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327" r:id="rId2"/>
    <p:sldId id="328" r:id="rId3"/>
    <p:sldId id="357" r:id="rId4"/>
    <p:sldId id="329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30" r:id="rId14"/>
    <p:sldId id="331" r:id="rId15"/>
    <p:sldId id="332" r:id="rId16"/>
    <p:sldId id="333" r:id="rId17"/>
    <p:sldId id="334" r:id="rId18"/>
    <p:sldId id="335" r:id="rId19"/>
    <p:sldId id="341" r:id="rId20"/>
    <p:sldId id="366" r:id="rId21"/>
    <p:sldId id="367" r:id="rId22"/>
    <p:sldId id="377" r:id="rId23"/>
    <p:sldId id="336" r:id="rId24"/>
    <p:sldId id="337" r:id="rId25"/>
    <p:sldId id="338" r:id="rId26"/>
    <p:sldId id="339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258" r:id="rId37"/>
    <p:sldId id="378" r:id="rId38"/>
    <p:sldId id="379" r:id="rId39"/>
    <p:sldId id="381" r:id="rId40"/>
    <p:sldId id="382" r:id="rId41"/>
    <p:sldId id="383" r:id="rId42"/>
    <p:sldId id="384" r:id="rId43"/>
    <p:sldId id="385" r:id="rId44"/>
    <p:sldId id="386" r:id="rId45"/>
    <p:sldId id="387" r:id="rId46"/>
    <p:sldId id="388" r:id="rId47"/>
    <p:sldId id="389" r:id="rId48"/>
    <p:sldId id="390" r:id="rId49"/>
    <p:sldId id="391" r:id="rId50"/>
    <p:sldId id="392" r:id="rId51"/>
    <p:sldId id="393" r:id="rId52"/>
    <p:sldId id="394" r:id="rId53"/>
    <p:sldId id="395" r:id="rId54"/>
    <p:sldId id="396" r:id="rId55"/>
    <p:sldId id="397" r:id="rId56"/>
    <p:sldId id="398" r:id="rId57"/>
    <p:sldId id="399" r:id="rId58"/>
    <p:sldId id="400" r:id="rId59"/>
    <p:sldId id="401" r:id="rId60"/>
    <p:sldId id="403" r:id="rId61"/>
    <p:sldId id="402" r:id="rId62"/>
    <p:sldId id="404" r:id="rId63"/>
    <p:sldId id="405" r:id="rId64"/>
    <p:sldId id="406" r:id="rId65"/>
    <p:sldId id="407" r:id="rId66"/>
    <p:sldId id="408" r:id="rId67"/>
    <p:sldId id="409" r:id="rId68"/>
    <p:sldId id="410" r:id="rId69"/>
    <p:sldId id="411" r:id="rId70"/>
    <p:sldId id="412" r:id="rId71"/>
    <p:sldId id="413" r:id="rId72"/>
    <p:sldId id="414" r:id="rId73"/>
    <p:sldId id="415" r:id="rId74"/>
    <p:sldId id="416" r:id="rId75"/>
    <p:sldId id="417" r:id="rId76"/>
    <p:sldId id="418" r:id="rId77"/>
    <p:sldId id="419" r:id="rId78"/>
    <p:sldId id="420" r:id="rId79"/>
    <p:sldId id="421" r:id="rId80"/>
    <p:sldId id="422" r:id="rId81"/>
    <p:sldId id="423" r:id="rId82"/>
    <p:sldId id="424" r:id="rId83"/>
    <p:sldId id="425" r:id="rId84"/>
    <p:sldId id="426" r:id="rId85"/>
    <p:sldId id="427" r:id="rId86"/>
    <p:sldId id="428" r:id="rId87"/>
    <p:sldId id="429" r:id="rId88"/>
    <p:sldId id="430" r:id="rId89"/>
    <p:sldId id="431" r:id="rId90"/>
    <p:sldId id="432" r:id="rId91"/>
    <p:sldId id="433" r:id="rId92"/>
    <p:sldId id="434" r:id="rId93"/>
    <p:sldId id="435" r:id="rId94"/>
    <p:sldId id="436" r:id="rId95"/>
    <p:sldId id="437" r:id="rId96"/>
    <p:sldId id="438" r:id="rId97"/>
    <p:sldId id="439" r:id="rId98"/>
    <p:sldId id="440" r:id="rId99"/>
    <p:sldId id="441" r:id="rId100"/>
    <p:sldId id="442" r:id="rId101"/>
    <p:sldId id="443" r:id="rId102"/>
    <p:sldId id="444" r:id="rId103"/>
    <p:sldId id="445" r:id="rId104"/>
    <p:sldId id="446" r:id="rId105"/>
    <p:sldId id="447" r:id="rId106"/>
  </p:sldIdLst>
  <p:sldSz cx="9144000" cy="6858000" type="screen4x3"/>
  <p:notesSz cx="6858000" cy="9028113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FF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9900"/>
    <a:srgbClr val="FF6600"/>
    <a:srgbClr val="990000"/>
    <a:srgbClr val="000000"/>
    <a:srgbClr val="800000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4" autoAdjust="0"/>
    <p:restoredTop sz="94699" autoAdjust="0"/>
  </p:normalViewPr>
  <p:slideViewPr>
    <p:cSldViewPr>
      <p:cViewPr varScale="1">
        <p:scale>
          <a:sx n="69" d="100"/>
          <a:sy n="69" d="100"/>
        </p:scale>
        <p:origin x="11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16"/>
    </p:cViewPr>
  </p:sorterViewPr>
  <p:notesViewPr>
    <p:cSldViewPr>
      <p:cViewPr varScale="1">
        <p:scale>
          <a:sx n="25" d="100"/>
          <a:sy n="25" d="100"/>
        </p:scale>
        <p:origin x="-1332" y="-90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C5048267-5AB3-5939-0801-4497D8E61F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5D065A08-778C-31F9-B10D-AE7BA93D940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6804" name="Rectangle 4">
            <a:extLst>
              <a:ext uri="{FF2B5EF4-FFF2-40B4-BE49-F238E27FC236}">
                <a16:creationId xmlns:a16="http://schemas.microsoft.com/office/drawing/2014/main" id="{63258C48-B711-D9C2-AE29-8BF38291EC6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10600"/>
            <a:ext cx="2971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/>
          </a:p>
        </p:txBody>
      </p:sp>
      <p:sp>
        <p:nvSpPr>
          <p:cNvPr id="76805" name="Rectangle 5">
            <a:extLst>
              <a:ext uri="{FF2B5EF4-FFF2-40B4-BE49-F238E27FC236}">
                <a16:creationId xmlns:a16="http://schemas.microsoft.com/office/drawing/2014/main" id="{D1E711E7-2683-1FDB-E22D-1D3B7C33B7B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10600"/>
            <a:ext cx="2971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6FFF86DE-683C-4F66-9C13-1FA9273860A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245DB119-8F74-E59C-4C3F-F8ABF51AC9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2FB5102-2E10-15D1-7AE5-E47B26851B1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D75EA5E6-F99F-6D37-73EA-F8A746DE9B14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73163" y="677863"/>
            <a:ext cx="4513262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2E14CA9A-496A-3EF7-D492-2F2BEC484FA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7838"/>
            <a:ext cx="50292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BEDB87CE-7DDB-5C0C-01EB-06235E25471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93F2B1A0-47A9-B057-E74E-DD672A446B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B27B1B0C-08AB-46C1-B63E-847A266678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F0E47F-EC31-EF29-BEC5-B4D1D7FCFC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8630C-A34E-4172-9288-FF4EAEADA9E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94CD9D73-5CCA-CC16-CDDC-071400390B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2A88BF33-79A5-1610-92D4-D1736F777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EEE860C-6035-5F0E-E622-EC58A2DA7B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0B67A-365E-43C6-9AD0-E628D5F46309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08B392A6-220C-75C8-2AAB-223E9FA613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14C62259-77C8-5F28-68B0-A4EAC7883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8DA39A5-B37C-B503-614E-B27EF468FE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DA2DF2-5062-4E50-9DF7-B64DFFDD476B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442370" name="Rectangle 2">
            <a:extLst>
              <a:ext uri="{FF2B5EF4-FFF2-40B4-BE49-F238E27FC236}">
                <a16:creationId xmlns:a16="http://schemas.microsoft.com/office/drawing/2014/main" id="{AB6EB980-51AB-A59C-205A-A304A0C5A7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CB5B9FA3-CC19-B3EB-9ED2-BF9C52430A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A71930E-8848-777F-7400-B6A3DF5D11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8A4C09-E90C-4B81-96F4-BB7C2438758B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448514" name="Rectangle 2">
            <a:extLst>
              <a:ext uri="{FF2B5EF4-FFF2-40B4-BE49-F238E27FC236}">
                <a16:creationId xmlns:a16="http://schemas.microsoft.com/office/drawing/2014/main" id="{15EBB975-AB22-8AC0-4232-0A180F3682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>
            <a:extLst>
              <a:ext uri="{FF2B5EF4-FFF2-40B4-BE49-F238E27FC236}">
                <a16:creationId xmlns:a16="http://schemas.microsoft.com/office/drawing/2014/main" id="{DF8682AC-B99C-3B00-E4AD-0A2DEC6DB3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57173A-DCD4-D6B8-BF2C-D7EB722913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3465CC-10B8-4758-9290-ECDFFC64CEEA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451586" name="Rectangle 2">
            <a:extLst>
              <a:ext uri="{FF2B5EF4-FFF2-40B4-BE49-F238E27FC236}">
                <a16:creationId xmlns:a16="http://schemas.microsoft.com/office/drawing/2014/main" id="{4EC374A6-102C-6D25-BBE2-05A97F99AB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>
            <a:extLst>
              <a:ext uri="{FF2B5EF4-FFF2-40B4-BE49-F238E27FC236}">
                <a16:creationId xmlns:a16="http://schemas.microsoft.com/office/drawing/2014/main" id="{778502CC-B20F-3CA3-2282-8AAE59A73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A1715F-C1F2-1C22-8EDE-0050666011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29F9C-66FA-42D5-A0D2-82B4149EDE31}" type="slidenum">
              <a:rPr lang="en-US" altLang="en-US"/>
              <a:pPr/>
              <a:t>103</a:t>
            </a:fld>
            <a:endParaRPr lang="en-US" altLang="en-US"/>
          </a:p>
        </p:txBody>
      </p:sp>
      <p:sp>
        <p:nvSpPr>
          <p:cNvPr id="453634" name="Rectangle 2">
            <a:extLst>
              <a:ext uri="{FF2B5EF4-FFF2-40B4-BE49-F238E27FC236}">
                <a16:creationId xmlns:a16="http://schemas.microsoft.com/office/drawing/2014/main" id="{72807558-7E25-38A4-667C-5FCF2D83992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>
            <a:extLst>
              <a:ext uri="{FF2B5EF4-FFF2-40B4-BE49-F238E27FC236}">
                <a16:creationId xmlns:a16="http://schemas.microsoft.com/office/drawing/2014/main" id="{ADA8F25A-CFBC-819C-1964-293D700F62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3A72149-701F-C4A2-B6F1-BCFA86DFE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82C13A-F09B-46DE-AE8A-0F162D877E14}" type="slidenum">
              <a:rPr lang="en-US" altLang="en-US"/>
              <a:pPr/>
              <a:t>104</a:t>
            </a:fld>
            <a:endParaRPr lang="en-US" altLang="en-US"/>
          </a:p>
        </p:txBody>
      </p:sp>
      <p:sp>
        <p:nvSpPr>
          <p:cNvPr id="455682" name="Rectangle 2">
            <a:extLst>
              <a:ext uri="{FF2B5EF4-FFF2-40B4-BE49-F238E27FC236}">
                <a16:creationId xmlns:a16="http://schemas.microsoft.com/office/drawing/2014/main" id="{9FE979BC-DE6A-A267-A231-81811E2F17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>
            <a:extLst>
              <a:ext uri="{FF2B5EF4-FFF2-40B4-BE49-F238E27FC236}">
                <a16:creationId xmlns:a16="http://schemas.microsoft.com/office/drawing/2014/main" id="{770882B5-B026-6171-4F79-F8B3B51AA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D7F6129-5E17-0BCA-022A-055CA20F5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AD3430-E43B-4B40-BF47-0C9232AD8C85}" type="slidenum">
              <a:rPr lang="en-US" altLang="en-US"/>
              <a:pPr/>
              <a:t>105</a:t>
            </a:fld>
            <a:endParaRPr lang="en-US" altLang="en-US"/>
          </a:p>
        </p:txBody>
      </p:sp>
      <p:sp>
        <p:nvSpPr>
          <p:cNvPr id="460802" name="Rectangle 2">
            <a:extLst>
              <a:ext uri="{FF2B5EF4-FFF2-40B4-BE49-F238E27FC236}">
                <a16:creationId xmlns:a16="http://schemas.microsoft.com/office/drawing/2014/main" id="{9709657A-3ACB-5DD7-E6E6-27BDA60274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EC81CAAD-67BA-E2BA-5CD3-7616B94ED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4198268-A03A-18C7-FE90-FC4738A16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192C0E-D49E-4369-8BFE-DABCAD18016B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B7682BC2-A401-8406-852B-A5E5687E2C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114C2B47-178F-63D0-DE5B-CC96FF4567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B022644-D96F-F35F-CE83-C5BC405D94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D9120-3912-4442-A119-3BAD6FF1CA0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58F74955-65A2-2E45-BBC7-2DA981DBA0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5312EB7F-6232-B03E-7A08-E455DFF65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B203C7A-8777-F007-E338-EEAE1FE5C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538B18-46FD-4B11-BE7F-18D26CCA041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AB4C86AF-7651-6DEF-2BE6-EDDD0AE879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E25C6D59-19C4-B492-91C7-20EE38AA0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D6F8E18-2713-3D67-FEC4-98632BDD9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67C66-02E9-4121-89FB-CCD4555B27A9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2606D986-8D2A-9BC8-779B-08C9496BE08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79FC75CF-529C-0B39-670C-6DB2B39B1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7851506-6CBC-AF96-8E43-F07D838D8E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C9ED2-82BB-4216-923A-62571190131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AE6BF16A-D3FE-1D4C-CC19-3F9CF41FAC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98A70AF8-767B-A41C-52B3-97BD998315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9C1E04A-D16C-A805-AB92-9065F4D77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73131E-5FF5-4D93-BB22-52A217721D07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602A8F7F-ACAE-F1F6-47F2-FF775D47FD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E97A19A3-EDF1-426E-1CB4-C63EE34F6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0838247-374A-1882-7E9A-418B10595F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3F4E39-9590-4609-8872-70B8694E93EC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22328C86-62B0-B5D0-6518-97946A7674B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E9BF7709-49FA-529C-575E-1821AF3DE6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D0F8386-1D33-EF38-6428-DE6E58E458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382889-5C3E-4E41-AC7E-394871626CB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1CA5CDD2-314E-6919-1371-42625EDC24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5BC4AF14-46F8-DAF8-55E8-2B7C38181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6F1CD1-54D5-1A10-B2BE-AE3682DEB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B4EF2-3D0E-4E05-8CFD-50AA232142F8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DF5022EA-B1F7-3ECE-D0F9-50BEE0E064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3D872845-75EC-C298-AD8D-754B4A467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D086EE0-CA77-A695-3BC5-FF7F476BE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670CA2-0847-4A4F-9C61-3C7CC6ADFD5F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4EAEBB56-165B-0F57-AE2C-38C1D878C5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7441A134-73E7-AEE2-891F-00BA09C8F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5F21F63-0101-6B5B-91A5-88BB43756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88B6C7-7724-4DEA-8770-E73E451BB695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57B95A16-631B-4E2D-ABD8-7F9DA29BEE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DFE9E4D1-5C4C-B617-2065-26CF5C6DB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ABDAD47-3A5A-1211-AE48-E816F54F08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14FB2F-7909-4843-8718-F2EB6F62D07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6CA20FB8-2EAB-1FCF-4476-FC3A9270AA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E0C9D99D-9241-EF1E-D88C-E59936CE6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EE2F5BB-CBFA-A021-7642-3049DC070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E5BD28-F166-4E23-894C-F452EA317E28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74434" name="Rectangle 2">
            <a:extLst>
              <a:ext uri="{FF2B5EF4-FFF2-40B4-BE49-F238E27FC236}">
                <a16:creationId xmlns:a16="http://schemas.microsoft.com/office/drawing/2014/main" id="{0911658D-EB81-50DC-7295-EEC34FA6F8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EB0D9298-51D7-8CC6-8888-353E74CBD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069DEF6-AE5C-9BA2-393E-6B2607EB3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A818A3-C323-4F71-AA5F-1453FA17DAAD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45347404-C52F-48BD-2B6F-518540D007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71A36284-C847-BEB2-5F64-616916A90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B23D564-4B94-3CE2-A4E4-25B11D6A8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4540A2-AEF0-4745-BDC1-0CE54830F0A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6DB6A849-41C1-99E6-350C-2D57013FF6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84BD4937-F79C-54E5-5A36-E4260D68AD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781186A-7092-3D41-4BC2-7D7BFFB00D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AA4E17-FC52-4E1C-A27B-B985209F1B0B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F0BC6201-1EFA-A45D-F41B-8B9952401B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EF2A465F-4107-2169-1762-AC9AD9679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ED0FC02-6283-019C-C5FB-8052F7598D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8399AC-13A9-4DCF-BC32-31DAB36669DC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6264E085-7550-74CF-D92A-0F7C7F4BF9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558396A0-1E5E-7044-79D3-0CC0255D8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9707A57-0B1D-5747-5081-287712727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918B1-4D7E-43C9-9DA6-BEDB4F3D1177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C0EF89D9-96EF-948A-197B-2F75925B83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5CE4D150-08BE-292C-3236-BF4587E57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2C830E7-8B5D-45FC-99DB-6ABF3EB9AD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576F8-238D-4C11-84FF-E8C5B815142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5E57BE09-47B0-3A42-B8DE-F675B0CE56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E3CCAF7A-69CF-4AB1-A0F4-74FA4E664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DDB825B-6D52-C47E-2579-7E44626264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B29B9D-9224-4321-8DE5-2F3C2B922DC5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C13B8A2D-6BF9-3182-A315-CCAB7B43FF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F6E83E03-2A23-CEA1-37E9-7517DB4A7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7DD58D-64B7-EFE5-10B9-0A5475A227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477B4-3187-4D0D-B610-645F5F92607E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64F441A6-8431-0438-7C34-51978A0B25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72357658-E038-30DF-C983-27DFC3EE0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4232338-A517-CF5E-F67C-A48F0AA770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BD43A3-5CDB-461B-B6AD-BCBFFE17E5B7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1FE02523-DFC5-727A-8CD9-992F11CE0C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676C56E3-C2AE-A7FC-FD02-FA1F167354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96C806A-0591-D27E-21BD-CAB7C2ED4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31C2E-534D-445E-AC8F-9FADF747C4DF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EF2C3A24-52E2-6318-4A8D-FC34D51075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ACA47390-1EB0-B57D-F88B-35D08103B4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E797782-7D56-301E-7BD0-0DEF25C654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F33467-2586-401B-8CF3-E565D86D667B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264194" name="Rectangle 2">
            <a:extLst>
              <a:ext uri="{FF2B5EF4-FFF2-40B4-BE49-F238E27FC236}">
                <a16:creationId xmlns:a16="http://schemas.microsoft.com/office/drawing/2014/main" id="{CEC6FE42-AF5C-ADCA-8F21-9DD5A636B5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A678BB73-1F25-27EA-CFDC-DC03FEA577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527EC0E-95EC-4B24-D007-F10B98BE62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604FE7-0610-4FF4-9A02-2B0CF03E6D58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68290" name="Rectangle 2">
            <a:extLst>
              <a:ext uri="{FF2B5EF4-FFF2-40B4-BE49-F238E27FC236}">
                <a16:creationId xmlns:a16="http://schemas.microsoft.com/office/drawing/2014/main" id="{5124BED6-5854-76E0-B5F7-02FB8AB907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918E89DD-E1B4-BB2E-5A01-2D2C6F673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6F8F564-C863-B9EC-7661-8A7C2AB16E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FA84B-BF22-4CDC-B316-666DCB118A7F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270338" name="Rectangle 2">
            <a:extLst>
              <a:ext uri="{FF2B5EF4-FFF2-40B4-BE49-F238E27FC236}">
                <a16:creationId xmlns:a16="http://schemas.microsoft.com/office/drawing/2014/main" id="{757D3141-4925-9FE5-8E85-F09A3C2F00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7D7BCB94-F5BA-6497-6891-587952438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E46A71A-7F67-9928-541F-F04E3DA40F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F2EF3-9877-4853-8B58-AD66AEE6569F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272386" name="Rectangle 2">
            <a:extLst>
              <a:ext uri="{FF2B5EF4-FFF2-40B4-BE49-F238E27FC236}">
                <a16:creationId xmlns:a16="http://schemas.microsoft.com/office/drawing/2014/main" id="{AEDEE89B-74E6-9A4C-9DFA-44549BB101C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689D13B0-CA41-3BDC-7FB2-CB2A1402E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7AC68D-BF47-AAB5-CACC-9AAD189D65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ED7D31-7657-4D72-ADD9-B5F9A32D2A4F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1778B1A1-6100-DA1E-9CD6-3E6AE0772D6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78629B73-32BC-45DD-928D-CF2EEF013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9BFD55F-0080-EED6-48AB-059C1C38E0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03FD6-1626-402C-AB0C-9F16B51FF7DA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4C779321-67E9-48B8-8188-D5E262DE10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0E17C011-2ABF-E573-5F9B-40818F2ED2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D5BB913-1702-F70D-9BCD-66F519BBE6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BF9D4F-189A-4B2B-8FDD-81D78E866E8B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97BDE25F-D8BA-1D97-9184-767263B83C4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140212B0-F0B9-625D-CAC5-FB5B589193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A91C524-394A-15AB-20F1-BA494945D2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E9BE5B-65F4-4EBA-B9AC-81B90F122B9A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51D51147-47AF-9E37-20D2-846FC77E0CC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99C8E374-3C37-7018-2918-E3BCF7CF3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D05ACCA-6F96-BC64-044D-0A183CF6B2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F2734-FA7E-4DB5-9526-2A97891E139E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26310019-E9A2-1393-9700-674804088F6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87374801-EED0-09A5-5E46-C643D93DF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8ACB6AA-98BE-332B-61A7-6EC511DE71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A3AF7-6296-4244-A314-29261B92CB8E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89794" name="Rectangle 2">
            <a:extLst>
              <a:ext uri="{FF2B5EF4-FFF2-40B4-BE49-F238E27FC236}">
                <a16:creationId xmlns:a16="http://schemas.microsoft.com/office/drawing/2014/main" id="{6610F8D0-23AD-5FD4-D5EB-D2BC9E10E2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>
            <a:extLst>
              <a:ext uri="{FF2B5EF4-FFF2-40B4-BE49-F238E27FC236}">
                <a16:creationId xmlns:a16="http://schemas.microsoft.com/office/drawing/2014/main" id="{85342CF6-09A7-F391-6AD2-9A213291B5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C317AF0-2290-5196-5AD9-1427C355AE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C049F4-7092-41E3-9D34-DC9A495DD581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92866" name="Rectangle 2">
            <a:extLst>
              <a:ext uri="{FF2B5EF4-FFF2-40B4-BE49-F238E27FC236}">
                <a16:creationId xmlns:a16="http://schemas.microsoft.com/office/drawing/2014/main" id="{6E97E41F-C3FB-8BA2-BE1B-B793885EF9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4B060C50-7694-84C0-DE1C-421D301BA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20FE591-1669-C020-8F2D-99897D9152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F79B95-8AA6-4B1E-9EEE-D9499D7C121F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94914" name="Rectangle 2">
            <a:extLst>
              <a:ext uri="{FF2B5EF4-FFF2-40B4-BE49-F238E27FC236}">
                <a16:creationId xmlns:a16="http://schemas.microsoft.com/office/drawing/2014/main" id="{255EFE94-49EF-0618-A8D9-3940BFBC65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47D771A0-315B-E1C4-C0DC-484301AFAD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36A5B74-6C51-2D28-A90A-AAAAE50937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A2060-7512-4019-8B71-61F4E6E55DBD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AF7D5CA0-2598-8B6B-2FF9-70EC57730F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>
            <a:extLst>
              <a:ext uri="{FF2B5EF4-FFF2-40B4-BE49-F238E27FC236}">
                <a16:creationId xmlns:a16="http://schemas.microsoft.com/office/drawing/2014/main" id="{8D451D85-985D-A39F-DC28-CBF6CFBE5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3A89347-0B72-3F4C-B89E-E8E46A94BB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82F961-7536-4FDE-A95A-706AFEFB4A94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99010" name="Rectangle 2">
            <a:extLst>
              <a:ext uri="{FF2B5EF4-FFF2-40B4-BE49-F238E27FC236}">
                <a16:creationId xmlns:a16="http://schemas.microsoft.com/office/drawing/2014/main" id="{63AEF450-746E-894D-33FE-94E82C65CE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B418A876-6498-8FA5-41C5-C7350EF54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5E1A41A-70FC-C10E-FC85-10524684E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CEDAD-97F5-43CA-BBC1-4C7A6C15EF61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301058" name="Rectangle 2">
            <a:extLst>
              <a:ext uri="{FF2B5EF4-FFF2-40B4-BE49-F238E27FC236}">
                <a16:creationId xmlns:a16="http://schemas.microsoft.com/office/drawing/2014/main" id="{E9CF767C-25AB-8B86-8447-76696050EE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>
            <a:extLst>
              <a:ext uri="{FF2B5EF4-FFF2-40B4-BE49-F238E27FC236}">
                <a16:creationId xmlns:a16="http://schemas.microsoft.com/office/drawing/2014/main" id="{54BE3FE7-E334-2771-52A8-FA42F026D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733A7F-8DF1-4872-FBA9-940FD49C20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9EC21-DB4A-49F0-8403-6EE3455458B8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03106" name="Rectangle 2">
            <a:extLst>
              <a:ext uri="{FF2B5EF4-FFF2-40B4-BE49-F238E27FC236}">
                <a16:creationId xmlns:a16="http://schemas.microsoft.com/office/drawing/2014/main" id="{806A35F1-0E14-E755-C869-9EB3C6EFEE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>
            <a:extLst>
              <a:ext uri="{FF2B5EF4-FFF2-40B4-BE49-F238E27FC236}">
                <a16:creationId xmlns:a16="http://schemas.microsoft.com/office/drawing/2014/main" id="{D0EA8367-ED71-1053-0C24-B8CD1E714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8B269A-03ED-AE94-08EC-EBCF977321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18C9B-B110-44FE-8BA1-46FB2EA832C4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305154" name="Rectangle 2">
            <a:extLst>
              <a:ext uri="{FF2B5EF4-FFF2-40B4-BE49-F238E27FC236}">
                <a16:creationId xmlns:a16="http://schemas.microsoft.com/office/drawing/2014/main" id="{F2179F5D-5EE5-43D7-68A5-C56F2CE716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ED2983A4-44CF-9E3A-5134-AA2A0FCD9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C8F991-552D-D85A-61AB-5B8FAA8331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ADA939-CDBF-4CA2-8E6A-6E2FAA4B3C62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308226" name="Rectangle 2">
            <a:extLst>
              <a:ext uri="{FF2B5EF4-FFF2-40B4-BE49-F238E27FC236}">
                <a16:creationId xmlns:a16="http://schemas.microsoft.com/office/drawing/2014/main" id="{D7A56C0A-0CDB-D86C-CD18-52175B517F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>
            <a:extLst>
              <a:ext uri="{FF2B5EF4-FFF2-40B4-BE49-F238E27FC236}">
                <a16:creationId xmlns:a16="http://schemas.microsoft.com/office/drawing/2014/main" id="{156F3016-D022-C100-0D0F-CDECCFF0B0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459DFFA-79B0-D454-1F18-8C7A0CAA43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3D667-C378-4089-9E21-F9D06C5CD8EB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311298" name="Rectangle 2">
            <a:extLst>
              <a:ext uri="{FF2B5EF4-FFF2-40B4-BE49-F238E27FC236}">
                <a16:creationId xmlns:a16="http://schemas.microsoft.com/office/drawing/2014/main" id="{DD3F7603-373C-7CEB-9459-F0ABDA71990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09122F96-4DD0-59DD-4BD9-A13A6950AF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0F02AC9-3E83-465F-DC02-7A9D629464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F658D-6E21-4520-BC4C-0D7705529BE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8ACD44BF-FBFC-6EF3-480F-F04F4ED585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CCE6C45B-79D4-A369-09EA-42A54B0B9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4D0A899-4AA6-4A96-72C5-B7E0F9904D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4DA8-08B8-4C1E-B92E-92BB92A8A4F7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315394" name="Rectangle 2">
            <a:extLst>
              <a:ext uri="{FF2B5EF4-FFF2-40B4-BE49-F238E27FC236}">
                <a16:creationId xmlns:a16="http://schemas.microsoft.com/office/drawing/2014/main" id="{8E87FA6B-67FB-A5FA-2C9E-43192E9822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>
            <a:extLst>
              <a:ext uri="{FF2B5EF4-FFF2-40B4-BE49-F238E27FC236}">
                <a16:creationId xmlns:a16="http://schemas.microsoft.com/office/drawing/2014/main" id="{1928A567-4C03-7B13-0101-277870A1E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DD5382E-E157-85B7-2374-C0A6A7323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DC4C75-C4BB-4066-BF09-7EC350D08B85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319490" name="Rectangle 2">
            <a:extLst>
              <a:ext uri="{FF2B5EF4-FFF2-40B4-BE49-F238E27FC236}">
                <a16:creationId xmlns:a16="http://schemas.microsoft.com/office/drawing/2014/main" id="{57192F53-DBE1-F3D4-C5EB-F718D0E0C6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>
            <a:extLst>
              <a:ext uri="{FF2B5EF4-FFF2-40B4-BE49-F238E27FC236}">
                <a16:creationId xmlns:a16="http://schemas.microsoft.com/office/drawing/2014/main" id="{AE93BBC2-C337-C6F4-74CC-D5397AEF42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CDF8118-2865-8388-77EA-68954385D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005E11-85F8-486B-B1D0-FE4F15547D57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323586" name="Rectangle 2">
            <a:extLst>
              <a:ext uri="{FF2B5EF4-FFF2-40B4-BE49-F238E27FC236}">
                <a16:creationId xmlns:a16="http://schemas.microsoft.com/office/drawing/2014/main" id="{7876634B-B742-EBBF-DDD3-D8376A0788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>
            <a:extLst>
              <a:ext uri="{FF2B5EF4-FFF2-40B4-BE49-F238E27FC236}">
                <a16:creationId xmlns:a16="http://schemas.microsoft.com/office/drawing/2014/main" id="{B5CBA709-B1E9-125F-021E-C3278CFC8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38C5F5C-952A-2E08-BEDD-DFDBE6305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E6F2E8-A1F9-408D-8FA2-BEFE01DE6F9A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7427006B-EB1D-3381-9D0B-33CED52DAD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8ADE0E3A-1465-0595-60C8-4A91C36AF1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3ECBE7E-C395-E567-B230-616E925AF4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D470B7-1C79-40F8-B8D4-7090E7981DDE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328706" name="Rectangle 2">
            <a:extLst>
              <a:ext uri="{FF2B5EF4-FFF2-40B4-BE49-F238E27FC236}">
                <a16:creationId xmlns:a16="http://schemas.microsoft.com/office/drawing/2014/main" id="{A2CEB498-D7BA-88AB-2ED0-007FBF80EB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>
            <a:extLst>
              <a:ext uri="{FF2B5EF4-FFF2-40B4-BE49-F238E27FC236}">
                <a16:creationId xmlns:a16="http://schemas.microsoft.com/office/drawing/2014/main" id="{34C2F59C-B9A2-9DD0-1F42-F2FFD3D09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46C896-FD5F-24B5-AF42-6ADD107948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103B15-C0F1-4C93-B306-FBF5836054B0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330754" name="Rectangle 2">
            <a:extLst>
              <a:ext uri="{FF2B5EF4-FFF2-40B4-BE49-F238E27FC236}">
                <a16:creationId xmlns:a16="http://schemas.microsoft.com/office/drawing/2014/main" id="{8C24AC09-F246-1C8B-97BA-7B702854A3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>
            <a:extLst>
              <a:ext uri="{FF2B5EF4-FFF2-40B4-BE49-F238E27FC236}">
                <a16:creationId xmlns:a16="http://schemas.microsoft.com/office/drawing/2014/main" id="{92B6270C-5663-A862-01B3-B4E91CF4E5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BD23434-5090-A62D-0BCA-11A4E8BF94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9F0EC-C9B7-491E-82DB-44135EA17046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332802" name="Rectangle 2">
            <a:extLst>
              <a:ext uri="{FF2B5EF4-FFF2-40B4-BE49-F238E27FC236}">
                <a16:creationId xmlns:a16="http://schemas.microsoft.com/office/drawing/2014/main" id="{4A52B22C-A799-47B3-C431-99FCB973E0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>
            <a:extLst>
              <a:ext uri="{FF2B5EF4-FFF2-40B4-BE49-F238E27FC236}">
                <a16:creationId xmlns:a16="http://schemas.microsoft.com/office/drawing/2014/main" id="{726C620C-54E3-2F10-2FAC-CED7A52262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E2F355A-DE49-890B-FD12-CE57A8E330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901ED9-0186-43C4-91D0-4949A801E871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334850" name="Rectangle 2">
            <a:extLst>
              <a:ext uri="{FF2B5EF4-FFF2-40B4-BE49-F238E27FC236}">
                <a16:creationId xmlns:a16="http://schemas.microsoft.com/office/drawing/2014/main" id="{E5DAAF60-9B6F-2461-C426-070A20E0C4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>
            <a:extLst>
              <a:ext uri="{FF2B5EF4-FFF2-40B4-BE49-F238E27FC236}">
                <a16:creationId xmlns:a16="http://schemas.microsoft.com/office/drawing/2014/main" id="{D2438C28-B1F1-CC8D-9F5B-258DA0BDB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48D64B4-8606-8307-DFF5-39334C72A3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7553CF-5DBA-4CC8-A778-0D69CAFDE342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336898" name="Rectangle 2">
            <a:extLst>
              <a:ext uri="{FF2B5EF4-FFF2-40B4-BE49-F238E27FC236}">
                <a16:creationId xmlns:a16="http://schemas.microsoft.com/office/drawing/2014/main" id="{1D6D15FB-1EBC-7AC9-E0EA-E86B6F7EF0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>
            <a:extLst>
              <a:ext uri="{FF2B5EF4-FFF2-40B4-BE49-F238E27FC236}">
                <a16:creationId xmlns:a16="http://schemas.microsoft.com/office/drawing/2014/main" id="{DCBE3D5A-CC62-76C6-6145-ADDEA7FFA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E7B1DAD-3C91-7B8A-E9C4-44E2D4AC61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0E118-BFBA-4E12-B74F-416ADBB5FC2C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338946" name="Rectangle 2">
            <a:extLst>
              <a:ext uri="{FF2B5EF4-FFF2-40B4-BE49-F238E27FC236}">
                <a16:creationId xmlns:a16="http://schemas.microsoft.com/office/drawing/2014/main" id="{1186F15D-DEF2-2CA8-52D7-B977796B50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>
            <a:extLst>
              <a:ext uri="{FF2B5EF4-FFF2-40B4-BE49-F238E27FC236}">
                <a16:creationId xmlns:a16="http://schemas.microsoft.com/office/drawing/2014/main" id="{07270BAF-3865-028F-484E-598713E30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5311D21-CE87-78A6-6BF1-82400AAD8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098E42-ACE6-40A8-A4A0-06E9DFF53EF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DA7A3CC5-1080-A66C-6DF1-5E1102BE46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A72640B6-92B2-903B-633A-F71AFE14B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EC89447-4278-1727-C93A-C2A11C1E3A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C489A-BB5D-48BE-A5E2-AF54D5E3626D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343042" name="Rectangle 2">
            <a:extLst>
              <a:ext uri="{FF2B5EF4-FFF2-40B4-BE49-F238E27FC236}">
                <a16:creationId xmlns:a16="http://schemas.microsoft.com/office/drawing/2014/main" id="{3F649B5B-BD09-F94D-2E10-4647382A0B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>
            <a:extLst>
              <a:ext uri="{FF2B5EF4-FFF2-40B4-BE49-F238E27FC236}">
                <a16:creationId xmlns:a16="http://schemas.microsoft.com/office/drawing/2014/main" id="{2C7524BA-BBA6-6499-4435-1931DE7C57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541A481-0D83-1F71-F8DA-30AA507AE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44A3A-9EF9-45BF-B105-D30251F07E45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340994" name="Rectangle 2">
            <a:extLst>
              <a:ext uri="{FF2B5EF4-FFF2-40B4-BE49-F238E27FC236}">
                <a16:creationId xmlns:a16="http://schemas.microsoft.com/office/drawing/2014/main" id="{5338C656-4843-34F6-ABFA-50BF7849F3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8F1F6D38-4601-417E-3AF9-0B6BA68AA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EA61307-E09E-42F5-5ADA-7CCFCDD49F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807252-E242-4F67-8DAB-AC53DFDD81C7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347138" name="Rectangle 2">
            <a:extLst>
              <a:ext uri="{FF2B5EF4-FFF2-40B4-BE49-F238E27FC236}">
                <a16:creationId xmlns:a16="http://schemas.microsoft.com/office/drawing/2014/main" id="{A7D0352A-2A64-3B0F-E81E-F7F27B7E1F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0AC01D26-1482-795A-1452-9DCD94D39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3993AEE-1202-9AF8-9869-228277D30C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CA7FD-59A4-49C2-8611-45BAE5474AE1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351234" name="Rectangle 2">
            <a:extLst>
              <a:ext uri="{FF2B5EF4-FFF2-40B4-BE49-F238E27FC236}">
                <a16:creationId xmlns:a16="http://schemas.microsoft.com/office/drawing/2014/main" id="{67AAAAC4-F4A2-FC95-AFAC-8F608CA944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>
            <a:extLst>
              <a:ext uri="{FF2B5EF4-FFF2-40B4-BE49-F238E27FC236}">
                <a16:creationId xmlns:a16="http://schemas.microsoft.com/office/drawing/2014/main" id="{7C562B4A-66D3-5D16-8BB9-E8E533455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29D589C-2CBF-ECB5-CEAD-F926A29F5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B1D49A-A2FF-46DD-AABD-2BD4B8B70814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355330" name="Rectangle 2">
            <a:extLst>
              <a:ext uri="{FF2B5EF4-FFF2-40B4-BE49-F238E27FC236}">
                <a16:creationId xmlns:a16="http://schemas.microsoft.com/office/drawing/2014/main" id="{D0720AD8-FB13-98C0-F2DB-11735056BE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>
            <a:extLst>
              <a:ext uri="{FF2B5EF4-FFF2-40B4-BE49-F238E27FC236}">
                <a16:creationId xmlns:a16="http://schemas.microsoft.com/office/drawing/2014/main" id="{1E0D4006-C39F-61B8-3DC0-8526D899C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4E2067C-4DEC-C21A-10BA-4D83951F9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597042-D81F-413A-A963-C4F5196358EC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357378" name="Rectangle 2">
            <a:extLst>
              <a:ext uri="{FF2B5EF4-FFF2-40B4-BE49-F238E27FC236}">
                <a16:creationId xmlns:a16="http://schemas.microsoft.com/office/drawing/2014/main" id="{5835B63D-9D1C-94B9-6468-A0B4200961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>
            <a:extLst>
              <a:ext uri="{FF2B5EF4-FFF2-40B4-BE49-F238E27FC236}">
                <a16:creationId xmlns:a16="http://schemas.microsoft.com/office/drawing/2014/main" id="{4535E594-C086-C3C9-97B6-3F749F24BD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D603081-847D-34F0-28ED-0B9DFF8B1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9F415-5CB8-4CD5-B313-0CD12D6C4DE9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359426" name="Rectangle 2">
            <a:extLst>
              <a:ext uri="{FF2B5EF4-FFF2-40B4-BE49-F238E27FC236}">
                <a16:creationId xmlns:a16="http://schemas.microsoft.com/office/drawing/2014/main" id="{0EC792E1-8DDB-B5EF-054A-2C11A13B73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>
            <a:extLst>
              <a:ext uri="{FF2B5EF4-FFF2-40B4-BE49-F238E27FC236}">
                <a16:creationId xmlns:a16="http://schemas.microsoft.com/office/drawing/2014/main" id="{3A8C6AB0-FF0A-4CDC-BA51-A910A7B48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BB5D2D4-8E1C-7701-4DDA-BE7227F204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8FE3A-665A-4015-8F9C-215743A37946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361474" name="Rectangle 2">
            <a:extLst>
              <a:ext uri="{FF2B5EF4-FFF2-40B4-BE49-F238E27FC236}">
                <a16:creationId xmlns:a16="http://schemas.microsoft.com/office/drawing/2014/main" id="{14C1C34B-0046-5660-5E5D-F517826CB0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4934F4E5-88C2-1D92-11E0-554BEFBB8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DA482CD-FEFE-742E-0323-A1DE95F7F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EB61A9-8D73-4289-AB77-255477FB3964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363522" name="Rectangle 2">
            <a:extLst>
              <a:ext uri="{FF2B5EF4-FFF2-40B4-BE49-F238E27FC236}">
                <a16:creationId xmlns:a16="http://schemas.microsoft.com/office/drawing/2014/main" id="{D7356233-3008-6FAE-FC65-B3497CEA4A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id="{72F4C642-17AF-DF92-EC4C-59ADBFEC2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3F3129D-913D-11A3-A704-CFBA6A48BF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8250C-44E1-497F-BCDD-93417976BB21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365570" name="Rectangle 2">
            <a:extLst>
              <a:ext uri="{FF2B5EF4-FFF2-40B4-BE49-F238E27FC236}">
                <a16:creationId xmlns:a16="http://schemas.microsoft.com/office/drawing/2014/main" id="{41A56208-B530-D506-8FB6-C7AB420553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id="{7DE934F1-AD18-90E3-2D53-F75FBF6E9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97B2774-50E3-C3E6-EBE6-B5CAE1AC6A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D793C-435E-45F0-BEAF-4A15DE4F0A85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7183D623-6E46-87B6-FD17-6293BEE9F6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2A6D501B-E2BA-1F3C-DCB6-B9A25BF63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C2E59D4-3014-FF82-6A59-6EEE2817B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2312D-3F8F-4814-AE08-556A4F477F27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367618" name="Rectangle 2">
            <a:extLst>
              <a:ext uri="{FF2B5EF4-FFF2-40B4-BE49-F238E27FC236}">
                <a16:creationId xmlns:a16="http://schemas.microsoft.com/office/drawing/2014/main" id="{8B1E403B-B730-5F8A-4761-94057E427FF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CCAB8691-E562-542D-9640-FF0924F9E1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4BFE8F1-90EE-F28F-3C00-C3658D8CA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7E251B-9440-4500-AAA1-212299A7B2AA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369666" name="Rectangle 2">
            <a:extLst>
              <a:ext uri="{FF2B5EF4-FFF2-40B4-BE49-F238E27FC236}">
                <a16:creationId xmlns:a16="http://schemas.microsoft.com/office/drawing/2014/main" id="{19960A6D-0288-1B4E-A009-18F3469A678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id="{23CAD9D5-B2EF-51C6-0676-37CC29922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162CF61-72D5-BB30-D603-D3C821EF14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551631-C90D-447C-B01A-E52A5510A8AB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371714" name="Rectangle 2">
            <a:extLst>
              <a:ext uri="{FF2B5EF4-FFF2-40B4-BE49-F238E27FC236}">
                <a16:creationId xmlns:a16="http://schemas.microsoft.com/office/drawing/2014/main" id="{E2128797-017E-1F70-D2D5-A8FB08F091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>
            <a:extLst>
              <a:ext uri="{FF2B5EF4-FFF2-40B4-BE49-F238E27FC236}">
                <a16:creationId xmlns:a16="http://schemas.microsoft.com/office/drawing/2014/main" id="{C46C1C5A-0D91-D979-AEDF-292E59CF4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211AC6F-8EBB-175E-BAE7-06D4ACB7E1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E418E0-4B50-46A0-8B2F-E6F6F9671D53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373762" name="Rectangle 2">
            <a:extLst>
              <a:ext uri="{FF2B5EF4-FFF2-40B4-BE49-F238E27FC236}">
                <a16:creationId xmlns:a16="http://schemas.microsoft.com/office/drawing/2014/main" id="{04A8D747-1898-DF50-72D1-14CEFB90D6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>
            <a:extLst>
              <a:ext uri="{FF2B5EF4-FFF2-40B4-BE49-F238E27FC236}">
                <a16:creationId xmlns:a16="http://schemas.microsoft.com/office/drawing/2014/main" id="{27FFE710-320D-7DC9-6CDB-237899E07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1EF9EF9-1657-DB23-E748-747BA38FBD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3594A-17E8-4218-8FA8-381E77EB6A54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375810" name="Rectangle 2">
            <a:extLst>
              <a:ext uri="{FF2B5EF4-FFF2-40B4-BE49-F238E27FC236}">
                <a16:creationId xmlns:a16="http://schemas.microsoft.com/office/drawing/2014/main" id="{2D2EED58-8EA1-B2E9-3B0C-A57BF00F93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>
            <a:extLst>
              <a:ext uri="{FF2B5EF4-FFF2-40B4-BE49-F238E27FC236}">
                <a16:creationId xmlns:a16="http://schemas.microsoft.com/office/drawing/2014/main" id="{79FAD854-9576-4D45-7044-8ECD73AF1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5262349-E94B-9837-335F-21CDA92B0D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E4626-E792-493A-830F-808CCBD0B659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377858" name="Rectangle 2">
            <a:extLst>
              <a:ext uri="{FF2B5EF4-FFF2-40B4-BE49-F238E27FC236}">
                <a16:creationId xmlns:a16="http://schemas.microsoft.com/office/drawing/2014/main" id="{294CD69D-4F13-A25C-0838-9D0C76D026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>
            <a:extLst>
              <a:ext uri="{FF2B5EF4-FFF2-40B4-BE49-F238E27FC236}">
                <a16:creationId xmlns:a16="http://schemas.microsoft.com/office/drawing/2014/main" id="{DB6C320C-FA91-8276-D80E-DBC6B25D8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DFE1A47-F5AA-BB9C-1756-500E29A8E4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69E2D5-474C-49D2-A24F-70770AF9BB58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379906" name="Rectangle 2">
            <a:extLst>
              <a:ext uri="{FF2B5EF4-FFF2-40B4-BE49-F238E27FC236}">
                <a16:creationId xmlns:a16="http://schemas.microsoft.com/office/drawing/2014/main" id="{54559776-3A6A-40CE-8088-7F11EAC34B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>
            <a:extLst>
              <a:ext uri="{FF2B5EF4-FFF2-40B4-BE49-F238E27FC236}">
                <a16:creationId xmlns:a16="http://schemas.microsoft.com/office/drawing/2014/main" id="{660AA452-9F66-3164-7E1E-38A1826FE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606B866-FF42-DAE1-0EA9-C673C183AA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FE6437-5574-443B-AE8B-0B1B62CCC16E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381954" name="Rectangle 2">
            <a:extLst>
              <a:ext uri="{FF2B5EF4-FFF2-40B4-BE49-F238E27FC236}">
                <a16:creationId xmlns:a16="http://schemas.microsoft.com/office/drawing/2014/main" id="{618FD14B-BF00-B3CE-E7B1-D3EA609A35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>
            <a:extLst>
              <a:ext uri="{FF2B5EF4-FFF2-40B4-BE49-F238E27FC236}">
                <a16:creationId xmlns:a16="http://schemas.microsoft.com/office/drawing/2014/main" id="{365DBFD6-E9F5-63B2-5986-BB33FF2E31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6A4F363-B37A-E11B-4503-4FD4BF214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E4FB4-2153-4CAA-82F7-0537C22ADBCB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384002" name="Rectangle 2">
            <a:extLst>
              <a:ext uri="{FF2B5EF4-FFF2-40B4-BE49-F238E27FC236}">
                <a16:creationId xmlns:a16="http://schemas.microsoft.com/office/drawing/2014/main" id="{144D5EED-462F-AF1F-DE8E-1BD2BAA8F6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>
            <a:extLst>
              <a:ext uri="{FF2B5EF4-FFF2-40B4-BE49-F238E27FC236}">
                <a16:creationId xmlns:a16="http://schemas.microsoft.com/office/drawing/2014/main" id="{F456CAEB-D774-DF77-5175-A7AFBEBAC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1757B1F-1A3E-2268-0B8E-29141E3454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971294-BFFF-4893-A9BF-39B2CCC7B7D9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386050" name="Rectangle 2">
            <a:extLst>
              <a:ext uri="{FF2B5EF4-FFF2-40B4-BE49-F238E27FC236}">
                <a16:creationId xmlns:a16="http://schemas.microsoft.com/office/drawing/2014/main" id="{9BEC181D-77EE-5770-7F23-0E36DA8D9C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>
            <a:extLst>
              <a:ext uri="{FF2B5EF4-FFF2-40B4-BE49-F238E27FC236}">
                <a16:creationId xmlns:a16="http://schemas.microsoft.com/office/drawing/2014/main" id="{48DE4637-BB43-E1BE-0B2D-981E7CF0A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0332535-D807-E455-F945-02C360AC1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AE3ABC-DC77-4029-A3F1-780C3971536C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8DE54858-CCD5-0E85-CAE3-67A314FDCF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6B45F726-3E74-8E47-B88A-8336B3D65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1EADCDA-DADA-6E2A-9A29-7CC1E1D488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A6BA8-BD99-4A54-B903-9C35453A1061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388098" name="Rectangle 2">
            <a:extLst>
              <a:ext uri="{FF2B5EF4-FFF2-40B4-BE49-F238E27FC236}">
                <a16:creationId xmlns:a16="http://schemas.microsoft.com/office/drawing/2014/main" id="{E5724FB8-604B-0158-4252-7806E6A810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>
            <a:extLst>
              <a:ext uri="{FF2B5EF4-FFF2-40B4-BE49-F238E27FC236}">
                <a16:creationId xmlns:a16="http://schemas.microsoft.com/office/drawing/2014/main" id="{DB51F729-F060-2805-76D5-F48FE60C5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6613E8-4821-19B1-18BA-B82E1DF624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6B959-D726-4F39-8323-EACDF22305CC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390146" name="Rectangle 2">
            <a:extLst>
              <a:ext uri="{FF2B5EF4-FFF2-40B4-BE49-F238E27FC236}">
                <a16:creationId xmlns:a16="http://schemas.microsoft.com/office/drawing/2014/main" id="{7DBE5A99-091F-F55B-23AC-1020F6E7E9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>
            <a:extLst>
              <a:ext uri="{FF2B5EF4-FFF2-40B4-BE49-F238E27FC236}">
                <a16:creationId xmlns:a16="http://schemas.microsoft.com/office/drawing/2014/main" id="{173F00B6-EF90-82B2-3AF9-782D74EEA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8733C58-7B4E-82B2-564C-825D689461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07A9D9-883B-402E-87F2-F23192136582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392194" name="Rectangle 2">
            <a:extLst>
              <a:ext uri="{FF2B5EF4-FFF2-40B4-BE49-F238E27FC236}">
                <a16:creationId xmlns:a16="http://schemas.microsoft.com/office/drawing/2014/main" id="{D0D86B86-AACC-E64F-7CD5-2CE8EBF3F6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>
            <a:extLst>
              <a:ext uri="{FF2B5EF4-FFF2-40B4-BE49-F238E27FC236}">
                <a16:creationId xmlns:a16="http://schemas.microsoft.com/office/drawing/2014/main" id="{63A84AED-1462-51BB-D42C-A098D05493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95E9A63-EA0F-BA73-5A4E-F4C14BB97F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A04C5C-AC5D-4ACA-8DCC-7BBE9AABAF43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394242" name="Rectangle 2">
            <a:extLst>
              <a:ext uri="{FF2B5EF4-FFF2-40B4-BE49-F238E27FC236}">
                <a16:creationId xmlns:a16="http://schemas.microsoft.com/office/drawing/2014/main" id="{038F3FA7-8CD2-F450-D473-E3AD3EFF9E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>
            <a:extLst>
              <a:ext uri="{FF2B5EF4-FFF2-40B4-BE49-F238E27FC236}">
                <a16:creationId xmlns:a16="http://schemas.microsoft.com/office/drawing/2014/main" id="{7E1595DC-03A4-D545-206B-B2BD2AB563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AB2F25-6FFD-BCC5-459B-ADF227AAD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18CDEB-CD15-4ED0-8084-8DA62422E90E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396290" name="Rectangle 2">
            <a:extLst>
              <a:ext uri="{FF2B5EF4-FFF2-40B4-BE49-F238E27FC236}">
                <a16:creationId xmlns:a16="http://schemas.microsoft.com/office/drawing/2014/main" id="{7ACCD460-0D5D-9E61-A964-0EF7BAF4DF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>
            <a:extLst>
              <a:ext uri="{FF2B5EF4-FFF2-40B4-BE49-F238E27FC236}">
                <a16:creationId xmlns:a16="http://schemas.microsoft.com/office/drawing/2014/main" id="{A8721C22-ADCC-5E6B-3367-AC9EF23F3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4EAA68F-C59B-3921-1422-F5993B048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48916-0774-4734-8B73-A46C3DE16FD4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398338" name="Rectangle 2">
            <a:extLst>
              <a:ext uri="{FF2B5EF4-FFF2-40B4-BE49-F238E27FC236}">
                <a16:creationId xmlns:a16="http://schemas.microsoft.com/office/drawing/2014/main" id="{0EB442E9-4624-8CCB-A6ED-A9DB3AAF9AB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>
            <a:extLst>
              <a:ext uri="{FF2B5EF4-FFF2-40B4-BE49-F238E27FC236}">
                <a16:creationId xmlns:a16="http://schemas.microsoft.com/office/drawing/2014/main" id="{57EB606F-B8A4-C0A3-CBEE-FD45B7A15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3866FE8-8BB9-8C05-9910-13F1FCB7B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9A1DB3-1B75-4854-BE20-8A717F15676D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400386" name="Rectangle 2">
            <a:extLst>
              <a:ext uri="{FF2B5EF4-FFF2-40B4-BE49-F238E27FC236}">
                <a16:creationId xmlns:a16="http://schemas.microsoft.com/office/drawing/2014/main" id="{1018D492-634C-5FCE-0B72-7C1446FBCE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>
            <a:extLst>
              <a:ext uri="{FF2B5EF4-FFF2-40B4-BE49-F238E27FC236}">
                <a16:creationId xmlns:a16="http://schemas.microsoft.com/office/drawing/2014/main" id="{A2C8A8AC-5157-8A2E-C43C-34812FA26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95E6B2F-DF87-670C-F5E4-AED0144B7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F0F46-0227-4FBC-B1D9-E7F922E9BAAE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402434" name="Rectangle 2">
            <a:extLst>
              <a:ext uri="{FF2B5EF4-FFF2-40B4-BE49-F238E27FC236}">
                <a16:creationId xmlns:a16="http://schemas.microsoft.com/office/drawing/2014/main" id="{60199478-01C9-C885-C91A-A48325A330A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>
            <a:extLst>
              <a:ext uri="{FF2B5EF4-FFF2-40B4-BE49-F238E27FC236}">
                <a16:creationId xmlns:a16="http://schemas.microsoft.com/office/drawing/2014/main" id="{7068CD74-7162-585F-7F6B-3E6E99018A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F46F4A6-4F30-E03A-5037-323A65FF86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C7DBF1-6749-457B-8CA9-BBB26281800E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404482" name="Rectangle 2">
            <a:extLst>
              <a:ext uri="{FF2B5EF4-FFF2-40B4-BE49-F238E27FC236}">
                <a16:creationId xmlns:a16="http://schemas.microsoft.com/office/drawing/2014/main" id="{41724913-EEFC-3BBD-FC8A-ED8FC12ECC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>
            <a:extLst>
              <a:ext uri="{FF2B5EF4-FFF2-40B4-BE49-F238E27FC236}">
                <a16:creationId xmlns:a16="http://schemas.microsoft.com/office/drawing/2014/main" id="{B1924AD9-6292-1E91-3D93-71A8D166DA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4B2857A-4A9D-6147-1830-4F5ED4069D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27669-0038-4DFF-9D66-56389C349229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406530" name="Rectangle 2">
            <a:extLst>
              <a:ext uri="{FF2B5EF4-FFF2-40B4-BE49-F238E27FC236}">
                <a16:creationId xmlns:a16="http://schemas.microsoft.com/office/drawing/2014/main" id="{FD580026-0CDF-8521-1ECB-0E841EBDBA1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>
            <a:extLst>
              <a:ext uri="{FF2B5EF4-FFF2-40B4-BE49-F238E27FC236}">
                <a16:creationId xmlns:a16="http://schemas.microsoft.com/office/drawing/2014/main" id="{79601122-D7DB-1A1C-4428-25BD8AEEF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86F9F46-8BE3-081F-DD75-203F1DE873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FE07A6-A26A-4633-8412-C79136BE7F3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0E82DBCD-C9B8-7A6E-915B-97AF0308E4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EE71A4AE-D242-68AB-0D3E-D601CF1D6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54AC7FF-6A7F-DC0D-A742-5494DB1534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98855-1FD4-4AA9-9D59-FBD3A59F8127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408578" name="Rectangle 2">
            <a:extLst>
              <a:ext uri="{FF2B5EF4-FFF2-40B4-BE49-F238E27FC236}">
                <a16:creationId xmlns:a16="http://schemas.microsoft.com/office/drawing/2014/main" id="{F07C2BBE-EEFD-33ED-EDAA-F1C1667544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id="{CCBBAB53-8700-2D17-DCBC-B8009F317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B03947A-901B-589B-A0DB-267A37139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7BAD1-9764-4F74-8351-AC7F89A8F1CF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411650" name="Rectangle 2">
            <a:extLst>
              <a:ext uri="{FF2B5EF4-FFF2-40B4-BE49-F238E27FC236}">
                <a16:creationId xmlns:a16="http://schemas.microsoft.com/office/drawing/2014/main" id="{20323392-DE71-3485-47F5-8F037AD5C7A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>
            <a:extLst>
              <a:ext uri="{FF2B5EF4-FFF2-40B4-BE49-F238E27FC236}">
                <a16:creationId xmlns:a16="http://schemas.microsoft.com/office/drawing/2014/main" id="{5A7860D2-BFBF-8523-FFF8-056590AA6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4B481C4-AB00-C718-72B0-B1E6666370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D9AC7D-B0D7-4DE5-9848-9AC511F9FD10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414722" name="Rectangle 2">
            <a:extLst>
              <a:ext uri="{FF2B5EF4-FFF2-40B4-BE49-F238E27FC236}">
                <a16:creationId xmlns:a16="http://schemas.microsoft.com/office/drawing/2014/main" id="{ACBBD0CF-E7E4-1CFC-D99E-F7277995E98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>
            <a:extLst>
              <a:ext uri="{FF2B5EF4-FFF2-40B4-BE49-F238E27FC236}">
                <a16:creationId xmlns:a16="http://schemas.microsoft.com/office/drawing/2014/main" id="{BFF9F5FB-DFEE-0909-3B3B-BBDAFE204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31F0175-F3D8-C36B-4AF5-AB5B240B63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5529C4-F65E-45E4-903C-4B264272E684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417794" name="Rectangle 2">
            <a:extLst>
              <a:ext uri="{FF2B5EF4-FFF2-40B4-BE49-F238E27FC236}">
                <a16:creationId xmlns:a16="http://schemas.microsoft.com/office/drawing/2014/main" id="{ABA8B166-6C09-3368-E8BA-F20332F59D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>
            <a:extLst>
              <a:ext uri="{FF2B5EF4-FFF2-40B4-BE49-F238E27FC236}">
                <a16:creationId xmlns:a16="http://schemas.microsoft.com/office/drawing/2014/main" id="{7DC82DA2-AA77-8643-EAD7-EF57688EFC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B4C30F2-9DE9-2666-B1FC-131528D6F2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0C4FA-7D81-4784-B296-DA1469603ACB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420866" name="Rectangle 2">
            <a:extLst>
              <a:ext uri="{FF2B5EF4-FFF2-40B4-BE49-F238E27FC236}">
                <a16:creationId xmlns:a16="http://schemas.microsoft.com/office/drawing/2014/main" id="{A335DA45-3ACA-7DF6-15D1-7D70D591B80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077A1E08-4939-19DA-1162-B6162191BF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AC93EBE-ACB1-0216-AC0F-DB995CBF53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BA2CC8-AA95-4953-AD6E-32CA98BC616C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422914" name="Rectangle 2">
            <a:extLst>
              <a:ext uri="{FF2B5EF4-FFF2-40B4-BE49-F238E27FC236}">
                <a16:creationId xmlns:a16="http://schemas.microsoft.com/office/drawing/2014/main" id="{778C8105-5AED-15FA-3AE6-840FB0A8F1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>
            <a:extLst>
              <a:ext uri="{FF2B5EF4-FFF2-40B4-BE49-F238E27FC236}">
                <a16:creationId xmlns:a16="http://schemas.microsoft.com/office/drawing/2014/main" id="{82009B8B-C2A7-D849-332B-E11F863E4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8A5AB0F-37A4-CB8D-CFE6-C6402FCD66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9B5044-C189-4C9C-81F0-58DEF02F3C35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427010" name="Rectangle 2">
            <a:extLst>
              <a:ext uri="{FF2B5EF4-FFF2-40B4-BE49-F238E27FC236}">
                <a16:creationId xmlns:a16="http://schemas.microsoft.com/office/drawing/2014/main" id="{1687CAD4-1457-6700-5A40-1B7C95B1A1D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>
            <a:extLst>
              <a:ext uri="{FF2B5EF4-FFF2-40B4-BE49-F238E27FC236}">
                <a16:creationId xmlns:a16="http://schemas.microsoft.com/office/drawing/2014/main" id="{AF7D307B-6A01-9DF7-624F-27C5AC9C1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CB9BD14-CAD9-D33C-698B-D8DCF28A3D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501B4-1BF8-4F5B-8103-F9DD60961EB3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431106" name="Rectangle 2">
            <a:extLst>
              <a:ext uri="{FF2B5EF4-FFF2-40B4-BE49-F238E27FC236}">
                <a16:creationId xmlns:a16="http://schemas.microsoft.com/office/drawing/2014/main" id="{661EE605-9523-5661-48A9-28DFD418AA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>
            <a:extLst>
              <a:ext uri="{FF2B5EF4-FFF2-40B4-BE49-F238E27FC236}">
                <a16:creationId xmlns:a16="http://schemas.microsoft.com/office/drawing/2014/main" id="{7480132C-341D-BD9C-E77A-C2789167E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F88A232-E02C-360A-35EB-E1A628335F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B8D68-AAF4-40D4-A115-9F9FD90372B9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435202" name="Rectangle 2">
            <a:extLst>
              <a:ext uri="{FF2B5EF4-FFF2-40B4-BE49-F238E27FC236}">
                <a16:creationId xmlns:a16="http://schemas.microsoft.com/office/drawing/2014/main" id="{A979CD81-7C18-79B3-E6F6-A4BC444162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>
            <a:extLst>
              <a:ext uri="{FF2B5EF4-FFF2-40B4-BE49-F238E27FC236}">
                <a16:creationId xmlns:a16="http://schemas.microsoft.com/office/drawing/2014/main" id="{4196D6A6-5548-009C-A8C8-1A3B53D829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7C221A4-0CB9-6AF1-4CD3-C1FF5DF000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43D0A4-6401-404A-9D44-AFF60EB2D0E5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438274" name="Rectangle 2">
            <a:extLst>
              <a:ext uri="{FF2B5EF4-FFF2-40B4-BE49-F238E27FC236}">
                <a16:creationId xmlns:a16="http://schemas.microsoft.com/office/drawing/2014/main" id="{4D04229B-7C01-DF20-9A5A-D51CFFB7D1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>
            <a:extLst>
              <a:ext uri="{FF2B5EF4-FFF2-40B4-BE49-F238E27FC236}">
                <a16:creationId xmlns:a16="http://schemas.microsoft.com/office/drawing/2014/main" id="{19AD273D-E3B5-373F-1B02-8E7B8661B0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9F74-0053-CEE9-B52A-A2DAC59CE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CB0E7-4191-15A2-51F1-D3C3B2737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E3B40-CECB-01FE-7FB5-C20760D2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5DA75-48EF-FC99-0BF3-B60E287D3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4F3A0-916F-22E0-3014-4C7F5460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E3B594-559B-4402-BB54-C1C424E3C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470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C88E4-F3B7-4643-364E-17DD17F57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195CC-C4A1-D602-0733-B81A10BCE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9BC8D-60C9-FC5D-C600-198763D29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F8A6A-CE6C-B657-155A-04D863E3F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E751A-03BB-EE44-B0A0-14D5F0718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7B1D18-AF36-4F16-A4D8-9FBDD3CE6A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71685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9448B7-775C-51E8-6AD4-4336280F65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533E7-1F8B-1FEE-A89E-50F075366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A5A23-D2F5-4B5F-780A-EDD27BD39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46C6C-703D-2CD5-5E85-6BCBE015F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8D2F2-1F78-1535-EF95-7CB985BD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1C4F0-D7A8-4E96-B38D-62AC59F31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24891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15D497-6932-35A5-B8FB-29005B4E0B2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067DD-4652-0589-400F-60C9D8F8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B4D95-E667-E07A-7CE1-9D0956E8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7418F-9A7B-0F2B-FD44-F71856B9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51D3DE-BA2D-41E9-B4DE-0AE626A20E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860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0812-9D59-4720-2A3E-B63CD123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925B-243E-51AD-72B1-441A45DD1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14823-2464-F9FE-A895-48D54D4A9E2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28A536-4555-31B7-E0DA-DE41139F69D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255CB6-F879-5AC7-F9B1-4D898B24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09CAB3-A72E-2CE0-62C0-1291E8A0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790990-1FDC-F50A-2839-A4C1195B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00AB18A-5139-407D-A227-77C22F756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290509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B2174-8CC2-DA0B-A170-7AFAFBBFE4DD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E3C66-1679-5F0E-BF7D-598D95A941B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543E7-C557-7AB2-A8F6-24197572105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EC4BAD-DBB0-EA5B-0D2A-B54F2628C73E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B573D1-76B7-80B9-B822-22912B3E9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85F5C0-133F-E931-CFDB-58B626E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7650F4-C813-CBD4-E577-095BA113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7BE9D-1C92-52AA-4F81-DF752CDF8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D4897E-5F74-4321-B981-1A3DC61B2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55385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661A5-07D9-9C77-610D-DBF0575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6A3A7-7B7D-6FB8-DCB0-F8A6ED68B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90BF4-DE83-1A0B-91A1-F1568ED77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7F62-ECE1-CB4D-9162-E2BBDB84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E99CE-DF75-958F-FC8B-13B7729DE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71367-C73A-4889-96D2-D6EE22E52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26268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6C83-9DE5-8310-5990-ABEE2836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46E41-75A9-C9B5-DC34-646DB9D54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8FD87-F378-6F19-0BE0-59FD80BCE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7027-799C-22E9-D34E-61D4FA042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F3CBD-9431-665E-EAD2-CC8B7B029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DE6B4-4DE4-41D9-A0BF-3D2B840AE9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75920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AAFE2-693F-E3FB-4B87-49FC9F66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DCB6-AD4E-B067-00A6-1FD828ADE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7CFAD-605C-35EB-4121-2CE4AAA04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E4BA3-3AAF-B5A6-0878-D84C2B20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5E1F8-1560-BD21-84A1-F4DA948F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4BA33-E298-2261-EE8A-09CBC724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79110A-9067-465E-A7E0-00489FDE76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265753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91B3A-BD07-6E63-FD68-CB5108BF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7605C-2137-5CB7-A9A3-5B8752913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39B47-15C0-B9AE-370C-CE01EF615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9DE54-613B-ED03-C780-6E9919DD4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D2C61-DE3F-B93B-02F3-B26A5AECF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07D24-4DB1-B40E-0889-8161E746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E271E8-2847-490C-ADBC-B40B4EF3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D6781B-856C-AF2B-5899-DEBE9C6E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F9CAA-0588-45A0-89F6-86D7E631F0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63364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2BAF-8919-A327-7A86-2DEE13C4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5994AC-A42D-676F-A998-CA63632F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EA553D-D84A-8A88-8F4F-9E10D5E2C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008BF-FF0F-2ABD-9E45-345B1694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9902D-71FE-4333-AD3E-45A7CC6FC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1344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584BD6-0F76-8DAB-7B04-3D818F7F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16D377-7B00-CF68-AF98-084996C0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B12E8-1999-5958-9862-D88FF1A9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EEF4B-DF0F-4CFB-BCB1-30E2628CF4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460648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0A21-4C26-6133-EBC7-558528EE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36FA1-6EC3-1BB8-CCDC-3AF59EB3E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79997-FEA5-DB5C-DCDC-93D08D1C1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A78AF-5340-5C70-90D3-EB9926FB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BEA41-5B2C-878C-7578-31A514C0D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4E00D-4973-F4EE-82B1-C15B7C98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3A31B-F9FB-4E8F-9AF2-0FB88554D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88775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AEC32-44FF-1681-2C09-F36571939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E35404-5511-381A-47AF-41B123871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CA201-5B88-40BB-175C-0244A0E016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93410-0D64-3CBF-1B27-51E76F7F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D9548-97B6-7143-1799-9CE92D20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D681F-D0CB-6B68-7117-B2CE7B8E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66564-C02D-4E62-B0D5-A281A05695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48186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0033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7430AF6-0200-6A2F-5D90-77C725DDF8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13D5F0-D0CF-617C-0CE1-5E931A09CC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A5F5D02-8965-4943-1545-2DAA62C4F8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B2E3B22-6614-6ECA-2120-6413488078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996E766-88BD-A65A-B686-B3F9A8F4B9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27A73072-197F-4A47-9356-AB4671344F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6.wmf"/><Relationship Id="rId5" Type="http://schemas.openxmlformats.org/officeDocument/2006/relationships/image" Target="../media/image155.wmf"/><Relationship Id="rId4" Type="http://schemas.openxmlformats.org/officeDocument/2006/relationships/image" Target="../media/image154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wmf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wmf"/><Relationship Id="rId3" Type="http://schemas.openxmlformats.org/officeDocument/2006/relationships/image" Target="../media/image44.wmf"/><Relationship Id="rId7" Type="http://schemas.openxmlformats.org/officeDocument/2006/relationships/image" Target="../media/image161.w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0.wmf"/><Relationship Id="rId5" Type="http://schemas.openxmlformats.org/officeDocument/2006/relationships/image" Target="../media/image159.wmf"/><Relationship Id="rId4" Type="http://schemas.openxmlformats.org/officeDocument/2006/relationships/image" Target="../media/image45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wmf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wmf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5.wmf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1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25.wmf"/><Relationship Id="rId7" Type="http://schemas.openxmlformats.org/officeDocument/2006/relationships/image" Target="../media/image3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15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25.wmf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25.wmf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10" Type="http://schemas.openxmlformats.org/officeDocument/2006/relationships/image" Target="../media/image15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10" Type="http://schemas.openxmlformats.org/officeDocument/2006/relationships/image" Target="../media/image51.wmf"/><Relationship Id="rId4" Type="http://schemas.openxmlformats.org/officeDocument/2006/relationships/image" Target="../media/image45.wmf"/><Relationship Id="rId9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5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57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wmf"/><Relationship Id="rId11" Type="http://schemas.openxmlformats.org/officeDocument/2006/relationships/image" Target="../media/image67.wmf"/><Relationship Id="rId5" Type="http://schemas.openxmlformats.org/officeDocument/2006/relationships/image" Target="../media/image61.wmf"/><Relationship Id="rId10" Type="http://schemas.openxmlformats.org/officeDocument/2006/relationships/image" Target="../media/image66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71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35.wmf"/><Relationship Id="rId7" Type="http://schemas.openxmlformats.org/officeDocument/2006/relationships/image" Target="../media/image7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35.wmf"/><Relationship Id="rId7" Type="http://schemas.openxmlformats.org/officeDocument/2006/relationships/image" Target="../media/image75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35.wmf"/><Relationship Id="rId7" Type="http://schemas.openxmlformats.org/officeDocument/2006/relationships/image" Target="../media/image71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wmf"/><Relationship Id="rId4" Type="http://schemas.openxmlformats.org/officeDocument/2006/relationships/image" Target="../media/image1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wmf"/><Relationship Id="rId5" Type="http://schemas.openxmlformats.org/officeDocument/2006/relationships/image" Target="../media/image15.wmf"/><Relationship Id="rId4" Type="http://schemas.openxmlformats.org/officeDocument/2006/relationships/image" Target="../media/image110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25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wmf"/><Relationship Id="rId4" Type="http://schemas.openxmlformats.org/officeDocument/2006/relationships/image" Target="../media/image13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w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0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w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E1FBF4C7-8580-B14D-4185-95BF5B53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459" name="Rectangle 3">
            <a:extLst>
              <a:ext uri="{FF2B5EF4-FFF2-40B4-BE49-F238E27FC236}">
                <a16:creationId xmlns:a16="http://schemas.microsoft.com/office/drawing/2014/main" id="{5154877D-8145-CEF7-AC73-1DD0CAECED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5029200"/>
            <a:ext cx="5602288" cy="12954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s-PR" altLang="en-US" sz="3000" b="1">
                <a:solidFill>
                  <a:srgbClr val="FFFF00"/>
                </a:solidFill>
              </a:rPr>
              <a:t>Preparado por:</a:t>
            </a:r>
          </a:p>
          <a:p>
            <a:pPr>
              <a:lnSpc>
                <a:spcPct val="70000"/>
              </a:lnSpc>
            </a:pPr>
            <a:r>
              <a:rPr lang="es-PR" altLang="en-US" sz="3000" b="1">
                <a:solidFill>
                  <a:srgbClr val="FFFF00"/>
                </a:solidFill>
              </a:rPr>
              <a:t>Prof. Edgar Lopategui Corsino</a:t>
            </a:r>
          </a:p>
          <a:p>
            <a:pPr>
              <a:lnSpc>
                <a:spcPct val="70000"/>
              </a:lnSpc>
            </a:pPr>
            <a:r>
              <a:rPr lang="es-PR" altLang="en-US" sz="3000" b="1">
                <a:solidFill>
                  <a:srgbClr val="FFFF00"/>
                </a:solidFill>
              </a:rPr>
              <a:t>MA, Fisiología del Ejercicio</a:t>
            </a:r>
            <a:endParaRPr lang="es-PR" altLang="en-US" sz="3000">
              <a:solidFill>
                <a:srgbClr val="FFFF00"/>
              </a:solidFill>
            </a:endParaRP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5B560DD6-8ED7-A770-9EAA-F3B28A51D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8644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solidFill>
                  <a:schemeClr val="tx2"/>
                </a:solidFill>
              </a:rPr>
              <a:t>PRIMEROS AUXILIOS</a:t>
            </a:r>
          </a:p>
          <a:p>
            <a:pPr algn="ctr"/>
            <a:r>
              <a:rPr lang="en-US" altLang="en-US" sz="4400" b="1">
                <a:solidFill>
                  <a:schemeClr val="tx2"/>
                </a:solidFill>
              </a:rPr>
              <a:t>INTRODUCCIÓN</a:t>
            </a:r>
          </a:p>
        </p:txBody>
      </p:sp>
      <p:pic>
        <p:nvPicPr>
          <p:cNvPr id="147463" name="Picture 7">
            <a:extLst>
              <a:ext uri="{FF2B5EF4-FFF2-40B4-BE49-F238E27FC236}">
                <a16:creationId xmlns:a16="http://schemas.microsoft.com/office/drawing/2014/main" id="{A06CC507-D3C6-FCEE-06BA-B710A1703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480060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64" name="Picture 8">
            <a:extLst>
              <a:ext uri="{FF2B5EF4-FFF2-40B4-BE49-F238E27FC236}">
                <a16:creationId xmlns:a16="http://schemas.microsoft.com/office/drawing/2014/main" id="{74925118-46AC-8D6D-74D6-7F8D2D6F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13716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7465" name="Picture 9">
            <a:extLst>
              <a:ext uri="{FF2B5EF4-FFF2-40B4-BE49-F238E27FC236}">
                <a16:creationId xmlns:a16="http://schemas.microsoft.com/office/drawing/2014/main" id="{6AA4F7A2-FB1C-3BFA-D5BE-EAE5E04BD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447800"/>
            <a:ext cx="1371600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>
            <a:extLst>
              <a:ext uri="{FF2B5EF4-FFF2-40B4-BE49-F238E27FC236}">
                <a16:creationId xmlns:a16="http://schemas.microsoft.com/office/drawing/2014/main" id="{F2C48EE2-8FF8-0D35-5368-036019EB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9379" name="Text Box 3">
            <a:extLst>
              <a:ext uri="{FF2B5EF4-FFF2-40B4-BE49-F238E27FC236}">
                <a16:creationId xmlns:a16="http://schemas.microsoft.com/office/drawing/2014/main" id="{20E04FF7-E013-40E8-6332-9D7F23423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263650"/>
            <a:ext cx="30480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100" b="1">
                <a:solidFill>
                  <a:schemeClr val="tx2"/>
                </a:solidFill>
              </a:rPr>
              <a:t>(Judd &amp; Ponsell, 1988,  p. 1)</a:t>
            </a:r>
          </a:p>
        </p:txBody>
      </p:sp>
      <p:sp>
        <p:nvSpPr>
          <p:cNvPr id="229380" name="Text Box 4">
            <a:extLst>
              <a:ext uri="{FF2B5EF4-FFF2-40B4-BE49-F238E27FC236}">
                <a16:creationId xmlns:a16="http://schemas.microsoft.com/office/drawing/2014/main" id="{78BCF9AF-927D-63B9-18AA-CDE94138D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257550"/>
            <a:ext cx="8915400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400" b="1"/>
              <a:t>"La Primera Persona Entrenada en</a:t>
            </a:r>
          </a:p>
          <a:p>
            <a:pPr algn="ctr"/>
            <a:r>
              <a:rPr lang="es-ES" altLang="en-US" sz="3400" b="1"/>
              <a:t> Cuidado de Emergencia que Llega  la Escena</a:t>
            </a:r>
          </a:p>
          <a:p>
            <a:pPr algn="ctr"/>
            <a:r>
              <a:rPr lang="es-ES" altLang="en-US" sz="3400" b="1"/>
              <a:t> del Accidente. Esta Persona esta Entrenada</a:t>
            </a:r>
          </a:p>
          <a:p>
            <a:pPr algn="ctr"/>
            <a:r>
              <a:rPr lang="es-ES" altLang="en-US" sz="3400" b="1"/>
              <a:t> para Seguir los Estándares Establecidos</a:t>
            </a:r>
          </a:p>
          <a:p>
            <a:pPr algn="ctr"/>
            <a:r>
              <a:rPr lang="es-ES" altLang="en-US" sz="3400" b="1"/>
              <a:t> por el Departamento de Transportación</a:t>
            </a:r>
          </a:p>
          <a:p>
            <a:pPr algn="ctr"/>
            <a:r>
              <a:rPr lang="es-ES" altLang="en-US" sz="3400" b="1"/>
              <a:t> de los Estados Unidos (DOT)"</a:t>
            </a:r>
            <a:endParaRPr lang="en-US" altLang="en-US" sz="3400" b="1"/>
          </a:p>
        </p:txBody>
      </p:sp>
      <p:pic>
        <p:nvPicPr>
          <p:cNvPr id="229382" name="Picture 6">
            <a:extLst>
              <a:ext uri="{FF2B5EF4-FFF2-40B4-BE49-F238E27FC236}">
                <a16:creationId xmlns:a16="http://schemas.microsoft.com/office/drawing/2014/main" id="{666C3355-0317-A49D-2755-A135958B2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00113"/>
            <a:ext cx="4648200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84" name="Picture 8">
            <a:extLst>
              <a:ext uri="{FF2B5EF4-FFF2-40B4-BE49-F238E27FC236}">
                <a16:creationId xmlns:a16="http://schemas.microsoft.com/office/drawing/2014/main" id="{2EEB3530-0274-9AA8-DDFD-D4B0326C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86836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9" name="Text Box 5">
            <a:extLst>
              <a:ext uri="{FF2B5EF4-FFF2-40B4-BE49-F238E27FC236}">
                <a16:creationId xmlns:a16="http://schemas.microsoft.com/office/drawing/2014/main" id="{9C1FD3E2-9B2F-698C-4DC2-2F87A75F6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746500"/>
            <a:ext cx="54864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600" b="1">
                <a:solidFill>
                  <a:srgbClr val="FFFF00"/>
                </a:solidFill>
                <a:latin typeface="Arial" panose="020B0604020202020204" pitchFamily="34" charset="0"/>
              </a:rPr>
              <a:t>QUEMADURAS</a:t>
            </a:r>
          </a:p>
          <a:p>
            <a:pPr algn="ctr"/>
            <a:r>
              <a:rPr lang="en-US" altLang="en-US" sz="5600" b="1">
                <a:solidFill>
                  <a:srgbClr val="FFFF00"/>
                </a:solidFill>
                <a:latin typeface="Arial" panose="020B0604020202020204" pitchFamily="34" charset="0"/>
              </a:rPr>
              <a:t>DE TERCER</a:t>
            </a:r>
          </a:p>
          <a:p>
            <a:pPr algn="ctr"/>
            <a:r>
              <a:rPr lang="en-US" altLang="en-US" sz="5600" b="1">
                <a:solidFill>
                  <a:srgbClr val="FFFF00"/>
                </a:solidFill>
                <a:latin typeface="Arial" panose="020B0604020202020204" pitchFamily="34" charset="0"/>
              </a:rPr>
              <a:t>GRADO</a:t>
            </a:r>
          </a:p>
        </p:txBody>
      </p:sp>
      <p:pic>
        <p:nvPicPr>
          <p:cNvPr id="441358" name="Picture 14">
            <a:extLst>
              <a:ext uri="{FF2B5EF4-FFF2-40B4-BE49-F238E27FC236}">
                <a16:creationId xmlns:a16="http://schemas.microsoft.com/office/drawing/2014/main" id="{0319E0A1-F3A2-8323-29F8-A4B355DACB7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-65088"/>
            <a:ext cx="4724400" cy="3357563"/>
          </a:xfrm>
          <a:noFill/>
          <a:ln/>
        </p:spPr>
      </p:pic>
      <p:pic>
        <p:nvPicPr>
          <p:cNvPr id="441369" name="Picture 25">
            <a:extLst>
              <a:ext uri="{FF2B5EF4-FFF2-40B4-BE49-F238E27FC236}">
                <a16:creationId xmlns:a16="http://schemas.microsoft.com/office/drawing/2014/main" id="{75A3A8D4-5649-DAD2-D8F2-3204A64A5D19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3216275"/>
            <a:ext cx="2711450" cy="3733800"/>
          </a:xfrm>
          <a:noFill/>
          <a:ln/>
        </p:spPr>
      </p:pic>
      <p:pic>
        <p:nvPicPr>
          <p:cNvPr id="441365" name="Picture 21">
            <a:extLst>
              <a:ext uri="{FF2B5EF4-FFF2-40B4-BE49-F238E27FC236}">
                <a16:creationId xmlns:a16="http://schemas.microsoft.com/office/drawing/2014/main" id="{647E49CD-F545-7F37-B511-5DA1E59D8C11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69850"/>
            <a:ext cx="2363788" cy="3362325"/>
          </a:xfrm>
          <a:noFill/>
          <a:ln/>
        </p:spPr>
      </p:pic>
      <p:pic>
        <p:nvPicPr>
          <p:cNvPr id="441367" name="Picture 23">
            <a:extLst>
              <a:ext uri="{FF2B5EF4-FFF2-40B4-BE49-F238E27FC236}">
                <a16:creationId xmlns:a16="http://schemas.microsoft.com/office/drawing/2014/main" id="{E7172224-E68B-B221-BC54-FE89B762C721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-76200"/>
            <a:ext cx="2401888" cy="3368675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 Box 2">
            <a:extLst>
              <a:ext uri="{FF2B5EF4-FFF2-40B4-BE49-F238E27FC236}">
                <a16:creationId xmlns:a16="http://schemas.microsoft.com/office/drawing/2014/main" id="{1D257B47-36AD-F3C9-4FC4-A816EC976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663700"/>
            <a:ext cx="41148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PROBLEMAS</a:t>
            </a:r>
          </a:p>
          <a:p>
            <a:pPr algn="ctr"/>
            <a:endParaRPr lang="en-US" altLang="en-US" sz="4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MÉDICOS</a:t>
            </a:r>
          </a:p>
          <a:p>
            <a:pPr algn="ctr"/>
            <a:endParaRPr lang="en-US" altLang="en-US" sz="4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SEVEROS</a:t>
            </a:r>
          </a:p>
        </p:txBody>
      </p:sp>
      <p:pic>
        <p:nvPicPr>
          <p:cNvPr id="447495" name="Picture 7">
            <a:extLst>
              <a:ext uri="{FF2B5EF4-FFF2-40B4-BE49-F238E27FC236}">
                <a16:creationId xmlns:a16="http://schemas.microsoft.com/office/drawing/2014/main" id="{0869620A-9666-BE65-A344-70F9CFD6EDA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1150" y="-228600"/>
            <a:ext cx="5537200" cy="716280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5" name="Picture 5">
            <a:extLst>
              <a:ext uri="{FF2B5EF4-FFF2-40B4-BE49-F238E27FC236}">
                <a16:creationId xmlns:a16="http://schemas.microsoft.com/office/drawing/2014/main" id="{D5B2B10B-52D1-122D-7B05-0F68E62A9764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7788" y="76200"/>
            <a:ext cx="6500812" cy="6629400"/>
          </a:xfrm>
          <a:noFill/>
          <a:ln/>
        </p:spPr>
      </p:pic>
      <p:sp>
        <p:nvSpPr>
          <p:cNvPr id="450567" name="Text Box 7">
            <a:extLst>
              <a:ext uri="{FF2B5EF4-FFF2-40B4-BE49-F238E27FC236}">
                <a16:creationId xmlns:a16="http://schemas.microsoft.com/office/drawing/2014/main" id="{7361B5E7-244C-4955-40C7-42B5CB263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257800"/>
            <a:ext cx="5486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FFFF00"/>
                </a:solidFill>
                <a:latin typeface="Arial" panose="020B0604020202020204" pitchFamily="34" charset="0"/>
              </a:rPr>
              <a:t>Emergencias Diabéticas</a:t>
            </a:r>
          </a:p>
          <a:p>
            <a:pPr algn="ctr"/>
            <a:r>
              <a:rPr lang="en-US" altLang="en-US" sz="3600" b="1">
                <a:solidFill>
                  <a:srgbClr val="FFFF00"/>
                </a:solidFill>
                <a:latin typeface="Arial" panose="020B0604020202020204" pitchFamily="34" charset="0"/>
              </a:rPr>
              <a:t> Severas</a:t>
            </a:r>
          </a:p>
        </p:txBody>
      </p:sp>
    </p:spTree>
  </p:cSld>
  <p:clrMapOvr>
    <a:masterClrMapping/>
  </p:clrMapOvr>
  <p:transition>
    <p:rand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3" name="Picture 5">
            <a:extLst>
              <a:ext uri="{FF2B5EF4-FFF2-40B4-BE49-F238E27FC236}">
                <a16:creationId xmlns:a16="http://schemas.microsoft.com/office/drawing/2014/main" id="{70C78015-E581-A707-2FC7-76F03DFC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14" name="Text Box 6">
            <a:extLst>
              <a:ext uri="{FF2B5EF4-FFF2-40B4-BE49-F238E27FC236}">
                <a16:creationId xmlns:a16="http://schemas.microsoft.com/office/drawing/2014/main" id="{C0157979-C12D-DC4B-CF82-AC255E1F4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38175"/>
            <a:ext cx="80772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100" b="1">
                <a:solidFill>
                  <a:schemeClr val="tx2"/>
                </a:solidFill>
              </a:rPr>
              <a:t>SITUACIONE SERIAS</a:t>
            </a:r>
          </a:p>
          <a:p>
            <a:pPr algn="ctr"/>
            <a:r>
              <a:rPr lang="en-US" altLang="en-US" sz="4100" b="1">
                <a:solidFill>
                  <a:schemeClr val="tx2"/>
                </a:solidFill>
              </a:rPr>
              <a:t>PERO NO DE VIDA O MUERTE</a:t>
            </a:r>
          </a:p>
        </p:txBody>
      </p:sp>
      <p:pic>
        <p:nvPicPr>
          <p:cNvPr id="452616" name="Picture 8">
            <a:extLst>
              <a:ext uri="{FF2B5EF4-FFF2-40B4-BE49-F238E27FC236}">
                <a16:creationId xmlns:a16="http://schemas.microsoft.com/office/drawing/2014/main" id="{6D899613-07B9-0C6F-F26D-3379929F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20938"/>
            <a:ext cx="8477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17" name="Text Box 9">
            <a:extLst>
              <a:ext uri="{FF2B5EF4-FFF2-40B4-BE49-F238E27FC236}">
                <a16:creationId xmlns:a16="http://schemas.microsoft.com/office/drawing/2014/main" id="{912E75A4-5A08-0C8D-7B9B-EB3E01CA4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97113"/>
            <a:ext cx="6934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PR" altLang="en-US" sz="3600" b="1"/>
              <a:t>Lesiones en la Espalda (con o sin</a:t>
            </a:r>
          </a:p>
          <a:p>
            <a:pPr algn="l"/>
            <a:r>
              <a:rPr lang="es-PR" altLang="en-US" sz="3600" b="1"/>
              <a:t>Daño en la Médula Espinal)</a:t>
            </a:r>
            <a:endParaRPr lang="en-US" altLang="en-US" sz="3600" b="1"/>
          </a:p>
        </p:txBody>
      </p:sp>
      <p:pic>
        <p:nvPicPr>
          <p:cNvPr id="452618" name="Picture 10">
            <a:extLst>
              <a:ext uri="{FF2B5EF4-FFF2-40B4-BE49-F238E27FC236}">
                <a16:creationId xmlns:a16="http://schemas.microsoft.com/office/drawing/2014/main" id="{6080ABDC-8C6B-27C9-8A91-5755A3C7F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70325"/>
            <a:ext cx="84772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19" name="Text Box 11">
            <a:extLst>
              <a:ext uri="{FF2B5EF4-FFF2-40B4-BE49-F238E27FC236}">
                <a16:creationId xmlns:a16="http://schemas.microsoft.com/office/drawing/2014/main" id="{708A2F2E-D063-5C86-0CC7-8F55462A5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92538"/>
            <a:ext cx="7086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3600" b="1"/>
              <a:t>Quemaduras de Primer o Segundo</a:t>
            </a:r>
          </a:p>
          <a:p>
            <a:pPr algn="l"/>
            <a:r>
              <a:rPr lang="en-US" altLang="en-US" sz="3600" b="1"/>
              <a:t>Grado</a:t>
            </a:r>
          </a:p>
        </p:txBody>
      </p:sp>
      <p:pic>
        <p:nvPicPr>
          <p:cNvPr id="452620" name="Picture 12">
            <a:extLst>
              <a:ext uri="{FF2B5EF4-FFF2-40B4-BE49-F238E27FC236}">
                <a16:creationId xmlns:a16="http://schemas.microsoft.com/office/drawing/2014/main" id="{59EC1421-EAEB-142F-F5AD-4043E57F1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5588"/>
            <a:ext cx="8477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2621" name="Text Box 13">
            <a:extLst>
              <a:ext uri="{FF2B5EF4-FFF2-40B4-BE49-F238E27FC236}">
                <a16:creationId xmlns:a16="http://schemas.microsoft.com/office/drawing/2014/main" id="{EA7198D6-12E3-6D4D-746D-F105F6475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5588"/>
            <a:ext cx="64770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3600" b="1"/>
              <a:t>Fracturas Múltiples Principales</a:t>
            </a:r>
            <a:endParaRPr lang="en-US" altLang="en-US" sz="3600" b="1"/>
          </a:p>
        </p:txBody>
      </p:sp>
    </p:spTree>
  </p:cSld>
  <p:clrMapOvr>
    <a:masterClrMapping/>
  </p:clrMapOvr>
  <p:transition>
    <p:rand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66" name="Picture 10">
            <a:extLst>
              <a:ext uri="{FF2B5EF4-FFF2-40B4-BE49-F238E27FC236}">
                <a16:creationId xmlns:a16="http://schemas.microsoft.com/office/drawing/2014/main" id="{A841843C-9E4D-B18E-FD2E-445D8E20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4667" name="Picture 11">
            <a:extLst>
              <a:ext uri="{FF2B5EF4-FFF2-40B4-BE49-F238E27FC236}">
                <a16:creationId xmlns:a16="http://schemas.microsoft.com/office/drawing/2014/main" id="{D87DAF3A-383A-B1A4-BD45-C9CA4F89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41148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4679" name="Picture 23">
            <a:extLst>
              <a:ext uri="{FF2B5EF4-FFF2-40B4-BE49-F238E27FC236}">
                <a16:creationId xmlns:a16="http://schemas.microsoft.com/office/drawing/2014/main" id="{90BE3B6A-E5CE-AED0-2EE7-8AFC2D3CA0C5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2813" y="2468563"/>
            <a:ext cx="2109787" cy="1463675"/>
          </a:xfrm>
          <a:noFill/>
          <a:ln/>
        </p:spPr>
      </p:pic>
      <p:pic>
        <p:nvPicPr>
          <p:cNvPr id="454681" name="Picture 25">
            <a:extLst>
              <a:ext uri="{FF2B5EF4-FFF2-40B4-BE49-F238E27FC236}">
                <a16:creationId xmlns:a16="http://schemas.microsoft.com/office/drawing/2014/main" id="{DB627FAE-95C1-2D09-C663-61B2DD053AD6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950" y="3794125"/>
            <a:ext cx="1720850" cy="1082675"/>
          </a:xfrm>
          <a:noFill/>
          <a:ln/>
        </p:spPr>
      </p:pic>
      <p:pic>
        <p:nvPicPr>
          <p:cNvPr id="454684" name="Picture 28">
            <a:extLst>
              <a:ext uri="{FF2B5EF4-FFF2-40B4-BE49-F238E27FC236}">
                <a16:creationId xmlns:a16="http://schemas.microsoft.com/office/drawing/2014/main" id="{C06224D5-58AD-3F48-CEE7-551780A2B920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794125"/>
            <a:ext cx="2524125" cy="1463675"/>
          </a:xfrm>
          <a:noFill/>
          <a:ln/>
        </p:spPr>
      </p:pic>
      <p:pic>
        <p:nvPicPr>
          <p:cNvPr id="454687" name="Picture 31">
            <a:extLst>
              <a:ext uri="{FF2B5EF4-FFF2-40B4-BE49-F238E27FC236}">
                <a16:creationId xmlns:a16="http://schemas.microsoft.com/office/drawing/2014/main" id="{74AAE3D5-8366-E5F7-0CA4-4A58FF4065E1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6125" y="4937125"/>
            <a:ext cx="2581275" cy="1463675"/>
          </a:xfrm>
          <a:noFill/>
          <a:ln/>
        </p:spPr>
      </p:pic>
      <p:sp>
        <p:nvSpPr>
          <p:cNvPr id="454693" name="Line 37">
            <a:extLst>
              <a:ext uri="{FF2B5EF4-FFF2-40B4-BE49-F238E27FC236}">
                <a16:creationId xmlns:a16="http://schemas.microsoft.com/office/drawing/2014/main" id="{6B4D14DA-E108-4C39-23BE-F9A57078E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341438"/>
            <a:ext cx="0" cy="11430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4695" name="Line 39">
            <a:extLst>
              <a:ext uri="{FF2B5EF4-FFF2-40B4-BE49-F238E27FC236}">
                <a16:creationId xmlns:a16="http://schemas.microsoft.com/office/drawing/2014/main" id="{11EB5DD2-1539-861D-F62C-93C22C87B18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932238"/>
            <a:ext cx="0" cy="9906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4696" name="Line 40">
            <a:extLst>
              <a:ext uri="{FF2B5EF4-FFF2-40B4-BE49-F238E27FC236}">
                <a16:creationId xmlns:a16="http://schemas.microsoft.com/office/drawing/2014/main" id="{7F2E3A19-2399-6FF0-D67A-FB62CB0CF1C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47800" y="3048000"/>
            <a:ext cx="1981200" cy="6858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4697" name="Line 41">
            <a:extLst>
              <a:ext uri="{FF2B5EF4-FFF2-40B4-BE49-F238E27FC236}">
                <a16:creationId xmlns:a16="http://schemas.microsoft.com/office/drawing/2014/main" id="{C0CA9833-7C1F-156C-00D9-6613E83DD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971800"/>
            <a:ext cx="1981200" cy="7620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random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92" name="Picture 16">
            <a:extLst>
              <a:ext uri="{FF2B5EF4-FFF2-40B4-BE49-F238E27FC236}">
                <a16:creationId xmlns:a16="http://schemas.microsoft.com/office/drawing/2014/main" id="{4D6726E8-DCA0-5D75-ECD6-5CEBD2CE2F32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9863"/>
            <a:ext cx="7696200" cy="5967412"/>
          </a:xfrm>
          <a:noFill/>
          <a:ln/>
        </p:spPr>
      </p:pic>
      <p:sp>
        <p:nvSpPr>
          <p:cNvPr id="459794" name="Text Box 18">
            <a:extLst>
              <a:ext uri="{FF2B5EF4-FFF2-40B4-BE49-F238E27FC236}">
                <a16:creationId xmlns:a16="http://schemas.microsoft.com/office/drawing/2014/main" id="{0544C205-DCE3-941C-7322-295501C1F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111875"/>
            <a:ext cx="533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3100" b="1">
                <a:solidFill>
                  <a:srgbClr val="FFFF00"/>
                </a:solidFill>
              </a:rPr>
              <a:t>Botiquín de Primeros Auxilios</a:t>
            </a:r>
            <a:endParaRPr lang="en-US" altLang="en-US" sz="31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>
            <a:extLst>
              <a:ext uri="{FF2B5EF4-FFF2-40B4-BE49-F238E27FC236}">
                <a16:creationId xmlns:a16="http://schemas.microsoft.com/office/drawing/2014/main" id="{93875B99-846D-79D6-96E8-FAA0572A1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7" name="Text Box 3">
            <a:extLst>
              <a:ext uri="{FF2B5EF4-FFF2-40B4-BE49-F238E27FC236}">
                <a16:creationId xmlns:a16="http://schemas.microsoft.com/office/drawing/2014/main" id="{53BE2811-3276-AFA0-828B-33664F490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838200"/>
            <a:ext cx="30480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nl-NL" altLang="en-US" sz="3500" b="1">
                <a:solidFill>
                  <a:schemeClr val="tx2"/>
                </a:solidFill>
              </a:rPr>
              <a:t>(Bergeron</a:t>
            </a:r>
          </a:p>
          <a:p>
            <a:pPr algn="ctr"/>
            <a:r>
              <a:rPr lang="nl-NL" altLang="en-US" sz="3500" b="1">
                <a:solidFill>
                  <a:schemeClr val="tx2"/>
                </a:solidFill>
              </a:rPr>
              <a:t> &amp; Bizjak,</a:t>
            </a:r>
          </a:p>
          <a:p>
            <a:pPr algn="ctr"/>
            <a:r>
              <a:rPr lang="nl-NL" altLang="en-US" sz="3500" b="1">
                <a:solidFill>
                  <a:schemeClr val="tx2"/>
                </a:solidFill>
              </a:rPr>
              <a:t> 1996, p. 542)</a:t>
            </a:r>
            <a:endParaRPr lang="en-US" altLang="en-US" sz="3500" b="1">
              <a:solidFill>
                <a:schemeClr val="tx2"/>
              </a:solidFill>
            </a:endParaRPr>
          </a:p>
        </p:txBody>
      </p:sp>
      <p:sp>
        <p:nvSpPr>
          <p:cNvPr id="231428" name="Text Box 4">
            <a:extLst>
              <a:ext uri="{FF2B5EF4-FFF2-40B4-BE49-F238E27FC236}">
                <a16:creationId xmlns:a16="http://schemas.microsoft.com/office/drawing/2014/main" id="{530D3FD9-378D-006F-E9ED-A39B900B9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997200"/>
            <a:ext cx="8382000" cy="34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100" b="1"/>
              <a:t>"Un Individuo que ha Recibido </a:t>
            </a:r>
          </a:p>
          <a:p>
            <a:pPr algn="ctr"/>
            <a:r>
              <a:rPr lang="es-ES" altLang="en-US" sz="3100" b="1"/>
              <a:t>Entrenamiento en Cuidado de Emergencias</a:t>
            </a:r>
          </a:p>
          <a:p>
            <a:pPr algn="ctr"/>
            <a:r>
              <a:rPr lang="es-ES" altLang="en-US" sz="3100" b="1"/>
              <a:t> con el fin de poder Proveer esta Ayuda </a:t>
            </a:r>
          </a:p>
          <a:p>
            <a:pPr algn="ctr"/>
            <a:r>
              <a:rPr lang="es-ES" altLang="en-US" sz="3100" b="1"/>
              <a:t>al Paciente antes de que Lleguen los Técnicos de Emergencias Médicas (TEM). El Nivel de Entrenamiento de Estos Individuos le Permite Asistir a los TEM en la Escena de Emergencia."</a:t>
            </a:r>
            <a:endParaRPr lang="en-US" altLang="en-US" sz="3100" b="1"/>
          </a:p>
        </p:txBody>
      </p:sp>
      <p:pic>
        <p:nvPicPr>
          <p:cNvPr id="231429" name="Picture 5">
            <a:extLst>
              <a:ext uri="{FF2B5EF4-FFF2-40B4-BE49-F238E27FC236}">
                <a16:creationId xmlns:a16="http://schemas.microsoft.com/office/drawing/2014/main" id="{3826E646-414B-5E93-AF30-E24BEE4D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464820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31" name="Picture 7">
            <a:extLst>
              <a:ext uri="{FF2B5EF4-FFF2-40B4-BE49-F238E27FC236}">
                <a16:creationId xmlns:a16="http://schemas.microsoft.com/office/drawing/2014/main" id="{A90689E7-6C02-2066-2E4E-2E3C7911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10731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>
            <a:extLst>
              <a:ext uri="{FF2B5EF4-FFF2-40B4-BE49-F238E27FC236}">
                <a16:creationId xmlns:a16="http://schemas.microsoft.com/office/drawing/2014/main" id="{80356492-A2D9-2E1C-ABEE-9B37EF207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3475" name="Text Box 3">
            <a:extLst>
              <a:ext uri="{FF2B5EF4-FFF2-40B4-BE49-F238E27FC236}">
                <a16:creationId xmlns:a16="http://schemas.microsoft.com/office/drawing/2014/main" id="{481E968B-D7A8-4E1D-7190-A7E9D0A96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762000"/>
            <a:ext cx="22860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nl-NL" altLang="en-US" sz="3500" b="1">
                <a:solidFill>
                  <a:schemeClr val="tx2"/>
                </a:solidFill>
              </a:rPr>
              <a:t>(Bergeron</a:t>
            </a:r>
          </a:p>
          <a:p>
            <a:pPr algn="ctr"/>
            <a:r>
              <a:rPr lang="nl-NL" altLang="en-US" sz="3500" b="1">
                <a:solidFill>
                  <a:schemeClr val="tx2"/>
                </a:solidFill>
              </a:rPr>
              <a:t> &amp; Bizjak,</a:t>
            </a:r>
          </a:p>
          <a:p>
            <a:pPr algn="ctr"/>
            <a:r>
              <a:rPr lang="nl-NL" altLang="en-US" sz="3500" b="1">
                <a:solidFill>
                  <a:schemeClr val="tx2"/>
                </a:solidFill>
              </a:rPr>
              <a:t> 1996, p. 4)</a:t>
            </a:r>
            <a:endParaRPr lang="en-US" altLang="en-US" sz="3500" b="1">
              <a:solidFill>
                <a:schemeClr val="tx2"/>
              </a:solidFill>
            </a:endParaRPr>
          </a:p>
        </p:txBody>
      </p:sp>
      <p:sp>
        <p:nvSpPr>
          <p:cNvPr id="233476" name="Text Box 4">
            <a:extLst>
              <a:ext uri="{FF2B5EF4-FFF2-40B4-BE49-F238E27FC236}">
                <a16:creationId xmlns:a16="http://schemas.microsoft.com/office/drawing/2014/main" id="{CD0A3F39-639F-6F43-BE72-41E4E0EB6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97200"/>
            <a:ext cx="85344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2700" b="1"/>
              <a:t>"El 'First Responder' es parte del Sistema</a:t>
            </a:r>
          </a:p>
          <a:p>
            <a:pPr algn="ctr"/>
            <a:r>
              <a:rPr lang="es-ES" altLang="en-US" sz="2700" b="1"/>
              <a:t> de Emergencias Médicas (SEM). Los 'First Responders' </a:t>
            </a:r>
          </a:p>
          <a:p>
            <a:pPr algn="ctr"/>
            <a:r>
              <a:rPr lang="es-ES" altLang="en-US" sz="2700" b="1"/>
              <a:t>estan Entrenados para Llegar a los Pacientes, Averiguar </a:t>
            </a:r>
          </a:p>
          <a:p>
            <a:pPr algn="ctr"/>
            <a:r>
              <a:rPr lang="es-ES" altLang="en-US" sz="2700" b="1"/>
              <a:t>cual es el Problema, Proveer Ayuda de Emergencia,</a:t>
            </a:r>
          </a:p>
          <a:p>
            <a:pPr algn="ctr"/>
            <a:r>
              <a:rPr lang="es-ES" altLang="en-US" sz="2700" b="1"/>
              <a:t> y, solamente cuando sea Necesario, Mover/Trasladar</a:t>
            </a:r>
          </a:p>
          <a:p>
            <a:pPr algn="ctr"/>
            <a:r>
              <a:rPr lang="es-ES" altLang="en-US" sz="2700" b="1"/>
              <a:t> los Pacientes sin Ocasionarles Lesiones Adicionales.</a:t>
            </a:r>
          </a:p>
          <a:p>
            <a:pPr algn="ctr"/>
            <a:r>
              <a:rPr lang="es-ES" altLang="en-US" sz="2700" b="1"/>
              <a:t>Estos Individuos son Comunmente el Primer Personal Entrenado en Llegar al Accidentado."</a:t>
            </a:r>
            <a:endParaRPr lang="en-US" altLang="en-US" sz="2700" b="1"/>
          </a:p>
        </p:txBody>
      </p:sp>
      <p:pic>
        <p:nvPicPr>
          <p:cNvPr id="233477" name="Picture 5">
            <a:extLst>
              <a:ext uri="{FF2B5EF4-FFF2-40B4-BE49-F238E27FC236}">
                <a16:creationId xmlns:a16="http://schemas.microsoft.com/office/drawing/2014/main" id="{71025C6B-1667-A112-BD3D-06FBF481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648200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9" name="Picture 7">
            <a:extLst>
              <a:ext uri="{FF2B5EF4-FFF2-40B4-BE49-F238E27FC236}">
                <a16:creationId xmlns:a16="http://schemas.microsoft.com/office/drawing/2014/main" id="{EC708454-557D-EFAD-E19B-02E218B5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400"/>
            <a:ext cx="8302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7" name="Picture 7">
            <a:extLst>
              <a:ext uri="{FF2B5EF4-FFF2-40B4-BE49-F238E27FC236}">
                <a16:creationId xmlns:a16="http://schemas.microsoft.com/office/drawing/2014/main" id="{8C4278F3-BDE5-B04B-CB91-356474C77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8" name="Text Box 8">
            <a:extLst>
              <a:ext uri="{FF2B5EF4-FFF2-40B4-BE49-F238E27FC236}">
                <a16:creationId xmlns:a16="http://schemas.microsoft.com/office/drawing/2014/main" id="{289A1F70-2B85-078A-CAB6-DA3F50363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81000"/>
            <a:ext cx="4191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 b="1">
                <a:solidFill>
                  <a:schemeClr val="tx2"/>
                </a:solidFill>
              </a:rPr>
              <a:t>"FIRST RESPONDER"</a:t>
            </a:r>
          </a:p>
        </p:txBody>
      </p:sp>
      <p:sp>
        <p:nvSpPr>
          <p:cNvPr id="153609" name="Text Box 9">
            <a:extLst>
              <a:ext uri="{FF2B5EF4-FFF2-40B4-BE49-F238E27FC236}">
                <a16:creationId xmlns:a16="http://schemas.microsoft.com/office/drawing/2014/main" id="{31BF4E0B-ADD8-112A-9D9F-098FD0095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928688"/>
            <a:ext cx="419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PR" altLang="en-US" sz="2800" b="1">
              <a:solidFill>
                <a:schemeClr val="tx2"/>
              </a:solidFill>
            </a:endParaRPr>
          </a:p>
        </p:txBody>
      </p:sp>
      <p:sp>
        <p:nvSpPr>
          <p:cNvPr id="153610" name="Text Box 10">
            <a:extLst>
              <a:ext uri="{FF2B5EF4-FFF2-40B4-BE49-F238E27FC236}">
                <a16:creationId xmlns:a16="http://schemas.microsoft.com/office/drawing/2014/main" id="{4ED72543-1777-BB61-10DC-10415EED7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914400"/>
            <a:ext cx="350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>
                <a:solidFill>
                  <a:srgbClr val="00FF00"/>
                </a:solidFill>
              </a:rPr>
              <a:t>¿QUIENES SON?</a:t>
            </a:r>
          </a:p>
        </p:txBody>
      </p:sp>
      <p:pic>
        <p:nvPicPr>
          <p:cNvPr id="153611" name="Picture 11">
            <a:extLst>
              <a:ext uri="{FF2B5EF4-FFF2-40B4-BE49-F238E27FC236}">
                <a16:creationId xmlns:a16="http://schemas.microsoft.com/office/drawing/2014/main" id="{EC7D0D5B-6EB8-9031-026F-4E362923D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066800"/>
            <a:ext cx="8969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12" name="Picture 12">
            <a:extLst>
              <a:ext uri="{FF2B5EF4-FFF2-40B4-BE49-F238E27FC236}">
                <a16:creationId xmlns:a16="http://schemas.microsoft.com/office/drawing/2014/main" id="{3A4E691B-379D-E172-1959-F57A01AD2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1066800"/>
            <a:ext cx="9112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13" name="Picture 13">
            <a:extLst>
              <a:ext uri="{FF2B5EF4-FFF2-40B4-BE49-F238E27FC236}">
                <a16:creationId xmlns:a16="http://schemas.microsoft.com/office/drawing/2014/main" id="{6F058D80-F99D-054F-4A7B-257E9189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52400"/>
            <a:ext cx="1152525" cy="14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14" name="Picture 14">
            <a:extLst>
              <a:ext uri="{FF2B5EF4-FFF2-40B4-BE49-F238E27FC236}">
                <a16:creationId xmlns:a16="http://schemas.microsoft.com/office/drawing/2014/main" id="{8D815C9A-DE63-2511-1573-6B44325B8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1208088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15" name="Text Box 15">
            <a:extLst>
              <a:ext uri="{FF2B5EF4-FFF2-40B4-BE49-F238E27FC236}">
                <a16:creationId xmlns:a16="http://schemas.microsoft.com/office/drawing/2014/main" id="{428EDA80-856D-7C0F-C83B-651CF1589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28800"/>
            <a:ext cx="1828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Bomberos</a:t>
            </a:r>
            <a:endParaRPr lang="en-US" altLang="en-US" sz="2900"/>
          </a:p>
        </p:txBody>
      </p:sp>
      <p:pic>
        <p:nvPicPr>
          <p:cNvPr id="153616" name="Picture 16">
            <a:extLst>
              <a:ext uri="{FF2B5EF4-FFF2-40B4-BE49-F238E27FC236}">
                <a16:creationId xmlns:a16="http://schemas.microsoft.com/office/drawing/2014/main" id="{416D710D-53EE-3601-7370-DB972503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17" name="Text Box 17">
            <a:extLst>
              <a:ext uri="{FF2B5EF4-FFF2-40B4-BE49-F238E27FC236}">
                <a16:creationId xmlns:a16="http://schemas.microsoft.com/office/drawing/2014/main" id="{5A77D03F-D7CE-1C6A-64DC-6BC4F2AA4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27300"/>
            <a:ext cx="32766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Oficiales del Orden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(Ejemplo: Policías)</a:t>
            </a:r>
          </a:p>
        </p:txBody>
      </p:sp>
      <p:pic>
        <p:nvPicPr>
          <p:cNvPr id="153618" name="Picture 18">
            <a:extLst>
              <a:ext uri="{FF2B5EF4-FFF2-40B4-BE49-F238E27FC236}">
                <a16:creationId xmlns:a16="http://schemas.microsoft.com/office/drawing/2014/main" id="{3628F361-DFA7-A104-6A94-111C8329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273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19" name="Text Box 19">
            <a:extLst>
              <a:ext uri="{FF2B5EF4-FFF2-40B4-BE49-F238E27FC236}">
                <a16:creationId xmlns:a16="http://schemas.microsoft.com/office/drawing/2014/main" id="{C52B1604-4CC7-BF0E-9DDC-009FDFB2B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22675"/>
            <a:ext cx="32766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Ciudadanos/Civiles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ofrecen Servicios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Voluntarios</a:t>
            </a:r>
          </a:p>
        </p:txBody>
      </p:sp>
      <p:pic>
        <p:nvPicPr>
          <p:cNvPr id="153620" name="Picture 20">
            <a:extLst>
              <a:ext uri="{FF2B5EF4-FFF2-40B4-BE49-F238E27FC236}">
                <a16:creationId xmlns:a16="http://schemas.microsoft.com/office/drawing/2014/main" id="{EBDAFCB9-F2B8-2FBB-BC02-D57652A2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2267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1" name="Text Box 21">
            <a:extLst>
              <a:ext uri="{FF2B5EF4-FFF2-40B4-BE49-F238E27FC236}">
                <a16:creationId xmlns:a16="http://schemas.microsoft.com/office/drawing/2014/main" id="{8BBD6827-6EBD-8822-58C3-0DD3D30F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099050"/>
            <a:ext cx="35814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Trabajadores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(Industria Privada,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Gobierno - </a:t>
            </a:r>
            <a:r>
              <a:rPr lang="en-US" altLang="en-US" sz="2900" b="1" i="1"/>
              <a:t>Carteros</a:t>
            </a:r>
            <a:r>
              <a:rPr lang="en-US" altLang="en-US" sz="2900" b="1"/>
              <a:t>)</a:t>
            </a:r>
          </a:p>
        </p:txBody>
      </p:sp>
      <p:pic>
        <p:nvPicPr>
          <p:cNvPr id="153622" name="Picture 22">
            <a:extLst>
              <a:ext uri="{FF2B5EF4-FFF2-40B4-BE49-F238E27FC236}">
                <a16:creationId xmlns:a16="http://schemas.microsoft.com/office/drawing/2014/main" id="{A1F8CB38-2FEB-393F-543C-4150BC83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9905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3" name="Text Box 23">
            <a:extLst>
              <a:ext uri="{FF2B5EF4-FFF2-40B4-BE49-F238E27FC236}">
                <a16:creationId xmlns:a16="http://schemas.microsoft.com/office/drawing/2014/main" id="{0271C988-4000-2BED-37E6-A9F77992B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828800"/>
            <a:ext cx="36576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Equipos de Rescate</a:t>
            </a:r>
          </a:p>
        </p:txBody>
      </p:sp>
      <p:pic>
        <p:nvPicPr>
          <p:cNvPr id="153624" name="Picture 24">
            <a:extLst>
              <a:ext uri="{FF2B5EF4-FFF2-40B4-BE49-F238E27FC236}">
                <a16:creationId xmlns:a16="http://schemas.microsoft.com/office/drawing/2014/main" id="{4C8B9E46-0122-1616-405A-448B6D53D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5" name="Text Box 25">
            <a:extLst>
              <a:ext uri="{FF2B5EF4-FFF2-40B4-BE49-F238E27FC236}">
                <a16:creationId xmlns:a16="http://schemas.microsoft.com/office/drawing/2014/main" id="{E0AC5179-76C4-24B3-47BE-24E835255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374900"/>
            <a:ext cx="4495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Unidad de la Defensa Civil</a:t>
            </a:r>
            <a:endParaRPr lang="en-US" altLang="en-US" sz="2900" b="1"/>
          </a:p>
        </p:txBody>
      </p:sp>
      <p:pic>
        <p:nvPicPr>
          <p:cNvPr id="153626" name="Picture 26">
            <a:extLst>
              <a:ext uri="{FF2B5EF4-FFF2-40B4-BE49-F238E27FC236}">
                <a16:creationId xmlns:a16="http://schemas.microsoft.com/office/drawing/2014/main" id="{F2AC50BC-2DB5-3583-CF49-D4BA11CA4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749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7" name="Text Box 27">
            <a:extLst>
              <a:ext uri="{FF2B5EF4-FFF2-40B4-BE49-F238E27FC236}">
                <a16:creationId xmlns:a16="http://schemas.microsoft.com/office/drawing/2014/main" id="{DAF9EF70-DE98-3B5E-F84C-0EEBBD342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984500"/>
            <a:ext cx="4495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Educadores</a:t>
            </a:r>
            <a:endParaRPr lang="en-US" altLang="en-US" sz="2900" b="1"/>
          </a:p>
        </p:txBody>
      </p:sp>
      <p:pic>
        <p:nvPicPr>
          <p:cNvPr id="153628" name="Picture 28">
            <a:extLst>
              <a:ext uri="{FF2B5EF4-FFF2-40B4-BE49-F238E27FC236}">
                <a16:creationId xmlns:a16="http://schemas.microsoft.com/office/drawing/2014/main" id="{F3579BBF-EDA2-B36C-6DC6-AB64E0CA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845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9" name="Text Box 29">
            <a:extLst>
              <a:ext uri="{FF2B5EF4-FFF2-40B4-BE49-F238E27FC236}">
                <a16:creationId xmlns:a16="http://schemas.microsoft.com/office/drawing/2014/main" id="{0F7F5E85-1B4B-B6E4-FC6B-68F17B177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594100"/>
            <a:ext cx="4495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Conductores de Camiones</a:t>
            </a:r>
          </a:p>
        </p:txBody>
      </p:sp>
      <p:pic>
        <p:nvPicPr>
          <p:cNvPr id="153630" name="Picture 30">
            <a:extLst>
              <a:ext uri="{FF2B5EF4-FFF2-40B4-BE49-F238E27FC236}">
                <a16:creationId xmlns:a16="http://schemas.microsoft.com/office/drawing/2014/main" id="{91B82D0B-30B7-AE2B-BA3F-C879EE1E2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941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1" name="Text Box 31">
            <a:extLst>
              <a:ext uri="{FF2B5EF4-FFF2-40B4-BE49-F238E27FC236}">
                <a16:creationId xmlns:a16="http://schemas.microsoft.com/office/drawing/2014/main" id="{681560C5-F1FB-0D0F-EDA9-5B1E6D22C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191000"/>
            <a:ext cx="4495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Conductor de Ambulancia</a:t>
            </a:r>
          </a:p>
        </p:txBody>
      </p:sp>
      <p:pic>
        <p:nvPicPr>
          <p:cNvPr id="153632" name="Picture 32">
            <a:extLst>
              <a:ext uri="{FF2B5EF4-FFF2-40B4-BE49-F238E27FC236}">
                <a16:creationId xmlns:a16="http://schemas.microsoft.com/office/drawing/2014/main" id="{244280F7-DA93-7CA4-A9E5-9E9823AE9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910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3" name="Text Box 33">
            <a:extLst>
              <a:ext uri="{FF2B5EF4-FFF2-40B4-BE49-F238E27FC236}">
                <a16:creationId xmlns:a16="http://schemas.microsoft.com/office/drawing/2014/main" id="{B8CABAE7-A80C-8743-3CDD-36578D6D1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813300"/>
            <a:ext cx="44958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Voluntarios que Pertenecen</a:t>
            </a:r>
          </a:p>
          <a:p>
            <a:pPr algn="l">
              <a:lnSpc>
                <a:spcPct val="80000"/>
              </a:lnSpc>
            </a:pPr>
            <a:r>
              <a:rPr lang="es-ES" altLang="en-US" sz="2900" b="1"/>
              <a:t>al Sistema de Cuidado de</a:t>
            </a:r>
          </a:p>
          <a:p>
            <a:pPr algn="l">
              <a:lnSpc>
                <a:spcPct val="80000"/>
              </a:lnSpc>
            </a:pPr>
            <a:r>
              <a:rPr lang="es-ES" altLang="en-US" sz="2900" b="1"/>
              <a:t>Emergencia a Nivel</a:t>
            </a:r>
          </a:p>
          <a:p>
            <a:pPr algn="l">
              <a:lnSpc>
                <a:spcPct val="80000"/>
              </a:lnSpc>
            </a:pPr>
            <a:r>
              <a:rPr lang="es-ES" altLang="en-US" sz="2900" b="1"/>
              <a:t>Comunitario</a:t>
            </a:r>
            <a:r>
              <a:rPr lang="es-ES" altLang="en-US"/>
              <a:t> </a:t>
            </a:r>
            <a:endParaRPr lang="en-US" altLang="en-US"/>
          </a:p>
        </p:txBody>
      </p:sp>
      <p:pic>
        <p:nvPicPr>
          <p:cNvPr id="153634" name="Picture 34">
            <a:extLst>
              <a:ext uri="{FF2B5EF4-FFF2-40B4-BE49-F238E27FC236}">
                <a16:creationId xmlns:a16="http://schemas.microsoft.com/office/drawing/2014/main" id="{F81D853C-3C4D-FCC0-F990-62CE4854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8133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>
            <a:extLst>
              <a:ext uri="{FF2B5EF4-FFF2-40B4-BE49-F238E27FC236}">
                <a16:creationId xmlns:a16="http://schemas.microsoft.com/office/drawing/2014/main" id="{16A486D5-7FF7-5D56-CEBF-584563734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743200"/>
            <a:ext cx="411480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800" b="1">
                <a:solidFill>
                  <a:schemeClr val="tx2"/>
                </a:solidFill>
                <a:latin typeface="Arial" panose="020B0604020202020204" pitchFamily="34" charset="0"/>
              </a:rPr>
              <a:t>Bomberos</a:t>
            </a:r>
          </a:p>
        </p:txBody>
      </p:sp>
      <p:pic>
        <p:nvPicPr>
          <p:cNvPr id="155655" name="Picture 7">
            <a:extLst>
              <a:ext uri="{FF2B5EF4-FFF2-40B4-BE49-F238E27FC236}">
                <a16:creationId xmlns:a16="http://schemas.microsoft.com/office/drawing/2014/main" id="{291F9D5E-7868-525A-3153-25672941D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40735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3" name="Picture 7">
            <a:extLst>
              <a:ext uri="{FF2B5EF4-FFF2-40B4-BE49-F238E27FC236}">
                <a16:creationId xmlns:a16="http://schemas.microsoft.com/office/drawing/2014/main" id="{66BD6217-D968-3436-FA67-9B6B510E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305800" cy="56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4" name="Text Box 8">
            <a:extLst>
              <a:ext uri="{FF2B5EF4-FFF2-40B4-BE49-F238E27FC236}">
                <a16:creationId xmlns:a16="http://schemas.microsoft.com/office/drawing/2014/main" id="{5B7B70A9-05C7-3B62-08F6-AB6999978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646613"/>
            <a:ext cx="41148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800" b="1">
                <a:solidFill>
                  <a:schemeClr val="tx2"/>
                </a:solidFill>
                <a:latin typeface="Arial" panose="020B0604020202020204" pitchFamily="34" charset="0"/>
              </a:rPr>
              <a:t>Policías</a:t>
            </a:r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73" name="Picture 29">
            <a:extLst>
              <a:ext uri="{FF2B5EF4-FFF2-40B4-BE49-F238E27FC236}">
                <a16:creationId xmlns:a16="http://schemas.microsoft.com/office/drawing/2014/main" id="{AD2A3657-026E-EA2C-FF24-2DC0F2050F8A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838200"/>
            <a:ext cx="8524875" cy="4992688"/>
          </a:xfrm>
          <a:noFill/>
          <a:ln/>
        </p:spPr>
      </p:pic>
      <p:sp>
        <p:nvSpPr>
          <p:cNvPr id="159775" name="Text Box 31">
            <a:extLst>
              <a:ext uri="{FF2B5EF4-FFF2-40B4-BE49-F238E27FC236}">
                <a16:creationId xmlns:a16="http://schemas.microsoft.com/office/drawing/2014/main" id="{70157A41-9CFA-AB23-785A-7910F6A53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95400"/>
            <a:ext cx="7543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000" b="1">
                <a:solidFill>
                  <a:schemeClr val="tx2"/>
                </a:solidFill>
                <a:latin typeface="Arial" panose="020B0604020202020204" pitchFamily="34" charset="0"/>
              </a:rPr>
              <a:t>Ciudadanos Voluntarios</a:t>
            </a:r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5" name="Picture 9">
            <a:extLst>
              <a:ext uri="{FF2B5EF4-FFF2-40B4-BE49-F238E27FC236}">
                <a16:creationId xmlns:a16="http://schemas.microsoft.com/office/drawing/2014/main" id="{47B63813-B668-07DC-3F75-A9DAABBDC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47700"/>
            <a:ext cx="82296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7946" name="Text Box 10">
            <a:extLst>
              <a:ext uri="{FF2B5EF4-FFF2-40B4-BE49-F238E27FC236}">
                <a16:creationId xmlns:a16="http://schemas.microsoft.com/office/drawing/2014/main" id="{602AEBDF-97F7-D413-99C7-82528AEF0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24400"/>
            <a:ext cx="7391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000" b="1">
                <a:solidFill>
                  <a:schemeClr val="tx2"/>
                </a:solidFill>
                <a:latin typeface="Arial" panose="020B0604020202020204" pitchFamily="34" charset="0"/>
              </a:rPr>
              <a:t>Empleados: </a:t>
            </a:r>
            <a:r>
              <a:rPr lang="en-US" altLang="en-US" sz="5000" b="1" i="1">
                <a:solidFill>
                  <a:schemeClr val="tx2"/>
                </a:solidFill>
                <a:latin typeface="Arial" panose="020B0604020202020204" pitchFamily="34" charset="0"/>
              </a:rPr>
              <a:t>Carteros</a:t>
            </a: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7" name="Picture 9">
            <a:extLst>
              <a:ext uri="{FF2B5EF4-FFF2-40B4-BE49-F238E27FC236}">
                <a16:creationId xmlns:a16="http://schemas.microsoft.com/office/drawing/2014/main" id="{192B2CEE-4B9A-A317-633F-0CDAB7221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4675"/>
            <a:ext cx="86106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1018" name="Text Box 10">
            <a:extLst>
              <a:ext uri="{FF2B5EF4-FFF2-40B4-BE49-F238E27FC236}">
                <a16:creationId xmlns:a16="http://schemas.microsoft.com/office/drawing/2014/main" id="{FC655E0A-01AF-1994-8BD7-3FA6A2005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29200"/>
            <a:ext cx="8229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000" b="1">
                <a:solidFill>
                  <a:schemeClr val="tx2"/>
                </a:solidFill>
                <a:latin typeface="Arial" panose="020B0604020202020204" pitchFamily="34" charset="0"/>
              </a:rPr>
              <a:t>Empleados de la Industria</a:t>
            </a: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6" name="Picture 10">
            <a:extLst>
              <a:ext uri="{FF2B5EF4-FFF2-40B4-BE49-F238E27FC236}">
                <a16:creationId xmlns:a16="http://schemas.microsoft.com/office/drawing/2014/main" id="{1BE7269F-8D85-0962-AEB8-3D4018AC785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183309" name="Text Box 13">
            <a:extLst>
              <a:ext uri="{FF2B5EF4-FFF2-40B4-BE49-F238E27FC236}">
                <a16:creationId xmlns:a16="http://schemas.microsoft.com/office/drawing/2014/main" id="{EA07F3BF-5333-D987-021B-3B151976D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762000"/>
            <a:ext cx="54102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900" b="1">
                <a:solidFill>
                  <a:schemeClr val="tx2"/>
                </a:solidFill>
                <a:latin typeface="Arial" panose="020B0604020202020204" pitchFamily="34" charset="0"/>
              </a:rPr>
              <a:t>“FIRST RESPONDER”</a:t>
            </a:r>
          </a:p>
          <a:p>
            <a:pPr algn="ctr">
              <a:lnSpc>
                <a:spcPct val="90000"/>
              </a:lnSpc>
            </a:pPr>
            <a:r>
              <a:rPr lang="pt-BR" altLang="en-US" sz="3000" b="1">
                <a:solidFill>
                  <a:schemeClr val="tx2"/>
                </a:solidFill>
              </a:rPr>
              <a:t>(AAOS, NSC, 1993, p. 4)</a:t>
            </a:r>
            <a:endParaRPr lang="en-US" altLang="en-US" sz="3000" b="1">
              <a:solidFill>
                <a:schemeClr val="tx2"/>
              </a:solidFill>
            </a:endParaRPr>
          </a:p>
        </p:txBody>
      </p:sp>
      <p:sp>
        <p:nvSpPr>
          <p:cNvPr id="183310" name="Text Box 14">
            <a:extLst>
              <a:ext uri="{FF2B5EF4-FFF2-40B4-BE49-F238E27FC236}">
                <a16:creationId xmlns:a16="http://schemas.microsoft.com/office/drawing/2014/main" id="{7567A40B-44CC-A55F-EDA6-28ACD1CC5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762000"/>
            <a:ext cx="2438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0" b="1">
                <a:solidFill>
                  <a:srgbClr val="00FF00"/>
                </a:solidFill>
              </a:rPr>
              <a:t>Metas</a:t>
            </a:r>
          </a:p>
        </p:txBody>
      </p:sp>
      <p:sp>
        <p:nvSpPr>
          <p:cNvPr id="183311" name="Text Box 15">
            <a:extLst>
              <a:ext uri="{FF2B5EF4-FFF2-40B4-BE49-F238E27FC236}">
                <a16:creationId xmlns:a16="http://schemas.microsoft.com/office/drawing/2014/main" id="{B35EE1EB-9F1B-C49A-5F61-A40D5CE7F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98675"/>
            <a:ext cx="70866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3600" b="1"/>
              <a:t>Comprender las Cosas que no debe Hacer</a:t>
            </a:r>
            <a:endParaRPr lang="en-US" altLang="en-US" sz="3600" b="1"/>
          </a:p>
        </p:txBody>
      </p:sp>
      <p:pic>
        <p:nvPicPr>
          <p:cNvPr id="183312" name="Picture 16">
            <a:extLst>
              <a:ext uri="{FF2B5EF4-FFF2-40B4-BE49-F238E27FC236}">
                <a16:creationId xmlns:a16="http://schemas.microsoft.com/office/drawing/2014/main" id="{6F185962-74F9-B38F-AC91-94E85C9D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01850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13" name="Text Box 17">
            <a:extLst>
              <a:ext uri="{FF2B5EF4-FFF2-40B4-BE49-F238E27FC236}">
                <a16:creationId xmlns:a16="http://schemas.microsoft.com/office/drawing/2014/main" id="{ED204963-6DFC-1F0F-5B4C-C271EF4B8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24200"/>
            <a:ext cx="7772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600" b="1"/>
              <a:t>Saber como Utilizar los Equipos</a:t>
            </a:r>
          </a:p>
          <a:p>
            <a:pPr algn="l"/>
            <a:r>
              <a:rPr lang="es-ES" altLang="en-US" sz="3600" b="1"/>
              <a:t>("First Responder Life Support Kit")</a:t>
            </a:r>
            <a:endParaRPr lang="en-US" altLang="en-US" sz="3600" b="1"/>
          </a:p>
        </p:txBody>
      </p:sp>
      <p:pic>
        <p:nvPicPr>
          <p:cNvPr id="183314" name="Picture 18">
            <a:extLst>
              <a:ext uri="{FF2B5EF4-FFF2-40B4-BE49-F238E27FC236}">
                <a16:creationId xmlns:a16="http://schemas.microsoft.com/office/drawing/2014/main" id="{F62942F4-19B6-2876-FB03-7441A5CF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25800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15" name="Text Box 19">
            <a:extLst>
              <a:ext uri="{FF2B5EF4-FFF2-40B4-BE49-F238E27FC236}">
                <a16:creationId xmlns:a16="http://schemas.microsoft.com/office/drawing/2014/main" id="{D12F430C-C3D9-2119-651B-0A2DD437B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343400"/>
            <a:ext cx="777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3600" b="1"/>
              <a:t>Poder Improvisar</a:t>
            </a:r>
          </a:p>
        </p:txBody>
      </p:sp>
      <p:pic>
        <p:nvPicPr>
          <p:cNvPr id="183316" name="Picture 20">
            <a:extLst>
              <a:ext uri="{FF2B5EF4-FFF2-40B4-BE49-F238E27FC236}">
                <a16:creationId xmlns:a16="http://schemas.microsoft.com/office/drawing/2014/main" id="{053F337B-0D9B-DD95-DB45-E83E6690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45000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17" name="Text Box 21">
            <a:extLst>
              <a:ext uri="{FF2B5EF4-FFF2-40B4-BE49-F238E27FC236}">
                <a16:creationId xmlns:a16="http://schemas.microsoft.com/office/drawing/2014/main" id="{D6E5A52C-6811-D2C4-9753-634137F1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045075"/>
            <a:ext cx="7772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600" b="1"/>
              <a:t>Asistir a otros Proveedores del Sistema de Emergencias Médicas</a:t>
            </a:r>
            <a:endParaRPr lang="en-US" altLang="en-US" sz="3600" b="1"/>
          </a:p>
        </p:txBody>
      </p:sp>
      <p:pic>
        <p:nvPicPr>
          <p:cNvPr id="183318" name="Picture 22">
            <a:extLst>
              <a:ext uri="{FF2B5EF4-FFF2-40B4-BE49-F238E27FC236}">
                <a16:creationId xmlns:a16="http://schemas.microsoft.com/office/drawing/2014/main" id="{C5AF12DA-1C75-8E2E-EB5D-9D1B878F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46675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4" name="Picture 10">
            <a:extLst>
              <a:ext uri="{FF2B5EF4-FFF2-40B4-BE49-F238E27FC236}">
                <a16:creationId xmlns:a16="http://schemas.microsoft.com/office/drawing/2014/main" id="{68E232BA-030A-EDCA-81D6-5CEF4FF3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5" name="Picture 11">
            <a:extLst>
              <a:ext uri="{FF2B5EF4-FFF2-40B4-BE49-F238E27FC236}">
                <a16:creationId xmlns:a16="http://schemas.microsoft.com/office/drawing/2014/main" id="{64D87F6E-F7A8-C572-6940-247EA3FB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"/>
            <a:ext cx="45720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6" name="Picture 12">
            <a:extLst>
              <a:ext uri="{FF2B5EF4-FFF2-40B4-BE49-F238E27FC236}">
                <a16:creationId xmlns:a16="http://schemas.microsoft.com/office/drawing/2014/main" id="{4AD821E5-E8DC-33E2-5CEC-42372DC02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19600"/>
            <a:ext cx="181133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17" name="Text Box 13">
            <a:extLst>
              <a:ext uri="{FF2B5EF4-FFF2-40B4-BE49-F238E27FC236}">
                <a16:creationId xmlns:a16="http://schemas.microsoft.com/office/drawing/2014/main" id="{69A1559F-DC54-CF77-2F50-28CCA793C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62200"/>
            <a:ext cx="7162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000" b="1">
                <a:solidFill>
                  <a:schemeClr val="tx2"/>
                </a:solidFill>
                <a:latin typeface="Arial" panose="020B0604020202020204" pitchFamily="34" charset="0"/>
              </a:rPr>
              <a:t>CONSIDERACIONES</a:t>
            </a:r>
          </a:p>
          <a:p>
            <a:pPr algn="ctr"/>
            <a:r>
              <a:rPr lang="en-US" altLang="en-US" sz="5000" b="1">
                <a:solidFill>
                  <a:schemeClr val="tx2"/>
                </a:solidFill>
                <a:latin typeface="Arial" panose="020B0604020202020204" pitchFamily="34" charset="0"/>
              </a:rPr>
              <a:t>PELIMINARES</a:t>
            </a:r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>
            <a:extLst>
              <a:ext uri="{FF2B5EF4-FFF2-40B4-BE49-F238E27FC236}">
                <a16:creationId xmlns:a16="http://schemas.microsoft.com/office/drawing/2014/main" id="{252D0E32-E838-B209-159D-7672D84FCFC7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37575" name="Text Box 7">
            <a:extLst>
              <a:ext uri="{FF2B5EF4-FFF2-40B4-BE49-F238E27FC236}">
                <a16:creationId xmlns:a16="http://schemas.microsoft.com/office/drawing/2014/main" id="{0FF9D7CD-A4F3-7E3A-CEF5-67F69C9A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52750"/>
            <a:ext cx="7772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600" b="1"/>
              <a:t>Habilidades para Evaluar y Tratar a</a:t>
            </a:r>
          </a:p>
          <a:p>
            <a:pPr algn="l"/>
            <a:r>
              <a:rPr lang="es-ES" altLang="en-US" sz="3600" b="1"/>
              <a:t>Víctimas Heridas (Trauma)</a:t>
            </a:r>
            <a:endParaRPr lang="en-US" altLang="en-US" sz="3600" b="1"/>
          </a:p>
        </p:txBody>
      </p:sp>
      <p:pic>
        <p:nvPicPr>
          <p:cNvPr id="237576" name="Picture 8">
            <a:extLst>
              <a:ext uri="{FF2B5EF4-FFF2-40B4-BE49-F238E27FC236}">
                <a16:creationId xmlns:a16="http://schemas.microsoft.com/office/drawing/2014/main" id="{70068017-F88C-1D3D-E791-7FA25569D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54350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79" name="Text Box 11">
            <a:extLst>
              <a:ext uri="{FF2B5EF4-FFF2-40B4-BE49-F238E27FC236}">
                <a16:creationId xmlns:a16="http://schemas.microsoft.com/office/drawing/2014/main" id="{62E68CB8-C1A6-8E42-4715-E908A736D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600575"/>
            <a:ext cx="7772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600" b="1"/>
              <a:t>Habilidades para Evaluar y Tratar</a:t>
            </a:r>
          </a:p>
          <a:p>
            <a:pPr algn="l"/>
            <a:r>
              <a:rPr lang="es-ES" altLang="en-US" sz="3600" b="1"/>
              <a:t>Víctimas Enfermas</a:t>
            </a:r>
            <a:endParaRPr lang="en-US" altLang="en-US" sz="3600" b="1"/>
          </a:p>
        </p:txBody>
      </p:sp>
      <p:pic>
        <p:nvPicPr>
          <p:cNvPr id="237580" name="Picture 12">
            <a:extLst>
              <a:ext uri="{FF2B5EF4-FFF2-40B4-BE49-F238E27FC236}">
                <a16:creationId xmlns:a16="http://schemas.microsoft.com/office/drawing/2014/main" id="{3B2ED1AC-8B12-C9DC-6B5D-B79172AB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02175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81" name="Text Box 13">
            <a:extLst>
              <a:ext uri="{FF2B5EF4-FFF2-40B4-BE49-F238E27FC236}">
                <a16:creationId xmlns:a16="http://schemas.microsoft.com/office/drawing/2014/main" id="{C1F621B9-A318-1E7F-A35E-63F1A22B4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90600"/>
            <a:ext cx="5410200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900" b="1">
                <a:solidFill>
                  <a:schemeClr val="tx2"/>
                </a:solidFill>
                <a:latin typeface="Arial" panose="020B0604020202020204" pitchFamily="34" charset="0"/>
              </a:rPr>
              <a:t>“FIRST RESPONDER”</a:t>
            </a:r>
          </a:p>
        </p:txBody>
      </p:sp>
      <p:pic>
        <p:nvPicPr>
          <p:cNvPr id="237588" name="Picture 20">
            <a:extLst>
              <a:ext uri="{FF2B5EF4-FFF2-40B4-BE49-F238E27FC236}">
                <a16:creationId xmlns:a16="http://schemas.microsoft.com/office/drawing/2014/main" id="{67CD427B-FF2C-B72D-24A8-2CF5B680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066800"/>
            <a:ext cx="11715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7589" name="Picture 21">
            <a:extLst>
              <a:ext uri="{FF2B5EF4-FFF2-40B4-BE49-F238E27FC236}">
                <a16:creationId xmlns:a16="http://schemas.microsoft.com/office/drawing/2014/main" id="{494A419E-F6B1-D8DC-F55C-790D22AD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1541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7590" name="Text Box 22">
            <a:extLst>
              <a:ext uri="{FF2B5EF4-FFF2-40B4-BE49-F238E27FC236}">
                <a16:creationId xmlns:a16="http://schemas.microsoft.com/office/drawing/2014/main" id="{450957F3-4601-44CE-250A-9D9E62027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811338"/>
            <a:ext cx="5791200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900" b="1">
                <a:solidFill>
                  <a:srgbClr val="00FF00"/>
                </a:solidFill>
                <a:latin typeface="Arial" panose="020B0604020202020204" pitchFamily="34" charset="0"/>
              </a:rPr>
              <a:t>Nivel de Entrenamiento</a:t>
            </a:r>
          </a:p>
        </p:txBody>
      </p:sp>
      <p:pic>
        <p:nvPicPr>
          <p:cNvPr id="237591" name="Picture 23">
            <a:extLst>
              <a:ext uri="{FF2B5EF4-FFF2-40B4-BE49-F238E27FC236}">
                <a16:creationId xmlns:a16="http://schemas.microsoft.com/office/drawing/2014/main" id="{346DDB7D-DEA2-BD99-BB60-CE843757D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981200"/>
            <a:ext cx="87153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7592" name="Picture 24">
            <a:extLst>
              <a:ext uri="{FF2B5EF4-FFF2-40B4-BE49-F238E27FC236}">
                <a16:creationId xmlns:a16="http://schemas.microsoft.com/office/drawing/2014/main" id="{12CE40DA-42F8-265A-BFFE-7E252A29B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2060575"/>
            <a:ext cx="87153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>
            <a:extLst>
              <a:ext uri="{FF2B5EF4-FFF2-40B4-BE49-F238E27FC236}">
                <a16:creationId xmlns:a16="http://schemas.microsoft.com/office/drawing/2014/main" id="{B05211E8-C8FF-7451-A7F3-B6C72A34E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64" name="Text Box 4">
            <a:extLst>
              <a:ext uri="{FF2B5EF4-FFF2-40B4-BE49-F238E27FC236}">
                <a16:creationId xmlns:a16="http://schemas.microsoft.com/office/drawing/2014/main" id="{44D48428-5E62-72A9-5815-C8D0781B6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28688"/>
            <a:ext cx="419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PR" altLang="en-US" sz="2800" b="1">
              <a:solidFill>
                <a:schemeClr val="tx2"/>
              </a:solidFill>
            </a:endParaRPr>
          </a:p>
        </p:txBody>
      </p:sp>
      <p:sp>
        <p:nvSpPr>
          <p:cNvPr id="245765" name="Text Box 5">
            <a:extLst>
              <a:ext uri="{FF2B5EF4-FFF2-40B4-BE49-F238E27FC236}">
                <a16:creationId xmlns:a16="http://schemas.microsoft.com/office/drawing/2014/main" id="{1E62E9A6-C264-B201-AE2E-D98B8CC65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708660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000" b="1">
                <a:solidFill>
                  <a:srgbClr val="00FF00"/>
                </a:solidFill>
              </a:rPr>
              <a:t>FUNCIONES Y RESPONSABILIDADES</a:t>
            </a:r>
          </a:p>
          <a:p>
            <a:pPr algn="ctr">
              <a:lnSpc>
                <a:spcPct val="90000"/>
              </a:lnSpc>
            </a:pPr>
            <a:r>
              <a:rPr lang="pt-BR" altLang="en-US" sz="2800" b="1">
                <a:solidFill>
                  <a:schemeClr val="tx2"/>
                </a:solidFill>
              </a:rPr>
              <a:t>(AAOS, NSC, 1993, p. 10)</a:t>
            </a:r>
            <a:endParaRPr lang="en-US" altLang="en-US" sz="2800" b="1">
              <a:solidFill>
                <a:schemeClr val="tx2"/>
              </a:solidFill>
            </a:endParaRPr>
          </a:p>
        </p:txBody>
      </p:sp>
      <p:sp>
        <p:nvSpPr>
          <p:cNvPr id="245770" name="Text Box 10">
            <a:extLst>
              <a:ext uri="{FF2B5EF4-FFF2-40B4-BE49-F238E27FC236}">
                <a16:creationId xmlns:a16="http://schemas.microsoft.com/office/drawing/2014/main" id="{F7D249B8-8DF8-FD17-B17B-C49517288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022475"/>
            <a:ext cx="43434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Responder Prontamente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a la Escena del Incidente</a:t>
            </a:r>
          </a:p>
        </p:txBody>
      </p:sp>
      <p:pic>
        <p:nvPicPr>
          <p:cNvPr id="245771" name="Picture 11">
            <a:extLst>
              <a:ext uri="{FF2B5EF4-FFF2-40B4-BE49-F238E27FC236}">
                <a16:creationId xmlns:a16="http://schemas.microsoft.com/office/drawing/2014/main" id="{1E8FEC21-AD57-3518-8DB7-516B544AB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72" name="Text Box 12">
            <a:extLst>
              <a:ext uri="{FF2B5EF4-FFF2-40B4-BE49-F238E27FC236}">
                <a16:creationId xmlns:a16="http://schemas.microsoft.com/office/drawing/2014/main" id="{C88CFC3E-180F-9D64-3A0C-F143B333B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013075"/>
            <a:ext cx="39624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Protéjase Usted Mismo</a:t>
            </a:r>
          </a:p>
        </p:txBody>
      </p:sp>
      <p:pic>
        <p:nvPicPr>
          <p:cNvPr id="245773" name="Picture 13">
            <a:extLst>
              <a:ext uri="{FF2B5EF4-FFF2-40B4-BE49-F238E27FC236}">
                <a16:creationId xmlns:a16="http://schemas.microsoft.com/office/drawing/2014/main" id="{DF2036EA-2A7E-FF74-B8C6-0A3D1543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1307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74" name="Text Box 14">
            <a:extLst>
              <a:ext uri="{FF2B5EF4-FFF2-40B4-BE49-F238E27FC236}">
                <a16:creationId xmlns:a16="http://schemas.microsoft.com/office/drawing/2014/main" id="{F8C17226-8D7A-81E0-30CF-4AEFDB9CE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663950"/>
            <a:ext cx="42672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Proteja el Area de la</a:t>
            </a:r>
          </a:p>
          <a:p>
            <a:pPr algn="l">
              <a:lnSpc>
                <a:spcPct val="80000"/>
              </a:lnSpc>
            </a:pPr>
            <a:r>
              <a:rPr lang="es-ES" altLang="en-US" sz="2900" b="1"/>
              <a:t>Escena del Incidente y no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Permita Sobre-manejo</a:t>
            </a:r>
          </a:p>
        </p:txBody>
      </p:sp>
      <p:pic>
        <p:nvPicPr>
          <p:cNvPr id="245775" name="Picture 15">
            <a:extLst>
              <a:ext uri="{FF2B5EF4-FFF2-40B4-BE49-F238E27FC236}">
                <a16:creationId xmlns:a16="http://schemas.microsoft.com/office/drawing/2014/main" id="{EA24709C-ED7E-1C98-7580-9BE62756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6395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76" name="Text Box 16">
            <a:extLst>
              <a:ext uri="{FF2B5EF4-FFF2-40B4-BE49-F238E27FC236}">
                <a16:creationId xmlns:a16="http://schemas.microsoft.com/office/drawing/2014/main" id="{C460013F-6539-2B85-95B6-A60DC1B62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994275"/>
            <a:ext cx="42672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Gane Acceso al Paciente)</a:t>
            </a:r>
          </a:p>
        </p:txBody>
      </p:sp>
      <p:pic>
        <p:nvPicPr>
          <p:cNvPr id="245777" name="Picture 17">
            <a:extLst>
              <a:ext uri="{FF2B5EF4-FFF2-40B4-BE49-F238E27FC236}">
                <a16:creationId xmlns:a16="http://schemas.microsoft.com/office/drawing/2014/main" id="{5EC850AD-D22D-88A0-2FEF-C5214FDA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9427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78" name="Text Box 18">
            <a:extLst>
              <a:ext uri="{FF2B5EF4-FFF2-40B4-BE49-F238E27FC236}">
                <a16:creationId xmlns:a16="http://schemas.microsoft.com/office/drawing/2014/main" id="{FE95F0BB-A591-AC54-BFF6-02557CAAD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106613"/>
            <a:ext cx="35814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Mueva los Pacientes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Solamente Cuando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Sea Necesario</a:t>
            </a:r>
          </a:p>
        </p:txBody>
      </p:sp>
      <p:pic>
        <p:nvPicPr>
          <p:cNvPr id="245779" name="Picture 19">
            <a:extLst>
              <a:ext uri="{FF2B5EF4-FFF2-40B4-BE49-F238E27FC236}">
                <a16:creationId xmlns:a16="http://schemas.microsoft.com/office/drawing/2014/main" id="{7CDB43BC-D6BF-2E2A-C300-E3B88841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06613"/>
            <a:ext cx="45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82" name="Text Box 22">
            <a:extLst>
              <a:ext uri="{FF2B5EF4-FFF2-40B4-BE49-F238E27FC236}">
                <a16:creationId xmlns:a16="http://schemas.microsoft.com/office/drawing/2014/main" id="{EE5BA320-006D-81AC-89E8-ECD288C4A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346450"/>
            <a:ext cx="28956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Control en las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Actividades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como Proveedor</a:t>
            </a:r>
          </a:p>
        </p:txBody>
      </p:sp>
      <p:pic>
        <p:nvPicPr>
          <p:cNvPr id="245783" name="Picture 23">
            <a:extLst>
              <a:ext uri="{FF2B5EF4-FFF2-40B4-BE49-F238E27FC236}">
                <a16:creationId xmlns:a16="http://schemas.microsoft.com/office/drawing/2014/main" id="{FA440680-657C-8F2F-0AA3-B61962BDB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4645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86" name="Text Box 26">
            <a:extLst>
              <a:ext uri="{FF2B5EF4-FFF2-40B4-BE49-F238E27FC236}">
                <a16:creationId xmlns:a16="http://schemas.microsoft.com/office/drawing/2014/main" id="{DFFF8470-C63E-29F7-6EE4-D885CF7C5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613275"/>
            <a:ext cx="3048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Asista los T.E.M., 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si es Necesario</a:t>
            </a:r>
          </a:p>
        </p:txBody>
      </p:sp>
      <p:pic>
        <p:nvPicPr>
          <p:cNvPr id="245787" name="Picture 27">
            <a:extLst>
              <a:ext uri="{FF2B5EF4-FFF2-40B4-BE49-F238E27FC236}">
                <a16:creationId xmlns:a16="http://schemas.microsoft.com/office/drawing/2014/main" id="{611947D7-E89F-9640-A1A9-3EB38235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0" name="Text Box 30">
            <a:extLst>
              <a:ext uri="{FF2B5EF4-FFF2-40B4-BE49-F238E27FC236}">
                <a16:creationId xmlns:a16="http://schemas.microsoft.com/office/drawing/2014/main" id="{15557CB9-0AD7-DC66-D5A5-68B857E66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04800"/>
            <a:ext cx="541020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300" b="1">
                <a:solidFill>
                  <a:schemeClr val="tx2"/>
                </a:solidFill>
              </a:rPr>
              <a:t>“FIRST RESPONDER”</a:t>
            </a:r>
          </a:p>
        </p:txBody>
      </p:sp>
      <p:pic>
        <p:nvPicPr>
          <p:cNvPr id="245793" name="Picture 33">
            <a:extLst>
              <a:ext uri="{FF2B5EF4-FFF2-40B4-BE49-F238E27FC236}">
                <a16:creationId xmlns:a16="http://schemas.microsoft.com/office/drawing/2014/main" id="{7B0D5E87-3880-2F17-0847-D2F29C5B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11430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4" name="Picture 34">
            <a:extLst>
              <a:ext uri="{FF2B5EF4-FFF2-40B4-BE49-F238E27FC236}">
                <a16:creationId xmlns:a16="http://schemas.microsoft.com/office/drawing/2014/main" id="{23175EED-67E0-3707-9ED9-B30FF2BDB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349250"/>
            <a:ext cx="11223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7" name="Picture 37">
            <a:extLst>
              <a:ext uri="{FF2B5EF4-FFF2-40B4-BE49-F238E27FC236}">
                <a16:creationId xmlns:a16="http://schemas.microsoft.com/office/drawing/2014/main" id="{613894E9-730C-ECEE-1B7A-27CBBACF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990600"/>
            <a:ext cx="839787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8" name="Picture 38">
            <a:extLst>
              <a:ext uri="{FF2B5EF4-FFF2-40B4-BE49-F238E27FC236}">
                <a16:creationId xmlns:a16="http://schemas.microsoft.com/office/drawing/2014/main" id="{BB9CFCD7-F016-7495-B09A-728C99B64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066800"/>
            <a:ext cx="8382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9" name="Text Box 39">
            <a:extLst>
              <a:ext uri="{FF2B5EF4-FFF2-40B4-BE49-F238E27FC236}">
                <a16:creationId xmlns:a16="http://schemas.microsoft.com/office/drawing/2014/main" id="{72DC30A5-0236-D31F-503A-60D57CAB7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680075"/>
            <a:ext cx="42672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Administrar Cuidado de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Emergencia</a:t>
            </a:r>
          </a:p>
        </p:txBody>
      </p:sp>
      <p:pic>
        <p:nvPicPr>
          <p:cNvPr id="245800" name="Picture 40">
            <a:extLst>
              <a:ext uri="{FF2B5EF4-FFF2-40B4-BE49-F238E27FC236}">
                <a16:creationId xmlns:a16="http://schemas.microsoft.com/office/drawing/2014/main" id="{AF43033F-B592-1595-F9D5-FE1E9E9D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8007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01" name="Text Box 41">
            <a:extLst>
              <a:ext uri="{FF2B5EF4-FFF2-40B4-BE49-F238E27FC236}">
                <a16:creationId xmlns:a16="http://schemas.microsoft.com/office/drawing/2014/main" id="{66D3E584-F14D-79AB-6B6C-4833710DB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527675"/>
            <a:ext cx="35814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Documente el Cuidado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que usted Ofreció</a:t>
            </a:r>
          </a:p>
        </p:txBody>
      </p:sp>
      <p:pic>
        <p:nvPicPr>
          <p:cNvPr id="245802" name="Picture 42">
            <a:extLst>
              <a:ext uri="{FF2B5EF4-FFF2-40B4-BE49-F238E27FC236}">
                <a16:creationId xmlns:a16="http://schemas.microsoft.com/office/drawing/2014/main" id="{E1F8DAC9-9BF9-E758-ED1A-3E9FD355E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5626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>
            <a:extLst>
              <a:ext uri="{FF2B5EF4-FFF2-40B4-BE49-F238E27FC236}">
                <a16:creationId xmlns:a16="http://schemas.microsoft.com/office/drawing/2014/main" id="{9B764AC6-9A17-4A5E-00C4-9579B2DE4909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73411" name="Text Box 3">
            <a:extLst>
              <a:ext uri="{FF2B5EF4-FFF2-40B4-BE49-F238E27FC236}">
                <a16:creationId xmlns:a16="http://schemas.microsoft.com/office/drawing/2014/main" id="{8BA7D098-91D0-2E4D-CEE5-B50DC784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004888"/>
            <a:ext cx="419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PR" altLang="en-US" sz="2800" b="1">
              <a:solidFill>
                <a:schemeClr val="tx2"/>
              </a:solidFill>
            </a:endParaRPr>
          </a:p>
        </p:txBody>
      </p:sp>
      <p:sp>
        <p:nvSpPr>
          <p:cNvPr id="273412" name="Text Box 4">
            <a:extLst>
              <a:ext uri="{FF2B5EF4-FFF2-40B4-BE49-F238E27FC236}">
                <a16:creationId xmlns:a16="http://schemas.microsoft.com/office/drawing/2014/main" id="{1932BA98-A1EB-D7AB-CFBB-F7D876D5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0"/>
            <a:ext cx="762000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000" b="1">
                <a:solidFill>
                  <a:srgbClr val="00FF00"/>
                </a:solidFill>
              </a:rPr>
              <a:t>IMPORTANCIA DE LA DOCUMENCIÓN</a:t>
            </a:r>
          </a:p>
          <a:p>
            <a:pPr algn="ctr">
              <a:lnSpc>
                <a:spcPct val="90000"/>
              </a:lnSpc>
            </a:pPr>
            <a:r>
              <a:rPr lang="pt-BR" altLang="en-US" sz="2800" b="1" i="1">
                <a:solidFill>
                  <a:schemeClr val="tx2"/>
                </a:solidFill>
              </a:rPr>
              <a:t>(AAOS, NSC, 1993, p. 12)</a:t>
            </a:r>
            <a:endParaRPr lang="en-US" altLang="en-US" sz="2800" b="1" i="1">
              <a:solidFill>
                <a:schemeClr val="tx2"/>
              </a:solidFill>
            </a:endParaRPr>
          </a:p>
        </p:txBody>
      </p:sp>
      <p:sp>
        <p:nvSpPr>
          <p:cNvPr id="273413" name="Text Box 5">
            <a:extLst>
              <a:ext uri="{FF2B5EF4-FFF2-40B4-BE49-F238E27FC236}">
                <a16:creationId xmlns:a16="http://schemas.microsoft.com/office/drawing/2014/main" id="{E5578355-5A23-C2F5-1CBB-35F1BDA5D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0"/>
            <a:ext cx="541020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300" b="1">
                <a:solidFill>
                  <a:schemeClr val="tx2"/>
                </a:solidFill>
              </a:rPr>
              <a:t>“FIRST RESPONDER”</a:t>
            </a:r>
          </a:p>
        </p:txBody>
      </p:sp>
      <p:pic>
        <p:nvPicPr>
          <p:cNvPr id="273414" name="Picture 6">
            <a:extLst>
              <a:ext uri="{FF2B5EF4-FFF2-40B4-BE49-F238E27FC236}">
                <a16:creationId xmlns:a16="http://schemas.microsoft.com/office/drawing/2014/main" id="{57942CB7-DF6F-515E-E521-1F7FA6CB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11430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415" name="Picture 7">
            <a:extLst>
              <a:ext uri="{FF2B5EF4-FFF2-40B4-BE49-F238E27FC236}">
                <a16:creationId xmlns:a16="http://schemas.microsoft.com/office/drawing/2014/main" id="{FF697852-7E97-38A0-E10D-2C12F1072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25450"/>
            <a:ext cx="11223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416" name="Picture 8">
            <a:extLst>
              <a:ext uri="{FF2B5EF4-FFF2-40B4-BE49-F238E27FC236}">
                <a16:creationId xmlns:a16="http://schemas.microsoft.com/office/drawing/2014/main" id="{1E557872-B54F-4A57-E85D-134ABB65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081088"/>
            <a:ext cx="536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3417" name="Picture 9">
            <a:extLst>
              <a:ext uri="{FF2B5EF4-FFF2-40B4-BE49-F238E27FC236}">
                <a16:creationId xmlns:a16="http://schemas.microsoft.com/office/drawing/2014/main" id="{616B2FAE-AC30-8FF0-0E2B-0A119120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668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18" name="Text Box 10">
            <a:extLst>
              <a:ext uri="{FF2B5EF4-FFF2-40B4-BE49-F238E27FC236}">
                <a16:creationId xmlns:a16="http://schemas.microsoft.com/office/drawing/2014/main" id="{CADBFC6B-1159-EDEC-59A1-BD16931A7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3000" b="1"/>
              <a:t>Condición del Paciente como Usted lo Encontró</a:t>
            </a:r>
            <a:endParaRPr lang="en-US" altLang="en-US" sz="3000" b="1"/>
          </a:p>
        </p:txBody>
      </p:sp>
      <p:pic>
        <p:nvPicPr>
          <p:cNvPr id="273419" name="Picture 11">
            <a:extLst>
              <a:ext uri="{FF2B5EF4-FFF2-40B4-BE49-F238E27FC236}">
                <a16:creationId xmlns:a16="http://schemas.microsoft.com/office/drawing/2014/main" id="{1AC20164-EDD1-10AB-237A-87A0ED5A3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6775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20" name="Text Box 12">
            <a:extLst>
              <a:ext uri="{FF2B5EF4-FFF2-40B4-BE49-F238E27FC236}">
                <a16:creationId xmlns:a16="http://schemas.microsoft.com/office/drawing/2014/main" id="{6FE23B1C-94D3-5E6C-5EEB-D71DC13B6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819400"/>
            <a:ext cx="80010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Descripción de las Heridas o Enfermedades</a:t>
            </a:r>
            <a:endParaRPr lang="en-US" altLang="en-US" sz="2900" b="1"/>
          </a:p>
        </p:txBody>
      </p:sp>
      <p:pic>
        <p:nvPicPr>
          <p:cNvPr id="273421" name="Picture 13">
            <a:extLst>
              <a:ext uri="{FF2B5EF4-FFF2-40B4-BE49-F238E27FC236}">
                <a16:creationId xmlns:a16="http://schemas.microsoft.com/office/drawing/2014/main" id="{82682C30-7ECC-A49A-F234-EB65A8F8D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2575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22" name="Text Box 14">
            <a:extLst>
              <a:ext uri="{FF2B5EF4-FFF2-40B4-BE49-F238E27FC236}">
                <a16:creationId xmlns:a16="http://schemas.microsoft.com/office/drawing/2014/main" id="{95DA83A0-96BF-6D10-466A-2A8A50E3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290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000" b="1"/>
              <a:t>Los Signos Vitales Finales</a:t>
            </a:r>
          </a:p>
        </p:txBody>
      </p:sp>
      <p:pic>
        <p:nvPicPr>
          <p:cNvPr id="273423" name="Picture 15">
            <a:extLst>
              <a:ext uri="{FF2B5EF4-FFF2-40B4-BE49-F238E27FC236}">
                <a16:creationId xmlns:a16="http://schemas.microsoft.com/office/drawing/2014/main" id="{B53CB40B-E7E9-CB71-2AB3-3225665C6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32175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24" name="Text Box 16">
            <a:extLst>
              <a:ext uri="{FF2B5EF4-FFF2-40B4-BE49-F238E27FC236}">
                <a16:creationId xmlns:a16="http://schemas.microsoft.com/office/drawing/2014/main" id="{B96B84C4-0C9E-89EC-F0E2-8C1C39339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1148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3000" b="1"/>
              <a:t>Tratamiento que Usted ofreció al Paciente</a:t>
            </a:r>
            <a:endParaRPr lang="en-US" altLang="en-US" sz="3000" b="1"/>
          </a:p>
        </p:txBody>
      </p:sp>
      <p:pic>
        <p:nvPicPr>
          <p:cNvPr id="273425" name="Picture 17">
            <a:extLst>
              <a:ext uri="{FF2B5EF4-FFF2-40B4-BE49-F238E27FC236}">
                <a16:creationId xmlns:a16="http://schemas.microsoft.com/office/drawing/2014/main" id="{59A44F2C-1009-C9A5-27AC-F4AFC290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17975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26" name="Text Box 18">
            <a:extLst>
              <a:ext uri="{FF2B5EF4-FFF2-40B4-BE49-F238E27FC236}">
                <a16:creationId xmlns:a16="http://schemas.microsoft.com/office/drawing/2014/main" id="{25EE3A09-3F2F-FB9C-636A-E3927565B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829175"/>
            <a:ext cx="80010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3000" b="1"/>
              <a:t>La Agencia y el Personal que se hizo Cargo</a:t>
            </a:r>
          </a:p>
          <a:p>
            <a:pPr algn="l">
              <a:lnSpc>
                <a:spcPct val="80000"/>
              </a:lnSpc>
            </a:pPr>
            <a:r>
              <a:rPr lang="en-US" altLang="en-US" sz="2900" b="1"/>
              <a:t>del Tratamiento</a:t>
            </a:r>
          </a:p>
        </p:txBody>
      </p:sp>
      <p:pic>
        <p:nvPicPr>
          <p:cNvPr id="273427" name="Picture 19">
            <a:extLst>
              <a:ext uri="{FF2B5EF4-FFF2-40B4-BE49-F238E27FC236}">
                <a16:creationId xmlns:a16="http://schemas.microsoft.com/office/drawing/2014/main" id="{68322A4C-DBF7-BFD9-2DCA-059574050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32350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3428" name="Text Box 20">
            <a:extLst>
              <a:ext uri="{FF2B5EF4-FFF2-40B4-BE49-F238E27FC236}">
                <a16:creationId xmlns:a16="http://schemas.microsoft.com/office/drawing/2014/main" id="{E01E24D3-E5E8-76EC-3FD8-15DDD715B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7912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000" b="1"/>
              <a:t>Otro tipo de Ayuda</a:t>
            </a:r>
          </a:p>
        </p:txBody>
      </p:sp>
      <p:pic>
        <p:nvPicPr>
          <p:cNvPr id="273429" name="Picture 21">
            <a:extLst>
              <a:ext uri="{FF2B5EF4-FFF2-40B4-BE49-F238E27FC236}">
                <a16:creationId xmlns:a16="http://schemas.microsoft.com/office/drawing/2014/main" id="{8E55ABF1-92B3-A914-11C4-CCD0F9C9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94375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5" name="Picture 9">
            <a:extLst>
              <a:ext uri="{FF2B5EF4-FFF2-40B4-BE49-F238E27FC236}">
                <a16:creationId xmlns:a16="http://schemas.microsoft.com/office/drawing/2014/main" id="{3D413469-730F-F4D3-D7DB-D7F8BC6BD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66" name="Text Box 10">
            <a:extLst>
              <a:ext uri="{FF2B5EF4-FFF2-40B4-BE49-F238E27FC236}">
                <a16:creationId xmlns:a16="http://schemas.microsoft.com/office/drawing/2014/main" id="{179F98E8-F90C-7087-7A2F-EA23FCCE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004888"/>
            <a:ext cx="419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PR" altLang="en-US" sz="2800" b="1">
              <a:solidFill>
                <a:schemeClr val="tx2"/>
              </a:solidFill>
            </a:endParaRPr>
          </a:p>
        </p:txBody>
      </p:sp>
      <p:sp>
        <p:nvSpPr>
          <p:cNvPr id="173067" name="Text Box 11">
            <a:extLst>
              <a:ext uri="{FF2B5EF4-FFF2-40B4-BE49-F238E27FC236}">
                <a16:creationId xmlns:a16="http://schemas.microsoft.com/office/drawing/2014/main" id="{502C5E42-84B9-D62D-CF96-B6A6D30FC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990600"/>
            <a:ext cx="762000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000" b="1">
                <a:solidFill>
                  <a:srgbClr val="00FF00"/>
                </a:solidFill>
              </a:rPr>
              <a:t>TRANSPORTACIÓN DE LA VÍCTIMA</a:t>
            </a:r>
          </a:p>
          <a:p>
            <a:pPr algn="ctr">
              <a:lnSpc>
                <a:spcPct val="90000"/>
              </a:lnSpc>
            </a:pPr>
            <a:r>
              <a:rPr lang="pt-BR" altLang="en-US" sz="2800" b="1" i="1">
                <a:solidFill>
                  <a:schemeClr val="tx2"/>
                </a:solidFill>
              </a:rPr>
              <a:t>(AAOS, NSC, 1993, p. 11)</a:t>
            </a:r>
            <a:endParaRPr lang="en-US" altLang="en-US" sz="2800" b="1" i="1">
              <a:solidFill>
                <a:schemeClr val="tx2"/>
              </a:solidFill>
            </a:endParaRPr>
          </a:p>
        </p:txBody>
      </p:sp>
      <p:sp>
        <p:nvSpPr>
          <p:cNvPr id="173068" name="Text Box 12">
            <a:extLst>
              <a:ext uri="{FF2B5EF4-FFF2-40B4-BE49-F238E27FC236}">
                <a16:creationId xmlns:a16="http://schemas.microsoft.com/office/drawing/2014/main" id="{56FE032D-FEE0-9856-42C4-9D1EAA3B9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1000"/>
            <a:ext cx="541020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300" b="1">
                <a:solidFill>
                  <a:schemeClr val="tx2"/>
                </a:solidFill>
              </a:rPr>
              <a:t>“FIRST RESPONDER”</a:t>
            </a:r>
          </a:p>
        </p:txBody>
      </p:sp>
      <p:pic>
        <p:nvPicPr>
          <p:cNvPr id="173069" name="Picture 13">
            <a:extLst>
              <a:ext uri="{FF2B5EF4-FFF2-40B4-BE49-F238E27FC236}">
                <a16:creationId xmlns:a16="http://schemas.microsoft.com/office/drawing/2014/main" id="{5E6C7C45-8F7C-44D6-24CC-5BDC397E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11430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70" name="Picture 14">
            <a:extLst>
              <a:ext uri="{FF2B5EF4-FFF2-40B4-BE49-F238E27FC236}">
                <a16:creationId xmlns:a16="http://schemas.microsoft.com/office/drawing/2014/main" id="{CEBD4DB6-86E0-8E8C-743E-E18878BE3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0" y="425450"/>
            <a:ext cx="1122363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74" name="Picture 18">
            <a:extLst>
              <a:ext uri="{FF2B5EF4-FFF2-40B4-BE49-F238E27FC236}">
                <a16:creationId xmlns:a16="http://schemas.microsoft.com/office/drawing/2014/main" id="{FB05A426-E54A-793B-3F09-E2E06B6F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715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75" name="Picture 19">
            <a:extLst>
              <a:ext uri="{FF2B5EF4-FFF2-40B4-BE49-F238E27FC236}">
                <a16:creationId xmlns:a16="http://schemas.microsoft.com/office/drawing/2014/main" id="{D590130A-3E3B-3E75-7BA7-C1327EB73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1066800"/>
            <a:ext cx="87153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76" name="Picture 20">
            <a:extLst>
              <a:ext uri="{FF2B5EF4-FFF2-40B4-BE49-F238E27FC236}">
                <a16:creationId xmlns:a16="http://schemas.microsoft.com/office/drawing/2014/main" id="{8087BEFB-6B02-AA41-F398-1A60D969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2057400"/>
            <a:ext cx="2497137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77" name="Picture 21">
            <a:extLst>
              <a:ext uri="{FF2B5EF4-FFF2-40B4-BE49-F238E27FC236}">
                <a16:creationId xmlns:a16="http://schemas.microsoft.com/office/drawing/2014/main" id="{82D28D6E-438F-97AF-6D0F-BAE9ED758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00600"/>
            <a:ext cx="228441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78" name="Text Box 22">
            <a:extLst>
              <a:ext uri="{FF2B5EF4-FFF2-40B4-BE49-F238E27FC236}">
                <a16:creationId xmlns:a16="http://schemas.microsoft.com/office/drawing/2014/main" id="{50A8C4E4-E2E8-6A5F-3826-AEDF0C87E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81200"/>
            <a:ext cx="51816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400" b="1"/>
              <a:t>Su Objetivo Primario será</a:t>
            </a:r>
          </a:p>
          <a:p>
            <a:pPr algn="l"/>
            <a:r>
              <a:rPr lang="es-ES" altLang="en-US" sz="3400" b="1"/>
              <a:t>el Tratamiento (P. A.)</a:t>
            </a:r>
          </a:p>
          <a:p>
            <a:pPr algn="l"/>
            <a:r>
              <a:rPr lang="es-ES" altLang="en-US" sz="3400" b="1"/>
              <a:t>Inicial en la Escena</a:t>
            </a:r>
            <a:endParaRPr lang="en-US" altLang="en-US" sz="3400" b="1"/>
          </a:p>
        </p:txBody>
      </p:sp>
      <p:pic>
        <p:nvPicPr>
          <p:cNvPr id="173079" name="Picture 23">
            <a:extLst>
              <a:ext uri="{FF2B5EF4-FFF2-40B4-BE49-F238E27FC236}">
                <a16:creationId xmlns:a16="http://schemas.microsoft.com/office/drawing/2014/main" id="{99DB1D47-4903-A7FC-B11C-2C14F755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2325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3081" name="Text Box 25">
            <a:extLst>
              <a:ext uri="{FF2B5EF4-FFF2-40B4-BE49-F238E27FC236}">
                <a16:creationId xmlns:a16="http://schemas.microsoft.com/office/drawing/2014/main" id="{009CA343-4D56-CB43-F7E4-A0B3306B9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797300"/>
            <a:ext cx="5715000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400" b="1"/>
              <a:t>Asistirá a los Técnicos de Emergencias Médicas (TEM)</a:t>
            </a:r>
          </a:p>
          <a:p>
            <a:pPr algn="l"/>
            <a:r>
              <a:rPr lang="es-ES" altLang="en-US" sz="3400" b="1"/>
              <a:t> para la Transportación hacia</a:t>
            </a:r>
          </a:p>
          <a:p>
            <a:pPr algn="l"/>
            <a:r>
              <a:rPr lang="es-ES" altLang="en-US" sz="3400" b="1"/>
              <a:t> el Cuidado Médico más</a:t>
            </a:r>
          </a:p>
          <a:p>
            <a:pPr algn="l"/>
            <a:r>
              <a:rPr lang="es-ES" altLang="en-US" sz="3400" b="1"/>
              <a:t> Indicado para su Condición</a:t>
            </a:r>
            <a:endParaRPr lang="en-US" altLang="en-US" sz="3400" b="1"/>
          </a:p>
        </p:txBody>
      </p:sp>
      <p:pic>
        <p:nvPicPr>
          <p:cNvPr id="173082" name="Picture 26">
            <a:extLst>
              <a:ext uri="{FF2B5EF4-FFF2-40B4-BE49-F238E27FC236}">
                <a16:creationId xmlns:a16="http://schemas.microsoft.com/office/drawing/2014/main" id="{8B61E196-CFB7-CEDF-3FC0-9626885C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08425"/>
            <a:ext cx="60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6" name="Picture 12">
            <a:extLst>
              <a:ext uri="{FF2B5EF4-FFF2-40B4-BE49-F238E27FC236}">
                <a16:creationId xmlns:a16="http://schemas.microsoft.com/office/drawing/2014/main" id="{2146FF7D-4163-29DD-AACF-C40CA6A09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17" name="Picture 13">
            <a:extLst>
              <a:ext uri="{FF2B5EF4-FFF2-40B4-BE49-F238E27FC236}">
                <a16:creationId xmlns:a16="http://schemas.microsoft.com/office/drawing/2014/main" id="{C1512784-FAA7-6649-039D-898337990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62800" cy="407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68" name="Picture 16">
            <a:extLst>
              <a:ext uri="{FF2B5EF4-FFF2-40B4-BE49-F238E27FC236}">
                <a16:creationId xmlns:a16="http://schemas.microsoft.com/office/drawing/2014/main" id="{3175FE85-D10A-BEC7-F02B-D648F660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69" name="Picture 17">
            <a:extLst>
              <a:ext uri="{FF2B5EF4-FFF2-40B4-BE49-F238E27FC236}">
                <a16:creationId xmlns:a16="http://schemas.microsoft.com/office/drawing/2014/main" id="{EF6AEF54-776B-038D-4CB8-6E7754C54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11163"/>
            <a:ext cx="41148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72" name="Line 20">
            <a:extLst>
              <a:ext uri="{FF2B5EF4-FFF2-40B4-BE49-F238E27FC236}">
                <a16:creationId xmlns:a16="http://schemas.microsoft.com/office/drawing/2014/main" id="{891DEF2E-B26F-4119-0DDE-66C085CF7C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371600"/>
            <a:ext cx="0" cy="8382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7173" name="Picture 21">
            <a:extLst>
              <a:ext uri="{FF2B5EF4-FFF2-40B4-BE49-F238E27FC236}">
                <a16:creationId xmlns:a16="http://schemas.microsoft.com/office/drawing/2014/main" id="{DD15A2F4-3641-7679-82DF-E2C1C91D7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09800"/>
            <a:ext cx="1828800" cy="84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75" name="Picture 23">
            <a:extLst>
              <a:ext uri="{FF2B5EF4-FFF2-40B4-BE49-F238E27FC236}">
                <a16:creationId xmlns:a16="http://schemas.microsoft.com/office/drawing/2014/main" id="{53632961-D3FA-9E06-4B60-F2998899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1676400" cy="89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76" name="Picture 24">
            <a:extLst>
              <a:ext uri="{FF2B5EF4-FFF2-40B4-BE49-F238E27FC236}">
                <a16:creationId xmlns:a16="http://schemas.microsoft.com/office/drawing/2014/main" id="{3C27561E-96CE-A0AB-69E1-34A188CF5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75213"/>
            <a:ext cx="304800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77" name="Line 25">
            <a:extLst>
              <a:ext uri="{FF2B5EF4-FFF2-40B4-BE49-F238E27FC236}">
                <a16:creationId xmlns:a16="http://schemas.microsoft.com/office/drawing/2014/main" id="{95742A38-E972-AB2F-5B8E-8700690FD2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048000"/>
            <a:ext cx="0" cy="8382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7178" name="Picture 26">
            <a:extLst>
              <a:ext uri="{FF2B5EF4-FFF2-40B4-BE49-F238E27FC236}">
                <a16:creationId xmlns:a16="http://schemas.microsoft.com/office/drawing/2014/main" id="{E278811E-148F-8D31-257E-909FFA922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1371600" cy="128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79" name="Picture 27">
            <a:extLst>
              <a:ext uri="{FF2B5EF4-FFF2-40B4-BE49-F238E27FC236}">
                <a16:creationId xmlns:a16="http://schemas.microsoft.com/office/drawing/2014/main" id="{1E6B3E8E-EA71-9652-600B-6509F2E8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1371600" cy="128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80" name="Picture 28">
            <a:extLst>
              <a:ext uri="{FF2B5EF4-FFF2-40B4-BE49-F238E27FC236}">
                <a16:creationId xmlns:a16="http://schemas.microsoft.com/office/drawing/2014/main" id="{66531BF7-0843-D825-1379-67108098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57788"/>
            <a:ext cx="16764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82" name="Line 30">
            <a:extLst>
              <a:ext uri="{FF2B5EF4-FFF2-40B4-BE49-F238E27FC236}">
                <a16:creationId xmlns:a16="http://schemas.microsoft.com/office/drawing/2014/main" id="{954819B0-DE36-08C5-8664-26C1D8288F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2590800"/>
            <a:ext cx="1828800" cy="25146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3" name="Line 31">
            <a:extLst>
              <a:ext uri="{FF2B5EF4-FFF2-40B4-BE49-F238E27FC236}">
                <a16:creationId xmlns:a16="http://schemas.microsoft.com/office/drawing/2014/main" id="{FEFEEAF5-CF03-9F61-B86F-46D2619699A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2667000"/>
            <a:ext cx="1905000" cy="25908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7184" name="Picture 32">
            <a:extLst>
              <a:ext uri="{FF2B5EF4-FFF2-40B4-BE49-F238E27FC236}">
                <a16:creationId xmlns:a16="http://schemas.microsoft.com/office/drawing/2014/main" id="{3709A1DF-EA12-3825-8134-8ADB9DB63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257800"/>
            <a:ext cx="22860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9" name="Picture 9">
            <a:extLst>
              <a:ext uri="{FF2B5EF4-FFF2-40B4-BE49-F238E27FC236}">
                <a16:creationId xmlns:a16="http://schemas.microsoft.com/office/drawing/2014/main" id="{889FEDB0-50E3-B58B-FBE8-4F94645A1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10" name="Text Box 10">
            <a:extLst>
              <a:ext uri="{FF2B5EF4-FFF2-40B4-BE49-F238E27FC236}">
                <a16:creationId xmlns:a16="http://schemas.microsoft.com/office/drawing/2014/main" id="{48BD625E-C3BE-3CBD-6772-D39AD9398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1000"/>
            <a:ext cx="72390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</a:rPr>
              <a:t>RAZONES PARA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</a:rPr>
              <a:t>APLICAR PRIMEROS AUXILIOS</a:t>
            </a:r>
          </a:p>
        </p:txBody>
      </p:sp>
      <p:sp>
        <p:nvSpPr>
          <p:cNvPr id="179211" name="Text Box 11">
            <a:extLst>
              <a:ext uri="{FF2B5EF4-FFF2-40B4-BE49-F238E27FC236}">
                <a16:creationId xmlns:a16="http://schemas.microsoft.com/office/drawing/2014/main" id="{C6586001-FD0F-2377-8750-A5C7F1DDC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524000"/>
            <a:ext cx="2514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500" b="1">
                <a:solidFill>
                  <a:srgbClr val="00FF00"/>
                </a:solidFill>
              </a:rPr>
              <a:t>MORAL</a:t>
            </a:r>
          </a:p>
        </p:txBody>
      </p:sp>
      <p:pic>
        <p:nvPicPr>
          <p:cNvPr id="179212" name="Picture 12">
            <a:extLst>
              <a:ext uri="{FF2B5EF4-FFF2-40B4-BE49-F238E27FC236}">
                <a16:creationId xmlns:a16="http://schemas.microsoft.com/office/drawing/2014/main" id="{CC95185B-8DEE-CA8A-9389-1B4F43F87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14605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9213" name="Picture 13">
            <a:extLst>
              <a:ext uri="{FF2B5EF4-FFF2-40B4-BE49-F238E27FC236}">
                <a16:creationId xmlns:a16="http://schemas.microsoft.com/office/drawing/2014/main" id="{222A3E4B-9394-77FD-BAFD-7C5B6F6CC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14478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9214" name="Rectangle 14">
            <a:extLst>
              <a:ext uri="{FF2B5EF4-FFF2-40B4-BE49-F238E27FC236}">
                <a16:creationId xmlns:a16="http://schemas.microsoft.com/office/drawing/2014/main" id="{F634C557-A6BF-518E-5309-8741D6990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62200"/>
            <a:ext cx="838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4000" b="1"/>
              <a:t>Prevenir la Muerte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4000" b="1"/>
              <a:t>Prevenir Incapacidad Permanente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4000" b="1"/>
              <a:t>Prevenir Futuras Complicaciones de Lesiones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4000" b="1"/>
              <a:t>Amenguar el Dolor Físico y el Sufrimiento General</a:t>
            </a:r>
            <a:endParaRPr lang="en-US" altLang="en-US" sz="4000" b="1"/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>
            <a:extLst>
              <a:ext uri="{FF2B5EF4-FFF2-40B4-BE49-F238E27FC236}">
                <a16:creationId xmlns:a16="http://schemas.microsoft.com/office/drawing/2014/main" id="{D70CB7A5-0717-CEDF-E6A1-B2C53BF44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883" name="Text Box 3">
            <a:extLst>
              <a:ext uri="{FF2B5EF4-FFF2-40B4-BE49-F238E27FC236}">
                <a16:creationId xmlns:a16="http://schemas.microsoft.com/office/drawing/2014/main" id="{539F6ABB-B4B2-979A-A782-5C4E69355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72390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</a:rPr>
              <a:t>RAZONES PARA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</a:rPr>
              <a:t>APLICAR PRIMEROS AUXILIOS</a:t>
            </a:r>
          </a:p>
        </p:txBody>
      </p:sp>
      <p:sp>
        <p:nvSpPr>
          <p:cNvPr id="250884" name="Text Box 4">
            <a:extLst>
              <a:ext uri="{FF2B5EF4-FFF2-40B4-BE49-F238E27FC236}">
                <a16:creationId xmlns:a16="http://schemas.microsoft.com/office/drawing/2014/main" id="{E54C83B5-C669-6814-F67F-FA5182879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279525"/>
            <a:ext cx="25146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500" b="1">
                <a:solidFill>
                  <a:srgbClr val="00FF00"/>
                </a:solidFill>
              </a:rPr>
              <a:t>LEGAL</a:t>
            </a:r>
          </a:p>
        </p:txBody>
      </p:sp>
      <p:pic>
        <p:nvPicPr>
          <p:cNvPr id="250885" name="Picture 5">
            <a:extLst>
              <a:ext uri="{FF2B5EF4-FFF2-40B4-BE49-F238E27FC236}">
                <a16:creationId xmlns:a16="http://schemas.microsoft.com/office/drawing/2014/main" id="{94C4FB61-0EBA-2242-3658-4D44A0B57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31925"/>
            <a:ext cx="14605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6" name="Picture 6">
            <a:extLst>
              <a:ext uri="{FF2B5EF4-FFF2-40B4-BE49-F238E27FC236}">
                <a16:creationId xmlns:a16="http://schemas.microsoft.com/office/drawing/2014/main" id="{A7DBA0EF-967C-3BB2-9F6B-85D33DFD2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31925"/>
            <a:ext cx="14478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887" name="Rectangle 7">
            <a:extLst>
              <a:ext uri="{FF2B5EF4-FFF2-40B4-BE49-F238E27FC236}">
                <a16:creationId xmlns:a16="http://schemas.microsoft.com/office/drawing/2014/main" id="{EA5DBDAC-4F17-9912-4FE3-879268EA3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382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3000" b="1"/>
              <a:t>Requerido por Ley en Algunos Estados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3000" b="1"/>
              <a:t>Personas/Grupos que Posiblemente Deberán por Ley Aplicar Primeros Auxilios:</a:t>
            </a:r>
          </a:p>
          <a:p>
            <a:pPr lvl="1">
              <a:buClr>
                <a:srgbClr val="00FF00"/>
              </a:buClr>
              <a:buSzPct val="115000"/>
              <a:buFontTx/>
              <a:buChar char="•"/>
            </a:pPr>
            <a:r>
              <a:rPr lang="es-ES" altLang="en-US" sz="3000" b="1"/>
              <a:t>Bomberos</a:t>
            </a:r>
          </a:p>
          <a:p>
            <a:pPr lvl="1">
              <a:buClr>
                <a:srgbClr val="00FF00"/>
              </a:buClr>
              <a:buSzPct val="115000"/>
              <a:buFontTx/>
              <a:buChar char="•"/>
            </a:pPr>
            <a:r>
              <a:rPr lang="es-ES" altLang="en-US" sz="3000" b="1"/>
              <a:t>Policías</a:t>
            </a:r>
          </a:p>
          <a:p>
            <a:pPr lvl="1">
              <a:buClr>
                <a:srgbClr val="00FF00"/>
              </a:buClr>
              <a:buSzPct val="115000"/>
              <a:buFontTx/>
              <a:buChar char="•"/>
            </a:pPr>
            <a:r>
              <a:rPr lang="es-ES" altLang="en-US" sz="3000" b="1"/>
              <a:t>Maestros</a:t>
            </a:r>
          </a:p>
          <a:p>
            <a:pPr lvl="1">
              <a:buClr>
                <a:srgbClr val="00FF00"/>
              </a:buClr>
              <a:buSzPct val="115000"/>
              <a:buFontTx/>
              <a:buChar char="•"/>
            </a:pPr>
            <a:r>
              <a:rPr lang="es-ES" altLang="en-US" sz="3000" b="1"/>
              <a:t>Empleados</a:t>
            </a:r>
          </a:p>
          <a:p>
            <a:pPr lvl="1">
              <a:buClr>
                <a:srgbClr val="00FF00"/>
              </a:buClr>
              <a:buSzPct val="115000"/>
              <a:buFontTx/>
              <a:buChar char="•"/>
            </a:pPr>
            <a:r>
              <a:rPr lang="es-ES" altLang="en-US" sz="3000" b="1"/>
              <a:t>Padres</a:t>
            </a:r>
            <a:endParaRPr lang="en-US" altLang="en-US" sz="3000" b="1"/>
          </a:p>
        </p:txBody>
      </p:sp>
      <p:pic>
        <p:nvPicPr>
          <p:cNvPr id="250888" name="Picture 8">
            <a:extLst>
              <a:ext uri="{FF2B5EF4-FFF2-40B4-BE49-F238E27FC236}">
                <a16:creationId xmlns:a16="http://schemas.microsoft.com/office/drawing/2014/main" id="{6D979CC4-02D7-9FCB-8476-2D0FA40E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137953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889" name="Picture 9">
            <a:extLst>
              <a:ext uri="{FF2B5EF4-FFF2-40B4-BE49-F238E27FC236}">
                <a16:creationId xmlns:a16="http://schemas.microsoft.com/office/drawing/2014/main" id="{E38A9D22-CC10-1624-3730-4A0A1FE29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25938"/>
            <a:ext cx="3505200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>
            <a:extLst>
              <a:ext uri="{FF2B5EF4-FFF2-40B4-BE49-F238E27FC236}">
                <a16:creationId xmlns:a16="http://schemas.microsoft.com/office/drawing/2014/main" id="{A7A4A411-1F03-B884-2AE4-B9973188E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1" name="Text Box 3">
            <a:extLst>
              <a:ext uri="{FF2B5EF4-FFF2-40B4-BE49-F238E27FC236}">
                <a16:creationId xmlns:a16="http://schemas.microsoft.com/office/drawing/2014/main" id="{F4E71DAD-79B5-3FD8-6DA8-1013BACC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72390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</a:rPr>
              <a:t>RAZONES PARA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1">
                <a:solidFill>
                  <a:schemeClr val="tx2"/>
                </a:solidFill>
              </a:rPr>
              <a:t>APLICAR PRIMEROS AUXILIOS</a:t>
            </a:r>
          </a:p>
        </p:txBody>
      </p:sp>
      <p:pic>
        <p:nvPicPr>
          <p:cNvPr id="252933" name="Picture 5">
            <a:extLst>
              <a:ext uri="{FF2B5EF4-FFF2-40B4-BE49-F238E27FC236}">
                <a16:creationId xmlns:a16="http://schemas.microsoft.com/office/drawing/2014/main" id="{DA239D33-61A5-5B35-2B7B-5AE2EF8C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31925"/>
            <a:ext cx="12954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4" name="Picture 6">
            <a:extLst>
              <a:ext uri="{FF2B5EF4-FFF2-40B4-BE49-F238E27FC236}">
                <a16:creationId xmlns:a16="http://schemas.microsoft.com/office/drawing/2014/main" id="{35D1B453-AF7E-2DEF-EB7D-8F579C170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31925"/>
            <a:ext cx="1284288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35" name="Rectangle 7">
            <a:extLst>
              <a:ext uri="{FF2B5EF4-FFF2-40B4-BE49-F238E27FC236}">
                <a16:creationId xmlns:a16="http://schemas.microsoft.com/office/drawing/2014/main" id="{E462F4D4-34BC-699E-DEF4-5D2D3E9B6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382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3000" b="1"/>
              <a:t>Reducción en el Costo Médico/Hospitalario:</a:t>
            </a:r>
          </a:p>
          <a:p>
            <a:pPr lvl="1">
              <a:lnSpc>
                <a:spcPct val="90000"/>
              </a:lnSpc>
              <a:buClr>
                <a:srgbClr val="FF00FF"/>
              </a:buClr>
              <a:buSzPct val="125000"/>
              <a:buFontTx/>
              <a:buChar char="•"/>
            </a:pPr>
            <a:r>
              <a:rPr lang="es-ES" altLang="en-US" sz="3000" b="1"/>
              <a:t>Menos Complicaciones</a:t>
            </a:r>
          </a:p>
          <a:p>
            <a:pPr lvl="1">
              <a:lnSpc>
                <a:spcPct val="90000"/>
              </a:lnSpc>
              <a:buClr>
                <a:srgbClr val="FF00FF"/>
              </a:buClr>
              <a:buSzPct val="125000"/>
              <a:buFontTx/>
              <a:buChar char="•"/>
            </a:pPr>
            <a:r>
              <a:rPr lang="es-ES" altLang="en-US" sz="3000" b="1"/>
              <a:t>Rápida Recuperación en el Hospital</a:t>
            </a:r>
          </a:p>
          <a:p>
            <a:pPr lvl="1">
              <a:lnSpc>
                <a:spcPct val="90000"/>
              </a:lnSpc>
              <a:buClr>
                <a:srgbClr val="FF00FF"/>
              </a:buClr>
              <a:buSzPct val="125000"/>
              <a:buFontTx/>
              <a:buChar char="•"/>
            </a:pPr>
            <a:r>
              <a:rPr lang="es-ES" altLang="en-US" sz="3000" b="1"/>
              <a:t>Pronto Retorno de la Víctima a una </a:t>
            </a:r>
          </a:p>
          <a:p>
            <a:pPr lvl="1">
              <a:lnSpc>
                <a:spcPct val="90000"/>
              </a:lnSpc>
              <a:buClr>
                <a:srgbClr val="FF00FF"/>
              </a:buClr>
              <a:buSzPct val="125000"/>
              <a:buFontTx/>
              <a:buChar char="•"/>
            </a:pPr>
            <a:r>
              <a:rPr lang="es-ES" altLang="en-US" sz="3000" b="1"/>
              <a:t>Vida Productiva</a:t>
            </a:r>
            <a:endParaRPr lang="en-US" altLang="en-US" sz="3000" b="1"/>
          </a:p>
        </p:txBody>
      </p:sp>
      <p:pic>
        <p:nvPicPr>
          <p:cNvPr id="252938" name="Picture 10">
            <a:extLst>
              <a:ext uri="{FF2B5EF4-FFF2-40B4-BE49-F238E27FC236}">
                <a16:creationId xmlns:a16="http://schemas.microsoft.com/office/drawing/2014/main" id="{368DD148-A77F-6F92-60E2-840883D8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21200"/>
            <a:ext cx="2971800" cy="19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2939" name="Picture 11">
            <a:extLst>
              <a:ext uri="{FF2B5EF4-FFF2-40B4-BE49-F238E27FC236}">
                <a16:creationId xmlns:a16="http://schemas.microsoft.com/office/drawing/2014/main" id="{84AA7B38-F4BB-41B3-78E7-666356CE1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90963"/>
            <a:ext cx="3505200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2940" name="Text Box 12">
            <a:extLst>
              <a:ext uri="{FF2B5EF4-FFF2-40B4-BE49-F238E27FC236}">
                <a16:creationId xmlns:a16="http://schemas.microsoft.com/office/drawing/2014/main" id="{80F3A57B-27E9-FB51-95F6-888EA874A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79525"/>
            <a:ext cx="38862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rgbClr val="00FF00"/>
                </a:solidFill>
              </a:rPr>
              <a:t>ECONÓMICA</a:t>
            </a:r>
          </a:p>
        </p:txBody>
      </p:sp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>
            <a:extLst>
              <a:ext uri="{FF2B5EF4-FFF2-40B4-BE49-F238E27FC236}">
                <a16:creationId xmlns:a16="http://schemas.microsoft.com/office/drawing/2014/main" id="{73713297-C2B5-8B8E-9C17-1A8CB6AC1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27" name="Text Box 3">
            <a:extLst>
              <a:ext uri="{FF2B5EF4-FFF2-40B4-BE49-F238E27FC236}">
                <a16:creationId xmlns:a16="http://schemas.microsoft.com/office/drawing/2014/main" id="{C3A715A3-C587-C176-E315-48485909F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31775"/>
            <a:ext cx="44958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1">
                <a:solidFill>
                  <a:schemeClr val="tx2"/>
                </a:solidFill>
              </a:rPr>
              <a:t>PRIMEROS AUXILIOS</a:t>
            </a:r>
          </a:p>
        </p:txBody>
      </p:sp>
      <p:pic>
        <p:nvPicPr>
          <p:cNvPr id="257028" name="Picture 4">
            <a:extLst>
              <a:ext uri="{FF2B5EF4-FFF2-40B4-BE49-F238E27FC236}">
                <a16:creationId xmlns:a16="http://schemas.microsoft.com/office/drawing/2014/main" id="{6665F31A-551A-507A-B3C5-6B0F18692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876300"/>
            <a:ext cx="990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029" name="Picture 5">
            <a:extLst>
              <a:ext uri="{FF2B5EF4-FFF2-40B4-BE49-F238E27FC236}">
                <a16:creationId xmlns:a16="http://schemas.microsoft.com/office/drawing/2014/main" id="{A709A47E-7495-E20C-755C-188CA1927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876300"/>
            <a:ext cx="98266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7030" name="Rectangle 6">
            <a:extLst>
              <a:ext uri="{FF2B5EF4-FFF2-40B4-BE49-F238E27FC236}">
                <a16:creationId xmlns:a16="http://schemas.microsoft.com/office/drawing/2014/main" id="{D0BB6994-A1DA-FDD8-25E5-D8C4E8FDF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71600"/>
            <a:ext cx="8839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2500" b="1"/>
              <a:t>Prevenir Accidentes y Tratar Lesiones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2500" b="1"/>
              <a:t>Entrenar  Correctamente el Mayor Número de Personas para que hagan lo Pertinente en el Debido Tiempo 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2500" b="1"/>
              <a:t>Preparar a Individuos para que Puedan Efectivamente Trabajar con la Situación General, La Víctima y la Herida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2500" b="1"/>
              <a:t>Facilitar la Labor Médica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2500" b="1"/>
              <a:t>Proporcionar una Adecuada Transportación, en caso Necesario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2500" b="1"/>
              <a:t>Reducir el Sufrimiento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2500" b="1"/>
              <a:t>Prevenir las Complicaciones en la Evolución de las Heridas (Un Posible Empeoramiento del Estado)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s-ES" altLang="en-US" sz="2500" b="1"/>
              <a:t>Distinguir entre lo que se debe hacer y lo que no debe Hacer</a:t>
            </a:r>
            <a:endParaRPr lang="en-US" altLang="en-US" sz="2500" b="1"/>
          </a:p>
        </p:txBody>
      </p:sp>
      <p:sp>
        <p:nvSpPr>
          <p:cNvPr id="257034" name="Text Box 10">
            <a:extLst>
              <a:ext uri="{FF2B5EF4-FFF2-40B4-BE49-F238E27FC236}">
                <a16:creationId xmlns:a16="http://schemas.microsoft.com/office/drawing/2014/main" id="{61E8C729-F990-36E8-7469-5FAC0A887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762000"/>
            <a:ext cx="289560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300" b="1">
                <a:solidFill>
                  <a:srgbClr val="00FF00"/>
                </a:solidFill>
              </a:rPr>
              <a:t>PROPÓSITOS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>
            <a:extLst>
              <a:ext uri="{FF2B5EF4-FFF2-40B4-BE49-F238E27FC236}">
                <a16:creationId xmlns:a16="http://schemas.microsoft.com/office/drawing/2014/main" id="{6717F35C-9A3D-F663-E6B6-946D121E0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7093" name="Text Box 5">
            <a:extLst>
              <a:ext uri="{FF2B5EF4-FFF2-40B4-BE49-F238E27FC236}">
                <a16:creationId xmlns:a16="http://schemas.microsoft.com/office/drawing/2014/main" id="{430C314C-08BC-4B36-08EC-DFFD86BE2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8400"/>
            <a:ext cx="71628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500" b="1">
                <a:solidFill>
                  <a:schemeClr val="tx2"/>
                </a:solidFill>
                <a:latin typeface="Arial" panose="020B0604020202020204" pitchFamily="34" charset="0"/>
              </a:rPr>
              <a:t>DEFINICIONES</a:t>
            </a:r>
          </a:p>
        </p:txBody>
      </p:sp>
      <p:pic>
        <p:nvPicPr>
          <p:cNvPr id="217094" name="Picture 6">
            <a:extLst>
              <a:ext uri="{FF2B5EF4-FFF2-40B4-BE49-F238E27FC236}">
                <a16:creationId xmlns:a16="http://schemas.microsoft.com/office/drawing/2014/main" id="{389D62C6-2333-5714-D6D7-2D74D525A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"/>
            <a:ext cx="3505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5" name="Picture 7">
            <a:extLst>
              <a:ext uri="{FF2B5EF4-FFF2-40B4-BE49-F238E27FC236}">
                <a16:creationId xmlns:a16="http://schemas.microsoft.com/office/drawing/2014/main" id="{AD0D1DB7-007F-0A22-5455-CCDB4137C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3581400"/>
            <a:ext cx="11493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6" name="Picture 8">
            <a:extLst>
              <a:ext uri="{FF2B5EF4-FFF2-40B4-BE49-F238E27FC236}">
                <a16:creationId xmlns:a16="http://schemas.microsoft.com/office/drawing/2014/main" id="{CE667A49-F975-573B-D88A-72571DE5E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14478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80" name="Picture 8">
            <a:extLst>
              <a:ext uri="{FF2B5EF4-FFF2-40B4-BE49-F238E27FC236}">
                <a16:creationId xmlns:a16="http://schemas.microsoft.com/office/drawing/2014/main" id="{A4EC027F-0865-BF52-C78E-CD7A8936C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9081" name="Picture 9">
            <a:extLst>
              <a:ext uri="{FF2B5EF4-FFF2-40B4-BE49-F238E27FC236}">
                <a16:creationId xmlns:a16="http://schemas.microsoft.com/office/drawing/2014/main" id="{E2060114-7A5F-CFEB-3821-59604E7DB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57300"/>
            <a:ext cx="73152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>
            <a:extLst>
              <a:ext uri="{FF2B5EF4-FFF2-40B4-BE49-F238E27FC236}">
                <a16:creationId xmlns:a16="http://schemas.microsoft.com/office/drawing/2014/main" id="{E1BF98C0-47A4-4B80-AE76-FF29FDD80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5" name="Picture 5">
            <a:extLst>
              <a:ext uri="{FF2B5EF4-FFF2-40B4-BE49-F238E27FC236}">
                <a16:creationId xmlns:a16="http://schemas.microsoft.com/office/drawing/2014/main" id="{E333E5F0-6EBE-8537-FF39-D0D60B7F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38100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26" name="Line 6">
            <a:extLst>
              <a:ext uri="{FF2B5EF4-FFF2-40B4-BE49-F238E27FC236}">
                <a16:creationId xmlns:a16="http://schemas.microsoft.com/office/drawing/2014/main" id="{2239F573-1C29-352B-DE5E-A9955B8800E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371600"/>
            <a:ext cx="0" cy="10668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1128" name="Picture 8">
            <a:extLst>
              <a:ext uri="{FF2B5EF4-FFF2-40B4-BE49-F238E27FC236}">
                <a16:creationId xmlns:a16="http://schemas.microsoft.com/office/drawing/2014/main" id="{3373C455-78EE-DEB9-36FE-18D1B0605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22098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29" name="Picture 9">
            <a:extLst>
              <a:ext uri="{FF2B5EF4-FFF2-40B4-BE49-F238E27FC236}">
                <a16:creationId xmlns:a16="http://schemas.microsoft.com/office/drawing/2014/main" id="{01415C6B-F4F4-91A8-298B-449BE759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368675"/>
            <a:ext cx="22098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30" name="Picture 10">
            <a:extLst>
              <a:ext uri="{FF2B5EF4-FFF2-40B4-BE49-F238E27FC236}">
                <a16:creationId xmlns:a16="http://schemas.microsoft.com/office/drawing/2014/main" id="{F006C4BC-108A-80BB-E258-C13D30C5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16525"/>
            <a:ext cx="26670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31" name="Picture 11">
            <a:extLst>
              <a:ext uri="{FF2B5EF4-FFF2-40B4-BE49-F238E27FC236}">
                <a16:creationId xmlns:a16="http://schemas.microsoft.com/office/drawing/2014/main" id="{7FAECED9-FBCE-53C9-D7B0-D2782EE7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73688"/>
            <a:ext cx="1905000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32" name="Line 12">
            <a:extLst>
              <a:ext uri="{FF2B5EF4-FFF2-40B4-BE49-F238E27FC236}">
                <a16:creationId xmlns:a16="http://schemas.microsoft.com/office/drawing/2014/main" id="{52DC02DF-6E0A-992A-7DC9-54D2808E77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2819400"/>
            <a:ext cx="2057400" cy="5334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1133" name="Picture 13">
            <a:extLst>
              <a:ext uri="{FF2B5EF4-FFF2-40B4-BE49-F238E27FC236}">
                <a16:creationId xmlns:a16="http://schemas.microsoft.com/office/drawing/2014/main" id="{201D1484-826C-5A3D-A92B-639EA310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84438"/>
            <a:ext cx="16002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1134" name="Line 14">
            <a:extLst>
              <a:ext uri="{FF2B5EF4-FFF2-40B4-BE49-F238E27FC236}">
                <a16:creationId xmlns:a16="http://schemas.microsoft.com/office/drawing/2014/main" id="{F24A416C-EB77-BF43-DD65-0A2BE12AA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2819400"/>
            <a:ext cx="2286000" cy="4572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1135" name="Line 15">
            <a:extLst>
              <a:ext uri="{FF2B5EF4-FFF2-40B4-BE49-F238E27FC236}">
                <a16:creationId xmlns:a16="http://schemas.microsoft.com/office/drawing/2014/main" id="{E94EFC9F-046A-8A5F-43BD-C6CE8E7E2B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3429000"/>
            <a:ext cx="1752600" cy="17526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1136" name="Line 16">
            <a:extLst>
              <a:ext uri="{FF2B5EF4-FFF2-40B4-BE49-F238E27FC236}">
                <a16:creationId xmlns:a16="http://schemas.microsoft.com/office/drawing/2014/main" id="{B1F2786C-DD8C-0F2C-8168-227208BAE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352800"/>
            <a:ext cx="2438400" cy="2057400"/>
          </a:xfrm>
          <a:prstGeom prst="line">
            <a:avLst/>
          </a:prstGeom>
          <a:noFill/>
          <a:ln w="114300">
            <a:solidFill>
              <a:schemeClr val="tx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1137" name="Picture 17">
            <a:extLst>
              <a:ext uri="{FF2B5EF4-FFF2-40B4-BE49-F238E27FC236}">
                <a16:creationId xmlns:a16="http://schemas.microsoft.com/office/drawing/2014/main" id="{FE7689D1-2E2B-88B5-43A5-ABFF3507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0478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1138" name="Picture 18">
            <a:extLst>
              <a:ext uri="{FF2B5EF4-FFF2-40B4-BE49-F238E27FC236}">
                <a16:creationId xmlns:a16="http://schemas.microsoft.com/office/drawing/2014/main" id="{C99F1C81-AB8D-39A7-18A4-57FF10564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533400"/>
            <a:ext cx="181133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84" name="Picture 16">
            <a:extLst>
              <a:ext uri="{FF2B5EF4-FFF2-40B4-BE49-F238E27FC236}">
                <a16:creationId xmlns:a16="http://schemas.microsoft.com/office/drawing/2014/main" id="{B2B15A5E-C88D-A250-E0EC-CFD9DF6E6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3187" name="Text Box 19">
            <a:extLst>
              <a:ext uri="{FF2B5EF4-FFF2-40B4-BE49-F238E27FC236}">
                <a16:creationId xmlns:a16="http://schemas.microsoft.com/office/drawing/2014/main" id="{022DAAA9-3B8F-F1F4-6300-AEEF25A9B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85788"/>
            <a:ext cx="365760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400" b="1">
                <a:solidFill>
                  <a:schemeClr val="tx2"/>
                </a:solidFill>
              </a:rPr>
              <a:t>Primeros Auxilios</a:t>
            </a:r>
          </a:p>
        </p:txBody>
      </p:sp>
      <p:sp>
        <p:nvSpPr>
          <p:cNvPr id="263188" name="Text Box 20">
            <a:extLst>
              <a:ext uri="{FF2B5EF4-FFF2-40B4-BE49-F238E27FC236}">
                <a16:creationId xmlns:a16="http://schemas.microsoft.com/office/drawing/2014/main" id="{83643C5E-AC9F-B037-2815-C93777104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76800"/>
            <a:ext cx="807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4000" b="1"/>
              <a:t>Satisfacción Personal de Aliviar el</a:t>
            </a:r>
          </a:p>
          <a:p>
            <a:pPr algn="ctr"/>
            <a:r>
              <a:rPr lang="es-ES" altLang="en-US" sz="4000" b="1"/>
              <a:t>Sufrimiento o de Salvar una Vida</a:t>
            </a:r>
            <a:endParaRPr lang="en-US" altLang="en-US" sz="4000" b="1"/>
          </a:p>
        </p:txBody>
      </p:sp>
      <p:sp>
        <p:nvSpPr>
          <p:cNvPr id="263191" name="Text Box 23">
            <a:extLst>
              <a:ext uri="{FF2B5EF4-FFF2-40B4-BE49-F238E27FC236}">
                <a16:creationId xmlns:a16="http://schemas.microsoft.com/office/drawing/2014/main" id="{FC5FAD6A-5789-3EFB-036E-8B5BF2540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219200"/>
            <a:ext cx="228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800" b="1">
                <a:solidFill>
                  <a:srgbClr val="00FF00"/>
                </a:solidFill>
              </a:rPr>
              <a:t>Valores</a:t>
            </a:r>
          </a:p>
        </p:txBody>
      </p:sp>
      <p:pic>
        <p:nvPicPr>
          <p:cNvPr id="263192" name="Picture 24">
            <a:extLst>
              <a:ext uri="{FF2B5EF4-FFF2-40B4-BE49-F238E27FC236}">
                <a16:creationId xmlns:a16="http://schemas.microsoft.com/office/drawing/2014/main" id="{D1E1FB86-A116-E89F-560A-F325CBDC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87488"/>
            <a:ext cx="1017588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93" name="Picture 25">
            <a:extLst>
              <a:ext uri="{FF2B5EF4-FFF2-40B4-BE49-F238E27FC236}">
                <a16:creationId xmlns:a16="http://schemas.microsoft.com/office/drawing/2014/main" id="{98B1F649-EFB6-844B-E985-E0CCAAE0F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24000"/>
            <a:ext cx="10017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3194" name="Picture 26">
            <a:extLst>
              <a:ext uri="{FF2B5EF4-FFF2-40B4-BE49-F238E27FC236}">
                <a16:creationId xmlns:a16="http://schemas.microsoft.com/office/drawing/2014/main" id="{77BDB73F-5518-3260-C330-B82D9A6A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4191000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3195" name="Text Box 27">
            <a:extLst>
              <a:ext uri="{FF2B5EF4-FFF2-40B4-BE49-F238E27FC236}">
                <a16:creationId xmlns:a16="http://schemas.microsoft.com/office/drawing/2014/main" id="{5DD8B748-AA23-50BC-28FE-5AA4D4E60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209800"/>
            <a:ext cx="4114800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HUMANITARIA</a:t>
            </a:r>
          </a:p>
        </p:txBody>
      </p:sp>
      <p:sp>
        <p:nvSpPr>
          <p:cNvPr id="263196" name="Text Box 28">
            <a:extLst>
              <a:ext uri="{FF2B5EF4-FFF2-40B4-BE49-F238E27FC236}">
                <a16:creationId xmlns:a16="http://schemas.microsoft.com/office/drawing/2014/main" id="{55D12906-C3F1-8FB7-21A3-B93A86CD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000375"/>
            <a:ext cx="38100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5400" b="1">
                <a:solidFill>
                  <a:schemeClr val="tx2"/>
                </a:solidFill>
              </a:rPr>
              <a:t>AYUDA AL PRÓJIMO</a:t>
            </a:r>
          </a:p>
        </p:txBody>
      </p:sp>
      <p:pic>
        <p:nvPicPr>
          <p:cNvPr id="263197" name="Picture 29">
            <a:extLst>
              <a:ext uri="{FF2B5EF4-FFF2-40B4-BE49-F238E27FC236}">
                <a16:creationId xmlns:a16="http://schemas.microsoft.com/office/drawing/2014/main" id="{FB1EA8A6-2DD4-CAC5-2DDB-8C019B8B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37338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>
            <a:extLst>
              <a:ext uri="{FF2B5EF4-FFF2-40B4-BE49-F238E27FC236}">
                <a16:creationId xmlns:a16="http://schemas.microsoft.com/office/drawing/2014/main" id="{C66EFFF9-BB39-009A-4441-254B42113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67" name="Text Box 3">
            <a:extLst>
              <a:ext uri="{FF2B5EF4-FFF2-40B4-BE49-F238E27FC236}">
                <a16:creationId xmlns:a16="http://schemas.microsoft.com/office/drawing/2014/main" id="{59E9C2FA-718D-370B-C63A-AE3F5A5C2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"/>
            <a:ext cx="39624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800" b="1">
                <a:solidFill>
                  <a:schemeClr val="tx2"/>
                </a:solidFill>
              </a:rPr>
              <a:t>Primeros Auxilios</a:t>
            </a:r>
          </a:p>
        </p:txBody>
      </p:sp>
      <p:sp>
        <p:nvSpPr>
          <p:cNvPr id="267268" name="Text Box 4">
            <a:extLst>
              <a:ext uri="{FF2B5EF4-FFF2-40B4-BE49-F238E27FC236}">
                <a16:creationId xmlns:a16="http://schemas.microsoft.com/office/drawing/2014/main" id="{8EEC1E23-5430-047D-DDCE-F7795059D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267200"/>
            <a:ext cx="586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3600" b="1"/>
              <a:t>Ayuda por sí Mismo</a:t>
            </a:r>
          </a:p>
        </p:txBody>
      </p:sp>
      <p:sp>
        <p:nvSpPr>
          <p:cNvPr id="267269" name="Text Box 5">
            <a:extLst>
              <a:ext uri="{FF2B5EF4-FFF2-40B4-BE49-F238E27FC236}">
                <a16:creationId xmlns:a16="http://schemas.microsoft.com/office/drawing/2014/main" id="{75C9A230-F087-60F2-0EA0-1F8894C5D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452688"/>
            <a:ext cx="2438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000" b="1">
                <a:solidFill>
                  <a:srgbClr val="00FF00"/>
                </a:solidFill>
              </a:rPr>
              <a:t>Valores</a:t>
            </a:r>
          </a:p>
        </p:txBody>
      </p:sp>
      <p:pic>
        <p:nvPicPr>
          <p:cNvPr id="267270" name="Picture 6">
            <a:extLst>
              <a:ext uri="{FF2B5EF4-FFF2-40B4-BE49-F238E27FC236}">
                <a16:creationId xmlns:a16="http://schemas.microsoft.com/office/drawing/2014/main" id="{7C5E5230-57E9-FC61-8680-35DD7DE0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2720975"/>
            <a:ext cx="1017587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271" name="Picture 7">
            <a:extLst>
              <a:ext uri="{FF2B5EF4-FFF2-40B4-BE49-F238E27FC236}">
                <a16:creationId xmlns:a16="http://schemas.microsoft.com/office/drawing/2014/main" id="{6A7F9D82-4C6F-68D0-28F7-3800A920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757488"/>
            <a:ext cx="1001713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73" name="Text Box 9">
            <a:extLst>
              <a:ext uri="{FF2B5EF4-FFF2-40B4-BE49-F238E27FC236}">
                <a16:creationId xmlns:a16="http://schemas.microsoft.com/office/drawing/2014/main" id="{F2DE095E-4304-C4D4-A62E-A88216CF5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352800"/>
            <a:ext cx="44958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4800" b="1">
                <a:solidFill>
                  <a:schemeClr val="tx2"/>
                </a:solidFill>
                <a:latin typeface="Arial" panose="020B0604020202020204" pitchFamily="34" charset="0"/>
              </a:rPr>
              <a:t>AUTO-AYUDA</a:t>
            </a:r>
          </a:p>
        </p:txBody>
      </p:sp>
      <p:pic>
        <p:nvPicPr>
          <p:cNvPr id="267276" name="Picture 12">
            <a:extLst>
              <a:ext uri="{FF2B5EF4-FFF2-40B4-BE49-F238E27FC236}">
                <a16:creationId xmlns:a16="http://schemas.microsoft.com/office/drawing/2014/main" id="{94D19F63-C8CC-B372-0C0A-6C930837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9938"/>
            <a:ext cx="3048000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277" name="Picture 13">
            <a:extLst>
              <a:ext uri="{FF2B5EF4-FFF2-40B4-BE49-F238E27FC236}">
                <a16:creationId xmlns:a16="http://schemas.microsoft.com/office/drawing/2014/main" id="{7754C43F-958F-3ED6-4B5C-7E1C6F14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124200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278" name="Picture 14">
            <a:extLst>
              <a:ext uri="{FF2B5EF4-FFF2-40B4-BE49-F238E27FC236}">
                <a16:creationId xmlns:a16="http://schemas.microsoft.com/office/drawing/2014/main" id="{C71B6E78-119B-584C-9DDC-658B1D116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75150"/>
            <a:ext cx="6858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79" name="Text Box 15">
            <a:extLst>
              <a:ext uri="{FF2B5EF4-FFF2-40B4-BE49-F238E27FC236}">
                <a16:creationId xmlns:a16="http://schemas.microsoft.com/office/drawing/2014/main" id="{5CDDF8BF-BA3D-C05A-8678-D8B05B5A9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089525"/>
            <a:ext cx="7620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600" b="1"/>
              <a:t>Dirigir a otros en los Procedimientos Correctos a su Favor</a:t>
            </a:r>
            <a:endParaRPr lang="en-US" altLang="en-US" sz="3600" b="1"/>
          </a:p>
        </p:txBody>
      </p:sp>
      <p:pic>
        <p:nvPicPr>
          <p:cNvPr id="267281" name="Picture 17">
            <a:extLst>
              <a:ext uri="{FF2B5EF4-FFF2-40B4-BE49-F238E27FC236}">
                <a16:creationId xmlns:a16="http://schemas.microsoft.com/office/drawing/2014/main" id="{AB22C436-C292-9610-6DF5-3A02D34C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13350"/>
            <a:ext cx="6858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>
            <a:extLst>
              <a:ext uri="{FF2B5EF4-FFF2-40B4-BE49-F238E27FC236}">
                <a16:creationId xmlns:a16="http://schemas.microsoft.com/office/drawing/2014/main" id="{FEFCFF74-CB35-30A3-8DBA-3831FDED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15" name="Text Box 3">
            <a:extLst>
              <a:ext uri="{FF2B5EF4-FFF2-40B4-BE49-F238E27FC236}">
                <a16:creationId xmlns:a16="http://schemas.microsoft.com/office/drawing/2014/main" id="{991D7BE9-0CC0-EC40-0D37-9AD430F4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39624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800" b="1">
                <a:solidFill>
                  <a:schemeClr val="tx2"/>
                </a:solidFill>
              </a:rPr>
              <a:t>Primeros Auxilios</a:t>
            </a:r>
          </a:p>
        </p:txBody>
      </p:sp>
      <p:sp>
        <p:nvSpPr>
          <p:cNvPr id="269316" name="Text Box 4">
            <a:extLst>
              <a:ext uri="{FF2B5EF4-FFF2-40B4-BE49-F238E27FC236}">
                <a16:creationId xmlns:a16="http://schemas.microsoft.com/office/drawing/2014/main" id="{125AE7EE-5C4E-651E-2DD8-3B58B9F38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038600"/>
            <a:ext cx="7239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200" b="1" i="1"/>
              <a:t>Orden de Prioridades para el Tratamiento </a:t>
            </a:r>
          </a:p>
          <a:p>
            <a:pPr algn="l"/>
            <a:r>
              <a:rPr lang="es-ES" altLang="en-US" sz="3200" b="1" i="1"/>
              <a:t>según la Severidad de la Lesión:</a:t>
            </a:r>
            <a:endParaRPr lang="en-US" altLang="en-US" sz="3200" b="1" i="1"/>
          </a:p>
        </p:txBody>
      </p:sp>
      <p:sp>
        <p:nvSpPr>
          <p:cNvPr id="269317" name="Text Box 5">
            <a:extLst>
              <a:ext uri="{FF2B5EF4-FFF2-40B4-BE49-F238E27FC236}">
                <a16:creationId xmlns:a16="http://schemas.microsoft.com/office/drawing/2014/main" id="{46C3EE6F-C0B4-81FB-B4F4-FC1E0FC4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219200"/>
            <a:ext cx="2438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000" b="1">
                <a:solidFill>
                  <a:srgbClr val="00FF00"/>
                </a:solidFill>
              </a:rPr>
              <a:t>Valores</a:t>
            </a:r>
          </a:p>
        </p:txBody>
      </p:sp>
      <p:pic>
        <p:nvPicPr>
          <p:cNvPr id="269318" name="Picture 6">
            <a:extLst>
              <a:ext uri="{FF2B5EF4-FFF2-40B4-BE49-F238E27FC236}">
                <a16:creationId xmlns:a16="http://schemas.microsoft.com/office/drawing/2014/main" id="{11948109-FECB-A23A-A723-BEE023AA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487488"/>
            <a:ext cx="10175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19" name="Picture 7">
            <a:extLst>
              <a:ext uri="{FF2B5EF4-FFF2-40B4-BE49-F238E27FC236}">
                <a16:creationId xmlns:a16="http://schemas.microsoft.com/office/drawing/2014/main" id="{1AC79382-A277-9362-A905-C8D581E4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0017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20" name="Text Box 8">
            <a:extLst>
              <a:ext uri="{FF2B5EF4-FFF2-40B4-BE49-F238E27FC236}">
                <a16:creationId xmlns:a16="http://schemas.microsoft.com/office/drawing/2014/main" id="{5FF90FF9-8E64-489B-1005-6498F985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133600"/>
            <a:ext cx="4648200" cy="160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300" b="1">
                <a:solidFill>
                  <a:schemeClr val="tx2"/>
                </a:solidFill>
              </a:rPr>
              <a:t>PREPARACION </a:t>
            </a:r>
          </a:p>
          <a:p>
            <a:pPr algn="ctr"/>
            <a:r>
              <a:rPr lang="es-ES" altLang="en-US" sz="3300" b="1">
                <a:solidFill>
                  <a:schemeClr val="tx2"/>
                </a:solidFill>
              </a:rPr>
              <a:t>PARA UN </a:t>
            </a:r>
          </a:p>
          <a:p>
            <a:pPr algn="ctr"/>
            <a:r>
              <a:rPr lang="es-ES" altLang="en-US" sz="3300" b="1">
                <a:solidFill>
                  <a:schemeClr val="tx2"/>
                </a:solidFill>
              </a:rPr>
              <a:t>DESASTRE NATURAL</a:t>
            </a:r>
            <a:endParaRPr lang="en-US" altLang="en-US" sz="3300" b="1">
              <a:solidFill>
                <a:schemeClr val="tx2"/>
              </a:solidFill>
            </a:endParaRPr>
          </a:p>
        </p:txBody>
      </p:sp>
      <p:pic>
        <p:nvPicPr>
          <p:cNvPr id="269323" name="Picture 11">
            <a:extLst>
              <a:ext uri="{FF2B5EF4-FFF2-40B4-BE49-F238E27FC236}">
                <a16:creationId xmlns:a16="http://schemas.microsoft.com/office/drawing/2014/main" id="{67666561-FFC8-5CA2-FD60-E3DC39E65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33850"/>
            <a:ext cx="6096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9324" name="Text Box 12">
            <a:extLst>
              <a:ext uri="{FF2B5EF4-FFF2-40B4-BE49-F238E27FC236}">
                <a16:creationId xmlns:a16="http://schemas.microsoft.com/office/drawing/2014/main" id="{2FCF31E4-FD87-1038-701B-64C61F1A5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105400"/>
            <a:ext cx="762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200" b="1"/>
              <a:t>Esto Ayuda a Salvar la Vida del Mayor</a:t>
            </a:r>
          </a:p>
          <a:p>
            <a:pPr algn="l"/>
            <a:r>
              <a:rPr lang="es-ES" altLang="en-US" sz="3200" b="1"/>
              <a:t>Número de Personas</a:t>
            </a:r>
            <a:endParaRPr lang="en-US" altLang="en-US" sz="3200" b="1"/>
          </a:p>
        </p:txBody>
      </p:sp>
      <p:pic>
        <p:nvPicPr>
          <p:cNvPr id="269326" name="Picture 14">
            <a:extLst>
              <a:ext uri="{FF2B5EF4-FFF2-40B4-BE49-F238E27FC236}">
                <a16:creationId xmlns:a16="http://schemas.microsoft.com/office/drawing/2014/main" id="{7D337F65-5271-7324-7733-9AF41805E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6825"/>
            <a:ext cx="29718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9327" name="Picture 15">
            <a:extLst>
              <a:ext uri="{FF2B5EF4-FFF2-40B4-BE49-F238E27FC236}">
                <a16:creationId xmlns:a16="http://schemas.microsoft.com/office/drawing/2014/main" id="{140836F6-310C-9A7A-681B-F99A3A45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37338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>
            <a:extLst>
              <a:ext uri="{FF2B5EF4-FFF2-40B4-BE49-F238E27FC236}">
                <a16:creationId xmlns:a16="http://schemas.microsoft.com/office/drawing/2014/main" id="{62C9F4BA-838B-A5D1-C407-7CA354103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3" name="Text Box 3">
            <a:extLst>
              <a:ext uri="{FF2B5EF4-FFF2-40B4-BE49-F238E27FC236}">
                <a16:creationId xmlns:a16="http://schemas.microsoft.com/office/drawing/2014/main" id="{B646C668-3B12-87BA-0A20-5919B8817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8638"/>
            <a:ext cx="39624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800" b="1">
                <a:solidFill>
                  <a:schemeClr val="tx2"/>
                </a:solidFill>
              </a:rPr>
              <a:t>Primeros Auxilios</a:t>
            </a:r>
          </a:p>
        </p:txBody>
      </p:sp>
      <p:sp>
        <p:nvSpPr>
          <p:cNvPr id="271364" name="Text Box 4">
            <a:extLst>
              <a:ext uri="{FF2B5EF4-FFF2-40B4-BE49-F238E27FC236}">
                <a16:creationId xmlns:a16="http://schemas.microsoft.com/office/drawing/2014/main" id="{3518E4A9-0539-599F-AF1D-0F382BDE5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581400"/>
            <a:ext cx="7543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200" b="1"/>
              <a:t>Desarrollo de la Consciencia de </a:t>
            </a:r>
          </a:p>
          <a:p>
            <a:pPr algn="l"/>
            <a:r>
              <a:rPr lang="es-ES" altLang="en-US" sz="3200" b="1"/>
              <a:t>la Seguridad</a:t>
            </a:r>
            <a:endParaRPr lang="en-US" altLang="en-US" sz="3200" b="1"/>
          </a:p>
        </p:txBody>
      </p:sp>
      <p:sp>
        <p:nvSpPr>
          <p:cNvPr id="271365" name="Text Box 5">
            <a:extLst>
              <a:ext uri="{FF2B5EF4-FFF2-40B4-BE49-F238E27FC236}">
                <a16:creationId xmlns:a16="http://schemas.microsoft.com/office/drawing/2014/main" id="{38336DD1-213C-2432-629F-4140B6165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47800"/>
            <a:ext cx="24384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200" b="1">
                <a:solidFill>
                  <a:srgbClr val="00FF00"/>
                </a:solidFill>
              </a:rPr>
              <a:t>Valores</a:t>
            </a:r>
          </a:p>
        </p:txBody>
      </p:sp>
      <p:pic>
        <p:nvPicPr>
          <p:cNvPr id="271366" name="Picture 6">
            <a:extLst>
              <a:ext uri="{FF2B5EF4-FFF2-40B4-BE49-F238E27FC236}">
                <a16:creationId xmlns:a16="http://schemas.microsoft.com/office/drawing/2014/main" id="{EAA217A3-05F5-B477-91B6-9278244A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00213"/>
            <a:ext cx="12128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1367" name="Picture 7">
            <a:extLst>
              <a:ext uri="{FF2B5EF4-FFF2-40B4-BE49-F238E27FC236}">
                <a16:creationId xmlns:a16="http://schemas.microsoft.com/office/drawing/2014/main" id="{5B11B96A-9AF0-5E20-40AE-72599B413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736725"/>
            <a:ext cx="1192212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68" name="Text Box 8">
            <a:extLst>
              <a:ext uri="{FF2B5EF4-FFF2-40B4-BE49-F238E27FC236}">
                <a16:creationId xmlns:a16="http://schemas.microsoft.com/office/drawing/2014/main" id="{9B712228-1125-B470-9DD3-335101F4D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362200"/>
            <a:ext cx="4495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5400" b="1">
                <a:solidFill>
                  <a:schemeClr val="tx2"/>
                </a:solidFill>
              </a:rPr>
              <a:t>SEGURIDAD</a:t>
            </a:r>
            <a:endParaRPr lang="en-US" altLang="en-US" sz="5400" b="1">
              <a:solidFill>
                <a:schemeClr val="tx2"/>
              </a:solidFill>
            </a:endParaRPr>
          </a:p>
        </p:txBody>
      </p:sp>
      <p:pic>
        <p:nvPicPr>
          <p:cNvPr id="271369" name="Picture 9">
            <a:extLst>
              <a:ext uri="{FF2B5EF4-FFF2-40B4-BE49-F238E27FC236}">
                <a16:creationId xmlns:a16="http://schemas.microsoft.com/office/drawing/2014/main" id="{246198C5-C8E4-BF1A-8C43-B652D24C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1372" name="Picture 12">
            <a:extLst>
              <a:ext uri="{FF2B5EF4-FFF2-40B4-BE49-F238E27FC236}">
                <a16:creationId xmlns:a16="http://schemas.microsoft.com/office/drawing/2014/main" id="{0F5CDF45-48CC-2623-8D64-6572DB235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35052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1373" name="Picture 13">
            <a:extLst>
              <a:ext uri="{FF2B5EF4-FFF2-40B4-BE49-F238E27FC236}">
                <a16:creationId xmlns:a16="http://schemas.microsoft.com/office/drawing/2014/main" id="{CBF5EFA2-6814-8397-2C63-FBF1BBEA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2766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1376" name="Text Box 16">
            <a:extLst>
              <a:ext uri="{FF2B5EF4-FFF2-40B4-BE49-F238E27FC236}">
                <a16:creationId xmlns:a16="http://schemas.microsoft.com/office/drawing/2014/main" id="{A091D0BB-4AAC-975E-D645-0DFCF2B7E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648200"/>
            <a:ext cx="75438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ES" altLang="en-US" sz="3200" b="1"/>
              <a:t>Desarrollo de Hábitos que Promuevan  </a:t>
            </a:r>
          </a:p>
          <a:p>
            <a:pPr algn="l"/>
            <a:r>
              <a:rPr lang="es-ES" altLang="en-US" sz="3200" b="1"/>
              <a:t>Seguridad en el Hogar, Trabajo, durante </a:t>
            </a:r>
          </a:p>
          <a:p>
            <a:pPr algn="l"/>
            <a:r>
              <a:rPr lang="es-ES" altLang="en-US" sz="3200" b="1"/>
              <a:t>la Recreación, y en las Calles y Autopistas</a:t>
            </a:r>
            <a:endParaRPr lang="en-US" altLang="en-US" sz="3200" b="1"/>
          </a:p>
        </p:txBody>
      </p:sp>
      <p:pic>
        <p:nvPicPr>
          <p:cNvPr id="271377" name="Picture 17">
            <a:extLst>
              <a:ext uri="{FF2B5EF4-FFF2-40B4-BE49-F238E27FC236}">
                <a16:creationId xmlns:a16="http://schemas.microsoft.com/office/drawing/2014/main" id="{13391DDE-8BD5-5FA1-4A94-97CB1FA9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244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" name="Picture 71">
            <a:extLst>
              <a:ext uri="{FF2B5EF4-FFF2-40B4-BE49-F238E27FC236}">
                <a16:creationId xmlns:a16="http://schemas.microsoft.com/office/drawing/2014/main" id="{242CF288-25A4-6CA5-B6CA-72D7C67CADCA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4139" name="Text Box 43">
            <a:extLst>
              <a:ext uri="{FF2B5EF4-FFF2-40B4-BE49-F238E27FC236}">
                <a16:creationId xmlns:a16="http://schemas.microsoft.com/office/drawing/2014/main" id="{A65853AA-B3E7-A0BD-4695-BF1F3CC6E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366838"/>
            <a:ext cx="51054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800" b="1">
                <a:solidFill>
                  <a:srgbClr val="00FF00"/>
                </a:solidFill>
              </a:rPr>
              <a:t>Cuándo Descontinuar</a:t>
            </a:r>
            <a:endParaRPr lang="en-US" altLang="en-US" sz="3600" b="1" i="1">
              <a:solidFill>
                <a:srgbClr val="00FF00"/>
              </a:solidFill>
            </a:endParaRPr>
          </a:p>
        </p:txBody>
      </p:sp>
      <p:sp>
        <p:nvSpPr>
          <p:cNvPr id="4140" name="Text Box 44">
            <a:extLst>
              <a:ext uri="{FF2B5EF4-FFF2-40B4-BE49-F238E27FC236}">
                <a16:creationId xmlns:a16="http://schemas.microsoft.com/office/drawing/2014/main" id="{04CD0BB4-55B5-1EA8-9F33-B3FAC93A1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7700"/>
            <a:ext cx="50292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500" b="1">
                <a:solidFill>
                  <a:schemeClr val="tx2"/>
                </a:solidFill>
                <a:latin typeface="Arial" panose="020B0604020202020204" pitchFamily="34" charset="0"/>
              </a:rPr>
              <a:t>PRIMEROS AUXILIOS</a:t>
            </a:r>
          </a:p>
        </p:txBody>
      </p:sp>
      <p:pic>
        <p:nvPicPr>
          <p:cNvPr id="4141" name="Picture 45">
            <a:extLst>
              <a:ext uri="{FF2B5EF4-FFF2-40B4-BE49-F238E27FC236}">
                <a16:creationId xmlns:a16="http://schemas.microsoft.com/office/drawing/2014/main" id="{E7BEABE1-0C6E-556B-34CD-10A3C44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23900"/>
            <a:ext cx="11430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42" name="Picture 46">
            <a:extLst>
              <a:ext uri="{FF2B5EF4-FFF2-40B4-BE49-F238E27FC236}">
                <a16:creationId xmlns:a16="http://schemas.microsoft.com/office/drawing/2014/main" id="{91056913-F843-D289-EA9E-FFA5EABFC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692150"/>
            <a:ext cx="1122362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43" name="Picture 47">
            <a:extLst>
              <a:ext uri="{FF2B5EF4-FFF2-40B4-BE49-F238E27FC236}">
                <a16:creationId xmlns:a16="http://schemas.microsoft.com/office/drawing/2014/main" id="{7374C2A0-DF34-E6B1-A394-B9A92991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66850"/>
            <a:ext cx="9953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44" name="Picture 48">
            <a:extLst>
              <a:ext uri="{FF2B5EF4-FFF2-40B4-BE49-F238E27FC236}">
                <a16:creationId xmlns:a16="http://schemas.microsoft.com/office/drawing/2014/main" id="{ECC85C98-A0E4-FDD8-BF4C-52282017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66850"/>
            <a:ext cx="99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45" name="Text Box 49">
            <a:extLst>
              <a:ext uri="{FF2B5EF4-FFF2-40B4-BE49-F238E27FC236}">
                <a16:creationId xmlns:a16="http://schemas.microsoft.com/office/drawing/2014/main" id="{3B92E615-9889-4B8C-2E79-33C74F5FA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27263"/>
            <a:ext cx="75438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3600" b="1"/>
              <a:t>Hasta que Ayuda Médica Profesional Llegue</a:t>
            </a:r>
            <a:endParaRPr lang="en-US" altLang="en-US" sz="3600" b="1"/>
          </a:p>
        </p:txBody>
      </p:sp>
      <p:pic>
        <p:nvPicPr>
          <p:cNvPr id="4154" name="Picture 58">
            <a:extLst>
              <a:ext uri="{FF2B5EF4-FFF2-40B4-BE49-F238E27FC236}">
                <a16:creationId xmlns:a16="http://schemas.microsoft.com/office/drawing/2014/main" id="{F74C881D-4AF9-530D-32B5-FABAAC77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27263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68" name="Text Box 72">
            <a:extLst>
              <a:ext uri="{FF2B5EF4-FFF2-40B4-BE49-F238E27FC236}">
                <a16:creationId xmlns:a16="http://schemas.microsoft.com/office/drawing/2014/main" id="{D67EC095-1989-5E43-F284-2B88A9C3D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448050"/>
            <a:ext cx="75438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3600" b="1"/>
              <a:t>Mientras la Víctima se Transporta hacia una Instalación Médica</a:t>
            </a:r>
            <a:endParaRPr lang="en-US" altLang="en-US" sz="3600" b="1"/>
          </a:p>
        </p:txBody>
      </p:sp>
      <p:pic>
        <p:nvPicPr>
          <p:cNvPr id="4169" name="Picture 73">
            <a:extLst>
              <a:ext uri="{FF2B5EF4-FFF2-40B4-BE49-F238E27FC236}">
                <a16:creationId xmlns:a16="http://schemas.microsoft.com/office/drawing/2014/main" id="{60D7671E-6453-84F7-108E-CF9F884F3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48050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70" name="Text Box 74">
            <a:extLst>
              <a:ext uri="{FF2B5EF4-FFF2-40B4-BE49-F238E27FC236}">
                <a16:creationId xmlns:a16="http://schemas.microsoft.com/office/drawing/2014/main" id="{8033B80D-E7C1-A028-0B57-57CCFAD3C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684713"/>
            <a:ext cx="7543800" cy="141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3600" b="1"/>
              <a:t>Cuando la Víctima Presente una Lesión menor que no Requiere Atención Médica Inmediáta</a:t>
            </a:r>
            <a:endParaRPr lang="en-US" altLang="en-US" sz="3600" b="1"/>
          </a:p>
        </p:txBody>
      </p:sp>
      <p:pic>
        <p:nvPicPr>
          <p:cNvPr id="4171" name="Picture 75">
            <a:extLst>
              <a:ext uri="{FF2B5EF4-FFF2-40B4-BE49-F238E27FC236}">
                <a16:creationId xmlns:a16="http://schemas.microsoft.com/office/drawing/2014/main" id="{A0A3C681-99D5-2005-0978-C29FBB00B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84713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>
            <a:extLst>
              <a:ext uri="{FF2B5EF4-FFF2-40B4-BE49-F238E27FC236}">
                <a16:creationId xmlns:a16="http://schemas.microsoft.com/office/drawing/2014/main" id="{97BBCDF1-07ED-FAE0-1B97-C16D9190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7509" name="Text Box 5">
            <a:extLst>
              <a:ext uri="{FF2B5EF4-FFF2-40B4-BE49-F238E27FC236}">
                <a16:creationId xmlns:a16="http://schemas.microsoft.com/office/drawing/2014/main" id="{ED6FD164-DBB6-9E84-78AE-57E70FF0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362200"/>
            <a:ext cx="6096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600" b="1">
                <a:solidFill>
                  <a:schemeClr val="tx2"/>
                </a:solidFill>
                <a:latin typeface="Arial" panose="020B0604020202020204" pitchFamily="34" charset="0"/>
              </a:rPr>
              <a:t>MEDIDAS DE</a:t>
            </a:r>
          </a:p>
          <a:p>
            <a:pPr algn="ctr"/>
            <a:r>
              <a:rPr lang="en-US" altLang="en-US" sz="5600" b="1">
                <a:solidFill>
                  <a:schemeClr val="tx2"/>
                </a:solidFill>
                <a:latin typeface="Arial" panose="020B0604020202020204" pitchFamily="34" charset="0"/>
              </a:rPr>
              <a:t>PRECAUSIÓN</a:t>
            </a:r>
          </a:p>
        </p:txBody>
      </p:sp>
      <p:pic>
        <p:nvPicPr>
          <p:cNvPr id="277510" name="Picture 6">
            <a:extLst>
              <a:ext uri="{FF2B5EF4-FFF2-40B4-BE49-F238E27FC236}">
                <a16:creationId xmlns:a16="http://schemas.microsoft.com/office/drawing/2014/main" id="{45E2540D-FFF5-AA80-360B-5D2823E6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7175"/>
            <a:ext cx="228600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11" name="Picture 7">
            <a:extLst>
              <a:ext uri="{FF2B5EF4-FFF2-40B4-BE49-F238E27FC236}">
                <a16:creationId xmlns:a16="http://schemas.microsoft.com/office/drawing/2014/main" id="{512CC8A2-17DB-F4DB-9F8A-1EB9BB2A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230663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12" name="Picture 8">
            <a:extLst>
              <a:ext uri="{FF2B5EF4-FFF2-40B4-BE49-F238E27FC236}">
                <a16:creationId xmlns:a16="http://schemas.microsoft.com/office/drawing/2014/main" id="{796378B9-F873-23C9-F1B1-90F82005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2895600" cy="223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7513" name="Picture 9">
            <a:extLst>
              <a:ext uri="{FF2B5EF4-FFF2-40B4-BE49-F238E27FC236}">
                <a16:creationId xmlns:a16="http://schemas.microsoft.com/office/drawing/2014/main" id="{69CEE4FA-E27D-168F-8CA1-57496AA00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1371600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60" name="Picture 8">
            <a:extLst>
              <a:ext uri="{FF2B5EF4-FFF2-40B4-BE49-F238E27FC236}">
                <a16:creationId xmlns:a16="http://schemas.microsoft.com/office/drawing/2014/main" id="{53464097-DBA2-943A-AF7B-E073CA60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61" name="Picture 9">
            <a:extLst>
              <a:ext uri="{FF2B5EF4-FFF2-40B4-BE49-F238E27FC236}">
                <a16:creationId xmlns:a16="http://schemas.microsoft.com/office/drawing/2014/main" id="{5E5F5DF8-DDEF-AB12-0BEB-FD8A102D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73152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>
            <a:extLst>
              <a:ext uri="{FF2B5EF4-FFF2-40B4-BE49-F238E27FC236}">
                <a16:creationId xmlns:a16="http://schemas.microsoft.com/office/drawing/2014/main" id="{3D89A165-3A82-72A8-6E14-2595D27CA714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sp>
        <p:nvSpPr>
          <p:cNvPr id="284675" name="Text Box 3">
            <a:extLst>
              <a:ext uri="{FF2B5EF4-FFF2-40B4-BE49-F238E27FC236}">
                <a16:creationId xmlns:a16="http://schemas.microsoft.com/office/drawing/2014/main" id="{3D7EA4C5-A08F-0CC6-5DCF-D9C8F50CA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878138"/>
            <a:ext cx="75438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Guantes de Hule ("Latex")</a:t>
            </a:r>
          </a:p>
        </p:txBody>
      </p:sp>
      <p:pic>
        <p:nvPicPr>
          <p:cNvPr id="284676" name="Picture 4">
            <a:extLst>
              <a:ext uri="{FF2B5EF4-FFF2-40B4-BE49-F238E27FC236}">
                <a16:creationId xmlns:a16="http://schemas.microsoft.com/office/drawing/2014/main" id="{D84C7FA0-D350-8CB6-184B-5BD9458E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78138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77" name="Text Box 5">
            <a:extLst>
              <a:ext uri="{FF2B5EF4-FFF2-40B4-BE49-F238E27FC236}">
                <a16:creationId xmlns:a16="http://schemas.microsoft.com/office/drawing/2014/main" id="{A99F2DC6-2DEE-7C0A-F10C-B308352F5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962400"/>
            <a:ext cx="75438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3600" b="1"/>
              <a:t>Máscaras de Bolsillo en Situaciones de Emergencias Respiratorias</a:t>
            </a:r>
            <a:endParaRPr lang="en-US" altLang="en-US" sz="3600" b="1"/>
          </a:p>
        </p:txBody>
      </p:sp>
      <p:pic>
        <p:nvPicPr>
          <p:cNvPr id="284678" name="Picture 6">
            <a:extLst>
              <a:ext uri="{FF2B5EF4-FFF2-40B4-BE49-F238E27FC236}">
                <a16:creationId xmlns:a16="http://schemas.microsoft.com/office/drawing/2014/main" id="{7CF012F9-0D58-559C-AD12-A60986647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62400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4679" name="Text Box 7">
            <a:extLst>
              <a:ext uri="{FF2B5EF4-FFF2-40B4-BE49-F238E27FC236}">
                <a16:creationId xmlns:a16="http://schemas.microsoft.com/office/drawing/2014/main" id="{D758E36D-9B12-D0AC-1997-F90860305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5588"/>
            <a:ext cx="75438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Otras medidas</a:t>
            </a:r>
          </a:p>
        </p:txBody>
      </p:sp>
      <p:pic>
        <p:nvPicPr>
          <p:cNvPr id="284680" name="Picture 8">
            <a:extLst>
              <a:ext uri="{FF2B5EF4-FFF2-40B4-BE49-F238E27FC236}">
                <a16:creationId xmlns:a16="http://schemas.microsoft.com/office/drawing/2014/main" id="{9115B99F-0C55-A3EB-05FC-432EB372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5588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4681" name="Picture 9">
            <a:extLst>
              <a:ext uri="{FF2B5EF4-FFF2-40B4-BE49-F238E27FC236}">
                <a16:creationId xmlns:a16="http://schemas.microsoft.com/office/drawing/2014/main" id="{1B4E8F2E-A175-CB64-7EA3-CF7DCDD859B4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914400"/>
            <a:ext cx="7315200" cy="147320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61" name="Picture 9">
            <a:extLst>
              <a:ext uri="{FF2B5EF4-FFF2-40B4-BE49-F238E27FC236}">
                <a16:creationId xmlns:a16="http://schemas.microsoft.com/office/drawing/2014/main" id="{66DFD465-2746-CF61-A30F-6165C2AA1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2" name="Picture 10">
            <a:extLst>
              <a:ext uri="{FF2B5EF4-FFF2-40B4-BE49-F238E27FC236}">
                <a16:creationId xmlns:a16="http://schemas.microsoft.com/office/drawing/2014/main" id="{21622F2B-E45A-B311-5E88-E43E6586D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295400"/>
            <a:ext cx="1127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3" name="Picture 11">
            <a:extLst>
              <a:ext uri="{FF2B5EF4-FFF2-40B4-BE49-F238E27FC236}">
                <a16:creationId xmlns:a16="http://schemas.microsoft.com/office/drawing/2014/main" id="{97500A0F-33E0-16D6-EFBD-71E9AA1B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75" y="1295400"/>
            <a:ext cx="11271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1565" name="Picture 13">
            <a:extLst>
              <a:ext uri="{FF2B5EF4-FFF2-40B4-BE49-F238E27FC236}">
                <a16:creationId xmlns:a16="http://schemas.microsoft.com/office/drawing/2014/main" id="{A76FAA96-6F6B-9348-77B1-F02F270A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248400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66" name="Text Box 14">
            <a:extLst>
              <a:ext uri="{FF2B5EF4-FFF2-40B4-BE49-F238E27FC236}">
                <a16:creationId xmlns:a16="http://schemas.microsoft.com/office/drawing/2014/main" id="{AFEF634B-0908-58D8-AD5B-3884991D1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19400"/>
            <a:ext cx="83058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2800" b="1"/>
              <a:t>Conjunto de Maniobras para el Cuidado Inmediáto </a:t>
            </a:r>
          </a:p>
          <a:p>
            <a:pPr algn="ctr"/>
            <a:r>
              <a:rPr lang="es-ES" altLang="en-US" sz="2800" b="1"/>
              <a:t>(de Emergencia) y Tratamiento Ulterior (si la </a:t>
            </a:r>
          </a:p>
          <a:p>
            <a:pPr algn="ctr"/>
            <a:r>
              <a:rPr lang="es-ES" altLang="en-US" sz="2800" b="1"/>
              <a:t>Ayuda Médica se Demora o no se Encuentra Disponible) de una Víctima (Incluye su Estado Físico, Emocional/Psicológico, La Escena Total del Accidente y la Ayuda para el Propio Rescatador) que ha sido Herido o Repentinamente </a:t>
            </a:r>
          </a:p>
          <a:p>
            <a:pPr algn="ctr"/>
            <a:r>
              <a:rPr lang="es-ES" altLang="en-US" sz="2800" b="1"/>
              <a:t>Atacado por una Enfermedad</a:t>
            </a:r>
            <a:endParaRPr lang="en-US" altLang="en-US" sz="2800" b="1"/>
          </a:p>
        </p:txBody>
      </p:sp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83" name="Picture 15">
            <a:extLst>
              <a:ext uri="{FF2B5EF4-FFF2-40B4-BE49-F238E27FC236}">
                <a16:creationId xmlns:a16="http://schemas.microsoft.com/office/drawing/2014/main" id="{4F605BD5-4C5F-03BC-33EC-4DE35B2ED4A6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28638"/>
            <a:ext cx="8229600" cy="5648325"/>
          </a:xfrm>
          <a:noFill/>
          <a:ln/>
        </p:spPr>
      </p:pic>
      <p:sp>
        <p:nvSpPr>
          <p:cNvPr id="288785" name="Text Box 17">
            <a:extLst>
              <a:ext uri="{FF2B5EF4-FFF2-40B4-BE49-F238E27FC236}">
                <a16:creationId xmlns:a16="http://schemas.microsoft.com/office/drawing/2014/main" id="{50D43427-144C-F693-82D4-59AB00CB2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426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>
                <a:latin typeface="Arial" panose="020B0604020202020204" pitchFamily="34" charset="0"/>
              </a:rPr>
              <a:t>Guantes de Hule</a:t>
            </a:r>
          </a:p>
          <a:p>
            <a:pPr algn="ctr"/>
            <a:r>
              <a:rPr lang="en-US" altLang="en-US" sz="4000" b="1">
                <a:latin typeface="Arial" panose="020B0604020202020204" pitchFamily="34" charset="0"/>
              </a:rPr>
              <a:t>("Latex")</a:t>
            </a:r>
          </a:p>
        </p:txBody>
      </p:sp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5" name="Picture 5">
            <a:extLst>
              <a:ext uri="{FF2B5EF4-FFF2-40B4-BE49-F238E27FC236}">
                <a16:creationId xmlns:a16="http://schemas.microsoft.com/office/drawing/2014/main" id="{26B88DC9-8D6B-1105-BE87-5B2DE3FF7B6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07975"/>
            <a:ext cx="8153400" cy="6245225"/>
          </a:xfrm>
          <a:noFill/>
          <a:ln/>
        </p:spPr>
      </p:pic>
      <p:sp>
        <p:nvSpPr>
          <p:cNvPr id="291843" name="Text Box 3">
            <a:extLst>
              <a:ext uri="{FF2B5EF4-FFF2-40B4-BE49-F238E27FC236}">
                <a16:creationId xmlns:a16="http://schemas.microsoft.com/office/drawing/2014/main" id="{C95E3170-ED03-7D9E-821E-2FF03297B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895600"/>
            <a:ext cx="7239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solidFill>
                  <a:schemeClr val="tx2"/>
                </a:solidFill>
                <a:latin typeface="Arial" panose="020B0604020202020204" pitchFamily="34" charset="0"/>
              </a:rPr>
              <a:t>Quitándose los Guantes</a:t>
            </a:r>
          </a:p>
        </p:txBody>
      </p:sp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3" name="Picture 5">
            <a:extLst>
              <a:ext uri="{FF2B5EF4-FFF2-40B4-BE49-F238E27FC236}">
                <a16:creationId xmlns:a16="http://schemas.microsoft.com/office/drawing/2014/main" id="{5846C3A3-C853-5B77-37B3-6CD05B25D857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0038"/>
            <a:ext cx="8153400" cy="6253162"/>
          </a:xfrm>
          <a:noFill/>
          <a:ln/>
        </p:spPr>
      </p:pic>
      <p:sp>
        <p:nvSpPr>
          <p:cNvPr id="293891" name="Text Box 3">
            <a:extLst>
              <a:ext uri="{FF2B5EF4-FFF2-40B4-BE49-F238E27FC236}">
                <a16:creationId xmlns:a16="http://schemas.microsoft.com/office/drawing/2014/main" id="{8B0755B5-A870-C1EA-10F3-8BDFF0BA1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203825"/>
            <a:ext cx="5334000" cy="96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Usos de los Guantes para</a:t>
            </a:r>
          </a:p>
          <a:p>
            <a:pPr algn="ctr">
              <a:lnSpc>
                <a:spcPct val="90000"/>
              </a:lnSpc>
            </a:pPr>
            <a:r>
              <a:rPr lang="es-E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 Detener una Hemorragia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4" name="Picture 8">
            <a:extLst>
              <a:ext uri="{FF2B5EF4-FFF2-40B4-BE49-F238E27FC236}">
                <a16:creationId xmlns:a16="http://schemas.microsoft.com/office/drawing/2014/main" id="{6BA26DF5-B709-07BC-8725-87848B5B623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609600"/>
            <a:ext cx="8534400" cy="5661025"/>
          </a:xfrm>
          <a:noFill/>
          <a:ln/>
        </p:spPr>
      </p:pic>
      <p:sp>
        <p:nvSpPr>
          <p:cNvPr id="295939" name="Text Box 3">
            <a:extLst>
              <a:ext uri="{FF2B5EF4-FFF2-40B4-BE49-F238E27FC236}">
                <a16:creationId xmlns:a16="http://schemas.microsoft.com/office/drawing/2014/main" id="{D895D0E5-BBB4-FEEF-1822-9356BCD88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004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4000" b="1"/>
              <a:t>Máscaras de Bolsillo (Variedades)</a:t>
            </a:r>
          </a:p>
        </p:txBody>
      </p:sp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7" name="Text Box 3">
            <a:extLst>
              <a:ext uri="{FF2B5EF4-FFF2-40B4-BE49-F238E27FC236}">
                <a16:creationId xmlns:a16="http://schemas.microsoft.com/office/drawing/2014/main" id="{BB7DB216-E1E7-8ED8-3BE9-46EE3EFD8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67400"/>
            <a:ext cx="8915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n-US" sz="3100" b="1">
                <a:solidFill>
                  <a:schemeClr val="tx2"/>
                </a:solidFill>
              </a:rPr>
              <a:t>Máscaras de Bolsillo ("Pocket Mask") ("Laerdal")</a:t>
            </a:r>
            <a:endParaRPr lang="en-US" altLang="en-US" sz="3100" b="1">
              <a:solidFill>
                <a:schemeClr val="tx2"/>
              </a:solidFill>
            </a:endParaRPr>
          </a:p>
        </p:txBody>
      </p:sp>
      <p:pic>
        <p:nvPicPr>
          <p:cNvPr id="297989" name="Picture 5">
            <a:extLst>
              <a:ext uri="{FF2B5EF4-FFF2-40B4-BE49-F238E27FC236}">
                <a16:creationId xmlns:a16="http://schemas.microsoft.com/office/drawing/2014/main" id="{D1B3808D-AC87-3274-332A-11008F24A035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617538"/>
            <a:ext cx="8305800" cy="4868862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7" name="Picture 5">
            <a:extLst>
              <a:ext uri="{FF2B5EF4-FFF2-40B4-BE49-F238E27FC236}">
                <a16:creationId xmlns:a16="http://schemas.microsoft.com/office/drawing/2014/main" id="{12FAB1BE-28A0-2139-C27D-EBCA1EA2F07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841375"/>
            <a:ext cx="8458200" cy="5026025"/>
          </a:xfrm>
          <a:noFill/>
          <a:ln/>
        </p:spPr>
      </p:pic>
      <p:sp>
        <p:nvSpPr>
          <p:cNvPr id="300034" name="Text Box 2">
            <a:extLst>
              <a:ext uri="{FF2B5EF4-FFF2-40B4-BE49-F238E27FC236}">
                <a16:creationId xmlns:a16="http://schemas.microsoft.com/office/drawing/2014/main" id="{7FF9E3A9-C6EF-EB16-68B1-C2F7C946E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498975"/>
            <a:ext cx="53340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100" b="1">
                <a:solidFill>
                  <a:srgbClr val="990000"/>
                </a:solidFill>
              </a:rPr>
              <a:t>Máscaras de Bolsillo</a:t>
            </a:r>
          </a:p>
          <a:p>
            <a:pPr algn="ctr"/>
            <a:r>
              <a:rPr lang="es-ES" altLang="en-US" sz="3100" b="1">
                <a:solidFill>
                  <a:srgbClr val="990000"/>
                </a:solidFill>
              </a:rPr>
              <a:t> ("Pocket Mask") ("Laerdal")</a:t>
            </a:r>
            <a:endParaRPr lang="en-US" altLang="en-US" sz="3100" b="1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5" name="Picture 5">
            <a:extLst>
              <a:ext uri="{FF2B5EF4-FFF2-40B4-BE49-F238E27FC236}">
                <a16:creationId xmlns:a16="http://schemas.microsoft.com/office/drawing/2014/main" id="{4B3B2AA8-E1A4-58F2-DA61-766DC2A84D70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363" y="1143000"/>
            <a:ext cx="8478837" cy="3459163"/>
          </a:xfrm>
          <a:noFill/>
          <a:ln/>
        </p:spPr>
      </p:pic>
      <p:sp>
        <p:nvSpPr>
          <p:cNvPr id="302087" name="Text Box 7">
            <a:extLst>
              <a:ext uri="{FF2B5EF4-FFF2-40B4-BE49-F238E27FC236}">
                <a16:creationId xmlns:a16="http://schemas.microsoft.com/office/drawing/2014/main" id="{F2C11BE4-CD6A-57DD-61EE-FDEB64035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029200"/>
            <a:ext cx="8915400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n-US" sz="3900" b="1">
                <a:solidFill>
                  <a:schemeClr val="tx2"/>
                </a:solidFill>
              </a:rPr>
              <a:t>Máscaras de Bolsillo ("Pocket Mask")</a:t>
            </a:r>
            <a:endParaRPr lang="en-US" altLang="en-US" sz="39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05D52514-730C-EF1E-D769-CE7AFB740F6E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304138" name="Picture 10">
            <a:extLst>
              <a:ext uri="{FF2B5EF4-FFF2-40B4-BE49-F238E27FC236}">
                <a16:creationId xmlns:a16="http://schemas.microsoft.com/office/drawing/2014/main" id="{362E0E85-F3D2-DAA8-46CD-AB3139601F57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200400"/>
            <a:ext cx="7543800" cy="2738438"/>
          </a:xfrm>
          <a:noFill/>
          <a:ln/>
        </p:spPr>
      </p:pic>
      <p:pic>
        <p:nvPicPr>
          <p:cNvPr id="304142" name="Picture 14">
            <a:extLst>
              <a:ext uri="{FF2B5EF4-FFF2-40B4-BE49-F238E27FC236}">
                <a16:creationId xmlns:a16="http://schemas.microsoft.com/office/drawing/2014/main" id="{FEA610F9-C7D0-F641-785C-3DCAA191D308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762000"/>
            <a:ext cx="7467600" cy="1468438"/>
          </a:xfrm>
          <a:noFill/>
          <a:ln/>
        </p:spPr>
      </p:pic>
      <p:sp>
        <p:nvSpPr>
          <p:cNvPr id="304145" name="Text Box 17">
            <a:extLst>
              <a:ext uri="{FF2B5EF4-FFF2-40B4-BE49-F238E27FC236}">
                <a16:creationId xmlns:a16="http://schemas.microsoft.com/office/drawing/2014/main" id="{73AB5965-E936-4137-441E-45BBCC191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344738"/>
            <a:ext cx="8001000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n-US" sz="3800" b="1"/>
              <a:t>Lavarse las Manos con Agua y Jabón</a:t>
            </a:r>
            <a:endParaRPr lang="en-US" altLang="en-US" sz="3800" b="1"/>
          </a:p>
        </p:txBody>
      </p:sp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5" name="Text Box 5">
            <a:extLst>
              <a:ext uri="{FF2B5EF4-FFF2-40B4-BE49-F238E27FC236}">
                <a16:creationId xmlns:a16="http://schemas.microsoft.com/office/drawing/2014/main" id="{4B0A7D1B-1BB0-40DC-8EE1-53B94047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14875"/>
            <a:ext cx="8001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4400" b="1">
                <a:solidFill>
                  <a:schemeClr val="tx2"/>
                </a:solidFill>
              </a:rPr>
              <a:t>Lavarse las Manos: </a:t>
            </a:r>
            <a:r>
              <a:rPr lang="en-US" altLang="en-US" sz="4400" b="1" i="1">
                <a:solidFill>
                  <a:schemeClr val="tx2"/>
                </a:solidFill>
              </a:rPr>
              <a:t>Antisépticos</a:t>
            </a:r>
          </a:p>
        </p:txBody>
      </p:sp>
      <p:pic>
        <p:nvPicPr>
          <p:cNvPr id="307209" name="Picture 9">
            <a:extLst>
              <a:ext uri="{FF2B5EF4-FFF2-40B4-BE49-F238E27FC236}">
                <a16:creationId xmlns:a16="http://schemas.microsoft.com/office/drawing/2014/main" id="{C9BFB53A-C2E2-D742-58BD-54EC580FF4A4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62075"/>
            <a:ext cx="8305800" cy="307975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>
            <a:extLst>
              <a:ext uri="{FF2B5EF4-FFF2-40B4-BE49-F238E27FC236}">
                <a16:creationId xmlns:a16="http://schemas.microsoft.com/office/drawing/2014/main" id="{C4FBD23D-7FCA-9E60-2EBE-17EC15B2302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310280" name="Picture 8">
            <a:extLst>
              <a:ext uri="{FF2B5EF4-FFF2-40B4-BE49-F238E27FC236}">
                <a16:creationId xmlns:a16="http://schemas.microsoft.com/office/drawing/2014/main" id="{1A947FC2-6DC1-A206-5463-0D1C519A4DFF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685800"/>
            <a:ext cx="7315200" cy="1404938"/>
          </a:xfrm>
          <a:noFill/>
          <a:ln/>
        </p:spPr>
      </p:pic>
      <p:pic>
        <p:nvPicPr>
          <p:cNvPr id="310283" name="Picture 11">
            <a:extLst>
              <a:ext uri="{FF2B5EF4-FFF2-40B4-BE49-F238E27FC236}">
                <a16:creationId xmlns:a16="http://schemas.microsoft.com/office/drawing/2014/main" id="{7980A6D0-B603-5FE0-6CC7-D4F95EDF7F46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447925"/>
            <a:ext cx="5334000" cy="3648075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>
            <a:extLst>
              <a:ext uri="{FF2B5EF4-FFF2-40B4-BE49-F238E27FC236}">
                <a16:creationId xmlns:a16="http://schemas.microsoft.com/office/drawing/2014/main" id="{B37AF56A-4FB4-055A-E2ED-E2FAE626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9140" name="Picture 4">
            <a:extLst>
              <a:ext uri="{FF2B5EF4-FFF2-40B4-BE49-F238E27FC236}">
                <a16:creationId xmlns:a16="http://schemas.microsoft.com/office/drawing/2014/main" id="{EDFE99B2-0401-608A-DEBE-C307766DF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09800"/>
            <a:ext cx="82708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9141" name="Picture 5">
            <a:extLst>
              <a:ext uri="{FF2B5EF4-FFF2-40B4-BE49-F238E27FC236}">
                <a16:creationId xmlns:a16="http://schemas.microsoft.com/office/drawing/2014/main" id="{8441DB89-6327-7EE6-85D4-6DC04AEA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4102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142" name="Text Box 6">
            <a:extLst>
              <a:ext uri="{FF2B5EF4-FFF2-40B4-BE49-F238E27FC236}">
                <a16:creationId xmlns:a16="http://schemas.microsoft.com/office/drawing/2014/main" id="{4BC11E44-0443-9EBF-9F11-242F98AD9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05200"/>
            <a:ext cx="83058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100" b="1"/>
              <a:t>La Diestra Aplicación de unos Principios y</a:t>
            </a:r>
          </a:p>
          <a:p>
            <a:pPr algn="ctr"/>
            <a:r>
              <a:rPr lang="es-ES" altLang="en-US" sz="3100" b="1"/>
              <a:t> Técnicas Aceptados de Tratamiento en Caso de</a:t>
            </a:r>
          </a:p>
          <a:p>
            <a:pPr algn="ctr"/>
            <a:r>
              <a:rPr lang="es-ES" altLang="en-US" sz="3100" b="1"/>
              <a:t> Lesión o Dolencia Súbita, Utilizando los Medios</a:t>
            </a:r>
          </a:p>
          <a:p>
            <a:pPr algn="ctr"/>
            <a:r>
              <a:rPr lang="es-ES" altLang="en-US" sz="3100" b="1"/>
              <a:t> y Materiales que se Dispone en el Momento</a:t>
            </a:r>
          </a:p>
          <a:p>
            <a:pPr algn="ctr"/>
            <a:r>
              <a:rPr lang="es-ES" altLang="en-US" sz="3100" b="1"/>
              <a:t> de la Emergencia Médica (Lesión o Dolencia)</a:t>
            </a:r>
            <a:endParaRPr lang="en-US" altLang="en-US" sz="3100" b="1"/>
          </a:p>
        </p:txBody>
      </p:sp>
      <p:sp>
        <p:nvSpPr>
          <p:cNvPr id="219143" name="Text Box 7">
            <a:extLst>
              <a:ext uri="{FF2B5EF4-FFF2-40B4-BE49-F238E27FC236}">
                <a16:creationId xmlns:a16="http://schemas.microsoft.com/office/drawing/2014/main" id="{667B8687-8DEF-C1F6-698B-DA54128EA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914400"/>
            <a:ext cx="3200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chemeClr val="tx2"/>
                </a:solidFill>
              </a:rPr>
              <a:t>(Janette Rojas,</a:t>
            </a:r>
          </a:p>
          <a:p>
            <a:pPr algn="ctr"/>
            <a:r>
              <a:rPr lang="en-US" altLang="en-US" sz="3600" b="1">
                <a:solidFill>
                  <a:schemeClr val="tx2"/>
                </a:solidFill>
              </a:rPr>
              <a:t> EMT, MPHE)</a:t>
            </a:r>
          </a:p>
        </p:txBody>
      </p:sp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>
            <a:extLst>
              <a:ext uri="{FF2B5EF4-FFF2-40B4-BE49-F238E27FC236}">
                <a16:creationId xmlns:a16="http://schemas.microsoft.com/office/drawing/2014/main" id="{95338208-E767-68D1-4880-EA8655F7A13C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314377" name="Picture 9">
            <a:extLst>
              <a:ext uri="{FF2B5EF4-FFF2-40B4-BE49-F238E27FC236}">
                <a16:creationId xmlns:a16="http://schemas.microsoft.com/office/drawing/2014/main" id="{1BF84A9C-CFEB-E517-B4DB-F534A84E1AC9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3581400" cy="2419350"/>
          </a:xfrm>
          <a:noFill/>
          <a:ln/>
        </p:spPr>
      </p:pic>
      <p:sp>
        <p:nvSpPr>
          <p:cNvPr id="314373" name="Text Box 5">
            <a:extLst>
              <a:ext uri="{FF2B5EF4-FFF2-40B4-BE49-F238E27FC236}">
                <a16:creationId xmlns:a16="http://schemas.microsoft.com/office/drawing/2014/main" id="{0744AC98-E016-066A-DF06-15D1AF2D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073650"/>
            <a:ext cx="800100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n-US" sz="3400" b="1"/>
              <a:t>Si Usted no Sabe nadar, su vida estará en Peligro si Intenta Salvar a la Víctima</a:t>
            </a:r>
            <a:endParaRPr lang="en-US" altLang="en-US" sz="3400" b="1"/>
          </a:p>
        </p:txBody>
      </p:sp>
      <p:sp>
        <p:nvSpPr>
          <p:cNvPr id="314376" name="Text Box 8">
            <a:extLst>
              <a:ext uri="{FF2B5EF4-FFF2-40B4-BE49-F238E27FC236}">
                <a16:creationId xmlns:a16="http://schemas.microsoft.com/office/drawing/2014/main" id="{C15BC0F6-5EBD-91F9-F734-6CFC2BD4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847975"/>
            <a:ext cx="4343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600" b="1">
                <a:solidFill>
                  <a:schemeClr val="tx2"/>
                </a:solidFill>
              </a:rPr>
              <a:t>Ejemplo:</a:t>
            </a:r>
          </a:p>
          <a:p>
            <a:pPr algn="ctr"/>
            <a:r>
              <a:rPr lang="es-ES" altLang="en-US" sz="3600" b="1">
                <a:solidFill>
                  <a:schemeClr val="tx2"/>
                </a:solidFill>
              </a:rPr>
              <a:t> </a:t>
            </a:r>
            <a:r>
              <a:rPr lang="es-ES" altLang="en-US" sz="3600" b="1" i="1">
                <a:solidFill>
                  <a:schemeClr val="tx2"/>
                </a:solidFill>
              </a:rPr>
              <a:t>Accidente en el Agua</a:t>
            </a:r>
            <a:endParaRPr lang="en-US" altLang="en-US" sz="3600" b="1" i="1">
              <a:solidFill>
                <a:schemeClr val="tx2"/>
              </a:solidFill>
            </a:endParaRPr>
          </a:p>
        </p:txBody>
      </p:sp>
      <p:pic>
        <p:nvPicPr>
          <p:cNvPr id="314380" name="Picture 12">
            <a:extLst>
              <a:ext uri="{FF2B5EF4-FFF2-40B4-BE49-F238E27FC236}">
                <a16:creationId xmlns:a16="http://schemas.microsoft.com/office/drawing/2014/main" id="{421BD1C0-2ED7-6EC1-A14D-280953CF20D9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688975"/>
            <a:ext cx="7086600" cy="1444625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>
            <a:extLst>
              <a:ext uri="{FF2B5EF4-FFF2-40B4-BE49-F238E27FC236}">
                <a16:creationId xmlns:a16="http://schemas.microsoft.com/office/drawing/2014/main" id="{D7C9637C-4CE1-4092-E612-626EC6EEC2E7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318473" name="Picture 9">
            <a:extLst>
              <a:ext uri="{FF2B5EF4-FFF2-40B4-BE49-F238E27FC236}">
                <a16:creationId xmlns:a16="http://schemas.microsoft.com/office/drawing/2014/main" id="{0E79ABAC-2C84-0279-0660-EDEE932DF432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533400"/>
            <a:ext cx="5638800" cy="1546225"/>
          </a:xfrm>
          <a:noFill/>
          <a:ln/>
        </p:spPr>
      </p:pic>
      <p:sp>
        <p:nvSpPr>
          <p:cNvPr id="318468" name="Text Box 4">
            <a:extLst>
              <a:ext uri="{FF2B5EF4-FFF2-40B4-BE49-F238E27FC236}">
                <a16:creationId xmlns:a16="http://schemas.microsoft.com/office/drawing/2014/main" id="{4E94C9D7-0A74-D376-8F4F-293EA463A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359275"/>
            <a:ext cx="80010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200" b="1"/>
              <a:t>Gases Tóxicos, Químicos, Fuentes de</a:t>
            </a:r>
          </a:p>
          <a:p>
            <a:pPr algn="ctr"/>
            <a:r>
              <a:rPr lang="es-ES" altLang="en-US" sz="3200" b="1"/>
              <a:t> Electricidad, Fuego, Estructuras que Puedan Colapsarse, Explosiones, Radiación, </a:t>
            </a:r>
          </a:p>
          <a:p>
            <a:pPr algn="ctr"/>
            <a:r>
              <a:rPr lang="es-ES" altLang="en-US" sz="3200" b="1"/>
              <a:t>Falta de Oxígeno, y Armas de Fuego</a:t>
            </a:r>
            <a:endParaRPr lang="en-US" altLang="en-US" sz="3200" b="1"/>
          </a:p>
        </p:txBody>
      </p:sp>
      <p:sp>
        <p:nvSpPr>
          <p:cNvPr id="318469" name="Text Box 5">
            <a:extLst>
              <a:ext uri="{FF2B5EF4-FFF2-40B4-BE49-F238E27FC236}">
                <a16:creationId xmlns:a16="http://schemas.microsoft.com/office/drawing/2014/main" id="{27D8DB61-97EE-0905-1566-8A15E34F8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743200"/>
            <a:ext cx="396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6000" b="1">
                <a:solidFill>
                  <a:schemeClr val="tx2"/>
                </a:solidFill>
              </a:rPr>
              <a:t>Ejemplos: </a:t>
            </a:r>
            <a:endParaRPr lang="en-US" altLang="en-US" sz="6000" b="1" i="1">
              <a:solidFill>
                <a:schemeClr val="tx2"/>
              </a:solidFill>
            </a:endParaRPr>
          </a:p>
        </p:txBody>
      </p:sp>
      <p:pic>
        <p:nvPicPr>
          <p:cNvPr id="318476" name="Picture 12">
            <a:extLst>
              <a:ext uri="{FF2B5EF4-FFF2-40B4-BE49-F238E27FC236}">
                <a16:creationId xmlns:a16="http://schemas.microsoft.com/office/drawing/2014/main" id="{1E65E459-669E-4358-4B63-06850CF0E94B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286000"/>
            <a:ext cx="3505200" cy="200025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70" name="Picture 10">
            <a:extLst>
              <a:ext uri="{FF2B5EF4-FFF2-40B4-BE49-F238E27FC236}">
                <a16:creationId xmlns:a16="http://schemas.microsoft.com/office/drawing/2014/main" id="{30F2C0F7-0543-392A-D871-564FFE1A095F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9448800" cy="7162800"/>
          </a:xfrm>
          <a:noFill/>
          <a:ln/>
        </p:spPr>
      </p:pic>
      <p:sp>
        <p:nvSpPr>
          <p:cNvPr id="322572" name="Text Box 12">
            <a:extLst>
              <a:ext uri="{FF2B5EF4-FFF2-40B4-BE49-F238E27FC236}">
                <a16:creationId xmlns:a16="http://schemas.microsoft.com/office/drawing/2014/main" id="{98B3B7B3-D4C8-94BB-09A2-EFCB770D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8600"/>
            <a:ext cx="39624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 b="1">
                <a:solidFill>
                  <a:schemeClr val="bg1"/>
                </a:solidFill>
                <a:latin typeface="Arial" panose="020B0604020202020204" pitchFamily="34" charset="0"/>
              </a:rPr>
              <a:t>GASES TÓXICOS</a:t>
            </a:r>
          </a:p>
        </p:txBody>
      </p:sp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7" name="Picture 5">
            <a:extLst>
              <a:ext uri="{FF2B5EF4-FFF2-40B4-BE49-F238E27FC236}">
                <a16:creationId xmlns:a16="http://schemas.microsoft.com/office/drawing/2014/main" id="{984CD51F-1278-4409-0A2A-6C4DB66C0874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1288" y="-76200"/>
            <a:ext cx="9513888" cy="7086600"/>
          </a:xfrm>
          <a:noFill/>
          <a:ln/>
        </p:spPr>
      </p:pic>
      <p:sp>
        <p:nvSpPr>
          <p:cNvPr id="325635" name="Text Box 3">
            <a:extLst>
              <a:ext uri="{FF2B5EF4-FFF2-40B4-BE49-F238E27FC236}">
                <a16:creationId xmlns:a16="http://schemas.microsoft.com/office/drawing/2014/main" id="{D318956E-DCCE-7C09-6733-985CD26D9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8600"/>
            <a:ext cx="4495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 b="1">
                <a:solidFill>
                  <a:schemeClr val="bg1"/>
                </a:solidFill>
                <a:latin typeface="Arial" panose="020B0604020202020204" pitchFamily="34" charset="0"/>
              </a:rPr>
              <a:t>QUÍMICOS</a:t>
            </a:r>
          </a:p>
        </p:txBody>
      </p:sp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5" name="Picture 5">
            <a:extLst>
              <a:ext uri="{FF2B5EF4-FFF2-40B4-BE49-F238E27FC236}">
                <a16:creationId xmlns:a16="http://schemas.microsoft.com/office/drawing/2014/main" id="{4B929CAD-62B7-FE9E-F789-4A14CF49FDB6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152400"/>
            <a:ext cx="9372600" cy="7162800"/>
          </a:xfrm>
          <a:noFill/>
          <a:ln/>
        </p:spPr>
      </p:pic>
      <p:sp>
        <p:nvSpPr>
          <p:cNvPr id="327683" name="Text Box 3">
            <a:extLst>
              <a:ext uri="{FF2B5EF4-FFF2-40B4-BE49-F238E27FC236}">
                <a16:creationId xmlns:a16="http://schemas.microsoft.com/office/drawing/2014/main" id="{3F3CE466-C519-11B9-1FDA-480367450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911850"/>
            <a:ext cx="876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latin typeface="Arial" panose="020B0604020202020204" pitchFamily="34" charset="0"/>
              </a:rPr>
              <a:t>MATERIALES PELIGROSOS/TOXICOS</a:t>
            </a:r>
          </a:p>
        </p:txBody>
      </p:sp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3" name="Picture 5">
            <a:extLst>
              <a:ext uri="{FF2B5EF4-FFF2-40B4-BE49-F238E27FC236}">
                <a16:creationId xmlns:a16="http://schemas.microsoft.com/office/drawing/2014/main" id="{1CFBD8A0-4B13-49E7-5CAE-F920CC6A4CD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9372600" cy="7086600"/>
          </a:xfrm>
          <a:noFill/>
          <a:ln/>
        </p:spPr>
      </p:pic>
      <p:sp>
        <p:nvSpPr>
          <p:cNvPr id="329731" name="Text Box 3">
            <a:extLst>
              <a:ext uri="{FF2B5EF4-FFF2-40B4-BE49-F238E27FC236}">
                <a16:creationId xmlns:a16="http://schemas.microsoft.com/office/drawing/2014/main" id="{49D17817-AC6E-AB05-BD9D-40478EA3F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02250"/>
            <a:ext cx="4724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800" b="1">
                <a:solidFill>
                  <a:schemeClr val="tx2"/>
                </a:solidFill>
                <a:latin typeface="Arial" panose="020B0604020202020204" pitchFamily="34" charset="0"/>
              </a:rPr>
              <a:t>FUENTES DE </a:t>
            </a:r>
          </a:p>
          <a:p>
            <a:pPr algn="ctr"/>
            <a:r>
              <a:rPr lang="en-US" altLang="en-US" sz="4800" b="1">
                <a:solidFill>
                  <a:schemeClr val="tx2"/>
                </a:solidFill>
                <a:latin typeface="Arial" panose="020B0604020202020204" pitchFamily="34" charset="0"/>
              </a:rPr>
              <a:t>ELECTRICIDAD</a:t>
            </a:r>
          </a:p>
        </p:txBody>
      </p:sp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81" name="Picture 5">
            <a:extLst>
              <a:ext uri="{FF2B5EF4-FFF2-40B4-BE49-F238E27FC236}">
                <a16:creationId xmlns:a16="http://schemas.microsoft.com/office/drawing/2014/main" id="{ECF3974B-698D-E1D9-8BA0-FB5830A22B3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152400"/>
            <a:ext cx="9372600" cy="7086600"/>
          </a:xfrm>
          <a:noFill/>
          <a:ln/>
        </p:spPr>
      </p:pic>
      <p:sp>
        <p:nvSpPr>
          <p:cNvPr id="331779" name="Text Box 3">
            <a:extLst>
              <a:ext uri="{FF2B5EF4-FFF2-40B4-BE49-F238E27FC236}">
                <a16:creationId xmlns:a16="http://schemas.microsoft.com/office/drawing/2014/main" id="{3F419175-D0AC-6CF7-B06C-CF4C098C5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83058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500" b="1">
                <a:latin typeface="Arial" panose="020B0604020202020204" pitchFamily="34" charset="0"/>
              </a:rPr>
              <a:t>LÍNEAS ELÉCTRICAS CERCA</a:t>
            </a:r>
          </a:p>
        </p:txBody>
      </p:sp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9" name="Picture 5">
            <a:extLst>
              <a:ext uri="{FF2B5EF4-FFF2-40B4-BE49-F238E27FC236}">
                <a16:creationId xmlns:a16="http://schemas.microsoft.com/office/drawing/2014/main" id="{8DDC8E0A-0A6F-467C-81B4-26AD02CAF3AF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9372600" cy="7032625"/>
          </a:xfrm>
          <a:noFill/>
          <a:ln/>
        </p:spPr>
      </p:pic>
      <p:sp>
        <p:nvSpPr>
          <p:cNvPr id="333827" name="Text Box 3">
            <a:extLst>
              <a:ext uri="{FF2B5EF4-FFF2-40B4-BE49-F238E27FC236}">
                <a16:creationId xmlns:a16="http://schemas.microsoft.com/office/drawing/2014/main" id="{34BB6F19-A84C-8AD3-8817-FB00BC47D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57200"/>
            <a:ext cx="4191000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100" b="1">
                <a:latin typeface="Arial" panose="020B0604020202020204" pitchFamily="34" charset="0"/>
              </a:rPr>
              <a:t>FUEGOS</a:t>
            </a:r>
          </a:p>
        </p:txBody>
      </p:sp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7" name="Picture 5">
            <a:extLst>
              <a:ext uri="{FF2B5EF4-FFF2-40B4-BE49-F238E27FC236}">
                <a16:creationId xmlns:a16="http://schemas.microsoft.com/office/drawing/2014/main" id="{079E33FA-24D6-1974-8AE5-975DB84B93C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9372600" cy="7086600"/>
          </a:xfrm>
          <a:noFill/>
          <a:ln/>
        </p:spPr>
      </p:pic>
      <p:sp>
        <p:nvSpPr>
          <p:cNvPr id="335875" name="Text Box 3">
            <a:extLst>
              <a:ext uri="{FF2B5EF4-FFF2-40B4-BE49-F238E27FC236}">
                <a16:creationId xmlns:a16="http://schemas.microsoft.com/office/drawing/2014/main" id="{EE073891-6E98-4EE8-F630-2B98E639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8534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800" b="1">
                <a:latin typeface="Arial" panose="020B0604020202020204" pitchFamily="34" charset="0"/>
              </a:rPr>
              <a:t>MATERIALES PELIGROSOS</a:t>
            </a:r>
          </a:p>
          <a:p>
            <a:pPr algn="ctr"/>
            <a:r>
              <a:rPr lang="en-US" altLang="en-US" sz="4800" b="1">
                <a:latin typeface="Arial" panose="020B0604020202020204" pitchFamily="34" charset="0"/>
              </a:rPr>
              <a:t>(INFLAMABLES</a:t>
            </a:r>
            <a:r>
              <a:rPr lang="en-US" altLang="en-US" b="1"/>
              <a:t>)</a:t>
            </a:r>
          </a:p>
        </p:txBody>
      </p:sp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5" name="Picture 5">
            <a:extLst>
              <a:ext uri="{FF2B5EF4-FFF2-40B4-BE49-F238E27FC236}">
                <a16:creationId xmlns:a16="http://schemas.microsoft.com/office/drawing/2014/main" id="{3670B611-A400-678E-2044-12F14E0A310E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9448800" cy="7086600"/>
          </a:xfrm>
          <a:noFill/>
          <a:ln/>
        </p:spPr>
      </p:pic>
      <p:sp>
        <p:nvSpPr>
          <p:cNvPr id="337923" name="Text Box 3">
            <a:extLst>
              <a:ext uri="{FF2B5EF4-FFF2-40B4-BE49-F238E27FC236}">
                <a16:creationId xmlns:a16="http://schemas.microsoft.com/office/drawing/2014/main" id="{174DA20E-A54E-BA6B-7B0C-7B3B25F60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0"/>
            <a:ext cx="502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990000"/>
                </a:solidFill>
                <a:latin typeface="Arial" panose="020B0604020202020204" pitchFamily="34" charset="0"/>
              </a:rPr>
              <a:t>ESTRUCTURAS QUE</a:t>
            </a:r>
          </a:p>
          <a:p>
            <a:pPr algn="ctr"/>
            <a:r>
              <a:rPr lang="en-US" altLang="en-US" sz="2800" b="1">
                <a:solidFill>
                  <a:srgbClr val="990000"/>
                </a:solidFill>
                <a:latin typeface="Arial" panose="020B0604020202020204" pitchFamily="34" charset="0"/>
              </a:rPr>
              <a:t> PUEDEN COLAPSARSE</a:t>
            </a:r>
            <a:r>
              <a:rPr lang="en-US" altLang="en-US" sz="3200" b="1">
                <a:solidFill>
                  <a:srgbClr val="990000"/>
                </a:solidFill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>
            <a:extLst>
              <a:ext uri="{FF2B5EF4-FFF2-40B4-BE49-F238E27FC236}">
                <a16:creationId xmlns:a16="http://schemas.microsoft.com/office/drawing/2014/main" id="{AAE77F4B-EA5E-3D97-3729-CF2C8F764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88" name="Picture 4">
            <a:extLst>
              <a:ext uri="{FF2B5EF4-FFF2-40B4-BE49-F238E27FC236}">
                <a16:creationId xmlns:a16="http://schemas.microsoft.com/office/drawing/2014/main" id="{F8532F9F-E258-1930-2C10-6643CC62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8768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89" name="Text Box 5">
            <a:extLst>
              <a:ext uri="{FF2B5EF4-FFF2-40B4-BE49-F238E27FC236}">
                <a16:creationId xmlns:a16="http://schemas.microsoft.com/office/drawing/2014/main" id="{040BE836-C5DC-5B22-BEE1-1A2FAD980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28975"/>
            <a:ext cx="7620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Cuidado Inmediáto Ofrecido a una Persona</a:t>
            </a:r>
          </a:p>
          <a:p>
            <a:pPr algn="l">
              <a:lnSpc>
                <a:spcPct val="80000"/>
              </a:lnSpc>
            </a:pPr>
            <a:r>
              <a:rPr lang="es-ES" altLang="en-US" sz="2900" b="1"/>
              <a:t>que se ha Lesionado o Enfermado Subitamente</a:t>
            </a:r>
            <a:r>
              <a:rPr lang="es-ES" altLang="en-US" sz="2900"/>
              <a:t> </a:t>
            </a:r>
            <a:endParaRPr lang="en-US" altLang="en-US" sz="2900"/>
          </a:p>
        </p:txBody>
      </p:sp>
      <p:sp>
        <p:nvSpPr>
          <p:cNvPr id="221190" name="Text Box 6">
            <a:extLst>
              <a:ext uri="{FF2B5EF4-FFF2-40B4-BE49-F238E27FC236}">
                <a16:creationId xmlns:a16="http://schemas.microsoft.com/office/drawing/2014/main" id="{61983CEF-7996-85EF-94E5-FB15CC0C7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896938"/>
            <a:ext cx="3962400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 b="1">
                <a:solidFill>
                  <a:schemeClr val="tx2"/>
                </a:solidFill>
              </a:rPr>
              <a:t>(National Safety Council, 1997 (pp.</a:t>
            </a:r>
            <a:r>
              <a:rPr lang="en-US" altLang="en-US" sz="3200" b="1">
                <a:solidFill>
                  <a:schemeClr val="tx2"/>
                </a:solidFill>
              </a:rPr>
              <a:t> 6-7)</a:t>
            </a:r>
          </a:p>
        </p:txBody>
      </p:sp>
      <p:pic>
        <p:nvPicPr>
          <p:cNvPr id="221191" name="Picture 7">
            <a:extLst>
              <a:ext uri="{FF2B5EF4-FFF2-40B4-BE49-F238E27FC236}">
                <a16:creationId xmlns:a16="http://schemas.microsoft.com/office/drawing/2014/main" id="{54255E95-199C-1593-0A33-F4244034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09775"/>
            <a:ext cx="820738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92" name="Picture 8">
            <a:extLst>
              <a:ext uri="{FF2B5EF4-FFF2-40B4-BE49-F238E27FC236}">
                <a16:creationId xmlns:a16="http://schemas.microsoft.com/office/drawing/2014/main" id="{133EF815-8A8C-EB3D-29CD-C0374DB39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2897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93" name="Text Box 9">
            <a:extLst>
              <a:ext uri="{FF2B5EF4-FFF2-40B4-BE49-F238E27FC236}">
                <a16:creationId xmlns:a16="http://schemas.microsoft.com/office/drawing/2014/main" id="{F3CFA33F-2B85-F0B9-D3E5-4126B04EA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08450"/>
            <a:ext cx="7620000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Cuidado Temporero hasta que LlegueAyuda Médica, de ser Necesario</a:t>
            </a:r>
          </a:p>
        </p:txBody>
      </p:sp>
      <p:pic>
        <p:nvPicPr>
          <p:cNvPr id="221194" name="Picture 10">
            <a:extLst>
              <a:ext uri="{FF2B5EF4-FFF2-40B4-BE49-F238E27FC236}">
                <a16:creationId xmlns:a16="http://schemas.microsoft.com/office/drawing/2014/main" id="{49752738-8C3B-0B47-2A4E-2ACFFF10A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0845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1195" name="Text Box 11">
            <a:extLst>
              <a:ext uri="{FF2B5EF4-FFF2-40B4-BE49-F238E27FC236}">
                <a16:creationId xmlns:a16="http://schemas.microsoft.com/office/drawing/2014/main" id="{7A266985-4249-D1BA-AD50-311192105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994275"/>
            <a:ext cx="762000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No Sustituye el Cuidado Médico; sin embargo,</a:t>
            </a:r>
          </a:p>
          <a:p>
            <a:pPr algn="l">
              <a:lnSpc>
                <a:spcPct val="80000"/>
              </a:lnSpc>
            </a:pPr>
            <a:r>
              <a:rPr lang="es-ES" altLang="en-US" sz="2900" b="1"/>
              <a:t>la Mayoría de los casos </a:t>
            </a:r>
            <a:r>
              <a:rPr lang="es-ES" altLang="en-US" sz="2900" b="1" u="sng"/>
              <a:t>NO</a:t>
            </a:r>
            <a:r>
              <a:rPr lang="es-ES" altLang="en-US" sz="2900" b="1"/>
              <a:t> requieren</a:t>
            </a:r>
          </a:p>
          <a:p>
            <a:pPr algn="l">
              <a:lnSpc>
                <a:spcPct val="80000"/>
              </a:lnSpc>
            </a:pPr>
            <a:r>
              <a:rPr lang="es-ES" altLang="en-US" sz="2900" b="1"/>
              <a:t>Cuidado Médico</a:t>
            </a:r>
          </a:p>
        </p:txBody>
      </p:sp>
      <p:pic>
        <p:nvPicPr>
          <p:cNvPr id="221196" name="Picture 12">
            <a:extLst>
              <a:ext uri="{FF2B5EF4-FFF2-40B4-BE49-F238E27FC236}">
                <a16:creationId xmlns:a16="http://schemas.microsoft.com/office/drawing/2014/main" id="{256B42E8-65B4-4115-74C2-6D8D5C29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94275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>
            <a:extLst>
              <a:ext uri="{FF2B5EF4-FFF2-40B4-BE49-F238E27FC236}">
                <a16:creationId xmlns:a16="http://schemas.microsoft.com/office/drawing/2014/main" id="{FC4A7AF9-C6EF-DAC4-817A-3193C26EAE44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9372600" cy="7086600"/>
          </a:xfrm>
          <a:noFill/>
          <a:ln/>
        </p:spPr>
      </p:pic>
      <p:sp>
        <p:nvSpPr>
          <p:cNvPr id="342019" name="Text Box 3">
            <a:extLst>
              <a:ext uri="{FF2B5EF4-FFF2-40B4-BE49-F238E27FC236}">
                <a16:creationId xmlns:a16="http://schemas.microsoft.com/office/drawing/2014/main" id="{BB5B6CAF-6B44-3F5E-BB9B-808F476C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622925"/>
            <a:ext cx="8153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0" b="1">
                <a:solidFill>
                  <a:schemeClr val="tx1"/>
                </a:solidFill>
                <a:latin typeface="Arial" panose="020B0604020202020204" pitchFamily="34" charset="0"/>
              </a:rPr>
              <a:t>CARROS VOLCADOS</a:t>
            </a:r>
          </a:p>
        </p:txBody>
      </p:sp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1" name="Text Box 3">
            <a:extLst>
              <a:ext uri="{FF2B5EF4-FFF2-40B4-BE49-F238E27FC236}">
                <a16:creationId xmlns:a16="http://schemas.microsoft.com/office/drawing/2014/main" id="{188DD946-5833-970F-98BA-E835DD281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743200"/>
            <a:ext cx="4267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400" b="1">
                <a:solidFill>
                  <a:schemeClr val="tx2"/>
                </a:solidFill>
                <a:latin typeface="Arial" panose="020B0604020202020204" pitchFamily="34" charset="0"/>
              </a:rPr>
              <a:t>RADIACIÓN</a:t>
            </a:r>
          </a:p>
        </p:txBody>
      </p:sp>
      <p:pic>
        <p:nvPicPr>
          <p:cNvPr id="339976" name="Picture 8">
            <a:extLst>
              <a:ext uri="{FF2B5EF4-FFF2-40B4-BE49-F238E27FC236}">
                <a16:creationId xmlns:a16="http://schemas.microsoft.com/office/drawing/2014/main" id="{90998428-8C6C-FAC5-B95D-ACA6D3E18CB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8" y="809625"/>
            <a:ext cx="4132262" cy="5362575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>
            <a:extLst>
              <a:ext uri="{FF2B5EF4-FFF2-40B4-BE49-F238E27FC236}">
                <a16:creationId xmlns:a16="http://schemas.microsoft.com/office/drawing/2014/main" id="{E9BC5412-0196-9CC2-870F-B39F9F4DC22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346120" name="Picture 8">
            <a:extLst>
              <a:ext uri="{FF2B5EF4-FFF2-40B4-BE49-F238E27FC236}">
                <a16:creationId xmlns:a16="http://schemas.microsoft.com/office/drawing/2014/main" id="{C9072235-5BC6-9A2E-618D-C76F84347106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533400"/>
            <a:ext cx="4572000" cy="1711325"/>
          </a:xfrm>
          <a:noFill/>
          <a:ln/>
        </p:spPr>
      </p:pic>
      <p:sp>
        <p:nvSpPr>
          <p:cNvPr id="346117" name="Text Box 5">
            <a:extLst>
              <a:ext uri="{FF2B5EF4-FFF2-40B4-BE49-F238E27FC236}">
                <a16:creationId xmlns:a16="http://schemas.microsoft.com/office/drawing/2014/main" id="{69E007DB-0774-DB09-DF00-27F2738FD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62200"/>
            <a:ext cx="815340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ES" altLang="en-US" sz="3000" b="1" i="1">
                <a:solidFill>
                  <a:schemeClr val="tx2"/>
                </a:solidFill>
                <a:latin typeface="Arial" panose="020B0604020202020204" pitchFamily="34" charset="0"/>
              </a:rPr>
              <a:t>Hay Cosas que solo los</a:t>
            </a:r>
          </a:p>
          <a:p>
            <a:pPr algn="ctr">
              <a:lnSpc>
                <a:spcPct val="90000"/>
              </a:lnSpc>
            </a:pPr>
            <a:r>
              <a:rPr lang="es-ES" altLang="en-US" sz="3000" b="1" i="1">
                <a:solidFill>
                  <a:schemeClr val="tx2"/>
                </a:solidFill>
                <a:latin typeface="Arial" panose="020B0604020202020204" pitchFamily="34" charset="0"/>
              </a:rPr>
              <a:t>Técnicos de Emergencias Médicas</a:t>
            </a:r>
          </a:p>
          <a:p>
            <a:pPr algn="ctr">
              <a:lnSpc>
                <a:spcPct val="90000"/>
              </a:lnSpc>
            </a:pPr>
            <a:r>
              <a:rPr lang="es-ES" altLang="en-US" sz="3000" b="1" i="1">
                <a:solidFill>
                  <a:schemeClr val="tx2"/>
                </a:solidFill>
                <a:latin typeface="Arial" panose="020B0604020202020204" pitchFamily="34" charset="0"/>
              </a:rPr>
              <a:t> o Unidad de Rescate Pueden Hacer</a:t>
            </a:r>
            <a:endParaRPr lang="en-US" altLang="en-US" sz="3000" b="1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46123" name="Picture 11">
            <a:extLst>
              <a:ext uri="{FF2B5EF4-FFF2-40B4-BE49-F238E27FC236}">
                <a16:creationId xmlns:a16="http://schemas.microsoft.com/office/drawing/2014/main" id="{E9807DE4-270A-3591-B3EF-87A9E10CBBCF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657600"/>
            <a:ext cx="4191000" cy="261620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>
            <a:extLst>
              <a:ext uri="{FF2B5EF4-FFF2-40B4-BE49-F238E27FC236}">
                <a16:creationId xmlns:a16="http://schemas.microsoft.com/office/drawing/2014/main" id="{D90D82AB-A877-4E25-A371-A7B2B41500D7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350223" name="Picture 15">
            <a:extLst>
              <a:ext uri="{FF2B5EF4-FFF2-40B4-BE49-F238E27FC236}">
                <a16:creationId xmlns:a16="http://schemas.microsoft.com/office/drawing/2014/main" id="{84ABA44A-6B54-AD22-7F4A-6644681C6BB5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971800"/>
            <a:ext cx="3124200" cy="2165350"/>
          </a:xfrm>
          <a:noFill/>
          <a:ln/>
        </p:spPr>
      </p:pic>
      <p:sp>
        <p:nvSpPr>
          <p:cNvPr id="350217" name="Text Box 9">
            <a:extLst>
              <a:ext uri="{FF2B5EF4-FFF2-40B4-BE49-F238E27FC236}">
                <a16:creationId xmlns:a16="http://schemas.microsoft.com/office/drawing/2014/main" id="{986BE354-A9BF-12CC-FB85-47564CEDD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971800"/>
            <a:ext cx="38862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800" b="1"/>
              <a:t>Posición del Vehículo</a:t>
            </a:r>
          </a:p>
        </p:txBody>
      </p:sp>
      <p:pic>
        <p:nvPicPr>
          <p:cNvPr id="350218" name="Picture 10">
            <a:extLst>
              <a:ext uri="{FF2B5EF4-FFF2-40B4-BE49-F238E27FC236}">
                <a16:creationId xmlns:a16="http://schemas.microsoft.com/office/drawing/2014/main" id="{8B56FE07-1796-A24D-084F-9D6004E3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71800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0221" name="Text Box 13">
            <a:extLst>
              <a:ext uri="{FF2B5EF4-FFF2-40B4-BE49-F238E27FC236}">
                <a16:creationId xmlns:a16="http://schemas.microsoft.com/office/drawing/2014/main" id="{6B20346C-6651-E08D-443B-9C49B7969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037013"/>
            <a:ext cx="4648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800" b="1"/>
              <a:t>Delegar Responsabilidades</a:t>
            </a:r>
          </a:p>
          <a:p>
            <a:pPr algn="l"/>
            <a:r>
              <a:rPr lang="en-US" altLang="en-US" sz="2800" b="1"/>
              <a:t>a Curiosos para Controlar</a:t>
            </a:r>
          </a:p>
          <a:p>
            <a:pPr algn="l"/>
            <a:r>
              <a:rPr lang="en-US" altLang="en-US" sz="2800" b="1"/>
              <a:t>el Tráfico</a:t>
            </a:r>
          </a:p>
        </p:txBody>
      </p:sp>
      <p:pic>
        <p:nvPicPr>
          <p:cNvPr id="350222" name="Picture 14">
            <a:extLst>
              <a:ext uri="{FF2B5EF4-FFF2-40B4-BE49-F238E27FC236}">
                <a16:creationId xmlns:a16="http://schemas.microsoft.com/office/drawing/2014/main" id="{9CE33863-8BDA-BE4D-797E-B902D176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13213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0226" name="Picture 18">
            <a:extLst>
              <a:ext uri="{FF2B5EF4-FFF2-40B4-BE49-F238E27FC236}">
                <a16:creationId xmlns:a16="http://schemas.microsoft.com/office/drawing/2014/main" id="{C4384E80-6169-1E7D-F131-E753A369523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647700"/>
            <a:ext cx="5943600" cy="163830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>
            <a:extLst>
              <a:ext uri="{FF2B5EF4-FFF2-40B4-BE49-F238E27FC236}">
                <a16:creationId xmlns:a16="http://schemas.microsoft.com/office/drawing/2014/main" id="{31CFD848-C868-4E40-F89D-4D8C3ABA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4307" name="Text Box 3">
            <a:extLst>
              <a:ext uri="{FF2B5EF4-FFF2-40B4-BE49-F238E27FC236}">
                <a16:creationId xmlns:a16="http://schemas.microsoft.com/office/drawing/2014/main" id="{715E704F-6AD5-4B9F-364C-15ADE7A94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57400"/>
            <a:ext cx="60960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600" b="1">
                <a:solidFill>
                  <a:schemeClr val="tx2"/>
                </a:solidFill>
                <a:latin typeface="Arial" panose="020B0604020202020204" pitchFamily="34" charset="0"/>
              </a:rPr>
              <a:t>EL SISTEMA DE</a:t>
            </a:r>
          </a:p>
          <a:p>
            <a:pPr algn="ctr"/>
            <a:r>
              <a:rPr lang="en-US" altLang="en-US" sz="5600" b="1">
                <a:solidFill>
                  <a:schemeClr val="tx2"/>
                </a:solidFill>
                <a:latin typeface="Arial" panose="020B0604020202020204" pitchFamily="34" charset="0"/>
              </a:rPr>
              <a:t>EMERGENCIAS</a:t>
            </a:r>
          </a:p>
          <a:p>
            <a:pPr algn="ctr"/>
            <a:r>
              <a:rPr lang="en-US" altLang="en-US" sz="5600" b="1">
                <a:solidFill>
                  <a:schemeClr val="tx2"/>
                </a:solidFill>
                <a:latin typeface="Arial" panose="020B0604020202020204" pitchFamily="34" charset="0"/>
              </a:rPr>
              <a:t>MÉDICAS</a:t>
            </a:r>
          </a:p>
        </p:txBody>
      </p:sp>
      <p:pic>
        <p:nvPicPr>
          <p:cNvPr id="354311" name="Picture 7">
            <a:extLst>
              <a:ext uri="{FF2B5EF4-FFF2-40B4-BE49-F238E27FC236}">
                <a16:creationId xmlns:a16="http://schemas.microsoft.com/office/drawing/2014/main" id="{98035FBE-E4D1-5E73-4D2C-3F13727A1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1371600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7" name="Picture 5">
            <a:extLst>
              <a:ext uri="{FF2B5EF4-FFF2-40B4-BE49-F238E27FC236}">
                <a16:creationId xmlns:a16="http://schemas.microsoft.com/office/drawing/2014/main" id="{B67876FB-EFC7-4A67-A531-182D9F7B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7338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6358" name="Text Box 6">
            <a:extLst>
              <a:ext uri="{FF2B5EF4-FFF2-40B4-BE49-F238E27FC236}">
                <a16:creationId xmlns:a16="http://schemas.microsoft.com/office/drawing/2014/main" id="{E02013B9-AFA3-8AE8-B481-6AE21C8F3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87738"/>
            <a:ext cx="7924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3000" b="1"/>
              <a:t>Una Red de Recursos Comunitarios y Personal</a:t>
            </a:r>
          </a:p>
          <a:p>
            <a:pPr algn="l">
              <a:lnSpc>
                <a:spcPct val="80000"/>
              </a:lnSpc>
            </a:pPr>
            <a:r>
              <a:rPr lang="en-US" altLang="en-US" sz="3000" b="1"/>
              <a:t>Médico que Provee Cuidado de Emergencia a</a:t>
            </a:r>
          </a:p>
          <a:p>
            <a:pPr algn="l">
              <a:lnSpc>
                <a:spcPct val="80000"/>
              </a:lnSpc>
            </a:pPr>
            <a:r>
              <a:rPr lang="es-PR" altLang="en-US" sz="3000" b="1"/>
              <a:t>Víctimas que han Sufrido Lesiones o una</a:t>
            </a:r>
          </a:p>
          <a:p>
            <a:pPr algn="l">
              <a:lnSpc>
                <a:spcPct val="80000"/>
              </a:lnSpc>
            </a:pPr>
            <a:r>
              <a:rPr lang="en-US" altLang="en-US" sz="3000" b="1"/>
              <a:t>Enfermedad Repentina</a:t>
            </a:r>
          </a:p>
        </p:txBody>
      </p:sp>
      <p:pic>
        <p:nvPicPr>
          <p:cNvPr id="356359" name="Picture 7">
            <a:extLst>
              <a:ext uri="{FF2B5EF4-FFF2-40B4-BE49-F238E27FC236}">
                <a16:creationId xmlns:a16="http://schemas.microsoft.com/office/drawing/2014/main" id="{A49BB26A-57C0-365B-707F-47A20D344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87738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6364" name="Text Box 12">
            <a:extLst>
              <a:ext uri="{FF2B5EF4-FFF2-40B4-BE49-F238E27FC236}">
                <a16:creationId xmlns:a16="http://schemas.microsoft.com/office/drawing/2014/main" id="{127CC1C0-C79D-EB7F-EEC8-7C6344366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29225"/>
            <a:ext cx="7924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000" b="1"/>
              <a:t>Es una cadena Construída de Diversas Unidades,</a:t>
            </a:r>
          </a:p>
          <a:p>
            <a:pPr algn="l">
              <a:lnSpc>
                <a:spcPct val="80000"/>
              </a:lnSpc>
            </a:pPr>
            <a:r>
              <a:rPr lang="es-PR" altLang="en-US" sz="3000" b="1"/>
              <a:t>las cuales Dependen Una de la Otra</a:t>
            </a:r>
            <a:endParaRPr lang="en-US" altLang="en-US" sz="3000" b="1"/>
          </a:p>
        </p:txBody>
      </p:sp>
      <p:pic>
        <p:nvPicPr>
          <p:cNvPr id="356365" name="Picture 13">
            <a:extLst>
              <a:ext uri="{FF2B5EF4-FFF2-40B4-BE49-F238E27FC236}">
                <a16:creationId xmlns:a16="http://schemas.microsoft.com/office/drawing/2014/main" id="{D89F582F-B7B6-9EF1-AC1A-3B2983D6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29225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9" name="Picture 9">
            <a:extLst>
              <a:ext uri="{FF2B5EF4-FFF2-40B4-BE49-F238E27FC236}">
                <a16:creationId xmlns:a16="http://schemas.microsoft.com/office/drawing/2014/main" id="{90BE9549-250F-AB46-6527-55E1EF12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6132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6" name="Text Box 8">
            <a:extLst>
              <a:ext uri="{FF2B5EF4-FFF2-40B4-BE49-F238E27FC236}">
                <a16:creationId xmlns:a16="http://schemas.microsoft.com/office/drawing/2014/main" id="{54FA3A15-601A-8426-5A38-51112556A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16200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000" b="1"/>
              <a:t>La Respuesta del Ciudadano</a:t>
            </a:r>
          </a:p>
        </p:txBody>
      </p:sp>
      <p:sp>
        <p:nvSpPr>
          <p:cNvPr id="360458" name="Text Box 10">
            <a:extLst>
              <a:ext uri="{FF2B5EF4-FFF2-40B4-BE49-F238E27FC236}">
                <a16:creationId xmlns:a16="http://schemas.microsoft.com/office/drawing/2014/main" id="{DD2D2D19-88CD-2BE3-43C7-E80EB80F4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84525"/>
            <a:ext cx="8001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PR" altLang="en-US" sz="3000" b="1"/>
              <a:t>El Despachador del Sistema de Emergencias Médicas</a:t>
            </a:r>
            <a:endParaRPr lang="en-US" altLang="en-US" sz="3000" b="1"/>
          </a:p>
        </p:txBody>
      </p:sp>
      <p:sp>
        <p:nvSpPr>
          <p:cNvPr id="360460" name="Text Box 12">
            <a:extLst>
              <a:ext uri="{FF2B5EF4-FFF2-40B4-BE49-F238E27FC236}">
                <a16:creationId xmlns:a16="http://schemas.microsoft.com/office/drawing/2014/main" id="{44E5FDC1-85BD-33F2-9DDA-1857A8895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175125"/>
            <a:ext cx="777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PR" altLang="en-US" sz="3000" b="1"/>
              <a:t>El Rescatador Principal ("First Responder")</a:t>
            </a:r>
            <a:endParaRPr lang="en-US" altLang="en-US" sz="3000" b="1"/>
          </a:p>
        </p:txBody>
      </p:sp>
      <p:sp>
        <p:nvSpPr>
          <p:cNvPr id="360462" name="Text Box 14">
            <a:extLst>
              <a:ext uri="{FF2B5EF4-FFF2-40B4-BE49-F238E27FC236}">
                <a16:creationId xmlns:a16="http://schemas.microsoft.com/office/drawing/2014/main" id="{D0BF7CB0-1B4C-0633-7172-5FAEAC9BC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84725"/>
            <a:ext cx="777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3000" b="1"/>
              <a:t>Técnico de Emergencias Médicas</a:t>
            </a:r>
          </a:p>
        </p:txBody>
      </p:sp>
      <p:sp>
        <p:nvSpPr>
          <p:cNvPr id="360464" name="Text Box 16">
            <a:extLst>
              <a:ext uri="{FF2B5EF4-FFF2-40B4-BE49-F238E27FC236}">
                <a16:creationId xmlns:a16="http://schemas.microsoft.com/office/drawing/2014/main" id="{B8646317-E3D9-23E4-6D9F-C935AF1A2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470525"/>
            <a:ext cx="777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PR" altLang="en-US" sz="3000" b="1"/>
              <a:t>Personal de Cuidado Médico en el Hospital</a:t>
            </a:r>
            <a:endParaRPr lang="en-US" altLang="en-US" sz="3000" b="1"/>
          </a:p>
        </p:txBody>
      </p:sp>
      <p:sp>
        <p:nvSpPr>
          <p:cNvPr id="360466" name="Text Box 18">
            <a:extLst>
              <a:ext uri="{FF2B5EF4-FFF2-40B4-BE49-F238E27FC236}">
                <a16:creationId xmlns:a16="http://schemas.microsoft.com/office/drawing/2014/main" id="{B244DCE4-AED7-28C2-E9AB-D5621E06A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80125"/>
            <a:ext cx="777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3000" b="1"/>
              <a:t>Rehabilitación</a:t>
            </a:r>
          </a:p>
        </p:txBody>
      </p:sp>
      <p:pic>
        <p:nvPicPr>
          <p:cNvPr id="360468" name="Picture 20">
            <a:extLst>
              <a:ext uri="{FF2B5EF4-FFF2-40B4-BE49-F238E27FC236}">
                <a16:creationId xmlns:a16="http://schemas.microsoft.com/office/drawing/2014/main" id="{132FCD1C-BD74-9333-081A-90A2DA45C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51125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69" name="Picture 21">
            <a:extLst>
              <a:ext uri="{FF2B5EF4-FFF2-40B4-BE49-F238E27FC236}">
                <a16:creationId xmlns:a16="http://schemas.microsoft.com/office/drawing/2014/main" id="{8C74C969-6CC9-A5BF-31E3-2CB7627D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13100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70" name="Picture 22">
            <a:extLst>
              <a:ext uri="{FF2B5EF4-FFF2-40B4-BE49-F238E27FC236}">
                <a16:creationId xmlns:a16="http://schemas.microsoft.com/office/drawing/2014/main" id="{1B7617F7-1485-06F8-ADA1-3DEB3C0A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03700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71" name="Picture 23">
            <a:extLst>
              <a:ext uri="{FF2B5EF4-FFF2-40B4-BE49-F238E27FC236}">
                <a16:creationId xmlns:a16="http://schemas.microsoft.com/office/drawing/2014/main" id="{B48A3FF6-FEAE-2636-7272-4C985CC3A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73625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72" name="Picture 24">
            <a:extLst>
              <a:ext uri="{FF2B5EF4-FFF2-40B4-BE49-F238E27FC236}">
                <a16:creationId xmlns:a16="http://schemas.microsoft.com/office/drawing/2014/main" id="{A6634F93-BCBC-5854-5699-857D03CD4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43550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73" name="Picture 25">
            <a:extLst>
              <a:ext uri="{FF2B5EF4-FFF2-40B4-BE49-F238E27FC236}">
                <a16:creationId xmlns:a16="http://schemas.microsoft.com/office/drawing/2014/main" id="{7FCCC479-1874-3EFA-7A93-CF0A6E59E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165850"/>
            <a:ext cx="533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74" name="Picture 26">
            <a:extLst>
              <a:ext uri="{FF2B5EF4-FFF2-40B4-BE49-F238E27FC236}">
                <a16:creationId xmlns:a16="http://schemas.microsoft.com/office/drawing/2014/main" id="{490E1BF8-8FE3-C8DA-3950-2BDF3B08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381000"/>
            <a:ext cx="6875462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0475" name="Picture 27">
            <a:extLst>
              <a:ext uri="{FF2B5EF4-FFF2-40B4-BE49-F238E27FC236}">
                <a16:creationId xmlns:a16="http://schemas.microsoft.com/office/drawing/2014/main" id="{95569177-DB97-BBA2-326D-0ADFC471A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24000"/>
            <a:ext cx="3132138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512" name="Picture 16">
            <a:extLst>
              <a:ext uri="{FF2B5EF4-FFF2-40B4-BE49-F238E27FC236}">
                <a16:creationId xmlns:a16="http://schemas.microsoft.com/office/drawing/2014/main" id="{BF56FE66-68D4-B42C-6A0E-78B574DC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2519" name="Picture 23">
            <a:extLst>
              <a:ext uri="{FF2B5EF4-FFF2-40B4-BE49-F238E27FC236}">
                <a16:creationId xmlns:a16="http://schemas.microsoft.com/office/drawing/2014/main" id="{9B7C278E-F3C7-3EBA-5D8E-102A3568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17650"/>
            <a:ext cx="70866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6" name="Picture 2">
            <a:extLst>
              <a:ext uri="{FF2B5EF4-FFF2-40B4-BE49-F238E27FC236}">
                <a16:creationId xmlns:a16="http://schemas.microsoft.com/office/drawing/2014/main" id="{3A440A22-2EA4-CFE4-2BD4-AB0ABF0EF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4549" name="Picture 5">
            <a:extLst>
              <a:ext uri="{FF2B5EF4-FFF2-40B4-BE49-F238E27FC236}">
                <a16:creationId xmlns:a16="http://schemas.microsoft.com/office/drawing/2014/main" id="{67212F20-1681-2E07-1E61-06A00E33A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84772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50" name="Text Box 6">
            <a:extLst>
              <a:ext uri="{FF2B5EF4-FFF2-40B4-BE49-F238E27FC236}">
                <a16:creationId xmlns:a16="http://schemas.microsoft.com/office/drawing/2014/main" id="{0C056AD1-F27E-D0E0-F581-B20B9F2BF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971800"/>
            <a:ext cx="64770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Respire Profundo/Coja Aire</a:t>
            </a:r>
          </a:p>
        </p:txBody>
      </p:sp>
      <p:pic>
        <p:nvPicPr>
          <p:cNvPr id="364551" name="Picture 7">
            <a:extLst>
              <a:ext uri="{FF2B5EF4-FFF2-40B4-BE49-F238E27FC236}">
                <a16:creationId xmlns:a16="http://schemas.microsoft.com/office/drawing/2014/main" id="{05AE858A-8B82-AB16-2968-41AACC6A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81450"/>
            <a:ext cx="84772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52" name="Text Box 8">
            <a:extLst>
              <a:ext uri="{FF2B5EF4-FFF2-40B4-BE49-F238E27FC236}">
                <a16:creationId xmlns:a16="http://schemas.microsoft.com/office/drawing/2014/main" id="{D0CC3481-C076-4E30-6CE0-86BA325E2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981450"/>
            <a:ext cx="6477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3600" b="1"/>
              <a:t>Piense en los Procedimientos Evaluativos</a:t>
            </a:r>
            <a:endParaRPr lang="en-US" altLang="en-US" sz="3600" b="1"/>
          </a:p>
        </p:txBody>
      </p:sp>
      <p:pic>
        <p:nvPicPr>
          <p:cNvPr id="364553" name="Picture 9">
            <a:extLst>
              <a:ext uri="{FF2B5EF4-FFF2-40B4-BE49-F238E27FC236}">
                <a16:creationId xmlns:a16="http://schemas.microsoft.com/office/drawing/2014/main" id="{8A1C2BE9-7125-4FD4-6728-8F5ABF6B9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5588"/>
            <a:ext cx="8477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4554" name="Text Box 10">
            <a:extLst>
              <a:ext uri="{FF2B5EF4-FFF2-40B4-BE49-F238E27FC236}">
                <a16:creationId xmlns:a16="http://schemas.microsoft.com/office/drawing/2014/main" id="{78E8D24D-AA13-A937-F67B-D8E0D28C2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5588"/>
            <a:ext cx="64770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Aplique los Primeros Auxilios</a:t>
            </a:r>
          </a:p>
        </p:txBody>
      </p:sp>
      <p:sp>
        <p:nvSpPr>
          <p:cNvPr id="364555" name="Text Box 11">
            <a:extLst>
              <a:ext uri="{FF2B5EF4-FFF2-40B4-BE49-F238E27FC236}">
                <a16:creationId xmlns:a16="http://schemas.microsoft.com/office/drawing/2014/main" id="{B5B0309B-F36A-4E13-E6D9-CD818560D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90600"/>
            <a:ext cx="6705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PR" altLang="en-US" sz="4200" b="1">
                <a:solidFill>
                  <a:srgbClr val="FFFF00"/>
                </a:solidFill>
              </a:rPr>
              <a:t>EN TODA EMERGENCIA:</a:t>
            </a:r>
          </a:p>
          <a:p>
            <a:pPr algn="ctr"/>
            <a:r>
              <a:rPr lang="es-PR" altLang="en-US" sz="4200" b="1" i="1">
                <a:solidFill>
                  <a:srgbClr val="FFFF00"/>
                </a:solidFill>
              </a:rPr>
              <a:t>Deténgase y:</a:t>
            </a:r>
            <a:endParaRPr lang="en-US" altLang="en-US" sz="42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>
            <a:extLst>
              <a:ext uri="{FF2B5EF4-FFF2-40B4-BE49-F238E27FC236}">
                <a16:creationId xmlns:a16="http://schemas.microsoft.com/office/drawing/2014/main" id="{DE104A02-F4C8-CD85-E14B-B98B3D2D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237" name="Text Box 5">
            <a:extLst>
              <a:ext uri="{FF2B5EF4-FFF2-40B4-BE49-F238E27FC236}">
                <a16:creationId xmlns:a16="http://schemas.microsoft.com/office/drawing/2014/main" id="{C6E7BD1A-04E0-2057-0A9D-F273AE2D5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71800"/>
            <a:ext cx="83058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000" b="1"/>
              <a:t>Aquella Condición de Salud que de una Forma no Provista hace Necesario la Asistencia de Primeros Auxilios a la mayor Brevedad</a:t>
            </a:r>
          </a:p>
          <a:p>
            <a:pPr algn="ctr"/>
            <a:r>
              <a:rPr lang="es-ES" altLang="en-US" sz="3000" b="1"/>
              <a:t> Posible con el fin de Preservar la Salud o de Reducir el Daño e Incapacidad que </a:t>
            </a:r>
          </a:p>
          <a:p>
            <a:pPr algn="ctr"/>
            <a:r>
              <a:rPr lang="es-ES" altLang="en-US" sz="3000" b="1"/>
              <a:t>Pueda Surgir a Consecuencia de un </a:t>
            </a:r>
          </a:p>
          <a:p>
            <a:pPr algn="ctr"/>
            <a:r>
              <a:rPr lang="es-ES" altLang="en-US" sz="3000" b="1"/>
              <a:t>Accidente o de una Enfermedad Súbita</a:t>
            </a:r>
            <a:endParaRPr lang="en-US" altLang="en-US" sz="3000" b="1"/>
          </a:p>
        </p:txBody>
      </p:sp>
      <p:sp>
        <p:nvSpPr>
          <p:cNvPr id="223238" name="Text Box 6">
            <a:extLst>
              <a:ext uri="{FF2B5EF4-FFF2-40B4-BE49-F238E27FC236}">
                <a16:creationId xmlns:a16="http://schemas.microsoft.com/office/drawing/2014/main" id="{F1FD7D6E-E523-54C7-E6EC-B11729EEE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914400"/>
            <a:ext cx="3200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chemeClr val="tx2"/>
                </a:solidFill>
              </a:rPr>
              <a:t>(Janette Rojas,</a:t>
            </a:r>
          </a:p>
          <a:p>
            <a:pPr algn="ctr"/>
            <a:r>
              <a:rPr lang="en-US" altLang="en-US" sz="3600" b="1">
                <a:solidFill>
                  <a:schemeClr val="tx2"/>
                </a:solidFill>
              </a:rPr>
              <a:t> EMT, MPHE)</a:t>
            </a:r>
            <a:endParaRPr lang="en-US" altLang="en-US" b="1"/>
          </a:p>
        </p:txBody>
      </p:sp>
      <p:sp>
        <p:nvSpPr>
          <p:cNvPr id="223239" name="Text Box 7">
            <a:extLst>
              <a:ext uri="{FF2B5EF4-FFF2-40B4-BE49-F238E27FC236}">
                <a16:creationId xmlns:a16="http://schemas.microsoft.com/office/drawing/2014/main" id="{0C8B458E-ABA7-C4A0-4AA2-C01710D66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9812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>
                <a:solidFill>
                  <a:schemeClr val="tx2"/>
                </a:solidFill>
              </a:rPr>
              <a:t>(Ley 46, Art. 1, 30/05/72)</a:t>
            </a:r>
          </a:p>
        </p:txBody>
      </p:sp>
      <p:pic>
        <p:nvPicPr>
          <p:cNvPr id="223240" name="Picture 8">
            <a:extLst>
              <a:ext uri="{FF2B5EF4-FFF2-40B4-BE49-F238E27FC236}">
                <a16:creationId xmlns:a16="http://schemas.microsoft.com/office/drawing/2014/main" id="{B5AA3F35-42B7-8229-2755-4F578693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5105400" cy="206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>
            <a:extLst>
              <a:ext uri="{FF2B5EF4-FFF2-40B4-BE49-F238E27FC236}">
                <a16:creationId xmlns:a16="http://schemas.microsoft.com/office/drawing/2014/main" id="{376B3E52-7E93-7572-5252-20368B71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6595" name="Picture 3">
            <a:extLst>
              <a:ext uri="{FF2B5EF4-FFF2-40B4-BE49-F238E27FC236}">
                <a16:creationId xmlns:a16="http://schemas.microsoft.com/office/drawing/2014/main" id="{5A448EC0-2943-BE1E-926F-EAC87E0A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847725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6596" name="Text Box 4">
            <a:extLst>
              <a:ext uri="{FF2B5EF4-FFF2-40B4-BE49-F238E27FC236}">
                <a16:creationId xmlns:a16="http://schemas.microsoft.com/office/drawing/2014/main" id="{0830AD9F-568E-FECA-D828-6627EEF94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133600"/>
            <a:ext cx="6477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3600" b="1"/>
              <a:t>No Piense que se Equivocará o en la Muerte de la Víctima:</a:t>
            </a:r>
            <a:endParaRPr lang="en-US" altLang="en-US" sz="3600" b="1"/>
          </a:p>
        </p:txBody>
      </p:sp>
      <p:sp>
        <p:nvSpPr>
          <p:cNvPr id="366601" name="Text Box 9">
            <a:extLst>
              <a:ext uri="{FF2B5EF4-FFF2-40B4-BE49-F238E27FC236}">
                <a16:creationId xmlns:a16="http://schemas.microsoft.com/office/drawing/2014/main" id="{ECF8A208-BF02-A22E-6EFB-1657A8BDE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868363"/>
            <a:ext cx="77724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rgbClr val="FFFF00"/>
                </a:solidFill>
              </a:rPr>
              <a:t>SIEMPRE PIENSE POSITIVO:</a:t>
            </a:r>
          </a:p>
        </p:txBody>
      </p:sp>
      <p:sp>
        <p:nvSpPr>
          <p:cNvPr id="366602" name="Text Box 10">
            <a:extLst>
              <a:ext uri="{FF2B5EF4-FFF2-40B4-BE49-F238E27FC236}">
                <a16:creationId xmlns:a16="http://schemas.microsoft.com/office/drawing/2014/main" id="{E99F25E3-E0B4-FB4A-006B-75F1EC7DF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05150"/>
            <a:ext cx="6248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s-PR" altLang="en-US" sz="3600" b="1" i="1">
                <a:solidFill>
                  <a:srgbClr val="FFFF00"/>
                </a:solidFill>
              </a:rPr>
              <a:t>Si la Víctima no Respira ni Tiene Pulso, se Encuentra Clínicamente Muerta, lo cual Implica que usted no Puede Matar a una Persona Muerta</a:t>
            </a:r>
            <a:endParaRPr lang="en-US" altLang="en-US" sz="3600" b="1" i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>
            <a:extLst>
              <a:ext uri="{FF2B5EF4-FFF2-40B4-BE49-F238E27FC236}">
                <a16:creationId xmlns:a16="http://schemas.microsoft.com/office/drawing/2014/main" id="{2D19AB1E-CA37-24DE-A05D-B42ED2ED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43" name="Picture 3">
            <a:extLst>
              <a:ext uri="{FF2B5EF4-FFF2-40B4-BE49-F238E27FC236}">
                <a16:creationId xmlns:a16="http://schemas.microsoft.com/office/drawing/2014/main" id="{5BA1F2DF-27FE-0090-328D-216C271E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82738"/>
            <a:ext cx="8477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44" name="Text Box 4">
            <a:extLst>
              <a:ext uri="{FF2B5EF4-FFF2-40B4-BE49-F238E27FC236}">
                <a16:creationId xmlns:a16="http://schemas.microsoft.com/office/drawing/2014/main" id="{60D329CA-5667-AF34-E8BC-366DC91E9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82738"/>
            <a:ext cx="64770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La Presencia de Curiosos</a:t>
            </a:r>
          </a:p>
        </p:txBody>
      </p:sp>
      <p:sp>
        <p:nvSpPr>
          <p:cNvPr id="368645" name="Text Box 5">
            <a:extLst>
              <a:ext uri="{FF2B5EF4-FFF2-40B4-BE49-F238E27FC236}">
                <a16:creationId xmlns:a16="http://schemas.microsoft.com/office/drawing/2014/main" id="{98AD1BF8-D5C5-E490-B637-EE674E2F2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772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rgbClr val="FFFF00"/>
                </a:solidFill>
              </a:rPr>
              <a:t>ALEJE LOS OBSTÁCULOS:</a:t>
            </a:r>
          </a:p>
        </p:txBody>
      </p:sp>
      <p:pic>
        <p:nvPicPr>
          <p:cNvPr id="368647" name="Picture 7">
            <a:extLst>
              <a:ext uri="{FF2B5EF4-FFF2-40B4-BE49-F238E27FC236}">
                <a16:creationId xmlns:a16="http://schemas.microsoft.com/office/drawing/2014/main" id="{27C3EF92-80FE-4443-2075-A5081331C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44738"/>
            <a:ext cx="8477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48" name="Text Box 8">
            <a:extLst>
              <a:ext uri="{FF2B5EF4-FFF2-40B4-BE49-F238E27FC236}">
                <a16:creationId xmlns:a16="http://schemas.microsoft.com/office/drawing/2014/main" id="{771F179C-AD70-4769-907F-1020BBB3E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344738"/>
            <a:ext cx="64770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Incertidumbre sobre la Víctima</a:t>
            </a:r>
          </a:p>
        </p:txBody>
      </p:sp>
      <p:pic>
        <p:nvPicPr>
          <p:cNvPr id="368649" name="Picture 9">
            <a:extLst>
              <a:ext uri="{FF2B5EF4-FFF2-40B4-BE49-F238E27FC236}">
                <a16:creationId xmlns:a16="http://schemas.microsoft.com/office/drawing/2014/main" id="{52089EF4-8BC5-9337-99FB-CC8A5BDA8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82938"/>
            <a:ext cx="8477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50" name="Text Box 10">
            <a:extLst>
              <a:ext uri="{FF2B5EF4-FFF2-40B4-BE49-F238E27FC236}">
                <a16:creationId xmlns:a16="http://schemas.microsoft.com/office/drawing/2014/main" id="{67DFE84C-E15B-C926-9F71-AE21E5CFD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82938"/>
            <a:ext cx="6477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3600" b="1"/>
              <a:t>Naturaleza de la Lesión o Enfermedad</a:t>
            </a:r>
            <a:endParaRPr lang="en-US" altLang="en-US" sz="3600" b="1"/>
          </a:p>
        </p:txBody>
      </p:sp>
      <p:pic>
        <p:nvPicPr>
          <p:cNvPr id="368651" name="Picture 11">
            <a:extLst>
              <a:ext uri="{FF2B5EF4-FFF2-40B4-BE49-F238E27FC236}">
                <a16:creationId xmlns:a16="http://schemas.microsoft.com/office/drawing/2014/main" id="{ACA8FDB8-A5BF-4886-F46F-1E002FDBB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02138"/>
            <a:ext cx="8477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52" name="Text Box 12">
            <a:extLst>
              <a:ext uri="{FF2B5EF4-FFF2-40B4-BE49-F238E27FC236}">
                <a16:creationId xmlns:a16="http://schemas.microsoft.com/office/drawing/2014/main" id="{23E0B25D-B387-3D46-DE36-4EE693030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402138"/>
            <a:ext cx="6477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3600" b="1"/>
              <a:t>Miedo de ser Contagiado por una Enfermedad Infecciosa</a:t>
            </a:r>
            <a:endParaRPr lang="en-US" altLang="en-US" sz="3600" b="1"/>
          </a:p>
        </p:txBody>
      </p:sp>
      <p:pic>
        <p:nvPicPr>
          <p:cNvPr id="368653" name="Picture 13">
            <a:extLst>
              <a:ext uri="{FF2B5EF4-FFF2-40B4-BE49-F238E27FC236}">
                <a16:creationId xmlns:a16="http://schemas.microsoft.com/office/drawing/2014/main" id="{FDE8BE3F-A31B-69B1-7D60-A7C6A156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564188"/>
            <a:ext cx="847725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54" name="Text Box 14">
            <a:extLst>
              <a:ext uri="{FF2B5EF4-FFF2-40B4-BE49-F238E27FC236}">
                <a16:creationId xmlns:a16="http://schemas.microsoft.com/office/drawing/2014/main" id="{D3CC3368-AFA2-F164-DACD-174C65949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564188"/>
            <a:ext cx="64770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3600" b="1"/>
              <a:t>Miedo de hacer algo Malo</a:t>
            </a:r>
            <a:endParaRPr lang="en-US" altLang="en-US" sz="3600" b="1"/>
          </a:p>
        </p:txBody>
      </p:sp>
    </p:spTree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702" name="Picture 14">
            <a:extLst>
              <a:ext uri="{FF2B5EF4-FFF2-40B4-BE49-F238E27FC236}">
                <a16:creationId xmlns:a16="http://schemas.microsoft.com/office/drawing/2014/main" id="{4DFE92D5-3554-5E59-0A62-458B7BFE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248400" cy="519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0703" name="Text Box 15">
            <a:extLst>
              <a:ext uri="{FF2B5EF4-FFF2-40B4-BE49-F238E27FC236}">
                <a16:creationId xmlns:a16="http://schemas.microsoft.com/office/drawing/2014/main" id="{A69ACE17-CBDF-824F-58BC-A59AFFF2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638800"/>
            <a:ext cx="8686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3100" b="1">
                <a:solidFill>
                  <a:srgbClr val="FFFF00"/>
                </a:solidFill>
              </a:rPr>
              <a:t>Los Curiosos o Espectadores pueden Ayudar al Rescatador en la Situación de Emergencia</a:t>
            </a:r>
            <a:endParaRPr lang="en-US" altLang="en-US" sz="31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9" name="Text Box 3">
            <a:extLst>
              <a:ext uri="{FF2B5EF4-FFF2-40B4-BE49-F238E27FC236}">
                <a16:creationId xmlns:a16="http://schemas.microsoft.com/office/drawing/2014/main" id="{0ED895CF-CF0E-4584-1880-7BB838509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10200"/>
            <a:ext cx="8763000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2500" b="1">
                <a:solidFill>
                  <a:srgbClr val="FFFF00"/>
                </a:solidFill>
              </a:rPr>
              <a:t>El Rescatador Responde a la Emergencia al Solicitar a otra Persona en los Alrededores de la Escena que Active el Sistema de Emergencias Médicas o que Busque Ayuda Médica</a:t>
            </a:r>
            <a:endParaRPr lang="en-US" altLang="en-US" sz="2500" b="1">
              <a:solidFill>
                <a:srgbClr val="FFFF00"/>
              </a:solidFill>
            </a:endParaRPr>
          </a:p>
        </p:txBody>
      </p:sp>
      <p:pic>
        <p:nvPicPr>
          <p:cNvPr id="372740" name="Picture 4">
            <a:extLst>
              <a:ext uri="{FF2B5EF4-FFF2-40B4-BE49-F238E27FC236}">
                <a16:creationId xmlns:a16="http://schemas.microsoft.com/office/drawing/2014/main" id="{E4502A30-71E7-A8EA-0CE7-C682808B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"/>
            <a:ext cx="5943600" cy="491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>
            <a:extLst>
              <a:ext uri="{FF2B5EF4-FFF2-40B4-BE49-F238E27FC236}">
                <a16:creationId xmlns:a16="http://schemas.microsoft.com/office/drawing/2014/main" id="{2448954A-8339-F25C-A73A-DD0D1D445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4789" name="Text Box 5">
            <a:extLst>
              <a:ext uri="{FF2B5EF4-FFF2-40B4-BE49-F238E27FC236}">
                <a16:creationId xmlns:a16="http://schemas.microsoft.com/office/drawing/2014/main" id="{B45B8A0B-0F5D-CC70-39E5-E7F9266D4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7772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rgbClr val="FFFF00"/>
                </a:solidFill>
              </a:rPr>
              <a:t>RECUERDE:</a:t>
            </a:r>
          </a:p>
        </p:txBody>
      </p:sp>
      <p:pic>
        <p:nvPicPr>
          <p:cNvPr id="374798" name="Picture 14">
            <a:extLst>
              <a:ext uri="{FF2B5EF4-FFF2-40B4-BE49-F238E27FC236}">
                <a16:creationId xmlns:a16="http://schemas.microsoft.com/office/drawing/2014/main" id="{54FF5A73-BA7F-F4B2-624A-E4E6B0DE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696200" cy="359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>
            <a:extLst>
              <a:ext uri="{FF2B5EF4-FFF2-40B4-BE49-F238E27FC236}">
                <a16:creationId xmlns:a16="http://schemas.microsoft.com/office/drawing/2014/main" id="{C73054C7-DB69-B750-2A10-696F45E8C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6835" name="Text Box 3">
            <a:extLst>
              <a:ext uri="{FF2B5EF4-FFF2-40B4-BE49-F238E27FC236}">
                <a16:creationId xmlns:a16="http://schemas.microsoft.com/office/drawing/2014/main" id="{78C91C72-EEB3-8BA3-EE79-D546AAA7A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79500"/>
            <a:ext cx="7772400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PR" altLang="en-US" sz="4800" b="1">
                <a:solidFill>
                  <a:srgbClr val="FFFF00"/>
                </a:solidFill>
              </a:rPr>
              <a:t>PRINCIPIO DE ACCIÓN</a:t>
            </a:r>
          </a:p>
          <a:p>
            <a:pPr algn="ctr"/>
            <a:endParaRPr lang="es-PR" altLang="en-US" sz="4800" b="1">
              <a:solidFill>
                <a:srgbClr val="FFFF00"/>
              </a:solidFill>
            </a:endParaRPr>
          </a:p>
          <a:p>
            <a:pPr algn="ctr"/>
            <a:r>
              <a:rPr lang="es-PR" altLang="en-US" sz="4800" b="1">
                <a:solidFill>
                  <a:srgbClr val="FFFF00"/>
                </a:solidFill>
              </a:rPr>
              <a:t>EN UNA SITUACION DE</a:t>
            </a:r>
          </a:p>
          <a:p>
            <a:pPr algn="ctr"/>
            <a:endParaRPr lang="es-PR" altLang="en-US" sz="4800" b="1">
              <a:solidFill>
                <a:srgbClr val="FFFF00"/>
              </a:solidFill>
            </a:endParaRPr>
          </a:p>
          <a:p>
            <a:pPr algn="ctr"/>
            <a:r>
              <a:rPr lang="es-PR" altLang="en-US" sz="4800" b="1">
                <a:solidFill>
                  <a:srgbClr val="FFFF00"/>
                </a:solidFill>
              </a:rPr>
              <a:t>EMERGENCIA MEDICA</a:t>
            </a:r>
          </a:p>
          <a:p>
            <a:pPr algn="ctr"/>
            <a:r>
              <a:rPr lang="es-PR" altLang="en-US" sz="4800" b="1">
                <a:solidFill>
                  <a:srgbClr val="FFFF00"/>
                </a:solidFill>
              </a:rPr>
              <a:t>(Janet Rojas, EMT, MPHE)</a:t>
            </a:r>
            <a:endParaRPr lang="en-US" altLang="en-US" sz="48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>
            <a:extLst>
              <a:ext uri="{FF2B5EF4-FFF2-40B4-BE49-F238E27FC236}">
                <a16:creationId xmlns:a16="http://schemas.microsoft.com/office/drawing/2014/main" id="{BC758AE2-5BA0-C39D-1AE5-18F79D069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83" name="Text Box 3">
            <a:extLst>
              <a:ext uri="{FF2B5EF4-FFF2-40B4-BE49-F238E27FC236}">
                <a16:creationId xmlns:a16="http://schemas.microsoft.com/office/drawing/2014/main" id="{52F8C23F-6E52-AF74-A826-E97A51BD8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FFFF00"/>
                </a:solidFill>
              </a:rPr>
              <a:t>Emergencia  Médica</a:t>
            </a:r>
          </a:p>
        </p:txBody>
      </p:sp>
      <p:pic>
        <p:nvPicPr>
          <p:cNvPr id="378884" name="Picture 4">
            <a:extLst>
              <a:ext uri="{FF2B5EF4-FFF2-40B4-BE49-F238E27FC236}">
                <a16:creationId xmlns:a16="http://schemas.microsoft.com/office/drawing/2014/main" id="{13DEB288-AC37-B2AC-9A0A-BEBA08E6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30300"/>
            <a:ext cx="3886200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885" name="Picture 5">
            <a:extLst>
              <a:ext uri="{FF2B5EF4-FFF2-40B4-BE49-F238E27FC236}">
                <a16:creationId xmlns:a16="http://schemas.microsoft.com/office/drawing/2014/main" id="{1D9F01CA-D36F-2F67-1E1F-23AC83285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32766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886" name="Picture 6">
            <a:extLst>
              <a:ext uri="{FF2B5EF4-FFF2-40B4-BE49-F238E27FC236}">
                <a16:creationId xmlns:a16="http://schemas.microsoft.com/office/drawing/2014/main" id="{F87A1926-1894-1AC8-AA19-3C8A37B0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4600"/>
            <a:ext cx="98583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887" name="Picture 7">
            <a:extLst>
              <a:ext uri="{FF2B5EF4-FFF2-40B4-BE49-F238E27FC236}">
                <a16:creationId xmlns:a16="http://schemas.microsoft.com/office/drawing/2014/main" id="{5913119D-C1F1-57B3-0112-70B811D1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289050"/>
            <a:ext cx="990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888" name="Text Box 8">
            <a:extLst>
              <a:ext uri="{FF2B5EF4-FFF2-40B4-BE49-F238E27FC236}">
                <a16:creationId xmlns:a16="http://schemas.microsoft.com/office/drawing/2014/main" id="{412B9BE9-CFEE-70AC-6A72-2045B5BB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103505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00FF00"/>
                </a:solidFill>
              </a:rPr>
              <a:t>Principios</a:t>
            </a:r>
          </a:p>
        </p:txBody>
      </p:sp>
      <p:sp>
        <p:nvSpPr>
          <p:cNvPr id="378889" name="Text Box 9">
            <a:extLst>
              <a:ext uri="{FF2B5EF4-FFF2-40B4-BE49-F238E27FC236}">
                <a16:creationId xmlns:a16="http://schemas.microsoft.com/office/drawing/2014/main" id="{5FB327F8-CCFD-F7CF-A5E6-83F2FFA6B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8288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ACCIÓN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 TOMAR:</a:t>
            </a:r>
          </a:p>
        </p:txBody>
      </p:sp>
      <p:sp>
        <p:nvSpPr>
          <p:cNvPr id="378890" name="Text Box 10">
            <a:extLst>
              <a:ext uri="{FF2B5EF4-FFF2-40B4-BE49-F238E27FC236}">
                <a16:creationId xmlns:a16="http://schemas.microsoft.com/office/drawing/2014/main" id="{1E7B7DC9-80C6-2380-4BB1-73B05F7B1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766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PRINCIPIOS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DE ACCIÓN</a:t>
            </a:r>
          </a:p>
        </p:txBody>
      </p:sp>
      <p:sp>
        <p:nvSpPr>
          <p:cNvPr id="378891" name="Text Box 11">
            <a:extLst>
              <a:ext uri="{FF2B5EF4-FFF2-40B4-BE49-F238E27FC236}">
                <a16:creationId xmlns:a16="http://schemas.microsoft.com/office/drawing/2014/main" id="{57C259F0-C991-2771-BE5E-F6E1C657E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00600"/>
            <a:ext cx="8001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500" b="1"/>
              <a:t>Evaluar la Escena del Incidente</a:t>
            </a:r>
          </a:p>
          <a:p>
            <a:pPr algn="ctr"/>
            <a:r>
              <a:rPr lang="en-US" altLang="en-US" sz="4500" b="1"/>
              <a:t>Manteniendo la Calma</a:t>
            </a:r>
          </a:p>
        </p:txBody>
      </p:sp>
    </p:spTree>
  </p:cSld>
  <p:clrMapOvr>
    <a:masterClrMapping/>
  </p:clrMapOvr>
  <p:transition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40" name="Picture 12">
            <a:extLst>
              <a:ext uri="{FF2B5EF4-FFF2-40B4-BE49-F238E27FC236}">
                <a16:creationId xmlns:a16="http://schemas.microsoft.com/office/drawing/2014/main" id="{E6189E25-1CAE-1B1C-8EAA-CAB35D79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3838"/>
            <a:ext cx="8229600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0941" name="Text Box 13">
            <a:extLst>
              <a:ext uri="{FF2B5EF4-FFF2-40B4-BE49-F238E27FC236}">
                <a16:creationId xmlns:a16="http://schemas.microsoft.com/office/drawing/2014/main" id="{D375658F-B51C-A651-333A-5007AF6F7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759450"/>
            <a:ext cx="8001000" cy="56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PR" altLang="en-US" sz="3100" b="1">
                <a:solidFill>
                  <a:srgbClr val="800000"/>
                </a:solidFill>
                <a:latin typeface="Arial" panose="020B0604020202020204" pitchFamily="34" charset="0"/>
              </a:rPr>
              <a:t>Evaluación de la Escena del Accidente</a:t>
            </a:r>
            <a:endParaRPr lang="en-US" altLang="en-US" sz="3100" b="1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80" name="Picture 4">
            <a:extLst>
              <a:ext uri="{FF2B5EF4-FFF2-40B4-BE49-F238E27FC236}">
                <a16:creationId xmlns:a16="http://schemas.microsoft.com/office/drawing/2014/main" id="{A2F30DB0-A6E8-F4CD-8C2A-D9891E878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3213"/>
            <a:ext cx="7924800" cy="274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2981" name="Picture 5">
            <a:extLst>
              <a:ext uri="{FF2B5EF4-FFF2-40B4-BE49-F238E27FC236}">
                <a16:creationId xmlns:a16="http://schemas.microsoft.com/office/drawing/2014/main" id="{A830FB42-D0DB-3109-B22B-48024B85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48050"/>
            <a:ext cx="6096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2982" name="Text Box 6">
            <a:extLst>
              <a:ext uri="{FF2B5EF4-FFF2-40B4-BE49-F238E27FC236}">
                <a16:creationId xmlns:a16="http://schemas.microsoft.com/office/drawing/2014/main" id="{FB221168-EE67-4BA2-14D9-52833BE92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48050"/>
            <a:ext cx="7620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Peligros Potenciales para el Rescatador, Víctima(s), o Curioso(s)</a:t>
            </a:r>
          </a:p>
        </p:txBody>
      </p:sp>
      <p:sp>
        <p:nvSpPr>
          <p:cNvPr id="382984" name="Text Box 8">
            <a:extLst>
              <a:ext uri="{FF2B5EF4-FFF2-40B4-BE49-F238E27FC236}">
                <a16:creationId xmlns:a16="http://schemas.microsoft.com/office/drawing/2014/main" id="{73CB4EB1-F3D3-37BF-B8CE-12708ADEB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91050"/>
            <a:ext cx="6477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Mecanismo o Causa del Accidente</a:t>
            </a:r>
          </a:p>
        </p:txBody>
      </p:sp>
      <p:sp>
        <p:nvSpPr>
          <p:cNvPr id="382986" name="Text Box 10">
            <a:extLst>
              <a:ext uri="{FF2B5EF4-FFF2-40B4-BE49-F238E27FC236}">
                <a16:creationId xmlns:a16="http://schemas.microsoft.com/office/drawing/2014/main" id="{9BA9601D-1BD2-75CF-DB2B-649FDEAA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868988"/>
            <a:ext cx="6477000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3600" b="1"/>
              <a:t>El Número de Víctimas</a:t>
            </a:r>
          </a:p>
        </p:txBody>
      </p:sp>
      <p:pic>
        <p:nvPicPr>
          <p:cNvPr id="382987" name="Picture 11">
            <a:extLst>
              <a:ext uri="{FF2B5EF4-FFF2-40B4-BE49-F238E27FC236}">
                <a16:creationId xmlns:a16="http://schemas.microsoft.com/office/drawing/2014/main" id="{3CB4D39E-F49D-9EB4-6AEA-97190E0B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56138"/>
            <a:ext cx="609600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2989" name="Picture 13">
            <a:extLst>
              <a:ext uri="{FF2B5EF4-FFF2-40B4-BE49-F238E27FC236}">
                <a16:creationId xmlns:a16="http://schemas.microsoft.com/office/drawing/2014/main" id="{DAAEE855-6F0E-CCDA-BA5C-7C34F07EB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7400"/>
            <a:ext cx="6096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34" name="Picture 10">
            <a:extLst>
              <a:ext uri="{FF2B5EF4-FFF2-40B4-BE49-F238E27FC236}">
                <a16:creationId xmlns:a16="http://schemas.microsoft.com/office/drawing/2014/main" id="{4FA81B30-F85F-1766-DB7A-9EEFE0934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7850"/>
            <a:ext cx="7315200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5035" name="Text Box 11">
            <a:extLst>
              <a:ext uri="{FF2B5EF4-FFF2-40B4-BE49-F238E27FC236}">
                <a16:creationId xmlns:a16="http://schemas.microsoft.com/office/drawing/2014/main" id="{BA4B9276-BA3A-C68D-2A1E-401672FC8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830580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PR" altLang="en-US" b="1">
                <a:solidFill>
                  <a:srgbClr val="000000"/>
                </a:solidFill>
              </a:rPr>
              <a:t>Realizar una Evaluación de 10 Seg. de la Escena y Buscar por:</a:t>
            </a:r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385036" name="Text Box 12">
            <a:extLst>
              <a:ext uri="{FF2B5EF4-FFF2-40B4-BE49-F238E27FC236}">
                <a16:creationId xmlns:a16="http://schemas.microsoft.com/office/drawing/2014/main" id="{A00DF3CB-AA86-0FEA-8EF8-855DC6049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895600"/>
            <a:ext cx="16002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2200" b="1">
                <a:solidFill>
                  <a:srgbClr val="000000"/>
                </a:solidFill>
              </a:rPr>
              <a:t>1. Peligros</a:t>
            </a:r>
            <a:endParaRPr lang="en-US" altLang="en-US" sz="2200" b="1">
              <a:solidFill>
                <a:srgbClr val="000000"/>
              </a:solidFill>
            </a:endParaRPr>
          </a:p>
        </p:txBody>
      </p:sp>
      <p:sp>
        <p:nvSpPr>
          <p:cNvPr id="385037" name="Text Box 13">
            <a:extLst>
              <a:ext uri="{FF2B5EF4-FFF2-40B4-BE49-F238E27FC236}">
                <a16:creationId xmlns:a16="http://schemas.microsoft.com/office/drawing/2014/main" id="{C9C4BCCA-DABA-C04D-C78C-C39CF5940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00750"/>
            <a:ext cx="35052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2200" b="1">
                <a:solidFill>
                  <a:srgbClr val="000000"/>
                </a:solidFill>
              </a:rPr>
              <a:t>2. Mecanismo/Naturaleza</a:t>
            </a:r>
          </a:p>
          <a:p>
            <a:pPr algn="l">
              <a:lnSpc>
                <a:spcPct val="80000"/>
              </a:lnSpc>
            </a:pPr>
            <a:r>
              <a:rPr lang="es-PR" altLang="en-US" sz="2200" b="1">
                <a:solidFill>
                  <a:srgbClr val="000000"/>
                </a:solidFill>
              </a:rPr>
              <a:t>    de la Enfermedad</a:t>
            </a:r>
            <a:endParaRPr lang="en-US" altLang="en-US" sz="2200" b="1">
              <a:solidFill>
                <a:srgbClr val="000000"/>
              </a:solidFill>
            </a:endParaRPr>
          </a:p>
        </p:txBody>
      </p:sp>
      <p:sp>
        <p:nvSpPr>
          <p:cNvPr id="385039" name="Text Box 15">
            <a:extLst>
              <a:ext uri="{FF2B5EF4-FFF2-40B4-BE49-F238E27FC236}">
                <a16:creationId xmlns:a16="http://schemas.microsoft.com/office/drawing/2014/main" id="{C22E8BF8-0458-0C68-0BBC-0969D3848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00750"/>
            <a:ext cx="21336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n-US" sz="2200" b="1">
                <a:solidFill>
                  <a:srgbClr val="000000"/>
                </a:solidFill>
              </a:rPr>
              <a:t>2. Número de</a:t>
            </a:r>
          </a:p>
          <a:p>
            <a:pPr algn="l">
              <a:lnSpc>
                <a:spcPct val="80000"/>
              </a:lnSpc>
            </a:pPr>
            <a:r>
              <a:rPr lang="es-PR" altLang="en-US" sz="2200" b="1">
                <a:solidFill>
                  <a:srgbClr val="000000"/>
                </a:solidFill>
              </a:rPr>
              <a:t>    Víctimas</a:t>
            </a:r>
            <a:endParaRPr lang="en-US" altLang="en-US" sz="2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>
            <a:extLst>
              <a:ext uri="{FF2B5EF4-FFF2-40B4-BE49-F238E27FC236}">
                <a16:creationId xmlns:a16="http://schemas.microsoft.com/office/drawing/2014/main" id="{01EC4BC2-5D5F-CC88-6296-504E0616D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283" name="Text Box 3">
            <a:extLst>
              <a:ext uri="{FF2B5EF4-FFF2-40B4-BE49-F238E27FC236}">
                <a16:creationId xmlns:a16="http://schemas.microsoft.com/office/drawing/2014/main" id="{D64F3DA7-965E-15AB-122C-EDD2D5B18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57550"/>
            <a:ext cx="8305800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3800" b="1"/>
              <a:t>Primeros Auxilios dado </a:t>
            </a:r>
          </a:p>
          <a:p>
            <a:pPr algn="ctr"/>
            <a:r>
              <a:rPr lang="es-ES" altLang="en-US" sz="3800" b="1"/>
              <a:t>en Situaciones de Vida o Muerte, </a:t>
            </a:r>
          </a:p>
          <a:p>
            <a:pPr algn="ctr"/>
            <a:r>
              <a:rPr lang="es-ES" altLang="en-US" sz="3800" b="1"/>
              <a:t>Tales como Paro Respiratorio,</a:t>
            </a:r>
          </a:p>
          <a:p>
            <a:pPr algn="ctr"/>
            <a:r>
              <a:rPr lang="es-ES" altLang="en-US" sz="3800" b="1"/>
              <a:t>Ataque Cardíaco/Derrame Cerebral, </a:t>
            </a:r>
          </a:p>
          <a:p>
            <a:pPr algn="ctr"/>
            <a:r>
              <a:rPr lang="es-ES" altLang="en-US" sz="3800" b="1"/>
              <a:t>Hemorragia Severa y Shock Peligroso</a:t>
            </a:r>
            <a:endParaRPr lang="en-US" altLang="en-US" sz="3800" b="1"/>
          </a:p>
        </p:txBody>
      </p:sp>
      <p:pic>
        <p:nvPicPr>
          <p:cNvPr id="225287" name="Picture 7">
            <a:extLst>
              <a:ext uri="{FF2B5EF4-FFF2-40B4-BE49-F238E27FC236}">
                <a16:creationId xmlns:a16="http://schemas.microsoft.com/office/drawing/2014/main" id="{8BE970D7-97EB-2418-DC39-ABF4B4D1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39763"/>
            <a:ext cx="5181600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8" name="Picture 8">
            <a:extLst>
              <a:ext uri="{FF2B5EF4-FFF2-40B4-BE49-F238E27FC236}">
                <a16:creationId xmlns:a16="http://schemas.microsoft.com/office/drawing/2014/main" id="{75D0E25A-EB95-8EF8-3F62-D8B2D30E5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1760538" cy="151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9" name="Picture 9">
            <a:extLst>
              <a:ext uri="{FF2B5EF4-FFF2-40B4-BE49-F238E27FC236}">
                <a16:creationId xmlns:a16="http://schemas.microsoft.com/office/drawing/2014/main" id="{37678871-4E09-FB72-A0CE-844C05FB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66800"/>
            <a:ext cx="1992313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>
            <a:extLst>
              <a:ext uri="{FF2B5EF4-FFF2-40B4-BE49-F238E27FC236}">
                <a16:creationId xmlns:a16="http://schemas.microsoft.com/office/drawing/2014/main" id="{8B0C7F02-7C51-3577-8DF1-A3FD62347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7075" name="Text Box 3">
            <a:extLst>
              <a:ext uri="{FF2B5EF4-FFF2-40B4-BE49-F238E27FC236}">
                <a16:creationId xmlns:a16="http://schemas.microsoft.com/office/drawing/2014/main" id="{0F140C66-9123-33E1-B4EF-F94B306C1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FFFF00"/>
                </a:solidFill>
              </a:rPr>
              <a:t>Emergencia  Médica</a:t>
            </a:r>
          </a:p>
        </p:txBody>
      </p:sp>
      <p:pic>
        <p:nvPicPr>
          <p:cNvPr id="387077" name="Picture 5">
            <a:extLst>
              <a:ext uri="{FF2B5EF4-FFF2-40B4-BE49-F238E27FC236}">
                <a16:creationId xmlns:a16="http://schemas.microsoft.com/office/drawing/2014/main" id="{1C06023B-FFED-FA50-895E-0470FEAAF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32766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7078" name="Picture 6">
            <a:extLst>
              <a:ext uri="{FF2B5EF4-FFF2-40B4-BE49-F238E27FC236}">
                <a16:creationId xmlns:a16="http://schemas.microsoft.com/office/drawing/2014/main" id="{00623F42-73D6-6D51-3A44-C45790EB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4600"/>
            <a:ext cx="98583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7079" name="Picture 7">
            <a:extLst>
              <a:ext uri="{FF2B5EF4-FFF2-40B4-BE49-F238E27FC236}">
                <a16:creationId xmlns:a16="http://schemas.microsoft.com/office/drawing/2014/main" id="{826E7A63-7F12-5EA2-6CEA-AC9F8CBFA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289050"/>
            <a:ext cx="990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7080" name="Text Box 8">
            <a:extLst>
              <a:ext uri="{FF2B5EF4-FFF2-40B4-BE49-F238E27FC236}">
                <a16:creationId xmlns:a16="http://schemas.microsoft.com/office/drawing/2014/main" id="{8ACCDA66-E9D5-E085-06B3-68FB7A6AE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103505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00FF00"/>
                </a:solidFill>
              </a:rPr>
              <a:t>Principios</a:t>
            </a:r>
          </a:p>
        </p:txBody>
      </p:sp>
      <p:sp>
        <p:nvSpPr>
          <p:cNvPr id="387081" name="Text Box 9">
            <a:extLst>
              <a:ext uri="{FF2B5EF4-FFF2-40B4-BE49-F238E27FC236}">
                <a16:creationId xmlns:a16="http://schemas.microsoft.com/office/drawing/2014/main" id="{A33DC729-7566-CFAC-4168-9C9F4AD82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8288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ACCIÓN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 TOMAR:</a:t>
            </a:r>
          </a:p>
        </p:txBody>
      </p:sp>
      <p:sp>
        <p:nvSpPr>
          <p:cNvPr id="387082" name="Text Box 10">
            <a:extLst>
              <a:ext uri="{FF2B5EF4-FFF2-40B4-BE49-F238E27FC236}">
                <a16:creationId xmlns:a16="http://schemas.microsoft.com/office/drawing/2014/main" id="{F4C3F35C-F547-7DE8-79A8-58E13D381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766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PRINCIPIOS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DE ACCIÓN</a:t>
            </a:r>
          </a:p>
        </p:txBody>
      </p:sp>
      <p:sp>
        <p:nvSpPr>
          <p:cNvPr id="387083" name="Text Box 11">
            <a:extLst>
              <a:ext uri="{FF2B5EF4-FFF2-40B4-BE49-F238E27FC236}">
                <a16:creationId xmlns:a16="http://schemas.microsoft.com/office/drawing/2014/main" id="{706A1181-98B0-0BC1-FE69-684FE6377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00600"/>
            <a:ext cx="8001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PR" altLang="en-US" sz="4500" b="1"/>
              <a:t>Llevar a cabo una Evaluación</a:t>
            </a:r>
          </a:p>
          <a:p>
            <a:pPr algn="ctr"/>
            <a:r>
              <a:rPr lang="es-PR" altLang="en-US" sz="4500" b="1"/>
              <a:t>Primaria del Accidentado</a:t>
            </a:r>
            <a:endParaRPr lang="en-US" altLang="en-US" sz="4500" b="1"/>
          </a:p>
        </p:txBody>
      </p:sp>
      <p:grpSp>
        <p:nvGrpSpPr>
          <p:cNvPr id="387089" name="Group 17">
            <a:extLst>
              <a:ext uri="{FF2B5EF4-FFF2-40B4-BE49-F238E27FC236}">
                <a16:creationId xmlns:a16="http://schemas.microsoft.com/office/drawing/2014/main" id="{4D99FA2C-5421-39BB-18F6-3A24F0E45B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3900" y="1066800"/>
            <a:ext cx="1790700" cy="1825625"/>
            <a:chOff x="456" y="672"/>
            <a:chExt cx="1128" cy="1150"/>
          </a:xfrm>
        </p:grpSpPr>
        <p:sp>
          <p:nvSpPr>
            <p:cNvPr id="387088" name="AutoShape 16">
              <a:extLst>
                <a:ext uri="{FF2B5EF4-FFF2-40B4-BE49-F238E27FC236}">
                  <a16:creationId xmlns:a16="http://schemas.microsoft.com/office/drawing/2014/main" id="{7AAC0E0A-DF44-67F8-0B7A-52E4425CEEB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56" y="672"/>
              <a:ext cx="1128" cy="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0" name="Freeform 18">
              <a:extLst>
                <a:ext uri="{FF2B5EF4-FFF2-40B4-BE49-F238E27FC236}">
                  <a16:creationId xmlns:a16="http://schemas.microsoft.com/office/drawing/2014/main" id="{DF413F0A-E870-B0FB-DAAD-D14575156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" y="1020"/>
              <a:ext cx="38" cy="43"/>
            </a:xfrm>
            <a:custGeom>
              <a:avLst/>
              <a:gdLst>
                <a:gd name="T0" fmla="*/ 0 w 116"/>
                <a:gd name="T1" fmla="*/ 21 h 129"/>
                <a:gd name="T2" fmla="*/ 9 w 116"/>
                <a:gd name="T3" fmla="*/ 16 h 129"/>
                <a:gd name="T4" fmla="*/ 19 w 116"/>
                <a:gd name="T5" fmla="*/ 12 h 129"/>
                <a:gd name="T6" fmla="*/ 31 w 116"/>
                <a:gd name="T7" fmla="*/ 7 h 129"/>
                <a:gd name="T8" fmla="*/ 42 w 116"/>
                <a:gd name="T9" fmla="*/ 4 h 129"/>
                <a:gd name="T10" fmla="*/ 55 w 116"/>
                <a:gd name="T11" fmla="*/ 2 h 129"/>
                <a:gd name="T12" fmla="*/ 67 w 116"/>
                <a:gd name="T13" fmla="*/ 0 h 129"/>
                <a:gd name="T14" fmla="*/ 76 w 116"/>
                <a:gd name="T15" fmla="*/ 2 h 129"/>
                <a:gd name="T16" fmla="*/ 87 w 116"/>
                <a:gd name="T17" fmla="*/ 4 h 129"/>
                <a:gd name="T18" fmla="*/ 95 w 116"/>
                <a:gd name="T19" fmla="*/ 9 h 129"/>
                <a:gd name="T20" fmla="*/ 101 w 116"/>
                <a:gd name="T21" fmla="*/ 17 h 129"/>
                <a:gd name="T22" fmla="*/ 103 w 116"/>
                <a:gd name="T23" fmla="*/ 21 h 129"/>
                <a:gd name="T24" fmla="*/ 106 w 116"/>
                <a:gd name="T25" fmla="*/ 25 h 129"/>
                <a:gd name="T26" fmla="*/ 108 w 116"/>
                <a:gd name="T27" fmla="*/ 29 h 129"/>
                <a:gd name="T28" fmla="*/ 111 w 116"/>
                <a:gd name="T29" fmla="*/ 32 h 129"/>
                <a:gd name="T30" fmla="*/ 113 w 116"/>
                <a:gd name="T31" fmla="*/ 36 h 129"/>
                <a:gd name="T32" fmla="*/ 114 w 116"/>
                <a:gd name="T33" fmla="*/ 41 h 129"/>
                <a:gd name="T34" fmla="*/ 116 w 116"/>
                <a:gd name="T35" fmla="*/ 44 h 129"/>
                <a:gd name="T36" fmla="*/ 116 w 116"/>
                <a:gd name="T37" fmla="*/ 48 h 129"/>
                <a:gd name="T38" fmla="*/ 116 w 116"/>
                <a:gd name="T39" fmla="*/ 51 h 129"/>
                <a:gd name="T40" fmla="*/ 115 w 116"/>
                <a:gd name="T41" fmla="*/ 55 h 129"/>
                <a:gd name="T42" fmla="*/ 112 w 116"/>
                <a:gd name="T43" fmla="*/ 61 h 129"/>
                <a:gd name="T44" fmla="*/ 109 w 116"/>
                <a:gd name="T45" fmla="*/ 67 h 129"/>
                <a:gd name="T46" fmla="*/ 106 w 116"/>
                <a:gd name="T47" fmla="*/ 72 h 129"/>
                <a:gd name="T48" fmla="*/ 102 w 116"/>
                <a:gd name="T49" fmla="*/ 78 h 129"/>
                <a:gd name="T50" fmla="*/ 99 w 116"/>
                <a:gd name="T51" fmla="*/ 84 h 129"/>
                <a:gd name="T52" fmla="*/ 91 w 116"/>
                <a:gd name="T53" fmla="*/ 91 h 129"/>
                <a:gd name="T54" fmla="*/ 83 w 116"/>
                <a:gd name="T55" fmla="*/ 98 h 129"/>
                <a:gd name="T56" fmla="*/ 72 w 116"/>
                <a:gd name="T57" fmla="*/ 106 h 129"/>
                <a:gd name="T58" fmla="*/ 58 w 116"/>
                <a:gd name="T59" fmla="*/ 117 h 129"/>
                <a:gd name="T60" fmla="*/ 40 w 116"/>
                <a:gd name="T61" fmla="*/ 129 h 129"/>
                <a:gd name="T62" fmla="*/ 0 w 116"/>
                <a:gd name="T63" fmla="*/ 2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6" h="129">
                  <a:moveTo>
                    <a:pt x="0" y="21"/>
                  </a:moveTo>
                  <a:lnTo>
                    <a:pt x="9" y="16"/>
                  </a:lnTo>
                  <a:lnTo>
                    <a:pt x="19" y="12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5" y="9"/>
                  </a:lnTo>
                  <a:lnTo>
                    <a:pt x="101" y="17"/>
                  </a:lnTo>
                  <a:lnTo>
                    <a:pt x="103" y="21"/>
                  </a:lnTo>
                  <a:lnTo>
                    <a:pt x="106" y="25"/>
                  </a:lnTo>
                  <a:lnTo>
                    <a:pt x="108" y="29"/>
                  </a:lnTo>
                  <a:lnTo>
                    <a:pt x="111" y="32"/>
                  </a:lnTo>
                  <a:lnTo>
                    <a:pt x="113" y="36"/>
                  </a:lnTo>
                  <a:lnTo>
                    <a:pt x="114" y="41"/>
                  </a:lnTo>
                  <a:lnTo>
                    <a:pt x="116" y="44"/>
                  </a:lnTo>
                  <a:lnTo>
                    <a:pt x="116" y="48"/>
                  </a:lnTo>
                  <a:lnTo>
                    <a:pt x="116" y="51"/>
                  </a:lnTo>
                  <a:lnTo>
                    <a:pt x="115" y="55"/>
                  </a:lnTo>
                  <a:lnTo>
                    <a:pt x="112" y="61"/>
                  </a:lnTo>
                  <a:lnTo>
                    <a:pt x="109" y="67"/>
                  </a:lnTo>
                  <a:lnTo>
                    <a:pt x="106" y="72"/>
                  </a:lnTo>
                  <a:lnTo>
                    <a:pt x="102" y="78"/>
                  </a:lnTo>
                  <a:lnTo>
                    <a:pt x="99" y="84"/>
                  </a:lnTo>
                  <a:lnTo>
                    <a:pt x="91" y="91"/>
                  </a:lnTo>
                  <a:lnTo>
                    <a:pt x="83" y="98"/>
                  </a:lnTo>
                  <a:lnTo>
                    <a:pt x="72" y="106"/>
                  </a:lnTo>
                  <a:lnTo>
                    <a:pt x="58" y="117"/>
                  </a:lnTo>
                  <a:lnTo>
                    <a:pt x="40" y="12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1" name="Freeform 19">
              <a:extLst>
                <a:ext uri="{FF2B5EF4-FFF2-40B4-BE49-F238E27FC236}">
                  <a16:creationId xmlns:a16="http://schemas.microsoft.com/office/drawing/2014/main" id="{6CD3677D-0CB5-A702-108B-D20B64C31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" y="1020"/>
              <a:ext cx="38" cy="43"/>
            </a:xfrm>
            <a:custGeom>
              <a:avLst/>
              <a:gdLst>
                <a:gd name="T0" fmla="*/ 0 w 116"/>
                <a:gd name="T1" fmla="*/ 21 h 129"/>
                <a:gd name="T2" fmla="*/ 9 w 116"/>
                <a:gd name="T3" fmla="*/ 16 h 129"/>
                <a:gd name="T4" fmla="*/ 19 w 116"/>
                <a:gd name="T5" fmla="*/ 12 h 129"/>
                <a:gd name="T6" fmla="*/ 31 w 116"/>
                <a:gd name="T7" fmla="*/ 7 h 129"/>
                <a:gd name="T8" fmla="*/ 42 w 116"/>
                <a:gd name="T9" fmla="*/ 4 h 129"/>
                <a:gd name="T10" fmla="*/ 55 w 116"/>
                <a:gd name="T11" fmla="*/ 2 h 129"/>
                <a:gd name="T12" fmla="*/ 67 w 116"/>
                <a:gd name="T13" fmla="*/ 0 h 129"/>
                <a:gd name="T14" fmla="*/ 76 w 116"/>
                <a:gd name="T15" fmla="*/ 2 h 129"/>
                <a:gd name="T16" fmla="*/ 87 w 116"/>
                <a:gd name="T17" fmla="*/ 4 h 129"/>
                <a:gd name="T18" fmla="*/ 95 w 116"/>
                <a:gd name="T19" fmla="*/ 9 h 129"/>
                <a:gd name="T20" fmla="*/ 101 w 116"/>
                <a:gd name="T21" fmla="*/ 17 h 129"/>
                <a:gd name="T22" fmla="*/ 103 w 116"/>
                <a:gd name="T23" fmla="*/ 21 h 129"/>
                <a:gd name="T24" fmla="*/ 106 w 116"/>
                <a:gd name="T25" fmla="*/ 25 h 129"/>
                <a:gd name="T26" fmla="*/ 108 w 116"/>
                <a:gd name="T27" fmla="*/ 29 h 129"/>
                <a:gd name="T28" fmla="*/ 111 w 116"/>
                <a:gd name="T29" fmla="*/ 32 h 129"/>
                <a:gd name="T30" fmla="*/ 113 w 116"/>
                <a:gd name="T31" fmla="*/ 36 h 129"/>
                <a:gd name="T32" fmla="*/ 114 w 116"/>
                <a:gd name="T33" fmla="*/ 41 h 129"/>
                <a:gd name="T34" fmla="*/ 116 w 116"/>
                <a:gd name="T35" fmla="*/ 44 h 129"/>
                <a:gd name="T36" fmla="*/ 116 w 116"/>
                <a:gd name="T37" fmla="*/ 48 h 129"/>
                <a:gd name="T38" fmla="*/ 116 w 116"/>
                <a:gd name="T39" fmla="*/ 51 h 129"/>
                <a:gd name="T40" fmla="*/ 115 w 116"/>
                <a:gd name="T41" fmla="*/ 55 h 129"/>
                <a:gd name="T42" fmla="*/ 112 w 116"/>
                <a:gd name="T43" fmla="*/ 61 h 129"/>
                <a:gd name="T44" fmla="*/ 109 w 116"/>
                <a:gd name="T45" fmla="*/ 67 h 129"/>
                <a:gd name="T46" fmla="*/ 106 w 116"/>
                <a:gd name="T47" fmla="*/ 72 h 129"/>
                <a:gd name="T48" fmla="*/ 102 w 116"/>
                <a:gd name="T49" fmla="*/ 78 h 129"/>
                <a:gd name="T50" fmla="*/ 99 w 116"/>
                <a:gd name="T51" fmla="*/ 84 h 129"/>
                <a:gd name="T52" fmla="*/ 91 w 116"/>
                <a:gd name="T53" fmla="*/ 91 h 129"/>
                <a:gd name="T54" fmla="*/ 83 w 116"/>
                <a:gd name="T55" fmla="*/ 98 h 129"/>
                <a:gd name="T56" fmla="*/ 72 w 116"/>
                <a:gd name="T57" fmla="*/ 106 h 129"/>
                <a:gd name="T58" fmla="*/ 58 w 116"/>
                <a:gd name="T59" fmla="*/ 117 h 129"/>
                <a:gd name="T60" fmla="*/ 40 w 116"/>
                <a:gd name="T61" fmla="*/ 129 h 129"/>
                <a:gd name="T62" fmla="*/ 0 w 116"/>
                <a:gd name="T63" fmla="*/ 21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6" h="129">
                  <a:moveTo>
                    <a:pt x="0" y="21"/>
                  </a:moveTo>
                  <a:lnTo>
                    <a:pt x="9" y="16"/>
                  </a:lnTo>
                  <a:lnTo>
                    <a:pt x="19" y="12"/>
                  </a:lnTo>
                  <a:lnTo>
                    <a:pt x="31" y="7"/>
                  </a:lnTo>
                  <a:lnTo>
                    <a:pt x="42" y="4"/>
                  </a:lnTo>
                  <a:lnTo>
                    <a:pt x="55" y="2"/>
                  </a:lnTo>
                  <a:lnTo>
                    <a:pt x="67" y="0"/>
                  </a:lnTo>
                  <a:lnTo>
                    <a:pt x="76" y="2"/>
                  </a:lnTo>
                  <a:lnTo>
                    <a:pt x="87" y="4"/>
                  </a:lnTo>
                  <a:lnTo>
                    <a:pt x="95" y="9"/>
                  </a:lnTo>
                  <a:lnTo>
                    <a:pt x="101" y="17"/>
                  </a:lnTo>
                  <a:lnTo>
                    <a:pt x="103" y="21"/>
                  </a:lnTo>
                  <a:lnTo>
                    <a:pt x="106" y="25"/>
                  </a:lnTo>
                  <a:lnTo>
                    <a:pt x="108" y="29"/>
                  </a:lnTo>
                  <a:lnTo>
                    <a:pt x="111" y="32"/>
                  </a:lnTo>
                  <a:lnTo>
                    <a:pt x="113" y="36"/>
                  </a:lnTo>
                  <a:lnTo>
                    <a:pt x="114" y="41"/>
                  </a:lnTo>
                  <a:lnTo>
                    <a:pt x="116" y="44"/>
                  </a:lnTo>
                  <a:lnTo>
                    <a:pt x="116" y="48"/>
                  </a:lnTo>
                  <a:lnTo>
                    <a:pt x="116" y="51"/>
                  </a:lnTo>
                  <a:lnTo>
                    <a:pt x="115" y="55"/>
                  </a:lnTo>
                  <a:lnTo>
                    <a:pt x="112" y="61"/>
                  </a:lnTo>
                  <a:lnTo>
                    <a:pt x="109" y="67"/>
                  </a:lnTo>
                  <a:lnTo>
                    <a:pt x="106" y="72"/>
                  </a:lnTo>
                  <a:lnTo>
                    <a:pt x="102" y="78"/>
                  </a:lnTo>
                  <a:lnTo>
                    <a:pt x="99" y="84"/>
                  </a:lnTo>
                  <a:lnTo>
                    <a:pt x="91" y="91"/>
                  </a:lnTo>
                  <a:lnTo>
                    <a:pt x="83" y="98"/>
                  </a:lnTo>
                  <a:lnTo>
                    <a:pt x="72" y="106"/>
                  </a:lnTo>
                  <a:lnTo>
                    <a:pt x="58" y="117"/>
                  </a:lnTo>
                  <a:lnTo>
                    <a:pt x="40" y="129"/>
                  </a:lnTo>
                  <a:lnTo>
                    <a:pt x="0" y="2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2" name="Freeform 20">
              <a:extLst>
                <a:ext uri="{FF2B5EF4-FFF2-40B4-BE49-F238E27FC236}">
                  <a16:creationId xmlns:a16="http://schemas.microsoft.com/office/drawing/2014/main" id="{D404F1EF-E852-09DE-1F2B-0FB1407C3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" y="1026"/>
              <a:ext cx="55" cy="62"/>
            </a:xfrm>
            <a:custGeom>
              <a:avLst/>
              <a:gdLst>
                <a:gd name="T0" fmla="*/ 0 w 165"/>
                <a:gd name="T1" fmla="*/ 49 h 186"/>
                <a:gd name="T2" fmla="*/ 11 w 165"/>
                <a:gd name="T3" fmla="*/ 42 h 186"/>
                <a:gd name="T4" fmla="*/ 23 w 165"/>
                <a:gd name="T5" fmla="*/ 35 h 186"/>
                <a:gd name="T6" fmla="*/ 36 w 165"/>
                <a:gd name="T7" fmla="*/ 26 h 186"/>
                <a:gd name="T8" fmla="*/ 50 w 165"/>
                <a:gd name="T9" fmla="*/ 18 h 186"/>
                <a:gd name="T10" fmla="*/ 66 w 165"/>
                <a:gd name="T11" fmla="*/ 11 h 186"/>
                <a:gd name="T12" fmla="*/ 81 w 165"/>
                <a:gd name="T13" fmla="*/ 6 h 186"/>
                <a:gd name="T14" fmla="*/ 96 w 165"/>
                <a:gd name="T15" fmla="*/ 3 h 186"/>
                <a:gd name="T16" fmla="*/ 111 w 165"/>
                <a:gd name="T17" fmla="*/ 0 h 186"/>
                <a:gd name="T18" fmla="*/ 124 w 165"/>
                <a:gd name="T19" fmla="*/ 1 h 186"/>
                <a:gd name="T20" fmla="*/ 135 w 165"/>
                <a:gd name="T21" fmla="*/ 5 h 186"/>
                <a:gd name="T22" fmla="*/ 153 w 165"/>
                <a:gd name="T23" fmla="*/ 19 h 186"/>
                <a:gd name="T24" fmla="*/ 162 w 165"/>
                <a:gd name="T25" fmla="*/ 36 h 186"/>
                <a:gd name="T26" fmla="*/ 165 w 165"/>
                <a:gd name="T27" fmla="*/ 55 h 186"/>
                <a:gd name="T28" fmla="*/ 162 w 165"/>
                <a:gd name="T29" fmla="*/ 75 h 186"/>
                <a:gd name="T30" fmla="*/ 155 w 165"/>
                <a:gd name="T31" fmla="*/ 97 h 186"/>
                <a:gd name="T32" fmla="*/ 143 w 165"/>
                <a:gd name="T33" fmla="*/ 118 h 186"/>
                <a:gd name="T34" fmla="*/ 130 w 165"/>
                <a:gd name="T35" fmla="*/ 138 h 186"/>
                <a:gd name="T36" fmla="*/ 115 w 165"/>
                <a:gd name="T37" fmla="*/ 157 h 186"/>
                <a:gd name="T38" fmla="*/ 98 w 165"/>
                <a:gd name="T39" fmla="*/ 174 h 186"/>
                <a:gd name="T40" fmla="*/ 83 w 165"/>
                <a:gd name="T41" fmla="*/ 186 h 186"/>
                <a:gd name="T42" fmla="*/ 0 w 165"/>
                <a:gd name="T43" fmla="*/ 4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86">
                  <a:moveTo>
                    <a:pt x="0" y="49"/>
                  </a:moveTo>
                  <a:lnTo>
                    <a:pt x="11" y="42"/>
                  </a:lnTo>
                  <a:lnTo>
                    <a:pt x="23" y="35"/>
                  </a:lnTo>
                  <a:lnTo>
                    <a:pt x="36" y="26"/>
                  </a:lnTo>
                  <a:lnTo>
                    <a:pt x="50" y="18"/>
                  </a:lnTo>
                  <a:lnTo>
                    <a:pt x="66" y="11"/>
                  </a:lnTo>
                  <a:lnTo>
                    <a:pt x="81" y="6"/>
                  </a:lnTo>
                  <a:lnTo>
                    <a:pt x="96" y="3"/>
                  </a:lnTo>
                  <a:lnTo>
                    <a:pt x="111" y="0"/>
                  </a:lnTo>
                  <a:lnTo>
                    <a:pt x="124" y="1"/>
                  </a:lnTo>
                  <a:lnTo>
                    <a:pt x="135" y="5"/>
                  </a:lnTo>
                  <a:lnTo>
                    <a:pt x="153" y="19"/>
                  </a:lnTo>
                  <a:lnTo>
                    <a:pt x="162" y="36"/>
                  </a:lnTo>
                  <a:lnTo>
                    <a:pt x="165" y="55"/>
                  </a:lnTo>
                  <a:lnTo>
                    <a:pt x="162" y="75"/>
                  </a:lnTo>
                  <a:lnTo>
                    <a:pt x="155" y="97"/>
                  </a:lnTo>
                  <a:lnTo>
                    <a:pt x="143" y="118"/>
                  </a:lnTo>
                  <a:lnTo>
                    <a:pt x="130" y="138"/>
                  </a:lnTo>
                  <a:lnTo>
                    <a:pt x="115" y="157"/>
                  </a:lnTo>
                  <a:lnTo>
                    <a:pt x="98" y="174"/>
                  </a:lnTo>
                  <a:lnTo>
                    <a:pt x="83" y="186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3" name="Freeform 21">
              <a:extLst>
                <a:ext uri="{FF2B5EF4-FFF2-40B4-BE49-F238E27FC236}">
                  <a16:creationId xmlns:a16="http://schemas.microsoft.com/office/drawing/2014/main" id="{C4331D49-E8B8-F898-D8C2-5B37C85F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" y="1026"/>
              <a:ext cx="55" cy="62"/>
            </a:xfrm>
            <a:custGeom>
              <a:avLst/>
              <a:gdLst>
                <a:gd name="T0" fmla="*/ 0 w 165"/>
                <a:gd name="T1" fmla="*/ 49 h 186"/>
                <a:gd name="T2" fmla="*/ 11 w 165"/>
                <a:gd name="T3" fmla="*/ 42 h 186"/>
                <a:gd name="T4" fmla="*/ 23 w 165"/>
                <a:gd name="T5" fmla="*/ 35 h 186"/>
                <a:gd name="T6" fmla="*/ 36 w 165"/>
                <a:gd name="T7" fmla="*/ 26 h 186"/>
                <a:gd name="T8" fmla="*/ 50 w 165"/>
                <a:gd name="T9" fmla="*/ 18 h 186"/>
                <a:gd name="T10" fmla="*/ 66 w 165"/>
                <a:gd name="T11" fmla="*/ 11 h 186"/>
                <a:gd name="T12" fmla="*/ 81 w 165"/>
                <a:gd name="T13" fmla="*/ 6 h 186"/>
                <a:gd name="T14" fmla="*/ 96 w 165"/>
                <a:gd name="T15" fmla="*/ 3 h 186"/>
                <a:gd name="T16" fmla="*/ 111 w 165"/>
                <a:gd name="T17" fmla="*/ 0 h 186"/>
                <a:gd name="T18" fmla="*/ 124 w 165"/>
                <a:gd name="T19" fmla="*/ 1 h 186"/>
                <a:gd name="T20" fmla="*/ 135 w 165"/>
                <a:gd name="T21" fmla="*/ 5 h 186"/>
                <a:gd name="T22" fmla="*/ 153 w 165"/>
                <a:gd name="T23" fmla="*/ 19 h 186"/>
                <a:gd name="T24" fmla="*/ 162 w 165"/>
                <a:gd name="T25" fmla="*/ 36 h 186"/>
                <a:gd name="T26" fmla="*/ 165 w 165"/>
                <a:gd name="T27" fmla="*/ 55 h 186"/>
                <a:gd name="T28" fmla="*/ 162 w 165"/>
                <a:gd name="T29" fmla="*/ 75 h 186"/>
                <a:gd name="T30" fmla="*/ 155 w 165"/>
                <a:gd name="T31" fmla="*/ 97 h 186"/>
                <a:gd name="T32" fmla="*/ 143 w 165"/>
                <a:gd name="T33" fmla="*/ 118 h 186"/>
                <a:gd name="T34" fmla="*/ 130 w 165"/>
                <a:gd name="T35" fmla="*/ 138 h 186"/>
                <a:gd name="T36" fmla="*/ 115 w 165"/>
                <a:gd name="T37" fmla="*/ 157 h 186"/>
                <a:gd name="T38" fmla="*/ 98 w 165"/>
                <a:gd name="T39" fmla="*/ 174 h 186"/>
                <a:gd name="T40" fmla="*/ 83 w 165"/>
                <a:gd name="T41" fmla="*/ 186 h 186"/>
                <a:gd name="T42" fmla="*/ 0 w 165"/>
                <a:gd name="T43" fmla="*/ 4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186">
                  <a:moveTo>
                    <a:pt x="0" y="49"/>
                  </a:moveTo>
                  <a:lnTo>
                    <a:pt x="11" y="42"/>
                  </a:lnTo>
                  <a:lnTo>
                    <a:pt x="23" y="35"/>
                  </a:lnTo>
                  <a:lnTo>
                    <a:pt x="36" y="26"/>
                  </a:lnTo>
                  <a:lnTo>
                    <a:pt x="50" y="18"/>
                  </a:lnTo>
                  <a:lnTo>
                    <a:pt x="66" y="11"/>
                  </a:lnTo>
                  <a:lnTo>
                    <a:pt x="81" y="6"/>
                  </a:lnTo>
                  <a:lnTo>
                    <a:pt x="96" y="3"/>
                  </a:lnTo>
                  <a:lnTo>
                    <a:pt x="111" y="0"/>
                  </a:lnTo>
                  <a:lnTo>
                    <a:pt x="124" y="1"/>
                  </a:lnTo>
                  <a:lnTo>
                    <a:pt x="135" y="5"/>
                  </a:lnTo>
                  <a:lnTo>
                    <a:pt x="153" y="19"/>
                  </a:lnTo>
                  <a:lnTo>
                    <a:pt x="162" y="36"/>
                  </a:lnTo>
                  <a:lnTo>
                    <a:pt x="165" y="55"/>
                  </a:lnTo>
                  <a:lnTo>
                    <a:pt x="162" y="75"/>
                  </a:lnTo>
                  <a:lnTo>
                    <a:pt x="155" y="97"/>
                  </a:lnTo>
                  <a:lnTo>
                    <a:pt x="143" y="118"/>
                  </a:lnTo>
                  <a:lnTo>
                    <a:pt x="130" y="138"/>
                  </a:lnTo>
                  <a:lnTo>
                    <a:pt x="115" y="157"/>
                  </a:lnTo>
                  <a:lnTo>
                    <a:pt x="98" y="174"/>
                  </a:lnTo>
                  <a:lnTo>
                    <a:pt x="83" y="186"/>
                  </a:lnTo>
                  <a:lnTo>
                    <a:pt x="0" y="4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4" name="Freeform 22">
              <a:extLst>
                <a:ext uri="{FF2B5EF4-FFF2-40B4-BE49-F238E27FC236}">
                  <a16:creationId xmlns:a16="http://schemas.microsoft.com/office/drawing/2014/main" id="{7676A9D7-7545-87A3-D433-F52C2FB6F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" y="680"/>
              <a:ext cx="334" cy="480"/>
            </a:xfrm>
            <a:custGeom>
              <a:avLst/>
              <a:gdLst>
                <a:gd name="T0" fmla="*/ 365 w 1002"/>
                <a:gd name="T1" fmla="*/ 78 h 1439"/>
                <a:gd name="T2" fmla="*/ 449 w 1002"/>
                <a:gd name="T3" fmla="*/ 181 h 1439"/>
                <a:gd name="T4" fmla="*/ 526 w 1002"/>
                <a:gd name="T5" fmla="*/ 269 h 1439"/>
                <a:gd name="T6" fmla="*/ 569 w 1002"/>
                <a:gd name="T7" fmla="*/ 294 h 1439"/>
                <a:gd name="T8" fmla="*/ 614 w 1002"/>
                <a:gd name="T9" fmla="*/ 312 h 1439"/>
                <a:gd name="T10" fmla="*/ 674 w 1002"/>
                <a:gd name="T11" fmla="*/ 327 h 1439"/>
                <a:gd name="T12" fmla="*/ 733 w 1002"/>
                <a:gd name="T13" fmla="*/ 362 h 1439"/>
                <a:gd name="T14" fmla="*/ 800 w 1002"/>
                <a:gd name="T15" fmla="*/ 411 h 1439"/>
                <a:gd name="T16" fmla="*/ 895 w 1002"/>
                <a:gd name="T17" fmla="*/ 486 h 1439"/>
                <a:gd name="T18" fmla="*/ 965 w 1002"/>
                <a:gd name="T19" fmla="*/ 578 h 1439"/>
                <a:gd name="T20" fmla="*/ 987 w 1002"/>
                <a:gd name="T21" fmla="*/ 666 h 1439"/>
                <a:gd name="T22" fmla="*/ 991 w 1002"/>
                <a:gd name="T23" fmla="*/ 752 h 1439"/>
                <a:gd name="T24" fmla="*/ 982 w 1002"/>
                <a:gd name="T25" fmla="*/ 822 h 1439"/>
                <a:gd name="T26" fmla="*/ 958 w 1002"/>
                <a:gd name="T27" fmla="*/ 831 h 1439"/>
                <a:gd name="T28" fmla="*/ 929 w 1002"/>
                <a:gd name="T29" fmla="*/ 826 h 1439"/>
                <a:gd name="T30" fmla="*/ 901 w 1002"/>
                <a:gd name="T31" fmla="*/ 810 h 1439"/>
                <a:gd name="T32" fmla="*/ 877 w 1002"/>
                <a:gd name="T33" fmla="*/ 784 h 1439"/>
                <a:gd name="T34" fmla="*/ 862 w 1002"/>
                <a:gd name="T35" fmla="*/ 752 h 1439"/>
                <a:gd name="T36" fmla="*/ 851 w 1002"/>
                <a:gd name="T37" fmla="*/ 712 h 1439"/>
                <a:gd name="T38" fmla="*/ 843 w 1002"/>
                <a:gd name="T39" fmla="*/ 675 h 1439"/>
                <a:gd name="T40" fmla="*/ 802 w 1002"/>
                <a:gd name="T41" fmla="*/ 652 h 1439"/>
                <a:gd name="T42" fmla="*/ 762 w 1002"/>
                <a:gd name="T43" fmla="*/ 667 h 1439"/>
                <a:gd name="T44" fmla="*/ 738 w 1002"/>
                <a:gd name="T45" fmla="*/ 703 h 1439"/>
                <a:gd name="T46" fmla="*/ 731 w 1002"/>
                <a:gd name="T47" fmla="*/ 749 h 1439"/>
                <a:gd name="T48" fmla="*/ 733 w 1002"/>
                <a:gd name="T49" fmla="*/ 794 h 1439"/>
                <a:gd name="T50" fmla="*/ 785 w 1002"/>
                <a:gd name="T51" fmla="*/ 911 h 1439"/>
                <a:gd name="T52" fmla="*/ 881 w 1002"/>
                <a:gd name="T53" fmla="*/ 1100 h 1439"/>
                <a:gd name="T54" fmla="*/ 979 w 1002"/>
                <a:gd name="T55" fmla="*/ 1289 h 1439"/>
                <a:gd name="T56" fmla="*/ 994 w 1002"/>
                <a:gd name="T57" fmla="*/ 1319 h 1439"/>
                <a:gd name="T58" fmla="*/ 1002 w 1002"/>
                <a:gd name="T59" fmla="*/ 1345 h 1439"/>
                <a:gd name="T60" fmla="*/ 989 w 1002"/>
                <a:gd name="T61" fmla="*/ 1382 h 1439"/>
                <a:gd name="T62" fmla="*/ 946 w 1002"/>
                <a:gd name="T63" fmla="*/ 1400 h 1439"/>
                <a:gd name="T64" fmla="*/ 925 w 1002"/>
                <a:gd name="T65" fmla="*/ 1403 h 1439"/>
                <a:gd name="T66" fmla="*/ 920 w 1002"/>
                <a:gd name="T67" fmla="*/ 1403 h 1439"/>
                <a:gd name="T68" fmla="*/ 916 w 1002"/>
                <a:gd name="T69" fmla="*/ 1403 h 1439"/>
                <a:gd name="T70" fmla="*/ 908 w 1002"/>
                <a:gd name="T71" fmla="*/ 1406 h 1439"/>
                <a:gd name="T72" fmla="*/ 903 w 1002"/>
                <a:gd name="T73" fmla="*/ 1408 h 1439"/>
                <a:gd name="T74" fmla="*/ 896 w 1002"/>
                <a:gd name="T75" fmla="*/ 1410 h 1439"/>
                <a:gd name="T76" fmla="*/ 878 w 1002"/>
                <a:gd name="T77" fmla="*/ 1429 h 1439"/>
                <a:gd name="T78" fmla="*/ 851 w 1002"/>
                <a:gd name="T79" fmla="*/ 1439 h 1439"/>
                <a:gd name="T80" fmla="*/ 812 w 1002"/>
                <a:gd name="T81" fmla="*/ 1416 h 1439"/>
                <a:gd name="T82" fmla="*/ 759 w 1002"/>
                <a:gd name="T83" fmla="*/ 1349 h 1439"/>
                <a:gd name="T84" fmla="*/ 730 w 1002"/>
                <a:gd name="T85" fmla="*/ 1311 h 1439"/>
                <a:gd name="T86" fmla="*/ 722 w 1002"/>
                <a:gd name="T87" fmla="*/ 1303 h 1439"/>
                <a:gd name="T88" fmla="*/ 715 w 1002"/>
                <a:gd name="T89" fmla="*/ 1295 h 1439"/>
                <a:gd name="T90" fmla="*/ 659 w 1002"/>
                <a:gd name="T91" fmla="*/ 1283 h 1439"/>
                <a:gd name="T92" fmla="*/ 555 w 1002"/>
                <a:gd name="T93" fmla="*/ 1181 h 1439"/>
                <a:gd name="T94" fmla="*/ 468 w 1002"/>
                <a:gd name="T95" fmla="*/ 1057 h 1439"/>
                <a:gd name="T96" fmla="*/ 443 w 1002"/>
                <a:gd name="T97" fmla="*/ 1038 h 1439"/>
                <a:gd name="T98" fmla="*/ 422 w 1002"/>
                <a:gd name="T99" fmla="*/ 1024 h 1439"/>
                <a:gd name="T100" fmla="*/ 376 w 1002"/>
                <a:gd name="T101" fmla="*/ 951 h 1439"/>
                <a:gd name="T102" fmla="*/ 293 w 1002"/>
                <a:gd name="T103" fmla="*/ 779 h 1439"/>
                <a:gd name="T104" fmla="*/ 232 w 1002"/>
                <a:gd name="T105" fmla="*/ 610 h 1439"/>
                <a:gd name="T106" fmla="*/ 217 w 1002"/>
                <a:gd name="T107" fmla="*/ 557 h 1439"/>
                <a:gd name="T108" fmla="*/ 208 w 1002"/>
                <a:gd name="T109" fmla="*/ 517 h 1439"/>
                <a:gd name="T110" fmla="*/ 180 w 1002"/>
                <a:gd name="T111" fmla="*/ 477 h 1439"/>
                <a:gd name="T112" fmla="*/ 106 w 1002"/>
                <a:gd name="T113" fmla="*/ 386 h 1439"/>
                <a:gd name="T114" fmla="*/ 27 w 1002"/>
                <a:gd name="T115" fmla="*/ 297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2" h="1439">
                  <a:moveTo>
                    <a:pt x="290" y="0"/>
                  </a:moveTo>
                  <a:lnTo>
                    <a:pt x="318" y="26"/>
                  </a:lnTo>
                  <a:lnTo>
                    <a:pt x="343" y="52"/>
                  </a:lnTo>
                  <a:lnTo>
                    <a:pt x="365" y="78"/>
                  </a:lnTo>
                  <a:lnTo>
                    <a:pt x="387" y="103"/>
                  </a:lnTo>
                  <a:lnTo>
                    <a:pt x="407" y="128"/>
                  </a:lnTo>
                  <a:lnTo>
                    <a:pt x="428" y="155"/>
                  </a:lnTo>
                  <a:lnTo>
                    <a:pt x="449" y="181"/>
                  </a:lnTo>
                  <a:lnTo>
                    <a:pt x="470" y="207"/>
                  </a:lnTo>
                  <a:lnTo>
                    <a:pt x="494" y="235"/>
                  </a:lnTo>
                  <a:lnTo>
                    <a:pt x="520" y="264"/>
                  </a:lnTo>
                  <a:lnTo>
                    <a:pt x="526" y="269"/>
                  </a:lnTo>
                  <a:lnTo>
                    <a:pt x="536" y="275"/>
                  </a:lnTo>
                  <a:lnTo>
                    <a:pt x="545" y="281"/>
                  </a:lnTo>
                  <a:lnTo>
                    <a:pt x="557" y="288"/>
                  </a:lnTo>
                  <a:lnTo>
                    <a:pt x="569" y="294"/>
                  </a:lnTo>
                  <a:lnTo>
                    <a:pt x="582" y="300"/>
                  </a:lnTo>
                  <a:lnTo>
                    <a:pt x="594" y="306"/>
                  </a:lnTo>
                  <a:lnTo>
                    <a:pt x="605" y="309"/>
                  </a:lnTo>
                  <a:lnTo>
                    <a:pt x="614" y="312"/>
                  </a:lnTo>
                  <a:lnTo>
                    <a:pt x="620" y="314"/>
                  </a:lnTo>
                  <a:lnTo>
                    <a:pt x="639" y="318"/>
                  </a:lnTo>
                  <a:lnTo>
                    <a:pt x="657" y="322"/>
                  </a:lnTo>
                  <a:lnTo>
                    <a:pt x="674" y="327"/>
                  </a:lnTo>
                  <a:lnTo>
                    <a:pt x="689" y="334"/>
                  </a:lnTo>
                  <a:lnTo>
                    <a:pt x="705" y="342"/>
                  </a:lnTo>
                  <a:lnTo>
                    <a:pt x="719" y="351"/>
                  </a:lnTo>
                  <a:lnTo>
                    <a:pt x="733" y="362"/>
                  </a:lnTo>
                  <a:lnTo>
                    <a:pt x="747" y="371"/>
                  </a:lnTo>
                  <a:lnTo>
                    <a:pt x="762" y="382"/>
                  </a:lnTo>
                  <a:lnTo>
                    <a:pt x="776" y="394"/>
                  </a:lnTo>
                  <a:lnTo>
                    <a:pt x="800" y="411"/>
                  </a:lnTo>
                  <a:lnTo>
                    <a:pt x="825" y="429"/>
                  </a:lnTo>
                  <a:lnTo>
                    <a:pt x="849" y="448"/>
                  </a:lnTo>
                  <a:lnTo>
                    <a:pt x="872" y="467"/>
                  </a:lnTo>
                  <a:lnTo>
                    <a:pt x="895" y="486"/>
                  </a:lnTo>
                  <a:lnTo>
                    <a:pt x="916" y="508"/>
                  </a:lnTo>
                  <a:lnTo>
                    <a:pt x="935" y="529"/>
                  </a:lnTo>
                  <a:lnTo>
                    <a:pt x="952" y="553"/>
                  </a:lnTo>
                  <a:lnTo>
                    <a:pt x="965" y="578"/>
                  </a:lnTo>
                  <a:lnTo>
                    <a:pt x="975" y="605"/>
                  </a:lnTo>
                  <a:lnTo>
                    <a:pt x="979" y="626"/>
                  </a:lnTo>
                  <a:lnTo>
                    <a:pt x="983" y="646"/>
                  </a:lnTo>
                  <a:lnTo>
                    <a:pt x="987" y="666"/>
                  </a:lnTo>
                  <a:lnTo>
                    <a:pt x="989" y="687"/>
                  </a:lnTo>
                  <a:lnTo>
                    <a:pt x="991" y="709"/>
                  </a:lnTo>
                  <a:lnTo>
                    <a:pt x="991" y="730"/>
                  </a:lnTo>
                  <a:lnTo>
                    <a:pt x="991" y="752"/>
                  </a:lnTo>
                  <a:lnTo>
                    <a:pt x="989" y="773"/>
                  </a:lnTo>
                  <a:lnTo>
                    <a:pt x="988" y="794"/>
                  </a:lnTo>
                  <a:lnTo>
                    <a:pt x="983" y="816"/>
                  </a:lnTo>
                  <a:lnTo>
                    <a:pt x="982" y="822"/>
                  </a:lnTo>
                  <a:lnTo>
                    <a:pt x="977" y="826"/>
                  </a:lnTo>
                  <a:lnTo>
                    <a:pt x="972" y="829"/>
                  </a:lnTo>
                  <a:lnTo>
                    <a:pt x="965" y="831"/>
                  </a:lnTo>
                  <a:lnTo>
                    <a:pt x="958" y="831"/>
                  </a:lnTo>
                  <a:lnTo>
                    <a:pt x="951" y="831"/>
                  </a:lnTo>
                  <a:lnTo>
                    <a:pt x="943" y="830"/>
                  </a:lnTo>
                  <a:lnTo>
                    <a:pt x="935" y="828"/>
                  </a:lnTo>
                  <a:lnTo>
                    <a:pt x="929" y="826"/>
                  </a:lnTo>
                  <a:lnTo>
                    <a:pt x="922" y="824"/>
                  </a:lnTo>
                  <a:lnTo>
                    <a:pt x="915" y="821"/>
                  </a:lnTo>
                  <a:lnTo>
                    <a:pt x="908" y="816"/>
                  </a:lnTo>
                  <a:lnTo>
                    <a:pt x="901" y="810"/>
                  </a:lnTo>
                  <a:lnTo>
                    <a:pt x="894" y="804"/>
                  </a:lnTo>
                  <a:lnTo>
                    <a:pt x="888" y="798"/>
                  </a:lnTo>
                  <a:lnTo>
                    <a:pt x="883" y="791"/>
                  </a:lnTo>
                  <a:lnTo>
                    <a:pt x="877" y="784"/>
                  </a:lnTo>
                  <a:lnTo>
                    <a:pt x="872" y="775"/>
                  </a:lnTo>
                  <a:lnTo>
                    <a:pt x="868" y="768"/>
                  </a:lnTo>
                  <a:lnTo>
                    <a:pt x="864" y="760"/>
                  </a:lnTo>
                  <a:lnTo>
                    <a:pt x="862" y="752"/>
                  </a:lnTo>
                  <a:lnTo>
                    <a:pt x="858" y="742"/>
                  </a:lnTo>
                  <a:lnTo>
                    <a:pt x="856" y="733"/>
                  </a:lnTo>
                  <a:lnTo>
                    <a:pt x="853" y="723"/>
                  </a:lnTo>
                  <a:lnTo>
                    <a:pt x="851" y="712"/>
                  </a:lnTo>
                  <a:lnTo>
                    <a:pt x="850" y="703"/>
                  </a:lnTo>
                  <a:lnTo>
                    <a:pt x="849" y="693"/>
                  </a:lnTo>
                  <a:lnTo>
                    <a:pt x="846" y="684"/>
                  </a:lnTo>
                  <a:lnTo>
                    <a:pt x="843" y="675"/>
                  </a:lnTo>
                  <a:lnTo>
                    <a:pt x="839" y="666"/>
                  </a:lnTo>
                  <a:lnTo>
                    <a:pt x="825" y="652"/>
                  </a:lnTo>
                  <a:lnTo>
                    <a:pt x="813" y="652"/>
                  </a:lnTo>
                  <a:lnTo>
                    <a:pt x="802" y="652"/>
                  </a:lnTo>
                  <a:lnTo>
                    <a:pt x="791" y="653"/>
                  </a:lnTo>
                  <a:lnTo>
                    <a:pt x="781" y="656"/>
                  </a:lnTo>
                  <a:lnTo>
                    <a:pt x="771" y="661"/>
                  </a:lnTo>
                  <a:lnTo>
                    <a:pt x="762" y="667"/>
                  </a:lnTo>
                  <a:lnTo>
                    <a:pt x="753" y="674"/>
                  </a:lnTo>
                  <a:lnTo>
                    <a:pt x="746" y="683"/>
                  </a:lnTo>
                  <a:lnTo>
                    <a:pt x="741" y="692"/>
                  </a:lnTo>
                  <a:lnTo>
                    <a:pt x="738" y="703"/>
                  </a:lnTo>
                  <a:lnTo>
                    <a:pt x="735" y="714"/>
                  </a:lnTo>
                  <a:lnTo>
                    <a:pt x="733" y="725"/>
                  </a:lnTo>
                  <a:lnTo>
                    <a:pt x="732" y="737"/>
                  </a:lnTo>
                  <a:lnTo>
                    <a:pt x="731" y="749"/>
                  </a:lnTo>
                  <a:lnTo>
                    <a:pt x="731" y="760"/>
                  </a:lnTo>
                  <a:lnTo>
                    <a:pt x="731" y="772"/>
                  </a:lnTo>
                  <a:lnTo>
                    <a:pt x="731" y="784"/>
                  </a:lnTo>
                  <a:lnTo>
                    <a:pt x="733" y="794"/>
                  </a:lnTo>
                  <a:lnTo>
                    <a:pt x="735" y="805"/>
                  </a:lnTo>
                  <a:lnTo>
                    <a:pt x="739" y="813"/>
                  </a:lnTo>
                  <a:lnTo>
                    <a:pt x="763" y="862"/>
                  </a:lnTo>
                  <a:lnTo>
                    <a:pt x="785" y="911"/>
                  </a:lnTo>
                  <a:lnTo>
                    <a:pt x="809" y="957"/>
                  </a:lnTo>
                  <a:lnTo>
                    <a:pt x="833" y="1005"/>
                  </a:lnTo>
                  <a:lnTo>
                    <a:pt x="857" y="1052"/>
                  </a:lnTo>
                  <a:lnTo>
                    <a:pt x="881" y="1100"/>
                  </a:lnTo>
                  <a:lnTo>
                    <a:pt x="906" y="1146"/>
                  </a:lnTo>
                  <a:lnTo>
                    <a:pt x="929" y="1194"/>
                  </a:lnTo>
                  <a:lnTo>
                    <a:pt x="954" y="1242"/>
                  </a:lnTo>
                  <a:lnTo>
                    <a:pt x="979" y="1289"/>
                  </a:lnTo>
                  <a:lnTo>
                    <a:pt x="983" y="1297"/>
                  </a:lnTo>
                  <a:lnTo>
                    <a:pt x="988" y="1305"/>
                  </a:lnTo>
                  <a:lnTo>
                    <a:pt x="991" y="1312"/>
                  </a:lnTo>
                  <a:lnTo>
                    <a:pt x="994" y="1319"/>
                  </a:lnTo>
                  <a:lnTo>
                    <a:pt x="997" y="1325"/>
                  </a:lnTo>
                  <a:lnTo>
                    <a:pt x="1000" y="1332"/>
                  </a:lnTo>
                  <a:lnTo>
                    <a:pt x="1001" y="1339"/>
                  </a:lnTo>
                  <a:lnTo>
                    <a:pt x="1002" y="1345"/>
                  </a:lnTo>
                  <a:lnTo>
                    <a:pt x="1001" y="1353"/>
                  </a:lnTo>
                  <a:lnTo>
                    <a:pt x="1001" y="1363"/>
                  </a:lnTo>
                  <a:lnTo>
                    <a:pt x="996" y="1372"/>
                  </a:lnTo>
                  <a:lnTo>
                    <a:pt x="989" y="1382"/>
                  </a:lnTo>
                  <a:lnTo>
                    <a:pt x="979" y="1389"/>
                  </a:lnTo>
                  <a:lnTo>
                    <a:pt x="969" y="1394"/>
                  </a:lnTo>
                  <a:lnTo>
                    <a:pt x="957" y="1397"/>
                  </a:lnTo>
                  <a:lnTo>
                    <a:pt x="946" y="1400"/>
                  </a:lnTo>
                  <a:lnTo>
                    <a:pt x="937" y="1401"/>
                  </a:lnTo>
                  <a:lnTo>
                    <a:pt x="929" y="1402"/>
                  </a:lnTo>
                  <a:lnTo>
                    <a:pt x="925" y="1403"/>
                  </a:lnTo>
                  <a:lnTo>
                    <a:pt x="925" y="1403"/>
                  </a:lnTo>
                  <a:lnTo>
                    <a:pt x="922" y="1403"/>
                  </a:lnTo>
                  <a:lnTo>
                    <a:pt x="921" y="1403"/>
                  </a:lnTo>
                  <a:lnTo>
                    <a:pt x="920" y="1403"/>
                  </a:lnTo>
                  <a:lnTo>
                    <a:pt x="920" y="1403"/>
                  </a:lnTo>
                  <a:lnTo>
                    <a:pt x="919" y="1403"/>
                  </a:lnTo>
                  <a:lnTo>
                    <a:pt x="918" y="1403"/>
                  </a:lnTo>
                  <a:lnTo>
                    <a:pt x="918" y="1403"/>
                  </a:lnTo>
                  <a:lnTo>
                    <a:pt x="916" y="1403"/>
                  </a:lnTo>
                  <a:lnTo>
                    <a:pt x="915" y="1403"/>
                  </a:lnTo>
                  <a:lnTo>
                    <a:pt x="913" y="1403"/>
                  </a:lnTo>
                  <a:lnTo>
                    <a:pt x="910" y="1404"/>
                  </a:lnTo>
                  <a:lnTo>
                    <a:pt x="908" y="1406"/>
                  </a:lnTo>
                  <a:lnTo>
                    <a:pt x="907" y="1407"/>
                  </a:lnTo>
                  <a:lnTo>
                    <a:pt x="906" y="1408"/>
                  </a:lnTo>
                  <a:lnTo>
                    <a:pt x="905" y="1408"/>
                  </a:lnTo>
                  <a:lnTo>
                    <a:pt x="903" y="1408"/>
                  </a:lnTo>
                  <a:lnTo>
                    <a:pt x="902" y="1407"/>
                  </a:lnTo>
                  <a:lnTo>
                    <a:pt x="900" y="1406"/>
                  </a:lnTo>
                  <a:lnTo>
                    <a:pt x="897" y="1403"/>
                  </a:lnTo>
                  <a:lnTo>
                    <a:pt x="896" y="1410"/>
                  </a:lnTo>
                  <a:lnTo>
                    <a:pt x="894" y="1416"/>
                  </a:lnTo>
                  <a:lnTo>
                    <a:pt x="889" y="1421"/>
                  </a:lnTo>
                  <a:lnTo>
                    <a:pt x="884" y="1426"/>
                  </a:lnTo>
                  <a:lnTo>
                    <a:pt x="878" y="1429"/>
                  </a:lnTo>
                  <a:lnTo>
                    <a:pt x="872" y="1433"/>
                  </a:lnTo>
                  <a:lnTo>
                    <a:pt x="865" y="1435"/>
                  </a:lnTo>
                  <a:lnTo>
                    <a:pt x="858" y="1438"/>
                  </a:lnTo>
                  <a:lnTo>
                    <a:pt x="851" y="1439"/>
                  </a:lnTo>
                  <a:lnTo>
                    <a:pt x="844" y="1439"/>
                  </a:lnTo>
                  <a:lnTo>
                    <a:pt x="835" y="1437"/>
                  </a:lnTo>
                  <a:lnTo>
                    <a:pt x="825" y="1428"/>
                  </a:lnTo>
                  <a:lnTo>
                    <a:pt x="812" y="1416"/>
                  </a:lnTo>
                  <a:lnTo>
                    <a:pt x="799" y="1401"/>
                  </a:lnTo>
                  <a:lnTo>
                    <a:pt x="785" y="1384"/>
                  </a:lnTo>
                  <a:lnTo>
                    <a:pt x="771" y="1366"/>
                  </a:lnTo>
                  <a:lnTo>
                    <a:pt x="759" y="1349"/>
                  </a:lnTo>
                  <a:lnTo>
                    <a:pt x="749" y="1334"/>
                  </a:lnTo>
                  <a:lnTo>
                    <a:pt x="738" y="1321"/>
                  </a:lnTo>
                  <a:lnTo>
                    <a:pt x="731" y="1313"/>
                  </a:lnTo>
                  <a:lnTo>
                    <a:pt x="730" y="1311"/>
                  </a:lnTo>
                  <a:lnTo>
                    <a:pt x="727" y="1308"/>
                  </a:lnTo>
                  <a:lnTo>
                    <a:pt x="726" y="1306"/>
                  </a:lnTo>
                  <a:lnTo>
                    <a:pt x="725" y="1305"/>
                  </a:lnTo>
                  <a:lnTo>
                    <a:pt x="722" y="1303"/>
                  </a:lnTo>
                  <a:lnTo>
                    <a:pt x="721" y="1301"/>
                  </a:lnTo>
                  <a:lnTo>
                    <a:pt x="720" y="1299"/>
                  </a:lnTo>
                  <a:lnTo>
                    <a:pt x="718" y="1297"/>
                  </a:lnTo>
                  <a:lnTo>
                    <a:pt x="715" y="1295"/>
                  </a:lnTo>
                  <a:lnTo>
                    <a:pt x="713" y="1293"/>
                  </a:lnTo>
                  <a:lnTo>
                    <a:pt x="707" y="1293"/>
                  </a:lnTo>
                  <a:lnTo>
                    <a:pt x="683" y="1293"/>
                  </a:lnTo>
                  <a:lnTo>
                    <a:pt x="659" y="1283"/>
                  </a:lnTo>
                  <a:lnTo>
                    <a:pt x="633" y="1265"/>
                  </a:lnTo>
                  <a:lnTo>
                    <a:pt x="607" y="1242"/>
                  </a:lnTo>
                  <a:lnTo>
                    <a:pt x="581" y="1213"/>
                  </a:lnTo>
                  <a:lnTo>
                    <a:pt x="555" y="1181"/>
                  </a:lnTo>
                  <a:lnTo>
                    <a:pt x="531" y="1149"/>
                  </a:lnTo>
                  <a:lnTo>
                    <a:pt x="508" y="1115"/>
                  </a:lnTo>
                  <a:lnTo>
                    <a:pt x="487" y="1085"/>
                  </a:lnTo>
                  <a:lnTo>
                    <a:pt x="468" y="1057"/>
                  </a:lnTo>
                  <a:lnTo>
                    <a:pt x="466" y="1054"/>
                  </a:lnTo>
                  <a:lnTo>
                    <a:pt x="457" y="1047"/>
                  </a:lnTo>
                  <a:lnTo>
                    <a:pt x="450" y="1041"/>
                  </a:lnTo>
                  <a:lnTo>
                    <a:pt x="443" y="1038"/>
                  </a:lnTo>
                  <a:lnTo>
                    <a:pt x="438" y="1035"/>
                  </a:lnTo>
                  <a:lnTo>
                    <a:pt x="433" y="1032"/>
                  </a:lnTo>
                  <a:lnTo>
                    <a:pt x="428" y="1029"/>
                  </a:lnTo>
                  <a:lnTo>
                    <a:pt x="422" y="1024"/>
                  </a:lnTo>
                  <a:lnTo>
                    <a:pt x="416" y="1017"/>
                  </a:lnTo>
                  <a:lnTo>
                    <a:pt x="409" y="1007"/>
                  </a:lnTo>
                  <a:lnTo>
                    <a:pt x="401" y="994"/>
                  </a:lnTo>
                  <a:lnTo>
                    <a:pt x="376" y="951"/>
                  </a:lnTo>
                  <a:lnTo>
                    <a:pt x="352" y="909"/>
                  </a:lnTo>
                  <a:lnTo>
                    <a:pt x="331" y="866"/>
                  </a:lnTo>
                  <a:lnTo>
                    <a:pt x="311" y="823"/>
                  </a:lnTo>
                  <a:lnTo>
                    <a:pt x="293" y="779"/>
                  </a:lnTo>
                  <a:lnTo>
                    <a:pt x="275" y="735"/>
                  </a:lnTo>
                  <a:lnTo>
                    <a:pt x="259" y="693"/>
                  </a:lnTo>
                  <a:lnTo>
                    <a:pt x="245" y="652"/>
                  </a:lnTo>
                  <a:lnTo>
                    <a:pt x="232" y="610"/>
                  </a:lnTo>
                  <a:lnTo>
                    <a:pt x="219" y="571"/>
                  </a:lnTo>
                  <a:lnTo>
                    <a:pt x="219" y="568"/>
                  </a:lnTo>
                  <a:lnTo>
                    <a:pt x="218" y="564"/>
                  </a:lnTo>
                  <a:lnTo>
                    <a:pt x="217" y="557"/>
                  </a:lnTo>
                  <a:lnTo>
                    <a:pt x="215" y="547"/>
                  </a:lnTo>
                  <a:lnTo>
                    <a:pt x="213" y="538"/>
                  </a:lnTo>
                  <a:lnTo>
                    <a:pt x="211" y="527"/>
                  </a:lnTo>
                  <a:lnTo>
                    <a:pt x="208" y="517"/>
                  </a:lnTo>
                  <a:lnTo>
                    <a:pt x="207" y="510"/>
                  </a:lnTo>
                  <a:lnTo>
                    <a:pt x="206" y="503"/>
                  </a:lnTo>
                  <a:lnTo>
                    <a:pt x="205" y="501"/>
                  </a:lnTo>
                  <a:lnTo>
                    <a:pt x="180" y="477"/>
                  </a:lnTo>
                  <a:lnTo>
                    <a:pt x="159" y="453"/>
                  </a:lnTo>
                  <a:lnTo>
                    <a:pt x="140" y="432"/>
                  </a:lnTo>
                  <a:lnTo>
                    <a:pt x="122" y="409"/>
                  </a:lnTo>
                  <a:lnTo>
                    <a:pt x="106" y="386"/>
                  </a:lnTo>
                  <a:lnTo>
                    <a:pt x="89" y="365"/>
                  </a:lnTo>
                  <a:lnTo>
                    <a:pt x="70" y="342"/>
                  </a:lnTo>
                  <a:lnTo>
                    <a:pt x="50" y="320"/>
                  </a:lnTo>
                  <a:lnTo>
                    <a:pt x="27" y="297"/>
                  </a:lnTo>
                  <a:lnTo>
                    <a:pt x="0" y="275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5" name="Freeform 23">
              <a:extLst>
                <a:ext uri="{FF2B5EF4-FFF2-40B4-BE49-F238E27FC236}">
                  <a16:creationId xmlns:a16="http://schemas.microsoft.com/office/drawing/2014/main" id="{1C2294B7-CEBA-81CB-B275-0D1CFD821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" y="1032"/>
              <a:ext cx="1" cy="1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2 w 3"/>
                <a:gd name="T5" fmla="*/ 1 h 2"/>
                <a:gd name="T6" fmla="*/ 2 w 3"/>
                <a:gd name="T7" fmla="*/ 2 h 2"/>
                <a:gd name="T8" fmla="*/ 2 w 3"/>
                <a:gd name="T9" fmla="*/ 2 h 2"/>
                <a:gd name="T10" fmla="*/ 3 w 3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6" name="Freeform 24">
              <a:extLst>
                <a:ext uri="{FF2B5EF4-FFF2-40B4-BE49-F238E27FC236}">
                  <a16:creationId xmlns:a16="http://schemas.microsoft.com/office/drawing/2014/main" id="{B3D86EA9-4C78-BE48-45E0-2624B9FB7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" y="680"/>
              <a:ext cx="334" cy="480"/>
            </a:xfrm>
            <a:custGeom>
              <a:avLst/>
              <a:gdLst>
                <a:gd name="T0" fmla="*/ 365 w 1002"/>
                <a:gd name="T1" fmla="*/ 78 h 1439"/>
                <a:gd name="T2" fmla="*/ 449 w 1002"/>
                <a:gd name="T3" fmla="*/ 181 h 1439"/>
                <a:gd name="T4" fmla="*/ 526 w 1002"/>
                <a:gd name="T5" fmla="*/ 269 h 1439"/>
                <a:gd name="T6" fmla="*/ 570 w 1002"/>
                <a:gd name="T7" fmla="*/ 294 h 1439"/>
                <a:gd name="T8" fmla="*/ 614 w 1002"/>
                <a:gd name="T9" fmla="*/ 312 h 1439"/>
                <a:gd name="T10" fmla="*/ 674 w 1002"/>
                <a:gd name="T11" fmla="*/ 327 h 1439"/>
                <a:gd name="T12" fmla="*/ 733 w 1002"/>
                <a:gd name="T13" fmla="*/ 362 h 1439"/>
                <a:gd name="T14" fmla="*/ 800 w 1002"/>
                <a:gd name="T15" fmla="*/ 411 h 1439"/>
                <a:gd name="T16" fmla="*/ 895 w 1002"/>
                <a:gd name="T17" fmla="*/ 486 h 1439"/>
                <a:gd name="T18" fmla="*/ 965 w 1002"/>
                <a:gd name="T19" fmla="*/ 578 h 1439"/>
                <a:gd name="T20" fmla="*/ 987 w 1002"/>
                <a:gd name="T21" fmla="*/ 666 h 1439"/>
                <a:gd name="T22" fmla="*/ 991 w 1002"/>
                <a:gd name="T23" fmla="*/ 752 h 1439"/>
                <a:gd name="T24" fmla="*/ 982 w 1002"/>
                <a:gd name="T25" fmla="*/ 822 h 1439"/>
                <a:gd name="T26" fmla="*/ 958 w 1002"/>
                <a:gd name="T27" fmla="*/ 831 h 1439"/>
                <a:gd name="T28" fmla="*/ 929 w 1002"/>
                <a:gd name="T29" fmla="*/ 826 h 1439"/>
                <a:gd name="T30" fmla="*/ 901 w 1002"/>
                <a:gd name="T31" fmla="*/ 810 h 1439"/>
                <a:gd name="T32" fmla="*/ 877 w 1002"/>
                <a:gd name="T33" fmla="*/ 784 h 1439"/>
                <a:gd name="T34" fmla="*/ 860 w 1002"/>
                <a:gd name="T35" fmla="*/ 752 h 1439"/>
                <a:gd name="T36" fmla="*/ 851 w 1002"/>
                <a:gd name="T37" fmla="*/ 712 h 1439"/>
                <a:gd name="T38" fmla="*/ 843 w 1002"/>
                <a:gd name="T39" fmla="*/ 675 h 1439"/>
                <a:gd name="T40" fmla="*/ 802 w 1002"/>
                <a:gd name="T41" fmla="*/ 652 h 1439"/>
                <a:gd name="T42" fmla="*/ 762 w 1002"/>
                <a:gd name="T43" fmla="*/ 667 h 1439"/>
                <a:gd name="T44" fmla="*/ 738 w 1002"/>
                <a:gd name="T45" fmla="*/ 703 h 1439"/>
                <a:gd name="T46" fmla="*/ 731 w 1002"/>
                <a:gd name="T47" fmla="*/ 749 h 1439"/>
                <a:gd name="T48" fmla="*/ 733 w 1002"/>
                <a:gd name="T49" fmla="*/ 794 h 1439"/>
                <a:gd name="T50" fmla="*/ 785 w 1002"/>
                <a:gd name="T51" fmla="*/ 911 h 1439"/>
                <a:gd name="T52" fmla="*/ 881 w 1002"/>
                <a:gd name="T53" fmla="*/ 1100 h 1439"/>
                <a:gd name="T54" fmla="*/ 979 w 1002"/>
                <a:gd name="T55" fmla="*/ 1289 h 1439"/>
                <a:gd name="T56" fmla="*/ 995 w 1002"/>
                <a:gd name="T57" fmla="*/ 1319 h 1439"/>
                <a:gd name="T58" fmla="*/ 1002 w 1002"/>
                <a:gd name="T59" fmla="*/ 1345 h 1439"/>
                <a:gd name="T60" fmla="*/ 991 w 1002"/>
                <a:gd name="T61" fmla="*/ 1381 h 1439"/>
                <a:gd name="T62" fmla="*/ 956 w 1002"/>
                <a:gd name="T63" fmla="*/ 1397 h 1439"/>
                <a:gd name="T64" fmla="*/ 941 w 1002"/>
                <a:gd name="T65" fmla="*/ 1401 h 1439"/>
                <a:gd name="T66" fmla="*/ 925 w 1002"/>
                <a:gd name="T67" fmla="*/ 1401 h 1439"/>
                <a:gd name="T68" fmla="*/ 919 w 1002"/>
                <a:gd name="T69" fmla="*/ 1403 h 1439"/>
                <a:gd name="T70" fmla="*/ 910 w 1002"/>
                <a:gd name="T71" fmla="*/ 1404 h 1439"/>
                <a:gd name="T72" fmla="*/ 905 w 1002"/>
                <a:gd name="T73" fmla="*/ 1408 h 1439"/>
                <a:gd name="T74" fmla="*/ 897 w 1002"/>
                <a:gd name="T75" fmla="*/ 1403 h 1439"/>
                <a:gd name="T76" fmla="*/ 884 w 1002"/>
                <a:gd name="T77" fmla="*/ 1426 h 1439"/>
                <a:gd name="T78" fmla="*/ 858 w 1002"/>
                <a:gd name="T79" fmla="*/ 1438 h 1439"/>
                <a:gd name="T80" fmla="*/ 824 w 1002"/>
                <a:gd name="T81" fmla="*/ 1428 h 1439"/>
                <a:gd name="T82" fmla="*/ 771 w 1002"/>
                <a:gd name="T83" fmla="*/ 1366 h 1439"/>
                <a:gd name="T84" fmla="*/ 732 w 1002"/>
                <a:gd name="T85" fmla="*/ 1313 h 1439"/>
                <a:gd name="T86" fmla="*/ 725 w 1002"/>
                <a:gd name="T87" fmla="*/ 1305 h 1439"/>
                <a:gd name="T88" fmla="*/ 719 w 1002"/>
                <a:gd name="T89" fmla="*/ 1297 h 1439"/>
                <a:gd name="T90" fmla="*/ 684 w 1002"/>
                <a:gd name="T91" fmla="*/ 1293 h 1439"/>
                <a:gd name="T92" fmla="*/ 581 w 1002"/>
                <a:gd name="T93" fmla="*/ 1213 h 1439"/>
                <a:gd name="T94" fmla="*/ 487 w 1002"/>
                <a:gd name="T95" fmla="*/ 1085 h 1439"/>
                <a:gd name="T96" fmla="*/ 450 w 1002"/>
                <a:gd name="T97" fmla="*/ 1041 h 1439"/>
                <a:gd name="T98" fmla="*/ 428 w 1002"/>
                <a:gd name="T99" fmla="*/ 1029 h 1439"/>
                <a:gd name="T100" fmla="*/ 401 w 1002"/>
                <a:gd name="T101" fmla="*/ 994 h 1439"/>
                <a:gd name="T102" fmla="*/ 311 w 1002"/>
                <a:gd name="T103" fmla="*/ 823 h 1439"/>
                <a:gd name="T104" fmla="*/ 245 w 1002"/>
                <a:gd name="T105" fmla="*/ 652 h 1439"/>
                <a:gd name="T106" fmla="*/ 218 w 1002"/>
                <a:gd name="T107" fmla="*/ 564 h 1439"/>
                <a:gd name="T108" fmla="*/ 211 w 1002"/>
                <a:gd name="T109" fmla="*/ 527 h 1439"/>
                <a:gd name="T110" fmla="*/ 205 w 1002"/>
                <a:gd name="T111" fmla="*/ 501 h 1439"/>
                <a:gd name="T112" fmla="*/ 122 w 1002"/>
                <a:gd name="T113" fmla="*/ 409 h 1439"/>
                <a:gd name="T114" fmla="*/ 50 w 1002"/>
                <a:gd name="T115" fmla="*/ 32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02" h="1439">
                  <a:moveTo>
                    <a:pt x="290" y="0"/>
                  </a:moveTo>
                  <a:lnTo>
                    <a:pt x="318" y="26"/>
                  </a:lnTo>
                  <a:lnTo>
                    <a:pt x="343" y="52"/>
                  </a:lnTo>
                  <a:lnTo>
                    <a:pt x="365" y="78"/>
                  </a:lnTo>
                  <a:lnTo>
                    <a:pt x="387" y="103"/>
                  </a:lnTo>
                  <a:lnTo>
                    <a:pt x="407" y="128"/>
                  </a:lnTo>
                  <a:lnTo>
                    <a:pt x="427" y="155"/>
                  </a:lnTo>
                  <a:lnTo>
                    <a:pt x="449" y="181"/>
                  </a:lnTo>
                  <a:lnTo>
                    <a:pt x="471" y="207"/>
                  </a:lnTo>
                  <a:lnTo>
                    <a:pt x="495" y="235"/>
                  </a:lnTo>
                  <a:lnTo>
                    <a:pt x="521" y="264"/>
                  </a:lnTo>
                  <a:lnTo>
                    <a:pt x="526" y="269"/>
                  </a:lnTo>
                  <a:lnTo>
                    <a:pt x="534" y="275"/>
                  </a:lnTo>
                  <a:lnTo>
                    <a:pt x="545" y="281"/>
                  </a:lnTo>
                  <a:lnTo>
                    <a:pt x="557" y="288"/>
                  </a:lnTo>
                  <a:lnTo>
                    <a:pt x="570" y="294"/>
                  </a:lnTo>
                  <a:lnTo>
                    <a:pt x="582" y="300"/>
                  </a:lnTo>
                  <a:lnTo>
                    <a:pt x="595" y="306"/>
                  </a:lnTo>
                  <a:lnTo>
                    <a:pt x="605" y="309"/>
                  </a:lnTo>
                  <a:lnTo>
                    <a:pt x="614" y="312"/>
                  </a:lnTo>
                  <a:lnTo>
                    <a:pt x="621" y="314"/>
                  </a:lnTo>
                  <a:lnTo>
                    <a:pt x="639" y="318"/>
                  </a:lnTo>
                  <a:lnTo>
                    <a:pt x="657" y="322"/>
                  </a:lnTo>
                  <a:lnTo>
                    <a:pt x="674" y="327"/>
                  </a:lnTo>
                  <a:lnTo>
                    <a:pt x="689" y="334"/>
                  </a:lnTo>
                  <a:lnTo>
                    <a:pt x="705" y="342"/>
                  </a:lnTo>
                  <a:lnTo>
                    <a:pt x="719" y="351"/>
                  </a:lnTo>
                  <a:lnTo>
                    <a:pt x="733" y="362"/>
                  </a:lnTo>
                  <a:lnTo>
                    <a:pt x="747" y="371"/>
                  </a:lnTo>
                  <a:lnTo>
                    <a:pt x="762" y="382"/>
                  </a:lnTo>
                  <a:lnTo>
                    <a:pt x="776" y="394"/>
                  </a:lnTo>
                  <a:lnTo>
                    <a:pt x="800" y="411"/>
                  </a:lnTo>
                  <a:lnTo>
                    <a:pt x="825" y="429"/>
                  </a:lnTo>
                  <a:lnTo>
                    <a:pt x="849" y="448"/>
                  </a:lnTo>
                  <a:lnTo>
                    <a:pt x="872" y="467"/>
                  </a:lnTo>
                  <a:lnTo>
                    <a:pt x="895" y="486"/>
                  </a:lnTo>
                  <a:lnTo>
                    <a:pt x="916" y="508"/>
                  </a:lnTo>
                  <a:lnTo>
                    <a:pt x="935" y="529"/>
                  </a:lnTo>
                  <a:lnTo>
                    <a:pt x="951" y="553"/>
                  </a:lnTo>
                  <a:lnTo>
                    <a:pt x="965" y="578"/>
                  </a:lnTo>
                  <a:lnTo>
                    <a:pt x="975" y="605"/>
                  </a:lnTo>
                  <a:lnTo>
                    <a:pt x="979" y="626"/>
                  </a:lnTo>
                  <a:lnTo>
                    <a:pt x="984" y="646"/>
                  </a:lnTo>
                  <a:lnTo>
                    <a:pt x="987" y="666"/>
                  </a:lnTo>
                  <a:lnTo>
                    <a:pt x="989" y="687"/>
                  </a:lnTo>
                  <a:lnTo>
                    <a:pt x="991" y="709"/>
                  </a:lnTo>
                  <a:lnTo>
                    <a:pt x="991" y="730"/>
                  </a:lnTo>
                  <a:lnTo>
                    <a:pt x="991" y="752"/>
                  </a:lnTo>
                  <a:lnTo>
                    <a:pt x="989" y="773"/>
                  </a:lnTo>
                  <a:lnTo>
                    <a:pt x="987" y="794"/>
                  </a:lnTo>
                  <a:lnTo>
                    <a:pt x="984" y="816"/>
                  </a:lnTo>
                  <a:lnTo>
                    <a:pt x="982" y="822"/>
                  </a:lnTo>
                  <a:lnTo>
                    <a:pt x="977" y="826"/>
                  </a:lnTo>
                  <a:lnTo>
                    <a:pt x="971" y="829"/>
                  </a:lnTo>
                  <a:lnTo>
                    <a:pt x="965" y="831"/>
                  </a:lnTo>
                  <a:lnTo>
                    <a:pt x="958" y="831"/>
                  </a:lnTo>
                  <a:lnTo>
                    <a:pt x="951" y="831"/>
                  </a:lnTo>
                  <a:lnTo>
                    <a:pt x="943" y="830"/>
                  </a:lnTo>
                  <a:lnTo>
                    <a:pt x="935" y="828"/>
                  </a:lnTo>
                  <a:lnTo>
                    <a:pt x="929" y="826"/>
                  </a:lnTo>
                  <a:lnTo>
                    <a:pt x="924" y="824"/>
                  </a:lnTo>
                  <a:lnTo>
                    <a:pt x="915" y="821"/>
                  </a:lnTo>
                  <a:lnTo>
                    <a:pt x="908" y="816"/>
                  </a:lnTo>
                  <a:lnTo>
                    <a:pt x="901" y="810"/>
                  </a:lnTo>
                  <a:lnTo>
                    <a:pt x="895" y="804"/>
                  </a:lnTo>
                  <a:lnTo>
                    <a:pt x="889" y="798"/>
                  </a:lnTo>
                  <a:lnTo>
                    <a:pt x="882" y="791"/>
                  </a:lnTo>
                  <a:lnTo>
                    <a:pt x="877" y="784"/>
                  </a:lnTo>
                  <a:lnTo>
                    <a:pt x="872" y="775"/>
                  </a:lnTo>
                  <a:lnTo>
                    <a:pt x="869" y="768"/>
                  </a:lnTo>
                  <a:lnTo>
                    <a:pt x="865" y="760"/>
                  </a:lnTo>
                  <a:lnTo>
                    <a:pt x="860" y="752"/>
                  </a:lnTo>
                  <a:lnTo>
                    <a:pt x="858" y="742"/>
                  </a:lnTo>
                  <a:lnTo>
                    <a:pt x="856" y="733"/>
                  </a:lnTo>
                  <a:lnTo>
                    <a:pt x="853" y="723"/>
                  </a:lnTo>
                  <a:lnTo>
                    <a:pt x="851" y="712"/>
                  </a:lnTo>
                  <a:lnTo>
                    <a:pt x="850" y="703"/>
                  </a:lnTo>
                  <a:lnTo>
                    <a:pt x="847" y="693"/>
                  </a:lnTo>
                  <a:lnTo>
                    <a:pt x="845" y="684"/>
                  </a:lnTo>
                  <a:lnTo>
                    <a:pt x="843" y="675"/>
                  </a:lnTo>
                  <a:lnTo>
                    <a:pt x="840" y="666"/>
                  </a:lnTo>
                  <a:lnTo>
                    <a:pt x="825" y="652"/>
                  </a:lnTo>
                  <a:lnTo>
                    <a:pt x="813" y="652"/>
                  </a:lnTo>
                  <a:lnTo>
                    <a:pt x="802" y="652"/>
                  </a:lnTo>
                  <a:lnTo>
                    <a:pt x="791" y="653"/>
                  </a:lnTo>
                  <a:lnTo>
                    <a:pt x="781" y="656"/>
                  </a:lnTo>
                  <a:lnTo>
                    <a:pt x="771" y="661"/>
                  </a:lnTo>
                  <a:lnTo>
                    <a:pt x="762" y="667"/>
                  </a:lnTo>
                  <a:lnTo>
                    <a:pt x="753" y="674"/>
                  </a:lnTo>
                  <a:lnTo>
                    <a:pt x="747" y="683"/>
                  </a:lnTo>
                  <a:lnTo>
                    <a:pt x="741" y="692"/>
                  </a:lnTo>
                  <a:lnTo>
                    <a:pt x="738" y="703"/>
                  </a:lnTo>
                  <a:lnTo>
                    <a:pt x="735" y="714"/>
                  </a:lnTo>
                  <a:lnTo>
                    <a:pt x="733" y="725"/>
                  </a:lnTo>
                  <a:lnTo>
                    <a:pt x="732" y="737"/>
                  </a:lnTo>
                  <a:lnTo>
                    <a:pt x="731" y="749"/>
                  </a:lnTo>
                  <a:lnTo>
                    <a:pt x="730" y="760"/>
                  </a:lnTo>
                  <a:lnTo>
                    <a:pt x="731" y="772"/>
                  </a:lnTo>
                  <a:lnTo>
                    <a:pt x="732" y="784"/>
                  </a:lnTo>
                  <a:lnTo>
                    <a:pt x="733" y="794"/>
                  </a:lnTo>
                  <a:lnTo>
                    <a:pt x="737" y="805"/>
                  </a:lnTo>
                  <a:lnTo>
                    <a:pt x="740" y="813"/>
                  </a:lnTo>
                  <a:lnTo>
                    <a:pt x="763" y="862"/>
                  </a:lnTo>
                  <a:lnTo>
                    <a:pt x="785" y="911"/>
                  </a:lnTo>
                  <a:lnTo>
                    <a:pt x="809" y="957"/>
                  </a:lnTo>
                  <a:lnTo>
                    <a:pt x="832" y="1005"/>
                  </a:lnTo>
                  <a:lnTo>
                    <a:pt x="856" y="1052"/>
                  </a:lnTo>
                  <a:lnTo>
                    <a:pt x="881" y="1100"/>
                  </a:lnTo>
                  <a:lnTo>
                    <a:pt x="906" y="1146"/>
                  </a:lnTo>
                  <a:lnTo>
                    <a:pt x="929" y="1194"/>
                  </a:lnTo>
                  <a:lnTo>
                    <a:pt x="954" y="1242"/>
                  </a:lnTo>
                  <a:lnTo>
                    <a:pt x="979" y="1289"/>
                  </a:lnTo>
                  <a:lnTo>
                    <a:pt x="984" y="1297"/>
                  </a:lnTo>
                  <a:lnTo>
                    <a:pt x="988" y="1306"/>
                  </a:lnTo>
                  <a:lnTo>
                    <a:pt x="991" y="1312"/>
                  </a:lnTo>
                  <a:lnTo>
                    <a:pt x="995" y="1319"/>
                  </a:lnTo>
                  <a:lnTo>
                    <a:pt x="997" y="1325"/>
                  </a:lnTo>
                  <a:lnTo>
                    <a:pt x="1000" y="1332"/>
                  </a:lnTo>
                  <a:lnTo>
                    <a:pt x="1001" y="1339"/>
                  </a:lnTo>
                  <a:lnTo>
                    <a:pt x="1002" y="1345"/>
                  </a:lnTo>
                  <a:lnTo>
                    <a:pt x="1001" y="1353"/>
                  </a:lnTo>
                  <a:lnTo>
                    <a:pt x="1001" y="1363"/>
                  </a:lnTo>
                  <a:lnTo>
                    <a:pt x="997" y="1372"/>
                  </a:lnTo>
                  <a:lnTo>
                    <a:pt x="991" y="1381"/>
                  </a:lnTo>
                  <a:lnTo>
                    <a:pt x="983" y="1387"/>
                  </a:lnTo>
                  <a:lnTo>
                    <a:pt x="975" y="1391"/>
                  </a:lnTo>
                  <a:lnTo>
                    <a:pt x="965" y="1395"/>
                  </a:lnTo>
                  <a:lnTo>
                    <a:pt x="956" y="1397"/>
                  </a:lnTo>
                  <a:lnTo>
                    <a:pt x="950" y="1399"/>
                  </a:lnTo>
                  <a:lnTo>
                    <a:pt x="943" y="1400"/>
                  </a:lnTo>
                  <a:lnTo>
                    <a:pt x="940" y="1401"/>
                  </a:lnTo>
                  <a:lnTo>
                    <a:pt x="941" y="1401"/>
                  </a:lnTo>
                  <a:lnTo>
                    <a:pt x="934" y="1401"/>
                  </a:lnTo>
                  <a:lnTo>
                    <a:pt x="929" y="1401"/>
                  </a:lnTo>
                  <a:lnTo>
                    <a:pt x="927" y="1401"/>
                  </a:lnTo>
                  <a:lnTo>
                    <a:pt x="925" y="1401"/>
                  </a:lnTo>
                  <a:lnTo>
                    <a:pt x="922" y="1402"/>
                  </a:lnTo>
                  <a:lnTo>
                    <a:pt x="921" y="1402"/>
                  </a:lnTo>
                  <a:lnTo>
                    <a:pt x="920" y="1403"/>
                  </a:lnTo>
                  <a:lnTo>
                    <a:pt x="919" y="1403"/>
                  </a:lnTo>
                  <a:lnTo>
                    <a:pt x="918" y="1403"/>
                  </a:lnTo>
                  <a:lnTo>
                    <a:pt x="916" y="1403"/>
                  </a:lnTo>
                  <a:lnTo>
                    <a:pt x="913" y="1403"/>
                  </a:lnTo>
                  <a:lnTo>
                    <a:pt x="910" y="1404"/>
                  </a:lnTo>
                  <a:lnTo>
                    <a:pt x="908" y="1406"/>
                  </a:lnTo>
                  <a:lnTo>
                    <a:pt x="907" y="1406"/>
                  </a:lnTo>
                  <a:lnTo>
                    <a:pt x="906" y="1407"/>
                  </a:lnTo>
                  <a:lnTo>
                    <a:pt x="905" y="1408"/>
                  </a:lnTo>
                  <a:lnTo>
                    <a:pt x="903" y="1408"/>
                  </a:lnTo>
                  <a:lnTo>
                    <a:pt x="901" y="1407"/>
                  </a:lnTo>
                  <a:lnTo>
                    <a:pt x="900" y="1406"/>
                  </a:lnTo>
                  <a:lnTo>
                    <a:pt x="897" y="1403"/>
                  </a:lnTo>
                  <a:lnTo>
                    <a:pt x="896" y="1410"/>
                  </a:lnTo>
                  <a:lnTo>
                    <a:pt x="893" y="1416"/>
                  </a:lnTo>
                  <a:lnTo>
                    <a:pt x="889" y="1421"/>
                  </a:lnTo>
                  <a:lnTo>
                    <a:pt x="884" y="1426"/>
                  </a:lnTo>
                  <a:lnTo>
                    <a:pt x="878" y="1429"/>
                  </a:lnTo>
                  <a:lnTo>
                    <a:pt x="871" y="1433"/>
                  </a:lnTo>
                  <a:lnTo>
                    <a:pt x="865" y="1435"/>
                  </a:lnTo>
                  <a:lnTo>
                    <a:pt x="858" y="1438"/>
                  </a:lnTo>
                  <a:lnTo>
                    <a:pt x="851" y="1439"/>
                  </a:lnTo>
                  <a:lnTo>
                    <a:pt x="845" y="1439"/>
                  </a:lnTo>
                  <a:lnTo>
                    <a:pt x="835" y="1437"/>
                  </a:lnTo>
                  <a:lnTo>
                    <a:pt x="824" y="1428"/>
                  </a:lnTo>
                  <a:lnTo>
                    <a:pt x="812" y="1416"/>
                  </a:lnTo>
                  <a:lnTo>
                    <a:pt x="799" y="1401"/>
                  </a:lnTo>
                  <a:lnTo>
                    <a:pt x="784" y="1384"/>
                  </a:lnTo>
                  <a:lnTo>
                    <a:pt x="771" y="1366"/>
                  </a:lnTo>
                  <a:lnTo>
                    <a:pt x="759" y="1349"/>
                  </a:lnTo>
                  <a:lnTo>
                    <a:pt x="747" y="1334"/>
                  </a:lnTo>
                  <a:lnTo>
                    <a:pt x="739" y="1321"/>
                  </a:lnTo>
                  <a:lnTo>
                    <a:pt x="732" y="1313"/>
                  </a:lnTo>
                  <a:lnTo>
                    <a:pt x="730" y="1311"/>
                  </a:lnTo>
                  <a:lnTo>
                    <a:pt x="727" y="1308"/>
                  </a:lnTo>
                  <a:lnTo>
                    <a:pt x="726" y="1306"/>
                  </a:lnTo>
                  <a:lnTo>
                    <a:pt x="725" y="1305"/>
                  </a:lnTo>
                  <a:lnTo>
                    <a:pt x="722" y="1303"/>
                  </a:lnTo>
                  <a:lnTo>
                    <a:pt x="721" y="1301"/>
                  </a:lnTo>
                  <a:lnTo>
                    <a:pt x="720" y="1299"/>
                  </a:lnTo>
                  <a:lnTo>
                    <a:pt x="719" y="1297"/>
                  </a:lnTo>
                  <a:lnTo>
                    <a:pt x="716" y="1295"/>
                  </a:lnTo>
                  <a:lnTo>
                    <a:pt x="713" y="1293"/>
                  </a:lnTo>
                  <a:lnTo>
                    <a:pt x="708" y="1293"/>
                  </a:lnTo>
                  <a:lnTo>
                    <a:pt x="684" y="1293"/>
                  </a:lnTo>
                  <a:lnTo>
                    <a:pt x="659" y="1283"/>
                  </a:lnTo>
                  <a:lnTo>
                    <a:pt x="633" y="1265"/>
                  </a:lnTo>
                  <a:lnTo>
                    <a:pt x="607" y="1242"/>
                  </a:lnTo>
                  <a:lnTo>
                    <a:pt x="581" y="1213"/>
                  </a:lnTo>
                  <a:lnTo>
                    <a:pt x="555" y="1181"/>
                  </a:lnTo>
                  <a:lnTo>
                    <a:pt x="531" y="1149"/>
                  </a:lnTo>
                  <a:lnTo>
                    <a:pt x="507" y="1115"/>
                  </a:lnTo>
                  <a:lnTo>
                    <a:pt x="487" y="1085"/>
                  </a:lnTo>
                  <a:lnTo>
                    <a:pt x="469" y="1057"/>
                  </a:lnTo>
                  <a:lnTo>
                    <a:pt x="466" y="1054"/>
                  </a:lnTo>
                  <a:lnTo>
                    <a:pt x="457" y="1047"/>
                  </a:lnTo>
                  <a:lnTo>
                    <a:pt x="450" y="1041"/>
                  </a:lnTo>
                  <a:lnTo>
                    <a:pt x="443" y="1038"/>
                  </a:lnTo>
                  <a:lnTo>
                    <a:pt x="438" y="1035"/>
                  </a:lnTo>
                  <a:lnTo>
                    <a:pt x="433" y="1032"/>
                  </a:lnTo>
                  <a:lnTo>
                    <a:pt x="428" y="1029"/>
                  </a:lnTo>
                  <a:lnTo>
                    <a:pt x="422" y="1024"/>
                  </a:lnTo>
                  <a:lnTo>
                    <a:pt x="416" y="1017"/>
                  </a:lnTo>
                  <a:lnTo>
                    <a:pt x="409" y="1007"/>
                  </a:lnTo>
                  <a:lnTo>
                    <a:pt x="401" y="994"/>
                  </a:lnTo>
                  <a:lnTo>
                    <a:pt x="376" y="951"/>
                  </a:lnTo>
                  <a:lnTo>
                    <a:pt x="352" y="909"/>
                  </a:lnTo>
                  <a:lnTo>
                    <a:pt x="331" y="866"/>
                  </a:lnTo>
                  <a:lnTo>
                    <a:pt x="311" y="823"/>
                  </a:lnTo>
                  <a:lnTo>
                    <a:pt x="293" y="779"/>
                  </a:lnTo>
                  <a:lnTo>
                    <a:pt x="275" y="735"/>
                  </a:lnTo>
                  <a:lnTo>
                    <a:pt x="259" y="693"/>
                  </a:lnTo>
                  <a:lnTo>
                    <a:pt x="245" y="652"/>
                  </a:lnTo>
                  <a:lnTo>
                    <a:pt x="232" y="610"/>
                  </a:lnTo>
                  <a:lnTo>
                    <a:pt x="220" y="571"/>
                  </a:lnTo>
                  <a:lnTo>
                    <a:pt x="219" y="568"/>
                  </a:lnTo>
                  <a:lnTo>
                    <a:pt x="218" y="564"/>
                  </a:lnTo>
                  <a:lnTo>
                    <a:pt x="217" y="557"/>
                  </a:lnTo>
                  <a:lnTo>
                    <a:pt x="215" y="547"/>
                  </a:lnTo>
                  <a:lnTo>
                    <a:pt x="213" y="538"/>
                  </a:lnTo>
                  <a:lnTo>
                    <a:pt x="211" y="527"/>
                  </a:lnTo>
                  <a:lnTo>
                    <a:pt x="208" y="517"/>
                  </a:lnTo>
                  <a:lnTo>
                    <a:pt x="207" y="510"/>
                  </a:lnTo>
                  <a:lnTo>
                    <a:pt x="206" y="503"/>
                  </a:lnTo>
                  <a:lnTo>
                    <a:pt x="205" y="501"/>
                  </a:lnTo>
                  <a:lnTo>
                    <a:pt x="181" y="477"/>
                  </a:lnTo>
                  <a:lnTo>
                    <a:pt x="159" y="453"/>
                  </a:lnTo>
                  <a:lnTo>
                    <a:pt x="140" y="432"/>
                  </a:lnTo>
                  <a:lnTo>
                    <a:pt x="122" y="409"/>
                  </a:lnTo>
                  <a:lnTo>
                    <a:pt x="106" y="386"/>
                  </a:lnTo>
                  <a:lnTo>
                    <a:pt x="89" y="365"/>
                  </a:lnTo>
                  <a:lnTo>
                    <a:pt x="70" y="342"/>
                  </a:lnTo>
                  <a:lnTo>
                    <a:pt x="50" y="320"/>
                  </a:lnTo>
                  <a:lnTo>
                    <a:pt x="26" y="297"/>
                  </a:lnTo>
                  <a:lnTo>
                    <a:pt x="0" y="27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7" name="Freeform 25">
              <a:extLst>
                <a:ext uri="{FF2B5EF4-FFF2-40B4-BE49-F238E27FC236}">
                  <a16:creationId xmlns:a16="http://schemas.microsoft.com/office/drawing/2014/main" id="{CB15E788-9877-5ACE-2A59-F2717E224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" y="1033"/>
              <a:ext cx="82" cy="77"/>
            </a:xfrm>
            <a:custGeom>
              <a:avLst/>
              <a:gdLst>
                <a:gd name="T0" fmla="*/ 0 w 245"/>
                <a:gd name="T1" fmla="*/ 0 h 233"/>
                <a:gd name="T2" fmla="*/ 17 w 245"/>
                <a:gd name="T3" fmla="*/ 18 h 233"/>
                <a:gd name="T4" fmla="*/ 38 w 245"/>
                <a:gd name="T5" fmla="*/ 39 h 233"/>
                <a:gd name="T6" fmla="*/ 63 w 245"/>
                <a:gd name="T7" fmla="*/ 64 h 233"/>
                <a:gd name="T8" fmla="*/ 89 w 245"/>
                <a:gd name="T9" fmla="*/ 88 h 233"/>
                <a:gd name="T10" fmla="*/ 117 w 245"/>
                <a:gd name="T11" fmla="*/ 114 h 233"/>
                <a:gd name="T12" fmla="*/ 145 w 245"/>
                <a:gd name="T13" fmla="*/ 139 h 233"/>
                <a:gd name="T14" fmla="*/ 174 w 245"/>
                <a:gd name="T15" fmla="*/ 166 h 233"/>
                <a:gd name="T16" fmla="*/ 200 w 245"/>
                <a:gd name="T17" fmla="*/ 190 h 233"/>
                <a:gd name="T18" fmla="*/ 224 w 245"/>
                <a:gd name="T19" fmla="*/ 213 h 233"/>
                <a:gd name="T20" fmla="*/ 245 w 245"/>
                <a:gd name="T21" fmla="*/ 233 h 233"/>
                <a:gd name="T22" fmla="*/ 0 w 245"/>
                <a:gd name="T23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" h="233">
                  <a:moveTo>
                    <a:pt x="0" y="0"/>
                  </a:moveTo>
                  <a:lnTo>
                    <a:pt x="17" y="18"/>
                  </a:lnTo>
                  <a:lnTo>
                    <a:pt x="38" y="39"/>
                  </a:lnTo>
                  <a:lnTo>
                    <a:pt x="63" y="64"/>
                  </a:lnTo>
                  <a:lnTo>
                    <a:pt x="89" y="88"/>
                  </a:lnTo>
                  <a:lnTo>
                    <a:pt x="117" y="114"/>
                  </a:lnTo>
                  <a:lnTo>
                    <a:pt x="145" y="139"/>
                  </a:lnTo>
                  <a:lnTo>
                    <a:pt x="174" y="166"/>
                  </a:lnTo>
                  <a:lnTo>
                    <a:pt x="200" y="190"/>
                  </a:lnTo>
                  <a:lnTo>
                    <a:pt x="224" y="213"/>
                  </a:lnTo>
                  <a:lnTo>
                    <a:pt x="245" y="2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8" name="Freeform 26">
              <a:extLst>
                <a:ext uri="{FF2B5EF4-FFF2-40B4-BE49-F238E27FC236}">
                  <a16:creationId xmlns:a16="http://schemas.microsoft.com/office/drawing/2014/main" id="{F2256F72-CB16-3308-ED44-C6D4F46E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" y="1033"/>
              <a:ext cx="82" cy="77"/>
            </a:xfrm>
            <a:custGeom>
              <a:avLst/>
              <a:gdLst>
                <a:gd name="T0" fmla="*/ 0 w 245"/>
                <a:gd name="T1" fmla="*/ 0 h 233"/>
                <a:gd name="T2" fmla="*/ 17 w 245"/>
                <a:gd name="T3" fmla="*/ 18 h 233"/>
                <a:gd name="T4" fmla="*/ 38 w 245"/>
                <a:gd name="T5" fmla="*/ 39 h 233"/>
                <a:gd name="T6" fmla="*/ 63 w 245"/>
                <a:gd name="T7" fmla="*/ 64 h 233"/>
                <a:gd name="T8" fmla="*/ 89 w 245"/>
                <a:gd name="T9" fmla="*/ 88 h 233"/>
                <a:gd name="T10" fmla="*/ 117 w 245"/>
                <a:gd name="T11" fmla="*/ 114 h 233"/>
                <a:gd name="T12" fmla="*/ 145 w 245"/>
                <a:gd name="T13" fmla="*/ 139 h 233"/>
                <a:gd name="T14" fmla="*/ 174 w 245"/>
                <a:gd name="T15" fmla="*/ 166 h 233"/>
                <a:gd name="T16" fmla="*/ 200 w 245"/>
                <a:gd name="T17" fmla="*/ 190 h 233"/>
                <a:gd name="T18" fmla="*/ 224 w 245"/>
                <a:gd name="T19" fmla="*/ 213 h 233"/>
                <a:gd name="T20" fmla="*/ 245 w 245"/>
                <a:gd name="T2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5" h="233">
                  <a:moveTo>
                    <a:pt x="0" y="0"/>
                  </a:moveTo>
                  <a:lnTo>
                    <a:pt x="17" y="18"/>
                  </a:lnTo>
                  <a:lnTo>
                    <a:pt x="38" y="39"/>
                  </a:lnTo>
                  <a:lnTo>
                    <a:pt x="63" y="64"/>
                  </a:lnTo>
                  <a:lnTo>
                    <a:pt x="89" y="88"/>
                  </a:lnTo>
                  <a:lnTo>
                    <a:pt x="117" y="114"/>
                  </a:lnTo>
                  <a:lnTo>
                    <a:pt x="145" y="139"/>
                  </a:lnTo>
                  <a:lnTo>
                    <a:pt x="174" y="166"/>
                  </a:lnTo>
                  <a:lnTo>
                    <a:pt x="200" y="190"/>
                  </a:lnTo>
                  <a:lnTo>
                    <a:pt x="224" y="213"/>
                  </a:lnTo>
                  <a:lnTo>
                    <a:pt x="245" y="23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099" name="Freeform 27">
              <a:extLst>
                <a:ext uri="{FF2B5EF4-FFF2-40B4-BE49-F238E27FC236}">
                  <a16:creationId xmlns:a16="http://schemas.microsoft.com/office/drawing/2014/main" id="{EDE1BB06-DDB3-52C8-C2CD-B3BBCFB9F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" y="921"/>
              <a:ext cx="15" cy="30"/>
            </a:xfrm>
            <a:custGeom>
              <a:avLst/>
              <a:gdLst>
                <a:gd name="T0" fmla="*/ 0 w 46"/>
                <a:gd name="T1" fmla="*/ 0 h 88"/>
                <a:gd name="T2" fmla="*/ 4 w 46"/>
                <a:gd name="T3" fmla="*/ 10 h 88"/>
                <a:gd name="T4" fmla="*/ 9 w 46"/>
                <a:gd name="T5" fmla="*/ 19 h 88"/>
                <a:gd name="T6" fmla="*/ 14 w 46"/>
                <a:gd name="T7" fmla="*/ 27 h 88"/>
                <a:gd name="T8" fmla="*/ 19 w 46"/>
                <a:gd name="T9" fmla="*/ 36 h 88"/>
                <a:gd name="T10" fmla="*/ 23 w 46"/>
                <a:gd name="T11" fmla="*/ 44 h 88"/>
                <a:gd name="T12" fmla="*/ 29 w 46"/>
                <a:gd name="T13" fmla="*/ 52 h 88"/>
                <a:gd name="T14" fmla="*/ 34 w 46"/>
                <a:gd name="T15" fmla="*/ 61 h 88"/>
                <a:gd name="T16" fmla="*/ 39 w 46"/>
                <a:gd name="T17" fmla="*/ 69 h 88"/>
                <a:gd name="T18" fmla="*/ 42 w 46"/>
                <a:gd name="T19" fmla="*/ 79 h 88"/>
                <a:gd name="T20" fmla="*/ 46 w 46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88">
                  <a:moveTo>
                    <a:pt x="0" y="0"/>
                  </a:moveTo>
                  <a:lnTo>
                    <a:pt x="4" y="10"/>
                  </a:lnTo>
                  <a:lnTo>
                    <a:pt x="9" y="19"/>
                  </a:lnTo>
                  <a:lnTo>
                    <a:pt x="14" y="27"/>
                  </a:lnTo>
                  <a:lnTo>
                    <a:pt x="19" y="36"/>
                  </a:lnTo>
                  <a:lnTo>
                    <a:pt x="23" y="44"/>
                  </a:lnTo>
                  <a:lnTo>
                    <a:pt x="29" y="52"/>
                  </a:lnTo>
                  <a:lnTo>
                    <a:pt x="34" y="61"/>
                  </a:lnTo>
                  <a:lnTo>
                    <a:pt x="39" y="69"/>
                  </a:lnTo>
                  <a:lnTo>
                    <a:pt x="42" y="79"/>
                  </a:lnTo>
                  <a:lnTo>
                    <a:pt x="46" y="8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0" name="Freeform 28">
              <a:extLst>
                <a:ext uri="{FF2B5EF4-FFF2-40B4-BE49-F238E27FC236}">
                  <a16:creationId xmlns:a16="http://schemas.microsoft.com/office/drawing/2014/main" id="{42A316AC-0BD5-C8E0-7135-CFA388BC2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" y="980"/>
              <a:ext cx="126" cy="168"/>
            </a:xfrm>
            <a:custGeom>
              <a:avLst/>
              <a:gdLst>
                <a:gd name="T0" fmla="*/ 2 w 379"/>
                <a:gd name="T1" fmla="*/ 0 h 504"/>
                <a:gd name="T2" fmla="*/ 2 w 379"/>
                <a:gd name="T3" fmla="*/ 4 h 504"/>
                <a:gd name="T4" fmla="*/ 1 w 379"/>
                <a:gd name="T5" fmla="*/ 7 h 504"/>
                <a:gd name="T6" fmla="*/ 1 w 379"/>
                <a:gd name="T7" fmla="*/ 11 h 504"/>
                <a:gd name="T8" fmla="*/ 0 w 379"/>
                <a:gd name="T9" fmla="*/ 14 h 504"/>
                <a:gd name="T10" fmla="*/ 0 w 379"/>
                <a:gd name="T11" fmla="*/ 18 h 504"/>
                <a:gd name="T12" fmla="*/ 0 w 379"/>
                <a:gd name="T13" fmla="*/ 21 h 504"/>
                <a:gd name="T14" fmla="*/ 0 w 379"/>
                <a:gd name="T15" fmla="*/ 24 h 504"/>
                <a:gd name="T16" fmla="*/ 1 w 379"/>
                <a:gd name="T17" fmla="*/ 27 h 504"/>
                <a:gd name="T18" fmla="*/ 2 w 379"/>
                <a:gd name="T19" fmla="*/ 30 h 504"/>
                <a:gd name="T20" fmla="*/ 4 w 379"/>
                <a:gd name="T21" fmla="*/ 31 h 504"/>
                <a:gd name="T22" fmla="*/ 43 w 379"/>
                <a:gd name="T23" fmla="*/ 69 h 504"/>
                <a:gd name="T24" fmla="*/ 81 w 379"/>
                <a:gd name="T25" fmla="*/ 111 h 504"/>
                <a:gd name="T26" fmla="*/ 117 w 379"/>
                <a:gd name="T27" fmla="*/ 155 h 504"/>
                <a:gd name="T28" fmla="*/ 152 w 379"/>
                <a:gd name="T29" fmla="*/ 201 h 504"/>
                <a:gd name="T30" fmla="*/ 188 w 379"/>
                <a:gd name="T31" fmla="*/ 247 h 504"/>
                <a:gd name="T32" fmla="*/ 224 w 379"/>
                <a:gd name="T33" fmla="*/ 296 h 504"/>
                <a:gd name="T34" fmla="*/ 260 w 379"/>
                <a:gd name="T35" fmla="*/ 347 h 504"/>
                <a:gd name="T36" fmla="*/ 298 w 379"/>
                <a:gd name="T37" fmla="*/ 398 h 504"/>
                <a:gd name="T38" fmla="*/ 337 w 379"/>
                <a:gd name="T39" fmla="*/ 451 h 504"/>
                <a:gd name="T40" fmla="*/ 379 w 379"/>
                <a:gd name="T41" fmla="*/ 504 h 504"/>
                <a:gd name="T42" fmla="*/ 362 w 379"/>
                <a:gd name="T43" fmla="*/ 484 h 504"/>
                <a:gd name="T44" fmla="*/ 352 w 379"/>
                <a:gd name="T45" fmla="*/ 472 h 504"/>
                <a:gd name="T46" fmla="*/ 349 w 379"/>
                <a:gd name="T47" fmla="*/ 467 h 504"/>
                <a:gd name="T48" fmla="*/ 351 w 379"/>
                <a:gd name="T49" fmla="*/ 471 h 504"/>
                <a:gd name="T50" fmla="*/ 357 w 379"/>
                <a:gd name="T51" fmla="*/ 478 h 504"/>
                <a:gd name="T52" fmla="*/ 364 w 379"/>
                <a:gd name="T53" fmla="*/ 486 h 504"/>
                <a:gd name="T54" fmla="*/ 370 w 379"/>
                <a:gd name="T55" fmla="*/ 494 h 504"/>
                <a:gd name="T56" fmla="*/ 375 w 379"/>
                <a:gd name="T57" fmla="*/ 501 h 504"/>
                <a:gd name="T58" fmla="*/ 379 w 379"/>
                <a:gd name="T59" fmla="*/ 50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9" h="504">
                  <a:moveTo>
                    <a:pt x="2" y="0"/>
                  </a:moveTo>
                  <a:lnTo>
                    <a:pt x="2" y="4"/>
                  </a:lnTo>
                  <a:lnTo>
                    <a:pt x="1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1" y="27"/>
                  </a:lnTo>
                  <a:lnTo>
                    <a:pt x="2" y="30"/>
                  </a:lnTo>
                  <a:lnTo>
                    <a:pt x="4" y="31"/>
                  </a:lnTo>
                  <a:lnTo>
                    <a:pt x="43" y="69"/>
                  </a:lnTo>
                  <a:lnTo>
                    <a:pt x="81" y="111"/>
                  </a:lnTo>
                  <a:lnTo>
                    <a:pt x="117" y="155"/>
                  </a:lnTo>
                  <a:lnTo>
                    <a:pt x="152" y="201"/>
                  </a:lnTo>
                  <a:lnTo>
                    <a:pt x="188" y="247"/>
                  </a:lnTo>
                  <a:lnTo>
                    <a:pt x="224" y="296"/>
                  </a:lnTo>
                  <a:lnTo>
                    <a:pt x="260" y="347"/>
                  </a:lnTo>
                  <a:lnTo>
                    <a:pt x="298" y="398"/>
                  </a:lnTo>
                  <a:lnTo>
                    <a:pt x="337" y="451"/>
                  </a:lnTo>
                  <a:lnTo>
                    <a:pt x="379" y="504"/>
                  </a:lnTo>
                  <a:lnTo>
                    <a:pt x="362" y="484"/>
                  </a:lnTo>
                  <a:lnTo>
                    <a:pt x="352" y="472"/>
                  </a:lnTo>
                  <a:lnTo>
                    <a:pt x="349" y="467"/>
                  </a:lnTo>
                  <a:lnTo>
                    <a:pt x="351" y="471"/>
                  </a:lnTo>
                  <a:lnTo>
                    <a:pt x="357" y="478"/>
                  </a:lnTo>
                  <a:lnTo>
                    <a:pt x="364" y="486"/>
                  </a:lnTo>
                  <a:lnTo>
                    <a:pt x="370" y="494"/>
                  </a:lnTo>
                  <a:lnTo>
                    <a:pt x="375" y="501"/>
                  </a:lnTo>
                  <a:lnTo>
                    <a:pt x="379" y="50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1" name="Freeform 29">
              <a:extLst>
                <a:ext uri="{FF2B5EF4-FFF2-40B4-BE49-F238E27FC236}">
                  <a16:creationId xmlns:a16="http://schemas.microsoft.com/office/drawing/2014/main" id="{9C015A9D-63C8-F027-7690-3424F70F7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" y="913"/>
              <a:ext cx="25" cy="37"/>
            </a:xfrm>
            <a:custGeom>
              <a:avLst/>
              <a:gdLst>
                <a:gd name="T0" fmla="*/ 51 w 74"/>
                <a:gd name="T1" fmla="*/ 110 h 110"/>
                <a:gd name="T2" fmla="*/ 45 w 74"/>
                <a:gd name="T3" fmla="*/ 110 h 110"/>
                <a:gd name="T4" fmla="*/ 39 w 74"/>
                <a:gd name="T5" fmla="*/ 108 h 110"/>
                <a:gd name="T6" fmla="*/ 35 w 74"/>
                <a:gd name="T7" fmla="*/ 107 h 110"/>
                <a:gd name="T8" fmla="*/ 31 w 74"/>
                <a:gd name="T9" fmla="*/ 106 h 110"/>
                <a:gd name="T10" fmla="*/ 26 w 74"/>
                <a:gd name="T11" fmla="*/ 105 h 110"/>
                <a:gd name="T12" fmla="*/ 23 w 74"/>
                <a:gd name="T13" fmla="*/ 103 h 110"/>
                <a:gd name="T14" fmla="*/ 19 w 74"/>
                <a:gd name="T15" fmla="*/ 101 h 110"/>
                <a:gd name="T16" fmla="*/ 16 w 74"/>
                <a:gd name="T17" fmla="*/ 99 h 110"/>
                <a:gd name="T18" fmla="*/ 13 w 74"/>
                <a:gd name="T19" fmla="*/ 97 h 110"/>
                <a:gd name="T20" fmla="*/ 8 w 74"/>
                <a:gd name="T21" fmla="*/ 94 h 110"/>
                <a:gd name="T22" fmla="*/ 7 w 74"/>
                <a:gd name="T23" fmla="*/ 93 h 110"/>
                <a:gd name="T24" fmla="*/ 7 w 74"/>
                <a:gd name="T25" fmla="*/ 92 h 110"/>
                <a:gd name="T26" fmla="*/ 6 w 74"/>
                <a:gd name="T27" fmla="*/ 91 h 110"/>
                <a:gd name="T28" fmla="*/ 5 w 74"/>
                <a:gd name="T29" fmla="*/ 89 h 110"/>
                <a:gd name="T30" fmla="*/ 5 w 74"/>
                <a:gd name="T31" fmla="*/ 87 h 110"/>
                <a:gd name="T32" fmla="*/ 5 w 74"/>
                <a:gd name="T33" fmla="*/ 86 h 110"/>
                <a:gd name="T34" fmla="*/ 4 w 74"/>
                <a:gd name="T35" fmla="*/ 83 h 110"/>
                <a:gd name="T36" fmla="*/ 4 w 74"/>
                <a:gd name="T37" fmla="*/ 82 h 110"/>
                <a:gd name="T38" fmla="*/ 4 w 74"/>
                <a:gd name="T39" fmla="*/ 80 h 110"/>
                <a:gd name="T40" fmla="*/ 4 w 74"/>
                <a:gd name="T41" fmla="*/ 78 h 110"/>
                <a:gd name="T42" fmla="*/ 4 w 74"/>
                <a:gd name="T43" fmla="*/ 70 h 110"/>
                <a:gd name="T44" fmla="*/ 4 w 74"/>
                <a:gd name="T45" fmla="*/ 62 h 110"/>
                <a:gd name="T46" fmla="*/ 3 w 74"/>
                <a:gd name="T47" fmla="*/ 54 h 110"/>
                <a:gd name="T48" fmla="*/ 1 w 74"/>
                <a:gd name="T49" fmla="*/ 47 h 110"/>
                <a:gd name="T50" fmla="*/ 0 w 74"/>
                <a:gd name="T51" fmla="*/ 38 h 110"/>
                <a:gd name="T52" fmla="*/ 0 w 74"/>
                <a:gd name="T53" fmla="*/ 30 h 110"/>
                <a:gd name="T54" fmla="*/ 1 w 74"/>
                <a:gd name="T55" fmla="*/ 24 h 110"/>
                <a:gd name="T56" fmla="*/ 4 w 74"/>
                <a:gd name="T57" fmla="*/ 18 h 110"/>
                <a:gd name="T58" fmla="*/ 8 w 74"/>
                <a:gd name="T59" fmla="*/ 13 h 110"/>
                <a:gd name="T60" fmla="*/ 16 w 74"/>
                <a:gd name="T61" fmla="*/ 9 h 110"/>
                <a:gd name="T62" fmla="*/ 17 w 74"/>
                <a:gd name="T63" fmla="*/ 7 h 110"/>
                <a:gd name="T64" fmla="*/ 20 w 74"/>
                <a:gd name="T65" fmla="*/ 6 h 110"/>
                <a:gd name="T66" fmla="*/ 24 w 74"/>
                <a:gd name="T67" fmla="*/ 4 h 110"/>
                <a:gd name="T68" fmla="*/ 30 w 74"/>
                <a:gd name="T69" fmla="*/ 3 h 110"/>
                <a:gd name="T70" fmla="*/ 36 w 74"/>
                <a:gd name="T71" fmla="*/ 3 h 110"/>
                <a:gd name="T72" fmla="*/ 42 w 74"/>
                <a:gd name="T73" fmla="*/ 1 h 110"/>
                <a:gd name="T74" fmla="*/ 50 w 74"/>
                <a:gd name="T75" fmla="*/ 0 h 110"/>
                <a:gd name="T76" fmla="*/ 57 w 74"/>
                <a:gd name="T77" fmla="*/ 3 h 110"/>
                <a:gd name="T78" fmla="*/ 66 w 74"/>
                <a:gd name="T79" fmla="*/ 4 h 110"/>
                <a:gd name="T80" fmla="*/ 74 w 74"/>
                <a:gd name="T81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" h="110">
                  <a:moveTo>
                    <a:pt x="51" y="110"/>
                  </a:moveTo>
                  <a:lnTo>
                    <a:pt x="45" y="110"/>
                  </a:lnTo>
                  <a:lnTo>
                    <a:pt x="39" y="108"/>
                  </a:lnTo>
                  <a:lnTo>
                    <a:pt x="35" y="107"/>
                  </a:lnTo>
                  <a:lnTo>
                    <a:pt x="31" y="106"/>
                  </a:lnTo>
                  <a:lnTo>
                    <a:pt x="26" y="105"/>
                  </a:lnTo>
                  <a:lnTo>
                    <a:pt x="23" y="103"/>
                  </a:lnTo>
                  <a:lnTo>
                    <a:pt x="19" y="101"/>
                  </a:lnTo>
                  <a:lnTo>
                    <a:pt x="16" y="99"/>
                  </a:lnTo>
                  <a:lnTo>
                    <a:pt x="13" y="97"/>
                  </a:lnTo>
                  <a:lnTo>
                    <a:pt x="8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6" y="91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5" y="86"/>
                  </a:lnTo>
                  <a:lnTo>
                    <a:pt x="4" y="83"/>
                  </a:lnTo>
                  <a:lnTo>
                    <a:pt x="4" y="82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0"/>
                  </a:lnTo>
                  <a:lnTo>
                    <a:pt x="4" y="62"/>
                  </a:lnTo>
                  <a:lnTo>
                    <a:pt x="3" y="54"/>
                  </a:lnTo>
                  <a:lnTo>
                    <a:pt x="1" y="47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4" y="18"/>
                  </a:lnTo>
                  <a:lnTo>
                    <a:pt x="8" y="13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20" y="6"/>
                  </a:lnTo>
                  <a:lnTo>
                    <a:pt x="24" y="4"/>
                  </a:lnTo>
                  <a:lnTo>
                    <a:pt x="30" y="3"/>
                  </a:lnTo>
                  <a:lnTo>
                    <a:pt x="36" y="3"/>
                  </a:lnTo>
                  <a:lnTo>
                    <a:pt x="42" y="1"/>
                  </a:lnTo>
                  <a:lnTo>
                    <a:pt x="50" y="0"/>
                  </a:lnTo>
                  <a:lnTo>
                    <a:pt x="57" y="3"/>
                  </a:lnTo>
                  <a:lnTo>
                    <a:pt x="66" y="4"/>
                  </a:lnTo>
                  <a:lnTo>
                    <a:pt x="74" y="6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2" name="Freeform 30">
              <a:extLst>
                <a:ext uri="{FF2B5EF4-FFF2-40B4-BE49-F238E27FC236}">
                  <a16:creationId xmlns:a16="http://schemas.microsoft.com/office/drawing/2014/main" id="{0CC11A43-BAF5-9FE5-49E3-F42DEC41E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" y="876"/>
              <a:ext cx="25" cy="24"/>
            </a:xfrm>
            <a:custGeom>
              <a:avLst/>
              <a:gdLst>
                <a:gd name="T0" fmla="*/ 73 w 73"/>
                <a:gd name="T1" fmla="*/ 74 h 74"/>
                <a:gd name="T2" fmla="*/ 69 w 73"/>
                <a:gd name="T3" fmla="*/ 68 h 74"/>
                <a:gd name="T4" fmla="*/ 62 w 73"/>
                <a:gd name="T5" fmla="*/ 61 h 74"/>
                <a:gd name="T6" fmla="*/ 54 w 73"/>
                <a:gd name="T7" fmla="*/ 53 h 74"/>
                <a:gd name="T8" fmla="*/ 47 w 73"/>
                <a:gd name="T9" fmla="*/ 44 h 74"/>
                <a:gd name="T10" fmla="*/ 39 w 73"/>
                <a:gd name="T11" fmla="*/ 36 h 74"/>
                <a:gd name="T12" fmla="*/ 32 w 73"/>
                <a:gd name="T13" fmla="*/ 29 h 74"/>
                <a:gd name="T14" fmla="*/ 23 w 73"/>
                <a:gd name="T15" fmla="*/ 19 h 74"/>
                <a:gd name="T16" fmla="*/ 15 w 73"/>
                <a:gd name="T17" fmla="*/ 13 h 74"/>
                <a:gd name="T18" fmla="*/ 7 w 73"/>
                <a:gd name="T19" fmla="*/ 6 h 74"/>
                <a:gd name="T20" fmla="*/ 0 w 73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74">
                  <a:moveTo>
                    <a:pt x="73" y="74"/>
                  </a:moveTo>
                  <a:lnTo>
                    <a:pt x="69" y="68"/>
                  </a:lnTo>
                  <a:lnTo>
                    <a:pt x="62" y="61"/>
                  </a:lnTo>
                  <a:lnTo>
                    <a:pt x="54" y="53"/>
                  </a:lnTo>
                  <a:lnTo>
                    <a:pt x="47" y="44"/>
                  </a:lnTo>
                  <a:lnTo>
                    <a:pt x="39" y="36"/>
                  </a:lnTo>
                  <a:lnTo>
                    <a:pt x="32" y="29"/>
                  </a:lnTo>
                  <a:lnTo>
                    <a:pt x="23" y="19"/>
                  </a:lnTo>
                  <a:lnTo>
                    <a:pt x="15" y="13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3" name="Freeform 31">
              <a:extLst>
                <a:ext uri="{FF2B5EF4-FFF2-40B4-BE49-F238E27FC236}">
                  <a16:creationId xmlns:a16="http://schemas.microsoft.com/office/drawing/2014/main" id="{7ED69462-6F6E-D362-ACBE-978FDAA5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" y="1121"/>
              <a:ext cx="28" cy="15"/>
            </a:xfrm>
            <a:custGeom>
              <a:avLst/>
              <a:gdLst>
                <a:gd name="T0" fmla="*/ 2 w 84"/>
                <a:gd name="T1" fmla="*/ 25 h 45"/>
                <a:gd name="T2" fmla="*/ 0 w 84"/>
                <a:gd name="T3" fmla="*/ 19 h 45"/>
                <a:gd name="T4" fmla="*/ 0 w 84"/>
                <a:gd name="T5" fmla="*/ 14 h 45"/>
                <a:gd name="T6" fmla="*/ 2 w 84"/>
                <a:gd name="T7" fmla="*/ 10 h 45"/>
                <a:gd name="T8" fmla="*/ 4 w 84"/>
                <a:gd name="T9" fmla="*/ 6 h 45"/>
                <a:gd name="T10" fmla="*/ 6 w 84"/>
                <a:gd name="T11" fmla="*/ 4 h 45"/>
                <a:gd name="T12" fmla="*/ 11 w 84"/>
                <a:gd name="T13" fmla="*/ 1 h 45"/>
                <a:gd name="T14" fmla="*/ 15 w 84"/>
                <a:gd name="T15" fmla="*/ 0 h 45"/>
                <a:gd name="T16" fmla="*/ 19 w 84"/>
                <a:gd name="T17" fmla="*/ 0 h 45"/>
                <a:gd name="T18" fmla="*/ 24 w 84"/>
                <a:gd name="T19" fmla="*/ 1 h 45"/>
                <a:gd name="T20" fmla="*/ 29 w 84"/>
                <a:gd name="T21" fmla="*/ 3 h 45"/>
                <a:gd name="T22" fmla="*/ 34 w 84"/>
                <a:gd name="T23" fmla="*/ 6 h 45"/>
                <a:gd name="T24" fmla="*/ 40 w 84"/>
                <a:gd name="T25" fmla="*/ 10 h 45"/>
                <a:gd name="T26" fmla="*/ 46 w 84"/>
                <a:gd name="T27" fmla="*/ 13 h 45"/>
                <a:gd name="T28" fmla="*/ 53 w 84"/>
                <a:gd name="T29" fmla="*/ 18 h 45"/>
                <a:gd name="T30" fmla="*/ 59 w 84"/>
                <a:gd name="T31" fmla="*/ 22 h 45"/>
                <a:gd name="T32" fmla="*/ 65 w 84"/>
                <a:gd name="T33" fmla="*/ 26 h 45"/>
                <a:gd name="T34" fmla="*/ 69 w 84"/>
                <a:gd name="T35" fmla="*/ 31 h 45"/>
                <a:gd name="T36" fmla="*/ 75 w 84"/>
                <a:gd name="T37" fmla="*/ 36 h 45"/>
                <a:gd name="T38" fmla="*/ 80 w 84"/>
                <a:gd name="T39" fmla="*/ 42 h 45"/>
                <a:gd name="T40" fmla="*/ 84 w 84"/>
                <a:gd name="T4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45">
                  <a:moveTo>
                    <a:pt x="2" y="25"/>
                  </a:moveTo>
                  <a:lnTo>
                    <a:pt x="0" y="19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4" y="6"/>
                  </a:lnTo>
                  <a:lnTo>
                    <a:pt x="6" y="4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4" y="1"/>
                  </a:lnTo>
                  <a:lnTo>
                    <a:pt x="29" y="3"/>
                  </a:lnTo>
                  <a:lnTo>
                    <a:pt x="34" y="6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53" y="18"/>
                  </a:lnTo>
                  <a:lnTo>
                    <a:pt x="59" y="22"/>
                  </a:lnTo>
                  <a:lnTo>
                    <a:pt x="65" y="26"/>
                  </a:lnTo>
                  <a:lnTo>
                    <a:pt x="69" y="31"/>
                  </a:lnTo>
                  <a:lnTo>
                    <a:pt x="75" y="36"/>
                  </a:lnTo>
                  <a:lnTo>
                    <a:pt x="80" y="42"/>
                  </a:lnTo>
                  <a:lnTo>
                    <a:pt x="84" y="45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4" name="Freeform 32">
              <a:extLst>
                <a:ext uri="{FF2B5EF4-FFF2-40B4-BE49-F238E27FC236}">
                  <a16:creationId xmlns:a16="http://schemas.microsoft.com/office/drawing/2014/main" id="{D43BAD72-C744-F91F-5692-6194D49BF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" y="1131"/>
              <a:ext cx="15" cy="6"/>
            </a:xfrm>
            <a:custGeom>
              <a:avLst/>
              <a:gdLst>
                <a:gd name="T0" fmla="*/ 0 w 45"/>
                <a:gd name="T1" fmla="*/ 19 h 19"/>
                <a:gd name="T2" fmla="*/ 1 w 45"/>
                <a:gd name="T3" fmla="*/ 14 h 19"/>
                <a:gd name="T4" fmla="*/ 2 w 45"/>
                <a:gd name="T5" fmla="*/ 11 h 19"/>
                <a:gd name="T6" fmla="*/ 5 w 45"/>
                <a:gd name="T7" fmla="*/ 6 h 19"/>
                <a:gd name="T8" fmla="*/ 8 w 45"/>
                <a:gd name="T9" fmla="*/ 2 h 19"/>
                <a:gd name="T10" fmla="*/ 13 w 45"/>
                <a:gd name="T11" fmla="*/ 1 h 19"/>
                <a:gd name="T12" fmla="*/ 18 w 45"/>
                <a:gd name="T13" fmla="*/ 0 h 19"/>
                <a:gd name="T14" fmla="*/ 24 w 45"/>
                <a:gd name="T15" fmla="*/ 1 h 19"/>
                <a:gd name="T16" fmla="*/ 30 w 45"/>
                <a:gd name="T17" fmla="*/ 5 h 19"/>
                <a:gd name="T18" fmla="*/ 37 w 45"/>
                <a:gd name="T19" fmla="*/ 9 h 19"/>
                <a:gd name="T20" fmla="*/ 45 w 45"/>
                <a:gd name="T2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19">
                  <a:moveTo>
                    <a:pt x="0" y="19"/>
                  </a:moveTo>
                  <a:lnTo>
                    <a:pt x="1" y="14"/>
                  </a:lnTo>
                  <a:lnTo>
                    <a:pt x="2" y="11"/>
                  </a:lnTo>
                  <a:lnTo>
                    <a:pt x="5" y="6"/>
                  </a:lnTo>
                  <a:lnTo>
                    <a:pt x="8" y="2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30" y="5"/>
                  </a:lnTo>
                  <a:lnTo>
                    <a:pt x="37" y="9"/>
                  </a:lnTo>
                  <a:lnTo>
                    <a:pt x="45" y="17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5" name="Freeform 33">
              <a:extLst>
                <a:ext uri="{FF2B5EF4-FFF2-40B4-BE49-F238E27FC236}">
                  <a16:creationId xmlns:a16="http://schemas.microsoft.com/office/drawing/2014/main" id="{122E2218-2FEF-D989-6F2B-D4485F586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" y="1671"/>
              <a:ext cx="936" cy="140"/>
            </a:xfrm>
            <a:custGeom>
              <a:avLst/>
              <a:gdLst>
                <a:gd name="T0" fmla="*/ 20 w 2809"/>
                <a:gd name="T1" fmla="*/ 331 h 419"/>
                <a:gd name="T2" fmla="*/ 47 w 2809"/>
                <a:gd name="T3" fmla="*/ 354 h 419"/>
                <a:gd name="T4" fmla="*/ 70 w 2809"/>
                <a:gd name="T5" fmla="*/ 375 h 419"/>
                <a:gd name="T6" fmla="*/ 152 w 2809"/>
                <a:gd name="T7" fmla="*/ 395 h 419"/>
                <a:gd name="T8" fmla="*/ 345 w 2809"/>
                <a:gd name="T9" fmla="*/ 416 h 419"/>
                <a:gd name="T10" fmla="*/ 536 w 2809"/>
                <a:gd name="T11" fmla="*/ 412 h 419"/>
                <a:gd name="T12" fmla="*/ 730 w 2809"/>
                <a:gd name="T13" fmla="*/ 381 h 419"/>
                <a:gd name="T14" fmla="*/ 855 w 2809"/>
                <a:gd name="T15" fmla="*/ 332 h 419"/>
                <a:gd name="T16" fmla="*/ 971 w 2809"/>
                <a:gd name="T17" fmla="*/ 265 h 419"/>
                <a:gd name="T18" fmla="*/ 1092 w 2809"/>
                <a:gd name="T19" fmla="*/ 214 h 419"/>
                <a:gd name="T20" fmla="*/ 1234 w 2809"/>
                <a:gd name="T21" fmla="*/ 201 h 419"/>
                <a:gd name="T22" fmla="*/ 1373 w 2809"/>
                <a:gd name="T23" fmla="*/ 218 h 419"/>
                <a:gd name="T24" fmla="*/ 1501 w 2809"/>
                <a:gd name="T25" fmla="*/ 251 h 419"/>
                <a:gd name="T26" fmla="*/ 1615 w 2809"/>
                <a:gd name="T27" fmla="*/ 281 h 419"/>
                <a:gd name="T28" fmla="*/ 1706 w 2809"/>
                <a:gd name="T29" fmla="*/ 294 h 419"/>
                <a:gd name="T30" fmla="*/ 1797 w 2809"/>
                <a:gd name="T31" fmla="*/ 303 h 419"/>
                <a:gd name="T32" fmla="*/ 1888 w 2809"/>
                <a:gd name="T33" fmla="*/ 314 h 419"/>
                <a:gd name="T34" fmla="*/ 1918 w 2809"/>
                <a:gd name="T35" fmla="*/ 313 h 419"/>
                <a:gd name="T36" fmla="*/ 1949 w 2809"/>
                <a:gd name="T37" fmla="*/ 303 h 419"/>
                <a:gd name="T38" fmla="*/ 1980 w 2809"/>
                <a:gd name="T39" fmla="*/ 297 h 419"/>
                <a:gd name="T40" fmla="*/ 2078 w 2809"/>
                <a:gd name="T41" fmla="*/ 308 h 419"/>
                <a:gd name="T42" fmla="*/ 2213 w 2809"/>
                <a:gd name="T43" fmla="*/ 314 h 419"/>
                <a:gd name="T44" fmla="*/ 2347 w 2809"/>
                <a:gd name="T45" fmla="*/ 308 h 419"/>
                <a:gd name="T46" fmla="*/ 2463 w 2809"/>
                <a:gd name="T47" fmla="*/ 299 h 419"/>
                <a:gd name="T48" fmla="*/ 2594 w 2809"/>
                <a:gd name="T49" fmla="*/ 291 h 419"/>
                <a:gd name="T50" fmla="*/ 2741 w 2809"/>
                <a:gd name="T51" fmla="*/ 274 h 419"/>
                <a:gd name="T52" fmla="*/ 2809 w 2809"/>
                <a:gd name="T53" fmla="*/ 225 h 419"/>
                <a:gd name="T54" fmla="*/ 2801 w 2809"/>
                <a:gd name="T55" fmla="*/ 192 h 419"/>
                <a:gd name="T56" fmla="*/ 2766 w 2809"/>
                <a:gd name="T57" fmla="*/ 143 h 419"/>
                <a:gd name="T58" fmla="*/ 2694 w 2809"/>
                <a:gd name="T59" fmla="*/ 99 h 419"/>
                <a:gd name="T60" fmla="*/ 2427 w 2809"/>
                <a:gd name="T61" fmla="*/ 46 h 419"/>
                <a:gd name="T62" fmla="*/ 2027 w 2809"/>
                <a:gd name="T63" fmla="*/ 12 h 419"/>
                <a:gd name="T64" fmla="*/ 1630 w 2809"/>
                <a:gd name="T65" fmla="*/ 21 h 419"/>
                <a:gd name="T66" fmla="*/ 1345 w 2809"/>
                <a:gd name="T67" fmla="*/ 74 h 419"/>
                <a:gd name="T68" fmla="*/ 1161 w 2809"/>
                <a:gd name="T69" fmla="*/ 93 h 419"/>
                <a:gd name="T70" fmla="*/ 961 w 2809"/>
                <a:gd name="T71" fmla="*/ 80 h 419"/>
                <a:gd name="T72" fmla="*/ 744 w 2809"/>
                <a:gd name="T73" fmla="*/ 30 h 419"/>
                <a:gd name="T74" fmla="*/ 546 w 2809"/>
                <a:gd name="T75" fmla="*/ 0 h 419"/>
                <a:gd name="T76" fmla="*/ 344 w 2809"/>
                <a:gd name="T77" fmla="*/ 8 h 419"/>
                <a:gd name="T78" fmla="*/ 142 w 2809"/>
                <a:gd name="T79" fmla="*/ 24 h 419"/>
                <a:gd name="T80" fmla="*/ 73 w 2809"/>
                <a:gd name="T81" fmla="*/ 46 h 419"/>
                <a:gd name="T82" fmla="*/ 68 w 2809"/>
                <a:gd name="T83" fmla="*/ 77 h 419"/>
                <a:gd name="T84" fmla="*/ 56 w 2809"/>
                <a:gd name="T85" fmla="*/ 105 h 419"/>
                <a:gd name="T86" fmla="*/ 36 w 2809"/>
                <a:gd name="T87" fmla="*/ 125 h 419"/>
                <a:gd name="T88" fmla="*/ 16 w 2809"/>
                <a:gd name="T89" fmla="*/ 153 h 419"/>
                <a:gd name="T90" fmla="*/ 4 w 2809"/>
                <a:gd name="T91" fmla="*/ 187 h 419"/>
                <a:gd name="T92" fmla="*/ 0 w 2809"/>
                <a:gd name="T93" fmla="*/ 220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09" h="419">
                  <a:moveTo>
                    <a:pt x="0" y="318"/>
                  </a:moveTo>
                  <a:lnTo>
                    <a:pt x="11" y="324"/>
                  </a:lnTo>
                  <a:lnTo>
                    <a:pt x="20" y="331"/>
                  </a:lnTo>
                  <a:lnTo>
                    <a:pt x="29" y="338"/>
                  </a:lnTo>
                  <a:lnTo>
                    <a:pt x="37" y="346"/>
                  </a:lnTo>
                  <a:lnTo>
                    <a:pt x="47" y="354"/>
                  </a:lnTo>
                  <a:lnTo>
                    <a:pt x="54" y="362"/>
                  </a:lnTo>
                  <a:lnTo>
                    <a:pt x="62" y="369"/>
                  </a:lnTo>
                  <a:lnTo>
                    <a:pt x="70" y="375"/>
                  </a:lnTo>
                  <a:lnTo>
                    <a:pt x="79" y="379"/>
                  </a:lnTo>
                  <a:lnTo>
                    <a:pt x="87" y="382"/>
                  </a:lnTo>
                  <a:lnTo>
                    <a:pt x="152" y="395"/>
                  </a:lnTo>
                  <a:lnTo>
                    <a:pt x="217" y="406"/>
                  </a:lnTo>
                  <a:lnTo>
                    <a:pt x="281" y="413"/>
                  </a:lnTo>
                  <a:lnTo>
                    <a:pt x="345" y="416"/>
                  </a:lnTo>
                  <a:lnTo>
                    <a:pt x="410" y="419"/>
                  </a:lnTo>
                  <a:lnTo>
                    <a:pt x="473" y="416"/>
                  </a:lnTo>
                  <a:lnTo>
                    <a:pt x="536" y="412"/>
                  </a:lnTo>
                  <a:lnTo>
                    <a:pt x="601" y="404"/>
                  </a:lnTo>
                  <a:lnTo>
                    <a:pt x="664" y="394"/>
                  </a:lnTo>
                  <a:lnTo>
                    <a:pt x="730" y="381"/>
                  </a:lnTo>
                  <a:lnTo>
                    <a:pt x="773" y="368"/>
                  </a:lnTo>
                  <a:lnTo>
                    <a:pt x="814" y="352"/>
                  </a:lnTo>
                  <a:lnTo>
                    <a:pt x="855" y="332"/>
                  </a:lnTo>
                  <a:lnTo>
                    <a:pt x="894" y="310"/>
                  </a:lnTo>
                  <a:lnTo>
                    <a:pt x="933" y="288"/>
                  </a:lnTo>
                  <a:lnTo>
                    <a:pt x="971" y="265"/>
                  </a:lnTo>
                  <a:lnTo>
                    <a:pt x="1011" y="245"/>
                  </a:lnTo>
                  <a:lnTo>
                    <a:pt x="1051" y="228"/>
                  </a:lnTo>
                  <a:lnTo>
                    <a:pt x="1092" y="214"/>
                  </a:lnTo>
                  <a:lnTo>
                    <a:pt x="1136" y="206"/>
                  </a:lnTo>
                  <a:lnTo>
                    <a:pt x="1186" y="201"/>
                  </a:lnTo>
                  <a:lnTo>
                    <a:pt x="1234" y="201"/>
                  </a:lnTo>
                  <a:lnTo>
                    <a:pt x="1281" y="205"/>
                  </a:lnTo>
                  <a:lnTo>
                    <a:pt x="1327" y="211"/>
                  </a:lnTo>
                  <a:lnTo>
                    <a:pt x="1373" y="218"/>
                  </a:lnTo>
                  <a:lnTo>
                    <a:pt x="1415" y="228"/>
                  </a:lnTo>
                  <a:lnTo>
                    <a:pt x="1458" y="239"/>
                  </a:lnTo>
                  <a:lnTo>
                    <a:pt x="1501" y="251"/>
                  </a:lnTo>
                  <a:lnTo>
                    <a:pt x="1542" y="262"/>
                  </a:lnTo>
                  <a:lnTo>
                    <a:pt x="1584" y="274"/>
                  </a:lnTo>
                  <a:lnTo>
                    <a:pt x="1615" y="281"/>
                  </a:lnTo>
                  <a:lnTo>
                    <a:pt x="1646" y="287"/>
                  </a:lnTo>
                  <a:lnTo>
                    <a:pt x="1676" y="290"/>
                  </a:lnTo>
                  <a:lnTo>
                    <a:pt x="1706" y="294"/>
                  </a:lnTo>
                  <a:lnTo>
                    <a:pt x="1736" y="297"/>
                  </a:lnTo>
                  <a:lnTo>
                    <a:pt x="1767" y="301"/>
                  </a:lnTo>
                  <a:lnTo>
                    <a:pt x="1797" y="303"/>
                  </a:lnTo>
                  <a:lnTo>
                    <a:pt x="1827" y="306"/>
                  </a:lnTo>
                  <a:lnTo>
                    <a:pt x="1858" y="309"/>
                  </a:lnTo>
                  <a:lnTo>
                    <a:pt x="1888" y="314"/>
                  </a:lnTo>
                  <a:lnTo>
                    <a:pt x="1897" y="315"/>
                  </a:lnTo>
                  <a:lnTo>
                    <a:pt x="1908" y="314"/>
                  </a:lnTo>
                  <a:lnTo>
                    <a:pt x="1918" y="313"/>
                  </a:lnTo>
                  <a:lnTo>
                    <a:pt x="1927" y="309"/>
                  </a:lnTo>
                  <a:lnTo>
                    <a:pt x="1939" y="307"/>
                  </a:lnTo>
                  <a:lnTo>
                    <a:pt x="1949" y="303"/>
                  </a:lnTo>
                  <a:lnTo>
                    <a:pt x="1959" y="301"/>
                  </a:lnTo>
                  <a:lnTo>
                    <a:pt x="1970" y="299"/>
                  </a:lnTo>
                  <a:lnTo>
                    <a:pt x="1980" y="297"/>
                  </a:lnTo>
                  <a:lnTo>
                    <a:pt x="1989" y="299"/>
                  </a:lnTo>
                  <a:lnTo>
                    <a:pt x="2034" y="303"/>
                  </a:lnTo>
                  <a:lnTo>
                    <a:pt x="2078" y="308"/>
                  </a:lnTo>
                  <a:lnTo>
                    <a:pt x="2124" y="312"/>
                  </a:lnTo>
                  <a:lnTo>
                    <a:pt x="2169" y="313"/>
                  </a:lnTo>
                  <a:lnTo>
                    <a:pt x="2213" y="314"/>
                  </a:lnTo>
                  <a:lnTo>
                    <a:pt x="2259" y="313"/>
                  </a:lnTo>
                  <a:lnTo>
                    <a:pt x="2303" y="310"/>
                  </a:lnTo>
                  <a:lnTo>
                    <a:pt x="2347" y="308"/>
                  </a:lnTo>
                  <a:lnTo>
                    <a:pt x="2394" y="305"/>
                  </a:lnTo>
                  <a:lnTo>
                    <a:pt x="2438" y="300"/>
                  </a:lnTo>
                  <a:lnTo>
                    <a:pt x="2463" y="299"/>
                  </a:lnTo>
                  <a:lnTo>
                    <a:pt x="2499" y="296"/>
                  </a:lnTo>
                  <a:lnTo>
                    <a:pt x="2544" y="295"/>
                  </a:lnTo>
                  <a:lnTo>
                    <a:pt x="2594" y="291"/>
                  </a:lnTo>
                  <a:lnTo>
                    <a:pt x="2646" y="288"/>
                  </a:lnTo>
                  <a:lnTo>
                    <a:pt x="2696" y="282"/>
                  </a:lnTo>
                  <a:lnTo>
                    <a:pt x="2741" y="274"/>
                  </a:lnTo>
                  <a:lnTo>
                    <a:pt x="2777" y="262"/>
                  </a:lnTo>
                  <a:lnTo>
                    <a:pt x="2801" y="245"/>
                  </a:lnTo>
                  <a:lnTo>
                    <a:pt x="2809" y="225"/>
                  </a:lnTo>
                  <a:lnTo>
                    <a:pt x="2808" y="218"/>
                  </a:lnTo>
                  <a:lnTo>
                    <a:pt x="2806" y="206"/>
                  </a:lnTo>
                  <a:lnTo>
                    <a:pt x="2801" y="192"/>
                  </a:lnTo>
                  <a:lnTo>
                    <a:pt x="2793" y="176"/>
                  </a:lnTo>
                  <a:lnTo>
                    <a:pt x="2782" y="159"/>
                  </a:lnTo>
                  <a:lnTo>
                    <a:pt x="2766" y="143"/>
                  </a:lnTo>
                  <a:lnTo>
                    <a:pt x="2747" y="127"/>
                  </a:lnTo>
                  <a:lnTo>
                    <a:pt x="2722" y="112"/>
                  </a:lnTo>
                  <a:lnTo>
                    <a:pt x="2694" y="99"/>
                  </a:lnTo>
                  <a:lnTo>
                    <a:pt x="2658" y="88"/>
                  </a:lnTo>
                  <a:lnTo>
                    <a:pt x="2549" y="65"/>
                  </a:lnTo>
                  <a:lnTo>
                    <a:pt x="2427" y="46"/>
                  </a:lnTo>
                  <a:lnTo>
                    <a:pt x="2297" y="30"/>
                  </a:lnTo>
                  <a:lnTo>
                    <a:pt x="2164" y="18"/>
                  </a:lnTo>
                  <a:lnTo>
                    <a:pt x="2027" y="12"/>
                  </a:lnTo>
                  <a:lnTo>
                    <a:pt x="1890" y="10"/>
                  </a:lnTo>
                  <a:lnTo>
                    <a:pt x="1757" y="13"/>
                  </a:lnTo>
                  <a:lnTo>
                    <a:pt x="1630" y="21"/>
                  </a:lnTo>
                  <a:lnTo>
                    <a:pt x="1511" y="38"/>
                  </a:lnTo>
                  <a:lnTo>
                    <a:pt x="1403" y="61"/>
                  </a:lnTo>
                  <a:lnTo>
                    <a:pt x="1345" y="74"/>
                  </a:lnTo>
                  <a:lnTo>
                    <a:pt x="1286" y="83"/>
                  </a:lnTo>
                  <a:lnTo>
                    <a:pt x="1224" y="89"/>
                  </a:lnTo>
                  <a:lnTo>
                    <a:pt x="1161" y="93"/>
                  </a:lnTo>
                  <a:lnTo>
                    <a:pt x="1096" y="92"/>
                  </a:lnTo>
                  <a:lnTo>
                    <a:pt x="1030" y="88"/>
                  </a:lnTo>
                  <a:lnTo>
                    <a:pt x="961" y="80"/>
                  </a:lnTo>
                  <a:lnTo>
                    <a:pt x="890" y="67"/>
                  </a:lnTo>
                  <a:lnTo>
                    <a:pt x="818" y="51"/>
                  </a:lnTo>
                  <a:lnTo>
                    <a:pt x="744" y="30"/>
                  </a:lnTo>
                  <a:lnTo>
                    <a:pt x="680" y="14"/>
                  </a:lnTo>
                  <a:lnTo>
                    <a:pt x="613" y="5"/>
                  </a:lnTo>
                  <a:lnTo>
                    <a:pt x="546" y="0"/>
                  </a:lnTo>
                  <a:lnTo>
                    <a:pt x="480" y="0"/>
                  </a:lnTo>
                  <a:lnTo>
                    <a:pt x="412" y="2"/>
                  </a:lnTo>
                  <a:lnTo>
                    <a:pt x="344" y="8"/>
                  </a:lnTo>
                  <a:lnTo>
                    <a:pt x="276" y="14"/>
                  </a:lnTo>
                  <a:lnTo>
                    <a:pt x="208" y="19"/>
                  </a:lnTo>
                  <a:lnTo>
                    <a:pt x="142" y="24"/>
                  </a:lnTo>
                  <a:lnTo>
                    <a:pt x="74" y="25"/>
                  </a:lnTo>
                  <a:lnTo>
                    <a:pt x="74" y="36"/>
                  </a:lnTo>
                  <a:lnTo>
                    <a:pt x="73" y="46"/>
                  </a:lnTo>
                  <a:lnTo>
                    <a:pt x="73" y="57"/>
                  </a:lnTo>
                  <a:lnTo>
                    <a:pt x="70" y="68"/>
                  </a:lnTo>
                  <a:lnTo>
                    <a:pt x="68" y="77"/>
                  </a:lnTo>
                  <a:lnTo>
                    <a:pt x="64" y="88"/>
                  </a:lnTo>
                  <a:lnTo>
                    <a:pt x="61" y="96"/>
                  </a:lnTo>
                  <a:lnTo>
                    <a:pt x="56" y="105"/>
                  </a:lnTo>
                  <a:lnTo>
                    <a:pt x="51" y="112"/>
                  </a:lnTo>
                  <a:lnTo>
                    <a:pt x="45" y="118"/>
                  </a:lnTo>
                  <a:lnTo>
                    <a:pt x="36" y="125"/>
                  </a:lnTo>
                  <a:lnTo>
                    <a:pt x="29" y="134"/>
                  </a:lnTo>
                  <a:lnTo>
                    <a:pt x="22" y="144"/>
                  </a:lnTo>
                  <a:lnTo>
                    <a:pt x="16" y="153"/>
                  </a:lnTo>
                  <a:lnTo>
                    <a:pt x="11" y="164"/>
                  </a:lnTo>
                  <a:lnTo>
                    <a:pt x="6" y="175"/>
                  </a:lnTo>
                  <a:lnTo>
                    <a:pt x="4" y="187"/>
                  </a:lnTo>
                  <a:lnTo>
                    <a:pt x="3" y="198"/>
                  </a:lnTo>
                  <a:lnTo>
                    <a:pt x="0" y="209"/>
                  </a:lnTo>
                  <a:lnTo>
                    <a:pt x="0" y="220"/>
                  </a:lnTo>
                  <a:lnTo>
                    <a:pt x="0" y="318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6" name="Freeform 34">
              <a:extLst>
                <a:ext uri="{FF2B5EF4-FFF2-40B4-BE49-F238E27FC236}">
                  <a16:creationId xmlns:a16="http://schemas.microsoft.com/office/drawing/2014/main" id="{D4076E99-2400-7FA0-A3ED-ACB40BD22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" y="1678"/>
              <a:ext cx="907" cy="119"/>
            </a:xfrm>
            <a:custGeom>
              <a:avLst/>
              <a:gdLst>
                <a:gd name="T0" fmla="*/ 2692 w 2721"/>
                <a:gd name="T1" fmla="*/ 231 h 355"/>
                <a:gd name="T2" fmla="*/ 2580 w 2721"/>
                <a:gd name="T3" fmla="*/ 255 h 355"/>
                <a:gd name="T4" fmla="*/ 2454 w 2721"/>
                <a:gd name="T5" fmla="*/ 262 h 355"/>
                <a:gd name="T6" fmla="*/ 2352 w 2721"/>
                <a:gd name="T7" fmla="*/ 269 h 355"/>
                <a:gd name="T8" fmla="*/ 2210 w 2721"/>
                <a:gd name="T9" fmla="*/ 278 h 355"/>
                <a:gd name="T10" fmla="*/ 2067 w 2721"/>
                <a:gd name="T11" fmla="*/ 276 h 355"/>
                <a:gd name="T12" fmla="*/ 1923 w 2721"/>
                <a:gd name="T13" fmla="*/ 265 h 355"/>
                <a:gd name="T14" fmla="*/ 1897 w 2721"/>
                <a:gd name="T15" fmla="*/ 267 h 355"/>
                <a:gd name="T16" fmla="*/ 1869 w 2721"/>
                <a:gd name="T17" fmla="*/ 274 h 355"/>
                <a:gd name="T18" fmla="*/ 1842 w 2721"/>
                <a:gd name="T19" fmla="*/ 278 h 355"/>
                <a:gd name="T20" fmla="*/ 1779 w 2721"/>
                <a:gd name="T21" fmla="*/ 269 h 355"/>
                <a:gd name="T22" fmla="*/ 1700 w 2721"/>
                <a:gd name="T23" fmla="*/ 262 h 355"/>
                <a:gd name="T24" fmla="*/ 1620 w 2721"/>
                <a:gd name="T25" fmla="*/ 253 h 355"/>
                <a:gd name="T26" fmla="*/ 1530 w 2721"/>
                <a:gd name="T27" fmla="*/ 232 h 355"/>
                <a:gd name="T28" fmla="*/ 1417 w 2721"/>
                <a:gd name="T29" fmla="*/ 203 h 355"/>
                <a:gd name="T30" fmla="*/ 1298 w 2721"/>
                <a:gd name="T31" fmla="*/ 181 h 355"/>
                <a:gd name="T32" fmla="*/ 1168 w 2721"/>
                <a:gd name="T33" fmla="*/ 182 h 355"/>
                <a:gd name="T34" fmla="*/ 1060 w 2721"/>
                <a:gd name="T35" fmla="*/ 215 h 355"/>
                <a:gd name="T36" fmla="*/ 959 w 2721"/>
                <a:gd name="T37" fmla="*/ 267 h 355"/>
                <a:gd name="T38" fmla="*/ 854 w 2721"/>
                <a:gd name="T39" fmla="*/ 314 h 355"/>
                <a:gd name="T40" fmla="*/ 688 w 2721"/>
                <a:gd name="T41" fmla="*/ 343 h 355"/>
                <a:gd name="T42" fmla="*/ 498 w 2721"/>
                <a:gd name="T43" fmla="*/ 355 h 355"/>
                <a:gd name="T44" fmla="*/ 309 w 2721"/>
                <a:gd name="T45" fmla="*/ 348 h 355"/>
                <a:gd name="T46" fmla="*/ 165 w 2721"/>
                <a:gd name="T47" fmla="*/ 333 h 355"/>
                <a:gd name="T48" fmla="*/ 110 w 2721"/>
                <a:gd name="T49" fmla="*/ 320 h 355"/>
                <a:gd name="T50" fmla="*/ 56 w 2721"/>
                <a:gd name="T51" fmla="*/ 300 h 355"/>
                <a:gd name="T52" fmla="*/ 0 w 2721"/>
                <a:gd name="T53" fmla="*/ 280 h 355"/>
                <a:gd name="T54" fmla="*/ 5 w 2721"/>
                <a:gd name="T55" fmla="*/ 255 h 355"/>
                <a:gd name="T56" fmla="*/ 17 w 2721"/>
                <a:gd name="T57" fmla="*/ 217 h 355"/>
                <a:gd name="T58" fmla="*/ 30 w 2721"/>
                <a:gd name="T59" fmla="*/ 192 h 355"/>
                <a:gd name="T60" fmla="*/ 34 w 2721"/>
                <a:gd name="T61" fmla="*/ 171 h 355"/>
                <a:gd name="T62" fmla="*/ 43 w 2721"/>
                <a:gd name="T63" fmla="*/ 143 h 355"/>
                <a:gd name="T64" fmla="*/ 60 w 2721"/>
                <a:gd name="T65" fmla="*/ 117 h 355"/>
                <a:gd name="T66" fmla="*/ 91 w 2721"/>
                <a:gd name="T67" fmla="*/ 98 h 355"/>
                <a:gd name="T68" fmla="*/ 138 w 2721"/>
                <a:gd name="T69" fmla="*/ 77 h 355"/>
                <a:gd name="T70" fmla="*/ 181 w 2721"/>
                <a:gd name="T71" fmla="*/ 52 h 355"/>
                <a:gd name="T72" fmla="*/ 219 w 2721"/>
                <a:gd name="T73" fmla="*/ 23 h 355"/>
                <a:gd name="T74" fmla="*/ 392 w 2721"/>
                <a:gd name="T75" fmla="*/ 14 h 355"/>
                <a:gd name="T76" fmla="*/ 566 w 2721"/>
                <a:gd name="T77" fmla="*/ 2 h 355"/>
                <a:gd name="T78" fmla="*/ 736 w 2721"/>
                <a:gd name="T79" fmla="*/ 11 h 355"/>
                <a:gd name="T80" fmla="*/ 925 w 2721"/>
                <a:gd name="T81" fmla="*/ 54 h 355"/>
                <a:gd name="T82" fmla="*/ 1113 w 2721"/>
                <a:gd name="T83" fmla="*/ 74 h 355"/>
                <a:gd name="T84" fmla="*/ 1288 w 2721"/>
                <a:gd name="T85" fmla="*/ 68 h 355"/>
                <a:gd name="T86" fmla="*/ 1491 w 2721"/>
                <a:gd name="T87" fmla="*/ 34 h 355"/>
                <a:gd name="T88" fmla="*/ 1820 w 2721"/>
                <a:gd name="T89" fmla="*/ 12 h 355"/>
                <a:gd name="T90" fmla="*/ 2173 w 2721"/>
                <a:gd name="T91" fmla="*/ 31 h 355"/>
                <a:gd name="T92" fmla="*/ 2486 w 2721"/>
                <a:gd name="T93" fmla="*/ 81 h 355"/>
                <a:gd name="T94" fmla="*/ 2593 w 2721"/>
                <a:gd name="T95" fmla="*/ 116 h 355"/>
                <a:gd name="T96" fmla="*/ 2663 w 2721"/>
                <a:gd name="T97" fmla="*/ 157 h 355"/>
                <a:gd name="T98" fmla="*/ 2710 w 2721"/>
                <a:gd name="T99" fmla="*/ 193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21" h="355">
                  <a:moveTo>
                    <a:pt x="2721" y="201"/>
                  </a:moveTo>
                  <a:lnTo>
                    <a:pt x="2713" y="218"/>
                  </a:lnTo>
                  <a:lnTo>
                    <a:pt x="2692" y="231"/>
                  </a:lnTo>
                  <a:lnTo>
                    <a:pt x="2661" y="242"/>
                  </a:lnTo>
                  <a:lnTo>
                    <a:pt x="2621" y="249"/>
                  </a:lnTo>
                  <a:lnTo>
                    <a:pt x="2580" y="255"/>
                  </a:lnTo>
                  <a:lnTo>
                    <a:pt x="2535" y="259"/>
                  </a:lnTo>
                  <a:lnTo>
                    <a:pt x="2492" y="261"/>
                  </a:lnTo>
                  <a:lnTo>
                    <a:pt x="2454" y="262"/>
                  </a:lnTo>
                  <a:lnTo>
                    <a:pt x="2421" y="263"/>
                  </a:lnTo>
                  <a:lnTo>
                    <a:pt x="2400" y="265"/>
                  </a:lnTo>
                  <a:lnTo>
                    <a:pt x="2352" y="269"/>
                  </a:lnTo>
                  <a:lnTo>
                    <a:pt x="2305" y="274"/>
                  </a:lnTo>
                  <a:lnTo>
                    <a:pt x="2257" y="276"/>
                  </a:lnTo>
                  <a:lnTo>
                    <a:pt x="2210" y="278"/>
                  </a:lnTo>
                  <a:lnTo>
                    <a:pt x="2162" y="279"/>
                  </a:lnTo>
                  <a:lnTo>
                    <a:pt x="2114" y="278"/>
                  </a:lnTo>
                  <a:lnTo>
                    <a:pt x="2067" y="276"/>
                  </a:lnTo>
                  <a:lnTo>
                    <a:pt x="2019" y="274"/>
                  </a:lnTo>
                  <a:lnTo>
                    <a:pt x="1970" y="269"/>
                  </a:lnTo>
                  <a:lnTo>
                    <a:pt x="1923" y="265"/>
                  </a:lnTo>
                  <a:lnTo>
                    <a:pt x="1914" y="265"/>
                  </a:lnTo>
                  <a:lnTo>
                    <a:pt x="1905" y="265"/>
                  </a:lnTo>
                  <a:lnTo>
                    <a:pt x="1897" y="267"/>
                  </a:lnTo>
                  <a:lnTo>
                    <a:pt x="1887" y="268"/>
                  </a:lnTo>
                  <a:lnTo>
                    <a:pt x="1877" y="272"/>
                  </a:lnTo>
                  <a:lnTo>
                    <a:pt x="1869" y="274"/>
                  </a:lnTo>
                  <a:lnTo>
                    <a:pt x="1858" y="275"/>
                  </a:lnTo>
                  <a:lnTo>
                    <a:pt x="1850" y="276"/>
                  </a:lnTo>
                  <a:lnTo>
                    <a:pt x="1842" y="278"/>
                  </a:lnTo>
                  <a:lnTo>
                    <a:pt x="1833" y="276"/>
                  </a:lnTo>
                  <a:lnTo>
                    <a:pt x="1805" y="273"/>
                  </a:lnTo>
                  <a:lnTo>
                    <a:pt x="1779" y="269"/>
                  </a:lnTo>
                  <a:lnTo>
                    <a:pt x="1753" y="267"/>
                  </a:lnTo>
                  <a:lnTo>
                    <a:pt x="1726" y="265"/>
                  </a:lnTo>
                  <a:lnTo>
                    <a:pt x="1700" y="262"/>
                  </a:lnTo>
                  <a:lnTo>
                    <a:pt x="1674" y="260"/>
                  </a:lnTo>
                  <a:lnTo>
                    <a:pt x="1648" y="256"/>
                  </a:lnTo>
                  <a:lnTo>
                    <a:pt x="1620" y="253"/>
                  </a:lnTo>
                  <a:lnTo>
                    <a:pt x="1594" y="248"/>
                  </a:lnTo>
                  <a:lnTo>
                    <a:pt x="1567" y="242"/>
                  </a:lnTo>
                  <a:lnTo>
                    <a:pt x="1530" y="232"/>
                  </a:lnTo>
                  <a:lnTo>
                    <a:pt x="1492" y="222"/>
                  </a:lnTo>
                  <a:lnTo>
                    <a:pt x="1455" y="212"/>
                  </a:lnTo>
                  <a:lnTo>
                    <a:pt x="1417" y="203"/>
                  </a:lnTo>
                  <a:lnTo>
                    <a:pt x="1378" y="193"/>
                  </a:lnTo>
                  <a:lnTo>
                    <a:pt x="1338" y="187"/>
                  </a:lnTo>
                  <a:lnTo>
                    <a:pt x="1298" y="181"/>
                  </a:lnTo>
                  <a:lnTo>
                    <a:pt x="1256" y="179"/>
                  </a:lnTo>
                  <a:lnTo>
                    <a:pt x="1213" y="179"/>
                  </a:lnTo>
                  <a:lnTo>
                    <a:pt x="1168" y="182"/>
                  </a:lnTo>
                  <a:lnTo>
                    <a:pt x="1131" y="188"/>
                  </a:lnTo>
                  <a:lnTo>
                    <a:pt x="1094" y="200"/>
                  </a:lnTo>
                  <a:lnTo>
                    <a:pt x="1060" y="215"/>
                  </a:lnTo>
                  <a:lnTo>
                    <a:pt x="1026" y="231"/>
                  </a:lnTo>
                  <a:lnTo>
                    <a:pt x="992" y="249"/>
                  </a:lnTo>
                  <a:lnTo>
                    <a:pt x="959" y="267"/>
                  </a:lnTo>
                  <a:lnTo>
                    <a:pt x="925" y="285"/>
                  </a:lnTo>
                  <a:lnTo>
                    <a:pt x="891" y="301"/>
                  </a:lnTo>
                  <a:lnTo>
                    <a:pt x="854" y="314"/>
                  </a:lnTo>
                  <a:lnTo>
                    <a:pt x="816" y="325"/>
                  </a:lnTo>
                  <a:lnTo>
                    <a:pt x="753" y="336"/>
                  </a:lnTo>
                  <a:lnTo>
                    <a:pt x="688" y="343"/>
                  </a:lnTo>
                  <a:lnTo>
                    <a:pt x="625" y="350"/>
                  </a:lnTo>
                  <a:lnTo>
                    <a:pt x="562" y="354"/>
                  </a:lnTo>
                  <a:lnTo>
                    <a:pt x="498" y="355"/>
                  </a:lnTo>
                  <a:lnTo>
                    <a:pt x="435" y="355"/>
                  </a:lnTo>
                  <a:lnTo>
                    <a:pt x="372" y="353"/>
                  </a:lnTo>
                  <a:lnTo>
                    <a:pt x="309" y="348"/>
                  </a:lnTo>
                  <a:lnTo>
                    <a:pt x="246" y="343"/>
                  </a:lnTo>
                  <a:lnTo>
                    <a:pt x="183" y="336"/>
                  </a:lnTo>
                  <a:lnTo>
                    <a:pt x="165" y="333"/>
                  </a:lnTo>
                  <a:lnTo>
                    <a:pt x="147" y="330"/>
                  </a:lnTo>
                  <a:lnTo>
                    <a:pt x="129" y="326"/>
                  </a:lnTo>
                  <a:lnTo>
                    <a:pt x="110" y="320"/>
                  </a:lnTo>
                  <a:lnTo>
                    <a:pt x="93" y="314"/>
                  </a:lnTo>
                  <a:lnTo>
                    <a:pt x="75" y="307"/>
                  </a:lnTo>
                  <a:lnTo>
                    <a:pt x="56" y="300"/>
                  </a:lnTo>
                  <a:lnTo>
                    <a:pt x="38" y="293"/>
                  </a:lnTo>
                  <a:lnTo>
                    <a:pt x="19" y="287"/>
                  </a:lnTo>
                  <a:lnTo>
                    <a:pt x="0" y="280"/>
                  </a:lnTo>
                  <a:lnTo>
                    <a:pt x="2" y="274"/>
                  </a:lnTo>
                  <a:lnTo>
                    <a:pt x="3" y="265"/>
                  </a:lnTo>
                  <a:lnTo>
                    <a:pt x="5" y="255"/>
                  </a:lnTo>
                  <a:lnTo>
                    <a:pt x="9" y="242"/>
                  </a:lnTo>
                  <a:lnTo>
                    <a:pt x="12" y="230"/>
                  </a:lnTo>
                  <a:lnTo>
                    <a:pt x="17" y="217"/>
                  </a:lnTo>
                  <a:lnTo>
                    <a:pt x="22" y="206"/>
                  </a:lnTo>
                  <a:lnTo>
                    <a:pt x="25" y="198"/>
                  </a:lnTo>
                  <a:lnTo>
                    <a:pt x="30" y="192"/>
                  </a:lnTo>
                  <a:lnTo>
                    <a:pt x="33" y="190"/>
                  </a:lnTo>
                  <a:lnTo>
                    <a:pt x="34" y="180"/>
                  </a:lnTo>
                  <a:lnTo>
                    <a:pt x="34" y="171"/>
                  </a:lnTo>
                  <a:lnTo>
                    <a:pt x="36" y="161"/>
                  </a:lnTo>
                  <a:lnTo>
                    <a:pt x="40" y="153"/>
                  </a:lnTo>
                  <a:lnTo>
                    <a:pt x="43" y="143"/>
                  </a:lnTo>
                  <a:lnTo>
                    <a:pt x="48" y="134"/>
                  </a:lnTo>
                  <a:lnTo>
                    <a:pt x="54" y="125"/>
                  </a:lnTo>
                  <a:lnTo>
                    <a:pt x="60" y="117"/>
                  </a:lnTo>
                  <a:lnTo>
                    <a:pt x="67" y="110"/>
                  </a:lnTo>
                  <a:lnTo>
                    <a:pt x="74" y="103"/>
                  </a:lnTo>
                  <a:lnTo>
                    <a:pt x="91" y="98"/>
                  </a:lnTo>
                  <a:lnTo>
                    <a:pt x="108" y="91"/>
                  </a:lnTo>
                  <a:lnTo>
                    <a:pt x="124" y="84"/>
                  </a:lnTo>
                  <a:lnTo>
                    <a:pt x="138" y="77"/>
                  </a:lnTo>
                  <a:lnTo>
                    <a:pt x="154" y="68"/>
                  </a:lnTo>
                  <a:lnTo>
                    <a:pt x="167" y="60"/>
                  </a:lnTo>
                  <a:lnTo>
                    <a:pt x="181" y="52"/>
                  </a:lnTo>
                  <a:lnTo>
                    <a:pt x="194" y="42"/>
                  </a:lnTo>
                  <a:lnTo>
                    <a:pt x="206" y="33"/>
                  </a:lnTo>
                  <a:lnTo>
                    <a:pt x="219" y="23"/>
                  </a:lnTo>
                  <a:lnTo>
                    <a:pt x="275" y="22"/>
                  </a:lnTo>
                  <a:lnTo>
                    <a:pt x="334" y="18"/>
                  </a:lnTo>
                  <a:lnTo>
                    <a:pt x="392" y="14"/>
                  </a:lnTo>
                  <a:lnTo>
                    <a:pt x="450" y="9"/>
                  </a:lnTo>
                  <a:lnTo>
                    <a:pt x="507" y="4"/>
                  </a:lnTo>
                  <a:lnTo>
                    <a:pt x="566" y="2"/>
                  </a:lnTo>
                  <a:lnTo>
                    <a:pt x="623" y="0"/>
                  </a:lnTo>
                  <a:lnTo>
                    <a:pt x="680" y="4"/>
                  </a:lnTo>
                  <a:lnTo>
                    <a:pt x="736" y="11"/>
                  </a:lnTo>
                  <a:lnTo>
                    <a:pt x="792" y="24"/>
                  </a:lnTo>
                  <a:lnTo>
                    <a:pt x="860" y="41"/>
                  </a:lnTo>
                  <a:lnTo>
                    <a:pt x="925" y="54"/>
                  </a:lnTo>
                  <a:lnTo>
                    <a:pt x="990" y="65"/>
                  </a:lnTo>
                  <a:lnTo>
                    <a:pt x="1053" y="72"/>
                  </a:lnTo>
                  <a:lnTo>
                    <a:pt x="1113" y="74"/>
                  </a:lnTo>
                  <a:lnTo>
                    <a:pt x="1173" y="75"/>
                  </a:lnTo>
                  <a:lnTo>
                    <a:pt x="1231" y="74"/>
                  </a:lnTo>
                  <a:lnTo>
                    <a:pt x="1288" y="68"/>
                  </a:lnTo>
                  <a:lnTo>
                    <a:pt x="1343" y="61"/>
                  </a:lnTo>
                  <a:lnTo>
                    <a:pt x="1398" y="52"/>
                  </a:lnTo>
                  <a:lnTo>
                    <a:pt x="1491" y="34"/>
                  </a:lnTo>
                  <a:lnTo>
                    <a:pt x="1594" y="22"/>
                  </a:lnTo>
                  <a:lnTo>
                    <a:pt x="1705" y="15"/>
                  </a:lnTo>
                  <a:lnTo>
                    <a:pt x="1820" y="12"/>
                  </a:lnTo>
                  <a:lnTo>
                    <a:pt x="1938" y="15"/>
                  </a:lnTo>
                  <a:lnTo>
                    <a:pt x="2057" y="22"/>
                  </a:lnTo>
                  <a:lnTo>
                    <a:pt x="2173" y="31"/>
                  </a:lnTo>
                  <a:lnTo>
                    <a:pt x="2285" y="46"/>
                  </a:lnTo>
                  <a:lnTo>
                    <a:pt x="2389" y="62"/>
                  </a:lnTo>
                  <a:lnTo>
                    <a:pt x="2486" y="81"/>
                  </a:lnTo>
                  <a:lnTo>
                    <a:pt x="2525" y="91"/>
                  </a:lnTo>
                  <a:lnTo>
                    <a:pt x="2562" y="103"/>
                  </a:lnTo>
                  <a:lnTo>
                    <a:pt x="2593" y="116"/>
                  </a:lnTo>
                  <a:lnTo>
                    <a:pt x="2619" y="130"/>
                  </a:lnTo>
                  <a:lnTo>
                    <a:pt x="2643" y="143"/>
                  </a:lnTo>
                  <a:lnTo>
                    <a:pt x="2663" y="157"/>
                  </a:lnTo>
                  <a:lnTo>
                    <a:pt x="2681" y="171"/>
                  </a:lnTo>
                  <a:lnTo>
                    <a:pt x="2695" y="182"/>
                  </a:lnTo>
                  <a:lnTo>
                    <a:pt x="2710" y="193"/>
                  </a:lnTo>
                  <a:lnTo>
                    <a:pt x="2721" y="201"/>
                  </a:lnTo>
                  <a:close/>
                </a:path>
              </a:pathLst>
            </a:custGeom>
            <a:solidFill>
              <a:srgbClr val="A1A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7" name="Freeform 35">
              <a:extLst>
                <a:ext uri="{FF2B5EF4-FFF2-40B4-BE49-F238E27FC236}">
                  <a16:creationId xmlns:a16="http://schemas.microsoft.com/office/drawing/2014/main" id="{839309FA-0315-04A5-D58A-7B4BC9060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" y="1685"/>
              <a:ext cx="878" cy="98"/>
            </a:xfrm>
            <a:custGeom>
              <a:avLst/>
              <a:gdLst>
                <a:gd name="T0" fmla="*/ 2606 w 2633"/>
                <a:gd name="T1" fmla="*/ 201 h 292"/>
                <a:gd name="T2" fmla="*/ 2512 w 2633"/>
                <a:gd name="T3" fmla="*/ 220 h 292"/>
                <a:gd name="T4" fmla="*/ 2408 w 2633"/>
                <a:gd name="T5" fmla="*/ 228 h 292"/>
                <a:gd name="T6" fmla="*/ 2311 w 2633"/>
                <a:gd name="T7" fmla="*/ 234 h 292"/>
                <a:gd name="T8" fmla="*/ 2160 w 2633"/>
                <a:gd name="T9" fmla="*/ 241 h 292"/>
                <a:gd name="T10" fmla="*/ 2008 w 2633"/>
                <a:gd name="T11" fmla="*/ 240 h 292"/>
                <a:gd name="T12" fmla="*/ 1855 w 2633"/>
                <a:gd name="T13" fmla="*/ 230 h 292"/>
                <a:gd name="T14" fmla="*/ 1833 w 2633"/>
                <a:gd name="T15" fmla="*/ 230 h 292"/>
                <a:gd name="T16" fmla="*/ 1808 w 2633"/>
                <a:gd name="T17" fmla="*/ 235 h 292"/>
                <a:gd name="T18" fmla="*/ 1784 w 2633"/>
                <a:gd name="T19" fmla="*/ 239 h 292"/>
                <a:gd name="T20" fmla="*/ 1730 w 2633"/>
                <a:gd name="T21" fmla="*/ 232 h 292"/>
                <a:gd name="T22" fmla="*/ 1664 w 2633"/>
                <a:gd name="T23" fmla="*/ 226 h 292"/>
                <a:gd name="T24" fmla="*/ 1596 w 2633"/>
                <a:gd name="T25" fmla="*/ 219 h 292"/>
                <a:gd name="T26" fmla="*/ 1516 w 2633"/>
                <a:gd name="T27" fmla="*/ 201 h 292"/>
                <a:gd name="T28" fmla="*/ 1417 w 2633"/>
                <a:gd name="T29" fmla="*/ 176 h 292"/>
                <a:gd name="T30" fmla="*/ 1313 w 2633"/>
                <a:gd name="T31" fmla="*/ 158 h 292"/>
                <a:gd name="T32" fmla="*/ 1202 w 2633"/>
                <a:gd name="T33" fmla="*/ 158 h 292"/>
                <a:gd name="T34" fmla="*/ 1110 w 2633"/>
                <a:gd name="T35" fmla="*/ 183 h 292"/>
                <a:gd name="T36" fmla="*/ 1023 w 2633"/>
                <a:gd name="T37" fmla="*/ 223 h 292"/>
                <a:gd name="T38" fmla="*/ 934 w 2633"/>
                <a:gd name="T39" fmla="*/ 260 h 292"/>
                <a:gd name="T40" fmla="*/ 777 w 2633"/>
                <a:gd name="T41" fmla="*/ 283 h 292"/>
                <a:gd name="T42" fmla="*/ 588 w 2633"/>
                <a:gd name="T43" fmla="*/ 291 h 292"/>
                <a:gd name="T44" fmla="*/ 401 w 2633"/>
                <a:gd name="T45" fmla="*/ 290 h 292"/>
                <a:gd name="T46" fmla="*/ 250 w 2633"/>
                <a:gd name="T47" fmla="*/ 288 h 292"/>
                <a:gd name="T48" fmla="*/ 168 w 2633"/>
                <a:gd name="T49" fmla="*/ 278 h 292"/>
                <a:gd name="T50" fmla="*/ 84 w 2633"/>
                <a:gd name="T51" fmla="*/ 261 h 292"/>
                <a:gd name="T52" fmla="*/ 0 w 2633"/>
                <a:gd name="T53" fmla="*/ 244 h 292"/>
                <a:gd name="T54" fmla="*/ 10 w 2633"/>
                <a:gd name="T55" fmla="*/ 211 h 292"/>
                <a:gd name="T56" fmla="*/ 33 w 2633"/>
                <a:gd name="T57" fmla="*/ 180 h 292"/>
                <a:gd name="T58" fmla="*/ 58 w 2633"/>
                <a:gd name="T59" fmla="*/ 160 h 292"/>
                <a:gd name="T60" fmla="*/ 66 w 2633"/>
                <a:gd name="T61" fmla="*/ 144 h 292"/>
                <a:gd name="T62" fmla="*/ 76 w 2633"/>
                <a:gd name="T63" fmla="*/ 120 h 292"/>
                <a:gd name="T64" fmla="*/ 91 w 2633"/>
                <a:gd name="T65" fmla="*/ 100 h 292"/>
                <a:gd name="T66" fmla="*/ 131 w 2633"/>
                <a:gd name="T67" fmla="*/ 83 h 292"/>
                <a:gd name="T68" fmla="*/ 213 w 2633"/>
                <a:gd name="T69" fmla="*/ 65 h 292"/>
                <a:gd name="T70" fmla="*/ 289 w 2633"/>
                <a:gd name="T71" fmla="*/ 44 h 292"/>
                <a:gd name="T72" fmla="*/ 364 w 2633"/>
                <a:gd name="T73" fmla="*/ 20 h 292"/>
                <a:gd name="T74" fmla="*/ 508 w 2633"/>
                <a:gd name="T75" fmla="*/ 12 h 292"/>
                <a:gd name="T76" fmla="*/ 651 w 2633"/>
                <a:gd name="T77" fmla="*/ 1 h 292"/>
                <a:gd name="T78" fmla="*/ 792 w 2633"/>
                <a:gd name="T79" fmla="*/ 9 h 292"/>
                <a:gd name="T80" fmla="*/ 959 w 2633"/>
                <a:gd name="T81" fmla="*/ 41 h 292"/>
                <a:gd name="T82" fmla="*/ 1130 w 2633"/>
                <a:gd name="T83" fmla="*/ 57 h 292"/>
                <a:gd name="T84" fmla="*/ 1291 w 2633"/>
                <a:gd name="T85" fmla="*/ 52 h 292"/>
                <a:gd name="T86" fmla="*/ 1472 w 2633"/>
                <a:gd name="T87" fmla="*/ 28 h 292"/>
                <a:gd name="T88" fmla="*/ 1751 w 2633"/>
                <a:gd name="T89" fmla="*/ 14 h 292"/>
                <a:gd name="T90" fmla="*/ 2047 w 2633"/>
                <a:gd name="T91" fmla="*/ 32 h 292"/>
                <a:gd name="T92" fmla="*/ 2312 w 2633"/>
                <a:gd name="T93" fmla="*/ 75 h 292"/>
                <a:gd name="T94" fmla="*/ 2437 w 2633"/>
                <a:gd name="T95" fmla="*/ 104 h 292"/>
                <a:gd name="T96" fmla="*/ 2534 w 2633"/>
                <a:gd name="T97" fmla="*/ 138 h 292"/>
                <a:gd name="T98" fmla="*/ 2610 w 2633"/>
                <a:gd name="T99" fmla="*/ 16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33" h="292">
                  <a:moveTo>
                    <a:pt x="2633" y="176"/>
                  </a:moveTo>
                  <a:lnTo>
                    <a:pt x="2624" y="190"/>
                  </a:lnTo>
                  <a:lnTo>
                    <a:pt x="2606" y="201"/>
                  </a:lnTo>
                  <a:lnTo>
                    <a:pt x="2580" y="209"/>
                  </a:lnTo>
                  <a:lnTo>
                    <a:pt x="2548" y="216"/>
                  </a:lnTo>
                  <a:lnTo>
                    <a:pt x="2512" y="220"/>
                  </a:lnTo>
                  <a:lnTo>
                    <a:pt x="2475" y="223"/>
                  </a:lnTo>
                  <a:lnTo>
                    <a:pt x="2440" y="226"/>
                  </a:lnTo>
                  <a:lnTo>
                    <a:pt x="2408" y="228"/>
                  </a:lnTo>
                  <a:lnTo>
                    <a:pt x="2380" y="228"/>
                  </a:lnTo>
                  <a:lnTo>
                    <a:pt x="2362" y="230"/>
                  </a:lnTo>
                  <a:lnTo>
                    <a:pt x="2311" y="234"/>
                  </a:lnTo>
                  <a:lnTo>
                    <a:pt x="2261" y="238"/>
                  </a:lnTo>
                  <a:lnTo>
                    <a:pt x="2211" y="240"/>
                  </a:lnTo>
                  <a:lnTo>
                    <a:pt x="2160" y="241"/>
                  </a:lnTo>
                  <a:lnTo>
                    <a:pt x="2109" y="242"/>
                  </a:lnTo>
                  <a:lnTo>
                    <a:pt x="2058" y="241"/>
                  </a:lnTo>
                  <a:lnTo>
                    <a:pt x="2008" y="240"/>
                  </a:lnTo>
                  <a:lnTo>
                    <a:pt x="1958" y="238"/>
                  </a:lnTo>
                  <a:lnTo>
                    <a:pt x="1907" y="234"/>
                  </a:lnTo>
                  <a:lnTo>
                    <a:pt x="1855" y="230"/>
                  </a:lnTo>
                  <a:lnTo>
                    <a:pt x="1848" y="229"/>
                  </a:lnTo>
                  <a:lnTo>
                    <a:pt x="1841" y="230"/>
                  </a:lnTo>
                  <a:lnTo>
                    <a:pt x="1833" y="230"/>
                  </a:lnTo>
                  <a:lnTo>
                    <a:pt x="1824" y="233"/>
                  </a:lnTo>
                  <a:lnTo>
                    <a:pt x="1816" y="234"/>
                  </a:lnTo>
                  <a:lnTo>
                    <a:pt x="1808" y="235"/>
                  </a:lnTo>
                  <a:lnTo>
                    <a:pt x="1799" y="238"/>
                  </a:lnTo>
                  <a:lnTo>
                    <a:pt x="1792" y="238"/>
                  </a:lnTo>
                  <a:lnTo>
                    <a:pt x="1784" y="239"/>
                  </a:lnTo>
                  <a:lnTo>
                    <a:pt x="1777" y="238"/>
                  </a:lnTo>
                  <a:lnTo>
                    <a:pt x="1753" y="235"/>
                  </a:lnTo>
                  <a:lnTo>
                    <a:pt x="1730" y="232"/>
                  </a:lnTo>
                  <a:lnTo>
                    <a:pt x="1708" y="229"/>
                  </a:lnTo>
                  <a:lnTo>
                    <a:pt x="1685" y="228"/>
                  </a:lnTo>
                  <a:lnTo>
                    <a:pt x="1664" y="226"/>
                  </a:lnTo>
                  <a:lnTo>
                    <a:pt x="1641" y="224"/>
                  </a:lnTo>
                  <a:lnTo>
                    <a:pt x="1618" y="222"/>
                  </a:lnTo>
                  <a:lnTo>
                    <a:pt x="1596" y="219"/>
                  </a:lnTo>
                  <a:lnTo>
                    <a:pt x="1572" y="215"/>
                  </a:lnTo>
                  <a:lnTo>
                    <a:pt x="1549" y="209"/>
                  </a:lnTo>
                  <a:lnTo>
                    <a:pt x="1516" y="201"/>
                  </a:lnTo>
                  <a:lnTo>
                    <a:pt x="1483" y="192"/>
                  </a:lnTo>
                  <a:lnTo>
                    <a:pt x="1451" y="183"/>
                  </a:lnTo>
                  <a:lnTo>
                    <a:pt x="1417" y="176"/>
                  </a:lnTo>
                  <a:lnTo>
                    <a:pt x="1383" y="169"/>
                  </a:lnTo>
                  <a:lnTo>
                    <a:pt x="1348" y="163"/>
                  </a:lnTo>
                  <a:lnTo>
                    <a:pt x="1313" y="158"/>
                  </a:lnTo>
                  <a:lnTo>
                    <a:pt x="1277" y="156"/>
                  </a:lnTo>
                  <a:lnTo>
                    <a:pt x="1240" y="156"/>
                  </a:lnTo>
                  <a:lnTo>
                    <a:pt x="1202" y="158"/>
                  </a:lnTo>
                  <a:lnTo>
                    <a:pt x="1170" y="164"/>
                  </a:lnTo>
                  <a:lnTo>
                    <a:pt x="1139" y="172"/>
                  </a:lnTo>
                  <a:lnTo>
                    <a:pt x="1110" y="183"/>
                  </a:lnTo>
                  <a:lnTo>
                    <a:pt x="1080" y="196"/>
                  </a:lnTo>
                  <a:lnTo>
                    <a:pt x="1052" y="209"/>
                  </a:lnTo>
                  <a:lnTo>
                    <a:pt x="1023" y="223"/>
                  </a:lnTo>
                  <a:lnTo>
                    <a:pt x="995" y="238"/>
                  </a:lnTo>
                  <a:lnTo>
                    <a:pt x="965" y="249"/>
                  </a:lnTo>
                  <a:lnTo>
                    <a:pt x="934" y="260"/>
                  </a:lnTo>
                  <a:lnTo>
                    <a:pt x="903" y="268"/>
                  </a:lnTo>
                  <a:lnTo>
                    <a:pt x="840" y="276"/>
                  </a:lnTo>
                  <a:lnTo>
                    <a:pt x="777" y="283"/>
                  </a:lnTo>
                  <a:lnTo>
                    <a:pt x="714" y="288"/>
                  </a:lnTo>
                  <a:lnTo>
                    <a:pt x="651" y="290"/>
                  </a:lnTo>
                  <a:lnTo>
                    <a:pt x="588" y="291"/>
                  </a:lnTo>
                  <a:lnTo>
                    <a:pt x="526" y="292"/>
                  </a:lnTo>
                  <a:lnTo>
                    <a:pt x="464" y="291"/>
                  </a:lnTo>
                  <a:lnTo>
                    <a:pt x="401" y="290"/>
                  </a:lnTo>
                  <a:lnTo>
                    <a:pt x="340" y="290"/>
                  </a:lnTo>
                  <a:lnTo>
                    <a:pt x="277" y="289"/>
                  </a:lnTo>
                  <a:lnTo>
                    <a:pt x="250" y="288"/>
                  </a:lnTo>
                  <a:lnTo>
                    <a:pt x="222" y="285"/>
                  </a:lnTo>
                  <a:lnTo>
                    <a:pt x="195" y="282"/>
                  </a:lnTo>
                  <a:lnTo>
                    <a:pt x="168" y="278"/>
                  </a:lnTo>
                  <a:lnTo>
                    <a:pt x="139" y="272"/>
                  </a:lnTo>
                  <a:lnTo>
                    <a:pt x="112" y="267"/>
                  </a:lnTo>
                  <a:lnTo>
                    <a:pt x="84" y="261"/>
                  </a:lnTo>
                  <a:lnTo>
                    <a:pt x="56" y="255"/>
                  </a:lnTo>
                  <a:lnTo>
                    <a:pt x="28" y="249"/>
                  </a:lnTo>
                  <a:lnTo>
                    <a:pt x="0" y="244"/>
                  </a:lnTo>
                  <a:lnTo>
                    <a:pt x="1" y="233"/>
                  </a:lnTo>
                  <a:lnTo>
                    <a:pt x="4" y="222"/>
                  </a:lnTo>
                  <a:lnTo>
                    <a:pt x="10" y="211"/>
                  </a:lnTo>
                  <a:lnTo>
                    <a:pt x="16" y="201"/>
                  </a:lnTo>
                  <a:lnTo>
                    <a:pt x="25" y="190"/>
                  </a:lnTo>
                  <a:lnTo>
                    <a:pt x="33" y="180"/>
                  </a:lnTo>
                  <a:lnTo>
                    <a:pt x="41" y="172"/>
                  </a:lnTo>
                  <a:lnTo>
                    <a:pt x="50" y="165"/>
                  </a:lnTo>
                  <a:lnTo>
                    <a:pt x="58" y="160"/>
                  </a:lnTo>
                  <a:lnTo>
                    <a:pt x="65" y="158"/>
                  </a:lnTo>
                  <a:lnTo>
                    <a:pt x="65" y="151"/>
                  </a:lnTo>
                  <a:lnTo>
                    <a:pt x="66" y="144"/>
                  </a:lnTo>
                  <a:lnTo>
                    <a:pt x="69" y="135"/>
                  </a:lnTo>
                  <a:lnTo>
                    <a:pt x="71" y="128"/>
                  </a:lnTo>
                  <a:lnTo>
                    <a:pt x="76" y="120"/>
                  </a:lnTo>
                  <a:lnTo>
                    <a:pt x="79" y="113"/>
                  </a:lnTo>
                  <a:lnTo>
                    <a:pt x="85" y="106"/>
                  </a:lnTo>
                  <a:lnTo>
                    <a:pt x="91" y="100"/>
                  </a:lnTo>
                  <a:lnTo>
                    <a:pt x="96" y="94"/>
                  </a:lnTo>
                  <a:lnTo>
                    <a:pt x="102" y="88"/>
                  </a:lnTo>
                  <a:lnTo>
                    <a:pt x="131" y="83"/>
                  </a:lnTo>
                  <a:lnTo>
                    <a:pt x="159" y="76"/>
                  </a:lnTo>
                  <a:lnTo>
                    <a:pt x="185" y="71"/>
                  </a:lnTo>
                  <a:lnTo>
                    <a:pt x="213" y="65"/>
                  </a:lnTo>
                  <a:lnTo>
                    <a:pt x="239" y="58"/>
                  </a:lnTo>
                  <a:lnTo>
                    <a:pt x="264" y="51"/>
                  </a:lnTo>
                  <a:lnTo>
                    <a:pt x="289" y="44"/>
                  </a:lnTo>
                  <a:lnTo>
                    <a:pt x="315" y="37"/>
                  </a:lnTo>
                  <a:lnTo>
                    <a:pt x="340" y="28"/>
                  </a:lnTo>
                  <a:lnTo>
                    <a:pt x="364" y="20"/>
                  </a:lnTo>
                  <a:lnTo>
                    <a:pt x="412" y="19"/>
                  </a:lnTo>
                  <a:lnTo>
                    <a:pt x="459" y="16"/>
                  </a:lnTo>
                  <a:lnTo>
                    <a:pt x="508" y="12"/>
                  </a:lnTo>
                  <a:lnTo>
                    <a:pt x="556" y="7"/>
                  </a:lnTo>
                  <a:lnTo>
                    <a:pt x="603" y="3"/>
                  </a:lnTo>
                  <a:lnTo>
                    <a:pt x="651" y="1"/>
                  </a:lnTo>
                  <a:lnTo>
                    <a:pt x="698" y="0"/>
                  </a:lnTo>
                  <a:lnTo>
                    <a:pt x="746" y="2"/>
                  </a:lnTo>
                  <a:lnTo>
                    <a:pt x="792" y="9"/>
                  </a:lnTo>
                  <a:lnTo>
                    <a:pt x="839" y="19"/>
                  </a:lnTo>
                  <a:lnTo>
                    <a:pt x="900" y="31"/>
                  </a:lnTo>
                  <a:lnTo>
                    <a:pt x="959" y="41"/>
                  </a:lnTo>
                  <a:lnTo>
                    <a:pt x="1017" y="48"/>
                  </a:lnTo>
                  <a:lnTo>
                    <a:pt x="1075" y="53"/>
                  </a:lnTo>
                  <a:lnTo>
                    <a:pt x="1130" y="57"/>
                  </a:lnTo>
                  <a:lnTo>
                    <a:pt x="1184" y="57"/>
                  </a:lnTo>
                  <a:lnTo>
                    <a:pt x="1239" y="56"/>
                  </a:lnTo>
                  <a:lnTo>
                    <a:pt x="1291" y="52"/>
                  </a:lnTo>
                  <a:lnTo>
                    <a:pt x="1341" y="48"/>
                  </a:lnTo>
                  <a:lnTo>
                    <a:pt x="1391" y="41"/>
                  </a:lnTo>
                  <a:lnTo>
                    <a:pt x="1472" y="28"/>
                  </a:lnTo>
                  <a:lnTo>
                    <a:pt x="1559" y="19"/>
                  </a:lnTo>
                  <a:lnTo>
                    <a:pt x="1653" y="14"/>
                  </a:lnTo>
                  <a:lnTo>
                    <a:pt x="1751" y="14"/>
                  </a:lnTo>
                  <a:lnTo>
                    <a:pt x="1849" y="16"/>
                  </a:lnTo>
                  <a:lnTo>
                    <a:pt x="1949" y="22"/>
                  </a:lnTo>
                  <a:lnTo>
                    <a:pt x="2047" y="32"/>
                  </a:lnTo>
                  <a:lnTo>
                    <a:pt x="2141" y="44"/>
                  </a:lnTo>
                  <a:lnTo>
                    <a:pt x="2230" y="58"/>
                  </a:lnTo>
                  <a:lnTo>
                    <a:pt x="2312" y="75"/>
                  </a:lnTo>
                  <a:lnTo>
                    <a:pt x="2359" y="83"/>
                  </a:lnTo>
                  <a:lnTo>
                    <a:pt x="2399" y="94"/>
                  </a:lnTo>
                  <a:lnTo>
                    <a:pt x="2437" y="104"/>
                  </a:lnTo>
                  <a:lnTo>
                    <a:pt x="2473" y="115"/>
                  </a:lnTo>
                  <a:lnTo>
                    <a:pt x="2505" y="126"/>
                  </a:lnTo>
                  <a:lnTo>
                    <a:pt x="2534" y="138"/>
                  </a:lnTo>
                  <a:lnTo>
                    <a:pt x="2561" y="147"/>
                  </a:lnTo>
                  <a:lnTo>
                    <a:pt x="2586" y="158"/>
                  </a:lnTo>
                  <a:lnTo>
                    <a:pt x="2610" y="167"/>
                  </a:lnTo>
                  <a:lnTo>
                    <a:pt x="2633" y="176"/>
                  </a:lnTo>
                  <a:close/>
                </a:path>
              </a:pathLst>
            </a:custGeom>
            <a:solidFill>
              <a:srgbClr val="909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8" name="Freeform 36">
              <a:extLst>
                <a:ext uri="{FF2B5EF4-FFF2-40B4-BE49-F238E27FC236}">
                  <a16:creationId xmlns:a16="http://schemas.microsoft.com/office/drawing/2014/main" id="{2C41E29A-6390-1E18-9764-27E993016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1693"/>
              <a:ext cx="849" cy="80"/>
            </a:xfrm>
            <a:custGeom>
              <a:avLst/>
              <a:gdLst>
                <a:gd name="T0" fmla="*/ 2521 w 2545"/>
                <a:gd name="T1" fmla="*/ 169 h 241"/>
                <a:gd name="T2" fmla="*/ 2446 w 2545"/>
                <a:gd name="T3" fmla="*/ 186 h 241"/>
                <a:gd name="T4" fmla="*/ 2362 w 2545"/>
                <a:gd name="T5" fmla="*/ 193 h 241"/>
                <a:gd name="T6" fmla="*/ 2272 w 2545"/>
                <a:gd name="T7" fmla="*/ 198 h 241"/>
                <a:gd name="T8" fmla="*/ 2112 w 2545"/>
                <a:gd name="T9" fmla="*/ 204 h 241"/>
                <a:gd name="T10" fmla="*/ 1951 w 2545"/>
                <a:gd name="T11" fmla="*/ 204 h 241"/>
                <a:gd name="T12" fmla="*/ 1790 w 2545"/>
                <a:gd name="T13" fmla="*/ 196 h 241"/>
                <a:gd name="T14" fmla="*/ 1770 w 2545"/>
                <a:gd name="T15" fmla="*/ 196 h 241"/>
                <a:gd name="T16" fmla="*/ 1749 w 2545"/>
                <a:gd name="T17" fmla="*/ 198 h 241"/>
                <a:gd name="T18" fmla="*/ 1727 w 2545"/>
                <a:gd name="T19" fmla="*/ 199 h 241"/>
                <a:gd name="T20" fmla="*/ 1683 w 2545"/>
                <a:gd name="T21" fmla="*/ 193 h 241"/>
                <a:gd name="T22" fmla="*/ 1627 w 2545"/>
                <a:gd name="T23" fmla="*/ 190 h 241"/>
                <a:gd name="T24" fmla="*/ 1571 w 2545"/>
                <a:gd name="T25" fmla="*/ 185 h 241"/>
                <a:gd name="T26" fmla="*/ 1505 w 2545"/>
                <a:gd name="T27" fmla="*/ 169 h 241"/>
                <a:gd name="T28" fmla="*/ 1419 w 2545"/>
                <a:gd name="T29" fmla="*/ 148 h 241"/>
                <a:gd name="T30" fmla="*/ 1330 w 2545"/>
                <a:gd name="T31" fmla="*/ 134 h 241"/>
                <a:gd name="T32" fmla="*/ 1236 w 2545"/>
                <a:gd name="T33" fmla="*/ 134 h 241"/>
                <a:gd name="T34" fmla="*/ 1159 w 2545"/>
                <a:gd name="T35" fmla="*/ 152 h 241"/>
                <a:gd name="T36" fmla="*/ 1089 w 2545"/>
                <a:gd name="T37" fmla="*/ 179 h 241"/>
                <a:gd name="T38" fmla="*/ 1015 w 2545"/>
                <a:gd name="T39" fmla="*/ 205 h 241"/>
                <a:gd name="T40" fmla="*/ 865 w 2545"/>
                <a:gd name="T41" fmla="*/ 222 h 241"/>
                <a:gd name="T42" fmla="*/ 679 w 2545"/>
                <a:gd name="T43" fmla="*/ 228 h 241"/>
                <a:gd name="T44" fmla="*/ 494 w 2545"/>
                <a:gd name="T45" fmla="*/ 232 h 241"/>
                <a:gd name="T46" fmla="*/ 336 w 2545"/>
                <a:gd name="T47" fmla="*/ 241 h 241"/>
                <a:gd name="T48" fmla="*/ 225 w 2545"/>
                <a:gd name="T49" fmla="*/ 235 h 241"/>
                <a:gd name="T50" fmla="*/ 113 w 2545"/>
                <a:gd name="T51" fmla="*/ 223 h 241"/>
                <a:gd name="T52" fmla="*/ 0 w 2545"/>
                <a:gd name="T53" fmla="*/ 206 h 241"/>
                <a:gd name="T54" fmla="*/ 16 w 2545"/>
                <a:gd name="T55" fmla="*/ 168 h 241"/>
                <a:gd name="T56" fmla="*/ 50 w 2545"/>
                <a:gd name="T57" fmla="*/ 143 h 241"/>
                <a:gd name="T58" fmla="*/ 88 w 2545"/>
                <a:gd name="T59" fmla="*/ 129 h 241"/>
                <a:gd name="T60" fmla="*/ 100 w 2545"/>
                <a:gd name="T61" fmla="*/ 115 h 241"/>
                <a:gd name="T62" fmla="*/ 110 w 2545"/>
                <a:gd name="T63" fmla="*/ 98 h 241"/>
                <a:gd name="T64" fmla="*/ 123 w 2545"/>
                <a:gd name="T65" fmla="*/ 80 h 241"/>
                <a:gd name="T66" fmla="*/ 172 w 2545"/>
                <a:gd name="T67" fmla="*/ 67 h 241"/>
                <a:gd name="T68" fmla="*/ 287 w 2545"/>
                <a:gd name="T69" fmla="*/ 53 h 241"/>
                <a:gd name="T70" fmla="*/ 399 w 2545"/>
                <a:gd name="T71" fmla="*/ 36 h 241"/>
                <a:gd name="T72" fmla="*/ 510 w 2545"/>
                <a:gd name="T73" fmla="*/ 17 h 241"/>
                <a:gd name="T74" fmla="*/ 624 w 2545"/>
                <a:gd name="T75" fmla="*/ 10 h 241"/>
                <a:gd name="T76" fmla="*/ 738 w 2545"/>
                <a:gd name="T77" fmla="*/ 0 h 241"/>
                <a:gd name="T78" fmla="*/ 851 w 2545"/>
                <a:gd name="T79" fmla="*/ 5 h 241"/>
                <a:gd name="T80" fmla="*/ 994 w 2545"/>
                <a:gd name="T81" fmla="*/ 28 h 241"/>
                <a:gd name="T82" fmla="*/ 1149 w 2545"/>
                <a:gd name="T83" fmla="*/ 39 h 241"/>
                <a:gd name="T84" fmla="*/ 1294 w 2545"/>
                <a:gd name="T85" fmla="*/ 36 h 241"/>
                <a:gd name="T86" fmla="*/ 1454 w 2545"/>
                <a:gd name="T87" fmla="*/ 22 h 241"/>
                <a:gd name="T88" fmla="*/ 1682 w 2545"/>
                <a:gd name="T89" fmla="*/ 15 h 241"/>
                <a:gd name="T90" fmla="*/ 1922 w 2545"/>
                <a:gd name="T91" fmla="*/ 33 h 241"/>
                <a:gd name="T92" fmla="*/ 2140 w 2545"/>
                <a:gd name="T93" fmla="*/ 67 h 241"/>
                <a:gd name="T94" fmla="*/ 2284 w 2545"/>
                <a:gd name="T95" fmla="*/ 92 h 241"/>
                <a:gd name="T96" fmla="*/ 2406 w 2545"/>
                <a:gd name="T97" fmla="*/ 117 h 241"/>
                <a:gd name="T98" fmla="*/ 2512 w 2545"/>
                <a:gd name="T99" fmla="*/ 1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45" h="241">
                  <a:moveTo>
                    <a:pt x="2545" y="150"/>
                  </a:moveTo>
                  <a:lnTo>
                    <a:pt x="2537" y="161"/>
                  </a:lnTo>
                  <a:lnTo>
                    <a:pt x="2521" y="169"/>
                  </a:lnTo>
                  <a:lnTo>
                    <a:pt x="2500" y="177"/>
                  </a:lnTo>
                  <a:lnTo>
                    <a:pt x="2475" y="181"/>
                  </a:lnTo>
                  <a:lnTo>
                    <a:pt x="2446" y="186"/>
                  </a:lnTo>
                  <a:lnTo>
                    <a:pt x="2416" y="188"/>
                  </a:lnTo>
                  <a:lnTo>
                    <a:pt x="2388" y="191"/>
                  </a:lnTo>
                  <a:lnTo>
                    <a:pt x="2362" y="193"/>
                  </a:lnTo>
                  <a:lnTo>
                    <a:pt x="2340" y="193"/>
                  </a:lnTo>
                  <a:lnTo>
                    <a:pt x="2325" y="196"/>
                  </a:lnTo>
                  <a:lnTo>
                    <a:pt x="2272" y="198"/>
                  </a:lnTo>
                  <a:lnTo>
                    <a:pt x="2218" y="201"/>
                  </a:lnTo>
                  <a:lnTo>
                    <a:pt x="2165" y="204"/>
                  </a:lnTo>
                  <a:lnTo>
                    <a:pt x="2112" y="204"/>
                  </a:lnTo>
                  <a:lnTo>
                    <a:pt x="2058" y="205"/>
                  </a:lnTo>
                  <a:lnTo>
                    <a:pt x="2005" y="204"/>
                  </a:lnTo>
                  <a:lnTo>
                    <a:pt x="1951" y="204"/>
                  </a:lnTo>
                  <a:lnTo>
                    <a:pt x="1897" y="201"/>
                  </a:lnTo>
                  <a:lnTo>
                    <a:pt x="1844" y="199"/>
                  </a:lnTo>
                  <a:lnTo>
                    <a:pt x="1790" y="196"/>
                  </a:lnTo>
                  <a:lnTo>
                    <a:pt x="1783" y="196"/>
                  </a:lnTo>
                  <a:lnTo>
                    <a:pt x="1776" y="196"/>
                  </a:lnTo>
                  <a:lnTo>
                    <a:pt x="1770" y="196"/>
                  </a:lnTo>
                  <a:lnTo>
                    <a:pt x="1763" y="197"/>
                  </a:lnTo>
                  <a:lnTo>
                    <a:pt x="1756" y="198"/>
                  </a:lnTo>
                  <a:lnTo>
                    <a:pt x="1749" y="198"/>
                  </a:lnTo>
                  <a:lnTo>
                    <a:pt x="1742" y="199"/>
                  </a:lnTo>
                  <a:lnTo>
                    <a:pt x="1734" y="199"/>
                  </a:lnTo>
                  <a:lnTo>
                    <a:pt x="1727" y="199"/>
                  </a:lnTo>
                  <a:lnTo>
                    <a:pt x="1721" y="199"/>
                  </a:lnTo>
                  <a:lnTo>
                    <a:pt x="1702" y="196"/>
                  </a:lnTo>
                  <a:lnTo>
                    <a:pt x="1683" y="193"/>
                  </a:lnTo>
                  <a:lnTo>
                    <a:pt x="1665" y="192"/>
                  </a:lnTo>
                  <a:lnTo>
                    <a:pt x="1645" y="191"/>
                  </a:lnTo>
                  <a:lnTo>
                    <a:pt x="1627" y="190"/>
                  </a:lnTo>
                  <a:lnTo>
                    <a:pt x="1608" y="188"/>
                  </a:lnTo>
                  <a:lnTo>
                    <a:pt x="1590" y="186"/>
                  </a:lnTo>
                  <a:lnTo>
                    <a:pt x="1571" y="185"/>
                  </a:lnTo>
                  <a:lnTo>
                    <a:pt x="1552" y="180"/>
                  </a:lnTo>
                  <a:lnTo>
                    <a:pt x="1533" y="177"/>
                  </a:lnTo>
                  <a:lnTo>
                    <a:pt x="1505" y="169"/>
                  </a:lnTo>
                  <a:lnTo>
                    <a:pt x="1476" y="162"/>
                  </a:lnTo>
                  <a:lnTo>
                    <a:pt x="1448" y="155"/>
                  </a:lnTo>
                  <a:lnTo>
                    <a:pt x="1419" y="148"/>
                  </a:lnTo>
                  <a:lnTo>
                    <a:pt x="1389" y="142"/>
                  </a:lnTo>
                  <a:lnTo>
                    <a:pt x="1359" y="137"/>
                  </a:lnTo>
                  <a:lnTo>
                    <a:pt x="1330" y="134"/>
                  </a:lnTo>
                  <a:lnTo>
                    <a:pt x="1299" y="133"/>
                  </a:lnTo>
                  <a:lnTo>
                    <a:pt x="1268" y="131"/>
                  </a:lnTo>
                  <a:lnTo>
                    <a:pt x="1236" y="134"/>
                  </a:lnTo>
                  <a:lnTo>
                    <a:pt x="1209" y="137"/>
                  </a:lnTo>
                  <a:lnTo>
                    <a:pt x="1184" y="143"/>
                  </a:lnTo>
                  <a:lnTo>
                    <a:pt x="1159" y="152"/>
                  </a:lnTo>
                  <a:lnTo>
                    <a:pt x="1136" y="160"/>
                  </a:lnTo>
                  <a:lnTo>
                    <a:pt x="1113" y="169"/>
                  </a:lnTo>
                  <a:lnTo>
                    <a:pt x="1089" y="179"/>
                  </a:lnTo>
                  <a:lnTo>
                    <a:pt x="1065" y="188"/>
                  </a:lnTo>
                  <a:lnTo>
                    <a:pt x="1040" y="198"/>
                  </a:lnTo>
                  <a:lnTo>
                    <a:pt x="1015" y="205"/>
                  </a:lnTo>
                  <a:lnTo>
                    <a:pt x="989" y="211"/>
                  </a:lnTo>
                  <a:lnTo>
                    <a:pt x="927" y="217"/>
                  </a:lnTo>
                  <a:lnTo>
                    <a:pt x="865" y="222"/>
                  </a:lnTo>
                  <a:lnTo>
                    <a:pt x="804" y="224"/>
                  </a:lnTo>
                  <a:lnTo>
                    <a:pt x="741" y="226"/>
                  </a:lnTo>
                  <a:lnTo>
                    <a:pt x="679" y="228"/>
                  </a:lnTo>
                  <a:lnTo>
                    <a:pt x="617" y="229"/>
                  </a:lnTo>
                  <a:lnTo>
                    <a:pt x="556" y="230"/>
                  </a:lnTo>
                  <a:lnTo>
                    <a:pt x="494" y="232"/>
                  </a:lnTo>
                  <a:lnTo>
                    <a:pt x="433" y="236"/>
                  </a:lnTo>
                  <a:lnTo>
                    <a:pt x="373" y="241"/>
                  </a:lnTo>
                  <a:lnTo>
                    <a:pt x="336" y="241"/>
                  </a:lnTo>
                  <a:lnTo>
                    <a:pt x="299" y="240"/>
                  </a:lnTo>
                  <a:lnTo>
                    <a:pt x="262" y="237"/>
                  </a:lnTo>
                  <a:lnTo>
                    <a:pt x="225" y="235"/>
                  </a:lnTo>
                  <a:lnTo>
                    <a:pt x="188" y="231"/>
                  </a:lnTo>
                  <a:lnTo>
                    <a:pt x="150" y="228"/>
                  </a:lnTo>
                  <a:lnTo>
                    <a:pt x="113" y="223"/>
                  </a:lnTo>
                  <a:lnTo>
                    <a:pt x="75" y="217"/>
                  </a:lnTo>
                  <a:lnTo>
                    <a:pt x="38" y="211"/>
                  </a:lnTo>
                  <a:lnTo>
                    <a:pt x="0" y="206"/>
                  </a:lnTo>
                  <a:lnTo>
                    <a:pt x="3" y="192"/>
                  </a:lnTo>
                  <a:lnTo>
                    <a:pt x="7" y="179"/>
                  </a:lnTo>
                  <a:lnTo>
                    <a:pt x="16" y="168"/>
                  </a:lnTo>
                  <a:lnTo>
                    <a:pt x="25" y="159"/>
                  </a:lnTo>
                  <a:lnTo>
                    <a:pt x="37" y="150"/>
                  </a:lnTo>
                  <a:lnTo>
                    <a:pt x="50" y="143"/>
                  </a:lnTo>
                  <a:lnTo>
                    <a:pt x="63" y="136"/>
                  </a:lnTo>
                  <a:lnTo>
                    <a:pt x="75" y="133"/>
                  </a:lnTo>
                  <a:lnTo>
                    <a:pt x="88" y="129"/>
                  </a:lnTo>
                  <a:lnTo>
                    <a:pt x="98" y="127"/>
                  </a:lnTo>
                  <a:lnTo>
                    <a:pt x="99" y="121"/>
                  </a:lnTo>
                  <a:lnTo>
                    <a:pt x="100" y="115"/>
                  </a:lnTo>
                  <a:lnTo>
                    <a:pt x="103" y="109"/>
                  </a:lnTo>
                  <a:lnTo>
                    <a:pt x="106" y="103"/>
                  </a:lnTo>
                  <a:lnTo>
                    <a:pt x="110" y="98"/>
                  </a:lnTo>
                  <a:lnTo>
                    <a:pt x="113" y="91"/>
                  </a:lnTo>
                  <a:lnTo>
                    <a:pt x="118" y="86"/>
                  </a:lnTo>
                  <a:lnTo>
                    <a:pt x="123" y="80"/>
                  </a:lnTo>
                  <a:lnTo>
                    <a:pt x="128" y="77"/>
                  </a:lnTo>
                  <a:lnTo>
                    <a:pt x="132" y="72"/>
                  </a:lnTo>
                  <a:lnTo>
                    <a:pt x="172" y="67"/>
                  </a:lnTo>
                  <a:lnTo>
                    <a:pt x="211" y="62"/>
                  </a:lnTo>
                  <a:lnTo>
                    <a:pt x="249" y="58"/>
                  </a:lnTo>
                  <a:lnTo>
                    <a:pt x="287" y="53"/>
                  </a:lnTo>
                  <a:lnTo>
                    <a:pt x="325" y="48"/>
                  </a:lnTo>
                  <a:lnTo>
                    <a:pt x="362" y="43"/>
                  </a:lnTo>
                  <a:lnTo>
                    <a:pt x="399" y="36"/>
                  </a:lnTo>
                  <a:lnTo>
                    <a:pt x="437" y="31"/>
                  </a:lnTo>
                  <a:lnTo>
                    <a:pt x="473" y="24"/>
                  </a:lnTo>
                  <a:lnTo>
                    <a:pt x="510" y="17"/>
                  </a:lnTo>
                  <a:lnTo>
                    <a:pt x="548" y="16"/>
                  </a:lnTo>
                  <a:lnTo>
                    <a:pt x="585" y="14"/>
                  </a:lnTo>
                  <a:lnTo>
                    <a:pt x="624" y="10"/>
                  </a:lnTo>
                  <a:lnTo>
                    <a:pt x="662" y="6"/>
                  </a:lnTo>
                  <a:lnTo>
                    <a:pt x="700" y="3"/>
                  </a:lnTo>
                  <a:lnTo>
                    <a:pt x="738" y="0"/>
                  </a:lnTo>
                  <a:lnTo>
                    <a:pt x="776" y="0"/>
                  </a:lnTo>
                  <a:lnTo>
                    <a:pt x="813" y="0"/>
                  </a:lnTo>
                  <a:lnTo>
                    <a:pt x="851" y="5"/>
                  </a:lnTo>
                  <a:lnTo>
                    <a:pt x="887" y="12"/>
                  </a:lnTo>
                  <a:lnTo>
                    <a:pt x="942" y="21"/>
                  </a:lnTo>
                  <a:lnTo>
                    <a:pt x="994" y="28"/>
                  </a:lnTo>
                  <a:lnTo>
                    <a:pt x="1046" y="33"/>
                  </a:lnTo>
                  <a:lnTo>
                    <a:pt x="1099" y="36"/>
                  </a:lnTo>
                  <a:lnTo>
                    <a:pt x="1149" y="39"/>
                  </a:lnTo>
                  <a:lnTo>
                    <a:pt x="1198" y="39"/>
                  </a:lnTo>
                  <a:lnTo>
                    <a:pt x="1246" y="39"/>
                  </a:lnTo>
                  <a:lnTo>
                    <a:pt x="1294" y="36"/>
                  </a:lnTo>
                  <a:lnTo>
                    <a:pt x="1340" y="34"/>
                  </a:lnTo>
                  <a:lnTo>
                    <a:pt x="1387" y="30"/>
                  </a:lnTo>
                  <a:lnTo>
                    <a:pt x="1454" y="22"/>
                  </a:lnTo>
                  <a:lnTo>
                    <a:pt x="1525" y="17"/>
                  </a:lnTo>
                  <a:lnTo>
                    <a:pt x="1602" y="15"/>
                  </a:lnTo>
                  <a:lnTo>
                    <a:pt x="1682" y="15"/>
                  </a:lnTo>
                  <a:lnTo>
                    <a:pt x="1763" y="18"/>
                  </a:lnTo>
                  <a:lnTo>
                    <a:pt x="1844" y="24"/>
                  </a:lnTo>
                  <a:lnTo>
                    <a:pt x="1922" y="33"/>
                  </a:lnTo>
                  <a:lnTo>
                    <a:pt x="2000" y="42"/>
                  </a:lnTo>
                  <a:lnTo>
                    <a:pt x="2072" y="54"/>
                  </a:lnTo>
                  <a:lnTo>
                    <a:pt x="2140" y="67"/>
                  </a:lnTo>
                  <a:lnTo>
                    <a:pt x="2191" y="75"/>
                  </a:lnTo>
                  <a:lnTo>
                    <a:pt x="2239" y="85"/>
                  </a:lnTo>
                  <a:lnTo>
                    <a:pt x="2284" y="92"/>
                  </a:lnTo>
                  <a:lnTo>
                    <a:pt x="2327" y="100"/>
                  </a:lnTo>
                  <a:lnTo>
                    <a:pt x="2366" y="109"/>
                  </a:lnTo>
                  <a:lnTo>
                    <a:pt x="2406" y="117"/>
                  </a:lnTo>
                  <a:lnTo>
                    <a:pt x="2443" y="124"/>
                  </a:lnTo>
                  <a:lnTo>
                    <a:pt x="2478" y="133"/>
                  </a:lnTo>
                  <a:lnTo>
                    <a:pt x="2512" y="141"/>
                  </a:lnTo>
                  <a:lnTo>
                    <a:pt x="2545" y="15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09" name="Freeform 37">
              <a:extLst>
                <a:ext uri="{FF2B5EF4-FFF2-40B4-BE49-F238E27FC236}">
                  <a16:creationId xmlns:a16="http://schemas.microsoft.com/office/drawing/2014/main" id="{56309B24-F652-D2D8-237E-86A6C9242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1700"/>
              <a:ext cx="819" cy="65"/>
            </a:xfrm>
            <a:custGeom>
              <a:avLst/>
              <a:gdLst>
                <a:gd name="T0" fmla="*/ 2437 w 2457"/>
                <a:gd name="T1" fmla="*/ 140 h 195"/>
                <a:gd name="T2" fmla="*/ 2380 w 2457"/>
                <a:gd name="T3" fmla="*/ 152 h 195"/>
                <a:gd name="T4" fmla="*/ 2317 w 2457"/>
                <a:gd name="T5" fmla="*/ 158 h 195"/>
                <a:gd name="T6" fmla="*/ 2232 w 2457"/>
                <a:gd name="T7" fmla="*/ 164 h 195"/>
                <a:gd name="T8" fmla="*/ 2062 w 2457"/>
                <a:gd name="T9" fmla="*/ 170 h 195"/>
                <a:gd name="T10" fmla="*/ 1894 w 2457"/>
                <a:gd name="T11" fmla="*/ 167 h 195"/>
                <a:gd name="T12" fmla="*/ 1724 w 2457"/>
                <a:gd name="T13" fmla="*/ 161 h 195"/>
                <a:gd name="T14" fmla="*/ 1707 w 2457"/>
                <a:gd name="T15" fmla="*/ 161 h 195"/>
                <a:gd name="T16" fmla="*/ 1689 w 2457"/>
                <a:gd name="T17" fmla="*/ 161 h 195"/>
                <a:gd name="T18" fmla="*/ 1673 w 2457"/>
                <a:gd name="T19" fmla="*/ 161 h 195"/>
                <a:gd name="T20" fmla="*/ 1636 w 2457"/>
                <a:gd name="T21" fmla="*/ 158 h 195"/>
                <a:gd name="T22" fmla="*/ 1592 w 2457"/>
                <a:gd name="T23" fmla="*/ 154 h 195"/>
                <a:gd name="T24" fmla="*/ 1547 w 2457"/>
                <a:gd name="T25" fmla="*/ 151 h 195"/>
                <a:gd name="T26" fmla="*/ 1492 w 2457"/>
                <a:gd name="T27" fmla="*/ 139 h 195"/>
                <a:gd name="T28" fmla="*/ 1420 w 2457"/>
                <a:gd name="T29" fmla="*/ 122 h 195"/>
                <a:gd name="T30" fmla="*/ 1347 w 2457"/>
                <a:gd name="T31" fmla="*/ 112 h 195"/>
                <a:gd name="T32" fmla="*/ 1269 w 2457"/>
                <a:gd name="T33" fmla="*/ 109 h 195"/>
                <a:gd name="T34" fmla="*/ 1211 w 2457"/>
                <a:gd name="T35" fmla="*/ 120 h 195"/>
                <a:gd name="T36" fmla="*/ 1154 w 2457"/>
                <a:gd name="T37" fmla="*/ 136 h 195"/>
                <a:gd name="T38" fmla="*/ 1098 w 2457"/>
                <a:gd name="T39" fmla="*/ 152 h 195"/>
                <a:gd name="T40" fmla="*/ 954 w 2457"/>
                <a:gd name="T41" fmla="*/ 161 h 195"/>
                <a:gd name="T42" fmla="*/ 769 w 2457"/>
                <a:gd name="T43" fmla="*/ 164 h 195"/>
                <a:gd name="T44" fmla="*/ 587 w 2457"/>
                <a:gd name="T45" fmla="*/ 175 h 195"/>
                <a:gd name="T46" fmla="*/ 423 w 2457"/>
                <a:gd name="T47" fmla="*/ 195 h 195"/>
                <a:gd name="T48" fmla="*/ 283 w 2457"/>
                <a:gd name="T49" fmla="*/ 194 h 195"/>
                <a:gd name="T50" fmla="*/ 141 w 2457"/>
                <a:gd name="T51" fmla="*/ 184 h 195"/>
                <a:gd name="T52" fmla="*/ 0 w 2457"/>
                <a:gd name="T53" fmla="*/ 169 h 195"/>
                <a:gd name="T54" fmla="*/ 21 w 2457"/>
                <a:gd name="T55" fmla="*/ 126 h 195"/>
                <a:gd name="T56" fmla="*/ 67 w 2457"/>
                <a:gd name="T57" fmla="*/ 106 h 195"/>
                <a:gd name="T58" fmla="*/ 117 w 2457"/>
                <a:gd name="T59" fmla="*/ 98 h 195"/>
                <a:gd name="T60" fmla="*/ 134 w 2457"/>
                <a:gd name="T61" fmla="*/ 88 h 195"/>
                <a:gd name="T62" fmla="*/ 142 w 2457"/>
                <a:gd name="T63" fmla="*/ 75 h 195"/>
                <a:gd name="T64" fmla="*/ 155 w 2457"/>
                <a:gd name="T65" fmla="*/ 64 h 195"/>
                <a:gd name="T66" fmla="*/ 212 w 2457"/>
                <a:gd name="T67" fmla="*/ 53 h 195"/>
                <a:gd name="T68" fmla="*/ 361 w 2457"/>
                <a:gd name="T69" fmla="*/ 41 h 195"/>
                <a:gd name="T70" fmla="*/ 510 w 2457"/>
                <a:gd name="T71" fmla="*/ 32 h 195"/>
                <a:gd name="T72" fmla="*/ 655 w 2457"/>
                <a:gd name="T73" fmla="*/ 15 h 195"/>
                <a:gd name="T74" fmla="*/ 740 w 2457"/>
                <a:gd name="T75" fmla="*/ 9 h 195"/>
                <a:gd name="T76" fmla="*/ 825 w 2457"/>
                <a:gd name="T77" fmla="*/ 1 h 195"/>
                <a:gd name="T78" fmla="*/ 909 w 2457"/>
                <a:gd name="T79" fmla="*/ 3 h 195"/>
                <a:gd name="T80" fmla="*/ 1030 w 2457"/>
                <a:gd name="T81" fmla="*/ 15 h 195"/>
                <a:gd name="T82" fmla="*/ 1166 w 2457"/>
                <a:gd name="T83" fmla="*/ 20 h 195"/>
                <a:gd name="T84" fmla="*/ 1297 w 2457"/>
                <a:gd name="T85" fmla="*/ 21 h 195"/>
                <a:gd name="T86" fmla="*/ 1436 w 2457"/>
                <a:gd name="T87" fmla="*/ 18 h 195"/>
                <a:gd name="T88" fmla="*/ 1612 w 2457"/>
                <a:gd name="T89" fmla="*/ 18 h 195"/>
                <a:gd name="T90" fmla="*/ 1798 w 2457"/>
                <a:gd name="T91" fmla="*/ 33 h 195"/>
                <a:gd name="T92" fmla="*/ 1968 w 2457"/>
                <a:gd name="T93" fmla="*/ 60 h 195"/>
                <a:gd name="T94" fmla="*/ 2131 w 2457"/>
                <a:gd name="T95" fmla="*/ 82 h 195"/>
                <a:gd name="T96" fmla="*/ 2276 w 2457"/>
                <a:gd name="T97" fmla="*/ 97 h 195"/>
                <a:gd name="T98" fmla="*/ 2413 w 2457"/>
                <a:gd name="T99" fmla="*/ 11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57" h="195">
                  <a:moveTo>
                    <a:pt x="2457" y="126"/>
                  </a:moveTo>
                  <a:lnTo>
                    <a:pt x="2450" y="133"/>
                  </a:lnTo>
                  <a:lnTo>
                    <a:pt x="2437" y="140"/>
                  </a:lnTo>
                  <a:lnTo>
                    <a:pt x="2420" y="144"/>
                  </a:lnTo>
                  <a:lnTo>
                    <a:pt x="2401" y="148"/>
                  </a:lnTo>
                  <a:lnTo>
                    <a:pt x="2380" y="152"/>
                  </a:lnTo>
                  <a:lnTo>
                    <a:pt x="2358" y="156"/>
                  </a:lnTo>
                  <a:lnTo>
                    <a:pt x="2337" y="157"/>
                  </a:lnTo>
                  <a:lnTo>
                    <a:pt x="2317" y="158"/>
                  </a:lnTo>
                  <a:lnTo>
                    <a:pt x="2301" y="159"/>
                  </a:lnTo>
                  <a:lnTo>
                    <a:pt x="2288" y="160"/>
                  </a:lnTo>
                  <a:lnTo>
                    <a:pt x="2232" y="164"/>
                  </a:lnTo>
                  <a:lnTo>
                    <a:pt x="2176" y="166"/>
                  </a:lnTo>
                  <a:lnTo>
                    <a:pt x="2119" y="167"/>
                  </a:lnTo>
                  <a:lnTo>
                    <a:pt x="2062" y="170"/>
                  </a:lnTo>
                  <a:lnTo>
                    <a:pt x="2006" y="170"/>
                  </a:lnTo>
                  <a:lnTo>
                    <a:pt x="1950" y="169"/>
                  </a:lnTo>
                  <a:lnTo>
                    <a:pt x="1894" y="167"/>
                  </a:lnTo>
                  <a:lnTo>
                    <a:pt x="1837" y="166"/>
                  </a:lnTo>
                  <a:lnTo>
                    <a:pt x="1781" y="164"/>
                  </a:lnTo>
                  <a:lnTo>
                    <a:pt x="1724" y="161"/>
                  </a:lnTo>
                  <a:lnTo>
                    <a:pt x="1718" y="161"/>
                  </a:lnTo>
                  <a:lnTo>
                    <a:pt x="1713" y="161"/>
                  </a:lnTo>
                  <a:lnTo>
                    <a:pt x="1707" y="161"/>
                  </a:lnTo>
                  <a:lnTo>
                    <a:pt x="1701" y="161"/>
                  </a:lnTo>
                  <a:lnTo>
                    <a:pt x="1695" y="161"/>
                  </a:lnTo>
                  <a:lnTo>
                    <a:pt x="1689" y="161"/>
                  </a:lnTo>
                  <a:lnTo>
                    <a:pt x="1684" y="161"/>
                  </a:lnTo>
                  <a:lnTo>
                    <a:pt x="1678" y="161"/>
                  </a:lnTo>
                  <a:lnTo>
                    <a:pt x="1673" y="161"/>
                  </a:lnTo>
                  <a:lnTo>
                    <a:pt x="1667" y="160"/>
                  </a:lnTo>
                  <a:lnTo>
                    <a:pt x="1651" y="159"/>
                  </a:lnTo>
                  <a:lnTo>
                    <a:pt x="1636" y="158"/>
                  </a:lnTo>
                  <a:lnTo>
                    <a:pt x="1622" y="157"/>
                  </a:lnTo>
                  <a:lnTo>
                    <a:pt x="1606" y="156"/>
                  </a:lnTo>
                  <a:lnTo>
                    <a:pt x="1592" y="154"/>
                  </a:lnTo>
                  <a:lnTo>
                    <a:pt x="1576" y="153"/>
                  </a:lnTo>
                  <a:lnTo>
                    <a:pt x="1562" y="153"/>
                  </a:lnTo>
                  <a:lnTo>
                    <a:pt x="1547" y="151"/>
                  </a:lnTo>
                  <a:lnTo>
                    <a:pt x="1531" y="148"/>
                  </a:lnTo>
                  <a:lnTo>
                    <a:pt x="1517" y="145"/>
                  </a:lnTo>
                  <a:lnTo>
                    <a:pt x="1492" y="139"/>
                  </a:lnTo>
                  <a:lnTo>
                    <a:pt x="1468" y="133"/>
                  </a:lnTo>
                  <a:lnTo>
                    <a:pt x="1444" y="127"/>
                  </a:lnTo>
                  <a:lnTo>
                    <a:pt x="1420" y="122"/>
                  </a:lnTo>
                  <a:lnTo>
                    <a:pt x="1397" y="117"/>
                  </a:lnTo>
                  <a:lnTo>
                    <a:pt x="1372" y="114"/>
                  </a:lnTo>
                  <a:lnTo>
                    <a:pt x="1347" y="112"/>
                  </a:lnTo>
                  <a:lnTo>
                    <a:pt x="1322" y="109"/>
                  </a:lnTo>
                  <a:lnTo>
                    <a:pt x="1295" y="109"/>
                  </a:lnTo>
                  <a:lnTo>
                    <a:pt x="1269" y="109"/>
                  </a:lnTo>
                  <a:lnTo>
                    <a:pt x="1249" y="112"/>
                  </a:lnTo>
                  <a:lnTo>
                    <a:pt x="1230" y="115"/>
                  </a:lnTo>
                  <a:lnTo>
                    <a:pt x="1211" y="120"/>
                  </a:lnTo>
                  <a:lnTo>
                    <a:pt x="1192" y="125"/>
                  </a:lnTo>
                  <a:lnTo>
                    <a:pt x="1173" y="131"/>
                  </a:lnTo>
                  <a:lnTo>
                    <a:pt x="1154" y="136"/>
                  </a:lnTo>
                  <a:lnTo>
                    <a:pt x="1136" y="141"/>
                  </a:lnTo>
                  <a:lnTo>
                    <a:pt x="1117" y="147"/>
                  </a:lnTo>
                  <a:lnTo>
                    <a:pt x="1098" y="152"/>
                  </a:lnTo>
                  <a:lnTo>
                    <a:pt x="1078" y="156"/>
                  </a:lnTo>
                  <a:lnTo>
                    <a:pt x="1016" y="159"/>
                  </a:lnTo>
                  <a:lnTo>
                    <a:pt x="954" y="161"/>
                  </a:lnTo>
                  <a:lnTo>
                    <a:pt x="893" y="163"/>
                  </a:lnTo>
                  <a:lnTo>
                    <a:pt x="831" y="164"/>
                  </a:lnTo>
                  <a:lnTo>
                    <a:pt x="769" y="164"/>
                  </a:lnTo>
                  <a:lnTo>
                    <a:pt x="707" y="165"/>
                  </a:lnTo>
                  <a:lnTo>
                    <a:pt x="647" y="170"/>
                  </a:lnTo>
                  <a:lnTo>
                    <a:pt x="587" y="175"/>
                  </a:lnTo>
                  <a:lnTo>
                    <a:pt x="528" y="183"/>
                  </a:lnTo>
                  <a:lnTo>
                    <a:pt x="468" y="194"/>
                  </a:lnTo>
                  <a:lnTo>
                    <a:pt x="423" y="195"/>
                  </a:lnTo>
                  <a:lnTo>
                    <a:pt x="375" y="195"/>
                  </a:lnTo>
                  <a:lnTo>
                    <a:pt x="329" y="194"/>
                  </a:lnTo>
                  <a:lnTo>
                    <a:pt x="283" y="194"/>
                  </a:lnTo>
                  <a:lnTo>
                    <a:pt x="235" y="191"/>
                  </a:lnTo>
                  <a:lnTo>
                    <a:pt x="189" y="188"/>
                  </a:lnTo>
                  <a:lnTo>
                    <a:pt x="141" y="184"/>
                  </a:lnTo>
                  <a:lnTo>
                    <a:pt x="96" y="180"/>
                  </a:lnTo>
                  <a:lnTo>
                    <a:pt x="48" y="175"/>
                  </a:lnTo>
                  <a:lnTo>
                    <a:pt x="0" y="169"/>
                  </a:lnTo>
                  <a:lnTo>
                    <a:pt x="3" y="151"/>
                  </a:lnTo>
                  <a:lnTo>
                    <a:pt x="10" y="138"/>
                  </a:lnTo>
                  <a:lnTo>
                    <a:pt x="21" y="126"/>
                  </a:lnTo>
                  <a:lnTo>
                    <a:pt x="35" y="117"/>
                  </a:lnTo>
                  <a:lnTo>
                    <a:pt x="50" y="112"/>
                  </a:lnTo>
                  <a:lnTo>
                    <a:pt x="67" y="106"/>
                  </a:lnTo>
                  <a:lnTo>
                    <a:pt x="85" y="103"/>
                  </a:lnTo>
                  <a:lnTo>
                    <a:pt x="102" y="100"/>
                  </a:lnTo>
                  <a:lnTo>
                    <a:pt x="117" y="98"/>
                  </a:lnTo>
                  <a:lnTo>
                    <a:pt x="131" y="96"/>
                  </a:lnTo>
                  <a:lnTo>
                    <a:pt x="131" y="91"/>
                  </a:lnTo>
                  <a:lnTo>
                    <a:pt x="134" y="88"/>
                  </a:lnTo>
                  <a:lnTo>
                    <a:pt x="135" y="83"/>
                  </a:lnTo>
                  <a:lnTo>
                    <a:pt x="139" y="79"/>
                  </a:lnTo>
                  <a:lnTo>
                    <a:pt x="142" y="75"/>
                  </a:lnTo>
                  <a:lnTo>
                    <a:pt x="147" y="71"/>
                  </a:lnTo>
                  <a:lnTo>
                    <a:pt x="150" y="67"/>
                  </a:lnTo>
                  <a:lnTo>
                    <a:pt x="155" y="64"/>
                  </a:lnTo>
                  <a:lnTo>
                    <a:pt x="159" y="60"/>
                  </a:lnTo>
                  <a:lnTo>
                    <a:pt x="162" y="58"/>
                  </a:lnTo>
                  <a:lnTo>
                    <a:pt x="212" y="53"/>
                  </a:lnTo>
                  <a:lnTo>
                    <a:pt x="262" y="48"/>
                  </a:lnTo>
                  <a:lnTo>
                    <a:pt x="312" y="45"/>
                  </a:lnTo>
                  <a:lnTo>
                    <a:pt x="361" y="41"/>
                  </a:lnTo>
                  <a:lnTo>
                    <a:pt x="411" y="38"/>
                  </a:lnTo>
                  <a:lnTo>
                    <a:pt x="460" y="35"/>
                  </a:lnTo>
                  <a:lnTo>
                    <a:pt x="510" y="32"/>
                  </a:lnTo>
                  <a:lnTo>
                    <a:pt x="557" y="27"/>
                  </a:lnTo>
                  <a:lnTo>
                    <a:pt x="606" y="21"/>
                  </a:lnTo>
                  <a:lnTo>
                    <a:pt x="655" y="15"/>
                  </a:lnTo>
                  <a:lnTo>
                    <a:pt x="682" y="14"/>
                  </a:lnTo>
                  <a:lnTo>
                    <a:pt x="711" y="12"/>
                  </a:lnTo>
                  <a:lnTo>
                    <a:pt x="740" y="9"/>
                  </a:lnTo>
                  <a:lnTo>
                    <a:pt x="768" y="6"/>
                  </a:lnTo>
                  <a:lnTo>
                    <a:pt x="797" y="3"/>
                  </a:lnTo>
                  <a:lnTo>
                    <a:pt x="825" y="1"/>
                  </a:lnTo>
                  <a:lnTo>
                    <a:pt x="853" y="0"/>
                  </a:lnTo>
                  <a:lnTo>
                    <a:pt x="881" y="1"/>
                  </a:lnTo>
                  <a:lnTo>
                    <a:pt x="909" y="3"/>
                  </a:lnTo>
                  <a:lnTo>
                    <a:pt x="936" y="8"/>
                  </a:lnTo>
                  <a:lnTo>
                    <a:pt x="984" y="12"/>
                  </a:lnTo>
                  <a:lnTo>
                    <a:pt x="1030" y="15"/>
                  </a:lnTo>
                  <a:lnTo>
                    <a:pt x="1076" y="18"/>
                  </a:lnTo>
                  <a:lnTo>
                    <a:pt x="1122" y="20"/>
                  </a:lnTo>
                  <a:lnTo>
                    <a:pt x="1166" y="20"/>
                  </a:lnTo>
                  <a:lnTo>
                    <a:pt x="1211" y="21"/>
                  </a:lnTo>
                  <a:lnTo>
                    <a:pt x="1254" y="21"/>
                  </a:lnTo>
                  <a:lnTo>
                    <a:pt x="1297" y="21"/>
                  </a:lnTo>
                  <a:lnTo>
                    <a:pt x="1340" y="21"/>
                  </a:lnTo>
                  <a:lnTo>
                    <a:pt x="1382" y="21"/>
                  </a:lnTo>
                  <a:lnTo>
                    <a:pt x="1436" y="18"/>
                  </a:lnTo>
                  <a:lnTo>
                    <a:pt x="1492" y="15"/>
                  </a:lnTo>
                  <a:lnTo>
                    <a:pt x="1551" y="15"/>
                  </a:lnTo>
                  <a:lnTo>
                    <a:pt x="1612" y="18"/>
                  </a:lnTo>
                  <a:lnTo>
                    <a:pt x="1674" y="21"/>
                  </a:lnTo>
                  <a:lnTo>
                    <a:pt x="1737" y="27"/>
                  </a:lnTo>
                  <a:lnTo>
                    <a:pt x="1798" y="33"/>
                  </a:lnTo>
                  <a:lnTo>
                    <a:pt x="1858" y="41"/>
                  </a:lnTo>
                  <a:lnTo>
                    <a:pt x="1914" y="51"/>
                  </a:lnTo>
                  <a:lnTo>
                    <a:pt x="1968" y="60"/>
                  </a:lnTo>
                  <a:lnTo>
                    <a:pt x="2024" y="69"/>
                  </a:lnTo>
                  <a:lnTo>
                    <a:pt x="2079" y="76"/>
                  </a:lnTo>
                  <a:lnTo>
                    <a:pt x="2131" y="82"/>
                  </a:lnTo>
                  <a:lnTo>
                    <a:pt x="2181" y="88"/>
                  </a:lnTo>
                  <a:lnTo>
                    <a:pt x="2230" y="91"/>
                  </a:lnTo>
                  <a:lnTo>
                    <a:pt x="2276" y="97"/>
                  </a:lnTo>
                  <a:lnTo>
                    <a:pt x="2324" y="103"/>
                  </a:lnTo>
                  <a:lnTo>
                    <a:pt x="2368" y="109"/>
                  </a:lnTo>
                  <a:lnTo>
                    <a:pt x="2413" y="116"/>
                  </a:lnTo>
                  <a:lnTo>
                    <a:pt x="2457" y="126"/>
                  </a:lnTo>
                  <a:close/>
                </a:path>
              </a:pathLst>
            </a:custGeom>
            <a:solidFill>
              <a:srgbClr val="6E6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0" name="Freeform 38">
              <a:extLst>
                <a:ext uri="{FF2B5EF4-FFF2-40B4-BE49-F238E27FC236}">
                  <a16:creationId xmlns:a16="http://schemas.microsoft.com/office/drawing/2014/main" id="{EF74DDE7-697B-5DDA-08EB-A3392ED1E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" y="1707"/>
              <a:ext cx="790" cy="51"/>
            </a:xfrm>
            <a:custGeom>
              <a:avLst/>
              <a:gdLst>
                <a:gd name="T0" fmla="*/ 2350 w 2368"/>
                <a:gd name="T1" fmla="*/ 110 h 152"/>
                <a:gd name="T2" fmla="*/ 2312 w 2368"/>
                <a:gd name="T3" fmla="*/ 119 h 152"/>
                <a:gd name="T4" fmla="*/ 2271 w 2368"/>
                <a:gd name="T5" fmla="*/ 125 h 152"/>
                <a:gd name="T6" fmla="*/ 2191 w 2368"/>
                <a:gd name="T7" fmla="*/ 130 h 152"/>
                <a:gd name="T8" fmla="*/ 2012 w 2368"/>
                <a:gd name="T9" fmla="*/ 135 h 152"/>
                <a:gd name="T10" fmla="*/ 1835 w 2368"/>
                <a:gd name="T11" fmla="*/ 133 h 152"/>
                <a:gd name="T12" fmla="*/ 1656 w 2368"/>
                <a:gd name="T13" fmla="*/ 129 h 152"/>
                <a:gd name="T14" fmla="*/ 1643 w 2368"/>
                <a:gd name="T15" fmla="*/ 127 h 152"/>
                <a:gd name="T16" fmla="*/ 1629 w 2368"/>
                <a:gd name="T17" fmla="*/ 125 h 152"/>
                <a:gd name="T18" fmla="*/ 1615 w 2368"/>
                <a:gd name="T19" fmla="*/ 124 h 152"/>
                <a:gd name="T20" fmla="*/ 1587 w 2368"/>
                <a:gd name="T21" fmla="*/ 120 h 152"/>
                <a:gd name="T22" fmla="*/ 1554 w 2368"/>
                <a:gd name="T23" fmla="*/ 120 h 152"/>
                <a:gd name="T24" fmla="*/ 1521 w 2368"/>
                <a:gd name="T25" fmla="*/ 118 h 152"/>
                <a:gd name="T26" fmla="*/ 1479 w 2368"/>
                <a:gd name="T27" fmla="*/ 110 h 152"/>
                <a:gd name="T28" fmla="*/ 1421 w 2368"/>
                <a:gd name="T29" fmla="*/ 96 h 152"/>
                <a:gd name="T30" fmla="*/ 1362 w 2368"/>
                <a:gd name="T31" fmla="*/ 88 h 152"/>
                <a:gd name="T32" fmla="*/ 1302 w 2368"/>
                <a:gd name="T33" fmla="*/ 87 h 152"/>
                <a:gd name="T34" fmla="*/ 1260 w 2368"/>
                <a:gd name="T35" fmla="*/ 91 h 152"/>
                <a:gd name="T36" fmla="*/ 1218 w 2368"/>
                <a:gd name="T37" fmla="*/ 94 h 152"/>
                <a:gd name="T38" fmla="*/ 1178 w 2368"/>
                <a:gd name="T39" fmla="*/ 99 h 152"/>
                <a:gd name="T40" fmla="*/ 1042 w 2368"/>
                <a:gd name="T41" fmla="*/ 101 h 152"/>
                <a:gd name="T42" fmla="*/ 859 w 2368"/>
                <a:gd name="T43" fmla="*/ 101 h 152"/>
                <a:gd name="T44" fmla="*/ 679 w 2368"/>
                <a:gd name="T45" fmla="*/ 118 h 152"/>
                <a:gd name="T46" fmla="*/ 507 w 2368"/>
                <a:gd name="T47" fmla="*/ 150 h 152"/>
                <a:gd name="T48" fmla="*/ 338 w 2368"/>
                <a:gd name="T49" fmla="*/ 152 h 152"/>
                <a:gd name="T50" fmla="*/ 169 w 2368"/>
                <a:gd name="T51" fmla="*/ 146 h 152"/>
                <a:gd name="T52" fmla="*/ 0 w 2368"/>
                <a:gd name="T53" fmla="*/ 133 h 152"/>
                <a:gd name="T54" fmla="*/ 25 w 2368"/>
                <a:gd name="T55" fmla="*/ 85 h 152"/>
                <a:gd name="T56" fmla="*/ 82 w 2368"/>
                <a:gd name="T57" fmla="*/ 70 h 152"/>
                <a:gd name="T58" fmla="*/ 145 w 2368"/>
                <a:gd name="T59" fmla="*/ 68 h 152"/>
                <a:gd name="T60" fmla="*/ 165 w 2368"/>
                <a:gd name="T61" fmla="*/ 62 h 152"/>
                <a:gd name="T62" fmla="*/ 174 w 2368"/>
                <a:gd name="T63" fmla="*/ 54 h 152"/>
                <a:gd name="T64" fmla="*/ 185 w 2368"/>
                <a:gd name="T65" fmla="*/ 46 h 152"/>
                <a:gd name="T66" fmla="*/ 251 w 2368"/>
                <a:gd name="T67" fmla="*/ 39 h 152"/>
                <a:gd name="T68" fmla="*/ 435 w 2368"/>
                <a:gd name="T69" fmla="*/ 32 h 152"/>
                <a:gd name="T70" fmla="*/ 617 w 2368"/>
                <a:gd name="T71" fmla="*/ 25 h 152"/>
                <a:gd name="T72" fmla="*/ 799 w 2368"/>
                <a:gd name="T73" fmla="*/ 14 h 152"/>
                <a:gd name="T74" fmla="*/ 854 w 2368"/>
                <a:gd name="T75" fmla="*/ 10 h 152"/>
                <a:gd name="T76" fmla="*/ 910 w 2368"/>
                <a:gd name="T77" fmla="*/ 2 h 152"/>
                <a:gd name="T78" fmla="*/ 965 w 2368"/>
                <a:gd name="T79" fmla="*/ 1 h 152"/>
                <a:gd name="T80" fmla="*/ 1064 w 2368"/>
                <a:gd name="T81" fmla="*/ 4 h 152"/>
                <a:gd name="T82" fmla="*/ 1183 w 2368"/>
                <a:gd name="T83" fmla="*/ 4 h 152"/>
                <a:gd name="T84" fmla="*/ 1299 w 2368"/>
                <a:gd name="T85" fmla="*/ 7 h 152"/>
                <a:gd name="T86" fmla="*/ 1415 w 2368"/>
                <a:gd name="T87" fmla="*/ 13 h 152"/>
                <a:gd name="T88" fmla="*/ 1541 w 2368"/>
                <a:gd name="T89" fmla="*/ 20 h 152"/>
                <a:gd name="T90" fmla="*/ 1672 w 2368"/>
                <a:gd name="T91" fmla="*/ 35 h 152"/>
                <a:gd name="T92" fmla="*/ 1794 w 2368"/>
                <a:gd name="T93" fmla="*/ 54 h 152"/>
                <a:gd name="T94" fmla="*/ 1974 w 2368"/>
                <a:gd name="T95" fmla="*/ 71 h 152"/>
                <a:gd name="T96" fmla="*/ 2147 w 2368"/>
                <a:gd name="T97" fmla="*/ 79 h 152"/>
                <a:gd name="T98" fmla="*/ 2313 w 2368"/>
                <a:gd name="T99" fmla="*/ 9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68" h="152">
                  <a:moveTo>
                    <a:pt x="2368" y="102"/>
                  </a:moveTo>
                  <a:lnTo>
                    <a:pt x="2360" y="106"/>
                  </a:lnTo>
                  <a:lnTo>
                    <a:pt x="2350" y="110"/>
                  </a:lnTo>
                  <a:lnTo>
                    <a:pt x="2338" y="113"/>
                  </a:lnTo>
                  <a:lnTo>
                    <a:pt x="2325" y="115"/>
                  </a:lnTo>
                  <a:lnTo>
                    <a:pt x="2312" y="119"/>
                  </a:lnTo>
                  <a:lnTo>
                    <a:pt x="2298" y="121"/>
                  </a:lnTo>
                  <a:lnTo>
                    <a:pt x="2284" y="123"/>
                  </a:lnTo>
                  <a:lnTo>
                    <a:pt x="2271" y="125"/>
                  </a:lnTo>
                  <a:lnTo>
                    <a:pt x="2260" y="126"/>
                  </a:lnTo>
                  <a:lnTo>
                    <a:pt x="2250" y="127"/>
                  </a:lnTo>
                  <a:lnTo>
                    <a:pt x="2191" y="130"/>
                  </a:lnTo>
                  <a:lnTo>
                    <a:pt x="2131" y="132"/>
                  </a:lnTo>
                  <a:lnTo>
                    <a:pt x="2072" y="133"/>
                  </a:lnTo>
                  <a:lnTo>
                    <a:pt x="2012" y="135"/>
                  </a:lnTo>
                  <a:lnTo>
                    <a:pt x="1954" y="135"/>
                  </a:lnTo>
                  <a:lnTo>
                    <a:pt x="1894" y="135"/>
                  </a:lnTo>
                  <a:lnTo>
                    <a:pt x="1835" y="133"/>
                  </a:lnTo>
                  <a:lnTo>
                    <a:pt x="1777" y="132"/>
                  </a:lnTo>
                  <a:lnTo>
                    <a:pt x="1716" y="131"/>
                  </a:lnTo>
                  <a:lnTo>
                    <a:pt x="1656" y="129"/>
                  </a:lnTo>
                  <a:lnTo>
                    <a:pt x="1652" y="129"/>
                  </a:lnTo>
                  <a:lnTo>
                    <a:pt x="1648" y="127"/>
                  </a:lnTo>
                  <a:lnTo>
                    <a:pt x="1643" y="127"/>
                  </a:lnTo>
                  <a:lnTo>
                    <a:pt x="1639" y="127"/>
                  </a:lnTo>
                  <a:lnTo>
                    <a:pt x="1634" y="126"/>
                  </a:lnTo>
                  <a:lnTo>
                    <a:pt x="1629" y="125"/>
                  </a:lnTo>
                  <a:lnTo>
                    <a:pt x="1624" y="125"/>
                  </a:lnTo>
                  <a:lnTo>
                    <a:pt x="1620" y="125"/>
                  </a:lnTo>
                  <a:lnTo>
                    <a:pt x="1615" y="124"/>
                  </a:lnTo>
                  <a:lnTo>
                    <a:pt x="1610" y="123"/>
                  </a:lnTo>
                  <a:lnTo>
                    <a:pt x="1598" y="121"/>
                  </a:lnTo>
                  <a:lnTo>
                    <a:pt x="1587" y="120"/>
                  </a:lnTo>
                  <a:lnTo>
                    <a:pt x="1575" y="120"/>
                  </a:lnTo>
                  <a:lnTo>
                    <a:pt x="1565" y="120"/>
                  </a:lnTo>
                  <a:lnTo>
                    <a:pt x="1554" y="120"/>
                  </a:lnTo>
                  <a:lnTo>
                    <a:pt x="1543" y="119"/>
                  </a:lnTo>
                  <a:lnTo>
                    <a:pt x="1533" y="118"/>
                  </a:lnTo>
                  <a:lnTo>
                    <a:pt x="1521" y="118"/>
                  </a:lnTo>
                  <a:lnTo>
                    <a:pt x="1510" y="115"/>
                  </a:lnTo>
                  <a:lnTo>
                    <a:pt x="1498" y="114"/>
                  </a:lnTo>
                  <a:lnTo>
                    <a:pt x="1479" y="110"/>
                  </a:lnTo>
                  <a:lnTo>
                    <a:pt x="1459" y="105"/>
                  </a:lnTo>
                  <a:lnTo>
                    <a:pt x="1440" y="101"/>
                  </a:lnTo>
                  <a:lnTo>
                    <a:pt x="1421" y="96"/>
                  </a:lnTo>
                  <a:lnTo>
                    <a:pt x="1402" y="94"/>
                  </a:lnTo>
                  <a:lnTo>
                    <a:pt x="1381" y="91"/>
                  </a:lnTo>
                  <a:lnTo>
                    <a:pt x="1362" y="88"/>
                  </a:lnTo>
                  <a:lnTo>
                    <a:pt x="1342" y="87"/>
                  </a:lnTo>
                  <a:lnTo>
                    <a:pt x="1322" y="87"/>
                  </a:lnTo>
                  <a:lnTo>
                    <a:pt x="1302" y="87"/>
                  </a:lnTo>
                  <a:lnTo>
                    <a:pt x="1287" y="88"/>
                  </a:lnTo>
                  <a:lnTo>
                    <a:pt x="1273" y="88"/>
                  </a:lnTo>
                  <a:lnTo>
                    <a:pt x="1260" y="91"/>
                  </a:lnTo>
                  <a:lnTo>
                    <a:pt x="1246" y="91"/>
                  </a:lnTo>
                  <a:lnTo>
                    <a:pt x="1231" y="92"/>
                  </a:lnTo>
                  <a:lnTo>
                    <a:pt x="1218" y="94"/>
                  </a:lnTo>
                  <a:lnTo>
                    <a:pt x="1205" y="95"/>
                  </a:lnTo>
                  <a:lnTo>
                    <a:pt x="1191" y="96"/>
                  </a:lnTo>
                  <a:lnTo>
                    <a:pt x="1178" y="99"/>
                  </a:lnTo>
                  <a:lnTo>
                    <a:pt x="1162" y="100"/>
                  </a:lnTo>
                  <a:lnTo>
                    <a:pt x="1103" y="101"/>
                  </a:lnTo>
                  <a:lnTo>
                    <a:pt x="1042" y="101"/>
                  </a:lnTo>
                  <a:lnTo>
                    <a:pt x="980" y="101"/>
                  </a:lnTo>
                  <a:lnTo>
                    <a:pt x="920" y="101"/>
                  </a:lnTo>
                  <a:lnTo>
                    <a:pt x="859" y="101"/>
                  </a:lnTo>
                  <a:lnTo>
                    <a:pt x="798" y="105"/>
                  </a:lnTo>
                  <a:lnTo>
                    <a:pt x="738" y="110"/>
                  </a:lnTo>
                  <a:lnTo>
                    <a:pt x="679" y="118"/>
                  </a:lnTo>
                  <a:lnTo>
                    <a:pt x="620" y="131"/>
                  </a:lnTo>
                  <a:lnTo>
                    <a:pt x="564" y="149"/>
                  </a:lnTo>
                  <a:lnTo>
                    <a:pt x="507" y="150"/>
                  </a:lnTo>
                  <a:lnTo>
                    <a:pt x="451" y="151"/>
                  </a:lnTo>
                  <a:lnTo>
                    <a:pt x="394" y="152"/>
                  </a:lnTo>
                  <a:lnTo>
                    <a:pt x="338" y="152"/>
                  </a:lnTo>
                  <a:lnTo>
                    <a:pt x="282" y="151"/>
                  </a:lnTo>
                  <a:lnTo>
                    <a:pt x="226" y="149"/>
                  </a:lnTo>
                  <a:lnTo>
                    <a:pt x="169" y="146"/>
                  </a:lnTo>
                  <a:lnTo>
                    <a:pt x="113" y="144"/>
                  </a:lnTo>
                  <a:lnTo>
                    <a:pt x="57" y="138"/>
                  </a:lnTo>
                  <a:lnTo>
                    <a:pt x="0" y="133"/>
                  </a:lnTo>
                  <a:lnTo>
                    <a:pt x="3" y="112"/>
                  </a:lnTo>
                  <a:lnTo>
                    <a:pt x="11" y="95"/>
                  </a:lnTo>
                  <a:lnTo>
                    <a:pt x="25" y="85"/>
                  </a:lnTo>
                  <a:lnTo>
                    <a:pt x="42" y="77"/>
                  </a:lnTo>
                  <a:lnTo>
                    <a:pt x="61" y="73"/>
                  </a:lnTo>
                  <a:lnTo>
                    <a:pt x="82" y="70"/>
                  </a:lnTo>
                  <a:lnTo>
                    <a:pt x="104" y="68"/>
                  </a:lnTo>
                  <a:lnTo>
                    <a:pt x="126" y="68"/>
                  </a:lnTo>
                  <a:lnTo>
                    <a:pt x="145" y="68"/>
                  </a:lnTo>
                  <a:lnTo>
                    <a:pt x="163" y="66"/>
                  </a:lnTo>
                  <a:lnTo>
                    <a:pt x="163" y="64"/>
                  </a:lnTo>
                  <a:lnTo>
                    <a:pt x="165" y="62"/>
                  </a:lnTo>
                  <a:lnTo>
                    <a:pt x="167" y="60"/>
                  </a:lnTo>
                  <a:lnTo>
                    <a:pt x="171" y="57"/>
                  </a:lnTo>
                  <a:lnTo>
                    <a:pt x="174" y="54"/>
                  </a:lnTo>
                  <a:lnTo>
                    <a:pt x="178" y="51"/>
                  </a:lnTo>
                  <a:lnTo>
                    <a:pt x="182" y="49"/>
                  </a:lnTo>
                  <a:lnTo>
                    <a:pt x="185" y="46"/>
                  </a:lnTo>
                  <a:lnTo>
                    <a:pt x="189" y="45"/>
                  </a:lnTo>
                  <a:lnTo>
                    <a:pt x="190" y="44"/>
                  </a:lnTo>
                  <a:lnTo>
                    <a:pt x="251" y="39"/>
                  </a:lnTo>
                  <a:lnTo>
                    <a:pt x="313" y="36"/>
                  </a:lnTo>
                  <a:lnTo>
                    <a:pt x="373" y="33"/>
                  </a:lnTo>
                  <a:lnTo>
                    <a:pt x="435" y="32"/>
                  </a:lnTo>
                  <a:lnTo>
                    <a:pt x="496" y="30"/>
                  </a:lnTo>
                  <a:lnTo>
                    <a:pt x="557" y="27"/>
                  </a:lnTo>
                  <a:lnTo>
                    <a:pt x="617" y="25"/>
                  </a:lnTo>
                  <a:lnTo>
                    <a:pt x="678" y="23"/>
                  </a:lnTo>
                  <a:lnTo>
                    <a:pt x="739" y="19"/>
                  </a:lnTo>
                  <a:lnTo>
                    <a:pt x="799" y="14"/>
                  </a:lnTo>
                  <a:lnTo>
                    <a:pt x="817" y="13"/>
                  </a:lnTo>
                  <a:lnTo>
                    <a:pt x="835" y="12"/>
                  </a:lnTo>
                  <a:lnTo>
                    <a:pt x="854" y="10"/>
                  </a:lnTo>
                  <a:lnTo>
                    <a:pt x="872" y="7"/>
                  </a:lnTo>
                  <a:lnTo>
                    <a:pt x="891" y="5"/>
                  </a:lnTo>
                  <a:lnTo>
                    <a:pt x="910" y="2"/>
                  </a:lnTo>
                  <a:lnTo>
                    <a:pt x="928" y="1"/>
                  </a:lnTo>
                  <a:lnTo>
                    <a:pt x="946" y="0"/>
                  </a:lnTo>
                  <a:lnTo>
                    <a:pt x="965" y="1"/>
                  </a:lnTo>
                  <a:lnTo>
                    <a:pt x="983" y="2"/>
                  </a:lnTo>
                  <a:lnTo>
                    <a:pt x="1023" y="4"/>
                  </a:lnTo>
                  <a:lnTo>
                    <a:pt x="1064" y="4"/>
                  </a:lnTo>
                  <a:lnTo>
                    <a:pt x="1104" y="4"/>
                  </a:lnTo>
                  <a:lnTo>
                    <a:pt x="1143" y="4"/>
                  </a:lnTo>
                  <a:lnTo>
                    <a:pt x="1183" y="4"/>
                  </a:lnTo>
                  <a:lnTo>
                    <a:pt x="1221" y="5"/>
                  </a:lnTo>
                  <a:lnTo>
                    <a:pt x="1260" y="6"/>
                  </a:lnTo>
                  <a:lnTo>
                    <a:pt x="1299" y="7"/>
                  </a:lnTo>
                  <a:lnTo>
                    <a:pt x="1337" y="10"/>
                  </a:lnTo>
                  <a:lnTo>
                    <a:pt x="1376" y="12"/>
                  </a:lnTo>
                  <a:lnTo>
                    <a:pt x="1415" y="13"/>
                  </a:lnTo>
                  <a:lnTo>
                    <a:pt x="1456" y="14"/>
                  </a:lnTo>
                  <a:lnTo>
                    <a:pt x="1498" y="17"/>
                  </a:lnTo>
                  <a:lnTo>
                    <a:pt x="1541" y="20"/>
                  </a:lnTo>
                  <a:lnTo>
                    <a:pt x="1585" y="25"/>
                  </a:lnTo>
                  <a:lnTo>
                    <a:pt x="1628" y="30"/>
                  </a:lnTo>
                  <a:lnTo>
                    <a:pt x="1672" y="35"/>
                  </a:lnTo>
                  <a:lnTo>
                    <a:pt x="1714" y="41"/>
                  </a:lnTo>
                  <a:lnTo>
                    <a:pt x="1755" y="48"/>
                  </a:lnTo>
                  <a:lnTo>
                    <a:pt x="1794" y="54"/>
                  </a:lnTo>
                  <a:lnTo>
                    <a:pt x="1856" y="62"/>
                  </a:lnTo>
                  <a:lnTo>
                    <a:pt x="1916" y="68"/>
                  </a:lnTo>
                  <a:lnTo>
                    <a:pt x="1974" y="71"/>
                  </a:lnTo>
                  <a:lnTo>
                    <a:pt x="2034" y="74"/>
                  </a:lnTo>
                  <a:lnTo>
                    <a:pt x="2091" y="76"/>
                  </a:lnTo>
                  <a:lnTo>
                    <a:pt x="2147" y="79"/>
                  </a:lnTo>
                  <a:lnTo>
                    <a:pt x="2203" y="82"/>
                  </a:lnTo>
                  <a:lnTo>
                    <a:pt x="2258" y="86"/>
                  </a:lnTo>
                  <a:lnTo>
                    <a:pt x="2313" y="93"/>
                  </a:lnTo>
                  <a:lnTo>
                    <a:pt x="2368" y="102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1" name="Freeform 39">
              <a:extLst>
                <a:ext uri="{FF2B5EF4-FFF2-40B4-BE49-F238E27FC236}">
                  <a16:creationId xmlns:a16="http://schemas.microsoft.com/office/drawing/2014/main" id="{A4E57F63-8D84-3DC1-603A-0C9165C41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" y="1709"/>
              <a:ext cx="760" cy="41"/>
            </a:xfrm>
            <a:custGeom>
              <a:avLst/>
              <a:gdLst>
                <a:gd name="T0" fmla="*/ 151 w 2280"/>
                <a:gd name="T1" fmla="*/ 49 h 124"/>
                <a:gd name="T2" fmla="*/ 73 w 2280"/>
                <a:gd name="T3" fmla="*/ 46 h 124"/>
                <a:gd name="T4" fmla="*/ 14 w 2280"/>
                <a:gd name="T5" fmla="*/ 67 h 124"/>
                <a:gd name="T6" fmla="*/ 65 w 2280"/>
                <a:gd name="T7" fmla="*/ 115 h 124"/>
                <a:gd name="T8" fmla="*/ 264 w 2280"/>
                <a:gd name="T9" fmla="*/ 124 h 124"/>
                <a:gd name="T10" fmla="*/ 461 w 2280"/>
                <a:gd name="T11" fmla="*/ 123 h 124"/>
                <a:gd name="T12" fmla="*/ 658 w 2280"/>
                <a:gd name="T13" fmla="*/ 115 h 124"/>
                <a:gd name="T14" fmla="*/ 829 w 2280"/>
                <a:gd name="T15" fmla="*/ 62 h 124"/>
                <a:gd name="T16" fmla="*/ 1009 w 2280"/>
                <a:gd name="T17" fmla="*/ 51 h 124"/>
                <a:gd name="T18" fmla="*/ 1190 w 2280"/>
                <a:gd name="T19" fmla="*/ 56 h 124"/>
                <a:gd name="T20" fmla="*/ 1267 w 2280"/>
                <a:gd name="T21" fmla="*/ 60 h 124"/>
                <a:gd name="T22" fmla="*/ 1292 w 2280"/>
                <a:gd name="T23" fmla="*/ 67 h 124"/>
                <a:gd name="T24" fmla="*/ 1318 w 2280"/>
                <a:gd name="T25" fmla="*/ 74 h 124"/>
                <a:gd name="T26" fmla="*/ 1349 w 2280"/>
                <a:gd name="T27" fmla="*/ 77 h 124"/>
                <a:gd name="T28" fmla="*/ 1393 w 2280"/>
                <a:gd name="T29" fmla="*/ 80 h 124"/>
                <a:gd name="T30" fmla="*/ 1436 w 2280"/>
                <a:gd name="T31" fmla="*/ 86 h 124"/>
                <a:gd name="T32" fmla="*/ 1482 w 2280"/>
                <a:gd name="T33" fmla="*/ 95 h 124"/>
                <a:gd name="T34" fmla="*/ 1503 w 2280"/>
                <a:gd name="T35" fmla="*/ 98 h 124"/>
                <a:gd name="T36" fmla="*/ 1526 w 2280"/>
                <a:gd name="T37" fmla="*/ 98 h 124"/>
                <a:gd name="T38" fmla="*/ 1547 w 2280"/>
                <a:gd name="T39" fmla="*/ 98 h 124"/>
                <a:gd name="T40" fmla="*/ 1561 w 2280"/>
                <a:gd name="T41" fmla="*/ 100 h 124"/>
                <a:gd name="T42" fmla="*/ 1573 w 2280"/>
                <a:gd name="T43" fmla="*/ 104 h 124"/>
                <a:gd name="T44" fmla="*/ 1584 w 2280"/>
                <a:gd name="T45" fmla="*/ 107 h 124"/>
                <a:gd name="T46" fmla="*/ 1653 w 2280"/>
                <a:gd name="T47" fmla="*/ 109 h 124"/>
                <a:gd name="T48" fmla="*/ 1840 w 2280"/>
                <a:gd name="T49" fmla="*/ 112 h 124"/>
                <a:gd name="T50" fmla="*/ 2025 w 2280"/>
                <a:gd name="T51" fmla="*/ 112 h 124"/>
                <a:gd name="T52" fmla="*/ 2214 w 2280"/>
                <a:gd name="T53" fmla="*/ 106 h 124"/>
                <a:gd name="T54" fmla="*/ 2233 w 2280"/>
                <a:gd name="T55" fmla="*/ 102 h 124"/>
                <a:gd name="T56" fmla="*/ 2252 w 2280"/>
                <a:gd name="T57" fmla="*/ 96 h 124"/>
                <a:gd name="T58" fmla="*/ 2273 w 2280"/>
                <a:gd name="T59" fmla="*/ 92 h 124"/>
                <a:gd name="T60" fmla="*/ 2149 w 2280"/>
                <a:gd name="T61" fmla="*/ 75 h 124"/>
                <a:gd name="T62" fmla="*/ 1952 w 2280"/>
                <a:gd name="T63" fmla="*/ 73 h 124"/>
                <a:gd name="T64" fmla="*/ 1755 w 2280"/>
                <a:gd name="T65" fmla="*/ 73 h 124"/>
                <a:gd name="T66" fmla="*/ 1597 w 2280"/>
                <a:gd name="T67" fmla="*/ 57 h 124"/>
                <a:gd name="T68" fmla="*/ 1522 w 2280"/>
                <a:gd name="T69" fmla="*/ 45 h 124"/>
                <a:gd name="T70" fmla="*/ 1447 w 2280"/>
                <a:gd name="T71" fmla="*/ 31 h 124"/>
                <a:gd name="T72" fmla="*/ 1371 w 2280"/>
                <a:gd name="T73" fmla="*/ 16 h 124"/>
                <a:gd name="T74" fmla="*/ 1267 w 2280"/>
                <a:gd name="T75" fmla="*/ 2 h 124"/>
                <a:gd name="T76" fmla="*/ 1166 w 2280"/>
                <a:gd name="T77" fmla="*/ 1 h 124"/>
                <a:gd name="T78" fmla="*/ 1065 w 2280"/>
                <a:gd name="T79" fmla="*/ 7 h 124"/>
                <a:gd name="T80" fmla="*/ 1014 w 2280"/>
                <a:gd name="T81" fmla="*/ 12 h 124"/>
                <a:gd name="T82" fmla="*/ 988 w 2280"/>
                <a:gd name="T83" fmla="*/ 18 h 124"/>
                <a:gd name="T84" fmla="*/ 961 w 2280"/>
                <a:gd name="T85" fmla="*/ 23 h 124"/>
                <a:gd name="T86" fmla="*/ 872 w 2280"/>
                <a:gd name="T87" fmla="*/ 30 h 124"/>
                <a:gd name="T88" fmla="*/ 654 w 2280"/>
                <a:gd name="T89" fmla="*/ 33 h 124"/>
                <a:gd name="T90" fmla="*/ 438 w 2280"/>
                <a:gd name="T91" fmla="*/ 33 h 124"/>
                <a:gd name="T92" fmla="*/ 220 w 2280"/>
                <a:gd name="T93" fmla="*/ 4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0" h="124">
                  <a:moveTo>
                    <a:pt x="195" y="49"/>
                  </a:moveTo>
                  <a:lnTo>
                    <a:pt x="173" y="50"/>
                  </a:lnTo>
                  <a:lnTo>
                    <a:pt x="151" y="49"/>
                  </a:lnTo>
                  <a:lnTo>
                    <a:pt x="126" y="48"/>
                  </a:lnTo>
                  <a:lnTo>
                    <a:pt x="100" y="46"/>
                  </a:lnTo>
                  <a:lnTo>
                    <a:pt x="73" y="46"/>
                  </a:lnTo>
                  <a:lnTo>
                    <a:pt x="50" y="49"/>
                  </a:lnTo>
                  <a:lnTo>
                    <a:pt x="31" y="55"/>
                  </a:lnTo>
                  <a:lnTo>
                    <a:pt x="14" y="67"/>
                  </a:lnTo>
                  <a:lnTo>
                    <a:pt x="4" y="85"/>
                  </a:lnTo>
                  <a:lnTo>
                    <a:pt x="0" y="109"/>
                  </a:lnTo>
                  <a:lnTo>
                    <a:pt x="65" y="115"/>
                  </a:lnTo>
                  <a:lnTo>
                    <a:pt x="132" y="119"/>
                  </a:lnTo>
                  <a:lnTo>
                    <a:pt x="197" y="123"/>
                  </a:lnTo>
                  <a:lnTo>
                    <a:pt x="264" y="124"/>
                  </a:lnTo>
                  <a:lnTo>
                    <a:pt x="329" y="124"/>
                  </a:lnTo>
                  <a:lnTo>
                    <a:pt x="395" y="124"/>
                  </a:lnTo>
                  <a:lnTo>
                    <a:pt x="461" y="123"/>
                  </a:lnTo>
                  <a:lnTo>
                    <a:pt x="527" y="120"/>
                  </a:lnTo>
                  <a:lnTo>
                    <a:pt x="592" y="118"/>
                  </a:lnTo>
                  <a:lnTo>
                    <a:pt x="658" y="115"/>
                  </a:lnTo>
                  <a:lnTo>
                    <a:pt x="714" y="92"/>
                  </a:lnTo>
                  <a:lnTo>
                    <a:pt x="771" y="74"/>
                  </a:lnTo>
                  <a:lnTo>
                    <a:pt x="829" y="62"/>
                  </a:lnTo>
                  <a:lnTo>
                    <a:pt x="889" y="55"/>
                  </a:lnTo>
                  <a:lnTo>
                    <a:pt x="948" y="51"/>
                  </a:lnTo>
                  <a:lnTo>
                    <a:pt x="1009" y="51"/>
                  </a:lnTo>
                  <a:lnTo>
                    <a:pt x="1070" y="52"/>
                  </a:lnTo>
                  <a:lnTo>
                    <a:pt x="1130" y="55"/>
                  </a:lnTo>
                  <a:lnTo>
                    <a:pt x="1190" y="56"/>
                  </a:lnTo>
                  <a:lnTo>
                    <a:pt x="1251" y="57"/>
                  </a:lnTo>
                  <a:lnTo>
                    <a:pt x="1259" y="57"/>
                  </a:lnTo>
                  <a:lnTo>
                    <a:pt x="1267" y="60"/>
                  </a:lnTo>
                  <a:lnTo>
                    <a:pt x="1276" y="62"/>
                  </a:lnTo>
                  <a:lnTo>
                    <a:pt x="1284" y="63"/>
                  </a:lnTo>
                  <a:lnTo>
                    <a:pt x="1292" y="67"/>
                  </a:lnTo>
                  <a:lnTo>
                    <a:pt x="1301" y="69"/>
                  </a:lnTo>
                  <a:lnTo>
                    <a:pt x="1309" y="73"/>
                  </a:lnTo>
                  <a:lnTo>
                    <a:pt x="1318" y="74"/>
                  </a:lnTo>
                  <a:lnTo>
                    <a:pt x="1327" y="75"/>
                  </a:lnTo>
                  <a:lnTo>
                    <a:pt x="1335" y="76"/>
                  </a:lnTo>
                  <a:lnTo>
                    <a:pt x="1349" y="77"/>
                  </a:lnTo>
                  <a:lnTo>
                    <a:pt x="1364" y="77"/>
                  </a:lnTo>
                  <a:lnTo>
                    <a:pt x="1378" y="80"/>
                  </a:lnTo>
                  <a:lnTo>
                    <a:pt x="1393" y="80"/>
                  </a:lnTo>
                  <a:lnTo>
                    <a:pt x="1407" y="82"/>
                  </a:lnTo>
                  <a:lnTo>
                    <a:pt x="1422" y="83"/>
                  </a:lnTo>
                  <a:lnTo>
                    <a:pt x="1436" y="86"/>
                  </a:lnTo>
                  <a:lnTo>
                    <a:pt x="1452" y="89"/>
                  </a:lnTo>
                  <a:lnTo>
                    <a:pt x="1466" y="92"/>
                  </a:lnTo>
                  <a:lnTo>
                    <a:pt x="1482" y="95"/>
                  </a:lnTo>
                  <a:lnTo>
                    <a:pt x="1489" y="96"/>
                  </a:lnTo>
                  <a:lnTo>
                    <a:pt x="1497" y="98"/>
                  </a:lnTo>
                  <a:lnTo>
                    <a:pt x="1503" y="98"/>
                  </a:lnTo>
                  <a:lnTo>
                    <a:pt x="1511" y="98"/>
                  </a:lnTo>
                  <a:lnTo>
                    <a:pt x="1518" y="98"/>
                  </a:lnTo>
                  <a:lnTo>
                    <a:pt x="1526" y="98"/>
                  </a:lnTo>
                  <a:lnTo>
                    <a:pt x="1533" y="98"/>
                  </a:lnTo>
                  <a:lnTo>
                    <a:pt x="1540" y="96"/>
                  </a:lnTo>
                  <a:lnTo>
                    <a:pt x="1547" y="98"/>
                  </a:lnTo>
                  <a:lnTo>
                    <a:pt x="1554" y="99"/>
                  </a:lnTo>
                  <a:lnTo>
                    <a:pt x="1558" y="99"/>
                  </a:lnTo>
                  <a:lnTo>
                    <a:pt x="1561" y="100"/>
                  </a:lnTo>
                  <a:lnTo>
                    <a:pt x="1566" y="101"/>
                  </a:lnTo>
                  <a:lnTo>
                    <a:pt x="1570" y="102"/>
                  </a:lnTo>
                  <a:lnTo>
                    <a:pt x="1573" y="104"/>
                  </a:lnTo>
                  <a:lnTo>
                    <a:pt x="1577" y="105"/>
                  </a:lnTo>
                  <a:lnTo>
                    <a:pt x="1580" y="106"/>
                  </a:lnTo>
                  <a:lnTo>
                    <a:pt x="1584" y="107"/>
                  </a:lnTo>
                  <a:lnTo>
                    <a:pt x="1587" y="107"/>
                  </a:lnTo>
                  <a:lnTo>
                    <a:pt x="1591" y="108"/>
                  </a:lnTo>
                  <a:lnTo>
                    <a:pt x="1653" y="109"/>
                  </a:lnTo>
                  <a:lnTo>
                    <a:pt x="1716" y="109"/>
                  </a:lnTo>
                  <a:lnTo>
                    <a:pt x="1777" y="112"/>
                  </a:lnTo>
                  <a:lnTo>
                    <a:pt x="1840" y="112"/>
                  </a:lnTo>
                  <a:lnTo>
                    <a:pt x="1902" y="112"/>
                  </a:lnTo>
                  <a:lnTo>
                    <a:pt x="1965" y="112"/>
                  </a:lnTo>
                  <a:lnTo>
                    <a:pt x="2025" y="112"/>
                  </a:lnTo>
                  <a:lnTo>
                    <a:pt x="2089" y="111"/>
                  </a:lnTo>
                  <a:lnTo>
                    <a:pt x="2150" y="108"/>
                  </a:lnTo>
                  <a:lnTo>
                    <a:pt x="2214" y="106"/>
                  </a:lnTo>
                  <a:lnTo>
                    <a:pt x="2220" y="105"/>
                  </a:lnTo>
                  <a:lnTo>
                    <a:pt x="2225" y="104"/>
                  </a:lnTo>
                  <a:lnTo>
                    <a:pt x="2233" y="102"/>
                  </a:lnTo>
                  <a:lnTo>
                    <a:pt x="2239" y="101"/>
                  </a:lnTo>
                  <a:lnTo>
                    <a:pt x="2246" y="99"/>
                  </a:lnTo>
                  <a:lnTo>
                    <a:pt x="2252" y="96"/>
                  </a:lnTo>
                  <a:lnTo>
                    <a:pt x="2259" y="94"/>
                  </a:lnTo>
                  <a:lnTo>
                    <a:pt x="2266" y="93"/>
                  </a:lnTo>
                  <a:lnTo>
                    <a:pt x="2273" y="92"/>
                  </a:lnTo>
                  <a:lnTo>
                    <a:pt x="2280" y="90"/>
                  </a:lnTo>
                  <a:lnTo>
                    <a:pt x="2215" y="81"/>
                  </a:lnTo>
                  <a:lnTo>
                    <a:pt x="2149" y="75"/>
                  </a:lnTo>
                  <a:lnTo>
                    <a:pt x="2084" y="73"/>
                  </a:lnTo>
                  <a:lnTo>
                    <a:pt x="2018" y="73"/>
                  </a:lnTo>
                  <a:lnTo>
                    <a:pt x="1952" y="73"/>
                  </a:lnTo>
                  <a:lnTo>
                    <a:pt x="1886" y="74"/>
                  </a:lnTo>
                  <a:lnTo>
                    <a:pt x="1821" y="74"/>
                  </a:lnTo>
                  <a:lnTo>
                    <a:pt x="1755" y="73"/>
                  </a:lnTo>
                  <a:lnTo>
                    <a:pt x="1689" y="68"/>
                  </a:lnTo>
                  <a:lnTo>
                    <a:pt x="1623" y="61"/>
                  </a:lnTo>
                  <a:lnTo>
                    <a:pt x="1597" y="57"/>
                  </a:lnTo>
                  <a:lnTo>
                    <a:pt x="1572" y="54"/>
                  </a:lnTo>
                  <a:lnTo>
                    <a:pt x="1547" y="49"/>
                  </a:lnTo>
                  <a:lnTo>
                    <a:pt x="1522" y="45"/>
                  </a:lnTo>
                  <a:lnTo>
                    <a:pt x="1497" y="40"/>
                  </a:lnTo>
                  <a:lnTo>
                    <a:pt x="1472" y="36"/>
                  </a:lnTo>
                  <a:lnTo>
                    <a:pt x="1447" y="31"/>
                  </a:lnTo>
                  <a:lnTo>
                    <a:pt x="1422" y="27"/>
                  </a:lnTo>
                  <a:lnTo>
                    <a:pt x="1397" y="21"/>
                  </a:lnTo>
                  <a:lnTo>
                    <a:pt x="1371" y="16"/>
                  </a:lnTo>
                  <a:lnTo>
                    <a:pt x="1336" y="10"/>
                  </a:lnTo>
                  <a:lnTo>
                    <a:pt x="1302" y="5"/>
                  </a:lnTo>
                  <a:lnTo>
                    <a:pt x="1267" y="2"/>
                  </a:lnTo>
                  <a:lnTo>
                    <a:pt x="1234" y="0"/>
                  </a:lnTo>
                  <a:lnTo>
                    <a:pt x="1201" y="0"/>
                  </a:lnTo>
                  <a:lnTo>
                    <a:pt x="1166" y="1"/>
                  </a:lnTo>
                  <a:lnTo>
                    <a:pt x="1133" y="2"/>
                  </a:lnTo>
                  <a:lnTo>
                    <a:pt x="1098" y="4"/>
                  </a:lnTo>
                  <a:lnTo>
                    <a:pt x="1065" y="7"/>
                  </a:lnTo>
                  <a:lnTo>
                    <a:pt x="1030" y="10"/>
                  </a:lnTo>
                  <a:lnTo>
                    <a:pt x="1022" y="11"/>
                  </a:lnTo>
                  <a:lnTo>
                    <a:pt x="1014" y="12"/>
                  </a:lnTo>
                  <a:lnTo>
                    <a:pt x="1005" y="14"/>
                  </a:lnTo>
                  <a:lnTo>
                    <a:pt x="996" y="16"/>
                  </a:lnTo>
                  <a:lnTo>
                    <a:pt x="988" y="18"/>
                  </a:lnTo>
                  <a:lnTo>
                    <a:pt x="978" y="20"/>
                  </a:lnTo>
                  <a:lnTo>
                    <a:pt x="970" y="21"/>
                  </a:lnTo>
                  <a:lnTo>
                    <a:pt x="961" y="23"/>
                  </a:lnTo>
                  <a:lnTo>
                    <a:pt x="953" y="25"/>
                  </a:lnTo>
                  <a:lnTo>
                    <a:pt x="945" y="25"/>
                  </a:lnTo>
                  <a:lnTo>
                    <a:pt x="872" y="30"/>
                  </a:lnTo>
                  <a:lnTo>
                    <a:pt x="799" y="31"/>
                  </a:lnTo>
                  <a:lnTo>
                    <a:pt x="727" y="33"/>
                  </a:lnTo>
                  <a:lnTo>
                    <a:pt x="654" y="33"/>
                  </a:lnTo>
                  <a:lnTo>
                    <a:pt x="582" y="33"/>
                  </a:lnTo>
                  <a:lnTo>
                    <a:pt x="510" y="33"/>
                  </a:lnTo>
                  <a:lnTo>
                    <a:pt x="438" y="33"/>
                  </a:lnTo>
                  <a:lnTo>
                    <a:pt x="364" y="36"/>
                  </a:lnTo>
                  <a:lnTo>
                    <a:pt x="291" y="38"/>
                  </a:lnTo>
                  <a:lnTo>
                    <a:pt x="220" y="42"/>
                  </a:lnTo>
                  <a:lnTo>
                    <a:pt x="195" y="49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2" name="Freeform 40">
              <a:extLst>
                <a:ext uri="{FF2B5EF4-FFF2-40B4-BE49-F238E27FC236}">
                  <a16:creationId xmlns:a16="http://schemas.microsoft.com/office/drawing/2014/main" id="{CAD849A5-5DE5-E057-617D-78D5B4C45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1198"/>
              <a:ext cx="422" cy="572"/>
            </a:xfrm>
            <a:custGeom>
              <a:avLst/>
              <a:gdLst>
                <a:gd name="T0" fmla="*/ 642 w 1264"/>
                <a:gd name="T1" fmla="*/ 1712 h 1718"/>
                <a:gd name="T2" fmla="*/ 679 w 1264"/>
                <a:gd name="T3" fmla="*/ 1715 h 1718"/>
                <a:gd name="T4" fmla="*/ 755 w 1264"/>
                <a:gd name="T5" fmla="*/ 1684 h 1718"/>
                <a:gd name="T6" fmla="*/ 803 w 1264"/>
                <a:gd name="T7" fmla="*/ 1655 h 1718"/>
                <a:gd name="T8" fmla="*/ 849 w 1264"/>
                <a:gd name="T9" fmla="*/ 1624 h 1718"/>
                <a:gd name="T10" fmla="*/ 908 w 1264"/>
                <a:gd name="T11" fmla="*/ 1590 h 1718"/>
                <a:gd name="T12" fmla="*/ 930 w 1264"/>
                <a:gd name="T13" fmla="*/ 1573 h 1718"/>
                <a:gd name="T14" fmla="*/ 977 w 1264"/>
                <a:gd name="T15" fmla="*/ 1523 h 1718"/>
                <a:gd name="T16" fmla="*/ 1014 w 1264"/>
                <a:gd name="T17" fmla="*/ 1464 h 1718"/>
                <a:gd name="T18" fmla="*/ 1049 w 1264"/>
                <a:gd name="T19" fmla="*/ 1400 h 1718"/>
                <a:gd name="T20" fmla="*/ 1201 w 1264"/>
                <a:gd name="T21" fmla="*/ 1136 h 1718"/>
                <a:gd name="T22" fmla="*/ 1258 w 1264"/>
                <a:gd name="T23" fmla="*/ 1090 h 1718"/>
                <a:gd name="T24" fmla="*/ 1249 w 1264"/>
                <a:gd name="T25" fmla="*/ 1086 h 1718"/>
                <a:gd name="T26" fmla="*/ 1147 w 1264"/>
                <a:gd name="T27" fmla="*/ 1036 h 1718"/>
                <a:gd name="T28" fmla="*/ 1064 w 1264"/>
                <a:gd name="T29" fmla="*/ 964 h 1718"/>
                <a:gd name="T30" fmla="*/ 957 w 1264"/>
                <a:gd name="T31" fmla="*/ 860 h 1718"/>
                <a:gd name="T32" fmla="*/ 842 w 1264"/>
                <a:gd name="T33" fmla="*/ 746 h 1718"/>
                <a:gd name="T34" fmla="*/ 738 w 1264"/>
                <a:gd name="T35" fmla="*/ 574 h 1718"/>
                <a:gd name="T36" fmla="*/ 726 w 1264"/>
                <a:gd name="T37" fmla="*/ 548 h 1718"/>
                <a:gd name="T38" fmla="*/ 712 w 1264"/>
                <a:gd name="T39" fmla="*/ 520 h 1718"/>
                <a:gd name="T40" fmla="*/ 698 w 1264"/>
                <a:gd name="T41" fmla="*/ 483 h 1718"/>
                <a:gd name="T42" fmla="*/ 686 w 1264"/>
                <a:gd name="T43" fmla="*/ 420 h 1718"/>
                <a:gd name="T44" fmla="*/ 690 w 1264"/>
                <a:gd name="T45" fmla="*/ 356 h 1718"/>
                <a:gd name="T46" fmla="*/ 737 w 1264"/>
                <a:gd name="T47" fmla="*/ 275 h 1718"/>
                <a:gd name="T48" fmla="*/ 815 w 1264"/>
                <a:gd name="T49" fmla="*/ 221 h 1718"/>
                <a:gd name="T50" fmla="*/ 845 w 1264"/>
                <a:gd name="T51" fmla="*/ 194 h 1718"/>
                <a:gd name="T52" fmla="*/ 833 w 1264"/>
                <a:gd name="T53" fmla="*/ 189 h 1718"/>
                <a:gd name="T54" fmla="*/ 821 w 1264"/>
                <a:gd name="T55" fmla="*/ 184 h 1718"/>
                <a:gd name="T56" fmla="*/ 774 w 1264"/>
                <a:gd name="T57" fmla="*/ 158 h 1718"/>
                <a:gd name="T58" fmla="*/ 692 w 1264"/>
                <a:gd name="T59" fmla="*/ 113 h 1718"/>
                <a:gd name="T60" fmla="*/ 608 w 1264"/>
                <a:gd name="T61" fmla="*/ 71 h 1718"/>
                <a:gd name="T62" fmla="*/ 562 w 1264"/>
                <a:gd name="T63" fmla="*/ 45 h 1718"/>
                <a:gd name="T64" fmla="*/ 515 w 1264"/>
                <a:gd name="T65" fmla="*/ 15 h 1718"/>
                <a:gd name="T66" fmla="*/ 487 w 1264"/>
                <a:gd name="T67" fmla="*/ 0 h 1718"/>
                <a:gd name="T68" fmla="*/ 477 w 1264"/>
                <a:gd name="T69" fmla="*/ 0 h 1718"/>
                <a:gd name="T70" fmla="*/ 468 w 1264"/>
                <a:gd name="T71" fmla="*/ 0 h 1718"/>
                <a:gd name="T72" fmla="*/ 462 w 1264"/>
                <a:gd name="T73" fmla="*/ 1 h 1718"/>
                <a:gd name="T74" fmla="*/ 458 w 1264"/>
                <a:gd name="T75" fmla="*/ 1 h 1718"/>
                <a:gd name="T76" fmla="*/ 433 w 1264"/>
                <a:gd name="T77" fmla="*/ 36 h 1718"/>
                <a:gd name="T78" fmla="*/ 339 w 1264"/>
                <a:gd name="T79" fmla="*/ 108 h 1718"/>
                <a:gd name="T80" fmla="*/ 268 w 1264"/>
                <a:gd name="T81" fmla="*/ 178 h 1718"/>
                <a:gd name="T82" fmla="*/ 249 w 1264"/>
                <a:gd name="T83" fmla="*/ 202 h 1718"/>
                <a:gd name="T84" fmla="*/ 223 w 1264"/>
                <a:gd name="T85" fmla="*/ 234 h 1718"/>
                <a:gd name="T86" fmla="*/ 176 w 1264"/>
                <a:gd name="T87" fmla="*/ 307 h 1718"/>
                <a:gd name="T88" fmla="*/ 142 w 1264"/>
                <a:gd name="T89" fmla="*/ 457 h 1718"/>
                <a:gd name="T90" fmla="*/ 119 w 1264"/>
                <a:gd name="T91" fmla="*/ 609 h 1718"/>
                <a:gd name="T92" fmla="*/ 111 w 1264"/>
                <a:gd name="T93" fmla="*/ 734 h 1718"/>
                <a:gd name="T94" fmla="*/ 99 w 1264"/>
                <a:gd name="T95" fmla="*/ 884 h 1718"/>
                <a:gd name="T96" fmla="*/ 32 w 1264"/>
                <a:gd name="T97" fmla="*/ 1060 h 1718"/>
                <a:gd name="T98" fmla="*/ 0 w 1264"/>
                <a:gd name="T99" fmla="*/ 1171 h 1718"/>
                <a:gd name="T100" fmla="*/ 4 w 1264"/>
                <a:gd name="T101" fmla="*/ 1364 h 1718"/>
                <a:gd name="T102" fmla="*/ 4 w 1264"/>
                <a:gd name="T103" fmla="*/ 1509 h 1718"/>
                <a:gd name="T104" fmla="*/ 41 w 1264"/>
                <a:gd name="T105" fmla="*/ 1647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64" h="1718">
                  <a:moveTo>
                    <a:pt x="595" y="1718"/>
                  </a:moveTo>
                  <a:lnTo>
                    <a:pt x="614" y="1715"/>
                  </a:lnTo>
                  <a:lnTo>
                    <a:pt x="629" y="1712"/>
                  </a:lnTo>
                  <a:lnTo>
                    <a:pt x="642" y="1712"/>
                  </a:lnTo>
                  <a:lnTo>
                    <a:pt x="651" y="1714"/>
                  </a:lnTo>
                  <a:lnTo>
                    <a:pt x="659" y="1715"/>
                  </a:lnTo>
                  <a:lnTo>
                    <a:pt x="668" y="1715"/>
                  </a:lnTo>
                  <a:lnTo>
                    <a:pt x="679" y="1715"/>
                  </a:lnTo>
                  <a:lnTo>
                    <a:pt x="689" y="1712"/>
                  </a:lnTo>
                  <a:lnTo>
                    <a:pt x="702" y="1708"/>
                  </a:lnTo>
                  <a:lnTo>
                    <a:pt x="720" y="1701"/>
                  </a:lnTo>
                  <a:lnTo>
                    <a:pt x="755" y="1684"/>
                  </a:lnTo>
                  <a:lnTo>
                    <a:pt x="778" y="1672"/>
                  </a:lnTo>
                  <a:lnTo>
                    <a:pt x="792" y="1665"/>
                  </a:lnTo>
                  <a:lnTo>
                    <a:pt x="799" y="1659"/>
                  </a:lnTo>
                  <a:lnTo>
                    <a:pt x="803" y="1655"/>
                  </a:lnTo>
                  <a:lnTo>
                    <a:pt x="807" y="1652"/>
                  </a:lnTo>
                  <a:lnTo>
                    <a:pt x="814" y="1646"/>
                  </a:lnTo>
                  <a:lnTo>
                    <a:pt x="827" y="1638"/>
                  </a:lnTo>
                  <a:lnTo>
                    <a:pt x="849" y="1624"/>
                  </a:lnTo>
                  <a:lnTo>
                    <a:pt x="882" y="1605"/>
                  </a:lnTo>
                  <a:lnTo>
                    <a:pt x="894" y="1598"/>
                  </a:lnTo>
                  <a:lnTo>
                    <a:pt x="902" y="1595"/>
                  </a:lnTo>
                  <a:lnTo>
                    <a:pt x="908" y="1590"/>
                  </a:lnTo>
                  <a:lnTo>
                    <a:pt x="913" y="1588"/>
                  </a:lnTo>
                  <a:lnTo>
                    <a:pt x="918" y="1584"/>
                  </a:lnTo>
                  <a:lnTo>
                    <a:pt x="923" y="1579"/>
                  </a:lnTo>
                  <a:lnTo>
                    <a:pt x="930" y="1573"/>
                  </a:lnTo>
                  <a:lnTo>
                    <a:pt x="938" y="1564"/>
                  </a:lnTo>
                  <a:lnTo>
                    <a:pt x="950" y="1551"/>
                  </a:lnTo>
                  <a:lnTo>
                    <a:pt x="965" y="1535"/>
                  </a:lnTo>
                  <a:lnTo>
                    <a:pt x="977" y="1523"/>
                  </a:lnTo>
                  <a:lnTo>
                    <a:pt x="987" y="1509"/>
                  </a:lnTo>
                  <a:lnTo>
                    <a:pt x="996" y="1496"/>
                  </a:lnTo>
                  <a:lnTo>
                    <a:pt x="1006" y="1481"/>
                  </a:lnTo>
                  <a:lnTo>
                    <a:pt x="1014" y="1464"/>
                  </a:lnTo>
                  <a:lnTo>
                    <a:pt x="1023" y="1448"/>
                  </a:lnTo>
                  <a:lnTo>
                    <a:pt x="1031" y="1432"/>
                  </a:lnTo>
                  <a:lnTo>
                    <a:pt x="1040" y="1415"/>
                  </a:lnTo>
                  <a:lnTo>
                    <a:pt x="1049" y="1400"/>
                  </a:lnTo>
                  <a:lnTo>
                    <a:pt x="1058" y="1383"/>
                  </a:lnTo>
                  <a:lnTo>
                    <a:pt x="1162" y="1200"/>
                  </a:lnTo>
                  <a:lnTo>
                    <a:pt x="1182" y="1163"/>
                  </a:lnTo>
                  <a:lnTo>
                    <a:pt x="1201" y="1136"/>
                  </a:lnTo>
                  <a:lnTo>
                    <a:pt x="1219" y="1115"/>
                  </a:lnTo>
                  <a:lnTo>
                    <a:pt x="1234" y="1102"/>
                  </a:lnTo>
                  <a:lnTo>
                    <a:pt x="1247" y="1094"/>
                  </a:lnTo>
                  <a:lnTo>
                    <a:pt x="1258" y="1090"/>
                  </a:lnTo>
                  <a:lnTo>
                    <a:pt x="1263" y="1089"/>
                  </a:lnTo>
                  <a:lnTo>
                    <a:pt x="1264" y="1089"/>
                  </a:lnTo>
                  <a:lnTo>
                    <a:pt x="1259" y="1088"/>
                  </a:lnTo>
                  <a:lnTo>
                    <a:pt x="1249" y="1086"/>
                  </a:lnTo>
                  <a:lnTo>
                    <a:pt x="1221" y="1076"/>
                  </a:lnTo>
                  <a:lnTo>
                    <a:pt x="1195" y="1064"/>
                  </a:lnTo>
                  <a:lnTo>
                    <a:pt x="1171" y="1051"/>
                  </a:lnTo>
                  <a:lnTo>
                    <a:pt x="1147" y="1036"/>
                  </a:lnTo>
                  <a:lnTo>
                    <a:pt x="1125" y="1019"/>
                  </a:lnTo>
                  <a:lnTo>
                    <a:pt x="1103" y="1001"/>
                  </a:lnTo>
                  <a:lnTo>
                    <a:pt x="1083" y="983"/>
                  </a:lnTo>
                  <a:lnTo>
                    <a:pt x="1064" y="964"/>
                  </a:lnTo>
                  <a:lnTo>
                    <a:pt x="1045" y="947"/>
                  </a:lnTo>
                  <a:lnTo>
                    <a:pt x="1028" y="929"/>
                  </a:lnTo>
                  <a:lnTo>
                    <a:pt x="990" y="892"/>
                  </a:lnTo>
                  <a:lnTo>
                    <a:pt x="957" y="860"/>
                  </a:lnTo>
                  <a:lnTo>
                    <a:pt x="925" y="831"/>
                  </a:lnTo>
                  <a:lnTo>
                    <a:pt x="895" y="804"/>
                  </a:lnTo>
                  <a:lnTo>
                    <a:pt x="868" y="777"/>
                  </a:lnTo>
                  <a:lnTo>
                    <a:pt x="842" y="746"/>
                  </a:lnTo>
                  <a:lnTo>
                    <a:pt x="815" y="713"/>
                  </a:lnTo>
                  <a:lnTo>
                    <a:pt x="790" y="674"/>
                  </a:lnTo>
                  <a:lnTo>
                    <a:pt x="764" y="628"/>
                  </a:lnTo>
                  <a:lnTo>
                    <a:pt x="738" y="574"/>
                  </a:lnTo>
                  <a:lnTo>
                    <a:pt x="737" y="570"/>
                  </a:lnTo>
                  <a:lnTo>
                    <a:pt x="733" y="564"/>
                  </a:lnTo>
                  <a:lnTo>
                    <a:pt x="731" y="557"/>
                  </a:lnTo>
                  <a:lnTo>
                    <a:pt x="726" y="548"/>
                  </a:lnTo>
                  <a:lnTo>
                    <a:pt x="723" y="541"/>
                  </a:lnTo>
                  <a:lnTo>
                    <a:pt x="719" y="533"/>
                  </a:lnTo>
                  <a:lnTo>
                    <a:pt x="715" y="526"/>
                  </a:lnTo>
                  <a:lnTo>
                    <a:pt x="712" y="520"/>
                  </a:lnTo>
                  <a:lnTo>
                    <a:pt x="711" y="515"/>
                  </a:lnTo>
                  <a:lnTo>
                    <a:pt x="709" y="513"/>
                  </a:lnTo>
                  <a:lnTo>
                    <a:pt x="704" y="497"/>
                  </a:lnTo>
                  <a:lnTo>
                    <a:pt x="698" y="483"/>
                  </a:lnTo>
                  <a:lnTo>
                    <a:pt x="694" y="467"/>
                  </a:lnTo>
                  <a:lnTo>
                    <a:pt x="689" y="451"/>
                  </a:lnTo>
                  <a:lnTo>
                    <a:pt x="687" y="435"/>
                  </a:lnTo>
                  <a:lnTo>
                    <a:pt x="686" y="420"/>
                  </a:lnTo>
                  <a:lnTo>
                    <a:pt x="684" y="404"/>
                  </a:lnTo>
                  <a:lnTo>
                    <a:pt x="686" y="388"/>
                  </a:lnTo>
                  <a:lnTo>
                    <a:pt x="687" y="372"/>
                  </a:lnTo>
                  <a:lnTo>
                    <a:pt x="690" y="356"/>
                  </a:lnTo>
                  <a:lnTo>
                    <a:pt x="698" y="332"/>
                  </a:lnTo>
                  <a:lnTo>
                    <a:pt x="709" y="310"/>
                  </a:lnTo>
                  <a:lnTo>
                    <a:pt x="721" y="291"/>
                  </a:lnTo>
                  <a:lnTo>
                    <a:pt x="737" y="275"/>
                  </a:lnTo>
                  <a:lnTo>
                    <a:pt x="755" y="258"/>
                  </a:lnTo>
                  <a:lnTo>
                    <a:pt x="773" y="244"/>
                  </a:lnTo>
                  <a:lnTo>
                    <a:pt x="794" y="232"/>
                  </a:lnTo>
                  <a:lnTo>
                    <a:pt x="815" y="221"/>
                  </a:lnTo>
                  <a:lnTo>
                    <a:pt x="839" y="212"/>
                  </a:lnTo>
                  <a:lnTo>
                    <a:pt x="863" y="204"/>
                  </a:lnTo>
                  <a:lnTo>
                    <a:pt x="899" y="202"/>
                  </a:lnTo>
                  <a:lnTo>
                    <a:pt x="845" y="194"/>
                  </a:lnTo>
                  <a:lnTo>
                    <a:pt x="842" y="193"/>
                  </a:lnTo>
                  <a:lnTo>
                    <a:pt x="839" y="191"/>
                  </a:lnTo>
                  <a:lnTo>
                    <a:pt x="837" y="190"/>
                  </a:lnTo>
                  <a:lnTo>
                    <a:pt x="833" y="189"/>
                  </a:lnTo>
                  <a:lnTo>
                    <a:pt x="831" y="188"/>
                  </a:lnTo>
                  <a:lnTo>
                    <a:pt x="827" y="187"/>
                  </a:lnTo>
                  <a:lnTo>
                    <a:pt x="825" y="185"/>
                  </a:lnTo>
                  <a:lnTo>
                    <a:pt x="821" y="184"/>
                  </a:lnTo>
                  <a:lnTo>
                    <a:pt x="818" y="183"/>
                  </a:lnTo>
                  <a:lnTo>
                    <a:pt x="815" y="181"/>
                  </a:lnTo>
                  <a:lnTo>
                    <a:pt x="794" y="170"/>
                  </a:lnTo>
                  <a:lnTo>
                    <a:pt x="774" y="158"/>
                  </a:lnTo>
                  <a:lnTo>
                    <a:pt x="753" y="147"/>
                  </a:lnTo>
                  <a:lnTo>
                    <a:pt x="733" y="136"/>
                  </a:lnTo>
                  <a:lnTo>
                    <a:pt x="713" y="125"/>
                  </a:lnTo>
                  <a:lnTo>
                    <a:pt x="692" y="113"/>
                  </a:lnTo>
                  <a:lnTo>
                    <a:pt x="671" y="102"/>
                  </a:lnTo>
                  <a:lnTo>
                    <a:pt x="651" y="92"/>
                  </a:lnTo>
                  <a:lnTo>
                    <a:pt x="630" y="81"/>
                  </a:lnTo>
                  <a:lnTo>
                    <a:pt x="608" y="71"/>
                  </a:lnTo>
                  <a:lnTo>
                    <a:pt x="595" y="65"/>
                  </a:lnTo>
                  <a:lnTo>
                    <a:pt x="584" y="58"/>
                  </a:lnTo>
                  <a:lnTo>
                    <a:pt x="573" y="52"/>
                  </a:lnTo>
                  <a:lnTo>
                    <a:pt x="562" y="45"/>
                  </a:lnTo>
                  <a:lnTo>
                    <a:pt x="550" y="37"/>
                  </a:lnTo>
                  <a:lnTo>
                    <a:pt x="538" y="30"/>
                  </a:lnTo>
                  <a:lnTo>
                    <a:pt x="526" y="23"/>
                  </a:lnTo>
                  <a:lnTo>
                    <a:pt x="515" y="15"/>
                  </a:lnTo>
                  <a:lnTo>
                    <a:pt x="502" y="8"/>
                  </a:lnTo>
                  <a:lnTo>
                    <a:pt x="492" y="2"/>
                  </a:lnTo>
                  <a:lnTo>
                    <a:pt x="489" y="1"/>
                  </a:lnTo>
                  <a:lnTo>
                    <a:pt x="487" y="0"/>
                  </a:lnTo>
                  <a:lnTo>
                    <a:pt x="484" y="0"/>
                  </a:lnTo>
                  <a:lnTo>
                    <a:pt x="482" y="0"/>
                  </a:lnTo>
                  <a:lnTo>
                    <a:pt x="480" y="0"/>
                  </a:lnTo>
                  <a:lnTo>
                    <a:pt x="477" y="0"/>
                  </a:lnTo>
                  <a:lnTo>
                    <a:pt x="474" y="0"/>
                  </a:lnTo>
                  <a:lnTo>
                    <a:pt x="471" y="0"/>
                  </a:lnTo>
                  <a:lnTo>
                    <a:pt x="469" y="0"/>
                  </a:lnTo>
                  <a:lnTo>
                    <a:pt x="468" y="0"/>
                  </a:lnTo>
                  <a:lnTo>
                    <a:pt x="465" y="0"/>
                  </a:lnTo>
                  <a:lnTo>
                    <a:pt x="464" y="0"/>
                  </a:lnTo>
                  <a:lnTo>
                    <a:pt x="463" y="1"/>
                  </a:lnTo>
                  <a:lnTo>
                    <a:pt x="462" y="1"/>
                  </a:lnTo>
                  <a:lnTo>
                    <a:pt x="461" y="1"/>
                  </a:lnTo>
                  <a:lnTo>
                    <a:pt x="461" y="1"/>
                  </a:lnTo>
                  <a:lnTo>
                    <a:pt x="458" y="1"/>
                  </a:lnTo>
                  <a:lnTo>
                    <a:pt x="458" y="1"/>
                  </a:lnTo>
                  <a:lnTo>
                    <a:pt x="456" y="1"/>
                  </a:lnTo>
                  <a:lnTo>
                    <a:pt x="455" y="0"/>
                  </a:lnTo>
                  <a:lnTo>
                    <a:pt x="448" y="18"/>
                  </a:lnTo>
                  <a:lnTo>
                    <a:pt x="433" y="36"/>
                  </a:lnTo>
                  <a:lnTo>
                    <a:pt x="413" y="55"/>
                  </a:lnTo>
                  <a:lnTo>
                    <a:pt x="390" y="72"/>
                  </a:lnTo>
                  <a:lnTo>
                    <a:pt x="365" y="90"/>
                  </a:lnTo>
                  <a:lnTo>
                    <a:pt x="339" y="108"/>
                  </a:lnTo>
                  <a:lnTo>
                    <a:pt x="315" y="126"/>
                  </a:lnTo>
                  <a:lnTo>
                    <a:pt x="294" y="144"/>
                  </a:lnTo>
                  <a:lnTo>
                    <a:pt x="277" y="160"/>
                  </a:lnTo>
                  <a:lnTo>
                    <a:pt x="268" y="178"/>
                  </a:lnTo>
                  <a:lnTo>
                    <a:pt x="265" y="181"/>
                  </a:lnTo>
                  <a:lnTo>
                    <a:pt x="261" y="187"/>
                  </a:lnTo>
                  <a:lnTo>
                    <a:pt x="256" y="194"/>
                  </a:lnTo>
                  <a:lnTo>
                    <a:pt x="249" y="202"/>
                  </a:lnTo>
                  <a:lnTo>
                    <a:pt x="242" y="210"/>
                  </a:lnTo>
                  <a:lnTo>
                    <a:pt x="235" y="220"/>
                  </a:lnTo>
                  <a:lnTo>
                    <a:pt x="227" y="228"/>
                  </a:lnTo>
                  <a:lnTo>
                    <a:pt x="223" y="234"/>
                  </a:lnTo>
                  <a:lnTo>
                    <a:pt x="218" y="239"/>
                  </a:lnTo>
                  <a:lnTo>
                    <a:pt x="215" y="243"/>
                  </a:lnTo>
                  <a:lnTo>
                    <a:pt x="193" y="273"/>
                  </a:lnTo>
                  <a:lnTo>
                    <a:pt x="176" y="307"/>
                  </a:lnTo>
                  <a:lnTo>
                    <a:pt x="163" y="342"/>
                  </a:lnTo>
                  <a:lnTo>
                    <a:pt x="154" y="379"/>
                  </a:lnTo>
                  <a:lnTo>
                    <a:pt x="146" y="417"/>
                  </a:lnTo>
                  <a:lnTo>
                    <a:pt x="142" y="457"/>
                  </a:lnTo>
                  <a:lnTo>
                    <a:pt x="137" y="495"/>
                  </a:lnTo>
                  <a:lnTo>
                    <a:pt x="132" y="533"/>
                  </a:lnTo>
                  <a:lnTo>
                    <a:pt x="126" y="572"/>
                  </a:lnTo>
                  <a:lnTo>
                    <a:pt x="119" y="609"/>
                  </a:lnTo>
                  <a:lnTo>
                    <a:pt x="117" y="631"/>
                  </a:lnTo>
                  <a:lnTo>
                    <a:pt x="114" y="661"/>
                  </a:lnTo>
                  <a:lnTo>
                    <a:pt x="112" y="696"/>
                  </a:lnTo>
                  <a:lnTo>
                    <a:pt x="111" y="734"/>
                  </a:lnTo>
                  <a:lnTo>
                    <a:pt x="110" y="773"/>
                  </a:lnTo>
                  <a:lnTo>
                    <a:pt x="107" y="812"/>
                  </a:lnTo>
                  <a:lnTo>
                    <a:pt x="104" y="849"/>
                  </a:lnTo>
                  <a:lnTo>
                    <a:pt x="99" y="884"/>
                  </a:lnTo>
                  <a:lnTo>
                    <a:pt x="93" y="911"/>
                  </a:lnTo>
                  <a:lnTo>
                    <a:pt x="83" y="932"/>
                  </a:lnTo>
                  <a:lnTo>
                    <a:pt x="54" y="1006"/>
                  </a:lnTo>
                  <a:lnTo>
                    <a:pt x="32" y="1060"/>
                  </a:lnTo>
                  <a:lnTo>
                    <a:pt x="18" y="1098"/>
                  </a:lnTo>
                  <a:lnTo>
                    <a:pt x="7" y="1125"/>
                  </a:lnTo>
                  <a:lnTo>
                    <a:pt x="2" y="1149"/>
                  </a:lnTo>
                  <a:lnTo>
                    <a:pt x="0" y="1171"/>
                  </a:lnTo>
                  <a:lnTo>
                    <a:pt x="0" y="1200"/>
                  </a:lnTo>
                  <a:lnTo>
                    <a:pt x="1" y="1238"/>
                  </a:lnTo>
                  <a:lnTo>
                    <a:pt x="4" y="1291"/>
                  </a:lnTo>
                  <a:lnTo>
                    <a:pt x="4" y="1364"/>
                  </a:lnTo>
                  <a:lnTo>
                    <a:pt x="2" y="1403"/>
                  </a:lnTo>
                  <a:lnTo>
                    <a:pt x="1" y="1439"/>
                  </a:lnTo>
                  <a:lnTo>
                    <a:pt x="1" y="1475"/>
                  </a:lnTo>
                  <a:lnTo>
                    <a:pt x="4" y="1509"/>
                  </a:lnTo>
                  <a:lnTo>
                    <a:pt x="8" y="1545"/>
                  </a:lnTo>
                  <a:lnTo>
                    <a:pt x="16" y="1578"/>
                  </a:lnTo>
                  <a:lnTo>
                    <a:pt x="26" y="1611"/>
                  </a:lnTo>
                  <a:lnTo>
                    <a:pt x="41" y="1647"/>
                  </a:lnTo>
                  <a:lnTo>
                    <a:pt x="60" y="1682"/>
                  </a:lnTo>
                  <a:lnTo>
                    <a:pt x="83" y="1718"/>
                  </a:lnTo>
                  <a:lnTo>
                    <a:pt x="595" y="1718"/>
                  </a:lnTo>
                  <a:close/>
                </a:path>
              </a:pathLst>
            </a:custGeom>
            <a:solidFill>
              <a:srgbClr val="989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3" name="Freeform 41">
              <a:extLst>
                <a:ext uri="{FF2B5EF4-FFF2-40B4-BE49-F238E27FC236}">
                  <a16:creationId xmlns:a16="http://schemas.microsoft.com/office/drawing/2014/main" id="{3FB301DD-780A-C397-7F09-2AB308FF7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" y="1709"/>
              <a:ext cx="294" cy="62"/>
            </a:xfrm>
            <a:custGeom>
              <a:avLst/>
              <a:gdLst>
                <a:gd name="T0" fmla="*/ 0 w 881"/>
                <a:gd name="T1" fmla="*/ 183 h 186"/>
                <a:gd name="T2" fmla="*/ 513 w 881"/>
                <a:gd name="T3" fmla="*/ 183 h 186"/>
                <a:gd name="T4" fmla="*/ 532 w 881"/>
                <a:gd name="T5" fmla="*/ 182 h 186"/>
                <a:gd name="T6" fmla="*/ 546 w 881"/>
                <a:gd name="T7" fmla="*/ 181 h 186"/>
                <a:gd name="T8" fmla="*/ 558 w 881"/>
                <a:gd name="T9" fmla="*/ 182 h 186"/>
                <a:gd name="T10" fmla="*/ 568 w 881"/>
                <a:gd name="T11" fmla="*/ 184 h 186"/>
                <a:gd name="T12" fmla="*/ 577 w 881"/>
                <a:gd name="T13" fmla="*/ 186 h 186"/>
                <a:gd name="T14" fmla="*/ 586 w 881"/>
                <a:gd name="T15" fmla="*/ 186 h 186"/>
                <a:gd name="T16" fmla="*/ 595 w 881"/>
                <a:gd name="T17" fmla="*/ 186 h 186"/>
                <a:gd name="T18" fmla="*/ 607 w 881"/>
                <a:gd name="T19" fmla="*/ 184 h 186"/>
                <a:gd name="T20" fmla="*/ 621 w 881"/>
                <a:gd name="T21" fmla="*/ 180 h 186"/>
                <a:gd name="T22" fmla="*/ 638 w 881"/>
                <a:gd name="T23" fmla="*/ 173 h 186"/>
                <a:gd name="T24" fmla="*/ 674 w 881"/>
                <a:gd name="T25" fmla="*/ 156 h 186"/>
                <a:gd name="T26" fmla="*/ 696 w 881"/>
                <a:gd name="T27" fmla="*/ 144 h 186"/>
                <a:gd name="T28" fmla="*/ 709 w 881"/>
                <a:gd name="T29" fmla="*/ 136 h 186"/>
                <a:gd name="T30" fmla="*/ 716 w 881"/>
                <a:gd name="T31" fmla="*/ 132 h 186"/>
                <a:gd name="T32" fmla="*/ 721 w 881"/>
                <a:gd name="T33" fmla="*/ 127 h 186"/>
                <a:gd name="T34" fmla="*/ 726 w 881"/>
                <a:gd name="T35" fmla="*/ 123 h 186"/>
                <a:gd name="T36" fmla="*/ 732 w 881"/>
                <a:gd name="T37" fmla="*/ 118 h 186"/>
                <a:gd name="T38" fmla="*/ 745 w 881"/>
                <a:gd name="T39" fmla="*/ 108 h 186"/>
                <a:gd name="T40" fmla="*/ 766 w 881"/>
                <a:gd name="T41" fmla="*/ 95 h 186"/>
                <a:gd name="T42" fmla="*/ 800 w 881"/>
                <a:gd name="T43" fmla="*/ 76 h 186"/>
                <a:gd name="T44" fmla="*/ 812 w 881"/>
                <a:gd name="T45" fmla="*/ 70 h 186"/>
                <a:gd name="T46" fmla="*/ 820 w 881"/>
                <a:gd name="T47" fmla="*/ 64 h 186"/>
                <a:gd name="T48" fmla="*/ 826 w 881"/>
                <a:gd name="T49" fmla="*/ 61 h 186"/>
                <a:gd name="T50" fmla="*/ 830 w 881"/>
                <a:gd name="T51" fmla="*/ 57 h 186"/>
                <a:gd name="T52" fmla="*/ 834 w 881"/>
                <a:gd name="T53" fmla="*/ 52 h 186"/>
                <a:gd name="T54" fmla="*/ 838 w 881"/>
                <a:gd name="T55" fmla="*/ 46 h 186"/>
                <a:gd name="T56" fmla="*/ 844 w 881"/>
                <a:gd name="T57" fmla="*/ 40 h 186"/>
                <a:gd name="T58" fmla="*/ 852 w 881"/>
                <a:gd name="T59" fmla="*/ 30 h 186"/>
                <a:gd name="T60" fmla="*/ 864 w 881"/>
                <a:gd name="T61" fmla="*/ 17 h 186"/>
                <a:gd name="T62" fmla="*/ 881 w 881"/>
                <a:gd name="T6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1" h="186">
                  <a:moveTo>
                    <a:pt x="0" y="183"/>
                  </a:moveTo>
                  <a:lnTo>
                    <a:pt x="513" y="183"/>
                  </a:lnTo>
                  <a:lnTo>
                    <a:pt x="532" y="182"/>
                  </a:lnTo>
                  <a:lnTo>
                    <a:pt x="546" y="181"/>
                  </a:lnTo>
                  <a:lnTo>
                    <a:pt x="558" y="182"/>
                  </a:lnTo>
                  <a:lnTo>
                    <a:pt x="568" y="184"/>
                  </a:lnTo>
                  <a:lnTo>
                    <a:pt x="577" y="186"/>
                  </a:lnTo>
                  <a:lnTo>
                    <a:pt x="586" y="186"/>
                  </a:lnTo>
                  <a:lnTo>
                    <a:pt x="595" y="186"/>
                  </a:lnTo>
                  <a:lnTo>
                    <a:pt x="607" y="184"/>
                  </a:lnTo>
                  <a:lnTo>
                    <a:pt x="621" y="180"/>
                  </a:lnTo>
                  <a:lnTo>
                    <a:pt x="638" y="173"/>
                  </a:lnTo>
                  <a:lnTo>
                    <a:pt x="674" y="156"/>
                  </a:lnTo>
                  <a:lnTo>
                    <a:pt x="696" y="144"/>
                  </a:lnTo>
                  <a:lnTo>
                    <a:pt x="709" y="136"/>
                  </a:lnTo>
                  <a:lnTo>
                    <a:pt x="716" y="132"/>
                  </a:lnTo>
                  <a:lnTo>
                    <a:pt x="721" y="127"/>
                  </a:lnTo>
                  <a:lnTo>
                    <a:pt x="726" y="123"/>
                  </a:lnTo>
                  <a:lnTo>
                    <a:pt x="732" y="118"/>
                  </a:lnTo>
                  <a:lnTo>
                    <a:pt x="745" y="108"/>
                  </a:lnTo>
                  <a:lnTo>
                    <a:pt x="766" y="95"/>
                  </a:lnTo>
                  <a:lnTo>
                    <a:pt x="800" y="76"/>
                  </a:lnTo>
                  <a:lnTo>
                    <a:pt x="812" y="70"/>
                  </a:lnTo>
                  <a:lnTo>
                    <a:pt x="820" y="64"/>
                  </a:lnTo>
                  <a:lnTo>
                    <a:pt x="826" y="61"/>
                  </a:lnTo>
                  <a:lnTo>
                    <a:pt x="830" y="57"/>
                  </a:lnTo>
                  <a:lnTo>
                    <a:pt x="834" y="52"/>
                  </a:lnTo>
                  <a:lnTo>
                    <a:pt x="838" y="46"/>
                  </a:lnTo>
                  <a:lnTo>
                    <a:pt x="844" y="40"/>
                  </a:lnTo>
                  <a:lnTo>
                    <a:pt x="852" y="30"/>
                  </a:lnTo>
                  <a:lnTo>
                    <a:pt x="864" y="17"/>
                  </a:lnTo>
                  <a:lnTo>
                    <a:pt x="88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4" name="Freeform 42">
              <a:extLst>
                <a:ext uri="{FF2B5EF4-FFF2-40B4-BE49-F238E27FC236}">
                  <a16:creationId xmlns:a16="http://schemas.microsoft.com/office/drawing/2014/main" id="{995E5C7C-7ECC-073E-98DD-909D2AC7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1198"/>
              <a:ext cx="394" cy="571"/>
            </a:xfrm>
            <a:custGeom>
              <a:avLst/>
              <a:gdLst>
                <a:gd name="T0" fmla="*/ 537 w 1181"/>
                <a:gd name="T1" fmla="*/ 1710 h 1715"/>
                <a:gd name="T2" fmla="*/ 573 w 1181"/>
                <a:gd name="T3" fmla="*/ 1712 h 1715"/>
                <a:gd name="T4" fmla="*/ 597 w 1181"/>
                <a:gd name="T5" fmla="*/ 1715 h 1715"/>
                <a:gd name="T6" fmla="*/ 637 w 1181"/>
                <a:gd name="T7" fmla="*/ 1701 h 1715"/>
                <a:gd name="T8" fmla="*/ 710 w 1181"/>
                <a:gd name="T9" fmla="*/ 1665 h 1715"/>
                <a:gd name="T10" fmla="*/ 725 w 1181"/>
                <a:gd name="T11" fmla="*/ 1651 h 1715"/>
                <a:gd name="T12" fmla="*/ 766 w 1181"/>
                <a:gd name="T13" fmla="*/ 1623 h 1715"/>
                <a:gd name="T14" fmla="*/ 819 w 1181"/>
                <a:gd name="T15" fmla="*/ 1594 h 1715"/>
                <a:gd name="T16" fmla="*/ 835 w 1181"/>
                <a:gd name="T17" fmla="*/ 1584 h 1715"/>
                <a:gd name="T18" fmla="*/ 855 w 1181"/>
                <a:gd name="T19" fmla="*/ 1564 h 1715"/>
                <a:gd name="T20" fmla="*/ 894 w 1181"/>
                <a:gd name="T21" fmla="*/ 1522 h 1715"/>
                <a:gd name="T22" fmla="*/ 923 w 1181"/>
                <a:gd name="T23" fmla="*/ 1481 h 1715"/>
                <a:gd name="T24" fmla="*/ 949 w 1181"/>
                <a:gd name="T25" fmla="*/ 1432 h 1715"/>
                <a:gd name="T26" fmla="*/ 975 w 1181"/>
                <a:gd name="T27" fmla="*/ 1383 h 1715"/>
                <a:gd name="T28" fmla="*/ 1118 w 1181"/>
                <a:gd name="T29" fmla="*/ 1134 h 1715"/>
                <a:gd name="T30" fmla="*/ 1166 w 1181"/>
                <a:gd name="T31" fmla="*/ 1095 h 1715"/>
                <a:gd name="T32" fmla="*/ 1181 w 1181"/>
                <a:gd name="T33" fmla="*/ 1089 h 1715"/>
                <a:gd name="T34" fmla="*/ 1139 w 1181"/>
                <a:gd name="T35" fmla="*/ 1076 h 1715"/>
                <a:gd name="T36" fmla="*/ 1064 w 1181"/>
                <a:gd name="T37" fmla="*/ 1036 h 1715"/>
                <a:gd name="T38" fmla="*/ 1000 w 1181"/>
                <a:gd name="T39" fmla="*/ 983 h 1715"/>
                <a:gd name="T40" fmla="*/ 945 w 1181"/>
                <a:gd name="T41" fmla="*/ 929 h 1715"/>
                <a:gd name="T42" fmla="*/ 843 w 1181"/>
                <a:gd name="T43" fmla="*/ 831 h 1715"/>
                <a:gd name="T44" fmla="*/ 759 w 1181"/>
                <a:gd name="T45" fmla="*/ 747 h 1715"/>
                <a:gd name="T46" fmla="*/ 681 w 1181"/>
                <a:gd name="T47" fmla="*/ 629 h 1715"/>
                <a:gd name="T48" fmla="*/ 651 w 1181"/>
                <a:gd name="T49" fmla="*/ 564 h 1715"/>
                <a:gd name="T50" fmla="*/ 640 w 1181"/>
                <a:gd name="T51" fmla="*/ 541 h 1715"/>
                <a:gd name="T52" fmla="*/ 629 w 1181"/>
                <a:gd name="T53" fmla="*/ 520 h 1715"/>
                <a:gd name="T54" fmla="*/ 621 w 1181"/>
                <a:gd name="T55" fmla="*/ 497 h 1715"/>
                <a:gd name="T56" fmla="*/ 607 w 1181"/>
                <a:gd name="T57" fmla="*/ 451 h 1715"/>
                <a:gd name="T58" fmla="*/ 601 w 1181"/>
                <a:gd name="T59" fmla="*/ 403 h 1715"/>
                <a:gd name="T60" fmla="*/ 607 w 1181"/>
                <a:gd name="T61" fmla="*/ 356 h 1715"/>
                <a:gd name="T62" fmla="*/ 640 w 1181"/>
                <a:gd name="T63" fmla="*/ 291 h 1715"/>
                <a:gd name="T64" fmla="*/ 690 w 1181"/>
                <a:gd name="T65" fmla="*/ 244 h 1715"/>
                <a:gd name="T66" fmla="*/ 756 w 1181"/>
                <a:gd name="T67" fmla="*/ 212 h 1715"/>
                <a:gd name="T68" fmla="*/ 762 w 1181"/>
                <a:gd name="T69" fmla="*/ 194 h 1715"/>
                <a:gd name="T70" fmla="*/ 754 w 1181"/>
                <a:gd name="T71" fmla="*/ 190 h 1715"/>
                <a:gd name="T72" fmla="*/ 744 w 1181"/>
                <a:gd name="T73" fmla="*/ 188 h 1715"/>
                <a:gd name="T74" fmla="*/ 736 w 1181"/>
                <a:gd name="T75" fmla="*/ 183 h 1715"/>
                <a:gd name="T76" fmla="*/ 692 w 1181"/>
                <a:gd name="T77" fmla="*/ 158 h 1715"/>
                <a:gd name="T78" fmla="*/ 630 w 1181"/>
                <a:gd name="T79" fmla="*/ 124 h 1715"/>
                <a:gd name="T80" fmla="*/ 568 w 1181"/>
                <a:gd name="T81" fmla="*/ 92 h 1715"/>
                <a:gd name="T82" fmla="*/ 513 w 1181"/>
                <a:gd name="T83" fmla="*/ 65 h 1715"/>
                <a:gd name="T84" fmla="*/ 479 w 1181"/>
                <a:gd name="T85" fmla="*/ 44 h 1715"/>
                <a:gd name="T86" fmla="*/ 444 w 1181"/>
                <a:gd name="T87" fmla="*/ 21 h 1715"/>
                <a:gd name="T88" fmla="*/ 409 w 1181"/>
                <a:gd name="T89" fmla="*/ 1 h 1715"/>
                <a:gd name="T90" fmla="*/ 401 w 1181"/>
                <a:gd name="T91" fmla="*/ 0 h 1715"/>
                <a:gd name="T92" fmla="*/ 394 w 1181"/>
                <a:gd name="T93" fmla="*/ 0 h 1715"/>
                <a:gd name="T94" fmla="*/ 387 w 1181"/>
                <a:gd name="T95" fmla="*/ 0 h 1715"/>
                <a:gd name="T96" fmla="*/ 381 w 1181"/>
                <a:gd name="T97" fmla="*/ 0 h 1715"/>
                <a:gd name="T98" fmla="*/ 379 w 1181"/>
                <a:gd name="T99" fmla="*/ 1 h 1715"/>
                <a:gd name="T100" fmla="*/ 375 w 1181"/>
                <a:gd name="T101" fmla="*/ 1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1" h="1715">
                  <a:moveTo>
                    <a:pt x="0" y="1712"/>
                  </a:moveTo>
                  <a:lnTo>
                    <a:pt x="518" y="1712"/>
                  </a:lnTo>
                  <a:lnTo>
                    <a:pt x="537" y="1710"/>
                  </a:lnTo>
                  <a:lnTo>
                    <a:pt x="551" y="1709"/>
                  </a:lnTo>
                  <a:lnTo>
                    <a:pt x="563" y="1710"/>
                  </a:lnTo>
                  <a:lnTo>
                    <a:pt x="573" y="1712"/>
                  </a:lnTo>
                  <a:lnTo>
                    <a:pt x="580" y="1714"/>
                  </a:lnTo>
                  <a:lnTo>
                    <a:pt x="587" y="1715"/>
                  </a:lnTo>
                  <a:lnTo>
                    <a:pt x="597" y="1715"/>
                  </a:lnTo>
                  <a:lnTo>
                    <a:pt x="607" y="1712"/>
                  </a:lnTo>
                  <a:lnTo>
                    <a:pt x="621" y="1708"/>
                  </a:lnTo>
                  <a:lnTo>
                    <a:pt x="637" y="1701"/>
                  </a:lnTo>
                  <a:lnTo>
                    <a:pt x="673" y="1684"/>
                  </a:lnTo>
                  <a:lnTo>
                    <a:pt x="695" y="1672"/>
                  </a:lnTo>
                  <a:lnTo>
                    <a:pt x="710" y="1665"/>
                  </a:lnTo>
                  <a:lnTo>
                    <a:pt x="716" y="1660"/>
                  </a:lnTo>
                  <a:lnTo>
                    <a:pt x="720" y="1655"/>
                  </a:lnTo>
                  <a:lnTo>
                    <a:pt x="725" y="1651"/>
                  </a:lnTo>
                  <a:lnTo>
                    <a:pt x="731" y="1646"/>
                  </a:lnTo>
                  <a:lnTo>
                    <a:pt x="744" y="1636"/>
                  </a:lnTo>
                  <a:lnTo>
                    <a:pt x="766" y="1623"/>
                  </a:lnTo>
                  <a:lnTo>
                    <a:pt x="799" y="1605"/>
                  </a:lnTo>
                  <a:lnTo>
                    <a:pt x="811" y="1598"/>
                  </a:lnTo>
                  <a:lnTo>
                    <a:pt x="819" y="1594"/>
                  </a:lnTo>
                  <a:lnTo>
                    <a:pt x="825" y="1590"/>
                  </a:lnTo>
                  <a:lnTo>
                    <a:pt x="831" y="1588"/>
                  </a:lnTo>
                  <a:lnTo>
                    <a:pt x="835" y="1584"/>
                  </a:lnTo>
                  <a:lnTo>
                    <a:pt x="840" y="1579"/>
                  </a:lnTo>
                  <a:lnTo>
                    <a:pt x="847" y="1572"/>
                  </a:lnTo>
                  <a:lnTo>
                    <a:pt x="855" y="1564"/>
                  </a:lnTo>
                  <a:lnTo>
                    <a:pt x="867" y="1551"/>
                  </a:lnTo>
                  <a:lnTo>
                    <a:pt x="884" y="1534"/>
                  </a:lnTo>
                  <a:lnTo>
                    <a:pt x="894" y="1522"/>
                  </a:lnTo>
                  <a:lnTo>
                    <a:pt x="904" y="1510"/>
                  </a:lnTo>
                  <a:lnTo>
                    <a:pt x="913" y="1496"/>
                  </a:lnTo>
                  <a:lnTo>
                    <a:pt x="923" y="1481"/>
                  </a:lnTo>
                  <a:lnTo>
                    <a:pt x="931" y="1464"/>
                  </a:lnTo>
                  <a:lnTo>
                    <a:pt x="940" y="1448"/>
                  </a:lnTo>
                  <a:lnTo>
                    <a:pt x="949" y="1432"/>
                  </a:lnTo>
                  <a:lnTo>
                    <a:pt x="957" y="1415"/>
                  </a:lnTo>
                  <a:lnTo>
                    <a:pt x="967" y="1398"/>
                  </a:lnTo>
                  <a:lnTo>
                    <a:pt x="975" y="1383"/>
                  </a:lnTo>
                  <a:lnTo>
                    <a:pt x="1080" y="1200"/>
                  </a:lnTo>
                  <a:lnTo>
                    <a:pt x="1099" y="1163"/>
                  </a:lnTo>
                  <a:lnTo>
                    <a:pt x="1118" y="1134"/>
                  </a:lnTo>
                  <a:lnTo>
                    <a:pt x="1136" y="1115"/>
                  </a:lnTo>
                  <a:lnTo>
                    <a:pt x="1151" y="1102"/>
                  </a:lnTo>
                  <a:lnTo>
                    <a:pt x="1166" y="1095"/>
                  </a:lnTo>
                  <a:lnTo>
                    <a:pt x="1175" y="1090"/>
                  </a:lnTo>
                  <a:lnTo>
                    <a:pt x="1180" y="1089"/>
                  </a:lnTo>
                  <a:lnTo>
                    <a:pt x="1181" y="1089"/>
                  </a:lnTo>
                  <a:lnTo>
                    <a:pt x="1176" y="1088"/>
                  </a:lnTo>
                  <a:lnTo>
                    <a:pt x="1166" y="1086"/>
                  </a:lnTo>
                  <a:lnTo>
                    <a:pt x="1139" y="1076"/>
                  </a:lnTo>
                  <a:lnTo>
                    <a:pt x="1113" y="1064"/>
                  </a:lnTo>
                  <a:lnTo>
                    <a:pt x="1088" y="1051"/>
                  </a:lnTo>
                  <a:lnTo>
                    <a:pt x="1064" y="1036"/>
                  </a:lnTo>
                  <a:lnTo>
                    <a:pt x="1042" y="1018"/>
                  </a:lnTo>
                  <a:lnTo>
                    <a:pt x="1020" y="1001"/>
                  </a:lnTo>
                  <a:lnTo>
                    <a:pt x="1000" y="983"/>
                  </a:lnTo>
                  <a:lnTo>
                    <a:pt x="981" y="964"/>
                  </a:lnTo>
                  <a:lnTo>
                    <a:pt x="962" y="947"/>
                  </a:lnTo>
                  <a:lnTo>
                    <a:pt x="945" y="929"/>
                  </a:lnTo>
                  <a:lnTo>
                    <a:pt x="907" y="892"/>
                  </a:lnTo>
                  <a:lnTo>
                    <a:pt x="874" y="860"/>
                  </a:lnTo>
                  <a:lnTo>
                    <a:pt x="843" y="831"/>
                  </a:lnTo>
                  <a:lnTo>
                    <a:pt x="812" y="804"/>
                  </a:lnTo>
                  <a:lnTo>
                    <a:pt x="785" y="777"/>
                  </a:lnTo>
                  <a:lnTo>
                    <a:pt x="759" y="747"/>
                  </a:lnTo>
                  <a:lnTo>
                    <a:pt x="734" y="713"/>
                  </a:lnTo>
                  <a:lnTo>
                    <a:pt x="707" y="674"/>
                  </a:lnTo>
                  <a:lnTo>
                    <a:pt x="681" y="629"/>
                  </a:lnTo>
                  <a:lnTo>
                    <a:pt x="655" y="574"/>
                  </a:lnTo>
                  <a:lnTo>
                    <a:pt x="654" y="570"/>
                  </a:lnTo>
                  <a:lnTo>
                    <a:pt x="651" y="564"/>
                  </a:lnTo>
                  <a:lnTo>
                    <a:pt x="648" y="557"/>
                  </a:lnTo>
                  <a:lnTo>
                    <a:pt x="644" y="548"/>
                  </a:lnTo>
                  <a:lnTo>
                    <a:pt x="640" y="541"/>
                  </a:lnTo>
                  <a:lnTo>
                    <a:pt x="636" y="533"/>
                  </a:lnTo>
                  <a:lnTo>
                    <a:pt x="632" y="526"/>
                  </a:lnTo>
                  <a:lnTo>
                    <a:pt x="629" y="520"/>
                  </a:lnTo>
                  <a:lnTo>
                    <a:pt x="628" y="515"/>
                  </a:lnTo>
                  <a:lnTo>
                    <a:pt x="626" y="511"/>
                  </a:lnTo>
                  <a:lnTo>
                    <a:pt x="621" y="497"/>
                  </a:lnTo>
                  <a:lnTo>
                    <a:pt x="616" y="482"/>
                  </a:lnTo>
                  <a:lnTo>
                    <a:pt x="611" y="466"/>
                  </a:lnTo>
                  <a:lnTo>
                    <a:pt x="607" y="451"/>
                  </a:lnTo>
                  <a:lnTo>
                    <a:pt x="604" y="435"/>
                  </a:lnTo>
                  <a:lnTo>
                    <a:pt x="603" y="420"/>
                  </a:lnTo>
                  <a:lnTo>
                    <a:pt x="601" y="403"/>
                  </a:lnTo>
                  <a:lnTo>
                    <a:pt x="603" y="388"/>
                  </a:lnTo>
                  <a:lnTo>
                    <a:pt x="604" y="372"/>
                  </a:lnTo>
                  <a:lnTo>
                    <a:pt x="607" y="356"/>
                  </a:lnTo>
                  <a:lnTo>
                    <a:pt x="616" y="333"/>
                  </a:lnTo>
                  <a:lnTo>
                    <a:pt x="626" y="312"/>
                  </a:lnTo>
                  <a:lnTo>
                    <a:pt x="640" y="291"/>
                  </a:lnTo>
                  <a:lnTo>
                    <a:pt x="655" y="273"/>
                  </a:lnTo>
                  <a:lnTo>
                    <a:pt x="672" y="258"/>
                  </a:lnTo>
                  <a:lnTo>
                    <a:pt x="690" y="244"/>
                  </a:lnTo>
                  <a:lnTo>
                    <a:pt x="711" y="231"/>
                  </a:lnTo>
                  <a:lnTo>
                    <a:pt x="734" y="220"/>
                  </a:lnTo>
                  <a:lnTo>
                    <a:pt x="756" y="212"/>
                  </a:lnTo>
                  <a:lnTo>
                    <a:pt x="780" y="204"/>
                  </a:lnTo>
                  <a:lnTo>
                    <a:pt x="816" y="202"/>
                  </a:lnTo>
                  <a:lnTo>
                    <a:pt x="762" y="194"/>
                  </a:lnTo>
                  <a:lnTo>
                    <a:pt x="760" y="191"/>
                  </a:lnTo>
                  <a:lnTo>
                    <a:pt x="757" y="191"/>
                  </a:lnTo>
                  <a:lnTo>
                    <a:pt x="754" y="190"/>
                  </a:lnTo>
                  <a:lnTo>
                    <a:pt x="751" y="190"/>
                  </a:lnTo>
                  <a:lnTo>
                    <a:pt x="748" y="188"/>
                  </a:lnTo>
                  <a:lnTo>
                    <a:pt x="744" y="188"/>
                  </a:lnTo>
                  <a:lnTo>
                    <a:pt x="742" y="185"/>
                  </a:lnTo>
                  <a:lnTo>
                    <a:pt x="738" y="184"/>
                  </a:lnTo>
                  <a:lnTo>
                    <a:pt x="736" y="183"/>
                  </a:lnTo>
                  <a:lnTo>
                    <a:pt x="732" y="181"/>
                  </a:lnTo>
                  <a:lnTo>
                    <a:pt x="712" y="170"/>
                  </a:lnTo>
                  <a:lnTo>
                    <a:pt x="692" y="158"/>
                  </a:lnTo>
                  <a:lnTo>
                    <a:pt x="670" y="146"/>
                  </a:lnTo>
                  <a:lnTo>
                    <a:pt x="651" y="136"/>
                  </a:lnTo>
                  <a:lnTo>
                    <a:pt x="630" y="124"/>
                  </a:lnTo>
                  <a:lnTo>
                    <a:pt x="610" y="113"/>
                  </a:lnTo>
                  <a:lnTo>
                    <a:pt x="590" y="102"/>
                  </a:lnTo>
                  <a:lnTo>
                    <a:pt x="568" y="92"/>
                  </a:lnTo>
                  <a:lnTo>
                    <a:pt x="547" y="81"/>
                  </a:lnTo>
                  <a:lnTo>
                    <a:pt x="525" y="71"/>
                  </a:lnTo>
                  <a:lnTo>
                    <a:pt x="513" y="65"/>
                  </a:lnTo>
                  <a:lnTo>
                    <a:pt x="501" y="59"/>
                  </a:lnTo>
                  <a:lnTo>
                    <a:pt x="490" y="52"/>
                  </a:lnTo>
                  <a:lnTo>
                    <a:pt x="479" y="44"/>
                  </a:lnTo>
                  <a:lnTo>
                    <a:pt x="467" y="38"/>
                  </a:lnTo>
                  <a:lnTo>
                    <a:pt x="455" y="30"/>
                  </a:lnTo>
                  <a:lnTo>
                    <a:pt x="444" y="21"/>
                  </a:lnTo>
                  <a:lnTo>
                    <a:pt x="432" y="15"/>
                  </a:lnTo>
                  <a:lnTo>
                    <a:pt x="421" y="8"/>
                  </a:lnTo>
                  <a:lnTo>
                    <a:pt x="409" y="1"/>
                  </a:lnTo>
                  <a:lnTo>
                    <a:pt x="406" y="0"/>
                  </a:lnTo>
                  <a:lnTo>
                    <a:pt x="404" y="0"/>
                  </a:lnTo>
                  <a:lnTo>
                    <a:pt x="401" y="0"/>
                  </a:lnTo>
                  <a:lnTo>
                    <a:pt x="399" y="0"/>
                  </a:lnTo>
                  <a:lnTo>
                    <a:pt x="397" y="0"/>
                  </a:lnTo>
                  <a:lnTo>
                    <a:pt x="394" y="0"/>
                  </a:lnTo>
                  <a:lnTo>
                    <a:pt x="392" y="0"/>
                  </a:lnTo>
                  <a:lnTo>
                    <a:pt x="390" y="0"/>
                  </a:lnTo>
                  <a:lnTo>
                    <a:pt x="387" y="0"/>
                  </a:lnTo>
                  <a:lnTo>
                    <a:pt x="385" y="0"/>
                  </a:lnTo>
                  <a:lnTo>
                    <a:pt x="384" y="0"/>
                  </a:lnTo>
                  <a:lnTo>
                    <a:pt x="381" y="0"/>
                  </a:lnTo>
                  <a:lnTo>
                    <a:pt x="380" y="0"/>
                  </a:lnTo>
                  <a:lnTo>
                    <a:pt x="379" y="1"/>
                  </a:lnTo>
                  <a:lnTo>
                    <a:pt x="379" y="1"/>
                  </a:lnTo>
                  <a:lnTo>
                    <a:pt x="378" y="1"/>
                  </a:lnTo>
                  <a:lnTo>
                    <a:pt x="376" y="1"/>
                  </a:lnTo>
                  <a:lnTo>
                    <a:pt x="375" y="1"/>
                  </a:lnTo>
                  <a:lnTo>
                    <a:pt x="374" y="1"/>
                  </a:lnTo>
                  <a:lnTo>
                    <a:pt x="37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5" name="Freeform 43">
              <a:extLst>
                <a:ext uri="{FF2B5EF4-FFF2-40B4-BE49-F238E27FC236}">
                  <a16:creationId xmlns:a16="http://schemas.microsoft.com/office/drawing/2014/main" id="{E1B48AEC-D5C7-DFFA-94AE-1A68522BE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1127"/>
              <a:ext cx="742" cy="509"/>
            </a:xfrm>
            <a:custGeom>
              <a:avLst/>
              <a:gdLst>
                <a:gd name="T0" fmla="*/ 2223 w 2226"/>
                <a:gd name="T1" fmla="*/ 1189 h 1527"/>
                <a:gd name="T2" fmla="*/ 2222 w 2226"/>
                <a:gd name="T3" fmla="*/ 1140 h 1527"/>
                <a:gd name="T4" fmla="*/ 2217 w 2226"/>
                <a:gd name="T5" fmla="*/ 986 h 1527"/>
                <a:gd name="T6" fmla="*/ 2159 w 2226"/>
                <a:gd name="T7" fmla="*/ 842 h 1527"/>
                <a:gd name="T8" fmla="*/ 2055 w 2226"/>
                <a:gd name="T9" fmla="*/ 719 h 1527"/>
                <a:gd name="T10" fmla="*/ 2023 w 2226"/>
                <a:gd name="T11" fmla="*/ 677 h 1527"/>
                <a:gd name="T12" fmla="*/ 1982 w 2226"/>
                <a:gd name="T13" fmla="*/ 619 h 1527"/>
                <a:gd name="T14" fmla="*/ 1913 w 2226"/>
                <a:gd name="T15" fmla="*/ 539 h 1527"/>
                <a:gd name="T16" fmla="*/ 1844 w 2226"/>
                <a:gd name="T17" fmla="*/ 502 h 1527"/>
                <a:gd name="T18" fmla="*/ 1773 w 2226"/>
                <a:gd name="T19" fmla="*/ 481 h 1527"/>
                <a:gd name="T20" fmla="*/ 1667 w 2226"/>
                <a:gd name="T21" fmla="*/ 331 h 1527"/>
                <a:gd name="T22" fmla="*/ 1596 w 2226"/>
                <a:gd name="T23" fmla="*/ 213 h 1527"/>
                <a:gd name="T24" fmla="*/ 1563 w 2226"/>
                <a:gd name="T25" fmla="*/ 195 h 1527"/>
                <a:gd name="T26" fmla="*/ 1519 w 2226"/>
                <a:gd name="T27" fmla="*/ 223 h 1527"/>
                <a:gd name="T28" fmla="*/ 1507 w 2226"/>
                <a:gd name="T29" fmla="*/ 242 h 1527"/>
                <a:gd name="T30" fmla="*/ 1470 w 2226"/>
                <a:gd name="T31" fmla="*/ 204 h 1527"/>
                <a:gd name="T32" fmla="*/ 1429 w 2226"/>
                <a:gd name="T33" fmla="*/ 168 h 1527"/>
                <a:gd name="T34" fmla="*/ 1401 w 2226"/>
                <a:gd name="T35" fmla="*/ 168 h 1527"/>
                <a:gd name="T36" fmla="*/ 1373 w 2226"/>
                <a:gd name="T37" fmla="*/ 192 h 1527"/>
                <a:gd name="T38" fmla="*/ 1340 w 2226"/>
                <a:gd name="T39" fmla="*/ 216 h 1527"/>
                <a:gd name="T40" fmla="*/ 1322 w 2226"/>
                <a:gd name="T41" fmla="*/ 230 h 1527"/>
                <a:gd name="T42" fmla="*/ 1308 w 2226"/>
                <a:gd name="T43" fmla="*/ 220 h 1527"/>
                <a:gd name="T44" fmla="*/ 1310 w 2226"/>
                <a:gd name="T45" fmla="*/ 157 h 1527"/>
                <a:gd name="T46" fmla="*/ 1300 w 2226"/>
                <a:gd name="T47" fmla="*/ 114 h 1527"/>
                <a:gd name="T48" fmla="*/ 1288 w 2226"/>
                <a:gd name="T49" fmla="*/ 82 h 1527"/>
                <a:gd name="T50" fmla="*/ 1232 w 2226"/>
                <a:gd name="T51" fmla="*/ 76 h 1527"/>
                <a:gd name="T52" fmla="*/ 1154 w 2226"/>
                <a:gd name="T53" fmla="*/ 10 h 1527"/>
                <a:gd name="T54" fmla="*/ 1028 w 2226"/>
                <a:gd name="T55" fmla="*/ 31 h 1527"/>
                <a:gd name="T56" fmla="*/ 931 w 2226"/>
                <a:gd name="T57" fmla="*/ 107 h 1527"/>
                <a:gd name="T58" fmla="*/ 862 w 2226"/>
                <a:gd name="T59" fmla="*/ 176 h 1527"/>
                <a:gd name="T60" fmla="*/ 799 w 2226"/>
                <a:gd name="T61" fmla="*/ 246 h 1527"/>
                <a:gd name="T62" fmla="*/ 716 w 2226"/>
                <a:gd name="T63" fmla="*/ 309 h 1527"/>
                <a:gd name="T64" fmla="*/ 477 w 2226"/>
                <a:gd name="T65" fmla="*/ 323 h 1527"/>
                <a:gd name="T66" fmla="*/ 321 w 2226"/>
                <a:gd name="T67" fmla="*/ 396 h 1527"/>
                <a:gd name="T68" fmla="*/ 293 w 2226"/>
                <a:gd name="T69" fmla="*/ 409 h 1527"/>
                <a:gd name="T70" fmla="*/ 253 w 2226"/>
                <a:gd name="T71" fmla="*/ 414 h 1527"/>
                <a:gd name="T72" fmla="*/ 213 w 2226"/>
                <a:gd name="T73" fmla="*/ 418 h 1527"/>
                <a:gd name="T74" fmla="*/ 69 w 2226"/>
                <a:gd name="T75" fmla="*/ 474 h 1527"/>
                <a:gd name="T76" fmla="*/ 1 w 2226"/>
                <a:gd name="T77" fmla="*/ 588 h 1527"/>
                <a:gd name="T78" fmla="*/ 8 w 2226"/>
                <a:gd name="T79" fmla="*/ 682 h 1527"/>
                <a:gd name="T80" fmla="*/ 30 w 2226"/>
                <a:gd name="T81" fmla="*/ 741 h 1527"/>
                <a:gd name="T82" fmla="*/ 51 w 2226"/>
                <a:gd name="T83" fmla="*/ 785 h 1527"/>
                <a:gd name="T84" fmla="*/ 180 w 2226"/>
                <a:gd name="T85" fmla="*/ 987 h 1527"/>
                <a:gd name="T86" fmla="*/ 399 w 2226"/>
                <a:gd name="T87" fmla="*/ 1200 h 1527"/>
                <a:gd name="T88" fmla="*/ 587 w 2226"/>
                <a:gd name="T89" fmla="*/ 1300 h 1527"/>
                <a:gd name="T90" fmla="*/ 696 w 2226"/>
                <a:gd name="T91" fmla="*/ 1311 h 1527"/>
                <a:gd name="T92" fmla="*/ 770 w 2226"/>
                <a:gd name="T93" fmla="*/ 1333 h 1527"/>
                <a:gd name="T94" fmla="*/ 1040 w 2226"/>
                <a:gd name="T95" fmla="*/ 1429 h 1527"/>
                <a:gd name="T96" fmla="*/ 1341 w 2226"/>
                <a:gd name="T97" fmla="*/ 1517 h 1527"/>
                <a:gd name="T98" fmla="*/ 1578 w 2226"/>
                <a:gd name="T99" fmla="*/ 1525 h 1527"/>
                <a:gd name="T100" fmla="*/ 1733 w 2226"/>
                <a:gd name="T101" fmla="*/ 1512 h 1527"/>
                <a:gd name="T102" fmla="*/ 1807 w 2226"/>
                <a:gd name="T103" fmla="*/ 1501 h 1527"/>
                <a:gd name="T104" fmla="*/ 1945 w 2226"/>
                <a:gd name="T105" fmla="*/ 1456 h 1527"/>
                <a:gd name="T106" fmla="*/ 2069 w 2226"/>
                <a:gd name="T107" fmla="*/ 1392 h 1527"/>
                <a:gd name="T108" fmla="*/ 2101 w 2226"/>
                <a:gd name="T109" fmla="*/ 1379 h 1527"/>
                <a:gd name="T110" fmla="*/ 2151 w 2226"/>
                <a:gd name="T111" fmla="*/ 1345 h 1527"/>
                <a:gd name="T112" fmla="*/ 2192 w 2226"/>
                <a:gd name="T113" fmla="*/ 1263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26" h="1527">
                  <a:moveTo>
                    <a:pt x="2226" y="1187"/>
                  </a:moveTo>
                  <a:lnTo>
                    <a:pt x="2226" y="1188"/>
                  </a:lnTo>
                  <a:lnTo>
                    <a:pt x="2224" y="1188"/>
                  </a:lnTo>
                  <a:lnTo>
                    <a:pt x="2224" y="1188"/>
                  </a:lnTo>
                  <a:lnTo>
                    <a:pt x="2223" y="1189"/>
                  </a:lnTo>
                  <a:lnTo>
                    <a:pt x="2223" y="1189"/>
                  </a:lnTo>
                  <a:lnTo>
                    <a:pt x="2222" y="1189"/>
                  </a:lnTo>
                  <a:lnTo>
                    <a:pt x="2222" y="1191"/>
                  </a:lnTo>
                  <a:lnTo>
                    <a:pt x="2221" y="1191"/>
                  </a:lnTo>
                  <a:lnTo>
                    <a:pt x="2221" y="1192"/>
                  </a:lnTo>
                  <a:lnTo>
                    <a:pt x="2221" y="1166"/>
                  </a:lnTo>
                  <a:lnTo>
                    <a:pt x="2222" y="1140"/>
                  </a:lnTo>
                  <a:lnTo>
                    <a:pt x="2223" y="1113"/>
                  </a:lnTo>
                  <a:lnTo>
                    <a:pt x="2223" y="1088"/>
                  </a:lnTo>
                  <a:lnTo>
                    <a:pt x="2223" y="1062"/>
                  </a:lnTo>
                  <a:lnTo>
                    <a:pt x="2223" y="1037"/>
                  </a:lnTo>
                  <a:lnTo>
                    <a:pt x="2221" y="1012"/>
                  </a:lnTo>
                  <a:lnTo>
                    <a:pt x="2217" y="986"/>
                  </a:lnTo>
                  <a:lnTo>
                    <a:pt x="2213" y="962"/>
                  </a:lnTo>
                  <a:lnTo>
                    <a:pt x="2205" y="937"/>
                  </a:lnTo>
                  <a:lnTo>
                    <a:pt x="2196" y="912"/>
                  </a:lnTo>
                  <a:lnTo>
                    <a:pt x="2184" y="887"/>
                  </a:lnTo>
                  <a:lnTo>
                    <a:pt x="2173" y="864"/>
                  </a:lnTo>
                  <a:lnTo>
                    <a:pt x="2159" y="842"/>
                  </a:lnTo>
                  <a:lnTo>
                    <a:pt x="2145" y="820"/>
                  </a:lnTo>
                  <a:lnTo>
                    <a:pt x="2128" y="798"/>
                  </a:lnTo>
                  <a:lnTo>
                    <a:pt x="2111" y="777"/>
                  </a:lnTo>
                  <a:lnTo>
                    <a:pt x="2094" y="757"/>
                  </a:lnTo>
                  <a:lnTo>
                    <a:pt x="2075" y="738"/>
                  </a:lnTo>
                  <a:lnTo>
                    <a:pt x="2055" y="719"/>
                  </a:lnTo>
                  <a:lnTo>
                    <a:pt x="2047" y="710"/>
                  </a:lnTo>
                  <a:lnTo>
                    <a:pt x="2041" y="702"/>
                  </a:lnTo>
                  <a:lnTo>
                    <a:pt x="2035" y="696"/>
                  </a:lnTo>
                  <a:lnTo>
                    <a:pt x="2032" y="689"/>
                  </a:lnTo>
                  <a:lnTo>
                    <a:pt x="2027" y="684"/>
                  </a:lnTo>
                  <a:lnTo>
                    <a:pt x="2023" y="677"/>
                  </a:lnTo>
                  <a:lnTo>
                    <a:pt x="2020" y="670"/>
                  </a:lnTo>
                  <a:lnTo>
                    <a:pt x="2015" y="664"/>
                  </a:lnTo>
                  <a:lnTo>
                    <a:pt x="2010" y="656"/>
                  </a:lnTo>
                  <a:lnTo>
                    <a:pt x="2003" y="646"/>
                  </a:lnTo>
                  <a:lnTo>
                    <a:pt x="1992" y="632"/>
                  </a:lnTo>
                  <a:lnTo>
                    <a:pt x="1982" y="619"/>
                  </a:lnTo>
                  <a:lnTo>
                    <a:pt x="1971" y="604"/>
                  </a:lnTo>
                  <a:lnTo>
                    <a:pt x="1960" y="590"/>
                  </a:lnTo>
                  <a:lnTo>
                    <a:pt x="1948" y="576"/>
                  </a:lnTo>
                  <a:lnTo>
                    <a:pt x="1936" y="564"/>
                  </a:lnTo>
                  <a:lnTo>
                    <a:pt x="1925" y="551"/>
                  </a:lnTo>
                  <a:lnTo>
                    <a:pt x="1913" y="539"/>
                  </a:lnTo>
                  <a:lnTo>
                    <a:pt x="1900" y="528"/>
                  </a:lnTo>
                  <a:lnTo>
                    <a:pt x="1886" y="519"/>
                  </a:lnTo>
                  <a:lnTo>
                    <a:pt x="1878" y="514"/>
                  </a:lnTo>
                  <a:lnTo>
                    <a:pt x="1869" y="509"/>
                  </a:lnTo>
                  <a:lnTo>
                    <a:pt x="1857" y="507"/>
                  </a:lnTo>
                  <a:lnTo>
                    <a:pt x="1844" y="502"/>
                  </a:lnTo>
                  <a:lnTo>
                    <a:pt x="1829" y="500"/>
                  </a:lnTo>
                  <a:lnTo>
                    <a:pt x="1816" y="496"/>
                  </a:lnTo>
                  <a:lnTo>
                    <a:pt x="1803" y="494"/>
                  </a:lnTo>
                  <a:lnTo>
                    <a:pt x="1792" y="490"/>
                  </a:lnTo>
                  <a:lnTo>
                    <a:pt x="1781" y="485"/>
                  </a:lnTo>
                  <a:lnTo>
                    <a:pt x="1773" y="481"/>
                  </a:lnTo>
                  <a:lnTo>
                    <a:pt x="1747" y="459"/>
                  </a:lnTo>
                  <a:lnTo>
                    <a:pt x="1726" y="437"/>
                  </a:lnTo>
                  <a:lnTo>
                    <a:pt x="1708" y="412"/>
                  </a:lnTo>
                  <a:lnTo>
                    <a:pt x="1694" y="386"/>
                  </a:lnTo>
                  <a:lnTo>
                    <a:pt x="1681" y="358"/>
                  </a:lnTo>
                  <a:lnTo>
                    <a:pt x="1667" y="331"/>
                  </a:lnTo>
                  <a:lnTo>
                    <a:pt x="1654" y="302"/>
                  </a:lnTo>
                  <a:lnTo>
                    <a:pt x="1640" y="275"/>
                  </a:lnTo>
                  <a:lnTo>
                    <a:pt x="1623" y="248"/>
                  </a:lnTo>
                  <a:lnTo>
                    <a:pt x="1603" y="221"/>
                  </a:lnTo>
                  <a:lnTo>
                    <a:pt x="1600" y="217"/>
                  </a:lnTo>
                  <a:lnTo>
                    <a:pt x="1596" y="213"/>
                  </a:lnTo>
                  <a:lnTo>
                    <a:pt x="1591" y="208"/>
                  </a:lnTo>
                  <a:lnTo>
                    <a:pt x="1587" y="205"/>
                  </a:lnTo>
                  <a:lnTo>
                    <a:pt x="1583" y="201"/>
                  </a:lnTo>
                  <a:lnTo>
                    <a:pt x="1577" y="199"/>
                  </a:lnTo>
                  <a:lnTo>
                    <a:pt x="1571" y="196"/>
                  </a:lnTo>
                  <a:lnTo>
                    <a:pt x="1563" y="195"/>
                  </a:lnTo>
                  <a:lnTo>
                    <a:pt x="1556" y="194"/>
                  </a:lnTo>
                  <a:lnTo>
                    <a:pt x="1546" y="195"/>
                  </a:lnTo>
                  <a:lnTo>
                    <a:pt x="1526" y="211"/>
                  </a:lnTo>
                  <a:lnTo>
                    <a:pt x="1523" y="213"/>
                  </a:lnTo>
                  <a:lnTo>
                    <a:pt x="1520" y="218"/>
                  </a:lnTo>
                  <a:lnTo>
                    <a:pt x="1519" y="223"/>
                  </a:lnTo>
                  <a:lnTo>
                    <a:pt x="1516" y="227"/>
                  </a:lnTo>
                  <a:lnTo>
                    <a:pt x="1515" y="232"/>
                  </a:lnTo>
                  <a:lnTo>
                    <a:pt x="1513" y="236"/>
                  </a:lnTo>
                  <a:lnTo>
                    <a:pt x="1510" y="239"/>
                  </a:lnTo>
                  <a:lnTo>
                    <a:pt x="1508" y="242"/>
                  </a:lnTo>
                  <a:lnTo>
                    <a:pt x="1507" y="242"/>
                  </a:lnTo>
                  <a:lnTo>
                    <a:pt x="1504" y="239"/>
                  </a:lnTo>
                  <a:lnTo>
                    <a:pt x="1498" y="232"/>
                  </a:lnTo>
                  <a:lnTo>
                    <a:pt x="1491" y="225"/>
                  </a:lnTo>
                  <a:lnTo>
                    <a:pt x="1484" y="218"/>
                  </a:lnTo>
                  <a:lnTo>
                    <a:pt x="1476" y="211"/>
                  </a:lnTo>
                  <a:lnTo>
                    <a:pt x="1470" y="204"/>
                  </a:lnTo>
                  <a:lnTo>
                    <a:pt x="1462" y="198"/>
                  </a:lnTo>
                  <a:lnTo>
                    <a:pt x="1454" y="192"/>
                  </a:lnTo>
                  <a:lnTo>
                    <a:pt x="1447" y="185"/>
                  </a:lnTo>
                  <a:lnTo>
                    <a:pt x="1439" y="179"/>
                  </a:lnTo>
                  <a:lnTo>
                    <a:pt x="1433" y="172"/>
                  </a:lnTo>
                  <a:lnTo>
                    <a:pt x="1429" y="168"/>
                  </a:lnTo>
                  <a:lnTo>
                    <a:pt x="1426" y="167"/>
                  </a:lnTo>
                  <a:lnTo>
                    <a:pt x="1421" y="166"/>
                  </a:lnTo>
                  <a:lnTo>
                    <a:pt x="1415" y="166"/>
                  </a:lnTo>
                  <a:lnTo>
                    <a:pt x="1410" y="166"/>
                  </a:lnTo>
                  <a:lnTo>
                    <a:pt x="1406" y="167"/>
                  </a:lnTo>
                  <a:lnTo>
                    <a:pt x="1401" y="168"/>
                  </a:lnTo>
                  <a:lnTo>
                    <a:pt x="1396" y="170"/>
                  </a:lnTo>
                  <a:lnTo>
                    <a:pt x="1391" y="174"/>
                  </a:lnTo>
                  <a:lnTo>
                    <a:pt x="1389" y="176"/>
                  </a:lnTo>
                  <a:lnTo>
                    <a:pt x="1384" y="182"/>
                  </a:lnTo>
                  <a:lnTo>
                    <a:pt x="1378" y="187"/>
                  </a:lnTo>
                  <a:lnTo>
                    <a:pt x="1373" y="192"/>
                  </a:lnTo>
                  <a:lnTo>
                    <a:pt x="1367" y="195"/>
                  </a:lnTo>
                  <a:lnTo>
                    <a:pt x="1362" y="199"/>
                  </a:lnTo>
                  <a:lnTo>
                    <a:pt x="1357" y="202"/>
                  </a:lnTo>
                  <a:lnTo>
                    <a:pt x="1350" y="207"/>
                  </a:lnTo>
                  <a:lnTo>
                    <a:pt x="1345" y="211"/>
                  </a:lnTo>
                  <a:lnTo>
                    <a:pt x="1340" y="216"/>
                  </a:lnTo>
                  <a:lnTo>
                    <a:pt x="1335" y="223"/>
                  </a:lnTo>
                  <a:lnTo>
                    <a:pt x="1334" y="224"/>
                  </a:lnTo>
                  <a:lnTo>
                    <a:pt x="1332" y="226"/>
                  </a:lnTo>
                  <a:lnTo>
                    <a:pt x="1328" y="227"/>
                  </a:lnTo>
                  <a:lnTo>
                    <a:pt x="1326" y="229"/>
                  </a:lnTo>
                  <a:lnTo>
                    <a:pt x="1322" y="230"/>
                  </a:lnTo>
                  <a:lnTo>
                    <a:pt x="1319" y="231"/>
                  </a:lnTo>
                  <a:lnTo>
                    <a:pt x="1315" y="231"/>
                  </a:lnTo>
                  <a:lnTo>
                    <a:pt x="1313" y="231"/>
                  </a:lnTo>
                  <a:lnTo>
                    <a:pt x="1312" y="230"/>
                  </a:lnTo>
                  <a:lnTo>
                    <a:pt x="1310" y="229"/>
                  </a:lnTo>
                  <a:lnTo>
                    <a:pt x="1308" y="220"/>
                  </a:lnTo>
                  <a:lnTo>
                    <a:pt x="1308" y="210"/>
                  </a:lnTo>
                  <a:lnTo>
                    <a:pt x="1308" y="199"/>
                  </a:lnTo>
                  <a:lnTo>
                    <a:pt x="1308" y="189"/>
                  </a:lnTo>
                  <a:lnTo>
                    <a:pt x="1309" y="179"/>
                  </a:lnTo>
                  <a:lnTo>
                    <a:pt x="1310" y="168"/>
                  </a:lnTo>
                  <a:lnTo>
                    <a:pt x="1310" y="157"/>
                  </a:lnTo>
                  <a:lnTo>
                    <a:pt x="1309" y="149"/>
                  </a:lnTo>
                  <a:lnTo>
                    <a:pt x="1308" y="139"/>
                  </a:lnTo>
                  <a:lnTo>
                    <a:pt x="1306" y="132"/>
                  </a:lnTo>
                  <a:lnTo>
                    <a:pt x="1303" y="126"/>
                  </a:lnTo>
                  <a:lnTo>
                    <a:pt x="1301" y="120"/>
                  </a:lnTo>
                  <a:lnTo>
                    <a:pt x="1300" y="114"/>
                  </a:lnTo>
                  <a:lnTo>
                    <a:pt x="1300" y="107"/>
                  </a:lnTo>
                  <a:lnTo>
                    <a:pt x="1298" y="101"/>
                  </a:lnTo>
                  <a:lnTo>
                    <a:pt x="1296" y="97"/>
                  </a:lnTo>
                  <a:lnTo>
                    <a:pt x="1295" y="91"/>
                  </a:lnTo>
                  <a:lnTo>
                    <a:pt x="1291" y="86"/>
                  </a:lnTo>
                  <a:lnTo>
                    <a:pt x="1288" y="82"/>
                  </a:lnTo>
                  <a:lnTo>
                    <a:pt x="1282" y="80"/>
                  </a:lnTo>
                  <a:lnTo>
                    <a:pt x="1270" y="79"/>
                  </a:lnTo>
                  <a:lnTo>
                    <a:pt x="1259" y="78"/>
                  </a:lnTo>
                  <a:lnTo>
                    <a:pt x="1250" y="78"/>
                  </a:lnTo>
                  <a:lnTo>
                    <a:pt x="1241" y="78"/>
                  </a:lnTo>
                  <a:lnTo>
                    <a:pt x="1232" y="76"/>
                  </a:lnTo>
                  <a:lnTo>
                    <a:pt x="1223" y="74"/>
                  </a:lnTo>
                  <a:lnTo>
                    <a:pt x="1213" y="68"/>
                  </a:lnTo>
                  <a:lnTo>
                    <a:pt x="1201" y="59"/>
                  </a:lnTo>
                  <a:lnTo>
                    <a:pt x="1187" y="44"/>
                  </a:lnTo>
                  <a:lnTo>
                    <a:pt x="1169" y="24"/>
                  </a:lnTo>
                  <a:lnTo>
                    <a:pt x="1154" y="10"/>
                  </a:lnTo>
                  <a:lnTo>
                    <a:pt x="1137" y="3"/>
                  </a:lnTo>
                  <a:lnTo>
                    <a:pt x="1116" y="0"/>
                  </a:lnTo>
                  <a:lnTo>
                    <a:pt x="1095" y="4"/>
                  </a:lnTo>
                  <a:lnTo>
                    <a:pt x="1073" y="10"/>
                  </a:lnTo>
                  <a:lnTo>
                    <a:pt x="1051" y="20"/>
                  </a:lnTo>
                  <a:lnTo>
                    <a:pt x="1028" y="31"/>
                  </a:lnTo>
                  <a:lnTo>
                    <a:pt x="1007" y="45"/>
                  </a:lnTo>
                  <a:lnTo>
                    <a:pt x="987" y="60"/>
                  </a:lnTo>
                  <a:lnTo>
                    <a:pt x="969" y="75"/>
                  </a:lnTo>
                  <a:lnTo>
                    <a:pt x="956" y="85"/>
                  </a:lnTo>
                  <a:lnTo>
                    <a:pt x="943" y="97"/>
                  </a:lnTo>
                  <a:lnTo>
                    <a:pt x="931" y="107"/>
                  </a:lnTo>
                  <a:lnTo>
                    <a:pt x="919" y="118"/>
                  </a:lnTo>
                  <a:lnTo>
                    <a:pt x="908" y="129"/>
                  </a:lnTo>
                  <a:lnTo>
                    <a:pt x="896" y="141"/>
                  </a:lnTo>
                  <a:lnTo>
                    <a:pt x="884" y="152"/>
                  </a:lnTo>
                  <a:lnTo>
                    <a:pt x="874" y="164"/>
                  </a:lnTo>
                  <a:lnTo>
                    <a:pt x="862" y="176"/>
                  </a:lnTo>
                  <a:lnTo>
                    <a:pt x="851" y="189"/>
                  </a:lnTo>
                  <a:lnTo>
                    <a:pt x="843" y="200"/>
                  </a:lnTo>
                  <a:lnTo>
                    <a:pt x="832" y="211"/>
                  </a:lnTo>
                  <a:lnTo>
                    <a:pt x="821" y="223"/>
                  </a:lnTo>
                  <a:lnTo>
                    <a:pt x="810" y="235"/>
                  </a:lnTo>
                  <a:lnTo>
                    <a:pt x="799" y="246"/>
                  </a:lnTo>
                  <a:lnTo>
                    <a:pt x="785" y="260"/>
                  </a:lnTo>
                  <a:lnTo>
                    <a:pt x="774" y="271"/>
                  </a:lnTo>
                  <a:lnTo>
                    <a:pt x="762" y="283"/>
                  </a:lnTo>
                  <a:lnTo>
                    <a:pt x="749" y="294"/>
                  </a:lnTo>
                  <a:lnTo>
                    <a:pt x="738" y="306"/>
                  </a:lnTo>
                  <a:lnTo>
                    <a:pt x="716" y="309"/>
                  </a:lnTo>
                  <a:lnTo>
                    <a:pt x="676" y="307"/>
                  </a:lnTo>
                  <a:lnTo>
                    <a:pt x="635" y="307"/>
                  </a:lnTo>
                  <a:lnTo>
                    <a:pt x="596" y="308"/>
                  </a:lnTo>
                  <a:lnTo>
                    <a:pt x="556" y="311"/>
                  </a:lnTo>
                  <a:lnTo>
                    <a:pt x="516" y="315"/>
                  </a:lnTo>
                  <a:lnTo>
                    <a:pt x="477" y="323"/>
                  </a:lnTo>
                  <a:lnTo>
                    <a:pt x="439" y="333"/>
                  </a:lnTo>
                  <a:lnTo>
                    <a:pt x="401" y="348"/>
                  </a:lnTo>
                  <a:lnTo>
                    <a:pt x="365" y="367"/>
                  </a:lnTo>
                  <a:lnTo>
                    <a:pt x="330" y="390"/>
                  </a:lnTo>
                  <a:lnTo>
                    <a:pt x="326" y="394"/>
                  </a:lnTo>
                  <a:lnTo>
                    <a:pt x="321" y="396"/>
                  </a:lnTo>
                  <a:lnTo>
                    <a:pt x="318" y="399"/>
                  </a:lnTo>
                  <a:lnTo>
                    <a:pt x="313" y="401"/>
                  </a:lnTo>
                  <a:lnTo>
                    <a:pt x="308" y="403"/>
                  </a:lnTo>
                  <a:lnTo>
                    <a:pt x="302" y="406"/>
                  </a:lnTo>
                  <a:lnTo>
                    <a:pt x="297" y="407"/>
                  </a:lnTo>
                  <a:lnTo>
                    <a:pt x="293" y="409"/>
                  </a:lnTo>
                  <a:lnTo>
                    <a:pt x="288" y="409"/>
                  </a:lnTo>
                  <a:lnTo>
                    <a:pt x="283" y="411"/>
                  </a:lnTo>
                  <a:lnTo>
                    <a:pt x="274" y="412"/>
                  </a:lnTo>
                  <a:lnTo>
                    <a:pt x="268" y="412"/>
                  </a:lnTo>
                  <a:lnTo>
                    <a:pt x="261" y="413"/>
                  </a:lnTo>
                  <a:lnTo>
                    <a:pt x="253" y="414"/>
                  </a:lnTo>
                  <a:lnTo>
                    <a:pt x="247" y="416"/>
                  </a:lnTo>
                  <a:lnTo>
                    <a:pt x="241" y="416"/>
                  </a:lnTo>
                  <a:lnTo>
                    <a:pt x="236" y="418"/>
                  </a:lnTo>
                  <a:lnTo>
                    <a:pt x="228" y="419"/>
                  </a:lnTo>
                  <a:lnTo>
                    <a:pt x="221" y="419"/>
                  </a:lnTo>
                  <a:lnTo>
                    <a:pt x="213" y="418"/>
                  </a:lnTo>
                  <a:lnTo>
                    <a:pt x="177" y="420"/>
                  </a:lnTo>
                  <a:lnTo>
                    <a:pt x="153" y="427"/>
                  </a:lnTo>
                  <a:lnTo>
                    <a:pt x="130" y="437"/>
                  </a:lnTo>
                  <a:lnTo>
                    <a:pt x="108" y="447"/>
                  </a:lnTo>
                  <a:lnTo>
                    <a:pt x="88" y="459"/>
                  </a:lnTo>
                  <a:lnTo>
                    <a:pt x="69" y="474"/>
                  </a:lnTo>
                  <a:lnTo>
                    <a:pt x="51" y="490"/>
                  </a:lnTo>
                  <a:lnTo>
                    <a:pt x="37" y="507"/>
                  </a:lnTo>
                  <a:lnTo>
                    <a:pt x="24" y="526"/>
                  </a:lnTo>
                  <a:lnTo>
                    <a:pt x="13" y="548"/>
                  </a:lnTo>
                  <a:lnTo>
                    <a:pt x="6" y="571"/>
                  </a:lnTo>
                  <a:lnTo>
                    <a:pt x="1" y="588"/>
                  </a:lnTo>
                  <a:lnTo>
                    <a:pt x="0" y="603"/>
                  </a:lnTo>
                  <a:lnTo>
                    <a:pt x="0" y="619"/>
                  </a:lnTo>
                  <a:lnTo>
                    <a:pt x="0" y="635"/>
                  </a:lnTo>
                  <a:lnTo>
                    <a:pt x="1" y="651"/>
                  </a:lnTo>
                  <a:lnTo>
                    <a:pt x="5" y="666"/>
                  </a:lnTo>
                  <a:lnTo>
                    <a:pt x="8" y="682"/>
                  </a:lnTo>
                  <a:lnTo>
                    <a:pt x="13" y="697"/>
                  </a:lnTo>
                  <a:lnTo>
                    <a:pt x="18" y="713"/>
                  </a:lnTo>
                  <a:lnTo>
                    <a:pt x="24" y="728"/>
                  </a:lnTo>
                  <a:lnTo>
                    <a:pt x="25" y="730"/>
                  </a:lnTo>
                  <a:lnTo>
                    <a:pt x="27" y="735"/>
                  </a:lnTo>
                  <a:lnTo>
                    <a:pt x="30" y="741"/>
                  </a:lnTo>
                  <a:lnTo>
                    <a:pt x="33" y="748"/>
                  </a:lnTo>
                  <a:lnTo>
                    <a:pt x="37" y="757"/>
                  </a:lnTo>
                  <a:lnTo>
                    <a:pt x="42" y="764"/>
                  </a:lnTo>
                  <a:lnTo>
                    <a:pt x="45" y="772"/>
                  </a:lnTo>
                  <a:lnTo>
                    <a:pt x="49" y="779"/>
                  </a:lnTo>
                  <a:lnTo>
                    <a:pt x="51" y="785"/>
                  </a:lnTo>
                  <a:lnTo>
                    <a:pt x="53" y="790"/>
                  </a:lnTo>
                  <a:lnTo>
                    <a:pt x="80" y="843"/>
                  </a:lnTo>
                  <a:lnTo>
                    <a:pt x="103" y="889"/>
                  </a:lnTo>
                  <a:lnTo>
                    <a:pt x="128" y="927"/>
                  </a:lnTo>
                  <a:lnTo>
                    <a:pt x="153" y="959"/>
                  </a:lnTo>
                  <a:lnTo>
                    <a:pt x="180" y="987"/>
                  </a:lnTo>
                  <a:lnTo>
                    <a:pt x="207" y="1015"/>
                  </a:lnTo>
                  <a:lnTo>
                    <a:pt x="237" y="1042"/>
                  </a:lnTo>
                  <a:lnTo>
                    <a:pt x="269" y="1072"/>
                  </a:lnTo>
                  <a:lnTo>
                    <a:pt x="305" y="1105"/>
                  </a:lnTo>
                  <a:lnTo>
                    <a:pt x="343" y="1144"/>
                  </a:lnTo>
                  <a:lnTo>
                    <a:pt x="399" y="1200"/>
                  </a:lnTo>
                  <a:lnTo>
                    <a:pt x="445" y="1241"/>
                  </a:lnTo>
                  <a:lnTo>
                    <a:pt x="483" y="1268"/>
                  </a:lnTo>
                  <a:lnTo>
                    <a:pt x="515" y="1286"/>
                  </a:lnTo>
                  <a:lnTo>
                    <a:pt x="541" y="1295"/>
                  </a:lnTo>
                  <a:lnTo>
                    <a:pt x="565" y="1300"/>
                  </a:lnTo>
                  <a:lnTo>
                    <a:pt x="587" y="1300"/>
                  </a:lnTo>
                  <a:lnTo>
                    <a:pt x="608" y="1299"/>
                  </a:lnTo>
                  <a:lnTo>
                    <a:pt x="630" y="1299"/>
                  </a:lnTo>
                  <a:lnTo>
                    <a:pt x="656" y="1301"/>
                  </a:lnTo>
                  <a:lnTo>
                    <a:pt x="669" y="1304"/>
                  </a:lnTo>
                  <a:lnTo>
                    <a:pt x="683" y="1307"/>
                  </a:lnTo>
                  <a:lnTo>
                    <a:pt x="696" y="1311"/>
                  </a:lnTo>
                  <a:lnTo>
                    <a:pt x="708" y="1314"/>
                  </a:lnTo>
                  <a:lnTo>
                    <a:pt x="721" y="1319"/>
                  </a:lnTo>
                  <a:lnTo>
                    <a:pt x="734" y="1323"/>
                  </a:lnTo>
                  <a:lnTo>
                    <a:pt x="745" y="1325"/>
                  </a:lnTo>
                  <a:lnTo>
                    <a:pt x="758" y="1330"/>
                  </a:lnTo>
                  <a:lnTo>
                    <a:pt x="770" y="1333"/>
                  </a:lnTo>
                  <a:lnTo>
                    <a:pt x="782" y="1336"/>
                  </a:lnTo>
                  <a:lnTo>
                    <a:pt x="835" y="1351"/>
                  </a:lnTo>
                  <a:lnTo>
                    <a:pt x="888" y="1370"/>
                  </a:lnTo>
                  <a:lnTo>
                    <a:pt x="938" y="1388"/>
                  </a:lnTo>
                  <a:lnTo>
                    <a:pt x="989" y="1408"/>
                  </a:lnTo>
                  <a:lnTo>
                    <a:pt x="1040" y="1429"/>
                  </a:lnTo>
                  <a:lnTo>
                    <a:pt x="1090" y="1449"/>
                  </a:lnTo>
                  <a:lnTo>
                    <a:pt x="1141" y="1467"/>
                  </a:lnTo>
                  <a:lnTo>
                    <a:pt x="1194" y="1483"/>
                  </a:lnTo>
                  <a:lnTo>
                    <a:pt x="1247" y="1499"/>
                  </a:lnTo>
                  <a:lnTo>
                    <a:pt x="1302" y="1511"/>
                  </a:lnTo>
                  <a:lnTo>
                    <a:pt x="1341" y="1517"/>
                  </a:lnTo>
                  <a:lnTo>
                    <a:pt x="1382" y="1521"/>
                  </a:lnTo>
                  <a:lnTo>
                    <a:pt x="1421" y="1525"/>
                  </a:lnTo>
                  <a:lnTo>
                    <a:pt x="1460" y="1527"/>
                  </a:lnTo>
                  <a:lnTo>
                    <a:pt x="1501" y="1527"/>
                  </a:lnTo>
                  <a:lnTo>
                    <a:pt x="1539" y="1526"/>
                  </a:lnTo>
                  <a:lnTo>
                    <a:pt x="1578" y="1525"/>
                  </a:lnTo>
                  <a:lnTo>
                    <a:pt x="1617" y="1522"/>
                  </a:lnTo>
                  <a:lnTo>
                    <a:pt x="1657" y="1519"/>
                  </a:lnTo>
                  <a:lnTo>
                    <a:pt x="1696" y="1514"/>
                  </a:lnTo>
                  <a:lnTo>
                    <a:pt x="1709" y="1514"/>
                  </a:lnTo>
                  <a:lnTo>
                    <a:pt x="1721" y="1512"/>
                  </a:lnTo>
                  <a:lnTo>
                    <a:pt x="1733" y="1512"/>
                  </a:lnTo>
                  <a:lnTo>
                    <a:pt x="1746" y="1509"/>
                  </a:lnTo>
                  <a:lnTo>
                    <a:pt x="1757" y="1509"/>
                  </a:lnTo>
                  <a:lnTo>
                    <a:pt x="1770" y="1507"/>
                  </a:lnTo>
                  <a:lnTo>
                    <a:pt x="1782" y="1506"/>
                  </a:lnTo>
                  <a:lnTo>
                    <a:pt x="1795" y="1503"/>
                  </a:lnTo>
                  <a:lnTo>
                    <a:pt x="1807" y="1501"/>
                  </a:lnTo>
                  <a:lnTo>
                    <a:pt x="1819" y="1500"/>
                  </a:lnTo>
                  <a:lnTo>
                    <a:pt x="1845" y="1493"/>
                  </a:lnTo>
                  <a:lnTo>
                    <a:pt x="1871" y="1484"/>
                  </a:lnTo>
                  <a:lnTo>
                    <a:pt x="1896" y="1476"/>
                  </a:lnTo>
                  <a:lnTo>
                    <a:pt x="1921" y="1467"/>
                  </a:lnTo>
                  <a:lnTo>
                    <a:pt x="1945" y="1456"/>
                  </a:lnTo>
                  <a:lnTo>
                    <a:pt x="1969" y="1445"/>
                  </a:lnTo>
                  <a:lnTo>
                    <a:pt x="1992" y="1433"/>
                  </a:lnTo>
                  <a:lnTo>
                    <a:pt x="2016" y="1421"/>
                  </a:lnTo>
                  <a:lnTo>
                    <a:pt x="2041" y="1407"/>
                  </a:lnTo>
                  <a:lnTo>
                    <a:pt x="2064" y="1394"/>
                  </a:lnTo>
                  <a:lnTo>
                    <a:pt x="2069" y="1392"/>
                  </a:lnTo>
                  <a:lnTo>
                    <a:pt x="2075" y="1388"/>
                  </a:lnTo>
                  <a:lnTo>
                    <a:pt x="2079" y="1386"/>
                  </a:lnTo>
                  <a:lnTo>
                    <a:pt x="2084" y="1383"/>
                  </a:lnTo>
                  <a:lnTo>
                    <a:pt x="2090" y="1382"/>
                  </a:lnTo>
                  <a:lnTo>
                    <a:pt x="2095" y="1380"/>
                  </a:lnTo>
                  <a:lnTo>
                    <a:pt x="2101" y="1379"/>
                  </a:lnTo>
                  <a:lnTo>
                    <a:pt x="2107" y="1376"/>
                  </a:lnTo>
                  <a:lnTo>
                    <a:pt x="2113" y="1375"/>
                  </a:lnTo>
                  <a:lnTo>
                    <a:pt x="2117" y="1373"/>
                  </a:lnTo>
                  <a:lnTo>
                    <a:pt x="2130" y="1366"/>
                  </a:lnTo>
                  <a:lnTo>
                    <a:pt x="2142" y="1356"/>
                  </a:lnTo>
                  <a:lnTo>
                    <a:pt x="2151" y="1345"/>
                  </a:lnTo>
                  <a:lnTo>
                    <a:pt x="2158" y="1332"/>
                  </a:lnTo>
                  <a:lnTo>
                    <a:pt x="2165" y="1319"/>
                  </a:lnTo>
                  <a:lnTo>
                    <a:pt x="2171" y="1305"/>
                  </a:lnTo>
                  <a:lnTo>
                    <a:pt x="2177" y="1291"/>
                  </a:lnTo>
                  <a:lnTo>
                    <a:pt x="2185" y="1278"/>
                  </a:lnTo>
                  <a:lnTo>
                    <a:pt x="2192" y="1263"/>
                  </a:lnTo>
                  <a:lnTo>
                    <a:pt x="2203" y="1253"/>
                  </a:lnTo>
                  <a:lnTo>
                    <a:pt x="2226" y="1187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6" name="Freeform 44">
              <a:extLst>
                <a:ext uri="{FF2B5EF4-FFF2-40B4-BE49-F238E27FC236}">
                  <a16:creationId xmlns:a16="http://schemas.microsoft.com/office/drawing/2014/main" id="{9EE4FB7B-B168-ADDC-4579-B675893AD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" y="1127"/>
              <a:ext cx="742" cy="509"/>
            </a:xfrm>
            <a:custGeom>
              <a:avLst/>
              <a:gdLst>
                <a:gd name="T0" fmla="*/ 2223 w 2226"/>
                <a:gd name="T1" fmla="*/ 1189 h 1527"/>
                <a:gd name="T2" fmla="*/ 2222 w 2226"/>
                <a:gd name="T3" fmla="*/ 1140 h 1527"/>
                <a:gd name="T4" fmla="*/ 2217 w 2226"/>
                <a:gd name="T5" fmla="*/ 986 h 1527"/>
                <a:gd name="T6" fmla="*/ 2159 w 2226"/>
                <a:gd name="T7" fmla="*/ 842 h 1527"/>
                <a:gd name="T8" fmla="*/ 2055 w 2226"/>
                <a:gd name="T9" fmla="*/ 719 h 1527"/>
                <a:gd name="T10" fmla="*/ 2023 w 2226"/>
                <a:gd name="T11" fmla="*/ 677 h 1527"/>
                <a:gd name="T12" fmla="*/ 1982 w 2226"/>
                <a:gd name="T13" fmla="*/ 619 h 1527"/>
                <a:gd name="T14" fmla="*/ 1913 w 2226"/>
                <a:gd name="T15" fmla="*/ 539 h 1527"/>
                <a:gd name="T16" fmla="*/ 1844 w 2226"/>
                <a:gd name="T17" fmla="*/ 502 h 1527"/>
                <a:gd name="T18" fmla="*/ 1773 w 2226"/>
                <a:gd name="T19" fmla="*/ 481 h 1527"/>
                <a:gd name="T20" fmla="*/ 1667 w 2226"/>
                <a:gd name="T21" fmla="*/ 331 h 1527"/>
                <a:gd name="T22" fmla="*/ 1596 w 2226"/>
                <a:gd name="T23" fmla="*/ 213 h 1527"/>
                <a:gd name="T24" fmla="*/ 1563 w 2226"/>
                <a:gd name="T25" fmla="*/ 195 h 1527"/>
                <a:gd name="T26" fmla="*/ 1519 w 2226"/>
                <a:gd name="T27" fmla="*/ 223 h 1527"/>
                <a:gd name="T28" fmla="*/ 1507 w 2226"/>
                <a:gd name="T29" fmla="*/ 242 h 1527"/>
                <a:gd name="T30" fmla="*/ 1470 w 2226"/>
                <a:gd name="T31" fmla="*/ 204 h 1527"/>
                <a:gd name="T32" fmla="*/ 1429 w 2226"/>
                <a:gd name="T33" fmla="*/ 168 h 1527"/>
                <a:gd name="T34" fmla="*/ 1401 w 2226"/>
                <a:gd name="T35" fmla="*/ 168 h 1527"/>
                <a:gd name="T36" fmla="*/ 1373 w 2226"/>
                <a:gd name="T37" fmla="*/ 192 h 1527"/>
                <a:gd name="T38" fmla="*/ 1340 w 2226"/>
                <a:gd name="T39" fmla="*/ 216 h 1527"/>
                <a:gd name="T40" fmla="*/ 1322 w 2226"/>
                <a:gd name="T41" fmla="*/ 230 h 1527"/>
                <a:gd name="T42" fmla="*/ 1308 w 2226"/>
                <a:gd name="T43" fmla="*/ 220 h 1527"/>
                <a:gd name="T44" fmla="*/ 1310 w 2226"/>
                <a:gd name="T45" fmla="*/ 157 h 1527"/>
                <a:gd name="T46" fmla="*/ 1300 w 2226"/>
                <a:gd name="T47" fmla="*/ 114 h 1527"/>
                <a:gd name="T48" fmla="*/ 1288 w 2226"/>
                <a:gd name="T49" fmla="*/ 82 h 1527"/>
                <a:gd name="T50" fmla="*/ 1232 w 2226"/>
                <a:gd name="T51" fmla="*/ 76 h 1527"/>
                <a:gd name="T52" fmla="*/ 1154 w 2226"/>
                <a:gd name="T53" fmla="*/ 10 h 1527"/>
                <a:gd name="T54" fmla="*/ 1028 w 2226"/>
                <a:gd name="T55" fmla="*/ 31 h 1527"/>
                <a:gd name="T56" fmla="*/ 931 w 2226"/>
                <a:gd name="T57" fmla="*/ 107 h 1527"/>
                <a:gd name="T58" fmla="*/ 862 w 2226"/>
                <a:gd name="T59" fmla="*/ 176 h 1527"/>
                <a:gd name="T60" fmla="*/ 799 w 2226"/>
                <a:gd name="T61" fmla="*/ 246 h 1527"/>
                <a:gd name="T62" fmla="*/ 716 w 2226"/>
                <a:gd name="T63" fmla="*/ 309 h 1527"/>
                <a:gd name="T64" fmla="*/ 477 w 2226"/>
                <a:gd name="T65" fmla="*/ 323 h 1527"/>
                <a:gd name="T66" fmla="*/ 321 w 2226"/>
                <a:gd name="T67" fmla="*/ 396 h 1527"/>
                <a:gd name="T68" fmla="*/ 293 w 2226"/>
                <a:gd name="T69" fmla="*/ 409 h 1527"/>
                <a:gd name="T70" fmla="*/ 253 w 2226"/>
                <a:gd name="T71" fmla="*/ 414 h 1527"/>
                <a:gd name="T72" fmla="*/ 213 w 2226"/>
                <a:gd name="T73" fmla="*/ 418 h 1527"/>
                <a:gd name="T74" fmla="*/ 69 w 2226"/>
                <a:gd name="T75" fmla="*/ 474 h 1527"/>
                <a:gd name="T76" fmla="*/ 1 w 2226"/>
                <a:gd name="T77" fmla="*/ 588 h 1527"/>
                <a:gd name="T78" fmla="*/ 8 w 2226"/>
                <a:gd name="T79" fmla="*/ 682 h 1527"/>
                <a:gd name="T80" fmla="*/ 30 w 2226"/>
                <a:gd name="T81" fmla="*/ 741 h 1527"/>
                <a:gd name="T82" fmla="*/ 51 w 2226"/>
                <a:gd name="T83" fmla="*/ 785 h 1527"/>
                <a:gd name="T84" fmla="*/ 180 w 2226"/>
                <a:gd name="T85" fmla="*/ 987 h 1527"/>
                <a:gd name="T86" fmla="*/ 399 w 2226"/>
                <a:gd name="T87" fmla="*/ 1200 h 1527"/>
                <a:gd name="T88" fmla="*/ 587 w 2226"/>
                <a:gd name="T89" fmla="*/ 1300 h 1527"/>
                <a:gd name="T90" fmla="*/ 696 w 2226"/>
                <a:gd name="T91" fmla="*/ 1311 h 1527"/>
                <a:gd name="T92" fmla="*/ 770 w 2226"/>
                <a:gd name="T93" fmla="*/ 1333 h 1527"/>
                <a:gd name="T94" fmla="*/ 1040 w 2226"/>
                <a:gd name="T95" fmla="*/ 1429 h 1527"/>
                <a:gd name="T96" fmla="*/ 1341 w 2226"/>
                <a:gd name="T97" fmla="*/ 1517 h 1527"/>
                <a:gd name="T98" fmla="*/ 1578 w 2226"/>
                <a:gd name="T99" fmla="*/ 1525 h 1527"/>
                <a:gd name="T100" fmla="*/ 1733 w 2226"/>
                <a:gd name="T101" fmla="*/ 1512 h 1527"/>
                <a:gd name="T102" fmla="*/ 1807 w 2226"/>
                <a:gd name="T103" fmla="*/ 1501 h 1527"/>
                <a:gd name="T104" fmla="*/ 1945 w 2226"/>
                <a:gd name="T105" fmla="*/ 1456 h 1527"/>
                <a:gd name="T106" fmla="*/ 2069 w 2226"/>
                <a:gd name="T107" fmla="*/ 1392 h 1527"/>
                <a:gd name="T108" fmla="*/ 2101 w 2226"/>
                <a:gd name="T109" fmla="*/ 1379 h 1527"/>
                <a:gd name="T110" fmla="*/ 2151 w 2226"/>
                <a:gd name="T111" fmla="*/ 1345 h 1527"/>
                <a:gd name="T112" fmla="*/ 2192 w 2226"/>
                <a:gd name="T113" fmla="*/ 1263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26" h="1527">
                  <a:moveTo>
                    <a:pt x="2226" y="1187"/>
                  </a:moveTo>
                  <a:lnTo>
                    <a:pt x="2226" y="1188"/>
                  </a:lnTo>
                  <a:lnTo>
                    <a:pt x="2224" y="1188"/>
                  </a:lnTo>
                  <a:lnTo>
                    <a:pt x="2224" y="1188"/>
                  </a:lnTo>
                  <a:lnTo>
                    <a:pt x="2223" y="1189"/>
                  </a:lnTo>
                  <a:lnTo>
                    <a:pt x="2223" y="1189"/>
                  </a:lnTo>
                  <a:lnTo>
                    <a:pt x="2222" y="1189"/>
                  </a:lnTo>
                  <a:lnTo>
                    <a:pt x="2222" y="1191"/>
                  </a:lnTo>
                  <a:lnTo>
                    <a:pt x="2221" y="1191"/>
                  </a:lnTo>
                  <a:lnTo>
                    <a:pt x="2221" y="1192"/>
                  </a:lnTo>
                  <a:lnTo>
                    <a:pt x="2221" y="1166"/>
                  </a:lnTo>
                  <a:lnTo>
                    <a:pt x="2222" y="1140"/>
                  </a:lnTo>
                  <a:lnTo>
                    <a:pt x="2223" y="1113"/>
                  </a:lnTo>
                  <a:lnTo>
                    <a:pt x="2223" y="1088"/>
                  </a:lnTo>
                  <a:lnTo>
                    <a:pt x="2223" y="1062"/>
                  </a:lnTo>
                  <a:lnTo>
                    <a:pt x="2223" y="1037"/>
                  </a:lnTo>
                  <a:lnTo>
                    <a:pt x="2221" y="1012"/>
                  </a:lnTo>
                  <a:lnTo>
                    <a:pt x="2217" y="986"/>
                  </a:lnTo>
                  <a:lnTo>
                    <a:pt x="2213" y="962"/>
                  </a:lnTo>
                  <a:lnTo>
                    <a:pt x="2205" y="937"/>
                  </a:lnTo>
                  <a:lnTo>
                    <a:pt x="2196" y="912"/>
                  </a:lnTo>
                  <a:lnTo>
                    <a:pt x="2184" y="887"/>
                  </a:lnTo>
                  <a:lnTo>
                    <a:pt x="2173" y="864"/>
                  </a:lnTo>
                  <a:lnTo>
                    <a:pt x="2159" y="842"/>
                  </a:lnTo>
                  <a:lnTo>
                    <a:pt x="2145" y="820"/>
                  </a:lnTo>
                  <a:lnTo>
                    <a:pt x="2128" y="798"/>
                  </a:lnTo>
                  <a:lnTo>
                    <a:pt x="2111" y="777"/>
                  </a:lnTo>
                  <a:lnTo>
                    <a:pt x="2094" y="757"/>
                  </a:lnTo>
                  <a:lnTo>
                    <a:pt x="2075" y="738"/>
                  </a:lnTo>
                  <a:lnTo>
                    <a:pt x="2055" y="719"/>
                  </a:lnTo>
                  <a:lnTo>
                    <a:pt x="2047" y="710"/>
                  </a:lnTo>
                  <a:lnTo>
                    <a:pt x="2041" y="702"/>
                  </a:lnTo>
                  <a:lnTo>
                    <a:pt x="2035" y="696"/>
                  </a:lnTo>
                  <a:lnTo>
                    <a:pt x="2032" y="689"/>
                  </a:lnTo>
                  <a:lnTo>
                    <a:pt x="2027" y="684"/>
                  </a:lnTo>
                  <a:lnTo>
                    <a:pt x="2023" y="677"/>
                  </a:lnTo>
                  <a:lnTo>
                    <a:pt x="2020" y="670"/>
                  </a:lnTo>
                  <a:lnTo>
                    <a:pt x="2015" y="664"/>
                  </a:lnTo>
                  <a:lnTo>
                    <a:pt x="2010" y="656"/>
                  </a:lnTo>
                  <a:lnTo>
                    <a:pt x="2003" y="646"/>
                  </a:lnTo>
                  <a:lnTo>
                    <a:pt x="1992" y="632"/>
                  </a:lnTo>
                  <a:lnTo>
                    <a:pt x="1982" y="619"/>
                  </a:lnTo>
                  <a:lnTo>
                    <a:pt x="1971" y="604"/>
                  </a:lnTo>
                  <a:lnTo>
                    <a:pt x="1960" y="590"/>
                  </a:lnTo>
                  <a:lnTo>
                    <a:pt x="1948" y="576"/>
                  </a:lnTo>
                  <a:lnTo>
                    <a:pt x="1936" y="564"/>
                  </a:lnTo>
                  <a:lnTo>
                    <a:pt x="1925" y="551"/>
                  </a:lnTo>
                  <a:lnTo>
                    <a:pt x="1913" y="539"/>
                  </a:lnTo>
                  <a:lnTo>
                    <a:pt x="1900" y="528"/>
                  </a:lnTo>
                  <a:lnTo>
                    <a:pt x="1886" y="519"/>
                  </a:lnTo>
                  <a:lnTo>
                    <a:pt x="1878" y="514"/>
                  </a:lnTo>
                  <a:lnTo>
                    <a:pt x="1869" y="509"/>
                  </a:lnTo>
                  <a:lnTo>
                    <a:pt x="1857" y="507"/>
                  </a:lnTo>
                  <a:lnTo>
                    <a:pt x="1844" y="502"/>
                  </a:lnTo>
                  <a:lnTo>
                    <a:pt x="1829" y="500"/>
                  </a:lnTo>
                  <a:lnTo>
                    <a:pt x="1816" y="496"/>
                  </a:lnTo>
                  <a:lnTo>
                    <a:pt x="1803" y="494"/>
                  </a:lnTo>
                  <a:lnTo>
                    <a:pt x="1792" y="490"/>
                  </a:lnTo>
                  <a:lnTo>
                    <a:pt x="1781" y="485"/>
                  </a:lnTo>
                  <a:lnTo>
                    <a:pt x="1773" y="481"/>
                  </a:lnTo>
                  <a:lnTo>
                    <a:pt x="1747" y="459"/>
                  </a:lnTo>
                  <a:lnTo>
                    <a:pt x="1726" y="437"/>
                  </a:lnTo>
                  <a:lnTo>
                    <a:pt x="1708" y="412"/>
                  </a:lnTo>
                  <a:lnTo>
                    <a:pt x="1694" y="386"/>
                  </a:lnTo>
                  <a:lnTo>
                    <a:pt x="1681" y="358"/>
                  </a:lnTo>
                  <a:lnTo>
                    <a:pt x="1667" y="331"/>
                  </a:lnTo>
                  <a:lnTo>
                    <a:pt x="1654" y="302"/>
                  </a:lnTo>
                  <a:lnTo>
                    <a:pt x="1640" y="275"/>
                  </a:lnTo>
                  <a:lnTo>
                    <a:pt x="1623" y="248"/>
                  </a:lnTo>
                  <a:lnTo>
                    <a:pt x="1603" y="221"/>
                  </a:lnTo>
                  <a:lnTo>
                    <a:pt x="1600" y="217"/>
                  </a:lnTo>
                  <a:lnTo>
                    <a:pt x="1596" y="213"/>
                  </a:lnTo>
                  <a:lnTo>
                    <a:pt x="1591" y="208"/>
                  </a:lnTo>
                  <a:lnTo>
                    <a:pt x="1587" y="205"/>
                  </a:lnTo>
                  <a:lnTo>
                    <a:pt x="1583" y="201"/>
                  </a:lnTo>
                  <a:lnTo>
                    <a:pt x="1577" y="199"/>
                  </a:lnTo>
                  <a:lnTo>
                    <a:pt x="1571" y="196"/>
                  </a:lnTo>
                  <a:lnTo>
                    <a:pt x="1563" y="195"/>
                  </a:lnTo>
                  <a:lnTo>
                    <a:pt x="1556" y="194"/>
                  </a:lnTo>
                  <a:lnTo>
                    <a:pt x="1546" y="195"/>
                  </a:lnTo>
                  <a:lnTo>
                    <a:pt x="1526" y="211"/>
                  </a:lnTo>
                  <a:lnTo>
                    <a:pt x="1523" y="213"/>
                  </a:lnTo>
                  <a:lnTo>
                    <a:pt x="1520" y="218"/>
                  </a:lnTo>
                  <a:lnTo>
                    <a:pt x="1519" y="223"/>
                  </a:lnTo>
                  <a:lnTo>
                    <a:pt x="1516" y="227"/>
                  </a:lnTo>
                  <a:lnTo>
                    <a:pt x="1515" y="232"/>
                  </a:lnTo>
                  <a:lnTo>
                    <a:pt x="1513" y="236"/>
                  </a:lnTo>
                  <a:lnTo>
                    <a:pt x="1510" y="239"/>
                  </a:lnTo>
                  <a:lnTo>
                    <a:pt x="1508" y="242"/>
                  </a:lnTo>
                  <a:lnTo>
                    <a:pt x="1507" y="242"/>
                  </a:lnTo>
                  <a:lnTo>
                    <a:pt x="1504" y="239"/>
                  </a:lnTo>
                  <a:lnTo>
                    <a:pt x="1498" y="232"/>
                  </a:lnTo>
                  <a:lnTo>
                    <a:pt x="1491" y="225"/>
                  </a:lnTo>
                  <a:lnTo>
                    <a:pt x="1484" y="218"/>
                  </a:lnTo>
                  <a:lnTo>
                    <a:pt x="1476" y="211"/>
                  </a:lnTo>
                  <a:lnTo>
                    <a:pt x="1470" y="204"/>
                  </a:lnTo>
                  <a:lnTo>
                    <a:pt x="1462" y="198"/>
                  </a:lnTo>
                  <a:lnTo>
                    <a:pt x="1454" y="192"/>
                  </a:lnTo>
                  <a:lnTo>
                    <a:pt x="1447" y="185"/>
                  </a:lnTo>
                  <a:lnTo>
                    <a:pt x="1439" y="179"/>
                  </a:lnTo>
                  <a:lnTo>
                    <a:pt x="1433" y="172"/>
                  </a:lnTo>
                  <a:lnTo>
                    <a:pt x="1429" y="168"/>
                  </a:lnTo>
                  <a:lnTo>
                    <a:pt x="1426" y="167"/>
                  </a:lnTo>
                  <a:lnTo>
                    <a:pt x="1421" y="166"/>
                  </a:lnTo>
                  <a:lnTo>
                    <a:pt x="1415" y="166"/>
                  </a:lnTo>
                  <a:lnTo>
                    <a:pt x="1410" y="166"/>
                  </a:lnTo>
                  <a:lnTo>
                    <a:pt x="1406" y="167"/>
                  </a:lnTo>
                  <a:lnTo>
                    <a:pt x="1401" y="168"/>
                  </a:lnTo>
                  <a:lnTo>
                    <a:pt x="1396" y="170"/>
                  </a:lnTo>
                  <a:lnTo>
                    <a:pt x="1391" y="174"/>
                  </a:lnTo>
                  <a:lnTo>
                    <a:pt x="1389" y="176"/>
                  </a:lnTo>
                  <a:lnTo>
                    <a:pt x="1384" y="182"/>
                  </a:lnTo>
                  <a:lnTo>
                    <a:pt x="1378" y="187"/>
                  </a:lnTo>
                  <a:lnTo>
                    <a:pt x="1373" y="192"/>
                  </a:lnTo>
                  <a:lnTo>
                    <a:pt x="1367" y="195"/>
                  </a:lnTo>
                  <a:lnTo>
                    <a:pt x="1362" y="199"/>
                  </a:lnTo>
                  <a:lnTo>
                    <a:pt x="1357" y="202"/>
                  </a:lnTo>
                  <a:lnTo>
                    <a:pt x="1350" y="207"/>
                  </a:lnTo>
                  <a:lnTo>
                    <a:pt x="1345" y="211"/>
                  </a:lnTo>
                  <a:lnTo>
                    <a:pt x="1340" y="216"/>
                  </a:lnTo>
                  <a:lnTo>
                    <a:pt x="1335" y="223"/>
                  </a:lnTo>
                  <a:lnTo>
                    <a:pt x="1334" y="224"/>
                  </a:lnTo>
                  <a:lnTo>
                    <a:pt x="1332" y="226"/>
                  </a:lnTo>
                  <a:lnTo>
                    <a:pt x="1328" y="227"/>
                  </a:lnTo>
                  <a:lnTo>
                    <a:pt x="1326" y="229"/>
                  </a:lnTo>
                  <a:lnTo>
                    <a:pt x="1322" y="230"/>
                  </a:lnTo>
                  <a:lnTo>
                    <a:pt x="1319" y="231"/>
                  </a:lnTo>
                  <a:lnTo>
                    <a:pt x="1315" y="231"/>
                  </a:lnTo>
                  <a:lnTo>
                    <a:pt x="1313" y="231"/>
                  </a:lnTo>
                  <a:lnTo>
                    <a:pt x="1312" y="230"/>
                  </a:lnTo>
                  <a:lnTo>
                    <a:pt x="1310" y="229"/>
                  </a:lnTo>
                  <a:lnTo>
                    <a:pt x="1308" y="220"/>
                  </a:lnTo>
                  <a:lnTo>
                    <a:pt x="1308" y="210"/>
                  </a:lnTo>
                  <a:lnTo>
                    <a:pt x="1308" y="199"/>
                  </a:lnTo>
                  <a:lnTo>
                    <a:pt x="1308" y="189"/>
                  </a:lnTo>
                  <a:lnTo>
                    <a:pt x="1309" y="179"/>
                  </a:lnTo>
                  <a:lnTo>
                    <a:pt x="1310" y="168"/>
                  </a:lnTo>
                  <a:lnTo>
                    <a:pt x="1310" y="157"/>
                  </a:lnTo>
                  <a:lnTo>
                    <a:pt x="1309" y="149"/>
                  </a:lnTo>
                  <a:lnTo>
                    <a:pt x="1308" y="139"/>
                  </a:lnTo>
                  <a:lnTo>
                    <a:pt x="1306" y="132"/>
                  </a:lnTo>
                  <a:lnTo>
                    <a:pt x="1303" y="126"/>
                  </a:lnTo>
                  <a:lnTo>
                    <a:pt x="1301" y="120"/>
                  </a:lnTo>
                  <a:lnTo>
                    <a:pt x="1300" y="114"/>
                  </a:lnTo>
                  <a:lnTo>
                    <a:pt x="1300" y="107"/>
                  </a:lnTo>
                  <a:lnTo>
                    <a:pt x="1298" y="101"/>
                  </a:lnTo>
                  <a:lnTo>
                    <a:pt x="1296" y="97"/>
                  </a:lnTo>
                  <a:lnTo>
                    <a:pt x="1295" y="91"/>
                  </a:lnTo>
                  <a:lnTo>
                    <a:pt x="1291" y="86"/>
                  </a:lnTo>
                  <a:lnTo>
                    <a:pt x="1288" y="82"/>
                  </a:lnTo>
                  <a:lnTo>
                    <a:pt x="1282" y="80"/>
                  </a:lnTo>
                  <a:lnTo>
                    <a:pt x="1270" y="79"/>
                  </a:lnTo>
                  <a:lnTo>
                    <a:pt x="1259" y="78"/>
                  </a:lnTo>
                  <a:lnTo>
                    <a:pt x="1250" y="78"/>
                  </a:lnTo>
                  <a:lnTo>
                    <a:pt x="1241" y="78"/>
                  </a:lnTo>
                  <a:lnTo>
                    <a:pt x="1232" y="76"/>
                  </a:lnTo>
                  <a:lnTo>
                    <a:pt x="1223" y="74"/>
                  </a:lnTo>
                  <a:lnTo>
                    <a:pt x="1213" y="68"/>
                  </a:lnTo>
                  <a:lnTo>
                    <a:pt x="1201" y="59"/>
                  </a:lnTo>
                  <a:lnTo>
                    <a:pt x="1187" y="44"/>
                  </a:lnTo>
                  <a:lnTo>
                    <a:pt x="1169" y="24"/>
                  </a:lnTo>
                  <a:lnTo>
                    <a:pt x="1154" y="10"/>
                  </a:lnTo>
                  <a:lnTo>
                    <a:pt x="1137" y="3"/>
                  </a:lnTo>
                  <a:lnTo>
                    <a:pt x="1116" y="0"/>
                  </a:lnTo>
                  <a:lnTo>
                    <a:pt x="1095" y="4"/>
                  </a:lnTo>
                  <a:lnTo>
                    <a:pt x="1073" y="10"/>
                  </a:lnTo>
                  <a:lnTo>
                    <a:pt x="1051" y="20"/>
                  </a:lnTo>
                  <a:lnTo>
                    <a:pt x="1028" y="31"/>
                  </a:lnTo>
                  <a:lnTo>
                    <a:pt x="1007" y="45"/>
                  </a:lnTo>
                  <a:lnTo>
                    <a:pt x="987" y="60"/>
                  </a:lnTo>
                  <a:lnTo>
                    <a:pt x="969" y="75"/>
                  </a:lnTo>
                  <a:lnTo>
                    <a:pt x="956" y="85"/>
                  </a:lnTo>
                  <a:lnTo>
                    <a:pt x="943" y="97"/>
                  </a:lnTo>
                  <a:lnTo>
                    <a:pt x="931" y="107"/>
                  </a:lnTo>
                  <a:lnTo>
                    <a:pt x="919" y="118"/>
                  </a:lnTo>
                  <a:lnTo>
                    <a:pt x="908" y="129"/>
                  </a:lnTo>
                  <a:lnTo>
                    <a:pt x="896" y="141"/>
                  </a:lnTo>
                  <a:lnTo>
                    <a:pt x="884" y="152"/>
                  </a:lnTo>
                  <a:lnTo>
                    <a:pt x="874" y="164"/>
                  </a:lnTo>
                  <a:lnTo>
                    <a:pt x="862" y="176"/>
                  </a:lnTo>
                  <a:lnTo>
                    <a:pt x="851" y="189"/>
                  </a:lnTo>
                  <a:lnTo>
                    <a:pt x="843" y="200"/>
                  </a:lnTo>
                  <a:lnTo>
                    <a:pt x="832" y="211"/>
                  </a:lnTo>
                  <a:lnTo>
                    <a:pt x="821" y="223"/>
                  </a:lnTo>
                  <a:lnTo>
                    <a:pt x="810" y="235"/>
                  </a:lnTo>
                  <a:lnTo>
                    <a:pt x="799" y="246"/>
                  </a:lnTo>
                  <a:lnTo>
                    <a:pt x="785" y="260"/>
                  </a:lnTo>
                  <a:lnTo>
                    <a:pt x="774" y="271"/>
                  </a:lnTo>
                  <a:lnTo>
                    <a:pt x="762" y="283"/>
                  </a:lnTo>
                  <a:lnTo>
                    <a:pt x="749" y="294"/>
                  </a:lnTo>
                  <a:lnTo>
                    <a:pt x="738" y="306"/>
                  </a:lnTo>
                  <a:lnTo>
                    <a:pt x="716" y="309"/>
                  </a:lnTo>
                  <a:lnTo>
                    <a:pt x="676" y="307"/>
                  </a:lnTo>
                  <a:lnTo>
                    <a:pt x="635" y="307"/>
                  </a:lnTo>
                  <a:lnTo>
                    <a:pt x="596" y="308"/>
                  </a:lnTo>
                  <a:lnTo>
                    <a:pt x="556" y="311"/>
                  </a:lnTo>
                  <a:lnTo>
                    <a:pt x="516" y="315"/>
                  </a:lnTo>
                  <a:lnTo>
                    <a:pt x="477" y="323"/>
                  </a:lnTo>
                  <a:lnTo>
                    <a:pt x="439" y="333"/>
                  </a:lnTo>
                  <a:lnTo>
                    <a:pt x="401" y="348"/>
                  </a:lnTo>
                  <a:lnTo>
                    <a:pt x="365" y="367"/>
                  </a:lnTo>
                  <a:lnTo>
                    <a:pt x="330" y="390"/>
                  </a:lnTo>
                  <a:lnTo>
                    <a:pt x="326" y="394"/>
                  </a:lnTo>
                  <a:lnTo>
                    <a:pt x="321" y="396"/>
                  </a:lnTo>
                  <a:lnTo>
                    <a:pt x="318" y="399"/>
                  </a:lnTo>
                  <a:lnTo>
                    <a:pt x="313" y="401"/>
                  </a:lnTo>
                  <a:lnTo>
                    <a:pt x="308" y="403"/>
                  </a:lnTo>
                  <a:lnTo>
                    <a:pt x="302" y="406"/>
                  </a:lnTo>
                  <a:lnTo>
                    <a:pt x="297" y="407"/>
                  </a:lnTo>
                  <a:lnTo>
                    <a:pt x="293" y="409"/>
                  </a:lnTo>
                  <a:lnTo>
                    <a:pt x="288" y="409"/>
                  </a:lnTo>
                  <a:lnTo>
                    <a:pt x="283" y="411"/>
                  </a:lnTo>
                  <a:lnTo>
                    <a:pt x="274" y="412"/>
                  </a:lnTo>
                  <a:lnTo>
                    <a:pt x="268" y="412"/>
                  </a:lnTo>
                  <a:lnTo>
                    <a:pt x="261" y="413"/>
                  </a:lnTo>
                  <a:lnTo>
                    <a:pt x="253" y="414"/>
                  </a:lnTo>
                  <a:lnTo>
                    <a:pt x="247" y="416"/>
                  </a:lnTo>
                  <a:lnTo>
                    <a:pt x="241" y="416"/>
                  </a:lnTo>
                  <a:lnTo>
                    <a:pt x="236" y="418"/>
                  </a:lnTo>
                  <a:lnTo>
                    <a:pt x="228" y="419"/>
                  </a:lnTo>
                  <a:lnTo>
                    <a:pt x="221" y="419"/>
                  </a:lnTo>
                  <a:lnTo>
                    <a:pt x="213" y="418"/>
                  </a:lnTo>
                  <a:lnTo>
                    <a:pt x="177" y="420"/>
                  </a:lnTo>
                  <a:lnTo>
                    <a:pt x="153" y="427"/>
                  </a:lnTo>
                  <a:lnTo>
                    <a:pt x="130" y="437"/>
                  </a:lnTo>
                  <a:lnTo>
                    <a:pt x="108" y="447"/>
                  </a:lnTo>
                  <a:lnTo>
                    <a:pt x="88" y="459"/>
                  </a:lnTo>
                  <a:lnTo>
                    <a:pt x="69" y="474"/>
                  </a:lnTo>
                  <a:lnTo>
                    <a:pt x="51" y="490"/>
                  </a:lnTo>
                  <a:lnTo>
                    <a:pt x="37" y="507"/>
                  </a:lnTo>
                  <a:lnTo>
                    <a:pt x="24" y="526"/>
                  </a:lnTo>
                  <a:lnTo>
                    <a:pt x="13" y="548"/>
                  </a:lnTo>
                  <a:lnTo>
                    <a:pt x="6" y="571"/>
                  </a:lnTo>
                  <a:lnTo>
                    <a:pt x="1" y="588"/>
                  </a:lnTo>
                  <a:lnTo>
                    <a:pt x="0" y="603"/>
                  </a:lnTo>
                  <a:lnTo>
                    <a:pt x="0" y="619"/>
                  </a:lnTo>
                  <a:lnTo>
                    <a:pt x="0" y="635"/>
                  </a:lnTo>
                  <a:lnTo>
                    <a:pt x="1" y="651"/>
                  </a:lnTo>
                  <a:lnTo>
                    <a:pt x="5" y="666"/>
                  </a:lnTo>
                  <a:lnTo>
                    <a:pt x="8" y="682"/>
                  </a:lnTo>
                  <a:lnTo>
                    <a:pt x="13" y="697"/>
                  </a:lnTo>
                  <a:lnTo>
                    <a:pt x="18" y="713"/>
                  </a:lnTo>
                  <a:lnTo>
                    <a:pt x="24" y="728"/>
                  </a:lnTo>
                  <a:lnTo>
                    <a:pt x="25" y="730"/>
                  </a:lnTo>
                  <a:lnTo>
                    <a:pt x="27" y="735"/>
                  </a:lnTo>
                  <a:lnTo>
                    <a:pt x="30" y="741"/>
                  </a:lnTo>
                  <a:lnTo>
                    <a:pt x="33" y="748"/>
                  </a:lnTo>
                  <a:lnTo>
                    <a:pt x="37" y="757"/>
                  </a:lnTo>
                  <a:lnTo>
                    <a:pt x="42" y="764"/>
                  </a:lnTo>
                  <a:lnTo>
                    <a:pt x="45" y="772"/>
                  </a:lnTo>
                  <a:lnTo>
                    <a:pt x="49" y="779"/>
                  </a:lnTo>
                  <a:lnTo>
                    <a:pt x="51" y="785"/>
                  </a:lnTo>
                  <a:lnTo>
                    <a:pt x="53" y="790"/>
                  </a:lnTo>
                  <a:lnTo>
                    <a:pt x="80" y="843"/>
                  </a:lnTo>
                  <a:lnTo>
                    <a:pt x="103" y="889"/>
                  </a:lnTo>
                  <a:lnTo>
                    <a:pt x="128" y="927"/>
                  </a:lnTo>
                  <a:lnTo>
                    <a:pt x="153" y="959"/>
                  </a:lnTo>
                  <a:lnTo>
                    <a:pt x="180" y="987"/>
                  </a:lnTo>
                  <a:lnTo>
                    <a:pt x="207" y="1015"/>
                  </a:lnTo>
                  <a:lnTo>
                    <a:pt x="237" y="1042"/>
                  </a:lnTo>
                  <a:lnTo>
                    <a:pt x="269" y="1072"/>
                  </a:lnTo>
                  <a:lnTo>
                    <a:pt x="305" y="1105"/>
                  </a:lnTo>
                  <a:lnTo>
                    <a:pt x="343" y="1144"/>
                  </a:lnTo>
                  <a:lnTo>
                    <a:pt x="399" y="1200"/>
                  </a:lnTo>
                  <a:lnTo>
                    <a:pt x="445" y="1241"/>
                  </a:lnTo>
                  <a:lnTo>
                    <a:pt x="483" y="1268"/>
                  </a:lnTo>
                  <a:lnTo>
                    <a:pt x="515" y="1286"/>
                  </a:lnTo>
                  <a:lnTo>
                    <a:pt x="541" y="1295"/>
                  </a:lnTo>
                  <a:lnTo>
                    <a:pt x="565" y="1300"/>
                  </a:lnTo>
                  <a:lnTo>
                    <a:pt x="587" y="1300"/>
                  </a:lnTo>
                  <a:lnTo>
                    <a:pt x="608" y="1299"/>
                  </a:lnTo>
                  <a:lnTo>
                    <a:pt x="630" y="1299"/>
                  </a:lnTo>
                  <a:lnTo>
                    <a:pt x="656" y="1301"/>
                  </a:lnTo>
                  <a:lnTo>
                    <a:pt x="669" y="1304"/>
                  </a:lnTo>
                  <a:lnTo>
                    <a:pt x="683" y="1307"/>
                  </a:lnTo>
                  <a:lnTo>
                    <a:pt x="696" y="1311"/>
                  </a:lnTo>
                  <a:lnTo>
                    <a:pt x="708" y="1314"/>
                  </a:lnTo>
                  <a:lnTo>
                    <a:pt x="721" y="1319"/>
                  </a:lnTo>
                  <a:lnTo>
                    <a:pt x="734" y="1323"/>
                  </a:lnTo>
                  <a:lnTo>
                    <a:pt x="745" y="1325"/>
                  </a:lnTo>
                  <a:lnTo>
                    <a:pt x="758" y="1330"/>
                  </a:lnTo>
                  <a:lnTo>
                    <a:pt x="770" y="1333"/>
                  </a:lnTo>
                  <a:lnTo>
                    <a:pt x="782" y="1336"/>
                  </a:lnTo>
                  <a:lnTo>
                    <a:pt x="835" y="1351"/>
                  </a:lnTo>
                  <a:lnTo>
                    <a:pt x="888" y="1370"/>
                  </a:lnTo>
                  <a:lnTo>
                    <a:pt x="938" y="1388"/>
                  </a:lnTo>
                  <a:lnTo>
                    <a:pt x="989" y="1408"/>
                  </a:lnTo>
                  <a:lnTo>
                    <a:pt x="1040" y="1429"/>
                  </a:lnTo>
                  <a:lnTo>
                    <a:pt x="1090" y="1449"/>
                  </a:lnTo>
                  <a:lnTo>
                    <a:pt x="1141" y="1467"/>
                  </a:lnTo>
                  <a:lnTo>
                    <a:pt x="1194" y="1483"/>
                  </a:lnTo>
                  <a:lnTo>
                    <a:pt x="1247" y="1499"/>
                  </a:lnTo>
                  <a:lnTo>
                    <a:pt x="1302" y="1511"/>
                  </a:lnTo>
                  <a:lnTo>
                    <a:pt x="1341" y="1517"/>
                  </a:lnTo>
                  <a:lnTo>
                    <a:pt x="1382" y="1521"/>
                  </a:lnTo>
                  <a:lnTo>
                    <a:pt x="1421" y="1525"/>
                  </a:lnTo>
                  <a:lnTo>
                    <a:pt x="1460" y="1527"/>
                  </a:lnTo>
                  <a:lnTo>
                    <a:pt x="1501" y="1527"/>
                  </a:lnTo>
                  <a:lnTo>
                    <a:pt x="1539" y="1526"/>
                  </a:lnTo>
                  <a:lnTo>
                    <a:pt x="1578" y="1525"/>
                  </a:lnTo>
                  <a:lnTo>
                    <a:pt x="1617" y="1522"/>
                  </a:lnTo>
                  <a:lnTo>
                    <a:pt x="1657" y="1519"/>
                  </a:lnTo>
                  <a:lnTo>
                    <a:pt x="1696" y="1514"/>
                  </a:lnTo>
                  <a:lnTo>
                    <a:pt x="1709" y="1514"/>
                  </a:lnTo>
                  <a:lnTo>
                    <a:pt x="1721" y="1512"/>
                  </a:lnTo>
                  <a:lnTo>
                    <a:pt x="1733" y="1512"/>
                  </a:lnTo>
                  <a:lnTo>
                    <a:pt x="1746" y="1509"/>
                  </a:lnTo>
                  <a:lnTo>
                    <a:pt x="1757" y="1509"/>
                  </a:lnTo>
                  <a:lnTo>
                    <a:pt x="1770" y="1507"/>
                  </a:lnTo>
                  <a:lnTo>
                    <a:pt x="1782" y="1506"/>
                  </a:lnTo>
                  <a:lnTo>
                    <a:pt x="1795" y="1503"/>
                  </a:lnTo>
                  <a:lnTo>
                    <a:pt x="1807" y="1501"/>
                  </a:lnTo>
                  <a:lnTo>
                    <a:pt x="1819" y="1500"/>
                  </a:lnTo>
                  <a:lnTo>
                    <a:pt x="1845" y="1493"/>
                  </a:lnTo>
                  <a:lnTo>
                    <a:pt x="1871" y="1484"/>
                  </a:lnTo>
                  <a:lnTo>
                    <a:pt x="1896" y="1476"/>
                  </a:lnTo>
                  <a:lnTo>
                    <a:pt x="1921" y="1467"/>
                  </a:lnTo>
                  <a:lnTo>
                    <a:pt x="1945" y="1456"/>
                  </a:lnTo>
                  <a:lnTo>
                    <a:pt x="1969" y="1445"/>
                  </a:lnTo>
                  <a:lnTo>
                    <a:pt x="1992" y="1433"/>
                  </a:lnTo>
                  <a:lnTo>
                    <a:pt x="2016" y="1421"/>
                  </a:lnTo>
                  <a:lnTo>
                    <a:pt x="2041" y="1407"/>
                  </a:lnTo>
                  <a:lnTo>
                    <a:pt x="2064" y="1394"/>
                  </a:lnTo>
                  <a:lnTo>
                    <a:pt x="2069" y="1392"/>
                  </a:lnTo>
                  <a:lnTo>
                    <a:pt x="2075" y="1388"/>
                  </a:lnTo>
                  <a:lnTo>
                    <a:pt x="2079" y="1386"/>
                  </a:lnTo>
                  <a:lnTo>
                    <a:pt x="2084" y="1383"/>
                  </a:lnTo>
                  <a:lnTo>
                    <a:pt x="2090" y="1382"/>
                  </a:lnTo>
                  <a:lnTo>
                    <a:pt x="2095" y="1380"/>
                  </a:lnTo>
                  <a:lnTo>
                    <a:pt x="2101" y="1379"/>
                  </a:lnTo>
                  <a:lnTo>
                    <a:pt x="2107" y="1376"/>
                  </a:lnTo>
                  <a:lnTo>
                    <a:pt x="2113" y="1375"/>
                  </a:lnTo>
                  <a:lnTo>
                    <a:pt x="2117" y="1373"/>
                  </a:lnTo>
                  <a:lnTo>
                    <a:pt x="2130" y="1366"/>
                  </a:lnTo>
                  <a:lnTo>
                    <a:pt x="2142" y="1356"/>
                  </a:lnTo>
                  <a:lnTo>
                    <a:pt x="2151" y="1345"/>
                  </a:lnTo>
                  <a:lnTo>
                    <a:pt x="2158" y="1332"/>
                  </a:lnTo>
                  <a:lnTo>
                    <a:pt x="2165" y="1319"/>
                  </a:lnTo>
                  <a:lnTo>
                    <a:pt x="2171" y="1305"/>
                  </a:lnTo>
                  <a:lnTo>
                    <a:pt x="2177" y="1291"/>
                  </a:lnTo>
                  <a:lnTo>
                    <a:pt x="2185" y="1278"/>
                  </a:lnTo>
                  <a:lnTo>
                    <a:pt x="2192" y="1263"/>
                  </a:lnTo>
                  <a:lnTo>
                    <a:pt x="2203" y="1253"/>
                  </a:lnTo>
                  <a:lnTo>
                    <a:pt x="2226" y="118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7" name="Freeform 45">
              <a:extLst>
                <a:ext uri="{FF2B5EF4-FFF2-40B4-BE49-F238E27FC236}">
                  <a16:creationId xmlns:a16="http://schemas.microsoft.com/office/drawing/2014/main" id="{4CB5906B-A894-33C9-64C7-BD16C6AEC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" y="1189"/>
              <a:ext cx="557" cy="210"/>
            </a:xfrm>
            <a:custGeom>
              <a:avLst/>
              <a:gdLst>
                <a:gd name="T0" fmla="*/ 350 w 1669"/>
                <a:gd name="T1" fmla="*/ 516 h 628"/>
                <a:gd name="T2" fmla="*/ 675 w 1669"/>
                <a:gd name="T3" fmla="*/ 479 h 628"/>
                <a:gd name="T4" fmla="*/ 669 w 1669"/>
                <a:gd name="T5" fmla="*/ 444 h 628"/>
                <a:gd name="T6" fmla="*/ 587 w 1669"/>
                <a:gd name="T7" fmla="*/ 423 h 628"/>
                <a:gd name="T8" fmla="*/ 449 w 1669"/>
                <a:gd name="T9" fmla="*/ 432 h 628"/>
                <a:gd name="T10" fmla="*/ 359 w 1669"/>
                <a:gd name="T11" fmla="*/ 445 h 628"/>
                <a:gd name="T12" fmla="*/ 266 w 1669"/>
                <a:gd name="T13" fmla="*/ 461 h 628"/>
                <a:gd name="T14" fmla="*/ 90 w 1669"/>
                <a:gd name="T15" fmla="*/ 465 h 628"/>
                <a:gd name="T16" fmla="*/ 2 w 1669"/>
                <a:gd name="T17" fmla="*/ 454 h 628"/>
                <a:gd name="T18" fmla="*/ 2 w 1669"/>
                <a:gd name="T19" fmla="*/ 410 h 628"/>
                <a:gd name="T20" fmla="*/ 5 w 1669"/>
                <a:gd name="T21" fmla="*/ 389 h 628"/>
                <a:gd name="T22" fmla="*/ 8 w 1669"/>
                <a:gd name="T23" fmla="*/ 384 h 628"/>
                <a:gd name="T24" fmla="*/ 109 w 1669"/>
                <a:gd name="T25" fmla="*/ 379 h 628"/>
                <a:gd name="T26" fmla="*/ 221 w 1669"/>
                <a:gd name="T27" fmla="*/ 370 h 628"/>
                <a:gd name="T28" fmla="*/ 355 w 1669"/>
                <a:gd name="T29" fmla="*/ 354 h 628"/>
                <a:gd name="T30" fmla="*/ 468 w 1669"/>
                <a:gd name="T31" fmla="*/ 339 h 628"/>
                <a:gd name="T32" fmla="*/ 571 w 1669"/>
                <a:gd name="T33" fmla="*/ 331 h 628"/>
                <a:gd name="T34" fmla="*/ 819 w 1669"/>
                <a:gd name="T35" fmla="*/ 409 h 628"/>
                <a:gd name="T36" fmla="*/ 910 w 1669"/>
                <a:gd name="T37" fmla="*/ 403 h 628"/>
                <a:gd name="T38" fmla="*/ 886 w 1669"/>
                <a:gd name="T39" fmla="*/ 383 h 628"/>
                <a:gd name="T40" fmla="*/ 962 w 1669"/>
                <a:gd name="T41" fmla="*/ 375 h 628"/>
                <a:gd name="T42" fmla="*/ 1060 w 1669"/>
                <a:gd name="T43" fmla="*/ 403 h 628"/>
                <a:gd name="T44" fmla="*/ 1138 w 1669"/>
                <a:gd name="T45" fmla="*/ 384 h 628"/>
                <a:gd name="T46" fmla="*/ 1232 w 1669"/>
                <a:gd name="T47" fmla="*/ 313 h 628"/>
                <a:gd name="T48" fmla="*/ 1291 w 1669"/>
                <a:gd name="T49" fmla="*/ 159 h 628"/>
                <a:gd name="T50" fmla="*/ 1244 w 1669"/>
                <a:gd name="T51" fmla="*/ 84 h 628"/>
                <a:gd name="T52" fmla="*/ 1191 w 1669"/>
                <a:gd name="T53" fmla="*/ 78 h 628"/>
                <a:gd name="T54" fmla="*/ 1240 w 1669"/>
                <a:gd name="T55" fmla="*/ 23 h 628"/>
                <a:gd name="T56" fmla="*/ 1298 w 1669"/>
                <a:gd name="T57" fmla="*/ 11 h 628"/>
                <a:gd name="T58" fmla="*/ 1304 w 1669"/>
                <a:gd name="T59" fmla="*/ 42 h 628"/>
                <a:gd name="T60" fmla="*/ 1337 w 1669"/>
                <a:gd name="T61" fmla="*/ 39 h 628"/>
                <a:gd name="T62" fmla="*/ 1362 w 1669"/>
                <a:gd name="T63" fmla="*/ 21 h 628"/>
                <a:gd name="T64" fmla="*/ 1418 w 1669"/>
                <a:gd name="T65" fmla="*/ 103 h 628"/>
                <a:gd name="T66" fmla="*/ 1401 w 1669"/>
                <a:gd name="T67" fmla="*/ 205 h 628"/>
                <a:gd name="T68" fmla="*/ 1348 w 1669"/>
                <a:gd name="T69" fmla="*/ 306 h 628"/>
                <a:gd name="T70" fmla="*/ 1281 w 1669"/>
                <a:gd name="T71" fmla="*/ 398 h 628"/>
                <a:gd name="T72" fmla="*/ 1194 w 1669"/>
                <a:gd name="T73" fmla="*/ 477 h 628"/>
                <a:gd name="T74" fmla="*/ 1198 w 1669"/>
                <a:gd name="T75" fmla="*/ 486 h 628"/>
                <a:gd name="T76" fmla="*/ 1238 w 1669"/>
                <a:gd name="T77" fmla="*/ 485 h 628"/>
                <a:gd name="T78" fmla="*/ 1336 w 1669"/>
                <a:gd name="T79" fmla="*/ 409 h 628"/>
                <a:gd name="T80" fmla="*/ 1405 w 1669"/>
                <a:gd name="T81" fmla="*/ 307 h 628"/>
                <a:gd name="T82" fmla="*/ 1464 w 1669"/>
                <a:gd name="T83" fmla="*/ 200 h 628"/>
                <a:gd name="T84" fmla="*/ 1497 w 1669"/>
                <a:gd name="T85" fmla="*/ 118 h 628"/>
                <a:gd name="T86" fmla="*/ 1510 w 1669"/>
                <a:gd name="T87" fmla="*/ 52 h 628"/>
                <a:gd name="T88" fmla="*/ 1516 w 1669"/>
                <a:gd name="T89" fmla="*/ 42 h 628"/>
                <a:gd name="T90" fmla="*/ 1636 w 1669"/>
                <a:gd name="T91" fmla="*/ 222 h 628"/>
                <a:gd name="T92" fmla="*/ 1614 w 1669"/>
                <a:gd name="T93" fmla="*/ 444 h 628"/>
                <a:gd name="T94" fmla="*/ 1594 w 1669"/>
                <a:gd name="T95" fmla="*/ 480 h 628"/>
                <a:gd name="T96" fmla="*/ 1564 w 1669"/>
                <a:gd name="T97" fmla="*/ 516 h 628"/>
                <a:gd name="T98" fmla="*/ 1523 w 1669"/>
                <a:gd name="T99" fmla="*/ 543 h 628"/>
                <a:gd name="T100" fmla="*/ 1439 w 1669"/>
                <a:gd name="T101" fmla="*/ 583 h 628"/>
                <a:gd name="T102" fmla="*/ 1328 w 1669"/>
                <a:gd name="T103" fmla="*/ 587 h 628"/>
                <a:gd name="T104" fmla="*/ 1266 w 1669"/>
                <a:gd name="T105" fmla="*/ 568 h 628"/>
                <a:gd name="T106" fmla="*/ 1213 w 1669"/>
                <a:gd name="T107" fmla="*/ 574 h 628"/>
                <a:gd name="T108" fmla="*/ 1180 w 1669"/>
                <a:gd name="T109" fmla="*/ 590 h 628"/>
                <a:gd name="T110" fmla="*/ 886 w 1669"/>
                <a:gd name="T111" fmla="*/ 610 h 628"/>
                <a:gd name="T112" fmla="*/ 468 w 1669"/>
                <a:gd name="T113" fmla="*/ 593 h 628"/>
                <a:gd name="T114" fmla="*/ 223 w 1669"/>
                <a:gd name="T115" fmla="*/ 616 h 628"/>
                <a:gd name="T116" fmla="*/ 63 w 1669"/>
                <a:gd name="T117" fmla="*/ 623 h 628"/>
                <a:gd name="T118" fmla="*/ 44 w 1669"/>
                <a:gd name="T119" fmla="*/ 58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69" h="628">
                  <a:moveTo>
                    <a:pt x="23" y="530"/>
                  </a:moveTo>
                  <a:lnTo>
                    <a:pt x="84" y="522"/>
                  </a:lnTo>
                  <a:lnTo>
                    <a:pt x="148" y="518"/>
                  </a:lnTo>
                  <a:lnTo>
                    <a:pt x="213" y="516"/>
                  </a:lnTo>
                  <a:lnTo>
                    <a:pt x="281" y="516"/>
                  </a:lnTo>
                  <a:lnTo>
                    <a:pt x="350" y="516"/>
                  </a:lnTo>
                  <a:lnTo>
                    <a:pt x="418" y="516"/>
                  </a:lnTo>
                  <a:lnTo>
                    <a:pt x="486" y="513"/>
                  </a:lnTo>
                  <a:lnTo>
                    <a:pt x="552" y="507"/>
                  </a:lnTo>
                  <a:lnTo>
                    <a:pt x="613" y="497"/>
                  </a:lnTo>
                  <a:lnTo>
                    <a:pt x="673" y="480"/>
                  </a:lnTo>
                  <a:lnTo>
                    <a:pt x="675" y="479"/>
                  </a:lnTo>
                  <a:lnTo>
                    <a:pt x="675" y="476"/>
                  </a:lnTo>
                  <a:lnTo>
                    <a:pt x="675" y="470"/>
                  </a:lnTo>
                  <a:lnTo>
                    <a:pt x="675" y="464"/>
                  </a:lnTo>
                  <a:lnTo>
                    <a:pt x="673" y="457"/>
                  </a:lnTo>
                  <a:lnTo>
                    <a:pt x="672" y="451"/>
                  </a:lnTo>
                  <a:lnTo>
                    <a:pt x="669" y="444"/>
                  </a:lnTo>
                  <a:lnTo>
                    <a:pt x="665" y="438"/>
                  </a:lnTo>
                  <a:lnTo>
                    <a:pt x="660" y="434"/>
                  </a:lnTo>
                  <a:lnTo>
                    <a:pt x="655" y="432"/>
                  </a:lnTo>
                  <a:lnTo>
                    <a:pt x="632" y="427"/>
                  </a:lnTo>
                  <a:lnTo>
                    <a:pt x="610" y="425"/>
                  </a:lnTo>
                  <a:lnTo>
                    <a:pt x="587" y="423"/>
                  </a:lnTo>
                  <a:lnTo>
                    <a:pt x="563" y="422"/>
                  </a:lnTo>
                  <a:lnTo>
                    <a:pt x="541" y="423"/>
                  </a:lnTo>
                  <a:lnTo>
                    <a:pt x="518" y="425"/>
                  </a:lnTo>
                  <a:lnTo>
                    <a:pt x="494" y="427"/>
                  </a:lnTo>
                  <a:lnTo>
                    <a:pt x="472" y="429"/>
                  </a:lnTo>
                  <a:lnTo>
                    <a:pt x="449" y="432"/>
                  </a:lnTo>
                  <a:lnTo>
                    <a:pt x="425" y="435"/>
                  </a:lnTo>
                  <a:lnTo>
                    <a:pt x="411" y="436"/>
                  </a:lnTo>
                  <a:lnTo>
                    <a:pt x="399" y="439"/>
                  </a:lnTo>
                  <a:lnTo>
                    <a:pt x="385" y="440"/>
                  </a:lnTo>
                  <a:lnTo>
                    <a:pt x="372" y="442"/>
                  </a:lnTo>
                  <a:lnTo>
                    <a:pt x="359" y="445"/>
                  </a:lnTo>
                  <a:lnTo>
                    <a:pt x="346" y="446"/>
                  </a:lnTo>
                  <a:lnTo>
                    <a:pt x="331" y="449"/>
                  </a:lnTo>
                  <a:lnTo>
                    <a:pt x="318" y="452"/>
                  </a:lnTo>
                  <a:lnTo>
                    <a:pt x="305" y="454"/>
                  </a:lnTo>
                  <a:lnTo>
                    <a:pt x="291" y="457"/>
                  </a:lnTo>
                  <a:lnTo>
                    <a:pt x="266" y="461"/>
                  </a:lnTo>
                  <a:lnTo>
                    <a:pt x="240" y="464"/>
                  </a:lnTo>
                  <a:lnTo>
                    <a:pt x="210" y="465"/>
                  </a:lnTo>
                  <a:lnTo>
                    <a:pt x="180" y="466"/>
                  </a:lnTo>
                  <a:lnTo>
                    <a:pt x="150" y="466"/>
                  </a:lnTo>
                  <a:lnTo>
                    <a:pt x="119" y="465"/>
                  </a:lnTo>
                  <a:lnTo>
                    <a:pt x="90" y="465"/>
                  </a:lnTo>
                  <a:lnTo>
                    <a:pt x="61" y="465"/>
                  </a:lnTo>
                  <a:lnTo>
                    <a:pt x="35" y="465"/>
                  </a:lnTo>
                  <a:lnTo>
                    <a:pt x="11" y="466"/>
                  </a:lnTo>
                  <a:lnTo>
                    <a:pt x="4" y="467"/>
                  </a:lnTo>
                  <a:lnTo>
                    <a:pt x="3" y="461"/>
                  </a:lnTo>
                  <a:lnTo>
                    <a:pt x="2" y="454"/>
                  </a:lnTo>
                  <a:lnTo>
                    <a:pt x="0" y="447"/>
                  </a:lnTo>
                  <a:lnTo>
                    <a:pt x="0" y="440"/>
                  </a:lnTo>
                  <a:lnTo>
                    <a:pt x="0" y="433"/>
                  </a:lnTo>
                  <a:lnTo>
                    <a:pt x="0" y="425"/>
                  </a:lnTo>
                  <a:lnTo>
                    <a:pt x="0" y="417"/>
                  </a:lnTo>
                  <a:lnTo>
                    <a:pt x="2" y="410"/>
                  </a:lnTo>
                  <a:lnTo>
                    <a:pt x="3" y="403"/>
                  </a:lnTo>
                  <a:lnTo>
                    <a:pt x="3" y="397"/>
                  </a:lnTo>
                  <a:lnTo>
                    <a:pt x="3" y="395"/>
                  </a:lnTo>
                  <a:lnTo>
                    <a:pt x="4" y="394"/>
                  </a:lnTo>
                  <a:lnTo>
                    <a:pt x="5" y="391"/>
                  </a:lnTo>
                  <a:lnTo>
                    <a:pt x="5" y="389"/>
                  </a:lnTo>
                  <a:lnTo>
                    <a:pt x="6" y="388"/>
                  </a:lnTo>
                  <a:lnTo>
                    <a:pt x="8" y="386"/>
                  </a:lnTo>
                  <a:lnTo>
                    <a:pt x="8" y="385"/>
                  </a:lnTo>
                  <a:lnTo>
                    <a:pt x="9" y="385"/>
                  </a:lnTo>
                  <a:lnTo>
                    <a:pt x="9" y="384"/>
                  </a:lnTo>
                  <a:lnTo>
                    <a:pt x="8" y="384"/>
                  </a:lnTo>
                  <a:lnTo>
                    <a:pt x="22" y="383"/>
                  </a:lnTo>
                  <a:lnTo>
                    <a:pt x="37" y="383"/>
                  </a:lnTo>
                  <a:lnTo>
                    <a:pt x="55" y="383"/>
                  </a:lnTo>
                  <a:lnTo>
                    <a:pt x="72" y="381"/>
                  </a:lnTo>
                  <a:lnTo>
                    <a:pt x="91" y="381"/>
                  </a:lnTo>
                  <a:lnTo>
                    <a:pt x="109" y="379"/>
                  </a:lnTo>
                  <a:lnTo>
                    <a:pt x="127" y="378"/>
                  </a:lnTo>
                  <a:lnTo>
                    <a:pt x="143" y="377"/>
                  </a:lnTo>
                  <a:lnTo>
                    <a:pt x="159" y="376"/>
                  </a:lnTo>
                  <a:lnTo>
                    <a:pt x="173" y="375"/>
                  </a:lnTo>
                  <a:lnTo>
                    <a:pt x="197" y="372"/>
                  </a:lnTo>
                  <a:lnTo>
                    <a:pt x="221" y="370"/>
                  </a:lnTo>
                  <a:lnTo>
                    <a:pt x="243" y="367"/>
                  </a:lnTo>
                  <a:lnTo>
                    <a:pt x="266" y="365"/>
                  </a:lnTo>
                  <a:lnTo>
                    <a:pt x="288" y="363"/>
                  </a:lnTo>
                  <a:lnTo>
                    <a:pt x="311" y="359"/>
                  </a:lnTo>
                  <a:lnTo>
                    <a:pt x="334" y="357"/>
                  </a:lnTo>
                  <a:lnTo>
                    <a:pt x="355" y="354"/>
                  </a:lnTo>
                  <a:lnTo>
                    <a:pt x="379" y="351"/>
                  </a:lnTo>
                  <a:lnTo>
                    <a:pt x="402" y="348"/>
                  </a:lnTo>
                  <a:lnTo>
                    <a:pt x="416" y="346"/>
                  </a:lnTo>
                  <a:lnTo>
                    <a:pt x="432" y="344"/>
                  </a:lnTo>
                  <a:lnTo>
                    <a:pt x="449" y="341"/>
                  </a:lnTo>
                  <a:lnTo>
                    <a:pt x="468" y="339"/>
                  </a:lnTo>
                  <a:lnTo>
                    <a:pt x="486" y="335"/>
                  </a:lnTo>
                  <a:lnTo>
                    <a:pt x="504" y="333"/>
                  </a:lnTo>
                  <a:lnTo>
                    <a:pt x="523" y="332"/>
                  </a:lnTo>
                  <a:lnTo>
                    <a:pt x="540" y="331"/>
                  </a:lnTo>
                  <a:lnTo>
                    <a:pt x="555" y="329"/>
                  </a:lnTo>
                  <a:lnTo>
                    <a:pt x="571" y="331"/>
                  </a:lnTo>
                  <a:lnTo>
                    <a:pt x="605" y="337"/>
                  </a:lnTo>
                  <a:lnTo>
                    <a:pt x="646" y="347"/>
                  </a:lnTo>
                  <a:lnTo>
                    <a:pt x="688" y="361"/>
                  </a:lnTo>
                  <a:lnTo>
                    <a:pt x="734" y="378"/>
                  </a:lnTo>
                  <a:lnTo>
                    <a:pt x="778" y="394"/>
                  </a:lnTo>
                  <a:lnTo>
                    <a:pt x="819" y="409"/>
                  </a:lnTo>
                  <a:lnTo>
                    <a:pt x="855" y="420"/>
                  </a:lnTo>
                  <a:lnTo>
                    <a:pt x="884" y="425"/>
                  </a:lnTo>
                  <a:lnTo>
                    <a:pt x="905" y="425"/>
                  </a:lnTo>
                  <a:lnTo>
                    <a:pt x="913" y="413"/>
                  </a:lnTo>
                  <a:lnTo>
                    <a:pt x="912" y="407"/>
                  </a:lnTo>
                  <a:lnTo>
                    <a:pt x="910" y="403"/>
                  </a:lnTo>
                  <a:lnTo>
                    <a:pt x="904" y="398"/>
                  </a:lnTo>
                  <a:lnTo>
                    <a:pt x="898" y="396"/>
                  </a:lnTo>
                  <a:lnTo>
                    <a:pt x="892" y="392"/>
                  </a:lnTo>
                  <a:lnTo>
                    <a:pt x="888" y="389"/>
                  </a:lnTo>
                  <a:lnTo>
                    <a:pt x="886" y="386"/>
                  </a:lnTo>
                  <a:lnTo>
                    <a:pt x="886" y="383"/>
                  </a:lnTo>
                  <a:lnTo>
                    <a:pt x="892" y="378"/>
                  </a:lnTo>
                  <a:lnTo>
                    <a:pt x="903" y="372"/>
                  </a:lnTo>
                  <a:lnTo>
                    <a:pt x="915" y="369"/>
                  </a:lnTo>
                  <a:lnTo>
                    <a:pt x="929" y="369"/>
                  </a:lnTo>
                  <a:lnTo>
                    <a:pt x="946" y="371"/>
                  </a:lnTo>
                  <a:lnTo>
                    <a:pt x="962" y="375"/>
                  </a:lnTo>
                  <a:lnTo>
                    <a:pt x="980" y="381"/>
                  </a:lnTo>
                  <a:lnTo>
                    <a:pt x="998" y="386"/>
                  </a:lnTo>
                  <a:lnTo>
                    <a:pt x="1015" y="392"/>
                  </a:lnTo>
                  <a:lnTo>
                    <a:pt x="1031" y="397"/>
                  </a:lnTo>
                  <a:lnTo>
                    <a:pt x="1047" y="401"/>
                  </a:lnTo>
                  <a:lnTo>
                    <a:pt x="1060" y="403"/>
                  </a:lnTo>
                  <a:lnTo>
                    <a:pt x="1080" y="403"/>
                  </a:lnTo>
                  <a:lnTo>
                    <a:pt x="1095" y="401"/>
                  </a:lnTo>
                  <a:lnTo>
                    <a:pt x="1109" y="398"/>
                  </a:lnTo>
                  <a:lnTo>
                    <a:pt x="1119" y="395"/>
                  </a:lnTo>
                  <a:lnTo>
                    <a:pt x="1130" y="389"/>
                  </a:lnTo>
                  <a:lnTo>
                    <a:pt x="1138" y="384"/>
                  </a:lnTo>
                  <a:lnTo>
                    <a:pt x="1148" y="377"/>
                  </a:lnTo>
                  <a:lnTo>
                    <a:pt x="1157" y="370"/>
                  </a:lnTo>
                  <a:lnTo>
                    <a:pt x="1168" y="363"/>
                  </a:lnTo>
                  <a:lnTo>
                    <a:pt x="1181" y="353"/>
                  </a:lnTo>
                  <a:lnTo>
                    <a:pt x="1209" y="335"/>
                  </a:lnTo>
                  <a:lnTo>
                    <a:pt x="1232" y="313"/>
                  </a:lnTo>
                  <a:lnTo>
                    <a:pt x="1253" y="291"/>
                  </a:lnTo>
                  <a:lnTo>
                    <a:pt x="1268" y="268"/>
                  </a:lnTo>
                  <a:lnTo>
                    <a:pt x="1279" y="241"/>
                  </a:lnTo>
                  <a:lnTo>
                    <a:pt x="1287" y="215"/>
                  </a:lnTo>
                  <a:lnTo>
                    <a:pt x="1291" y="187"/>
                  </a:lnTo>
                  <a:lnTo>
                    <a:pt x="1291" y="159"/>
                  </a:lnTo>
                  <a:lnTo>
                    <a:pt x="1287" y="130"/>
                  </a:lnTo>
                  <a:lnTo>
                    <a:pt x="1278" y="100"/>
                  </a:lnTo>
                  <a:lnTo>
                    <a:pt x="1273" y="92"/>
                  </a:lnTo>
                  <a:lnTo>
                    <a:pt x="1266" y="87"/>
                  </a:lnTo>
                  <a:lnTo>
                    <a:pt x="1255" y="84"/>
                  </a:lnTo>
                  <a:lnTo>
                    <a:pt x="1244" y="84"/>
                  </a:lnTo>
                  <a:lnTo>
                    <a:pt x="1231" y="86"/>
                  </a:lnTo>
                  <a:lnTo>
                    <a:pt x="1220" y="87"/>
                  </a:lnTo>
                  <a:lnTo>
                    <a:pt x="1209" y="87"/>
                  </a:lnTo>
                  <a:lnTo>
                    <a:pt x="1200" y="87"/>
                  </a:lnTo>
                  <a:lnTo>
                    <a:pt x="1194" y="84"/>
                  </a:lnTo>
                  <a:lnTo>
                    <a:pt x="1191" y="78"/>
                  </a:lnTo>
                  <a:lnTo>
                    <a:pt x="1191" y="65"/>
                  </a:lnTo>
                  <a:lnTo>
                    <a:pt x="1194" y="55"/>
                  </a:lnTo>
                  <a:lnTo>
                    <a:pt x="1201" y="45"/>
                  </a:lnTo>
                  <a:lnTo>
                    <a:pt x="1212" y="37"/>
                  </a:lnTo>
                  <a:lnTo>
                    <a:pt x="1225" y="29"/>
                  </a:lnTo>
                  <a:lnTo>
                    <a:pt x="1240" y="23"/>
                  </a:lnTo>
                  <a:lnTo>
                    <a:pt x="1254" y="17"/>
                  </a:lnTo>
                  <a:lnTo>
                    <a:pt x="1270" y="11"/>
                  </a:lnTo>
                  <a:lnTo>
                    <a:pt x="1285" y="6"/>
                  </a:lnTo>
                  <a:lnTo>
                    <a:pt x="1300" y="0"/>
                  </a:lnTo>
                  <a:lnTo>
                    <a:pt x="1298" y="5"/>
                  </a:lnTo>
                  <a:lnTo>
                    <a:pt x="1298" y="11"/>
                  </a:lnTo>
                  <a:lnTo>
                    <a:pt x="1298" y="15"/>
                  </a:lnTo>
                  <a:lnTo>
                    <a:pt x="1298" y="21"/>
                  </a:lnTo>
                  <a:lnTo>
                    <a:pt x="1299" y="27"/>
                  </a:lnTo>
                  <a:lnTo>
                    <a:pt x="1300" y="33"/>
                  </a:lnTo>
                  <a:lnTo>
                    <a:pt x="1301" y="38"/>
                  </a:lnTo>
                  <a:lnTo>
                    <a:pt x="1304" y="42"/>
                  </a:lnTo>
                  <a:lnTo>
                    <a:pt x="1305" y="45"/>
                  </a:lnTo>
                  <a:lnTo>
                    <a:pt x="1307" y="45"/>
                  </a:lnTo>
                  <a:lnTo>
                    <a:pt x="1316" y="48"/>
                  </a:lnTo>
                  <a:lnTo>
                    <a:pt x="1324" y="45"/>
                  </a:lnTo>
                  <a:lnTo>
                    <a:pt x="1330" y="43"/>
                  </a:lnTo>
                  <a:lnTo>
                    <a:pt x="1337" y="39"/>
                  </a:lnTo>
                  <a:lnTo>
                    <a:pt x="1343" y="36"/>
                  </a:lnTo>
                  <a:lnTo>
                    <a:pt x="1348" y="31"/>
                  </a:lnTo>
                  <a:lnTo>
                    <a:pt x="1353" y="26"/>
                  </a:lnTo>
                  <a:lnTo>
                    <a:pt x="1356" y="24"/>
                  </a:lnTo>
                  <a:lnTo>
                    <a:pt x="1360" y="21"/>
                  </a:lnTo>
                  <a:lnTo>
                    <a:pt x="1362" y="21"/>
                  </a:lnTo>
                  <a:lnTo>
                    <a:pt x="1374" y="33"/>
                  </a:lnTo>
                  <a:lnTo>
                    <a:pt x="1386" y="44"/>
                  </a:lnTo>
                  <a:lnTo>
                    <a:pt x="1397" y="58"/>
                  </a:lnTo>
                  <a:lnTo>
                    <a:pt x="1405" y="73"/>
                  </a:lnTo>
                  <a:lnTo>
                    <a:pt x="1412" y="88"/>
                  </a:lnTo>
                  <a:lnTo>
                    <a:pt x="1418" y="103"/>
                  </a:lnTo>
                  <a:lnTo>
                    <a:pt x="1420" y="120"/>
                  </a:lnTo>
                  <a:lnTo>
                    <a:pt x="1422" y="137"/>
                  </a:lnTo>
                  <a:lnTo>
                    <a:pt x="1420" y="153"/>
                  </a:lnTo>
                  <a:lnTo>
                    <a:pt x="1416" y="170"/>
                  </a:lnTo>
                  <a:lnTo>
                    <a:pt x="1410" y="188"/>
                  </a:lnTo>
                  <a:lnTo>
                    <a:pt x="1401" y="205"/>
                  </a:lnTo>
                  <a:lnTo>
                    <a:pt x="1394" y="222"/>
                  </a:lnTo>
                  <a:lnTo>
                    <a:pt x="1386" y="239"/>
                  </a:lnTo>
                  <a:lnTo>
                    <a:pt x="1376" y="256"/>
                  </a:lnTo>
                  <a:lnTo>
                    <a:pt x="1367" y="272"/>
                  </a:lnTo>
                  <a:lnTo>
                    <a:pt x="1357" y="289"/>
                  </a:lnTo>
                  <a:lnTo>
                    <a:pt x="1348" y="306"/>
                  </a:lnTo>
                  <a:lnTo>
                    <a:pt x="1338" y="322"/>
                  </a:lnTo>
                  <a:lnTo>
                    <a:pt x="1330" y="339"/>
                  </a:lnTo>
                  <a:lnTo>
                    <a:pt x="1320" y="357"/>
                  </a:lnTo>
                  <a:lnTo>
                    <a:pt x="1309" y="371"/>
                  </a:lnTo>
                  <a:lnTo>
                    <a:pt x="1295" y="385"/>
                  </a:lnTo>
                  <a:lnTo>
                    <a:pt x="1281" y="398"/>
                  </a:lnTo>
                  <a:lnTo>
                    <a:pt x="1267" y="410"/>
                  </a:lnTo>
                  <a:lnTo>
                    <a:pt x="1251" y="422"/>
                  </a:lnTo>
                  <a:lnTo>
                    <a:pt x="1236" y="435"/>
                  </a:lnTo>
                  <a:lnTo>
                    <a:pt x="1222" y="447"/>
                  </a:lnTo>
                  <a:lnTo>
                    <a:pt x="1207" y="461"/>
                  </a:lnTo>
                  <a:lnTo>
                    <a:pt x="1194" y="477"/>
                  </a:lnTo>
                  <a:lnTo>
                    <a:pt x="1193" y="478"/>
                  </a:lnTo>
                  <a:lnTo>
                    <a:pt x="1193" y="479"/>
                  </a:lnTo>
                  <a:lnTo>
                    <a:pt x="1194" y="480"/>
                  </a:lnTo>
                  <a:lnTo>
                    <a:pt x="1194" y="483"/>
                  </a:lnTo>
                  <a:lnTo>
                    <a:pt x="1195" y="484"/>
                  </a:lnTo>
                  <a:lnTo>
                    <a:pt x="1198" y="486"/>
                  </a:lnTo>
                  <a:lnTo>
                    <a:pt x="1199" y="488"/>
                  </a:lnTo>
                  <a:lnTo>
                    <a:pt x="1200" y="490"/>
                  </a:lnTo>
                  <a:lnTo>
                    <a:pt x="1200" y="492"/>
                  </a:lnTo>
                  <a:lnTo>
                    <a:pt x="1199" y="495"/>
                  </a:lnTo>
                  <a:lnTo>
                    <a:pt x="1219" y="491"/>
                  </a:lnTo>
                  <a:lnTo>
                    <a:pt x="1238" y="485"/>
                  </a:lnTo>
                  <a:lnTo>
                    <a:pt x="1256" y="477"/>
                  </a:lnTo>
                  <a:lnTo>
                    <a:pt x="1274" y="466"/>
                  </a:lnTo>
                  <a:lnTo>
                    <a:pt x="1291" y="454"/>
                  </a:lnTo>
                  <a:lnTo>
                    <a:pt x="1306" y="440"/>
                  </a:lnTo>
                  <a:lnTo>
                    <a:pt x="1322" y="426"/>
                  </a:lnTo>
                  <a:lnTo>
                    <a:pt x="1336" y="409"/>
                  </a:lnTo>
                  <a:lnTo>
                    <a:pt x="1349" y="394"/>
                  </a:lnTo>
                  <a:lnTo>
                    <a:pt x="1362" y="377"/>
                  </a:lnTo>
                  <a:lnTo>
                    <a:pt x="1374" y="359"/>
                  </a:lnTo>
                  <a:lnTo>
                    <a:pt x="1385" y="341"/>
                  </a:lnTo>
                  <a:lnTo>
                    <a:pt x="1395" y="325"/>
                  </a:lnTo>
                  <a:lnTo>
                    <a:pt x="1405" y="307"/>
                  </a:lnTo>
                  <a:lnTo>
                    <a:pt x="1414" y="289"/>
                  </a:lnTo>
                  <a:lnTo>
                    <a:pt x="1424" y="271"/>
                  </a:lnTo>
                  <a:lnTo>
                    <a:pt x="1434" y="253"/>
                  </a:lnTo>
                  <a:lnTo>
                    <a:pt x="1444" y="235"/>
                  </a:lnTo>
                  <a:lnTo>
                    <a:pt x="1454" y="218"/>
                  </a:lnTo>
                  <a:lnTo>
                    <a:pt x="1464" y="200"/>
                  </a:lnTo>
                  <a:lnTo>
                    <a:pt x="1472" y="187"/>
                  </a:lnTo>
                  <a:lnTo>
                    <a:pt x="1479" y="172"/>
                  </a:lnTo>
                  <a:lnTo>
                    <a:pt x="1485" y="159"/>
                  </a:lnTo>
                  <a:lnTo>
                    <a:pt x="1489" y="146"/>
                  </a:lnTo>
                  <a:lnTo>
                    <a:pt x="1493" y="133"/>
                  </a:lnTo>
                  <a:lnTo>
                    <a:pt x="1497" y="118"/>
                  </a:lnTo>
                  <a:lnTo>
                    <a:pt x="1499" y="105"/>
                  </a:lnTo>
                  <a:lnTo>
                    <a:pt x="1500" y="89"/>
                  </a:lnTo>
                  <a:lnTo>
                    <a:pt x="1503" y="75"/>
                  </a:lnTo>
                  <a:lnTo>
                    <a:pt x="1503" y="59"/>
                  </a:lnTo>
                  <a:lnTo>
                    <a:pt x="1507" y="56"/>
                  </a:lnTo>
                  <a:lnTo>
                    <a:pt x="1510" y="52"/>
                  </a:lnTo>
                  <a:lnTo>
                    <a:pt x="1512" y="50"/>
                  </a:lnTo>
                  <a:lnTo>
                    <a:pt x="1514" y="48"/>
                  </a:lnTo>
                  <a:lnTo>
                    <a:pt x="1514" y="45"/>
                  </a:lnTo>
                  <a:lnTo>
                    <a:pt x="1516" y="43"/>
                  </a:lnTo>
                  <a:lnTo>
                    <a:pt x="1516" y="43"/>
                  </a:lnTo>
                  <a:lnTo>
                    <a:pt x="1516" y="42"/>
                  </a:lnTo>
                  <a:lnTo>
                    <a:pt x="1516" y="43"/>
                  </a:lnTo>
                  <a:lnTo>
                    <a:pt x="1517" y="43"/>
                  </a:lnTo>
                  <a:lnTo>
                    <a:pt x="1550" y="99"/>
                  </a:lnTo>
                  <a:lnTo>
                    <a:pt x="1584" y="146"/>
                  </a:lnTo>
                  <a:lnTo>
                    <a:pt x="1612" y="185"/>
                  </a:lnTo>
                  <a:lnTo>
                    <a:pt x="1636" y="222"/>
                  </a:lnTo>
                  <a:lnTo>
                    <a:pt x="1655" y="254"/>
                  </a:lnTo>
                  <a:lnTo>
                    <a:pt x="1666" y="287"/>
                  </a:lnTo>
                  <a:lnTo>
                    <a:pt x="1669" y="319"/>
                  </a:lnTo>
                  <a:lnTo>
                    <a:pt x="1662" y="354"/>
                  </a:lnTo>
                  <a:lnTo>
                    <a:pt x="1644" y="396"/>
                  </a:lnTo>
                  <a:lnTo>
                    <a:pt x="1614" y="444"/>
                  </a:lnTo>
                  <a:lnTo>
                    <a:pt x="1610" y="448"/>
                  </a:lnTo>
                  <a:lnTo>
                    <a:pt x="1607" y="454"/>
                  </a:lnTo>
                  <a:lnTo>
                    <a:pt x="1604" y="461"/>
                  </a:lnTo>
                  <a:lnTo>
                    <a:pt x="1600" y="467"/>
                  </a:lnTo>
                  <a:lnTo>
                    <a:pt x="1598" y="474"/>
                  </a:lnTo>
                  <a:lnTo>
                    <a:pt x="1594" y="480"/>
                  </a:lnTo>
                  <a:lnTo>
                    <a:pt x="1591" y="488"/>
                  </a:lnTo>
                  <a:lnTo>
                    <a:pt x="1586" y="494"/>
                  </a:lnTo>
                  <a:lnTo>
                    <a:pt x="1581" y="499"/>
                  </a:lnTo>
                  <a:lnTo>
                    <a:pt x="1576" y="504"/>
                  </a:lnTo>
                  <a:lnTo>
                    <a:pt x="1570" y="510"/>
                  </a:lnTo>
                  <a:lnTo>
                    <a:pt x="1564" y="516"/>
                  </a:lnTo>
                  <a:lnTo>
                    <a:pt x="1557" y="521"/>
                  </a:lnTo>
                  <a:lnTo>
                    <a:pt x="1550" y="526"/>
                  </a:lnTo>
                  <a:lnTo>
                    <a:pt x="1544" y="530"/>
                  </a:lnTo>
                  <a:lnTo>
                    <a:pt x="1537" y="534"/>
                  </a:lnTo>
                  <a:lnTo>
                    <a:pt x="1530" y="539"/>
                  </a:lnTo>
                  <a:lnTo>
                    <a:pt x="1523" y="543"/>
                  </a:lnTo>
                  <a:lnTo>
                    <a:pt x="1516" y="547"/>
                  </a:lnTo>
                  <a:lnTo>
                    <a:pt x="1509" y="552"/>
                  </a:lnTo>
                  <a:lnTo>
                    <a:pt x="1492" y="561"/>
                  </a:lnTo>
                  <a:lnTo>
                    <a:pt x="1474" y="571"/>
                  </a:lnTo>
                  <a:lnTo>
                    <a:pt x="1457" y="578"/>
                  </a:lnTo>
                  <a:lnTo>
                    <a:pt x="1439" y="583"/>
                  </a:lnTo>
                  <a:lnTo>
                    <a:pt x="1422" y="587"/>
                  </a:lnTo>
                  <a:lnTo>
                    <a:pt x="1403" y="591"/>
                  </a:lnTo>
                  <a:lnTo>
                    <a:pt x="1385" y="592"/>
                  </a:lnTo>
                  <a:lnTo>
                    <a:pt x="1366" y="592"/>
                  </a:lnTo>
                  <a:lnTo>
                    <a:pt x="1347" y="591"/>
                  </a:lnTo>
                  <a:lnTo>
                    <a:pt x="1328" y="587"/>
                  </a:lnTo>
                  <a:lnTo>
                    <a:pt x="1318" y="585"/>
                  </a:lnTo>
                  <a:lnTo>
                    <a:pt x="1306" y="582"/>
                  </a:lnTo>
                  <a:lnTo>
                    <a:pt x="1297" y="579"/>
                  </a:lnTo>
                  <a:lnTo>
                    <a:pt x="1286" y="574"/>
                  </a:lnTo>
                  <a:lnTo>
                    <a:pt x="1276" y="572"/>
                  </a:lnTo>
                  <a:lnTo>
                    <a:pt x="1266" y="568"/>
                  </a:lnTo>
                  <a:lnTo>
                    <a:pt x="1255" y="567"/>
                  </a:lnTo>
                  <a:lnTo>
                    <a:pt x="1245" y="566"/>
                  </a:lnTo>
                  <a:lnTo>
                    <a:pt x="1235" y="567"/>
                  </a:lnTo>
                  <a:lnTo>
                    <a:pt x="1225" y="571"/>
                  </a:lnTo>
                  <a:lnTo>
                    <a:pt x="1219" y="573"/>
                  </a:lnTo>
                  <a:lnTo>
                    <a:pt x="1213" y="574"/>
                  </a:lnTo>
                  <a:lnTo>
                    <a:pt x="1209" y="577"/>
                  </a:lnTo>
                  <a:lnTo>
                    <a:pt x="1201" y="580"/>
                  </a:lnTo>
                  <a:lnTo>
                    <a:pt x="1197" y="583"/>
                  </a:lnTo>
                  <a:lnTo>
                    <a:pt x="1191" y="585"/>
                  </a:lnTo>
                  <a:lnTo>
                    <a:pt x="1185" y="587"/>
                  </a:lnTo>
                  <a:lnTo>
                    <a:pt x="1180" y="590"/>
                  </a:lnTo>
                  <a:lnTo>
                    <a:pt x="1174" y="592"/>
                  </a:lnTo>
                  <a:lnTo>
                    <a:pt x="1168" y="595"/>
                  </a:lnTo>
                  <a:lnTo>
                    <a:pt x="1097" y="605"/>
                  </a:lnTo>
                  <a:lnTo>
                    <a:pt x="1025" y="611"/>
                  </a:lnTo>
                  <a:lnTo>
                    <a:pt x="955" y="612"/>
                  </a:lnTo>
                  <a:lnTo>
                    <a:pt x="886" y="610"/>
                  </a:lnTo>
                  <a:lnTo>
                    <a:pt x="817" y="605"/>
                  </a:lnTo>
                  <a:lnTo>
                    <a:pt x="748" y="599"/>
                  </a:lnTo>
                  <a:lnTo>
                    <a:pt x="678" y="595"/>
                  </a:lnTo>
                  <a:lnTo>
                    <a:pt x="607" y="591"/>
                  </a:lnTo>
                  <a:lnTo>
                    <a:pt x="538" y="590"/>
                  </a:lnTo>
                  <a:lnTo>
                    <a:pt x="468" y="593"/>
                  </a:lnTo>
                  <a:lnTo>
                    <a:pt x="434" y="597"/>
                  </a:lnTo>
                  <a:lnTo>
                    <a:pt x="394" y="601"/>
                  </a:lnTo>
                  <a:lnTo>
                    <a:pt x="353" y="604"/>
                  </a:lnTo>
                  <a:lnTo>
                    <a:pt x="310" y="608"/>
                  </a:lnTo>
                  <a:lnTo>
                    <a:pt x="267" y="611"/>
                  </a:lnTo>
                  <a:lnTo>
                    <a:pt x="223" y="616"/>
                  </a:lnTo>
                  <a:lnTo>
                    <a:pt x="180" y="620"/>
                  </a:lnTo>
                  <a:lnTo>
                    <a:pt x="140" y="623"/>
                  </a:lnTo>
                  <a:lnTo>
                    <a:pt x="100" y="626"/>
                  </a:lnTo>
                  <a:lnTo>
                    <a:pt x="65" y="628"/>
                  </a:lnTo>
                  <a:lnTo>
                    <a:pt x="65" y="627"/>
                  </a:lnTo>
                  <a:lnTo>
                    <a:pt x="63" y="623"/>
                  </a:lnTo>
                  <a:lnTo>
                    <a:pt x="61" y="616"/>
                  </a:lnTo>
                  <a:lnTo>
                    <a:pt x="58" y="609"/>
                  </a:lnTo>
                  <a:lnTo>
                    <a:pt x="54" y="602"/>
                  </a:lnTo>
                  <a:lnTo>
                    <a:pt x="50" y="595"/>
                  </a:lnTo>
                  <a:lnTo>
                    <a:pt x="47" y="586"/>
                  </a:lnTo>
                  <a:lnTo>
                    <a:pt x="44" y="580"/>
                  </a:lnTo>
                  <a:lnTo>
                    <a:pt x="43" y="577"/>
                  </a:lnTo>
                  <a:lnTo>
                    <a:pt x="43" y="576"/>
                  </a:lnTo>
                  <a:lnTo>
                    <a:pt x="23" y="530"/>
                  </a:lnTo>
                  <a:close/>
                </a:path>
              </a:pathLst>
            </a:custGeom>
            <a:solidFill>
              <a:srgbClr val="FF9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8" name="Freeform 46">
              <a:extLst>
                <a:ext uri="{FF2B5EF4-FFF2-40B4-BE49-F238E27FC236}">
                  <a16:creationId xmlns:a16="http://schemas.microsoft.com/office/drawing/2014/main" id="{9C2956D7-32A6-8E76-5042-536A1B110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1230"/>
              <a:ext cx="20" cy="18"/>
            </a:xfrm>
            <a:custGeom>
              <a:avLst/>
              <a:gdLst>
                <a:gd name="T0" fmla="*/ 0 w 59"/>
                <a:gd name="T1" fmla="*/ 55 h 55"/>
                <a:gd name="T2" fmla="*/ 5 w 59"/>
                <a:gd name="T3" fmla="*/ 49 h 55"/>
                <a:gd name="T4" fmla="*/ 11 w 59"/>
                <a:gd name="T5" fmla="*/ 43 h 55"/>
                <a:gd name="T6" fmla="*/ 17 w 59"/>
                <a:gd name="T7" fmla="*/ 39 h 55"/>
                <a:gd name="T8" fmla="*/ 23 w 59"/>
                <a:gd name="T9" fmla="*/ 34 h 55"/>
                <a:gd name="T10" fmla="*/ 29 w 59"/>
                <a:gd name="T11" fmla="*/ 28 h 55"/>
                <a:gd name="T12" fmla="*/ 35 w 59"/>
                <a:gd name="T13" fmla="*/ 23 h 55"/>
                <a:gd name="T14" fmla="*/ 41 w 59"/>
                <a:gd name="T15" fmla="*/ 18 h 55"/>
                <a:gd name="T16" fmla="*/ 47 w 59"/>
                <a:gd name="T17" fmla="*/ 12 h 55"/>
                <a:gd name="T18" fmla="*/ 53 w 59"/>
                <a:gd name="T19" fmla="*/ 6 h 55"/>
                <a:gd name="T20" fmla="*/ 59 w 59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5">
                  <a:moveTo>
                    <a:pt x="0" y="55"/>
                  </a:moveTo>
                  <a:lnTo>
                    <a:pt x="5" y="49"/>
                  </a:lnTo>
                  <a:lnTo>
                    <a:pt x="11" y="43"/>
                  </a:lnTo>
                  <a:lnTo>
                    <a:pt x="17" y="39"/>
                  </a:lnTo>
                  <a:lnTo>
                    <a:pt x="23" y="34"/>
                  </a:lnTo>
                  <a:lnTo>
                    <a:pt x="29" y="28"/>
                  </a:lnTo>
                  <a:lnTo>
                    <a:pt x="35" y="23"/>
                  </a:lnTo>
                  <a:lnTo>
                    <a:pt x="41" y="18"/>
                  </a:lnTo>
                  <a:lnTo>
                    <a:pt x="47" y="12"/>
                  </a:lnTo>
                  <a:lnTo>
                    <a:pt x="53" y="6"/>
                  </a:lnTo>
                  <a:lnTo>
                    <a:pt x="5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19" name="Freeform 47">
              <a:extLst>
                <a:ext uri="{FF2B5EF4-FFF2-40B4-BE49-F238E27FC236}">
                  <a16:creationId xmlns:a16="http://schemas.microsoft.com/office/drawing/2014/main" id="{E78CB725-D289-CC85-0AD7-4C2B64906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" y="1216"/>
              <a:ext cx="7" cy="17"/>
            </a:xfrm>
            <a:custGeom>
              <a:avLst/>
              <a:gdLst>
                <a:gd name="T0" fmla="*/ 20 w 21"/>
                <a:gd name="T1" fmla="*/ 0 h 51"/>
                <a:gd name="T2" fmla="*/ 17 w 21"/>
                <a:gd name="T3" fmla="*/ 4 h 51"/>
                <a:gd name="T4" fmla="*/ 14 w 21"/>
                <a:gd name="T5" fmla="*/ 9 h 51"/>
                <a:gd name="T6" fmla="*/ 11 w 21"/>
                <a:gd name="T7" fmla="*/ 14 h 51"/>
                <a:gd name="T8" fmla="*/ 8 w 21"/>
                <a:gd name="T9" fmla="*/ 19 h 51"/>
                <a:gd name="T10" fmla="*/ 5 w 21"/>
                <a:gd name="T11" fmla="*/ 23 h 51"/>
                <a:gd name="T12" fmla="*/ 2 w 21"/>
                <a:gd name="T13" fmla="*/ 27 h 51"/>
                <a:gd name="T14" fmla="*/ 1 w 21"/>
                <a:gd name="T15" fmla="*/ 32 h 51"/>
                <a:gd name="T16" fmla="*/ 0 w 21"/>
                <a:gd name="T17" fmla="*/ 35 h 51"/>
                <a:gd name="T18" fmla="*/ 1 w 21"/>
                <a:gd name="T19" fmla="*/ 41 h 51"/>
                <a:gd name="T20" fmla="*/ 3 w 21"/>
                <a:gd name="T21" fmla="*/ 47 h 51"/>
                <a:gd name="T22" fmla="*/ 4 w 21"/>
                <a:gd name="T23" fmla="*/ 48 h 51"/>
                <a:gd name="T24" fmla="*/ 5 w 21"/>
                <a:gd name="T25" fmla="*/ 50 h 51"/>
                <a:gd name="T26" fmla="*/ 5 w 21"/>
                <a:gd name="T27" fmla="*/ 50 h 51"/>
                <a:gd name="T28" fmla="*/ 7 w 21"/>
                <a:gd name="T29" fmla="*/ 50 h 51"/>
                <a:gd name="T30" fmla="*/ 8 w 21"/>
                <a:gd name="T31" fmla="*/ 50 h 51"/>
                <a:gd name="T32" fmla="*/ 9 w 21"/>
                <a:gd name="T33" fmla="*/ 50 h 51"/>
                <a:gd name="T34" fmla="*/ 10 w 21"/>
                <a:gd name="T35" fmla="*/ 50 h 51"/>
                <a:gd name="T36" fmla="*/ 13 w 21"/>
                <a:gd name="T37" fmla="*/ 51 h 51"/>
                <a:gd name="T38" fmla="*/ 16 w 21"/>
                <a:gd name="T39" fmla="*/ 47 h 51"/>
                <a:gd name="T40" fmla="*/ 19 w 21"/>
                <a:gd name="T41" fmla="*/ 42 h 51"/>
                <a:gd name="T42" fmla="*/ 20 w 21"/>
                <a:gd name="T43" fmla="*/ 38 h 51"/>
                <a:gd name="T44" fmla="*/ 21 w 21"/>
                <a:gd name="T45" fmla="*/ 32 h 51"/>
                <a:gd name="T46" fmla="*/ 21 w 21"/>
                <a:gd name="T47" fmla="*/ 26 h 51"/>
                <a:gd name="T48" fmla="*/ 21 w 21"/>
                <a:gd name="T49" fmla="*/ 21 h 51"/>
                <a:gd name="T50" fmla="*/ 21 w 21"/>
                <a:gd name="T51" fmla="*/ 15 h 51"/>
                <a:gd name="T52" fmla="*/ 21 w 21"/>
                <a:gd name="T53" fmla="*/ 9 h 51"/>
                <a:gd name="T54" fmla="*/ 21 w 21"/>
                <a:gd name="T55" fmla="*/ 3 h 51"/>
                <a:gd name="T56" fmla="*/ 20 w 21"/>
                <a:gd name="T5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" h="51">
                  <a:moveTo>
                    <a:pt x="20" y="0"/>
                  </a:moveTo>
                  <a:lnTo>
                    <a:pt x="17" y="4"/>
                  </a:lnTo>
                  <a:lnTo>
                    <a:pt x="14" y="9"/>
                  </a:lnTo>
                  <a:lnTo>
                    <a:pt x="11" y="14"/>
                  </a:lnTo>
                  <a:lnTo>
                    <a:pt x="8" y="19"/>
                  </a:lnTo>
                  <a:lnTo>
                    <a:pt x="5" y="23"/>
                  </a:lnTo>
                  <a:lnTo>
                    <a:pt x="2" y="27"/>
                  </a:lnTo>
                  <a:lnTo>
                    <a:pt x="1" y="32"/>
                  </a:lnTo>
                  <a:lnTo>
                    <a:pt x="0" y="35"/>
                  </a:lnTo>
                  <a:lnTo>
                    <a:pt x="1" y="41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7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3" y="51"/>
                  </a:lnTo>
                  <a:lnTo>
                    <a:pt x="16" y="47"/>
                  </a:lnTo>
                  <a:lnTo>
                    <a:pt x="19" y="42"/>
                  </a:lnTo>
                  <a:lnTo>
                    <a:pt x="20" y="38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4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0" name="Freeform 48">
              <a:extLst>
                <a:ext uri="{FF2B5EF4-FFF2-40B4-BE49-F238E27FC236}">
                  <a16:creationId xmlns:a16="http://schemas.microsoft.com/office/drawing/2014/main" id="{BD78CA07-C385-0414-C687-4FFF8D1C7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" y="1216"/>
              <a:ext cx="7" cy="17"/>
            </a:xfrm>
            <a:custGeom>
              <a:avLst/>
              <a:gdLst>
                <a:gd name="T0" fmla="*/ 20 w 21"/>
                <a:gd name="T1" fmla="*/ 0 h 51"/>
                <a:gd name="T2" fmla="*/ 17 w 21"/>
                <a:gd name="T3" fmla="*/ 4 h 51"/>
                <a:gd name="T4" fmla="*/ 14 w 21"/>
                <a:gd name="T5" fmla="*/ 9 h 51"/>
                <a:gd name="T6" fmla="*/ 11 w 21"/>
                <a:gd name="T7" fmla="*/ 14 h 51"/>
                <a:gd name="T8" fmla="*/ 8 w 21"/>
                <a:gd name="T9" fmla="*/ 19 h 51"/>
                <a:gd name="T10" fmla="*/ 5 w 21"/>
                <a:gd name="T11" fmla="*/ 23 h 51"/>
                <a:gd name="T12" fmla="*/ 2 w 21"/>
                <a:gd name="T13" fmla="*/ 27 h 51"/>
                <a:gd name="T14" fmla="*/ 1 w 21"/>
                <a:gd name="T15" fmla="*/ 32 h 51"/>
                <a:gd name="T16" fmla="*/ 0 w 21"/>
                <a:gd name="T17" fmla="*/ 35 h 51"/>
                <a:gd name="T18" fmla="*/ 1 w 21"/>
                <a:gd name="T19" fmla="*/ 41 h 51"/>
                <a:gd name="T20" fmla="*/ 3 w 21"/>
                <a:gd name="T21" fmla="*/ 47 h 51"/>
                <a:gd name="T22" fmla="*/ 4 w 21"/>
                <a:gd name="T23" fmla="*/ 48 h 51"/>
                <a:gd name="T24" fmla="*/ 5 w 21"/>
                <a:gd name="T25" fmla="*/ 50 h 51"/>
                <a:gd name="T26" fmla="*/ 5 w 21"/>
                <a:gd name="T27" fmla="*/ 50 h 51"/>
                <a:gd name="T28" fmla="*/ 7 w 21"/>
                <a:gd name="T29" fmla="*/ 50 h 51"/>
                <a:gd name="T30" fmla="*/ 8 w 21"/>
                <a:gd name="T31" fmla="*/ 50 h 51"/>
                <a:gd name="T32" fmla="*/ 9 w 21"/>
                <a:gd name="T33" fmla="*/ 50 h 51"/>
                <a:gd name="T34" fmla="*/ 10 w 21"/>
                <a:gd name="T35" fmla="*/ 50 h 51"/>
                <a:gd name="T36" fmla="*/ 13 w 21"/>
                <a:gd name="T37" fmla="*/ 51 h 51"/>
                <a:gd name="T38" fmla="*/ 16 w 21"/>
                <a:gd name="T39" fmla="*/ 47 h 51"/>
                <a:gd name="T40" fmla="*/ 19 w 21"/>
                <a:gd name="T41" fmla="*/ 42 h 51"/>
                <a:gd name="T42" fmla="*/ 20 w 21"/>
                <a:gd name="T43" fmla="*/ 38 h 51"/>
                <a:gd name="T44" fmla="*/ 21 w 21"/>
                <a:gd name="T45" fmla="*/ 32 h 51"/>
                <a:gd name="T46" fmla="*/ 21 w 21"/>
                <a:gd name="T47" fmla="*/ 26 h 51"/>
                <a:gd name="T48" fmla="*/ 21 w 21"/>
                <a:gd name="T49" fmla="*/ 21 h 51"/>
                <a:gd name="T50" fmla="*/ 21 w 21"/>
                <a:gd name="T51" fmla="*/ 15 h 51"/>
                <a:gd name="T52" fmla="*/ 21 w 21"/>
                <a:gd name="T53" fmla="*/ 9 h 51"/>
                <a:gd name="T54" fmla="*/ 21 w 21"/>
                <a:gd name="T55" fmla="*/ 3 h 51"/>
                <a:gd name="T56" fmla="*/ 20 w 21"/>
                <a:gd name="T5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" h="51">
                  <a:moveTo>
                    <a:pt x="20" y="0"/>
                  </a:moveTo>
                  <a:lnTo>
                    <a:pt x="17" y="4"/>
                  </a:lnTo>
                  <a:lnTo>
                    <a:pt x="14" y="9"/>
                  </a:lnTo>
                  <a:lnTo>
                    <a:pt x="11" y="14"/>
                  </a:lnTo>
                  <a:lnTo>
                    <a:pt x="8" y="19"/>
                  </a:lnTo>
                  <a:lnTo>
                    <a:pt x="5" y="23"/>
                  </a:lnTo>
                  <a:lnTo>
                    <a:pt x="2" y="27"/>
                  </a:lnTo>
                  <a:lnTo>
                    <a:pt x="1" y="32"/>
                  </a:lnTo>
                  <a:lnTo>
                    <a:pt x="0" y="35"/>
                  </a:lnTo>
                  <a:lnTo>
                    <a:pt x="1" y="41"/>
                  </a:lnTo>
                  <a:lnTo>
                    <a:pt x="3" y="47"/>
                  </a:lnTo>
                  <a:lnTo>
                    <a:pt x="4" y="48"/>
                  </a:lnTo>
                  <a:lnTo>
                    <a:pt x="5" y="50"/>
                  </a:lnTo>
                  <a:lnTo>
                    <a:pt x="5" y="50"/>
                  </a:lnTo>
                  <a:lnTo>
                    <a:pt x="7" y="50"/>
                  </a:lnTo>
                  <a:lnTo>
                    <a:pt x="8" y="50"/>
                  </a:lnTo>
                  <a:lnTo>
                    <a:pt x="9" y="50"/>
                  </a:lnTo>
                  <a:lnTo>
                    <a:pt x="10" y="50"/>
                  </a:lnTo>
                  <a:lnTo>
                    <a:pt x="13" y="51"/>
                  </a:lnTo>
                  <a:lnTo>
                    <a:pt x="16" y="47"/>
                  </a:lnTo>
                  <a:lnTo>
                    <a:pt x="19" y="42"/>
                  </a:lnTo>
                  <a:lnTo>
                    <a:pt x="20" y="38"/>
                  </a:lnTo>
                  <a:lnTo>
                    <a:pt x="21" y="32"/>
                  </a:lnTo>
                  <a:lnTo>
                    <a:pt x="21" y="26"/>
                  </a:lnTo>
                  <a:lnTo>
                    <a:pt x="21" y="21"/>
                  </a:lnTo>
                  <a:lnTo>
                    <a:pt x="21" y="15"/>
                  </a:lnTo>
                  <a:lnTo>
                    <a:pt x="21" y="9"/>
                  </a:lnTo>
                  <a:lnTo>
                    <a:pt x="21" y="3"/>
                  </a:lnTo>
                  <a:lnTo>
                    <a:pt x="2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1" name="Freeform 49">
              <a:extLst>
                <a:ext uri="{FF2B5EF4-FFF2-40B4-BE49-F238E27FC236}">
                  <a16:creationId xmlns:a16="http://schemas.microsoft.com/office/drawing/2014/main" id="{89BFB08D-8C8C-75DD-E04C-A9FC6168E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" y="1236"/>
              <a:ext cx="28" cy="23"/>
            </a:xfrm>
            <a:custGeom>
              <a:avLst/>
              <a:gdLst>
                <a:gd name="T0" fmla="*/ 3 w 83"/>
                <a:gd name="T1" fmla="*/ 0 h 71"/>
                <a:gd name="T2" fmla="*/ 0 w 83"/>
                <a:gd name="T3" fmla="*/ 14 h 71"/>
                <a:gd name="T4" fmla="*/ 0 w 83"/>
                <a:gd name="T5" fmla="*/ 27 h 71"/>
                <a:gd name="T6" fmla="*/ 2 w 83"/>
                <a:gd name="T7" fmla="*/ 41 h 71"/>
                <a:gd name="T8" fmla="*/ 8 w 83"/>
                <a:gd name="T9" fmla="*/ 51 h 71"/>
                <a:gd name="T10" fmla="*/ 15 w 83"/>
                <a:gd name="T11" fmla="*/ 61 h 71"/>
                <a:gd name="T12" fmla="*/ 25 w 83"/>
                <a:gd name="T13" fmla="*/ 67 h 71"/>
                <a:gd name="T14" fmla="*/ 37 w 83"/>
                <a:gd name="T15" fmla="*/ 70 h 71"/>
                <a:gd name="T16" fmla="*/ 50 w 83"/>
                <a:gd name="T17" fmla="*/ 71 h 71"/>
                <a:gd name="T18" fmla="*/ 65 w 83"/>
                <a:gd name="T19" fmla="*/ 69 h 71"/>
                <a:gd name="T20" fmla="*/ 83 w 83"/>
                <a:gd name="T21" fmla="*/ 6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1">
                  <a:moveTo>
                    <a:pt x="3" y="0"/>
                  </a:moveTo>
                  <a:lnTo>
                    <a:pt x="0" y="14"/>
                  </a:lnTo>
                  <a:lnTo>
                    <a:pt x="0" y="27"/>
                  </a:lnTo>
                  <a:lnTo>
                    <a:pt x="2" y="41"/>
                  </a:lnTo>
                  <a:lnTo>
                    <a:pt x="8" y="51"/>
                  </a:lnTo>
                  <a:lnTo>
                    <a:pt x="15" y="61"/>
                  </a:lnTo>
                  <a:lnTo>
                    <a:pt x="25" y="67"/>
                  </a:lnTo>
                  <a:lnTo>
                    <a:pt x="37" y="70"/>
                  </a:lnTo>
                  <a:lnTo>
                    <a:pt x="50" y="71"/>
                  </a:lnTo>
                  <a:lnTo>
                    <a:pt x="65" y="69"/>
                  </a:lnTo>
                  <a:lnTo>
                    <a:pt x="83" y="6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2" name="Freeform 50">
              <a:extLst>
                <a:ext uri="{FF2B5EF4-FFF2-40B4-BE49-F238E27FC236}">
                  <a16:creationId xmlns:a16="http://schemas.microsoft.com/office/drawing/2014/main" id="{53ADA04D-F1EB-D3F1-CF3C-A9DC98EDF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" y="1323"/>
              <a:ext cx="47" cy="63"/>
            </a:xfrm>
            <a:custGeom>
              <a:avLst/>
              <a:gdLst>
                <a:gd name="T0" fmla="*/ 141 w 141"/>
                <a:gd name="T1" fmla="*/ 0 h 188"/>
                <a:gd name="T2" fmla="*/ 141 w 141"/>
                <a:gd name="T3" fmla="*/ 9 h 188"/>
                <a:gd name="T4" fmla="*/ 141 w 141"/>
                <a:gd name="T5" fmla="*/ 19 h 188"/>
                <a:gd name="T6" fmla="*/ 141 w 141"/>
                <a:gd name="T7" fmla="*/ 28 h 188"/>
                <a:gd name="T8" fmla="*/ 141 w 141"/>
                <a:gd name="T9" fmla="*/ 39 h 188"/>
                <a:gd name="T10" fmla="*/ 141 w 141"/>
                <a:gd name="T11" fmla="*/ 49 h 188"/>
                <a:gd name="T12" fmla="*/ 141 w 141"/>
                <a:gd name="T13" fmla="*/ 58 h 188"/>
                <a:gd name="T14" fmla="*/ 141 w 141"/>
                <a:gd name="T15" fmla="*/ 68 h 188"/>
                <a:gd name="T16" fmla="*/ 138 w 141"/>
                <a:gd name="T17" fmla="*/ 76 h 188"/>
                <a:gd name="T18" fmla="*/ 137 w 141"/>
                <a:gd name="T19" fmla="*/ 86 h 188"/>
                <a:gd name="T20" fmla="*/ 135 w 141"/>
                <a:gd name="T21" fmla="*/ 94 h 188"/>
                <a:gd name="T22" fmla="*/ 128 w 141"/>
                <a:gd name="T23" fmla="*/ 113 h 188"/>
                <a:gd name="T24" fmla="*/ 119 w 141"/>
                <a:gd name="T25" fmla="*/ 131 h 188"/>
                <a:gd name="T26" fmla="*/ 111 w 141"/>
                <a:gd name="T27" fmla="*/ 144 h 188"/>
                <a:gd name="T28" fmla="*/ 100 w 141"/>
                <a:gd name="T29" fmla="*/ 155 h 188"/>
                <a:gd name="T30" fmla="*/ 88 w 141"/>
                <a:gd name="T31" fmla="*/ 163 h 188"/>
                <a:gd name="T32" fmla="*/ 75 w 141"/>
                <a:gd name="T33" fmla="*/ 169 h 188"/>
                <a:gd name="T34" fmla="*/ 60 w 141"/>
                <a:gd name="T35" fmla="*/ 174 h 188"/>
                <a:gd name="T36" fmla="*/ 42 w 141"/>
                <a:gd name="T37" fmla="*/ 180 h 188"/>
                <a:gd name="T38" fmla="*/ 23 w 141"/>
                <a:gd name="T39" fmla="*/ 183 h 188"/>
                <a:gd name="T40" fmla="*/ 0 w 141"/>
                <a:gd name="T41" fmla="*/ 188 h 188"/>
                <a:gd name="T42" fmla="*/ 3 w 141"/>
                <a:gd name="T43" fmla="*/ 188 h 188"/>
                <a:gd name="T44" fmla="*/ 6 w 141"/>
                <a:gd name="T45" fmla="*/ 187 h 188"/>
                <a:gd name="T46" fmla="*/ 10 w 141"/>
                <a:gd name="T47" fmla="*/ 185 h 188"/>
                <a:gd name="T48" fmla="*/ 13 w 141"/>
                <a:gd name="T49" fmla="*/ 183 h 188"/>
                <a:gd name="T50" fmla="*/ 17 w 141"/>
                <a:gd name="T51" fmla="*/ 181 h 188"/>
                <a:gd name="T52" fmla="*/ 20 w 141"/>
                <a:gd name="T53" fmla="*/ 178 h 188"/>
                <a:gd name="T54" fmla="*/ 24 w 141"/>
                <a:gd name="T55" fmla="*/ 177 h 188"/>
                <a:gd name="T56" fmla="*/ 26 w 141"/>
                <a:gd name="T57" fmla="*/ 176 h 188"/>
                <a:gd name="T58" fmla="*/ 29 w 141"/>
                <a:gd name="T59" fmla="*/ 174 h 188"/>
                <a:gd name="T60" fmla="*/ 31 w 141"/>
                <a:gd name="T61" fmla="*/ 174 h 188"/>
                <a:gd name="T62" fmla="*/ 49 w 141"/>
                <a:gd name="T63" fmla="*/ 170 h 188"/>
                <a:gd name="T64" fmla="*/ 66 w 141"/>
                <a:gd name="T65" fmla="*/ 162 h 188"/>
                <a:gd name="T66" fmla="*/ 80 w 141"/>
                <a:gd name="T67" fmla="*/ 149 h 188"/>
                <a:gd name="T68" fmla="*/ 92 w 141"/>
                <a:gd name="T69" fmla="*/ 134 h 188"/>
                <a:gd name="T70" fmla="*/ 103 w 141"/>
                <a:gd name="T71" fmla="*/ 118 h 188"/>
                <a:gd name="T72" fmla="*/ 112 w 141"/>
                <a:gd name="T73" fmla="*/ 99 h 188"/>
                <a:gd name="T74" fmla="*/ 118 w 141"/>
                <a:gd name="T75" fmla="*/ 78 h 188"/>
                <a:gd name="T76" fmla="*/ 123 w 141"/>
                <a:gd name="T77" fmla="*/ 57 h 188"/>
                <a:gd name="T78" fmla="*/ 124 w 141"/>
                <a:gd name="T79" fmla="*/ 37 h 188"/>
                <a:gd name="T80" fmla="*/ 124 w 141"/>
                <a:gd name="T81" fmla="*/ 15 h 188"/>
                <a:gd name="T82" fmla="*/ 141 w 141"/>
                <a:gd name="T8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1" h="188">
                  <a:moveTo>
                    <a:pt x="141" y="0"/>
                  </a:moveTo>
                  <a:lnTo>
                    <a:pt x="141" y="9"/>
                  </a:lnTo>
                  <a:lnTo>
                    <a:pt x="141" y="19"/>
                  </a:lnTo>
                  <a:lnTo>
                    <a:pt x="141" y="28"/>
                  </a:lnTo>
                  <a:lnTo>
                    <a:pt x="141" y="39"/>
                  </a:lnTo>
                  <a:lnTo>
                    <a:pt x="141" y="49"/>
                  </a:lnTo>
                  <a:lnTo>
                    <a:pt x="141" y="58"/>
                  </a:lnTo>
                  <a:lnTo>
                    <a:pt x="141" y="68"/>
                  </a:lnTo>
                  <a:lnTo>
                    <a:pt x="138" y="76"/>
                  </a:lnTo>
                  <a:lnTo>
                    <a:pt x="137" y="86"/>
                  </a:lnTo>
                  <a:lnTo>
                    <a:pt x="135" y="94"/>
                  </a:lnTo>
                  <a:lnTo>
                    <a:pt x="128" y="113"/>
                  </a:lnTo>
                  <a:lnTo>
                    <a:pt x="119" y="131"/>
                  </a:lnTo>
                  <a:lnTo>
                    <a:pt x="111" y="144"/>
                  </a:lnTo>
                  <a:lnTo>
                    <a:pt x="100" y="155"/>
                  </a:lnTo>
                  <a:lnTo>
                    <a:pt x="88" y="163"/>
                  </a:lnTo>
                  <a:lnTo>
                    <a:pt x="75" y="169"/>
                  </a:lnTo>
                  <a:lnTo>
                    <a:pt x="60" y="174"/>
                  </a:lnTo>
                  <a:lnTo>
                    <a:pt x="42" y="180"/>
                  </a:lnTo>
                  <a:lnTo>
                    <a:pt x="23" y="183"/>
                  </a:lnTo>
                  <a:lnTo>
                    <a:pt x="0" y="188"/>
                  </a:lnTo>
                  <a:lnTo>
                    <a:pt x="3" y="188"/>
                  </a:lnTo>
                  <a:lnTo>
                    <a:pt x="6" y="187"/>
                  </a:lnTo>
                  <a:lnTo>
                    <a:pt x="10" y="185"/>
                  </a:lnTo>
                  <a:lnTo>
                    <a:pt x="13" y="183"/>
                  </a:lnTo>
                  <a:lnTo>
                    <a:pt x="17" y="181"/>
                  </a:lnTo>
                  <a:lnTo>
                    <a:pt x="20" y="178"/>
                  </a:lnTo>
                  <a:lnTo>
                    <a:pt x="24" y="177"/>
                  </a:lnTo>
                  <a:lnTo>
                    <a:pt x="26" y="176"/>
                  </a:lnTo>
                  <a:lnTo>
                    <a:pt x="29" y="174"/>
                  </a:lnTo>
                  <a:lnTo>
                    <a:pt x="31" y="174"/>
                  </a:lnTo>
                  <a:lnTo>
                    <a:pt x="49" y="170"/>
                  </a:lnTo>
                  <a:lnTo>
                    <a:pt x="66" y="162"/>
                  </a:lnTo>
                  <a:lnTo>
                    <a:pt x="80" y="149"/>
                  </a:lnTo>
                  <a:lnTo>
                    <a:pt x="92" y="134"/>
                  </a:lnTo>
                  <a:lnTo>
                    <a:pt x="103" y="118"/>
                  </a:lnTo>
                  <a:lnTo>
                    <a:pt x="112" y="99"/>
                  </a:lnTo>
                  <a:lnTo>
                    <a:pt x="118" y="78"/>
                  </a:lnTo>
                  <a:lnTo>
                    <a:pt x="123" y="57"/>
                  </a:lnTo>
                  <a:lnTo>
                    <a:pt x="124" y="37"/>
                  </a:lnTo>
                  <a:lnTo>
                    <a:pt x="124" y="15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98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3" name="Freeform 51">
              <a:extLst>
                <a:ext uri="{FF2B5EF4-FFF2-40B4-BE49-F238E27FC236}">
                  <a16:creationId xmlns:a16="http://schemas.microsoft.com/office/drawing/2014/main" id="{7A396B8B-DB36-650F-C451-F1E05CB45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3" y="1323"/>
              <a:ext cx="47" cy="63"/>
            </a:xfrm>
            <a:custGeom>
              <a:avLst/>
              <a:gdLst>
                <a:gd name="T0" fmla="*/ 141 w 141"/>
                <a:gd name="T1" fmla="*/ 0 h 188"/>
                <a:gd name="T2" fmla="*/ 141 w 141"/>
                <a:gd name="T3" fmla="*/ 9 h 188"/>
                <a:gd name="T4" fmla="*/ 141 w 141"/>
                <a:gd name="T5" fmla="*/ 19 h 188"/>
                <a:gd name="T6" fmla="*/ 141 w 141"/>
                <a:gd name="T7" fmla="*/ 28 h 188"/>
                <a:gd name="T8" fmla="*/ 141 w 141"/>
                <a:gd name="T9" fmla="*/ 39 h 188"/>
                <a:gd name="T10" fmla="*/ 141 w 141"/>
                <a:gd name="T11" fmla="*/ 49 h 188"/>
                <a:gd name="T12" fmla="*/ 141 w 141"/>
                <a:gd name="T13" fmla="*/ 58 h 188"/>
                <a:gd name="T14" fmla="*/ 141 w 141"/>
                <a:gd name="T15" fmla="*/ 68 h 188"/>
                <a:gd name="T16" fmla="*/ 138 w 141"/>
                <a:gd name="T17" fmla="*/ 76 h 188"/>
                <a:gd name="T18" fmla="*/ 137 w 141"/>
                <a:gd name="T19" fmla="*/ 86 h 188"/>
                <a:gd name="T20" fmla="*/ 135 w 141"/>
                <a:gd name="T21" fmla="*/ 94 h 188"/>
                <a:gd name="T22" fmla="*/ 128 w 141"/>
                <a:gd name="T23" fmla="*/ 113 h 188"/>
                <a:gd name="T24" fmla="*/ 119 w 141"/>
                <a:gd name="T25" fmla="*/ 131 h 188"/>
                <a:gd name="T26" fmla="*/ 111 w 141"/>
                <a:gd name="T27" fmla="*/ 144 h 188"/>
                <a:gd name="T28" fmla="*/ 100 w 141"/>
                <a:gd name="T29" fmla="*/ 155 h 188"/>
                <a:gd name="T30" fmla="*/ 88 w 141"/>
                <a:gd name="T31" fmla="*/ 163 h 188"/>
                <a:gd name="T32" fmla="*/ 75 w 141"/>
                <a:gd name="T33" fmla="*/ 169 h 188"/>
                <a:gd name="T34" fmla="*/ 60 w 141"/>
                <a:gd name="T35" fmla="*/ 174 h 188"/>
                <a:gd name="T36" fmla="*/ 42 w 141"/>
                <a:gd name="T37" fmla="*/ 180 h 188"/>
                <a:gd name="T38" fmla="*/ 23 w 141"/>
                <a:gd name="T39" fmla="*/ 183 h 188"/>
                <a:gd name="T40" fmla="*/ 0 w 141"/>
                <a:gd name="T41" fmla="*/ 188 h 188"/>
                <a:gd name="T42" fmla="*/ 3 w 141"/>
                <a:gd name="T43" fmla="*/ 188 h 188"/>
                <a:gd name="T44" fmla="*/ 6 w 141"/>
                <a:gd name="T45" fmla="*/ 187 h 188"/>
                <a:gd name="T46" fmla="*/ 10 w 141"/>
                <a:gd name="T47" fmla="*/ 185 h 188"/>
                <a:gd name="T48" fmla="*/ 13 w 141"/>
                <a:gd name="T49" fmla="*/ 183 h 188"/>
                <a:gd name="T50" fmla="*/ 17 w 141"/>
                <a:gd name="T51" fmla="*/ 181 h 188"/>
                <a:gd name="T52" fmla="*/ 20 w 141"/>
                <a:gd name="T53" fmla="*/ 178 h 188"/>
                <a:gd name="T54" fmla="*/ 24 w 141"/>
                <a:gd name="T55" fmla="*/ 177 h 188"/>
                <a:gd name="T56" fmla="*/ 26 w 141"/>
                <a:gd name="T57" fmla="*/ 176 h 188"/>
                <a:gd name="T58" fmla="*/ 29 w 141"/>
                <a:gd name="T59" fmla="*/ 174 h 188"/>
                <a:gd name="T60" fmla="*/ 31 w 141"/>
                <a:gd name="T61" fmla="*/ 174 h 188"/>
                <a:gd name="T62" fmla="*/ 49 w 141"/>
                <a:gd name="T63" fmla="*/ 170 h 188"/>
                <a:gd name="T64" fmla="*/ 66 w 141"/>
                <a:gd name="T65" fmla="*/ 162 h 188"/>
                <a:gd name="T66" fmla="*/ 80 w 141"/>
                <a:gd name="T67" fmla="*/ 149 h 188"/>
                <a:gd name="T68" fmla="*/ 92 w 141"/>
                <a:gd name="T69" fmla="*/ 134 h 188"/>
                <a:gd name="T70" fmla="*/ 103 w 141"/>
                <a:gd name="T71" fmla="*/ 118 h 188"/>
                <a:gd name="T72" fmla="*/ 112 w 141"/>
                <a:gd name="T73" fmla="*/ 99 h 188"/>
                <a:gd name="T74" fmla="*/ 118 w 141"/>
                <a:gd name="T75" fmla="*/ 78 h 188"/>
                <a:gd name="T76" fmla="*/ 123 w 141"/>
                <a:gd name="T77" fmla="*/ 57 h 188"/>
                <a:gd name="T78" fmla="*/ 124 w 141"/>
                <a:gd name="T79" fmla="*/ 37 h 188"/>
                <a:gd name="T80" fmla="*/ 124 w 141"/>
                <a:gd name="T81" fmla="*/ 15 h 188"/>
                <a:gd name="T82" fmla="*/ 141 w 141"/>
                <a:gd name="T83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1" h="188">
                  <a:moveTo>
                    <a:pt x="141" y="0"/>
                  </a:moveTo>
                  <a:lnTo>
                    <a:pt x="141" y="9"/>
                  </a:lnTo>
                  <a:lnTo>
                    <a:pt x="141" y="19"/>
                  </a:lnTo>
                  <a:lnTo>
                    <a:pt x="141" y="28"/>
                  </a:lnTo>
                  <a:lnTo>
                    <a:pt x="141" y="39"/>
                  </a:lnTo>
                  <a:lnTo>
                    <a:pt x="141" y="49"/>
                  </a:lnTo>
                  <a:lnTo>
                    <a:pt x="141" y="58"/>
                  </a:lnTo>
                  <a:lnTo>
                    <a:pt x="141" y="68"/>
                  </a:lnTo>
                  <a:lnTo>
                    <a:pt x="138" y="76"/>
                  </a:lnTo>
                  <a:lnTo>
                    <a:pt x="137" y="86"/>
                  </a:lnTo>
                  <a:lnTo>
                    <a:pt x="135" y="94"/>
                  </a:lnTo>
                  <a:lnTo>
                    <a:pt x="128" y="113"/>
                  </a:lnTo>
                  <a:lnTo>
                    <a:pt x="119" y="131"/>
                  </a:lnTo>
                  <a:lnTo>
                    <a:pt x="111" y="144"/>
                  </a:lnTo>
                  <a:lnTo>
                    <a:pt x="100" y="155"/>
                  </a:lnTo>
                  <a:lnTo>
                    <a:pt x="88" y="163"/>
                  </a:lnTo>
                  <a:lnTo>
                    <a:pt x="75" y="169"/>
                  </a:lnTo>
                  <a:lnTo>
                    <a:pt x="60" y="174"/>
                  </a:lnTo>
                  <a:lnTo>
                    <a:pt x="42" y="180"/>
                  </a:lnTo>
                  <a:lnTo>
                    <a:pt x="23" y="183"/>
                  </a:lnTo>
                  <a:lnTo>
                    <a:pt x="0" y="188"/>
                  </a:lnTo>
                  <a:lnTo>
                    <a:pt x="3" y="188"/>
                  </a:lnTo>
                  <a:lnTo>
                    <a:pt x="6" y="187"/>
                  </a:lnTo>
                  <a:lnTo>
                    <a:pt x="10" y="185"/>
                  </a:lnTo>
                  <a:lnTo>
                    <a:pt x="13" y="183"/>
                  </a:lnTo>
                  <a:lnTo>
                    <a:pt x="17" y="181"/>
                  </a:lnTo>
                  <a:lnTo>
                    <a:pt x="20" y="178"/>
                  </a:lnTo>
                  <a:lnTo>
                    <a:pt x="24" y="177"/>
                  </a:lnTo>
                  <a:lnTo>
                    <a:pt x="26" y="176"/>
                  </a:lnTo>
                  <a:lnTo>
                    <a:pt x="29" y="174"/>
                  </a:lnTo>
                  <a:lnTo>
                    <a:pt x="31" y="174"/>
                  </a:lnTo>
                  <a:lnTo>
                    <a:pt x="49" y="170"/>
                  </a:lnTo>
                  <a:lnTo>
                    <a:pt x="66" y="162"/>
                  </a:lnTo>
                  <a:lnTo>
                    <a:pt x="80" y="149"/>
                  </a:lnTo>
                  <a:lnTo>
                    <a:pt x="92" y="134"/>
                  </a:lnTo>
                  <a:lnTo>
                    <a:pt x="103" y="118"/>
                  </a:lnTo>
                  <a:lnTo>
                    <a:pt x="112" y="99"/>
                  </a:lnTo>
                  <a:lnTo>
                    <a:pt x="118" y="78"/>
                  </a:lnTo>
                  <a:lnTo>
                    <a:pt x="123" y="57"/>
                  </a:lnTo>
                  <a:lnTo>
                    <a:pt x="124" y="37"/>
                  </a:lnTo>
                  <a:lnTo>
                    <a:pt x="124" y="15"/>
                  </a:lnTo>
                  <a:lnTo>
                    <a:pt x="141" y="0"/>
                  </a:lnTo>
                </a:path>
              </a:pathLst>
            </a:custGeom>
            <a:noFill/>
            <a:ln w="20638">
              <a:solidFill>
                <a:srgbClr val="98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4" name="Freeform 52">
              <a:extLst>
                <a:ext uri="{FF2B5EF4-FFF2-40B4-BE49-F238E27FC236}">
                  <a16:creationId xmlns:a16="http://schemas.microsoft.com/office/drawing/2014/main" id="{C908C1F2-BF9A-CCF4-C946-375F24F2D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" y="1458"/>
              <a:ext cx="143" cy="134"/>
            </a:xfrm>
            <a:custGeom>
              <a:avLst/>
              <a:gdLst>
                <a:gd name="T0" fmla="*/ 110 w 429"/>
                <a:gd name="T1" fmla="*/ 0 h 402"/>
                <a:gd name="T2" fmla="*/ 98 w 429"/>
                <a:gd name="T3" fmla="*/ 0 h 402"/>
                <a:gd name="T4" fmla="*/ 85 w 429"/>
                <a:gd name="T5" fmla="*/ 0 h 402"/>
                <a:gd name="T6" fmla="*/ 73 w 429"/>
                <a:gd name="T7" fmla="*/ 2 h 402"/>
                <a:gd name="T8" fmla="*/ 61 w 429"/>
                <a:gd name="T9" fmla="*/ 4 h 402"/>
                <a:gd name="T10" fmla="*/ 49 w 429"/>
                <a:gd name="T11" fmla="*/ 8 h 402"/>
                <a:gd name="T12" fmla="*/ 37 w 429"/>
                <a:gd name="T13" fmla="*/ 12 h 402"/>
                <a:gd name="T14" fmla="*/ 28 w 429"/>
                <a:gd name="T15" fmla="*/ 18 h 402"/>
                <a:gd name="T16" fmla="*/ 19 w 429"/>
                <a:gd name="T17" fmla="*/ 27 h 402"/>
                <a:gd name="T18" fmla="*/ 12 w 429"/>
                <a:gd name="T19" fmla="*/ 36 h 402"/>
                <a:gd name="T20" fmla="*/ 6 w 429"/>
                <a:gd name="T21" fmla="*/ 48 h 402"/>
                <a:gd name="T22" fmla="*/ 4 w 429"/>
                <a:gd name="T23" fmla="*/ 55 h 402"/>
                <a:gd name="T24" fmla="*/ 1 w 429"/>
                <a:gd name="T25" fmla="*/ 63 h 402"/>
                <a:gd name="T26" fmla="*/ 1 w 429"/>
                <a:gd name="T27" fmla="*/ 72 h 402"/>
                <a:gd name="T28" fmla="*/ 0 w 429"/>
                <a:gd name="T29" fmla="*/ 80 h 402"/>
                <a:gd name="T30" fmla="*/ 0 w 429"/>
                <a:gd name="T31" fmla="*/ 88 h 402"/>
                <a:gd name="T32" fmla="*/ 1 w 429"/>
                <a:gd name="T33" fmla="*/ 98 h 402"/>
                <a:gd name="T34" fmla="*/ 1 w 429"/>
                <a:gd name="T35" fmla="*/ 106 h 402"/>
                <a:gd name="T36" fmla="*/ 3 w 429"/>
                <a:gd name="T37" fmla="*/ 115 h 402"/>
                <a:gd name="T38" fmla="*/ 4 w 429"/>
                <a:gd name="T39" fmla="*/ 123 h 402"/>
                <a:gd name="T40" fmla="*/ 4 w 429"/>
                <a:gd name="T41" fmla="*/ 132 h 402"/>
                <a:gd name="T42" fmla="*/ 5 w 429"/>
                <a:gd name="T43" fmla="*/ 142 h 402"/>
                <a:gd name="T44" fmla="*/ 9 w 429"/>
                <a:gd name="T45" fmla="*/ 153 h 402"/>
                <a:gd name="T46" fmla="*/ 12 w 429"/>
                <a:gd name="T47" fmla="*/ 162 h 402"/>
                <a:gd name="T48" fmla="*/ 17 w 429"/>
                <a:gd name="T49" fmla="*/ 172 h 402"/>
                <a:gd name="T50" fmla="*/ 23 w 429"/>
                <a:gd name="T51" fmla="*/ 181 h 402"/>
                <a:gd name="T52" fmla="*/ 28 w 429"/>
                <a:gd name="T53" fmla="*/ 188 h 402"/>
                <a:gd name="T54" fmla="*/ 34 w 429"/>
                <a:gd name="T55" fmla="*/ 198 h 402"/>
                <a:gd name="T56" fmla="*/ 41 w 429"/>
                <a:gd name="T57" fmla="*/ 205 h 402"/>
                <a:gd name="T58" fmla="*/ 48 w 429"/>
                <a:gd name="T59" fmla="*/ 213 h 402"/>
                <a:gd name="T60" fmla="*/ 55 w 429"/>
                <a:gd name="T61" fmla="*/ 220 h 402"/>
                <a:gd name="T62" fmla="*/ 74 w 429"/>
                <a:gd name="T63" fmla="*/ 243 h 402"/>
                <a:gd name="T64" fmla="*/ 94 w 429"/>
                <a:gd name="T65" fmla="*/ 264 h 402"/>
                <a:gd name="T66" fmla="*/ 113 w 429"/>
                <a:gd name="T67" fmla="*/ 286 h 402"/>
                <a:gd name="T68" fmla="*/ 135 w 429"/>
                <a:gd name="T69" fmla="*/ 307 h 402"/>
                <a:gd name="T70" fmla="*/ 155 w 429"/>
                <a:gd name="T71" fmla="*/ 326 h 402"/>
                <a:gd name="T72" fmla="*/ 176 w 429"/>
                <a:gd name="T73" fmla="*/ 344 h 402"/>
                <a:gd name="T74" fmla="*/ 199 w 429"/>
                <a:gd name="T75" fmla="*/ 361 h 402"/>
                <a:gd name="T76" fmla="*/ 224 w 429"/>
                <a:gd name="T77" fmla="*/ 375 h 402"/>
                <a:gd name="T78" fmla="*/ 250 w 429"/>
                <a:gd name="T79" fmla="*/ 387 h 402"/>
                <a:gd name="T80" fmla="*/ 278 w 429"/>
                <a:gd name="T81" fmla="*/ 396 h 402"/>
                <a:gd name="T82" fmla="*/ 292 w 429"/>
                <a:gd name="T83" fmla="*/ 400 h 402"/>
                <a:gd name="T84" fmla="*/ 306 w 429"/>
                <a:gd name="T85" fmla="*/ 402 h 402"/>
                <a:gd name="T86" fmla="*/ 319 w 429"/>
                <a:gd name="T87" fmla="*/ 402 h 402"/>
                <a:gd name="T88" fmla="*/ 334 w 429"/>
                <a:gd name="T89" fmla="*/ 402 h 402"/>
                <a:gd name="T90" fmla="*/ 348 w 429"/>
                <a:gd name="T91" fmla="*/ 400 h 402"/>
                <a:gd name="T92" fmla="*/ 361 w 429"/>
                <a:gd name="T93" fmla="*/ 396 h 402"/>
                <a:gd name="T94" fmla="*/ 373 w 429"/>
                <a:gd name="T95" fmla="*/ 392 h 402"/>
                <a:gd name="T96" fmla="*/ 385 w 429"/>
                <a:gd name="T97" fmla="*/ 385 h 402"/>
                <a:gd name="T98" fmla="*/ 395 w 429"/>
                <a:gd name="T99" fmla="*/ 375 h 402"/>
                <a:gd name="T100" fmla="*/ 404 w 429"/>
                <a:gd name="T101" fmla="*/ 362 h 402"/>
                <a:gd name="T102" fmla="*/ 418 w 429"/>
                <a:gd name="T103" fmla="*/ 331 h 402"/>
                <a:gd name="T104" fmla="*/ 426 w 429"/>
                <a:gd name="T105" fmla="*/ 299 h 402"/>
                <a:gd name="T106" fmla="*/ 429 w 429"/>
                <a:gd name="T107" fmla="*/ 266 h 402"/>
                <a:gd name="T108" fmla="*/ 425 w 429"/>
                <a:gd name="T109" fmla="*/ 235 h 402"/>
                <a:gd name="T110" fmla="*/ 416 w 429"/>
                <a:gd name="T111" fmla="*/ 204 h 402"/>
                <a:gd name="T112" fmla="*/ 400 w 429"/>
                <a:gd name="T113" fmla="*/ 175 h 402"/>
                <a:gd name="T114" fmla="*/ 381 w 429"/>
                <a:gd name="T115" fmla="*/ 150 h 402"/>
                <a:gd name="T116" fmla="*/ 356 w 429"/>
                <a:gd name="T117" fmla="*/ 131 h 402"/>
                <a:gd name="T118" fmla="*/ 328 w 429"/>
                <a:gd name="T119" fmla="*/ 116 h 402"/>
                <a:gd name="T120" fmla="*/ 295 w 429"/>
                <a:gd name="T121" fmla="*/ 107 h 402"/>
                <a:gd name="T122" fmla="*/ 110 w 429"/>
                <a:gd name="T123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9" h="402">
                  <a:moveTo>
                    <a:pt x="110" y="0"/>
                  </a:moveTo>
                  <a:lnTo>
                    <a:pt x="98" y="0"/>
                  </a:lnTo>
                  <a:lnTo>
                    <a:pt x="85" y="0"/>
                  </a:lnTo>
                  <a:lnTo>
                    <a:pt x="73" y="2"/>
                  </a:lnTo>
                  <a:lnTo>
                    <a:pt x="61" y="4"/>
                  </a:lnTo>
                  <a:lnTo>
                    <a:pt x="49" y="8"/>
                  </a:lnTo>
                  <a:lnTo>
                    <a:pt x="37" y="12"/>
                  </a:lnTo>
                  <a:lnTo>
                    <a:pt x="28" y="18"/>
                  </a:lnTo>
                  <a:lnTo>
                    <a:pt x="19" y="27"/>
                  </a:lnTo>
                  <a:lnTo>
                    <a:pt x="12" y="36"/>
                  </a:lnTo>
                  <a:lnTo>
                    <a:pt x="6" y="48"/>
                  </a:lnTo>
                  <a:lnTo>
                    <a:pt x="4" y="55"/>
                  </a:lnTo>
                  <a:lnTo>
                    <a:pt x="1" y="63"/>
                  </a:lnTo>
                  <a:lnTo>
                    <a:pt x="1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1" y="98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4" y="123"/>
                  </a:lnTo>
                  <a:lnTo>
                    <a:pt x="4" y="132"/>
                  </a:lnTo>
                  <a:lnTo>
                    <a:pt x="5" y="142"/>
                  </a:lnTo>
                  <a:lnTo>
                    <a:pt x="9" y="153"/>
                  </a:lnTo>
                  <a:lnTo>
                    <a:pt x="12" y="162"/>
                  </a:lnTo>
                  <a:lnTo>
                    <a:pt x="17" y="172"/>
                  </a:lnTo>
                  <a:lnTo>
                    <a:pt x="23" y="181"/>
                  </a:lnTo>
                  <a:lnTo>
                    <a:pt x="28" y="188"/>
                  </a:lnTo>
                  <a:lnTo>
                    <a:pt x="34" y="198"/>
                  </a:lnTo>
                  <a:lnTo>
                    <a:pt x="41" y="205"/>
                  </a:lnTo>
                  <a:lnTo>
                    <a:pt x="48" y="213"/>
                  </a:lnTo>
                  <a:lnTo>
                    <a:pt x="55" y="220"/>
                  </a:lnTo>
                  <a:lnTo>
                    <a:pt x="74" y="243"/>
                  </a:lnTo>
                  <a:lnTo>
                    <a:pt x="94" y="264"/>
                  </a:lnTo>
                  <a:lnTo>
                    <a:pt x="113" y="286"/>
                  </a:lnTo>
                  <a:lnTo>
                    <a:pt x="135" y="307"/>
                  </a:lnTo>
                  <a:lnTo>
                    <a:pt x="155" y="326"/>
                  </a:lnTo>
                  <a:lnTo>
                    <a:pt x="176" y="344"/>
                  </a:lnTo>
                  <a:lnTo>
                    <a:pt x="199" y="361"/>
                  </a:lnTo>
                  <a:lnTo>
                    <a:pt x="224" y="375"/>
                  </a:lnTo>
                  <a:lnTo>
                    <a:pt x="250" y="387"/>
                  </a:lnTo>
                  <a:lnTo>
                    <a:pt x="278" y="396"/>
                  </a:lnTo>
                  <a:lnTo>
                    <a:pt x="292" y="400"/>
                  </a:lnTo>
                  <a:lnTo>
                    <a:pt x="306" y="402"/>
                  </a:lnTo>
                  <a:lnTo>
                    <a:pt x="319" y="402"/>
                  </a:lnTo>
                  <a:lnTo>
                    <a:pt x="334" y="402"/>
                  </a:lnTo>
                  <a:lnTo>
                    <a:pt x="348" y="400"/>
                  </a:lnTo>
                  <a:lnTo>
                    <a:pt x="361" y="396"/>
                  </a:lnTo>
                  <a:lnTo>
                    <a:pt x="373" y="392"/>
                  </a:lnTo>
                  <a:lnTo>
                    <a:pt x="385" y="385"/>
                  </a:lnTo>
                  <a:lnTo>
                    <a:pt x="395" y="375"/>
                  </a:lnTo>
                  <a:lnTo>
                    <a:pt x="404" y="362"/>
                  </a:lnTo>
                  <a:lnTo>
                    <a:pt x="418" y="331"/>
                  </a:lnTo>
                  <a:lnTo>
                    <a:pt x="426" y="299"/>
                  </a:lnTo>
                  <a:lnTo>
                    <a:pt x="429" y="266"/>
                  </a:lnTo>
                  <a:lnTo>
                    <a:pt x="425" y="235"/>
                  </a:lnTo>
                  <a:lnTo>
                    <a:pt x="416" y="204"/>
                  </a:lnTo>
                  <a:lnTo>
                    <a:pt x="400" y="175"/>
                  </a:lnTo>
                  <a:lnTo>
                    <a:pt x="381" y="150"/>
                  </a:lnTo>
                  <a:lnTo>
                    <a:pt x="356" y="131"/>
                  </a:lnTo>
                  <a:lnTo>
                    <a:pt x="328" y="116"/>
                  </a:lnTo>
                  <a:lnTo>
                    <a:pt x="295" y="107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5" name="Freeform 53">
              <a:extLst>
                <a:ext uri="{FF2B5EF4-FFF2-40B4-BE49-F238E27FC236}">
                  <a16:creationId xmlns:a16="http://schemas.microsoft.com/office/drawing/2014/main" id="{67E2BB6A-DC7E-5600-F6C6-EE6816D11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" y="1349"/>
              <a:ext cx="35" cy="134"/>
            </a:xfrm>
            <a:custGeom>
              <a:avLst/>
              <a:gdLst>
                <a:gd name="T0" fmla="*/ 14 w 105"/>
                <a:gd name="T1" fmla="*/ 0 h 400"/>
                <a:gd name="T2" fmla="*/ 11 w 105"/>
                <a:gd name="T3" fmla="*/ 25 h 400"/>
                <a:gd name="T4" fmla="*/ 9 w 105"/>
                <a:gd name="T5" fmla="*/ 50 h 400"/>
                <a:gd name="T6" fmla="*/ 5 w 105"/>
                <a:gd name="T7" fmla="*/ 78 h 400"/>
                <a:gd name="T8" fmla="*/ 3 w 105"/>
                <a:gd name="T9" fmla="*/ 104 h 400"/>
                <a:gd name="T10" fmla="*/ 2 w 105"/>
                <a:gd name="T11" fmla="*/ 131 h 400"/>
                <a:gd name="T12" fmla="*/ 0 w 105"/>
                <a:gd name="T13" fmla="*/ 156 h 400"/>
                <a:gd name="T14" fmla="*/ 0 w 105"/>
                <a:gd name="T15" fmla="*/ 184 h 400"/>
                <a:gd name="T16" fmla="*/ 2 w 105"/>
                <a:gd name="T17" fmla="*/ 210 h 400"/>
                <a:gd name="T18" fmla="*/ 4 w 105"/>
                <a:gd name="T19" fmla="*/ 235 h 400"/>
                <a:gd name="T20" fmla="*/ 9 w 105"/>
                <a:gd name="T21" fmla="*/ 261 h 400"/>
                <a:gd name="T22" fmla="*/ 12 w 105"/>
                <a:gd name="T23" fmla="*/ 276 h 400"/>
                <a:gd name="T24" fmla="*/ 18 w 105"/>
                <a:gd name="T25" fmla="*/ 293 h 400"/>
                <a:gd name="T26" fmla="*/ 24 w 105"/>
                <a:gd name="T27" fmla="*/ 308 h 400"/>
                <a:gd name="T28" fmla="*/ 31 w 105"/>
                <a:gd name="T29" fmla="*/ 324 h 400"/>
                <a:gd name="T30" fmla="*/ 41 w 105"/>
                <a:gd name="T31" fmla="*/ 338 h 400"/>
                <a:gd name="T32" fmla="*/ 52 w 105"/>
                <a:gd name="T33" fmla="*/ 352 h 400"/>
                <a:gd name="T34" fmla="*/ 62 w 105"/>
                <a:gd name="T35" fmla="*/ 366 h 400"/>
                <a:gd name="T36" fmla="*/ 75 w 105"/>
                <a:gd name="T37" fmla="*/ 377 h 400"/>
                <a:gd name="T38" fmla="*/ 90 w 105"/>
                <a:gd name="T39" fmla="*/ 390 h 400"/>
                <a:gd name="T40" fmla="*/ 105 w 105"/>
                <a:gd name="T41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400">
                  <a:moveTo>
                    <a:pt x="14" y="0"/>
                  </a:moveTo>
                  <a:lnTo>
                    <a:pt x="11" y="25"/>
                  </a:lnTo>
                  <a:lnTo>
                    <a:pt x="9" y="50"/>
                  </a:lnTo>
                  <a:lnTo>
                    <a:pt x="5" y="78"/>
                  </a:lnTo>
                  <a:lnTo>
                    <a:pt x="3" y="104"/>
                  </a:lnTo>
                  <a:lnTo>
                    <a:pt x="2" y="131"/>
                  </a:lnTo>
                  <a:lnTo>
                    <a:pt x="0" y="156"/>
                  </a:lnTo>
                  <a:lnTo>
                    <a:pt x="0" y="184"/>
                  </a:lnTo>
                  <a:lnTo>
                    <a:pt x="2" y="210"/>
                  </a:lnTo>
                  <a:lnTo>
                    <a:pt x="4" y="235"/>
                  </a:lnTo>
                  <a:lnTo>
                    <a:pt x="9" y="261"/>
                  </a:lnTo>
                  <a:lnTo>
                    <a:pt x="12" y="276"/>
                  </a:lnTo>
                  <a:lnTo>
                    <a:pt x="18" y="293"/>
                  </a:lnTo>
                  <a:lnTo>
                    <a:pt x="24" y="308"/>
                  </a:lnTo>
                  <a:lnTo>
                    <a:pt x="31" y="324"/>
                  </a:lnTo>
                  <a:lnTo>
                    <a:pt x="41" y="338"/>
                  </a:lnTo>
                  <a:lnTo>
                    <a:pt x="52" y="352"/>
                  </a:lnTo>
                  <a:lnTo>
                    <a:pt x="62" y="366"/>
                  </a:lnTo>
                  <a:lnTo>
                    <a:pt x="75" y="377"/>
                  </a:lnTo>
                  <a:lnTo>
                    <a:pt x="90" y="390"/>
                  </a:lnTo>
                  <a:lnTo>
                    <a:pt x="105" y="40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6" name="Freeform 54">
              <a:extLst>
                <a:ext uri="{FF2B5EF4-FFF2-40B4-BE49-F238E27FC236}">
                  <a16:creationId xmlns:a16="http://schemas.microsoft.com/office/drawing/2014/main" id="{0BD9593C-8B31-6E5E-37DD-0776CD9FB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9" y="1316"/>
              <a:ext cx="20" cy="41"/>
            </a:xfrm>
            <a:custGeom>
              <a:avLst/>
              <a:gdLst>
                <a:gd name="T0" fmla="*/ 60 w 60"/>
                <a:gd name="T1" fmla="*/ 0 h 124"/>
                <a:gd name="T2" fmla="*/ 56 w 60"/>
                <a:gd name="T3" fmla="*/ 2 h 124"/>
                <a:gd name="T4" fmla="*/ 53 w 60"/>
                <a:gd name="T5" fmla="*/ 2 h 124"/>
                <a:gd name="T6" fmla="*/ 50 w 60"/>
                <a:gd name="T7" fmla="*/ 4 h 124"/>
                <a:gd name="T8" fmla="*/ 47 w 60"/>
                <a:gd name="T9" fmla="*/ 6 h 124"/>
                <a:gd name="T10" fmla="*/ 44 w 60"/>
                <a:gd name="T11" fmla="*/ 9 h 124"/>
                <a:gd name="T12" fmla="*/ 42 w 60"/>
                <a:gd name="T13" fmla="*/ 11 h 124"/>
                <a:gd name="T14" fmla="*/ 38 w 60"/>
                <a:gd name="T15" fmla="*/ 15 h 124"/>
                <a:gd name="T16" fmla="*/ 36 w 60"/>
                <a:gd name="T17" fmla="*/ 17 h 124"/>
                <a:gd name="T18" fmla="*/ 35 w 60"/>
                <a:gd name="T19" fmla="*/ 21 h 124"/>
                <a:gd name="T20" fmla="*/ 32 w 60"/>
                <a:gd name="T21" fmla="*/ 23 h 124"/>
                <a:gd name="T22" fmla="*/ 30 w 60"/>
                <a:gd name="T23" fmla="*/ 25 h 124"/>
                <a:gd name="T24" fmla="*/ 30 w 60"/>
                <a:gd name="T25" fmla="*/ 26 h 124"/>
                <a:gd name="T26" fmla="*/ 28 w 60"/>
                <a:gd name="T27" fmla="*/ 28 h 124"/>
                <a:gd name="T28" fmla="*/ 28 w 60"/>
                <a:gd name="T29" fmla="*/ 30 h 124"/>
                <a:gd name="T30" fmla="*/ 26 w 60"/>
                <a:gd name="T31" fmla="*/ 32 h 124"/>
                <a:gd name="T32" fmla="*/ 25 w 60"/>
                <a:gd name="T33" fmla="*/ 34 h 124"/>
                <a:gd name="T34" fmla="*/ 24 w 60"/>
                <a:gd name="T35" fmla="*/ 36 h 124"/>
                <a:gd name="T36" fmla="*/ 23 w 60"/>
                <a:gd name="T37" fmla="*/ 38 h 124"/>
                <a:gd name="T38" fmla="*/ 22 w 60"/>
                <a:gd name="T39" fmla="*/ 40 h 124"/>
                <a:gd name="T40" fmla="*/ 20 w 60"/>
                <a:gd name="T41" fmla="*/ 41 h 124"/>
                <a:gd name="T42" fmla="*/ 18 w 60"/>
                <a:gd name="T43" fmla="*/ 42 h 124"/>
                <a:gd name="T44" fmla="*/ 17 w 60"/>
                <a:gd name="T45" fmla="*/ 44 h 124"/>
                <a:gd name="T46" fmla="*/ 14 w 60"/>
                <a:gd name="T47" fmla="*/ 47 h 124"/>
                <a:gd name="T48" fmla="*/ 13 w 60"/>
                <a:gd name="T49" fmla="*/ 49 h 124"/>
                <a:gd name="T50" fmla="*/ 11 w 60"/>
                <a:gd name="T51" fmla="*/ 51 h 124"/>
                <a:gd name="T52" fmla="*/ 9 w 60"/>
                <a:gd name="T53" fmla="*/ 54 h 124"/>
                <a:gd name="T54" fmla="*/ 9 w 60"/>
                <a:gd name="T55" fmla="*/ 56 h 124"/>
                <a:gd name="T56" fmla="*/ 6 w 60"/>
                <a:gd name="T57" fmla="*/ 57 h 124"/>
                <a:gd name="T58" fmla="*/ 5 w 60"/>
                <a:gd name="T59" fmla="*/ 60 h 124"/>
                <a:gd name="T60" fmla="*/ 5 w 60"/>
                <a:gd name="T61" fmla="*/ 62 h 124"/>
                <a:gd name="T62" fmla="*/ 3 w 60"/>
                <a:gd name="T63" fmla="*/ 67 h 124"/>
                <a:gd name="T64" fmla="*/ 1 w 60"/>
                <a:gd name="T65" fmla="*/ 72 h 124"/>
                <a:gd name="T66" fmla="*/ 0 w 60"/>
                <a:gd name="T67" fmla="*/ 78 h 124"/>
                <a:gd name="T68" fmla="*/ 0 w 60"/>
                <a:gd name="T69" fmla="*/ 82 h 124"/>
                <a:gd name="T70" fmla="*/ 0 w 60"/>
                <a:gd name="T71" fmla="*/ 87 h 124"/>
                <a:gd name="T72" fmla="*/ 0 w 60"/>
                <a:gd name="T73" fmla="*/ 92 h 124"/>
                <a:gd name="T74" fmla="*/ 0 w 60"/>
                <a:gd name="T75" fmla="*/ 98 h 124"/>
                <a:gd name="T76" fmla="*/ 0 w 60"/>
                <a:gd name="T77" fmla="*/ 104 h 124"/>
                <a:gd name="T78" fmla="*/ 1 w 60"/>
                <a:gd name="T79" fmla="*/ 109 h 124"/>
                <a:gd name="T80" fmla="*/ 3 w 60"/>
                <a:gd name="T81" fmla="*/ 113 h 124"/>
                <a:gd name="T82" fmla="*/ 3 w 60"/>
                <a:gd name="T83" fmla="*/ 115 h 124"/>
                <a:gd name="T84" fmla="*/ 3 w 60"/>
                <a:gd name="T85" fmla="*/ 116 h 124"/>
                <a:gd name="T86" fmla="*/ 4 w 60"/>
                <a:gd name="T87" fmla="*/ 116 h 124"/>
                <a:gd name="T88" fmla="*/ 4 w 60"/>
                <a:gd name="T89" fmla="*/ 117 h 124"/>
                <a:gd name="T90" fmla="*/ 5 w 60"/>
                <a:gd name="T91" fmla="*/ 118 h 124"/>
                <a:gd name="T92" fmla="*/ 5 w 60"/>
                <a:gd name="T93" fmla="*/ 119 h 124"/>
                <a:gd name="T94" fmla="*/ 5 w 60"/>
                <a:gd name="T95" fmla="*/ 120 h 124"/>
                <a:gd name="T96" fmla="*/ 5 w 60"/>
                <a:gd name="T97" fmla="*/ 122 h 124"/>
                <a:gd name="T98" fmla="*/ 5 w 60"/>
                <a:gd name="T99" fmla="*/ 123 h 124"/>
                <a:gd name="T100" fmla="*/ 5 w 60"/>
                <a:gd name="T101" fmla="*/ 124 h 124"/>
                <a:gd name="T102" fmla="*/ 6 w 60"/>
                <a:gd name="T103" fmla="*/ 124 h 124"/>
                <a:gd name="T104" fmla="*/ 6 w 60"/>
                <a:gd name="T105" fmla="*/ 123 h 124"/>
                <a:gd name="T106" fmla="*/ 6 w 60"/>
                <a:gd name="T107" fmla="*/ 123 h 124"/>
                <a:gd name="T108" fmla="*/ 6 w 60"/>
                <a:gd name="T109" fmla="*/ 1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0" h="124">
                  <a:moveTo>
                    <a:pt x="60" y="0"/>
                  </a:moveTo>
                  <a:lnTo>
                    <a:pt x="56" y="2"/>
                  </a:lnTo>
                  <a:lnTo>
                    <a:pt x="53" y="2"/>
                  </a:lnTo>
                  <a:lnTo>
                    <a:pt x="50" y="4"/>
                  </a:lnTo>
                  <a:lnTo>
                    <a:pt x="47" y="6"/>
                  </a:lnTo>
                  <a:lnTo>
                    <a:pt x="44" y="9"/>
                  </a:lnTo>
                  <a:lnTo>
                    <a:pt x="42" y="11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35" y="21"/>
                  </a:lnTo>
                  <a:lnTo>
                    <a:pt x="32" y="23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28" y="28"/>
                  </a:lnTo>
                  <a:lnTo>
                    <a:pt x="28" y="30"/>
                  </a:lnTo>
                  <a:lnTo>
                    <a:pt x="26" y="32"/>
                  </a:lnTo>
                  <a:lnTo>
                    <a:pt x="25" y="34"/>
                  </a:lnTo>
                  <a:lnTo>
                    <a:pt x="24" y="36"/>
                  </a:lnTo>
                  <a:lnTo>
                    <a:pt x="23" y="38"/>
                  </a:lnTo>
                  <a:lnTo>
                    <a:pt x="22" y="40"/>
                  </a:lnTo>
                  <a:lnTo>
                    <a:pt x="20" y="41"/>
                  </a:lnTo>
                  <a:lnTo>
                    <a:pt x="18" y="42"/>
                  </a:lnTo>
                  <a:lnTo>
                    <a:pt x="17" y="44"/>
                  </a:lnTo>
                  <a:lnTo>
                    <a:pt x="14" y="47"/>
                  </a:lnTo>
                  <a:lnTo>
                    <a:pt x="13" y="49"/>
                  </a:lnTo>
                  <a:lnTo>
                    <a:pt x="11" y="51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6" y="57"/>
                  </a:lnTo>
                  <a:lnTo>
                    <a:pt x="5" y="60"/>
                  </a:lnTo>
                  <a:lnTo>
                    <a:pt x="5" y="62"/>
                  </a:lnTo>
                  <a:lnTo>
                    <a:pt x="3" y="67"/>
                  </a:lnTo>
                  <a:lnTo>
                    <a:pt x="1" y="72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0" y="104"/>
                  </a:lnTo>
                  <a:lnTo>
                    <a:pt x="1" y="109"/>
                  </a:lnTo>
                  <a:lnTo>
                    <a:pt x="3" y="113"/>
                  </a:lnTo>
                  <a:lnTo>
                    <a:pt x="3" y="115"/>
                  </a:lnTo>
                  <a:lnTo>
                    <a:pt x="3" y="116"/>
                  </a:lnTo>
                  <a:lnTo>
                    <a:pt x="4" y="116"/>
                  </a:lnTo>
                  <a:lnTo>
                    <a:pt x="4" y="117"/>
                  </a:lnTo>
                  <a:lnTo>
                    <a:pt x="5" y="118"/>
                  </a:lnTo>
                  <a:lnTo>
                    <a:pt x="5" y="119"/>
                  </a:lnTo>
                  <a:lnTo>
                    <a:pt x="5" y="120"/>
                  </a:lnTo>
                  <a:lnTo>
                    <a:pt x="5" y="122"/>
                  </a:lnTo>
                  <a:lnTo>
                    <a:pt x="5" y="123"/>
                  </a:lnTo>
                  <a:lnTo>
                    <a:pt x="5" y="124"/>
                  </a:lnTo>
                  <a:lnTo>
                    <a:pt x="6" y="124"/>
                  </a:lnTo>
                  <a:lnTo>
                    <a:pt x="6" y="123"/>
                  </a:lnTo>
                  <a:lnTo>
                    <a:pt x="6" y="123"/>
                  </a:lnTo>
                  <a:lnTo>
                    <a:pt x="6" y="12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7" name="Freeform 55">
              <a:extLst>
                <a:ext uri="{FF2B5EF4-FFF2-40B4-BE49-F238E27FC236}">
                  <a16:creationId xmlns:a16="http://schemas.microsoft.com/office/drawing/2014/main" id="{23171DA0-6F10-20EA-BC99-C7282F9C4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" y="1517"/>
              <a:ext cx="230" cy="82"/>
            </a:xfrm>
            <a:custGeom>
              <a:avLst/>
              <a:gdLst>
                <a:gd name="T0" fmla="*/ 0 w 691"/>
                <a:gd name="T1" fmla="*/ 4 h 248"/>
                <a:gd name="T2" fmla="*/ 31 w 691"/>
                <a:gd name="T3" fmla="*/ 4 h 248"/>
                <a:gd name="T4" fmla="*/ 61 w 691"/>
                <a:gd name="T5" fmla="*/ 4 h 248"/>
                <a:gd name="T6" fmla="*/ 92 w 691"/>
                <a:gd name="T7" fmla="*/ 3 h 248"/>
                <a:gd name="T8" fmla="*/ 122 w 691"/>
                <a:gd name="T9" fmla="*/ 1 h 248"/>
                <a:gd name="T10" fmla="*/ 153 w 691"/>
                <a:gd name="T11" fmla="*/ 0 h 248"/>
                <a:gd name="T12" fmla="*/ 183 w 691"/>
                <a:gd name="T13" fmla="*/ 0 h 248"/>
                <a:gd name="T14" fmla="*/ 213 w 691"/>
                <a:gd name="T15" fmla="*/ 1 h 248"/>
                <a:gd name="T16" fmla="*/ 243 w 691"/>
                <a:gd name="T17" fmla="*/ 3 h 248"/>
                <a:gd name="T18" fmla="*/ 274 w 691"/>
                <a:gd name="T19" fmla="*/ 6 h 248"/>
                <a:gd name="T20" fmla="*/ 304 w 691"/>
                <a:gd name="T21" fmla="*/ 11 h 248"/>
                <a:gd name="T22" fmla="*/ 324 w 691"/>
                <a:gd name="T23" fmla="*/ 13 h 248"/>
                <a:gd name="T24" fmla="*/ 344 w 691"/>
                <a:gd name="T25" fmla="*/ 15 h 248"/>
                <a:gd name="T26" fmla="*/ 363 w 691"/>
                <a:gd name="T27" fmla="*/ 17 h 248"/>
                <a:gd name="T28" fmla="*/ 384 w 691"/>
                <a:gd name="T29" fmla="*/ 18 h 248"/>
                <a:gd name="T30" fmla="*/ 404 w 691"/>
                <a:gd name="T31" fmla="*/ 19 h 248"/>
                <a:gd name="T32" fmla="*/ 423 w 691"/>
                <a:gd name="T33" fmla="*/ 20 h 248"/>
                <a:gd name="T34" fmla="*/ 442 w 691"/>
                <a:gd name="T35" fmla="*/ 23 h 248"/>
                <a:gd name="T36" fmla="*/ 462 w 691"/>
                <a:gd name="T37" fmla="*/ 26 h 248"/>
                <a:gd name="T38" fmla="*/ 481 w 691"/>
                <a:gd name="T39" fmla="*/ 30 h 248"/>
                <a:gd name="T40" fmla="*/ 500 w 691"/>
                <a:gd name="T41" fmla="*/ 35 h 248"/>
                <a:gd name="T42" fmla="*/ 505 w 691"/>
                <a:gd name="T43" fmla="*/ 37 h 248"/>
                <a:gd name="T44" fmla="*/ 510 w 691"/>
                <a:gd name="T45" fmla="*/ 38 h 248"/>
                <a:gd name="T46" fmla="*/ 515 w 691"/>
                <a:gd name="T47" fmla="*/ 41 h 248"/>
                <a:gd name="T48" fmla="*/ 519 w 691"/>
                <a:gd name="T49" fmla="*/ 43 h 248"/>
                <a:gd name="T50" fmla="*/ 524 w 691"/>
                <a:gd name="T51" fmla="*/ 44 h 248"/>
                <a:gd name="T52" fmla="*/ 528 w 691"/>
                <a:gd name="T53" fmla="*/ 48 h 248"/>
                <a:gd name="T54" fmla="*/ 531 w 691"/>
                <a:gd name="T55" fmla="*/ 50 h 248"/>
                <a:gd name="T56" fmla="*/ 535 w 691"/>
                <a:gd name="T57" fmla="*/ 54 h 248"/>
                <a:gd name="T58" fmla="*/ 538 w 691"/>
                <a:gd name="T59" fmla="*/ 57 h 248"/>
                <a:gd name="T60" fmla="*/ 541 w 691"/>
                <a:gd name="T61" fmla="*/ 61 h 248"/>
                <a:gd name="T62" fmla="*/ 554 w 691"/>
                <a:gd name="T63" fmla="*/ 75 h 248"/>
                <a:gd name="T64" fmla="*/ 566 w 691"/>
                <a:gd name="T65" fmla="*/ 87 h 248"/>
                <a:gd name="T66" fmla="*/ 580 w 691"/>
                <a:gd name="T67" fmla="*/ 99 h 248"/>
                <a:gd name="T68" fmla="*/ 593 w 691"/>
                <a:gd name="T69" fmla="*/ 111 h 248"/>
                <a:gd name="T70" fmla="*/ 607 w 691"/>
                <a:gd name="T71" fmla="*/ 122 h 248"/>
                <a:gd name="T72" fmla="*/ 621 w 691"/>
                <a:gd name="T73" fmla="*/ 132 h 248"/>
                <a:gd name="T74" fmla="*/ 634 w 691"/>
                <a:gd name="T75" fmla="*/ 143 h 248"/>
                <a:gd name="T76" fmla="*/ 646 w 691"/>
                <a:gd name="T77" fmla="*/ 156 h 248"/>
                <a:gd name="T78" fmla="*/ 657 w 691"/>
                <a:gd name="T79" fmla="*/ 169 h 248"/>
                <a:gd name="T80" fmla="*/ 667 w 691"/>
                <a:gd name="T81" fmla="*/ 183 h 248"/>
                <a:gd name="T82" fmla="*/ 671 w 691"/>
                <a:gd name="T83" fmla="*/ 188 h 248"/>
                <a:gd name="T84" fmla="*/ 674 w 691"/>
                <a:gd name="T85" fmla="*/ 194 h 248"/>
                <a:gd name="T86" fmla="*/ 678 w 691"/>
                <a:gd name="T87" fmla="*/ 200 h 248"/>
                <a:gd name="T88" fmla="*/ 681 w 691"/>
                <a:gd name="T89" fmla="*/ 206 h 248"/>
                <a:gd name="T90" fmla="*/ 685 w 691"/>
                <a:gd name="T91" fmla="*/ 213 h 248"/>
                <a:gd name="T92" fmla="*/ 687 w 691"/>
                <a:gd name="T93" fmla="*/ 219 h 248"/>
                <a:gd name="T94" fmla="*/ 690 w 691"/>
                <a:gd name="T95" fmla="*/ 225 h 248"/>
                <a:gd name="T96" fmla="*/ 691 w 691"/>
                <a:gd name="T97" fmla="*/ 233 h 248"/>
                <a:gd name="T98" fmla="*/ 691 w 691"/>
                <a:gd name="T99" fmla="*/ 241 h 248"/>
                <a:gd name="T100" fmla="*/ 690 w 691"/>
                <a:gd name="T101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1" h="248">
                  <a:moveTo>
                    <a:pt x="0" y="4"/>
                  </a:moveTo>
                  <a:lnTo>
                    <a:pt x="31" y="4"/>
                  </a:lnTo>
                  <a:lnTo>
                    <a:pt x="61" y="4"/>
                  </a:lnTo>
                  <a:lnTo>
                    <a:pt x="92" y="3"/>
                  </a:lnTo>
                  <a:lnTo>
                    <a:pt x="122" y="1"/>
                  </a:lnTo>
                  <a:lnTo>
                    <a:pt x="153" y="0"/>
                  </a:lnTo>
                  <a:lnTo>
                    <a:pt x="183" y="0"/>
                  </a:lnTo>
                  <a:lnTo>
                    <a:pt x="213" y="1"/>
                  </a:lnTo>
                  <a:lnTo>
                    <a:pt x="243" y="3"/>
                  </a:lnTo>
                  <a:lnTo>
                    <a:pt x="274" y="6"/>
                  </a:lnTo>
                  <a:lnTo>
                    <a:pt x="304" y="11"/>
                  </a:lnTo>
                  <a:lnTo>
                    <a:pt x="324" y="13"/>
                  </a:lnTo>
                  <a:lnTo>
                    <a:pt x="344" y="15"/>
                  </a:lnTo>
                  <a:lnTo>
                    <a:pt x="363" y="17"/>
                  </a:lnTo>
                  <a:lnTo>
                    <a:pt x="384" y="18"/>
                  </a:lnTo>
                  <a:lnTo>
                    <a:pt x="404" y="19"/>
                  </a:lnTo>
                  <a:lnTo>
                    <a:pt x="423" y="20"/>
                  </a:lnTo>
                  <a:lnTo>
                    <a:pt x="442" y="23"/>
                  </a:lnTo>
                  <a:lnTo>
                    <a:pt x="462" y="26"/>
                  </a:lnTo>
                  <a:lnTo>
                    <a:pt x="481" y="30"/>
                  </a:lnTo>
                  <a:lnTo>
                    <a:pt x="500" y="35"/>
                  </a:lnTo>
                  <a:lnTo>
                    <a:pt x="505" y="37"/>
                  </a:lnTo>
                  <a:lnTo>
                    <a:pt x="510" y="38"/>
                  </a:lnTo>
                  <a:lnTo>
                    <a:pt x="515" y="41"/>
                  </a:lnTo>
                  <a:lnTo>
                    <a:pt x="519" y="43"/>
                  </a:lnTo>
                  <a:lnTo>
                    <a:pt x="524" y="44"/>
                  </a:lnTo>
                  <a:lnTo>
                    <a:pt x="528" y="48"/>
                  </a:lnTo>
                  <a:lnTo>
                    <a:pt x="531" y="50"/>
                  </a:lnTo>
                  <a:lnTo>
                    <a:pt x="535" y="54"/>
                  </a:lnTo>
                  <a:lnTo>
                    <a:pt x="538" y="57"/>
                  </a:lnTo>
                  <a:lnTo>
                    <a:pt x="541" y="61"/>
                  </a:lnTo>
                  <a:lnTo>
                    <a:pt x="554" y="75"/>
                  </a:lnTo>
                  <a:lnTo>
                    <a:pt x="566" y="87"/>
                  </a:lnTo>
                  <a:lnTo>
                    <a:pt x="580" y="99"/>
                  </a:lnTo>
                  <a:lnTo>
                    <a:pt x="593" y="111"/>
                  </a:lnTo>
                  <a:lnTo>
                    <a:pt x="607" y="122"/>
                  </a:lnTo>
                  <a:lnTo>
                    <a:pt x="621" y="132"/>
                  </a:lnTo>
                  <a:lnTo>
                    <a:pt x="634" y="143"/>
                  </a:lnTo>
                  <a:lnTo>
                    <a:pt x="646" y="156"/>
                  </a:lnTo>
                  <a:lnTo>
                    <a:pt x="657" y="169"/>
                  </a:lnTo>
                  <a:lnTo>
                    <a:pt x="667" y="183"/>
                  </a:lnTo>
                  <a:lnTo>
                    <a:pt x="671" y="188"/>
                  </a:lnTo>
                  <a:lnTo>
                    <a:pt x="674" y="194"/>
                  </a:lnTo>
                  <a:lnTo>
                    <a:pt x="678" y="200"/>
                  </a:lnTo>
                  <a:lnTo>
                    <a:pt x="681" y="206"/>
                  </a:lnTo>
                  <a:lnTo>
                    <a:pt x="685" y="213"/>
                  </a:lnTo>
                  <a:lnTo>
                    <a:pt x="687" y="219"/>
                  </a:lnTo>
                  <a:lnTo>
                    <a:pt x="690" y="225"/>
                  </a:lnTo>
                  <a:lnTo>
                    <a:pt x="691" y="233"/>
                  </a:lnTo>
                  <a:lnTo>
                    <a:pt x="691" y="241"/>
                  </a:lnTo>
                  <a:lnTo>
                    <a:pt x="690" y="248"/>
                  </a:lnTo>
                </a:path>
              </a:pathLst>
            </a:custGeom>
            <a:noFill/>
            <a:ln w="9525">
              <a:solidFill>
                <a:srgbClr val="3232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8" name="Freeform 56">
              <a:extLst>
                <a:ext uri="{FF2B5EF4-FFF2-40B4-BE49-F238E27FC236}">
                  <a16:creationId xmlns:a16="http://schemas.microsoft.com/office/drawing/2014/main" id="{5473D92C-0878-8145-14B3-2FCF4AAFB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" y="1622"/>
              <a:ext cx="1" cy="22"/>
            </a:xfrm>
            <a:custGeom>
              <a:avLst/>
              <a:gdLst>
                <a:gd name="T0" fmla="*/ 0 h 66"/>
                <a:gd name="T1" fmla="*/ 7 h 66"/>
                <a:gd name="T2" fmla="*/ 14 h 66"/>
                <a:gd name="T3" fmla="*/ 20 h 66"/>
                <a:gd name="T4" fmla="*/ 27 h 66"/>
                <a:gd name="T5" fmla="*/ 34 h 66"/>
                <a:gd name="T6" fmla="*/ 40 h 66"/>
                <a:gd name="T7" fmla="*/ 46 h 66"/>
                <a:gd name="T8" fmla="*/ 54 h 66"/>
                <a:gd name="T9" fmla="*/ 60 h 66"/>
                <a:gd name="T10" fmla="*/ 66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</a:cxnLst>
              <a:rect l="0" t="0" r="r" b="b"/>
              <a:pathLst>
                <a:path h="66">
                  <a:moveTo>
                    <a:pt x="0" y="0"/>
                  </a:moveTo>
                  <a:lnTo>
                    <a:pt x="0" y="7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0" y="66"/>
                  </a:lnTo>
                </a:path>
              </a:pathLst>
            </a:custGeom>
            <a:noFill/>
            <a:ln w="9525">
              <a:solidFill>
                <a:srgbClr val="3232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29" name="Freeform 57">
              <a:extLst>
                <a:ext uri="{FF2B5EF4-FFF2-40B4-BE49-F238E27FC236}">
                  <a16:creationId xmlns:a16="http://schemas.microsoft.com/office/drawing/2014/main" id="{77F28F6E-2A1A-9E9C-2B02-D34AA8262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" y="1385"/>
              <a:ext cx="594" cy="399"/>
            </a:xfrm>
            <a:custGeom>
              <a:avLst/>
              <a:gdLst>
                <a:gd name="T0" fmla="*/ 1030 w 1783"/>
                <a:gd name="T1" fmla="*/ 1169 h 1197"/>
                <a:gd name="T2" fmla="*/ 877 w 1783"/>
                <a:gd name="T3" fmla="*/ 1193 h 1197"/>
                <a:gd name="T4" fmla="*/ 663 w 1783"/>
                <a:gd name="T5" fmla="*/ 1172 h 1197"/>
                <a:gd name="T6" fmla="*/ 418 w 1783"/>
                <a:gd name="T7" fmla="*/ 1045 h 1197"/>
                <a:gd name="T8" fmla="*/ 234 w 1783"/>
                <a:gd name="T9" fmla="*/ 903 h 1197"/>
                <a:gd name="T10" fmla="*/ 111 w 1783"/>
                <a:gd name="T11" fmla="*/ 789 h 1197"/>
                <a:gd name="T12" fmla="*/ 102 w 1783"/>
                <a:gd name="T13" fmla="*/ 770 h 1197"/>
                <a:gd name="T14" fmla="*/ 76 w 1783"/>
                <a:gd name="T15" fmla="*/ 743 h 1197"/>
                <a:gd name="T16" fmla="*/ 43 w 1783"/>
                <a:gd name="T17" fmla="*/ 690 h 1197"/>
                <a:gd name="T18" fmla="*/ 0 w 1783"/>
                <a:gd name="T19" fmla="*/ 593 h 1197"/>
                <a:gd name="T20" fmla="*/ 5 w 1783"/>
                <a:gd name="T21" fmla="*/ 534 h 1197"/>
                <a:gd name="T22" fmla="*/ 17 w 1783"/>
                <a:gd name="T23" fmla="*/ 509 h 1197"/>
                <a:gd name="T24" fmla="*/ 30 w 1783"/>
                <a:gd name="T25" fmla="*/ 512 h 1197"/>
                <a:gd name="T26" fmla="*/ 51 w 1783"/>
                <a:gd name="T27" fmla="*/ 469 h 1197"/>
                <a:gd name="T28" fmla="*/ 93 w 1783"/>
                <a:gd name="T29" fmla="*/ 461 h 1197"/>
                <a:gd name="T30" fmla="*/ 140 w 1783"/>
                <a:gd name="T31" fmla="*/ 458 h 1197"/>
                <a:gd name="T32" fmla="*/ 174 w 1783"/>
                <a:gd name="T33" fmla="*/ 440 h 1197"/>
                <a:gd name="T34" fmla="*/ 261 w 1783"/>
                <a:gd name="T35" fmla="*/ 423 h 1197"/>
                <a:gd name="T36" fmla="*/ 337 w 1783"/>
                <a:gd name="T37" fmla="*/ 404 h 1197"/>
                <a:gd name="T38" fmla="*/ 343 w 1783"/>
                <a:gd name="T39" fmla="*/ 400 h 1197"/>
                <a:gd name="T40" fmla="*/ 399 w 1783"/>
                <a:gd name="T41" fmla="*/ 391 h 1197"/>
                <a:gd name="T42" fmla="*/ 482 w 1783"/>
                <a:gd name="T43" fmla="*/ 424 h 1197"/>
                <a:gd name="T44" fmla="*/ 565 w 1783"/>
                <a:gd name="T45" fmla="*/ 517 h 1197"/>
                <a:gd name="T46" fmla="*/ 694 w 1783"/>
                <a:gd name="T47" fmla="*/ 567 h 1197"/>
                <a:gd name="T48" fmla="*/ 762 w 1783"/>
                <a:gd name="T49" fmla="*/ 544 h 1197"/>
                <a:gd name="T50" fmla="*/ 801 w 1783"/>
                <a:gd name="T51" fmla="*/ 512 h 1197"/>
                <a:gd name="T52" fmla="*/ 838 w 1783"/>
                <a:gd name="T53" fmla="*/ 435 h 1197"/>
                <a:gd name="T54" fmla="*/ 833 w 1783"/>
                <a:gd name="T55" fmla="*/ 404 h 1197"/>
                <a:gd name="T56" fmla="*/ 809 w 1783"/>
                <a:gd name="T57" fmla="*/ 370 h 1197"/>
                <a:gd name="T58" fmla="*/ 758 w 1783"/>
                <a:gd name="T59" fmla="*/ 335 h 1197"/>
                <a:gd name="T60" fmla="*/ 818 w 1783"/>
                <a:gd name="T61" fmla="*/ 287 h 1197"/>
                <a:gd name="T62" fmla="*/ 961 w 1783"/>
                <a:gd name="T63" fmla="*/ 332 h 1197"/>
                <a:gd name="T64" fmla="*/ 1120 w 1783"/>
                <a:gd name="T65" fmla="*/ 393 h 1197"/>
                <a:gd name="T66" fmla="*/ 1147 w 1783"/>
                <a:gd name="T67" fmla="*/ 393 h 1197"/>
                <a:gd name="T68" fmla="*/ 1240 w 1783"/>
                <a:gd name="T69" fmla="*/ 392 h 1197"/>
                <a:gd name="T70" fmla="*/ 1332 w 1783"/>
                <a:gd name="T71" fmla="*/ 380 h 1197"/>
                <a:gd name="T72" fmla="*/ 1374 w 1783"/>
                <a:gd name="T73" fmla="*/ 357 h 1197"/>
                <a:gd name="T74" fmla="*/ 1400 w 1783"/>
                <a:gd name="T75" fmla="*/ 347 h 1197"/>
                <a:gd name="T76" fmla="*/ 1465 w 1783"/>
                <a:gd name="T77" fmla="*/ 295 h 1197"/>
                <a:gd name="T78" fmla="*/ 1537 w 1783"/>
                <a:gd name="T79" fmla="*/ 150 h 1197"/>
                <a:gd name="T80" fmla="*/ 1544 w 1783"/>
                <a:gd name="T81" fmla="*/ 80 h 1197"/>
                <a:gd name="T82" fmla="*/ 1552 w 1783"/>
                <a:gd name="T83" fmla="*/ 6 h 1197"/>
                <a:gd name="T84" fmla="*/ 1609 w 1783"/>
                <a:gd name="T85" fmla="*/ 8 h 1197"/>
                <a:gd name="T86" fmla="*/ 1664 w 1783"/>
                <a:gd name="T87" fmla="*/ 36 h 1197"/>
                <a:gd name="T88" fmla="*/ 1697 w 1783"/>
                <a:gd name="T89" fmla="*/ 63 h 1197"/>
                <a:gd name="T90" fmla="*/ 1719 w 1783"/>
                <a:gd name="T91" fmla="*/ 107 h 1197"/>
                <a:gd name="T92" fmla="*/ 1772 w 1783"/>
                <a:gd name="T93" fmla="*/ 245 h 1197"/>
                <a:gd name="T94" fmla="*/ 1782 w 1783"/>
                <a:gd name="T95" fmla="*/ 306 h 1197"/>
                <a:gd name="T96" fmla="*/ 1734 w 1783"/>
                <a:gd name="T97" fmla="*/ 421 h 1197"/>
                <a:gd name="T98" fmla="*/ 1593 w 1783"/>
                <a:gd name="T99" fmla="*/ 699 h 1197"/>
                <a:gd name="T100" fmla="*/ 1491 w 1783"/>
                <a:gd name="T101" fmla="*/ 829 h 1197"/>
                <a:gd name="T102" fmla="*/ 1414 w 1783"/>
                <a:gd name="T103" fmla="*/ 924 h 1197"/>
                <a:gd name="T104" fmla="*/ 1319 w 1783"/>
                <a:gd name="T105" fmla="*/ 1022 h 1197"/>
                <a:gd name="T106" fmla="*/ 1291 w 1783"/>
                <a:gd name="T107" fmla="*/ 1051 h 1197"/>
                <a:gd name="T108" fmla="*/ 1232 w 1783"/>
                <a:gd name="T109" fmla="*/ 1089 h 1197"/>
                <a:gd name="T110" fmla="*/ 1107 w 1783"/>
                <a:gd name="T111" fmla="*/ 1145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83" h="1197">
                  <a:moveTo>
                    <a:pt x="1107" y="1145"/>
                  </a:moveTo>
                  <a:lnTo>
                    <a:pt x="1094" y="1146"/>
                  </a:lnTo>
                  <a:lnTo>
                    <a:pt x="1080" y="1149"/>
                  </a:lnTo>
                  <a:lnTo>
                    <a:pt x="1066" y="1153"/>
                  </a:lnTo>
                  <a:lnTo>
                    <a:pt x="1053" y="1159"/>
                  </a:lnTo>
                  <a:lnTo>
                    <a:pt x="1041" y="1164"/>
                  </a:lnTo>
                  <a:lnTo>
                    <a:pt x="1030" y="1169"/>
                  </a:lnTo>
                  <a:lnTo>
                    <a:pt x="1016" y="1174"/>
                  </a:lnTo>
                  <a:lnTo>
                    <a:pt x="1003" y="1178"/>
                  </a:lnTo>
                  <a:lnTo>
                    <a:pt x="990" y="1183"/>
                  </a:lnTo>
                  <a:lnTo>
                    <a:pt x="976" y="1184"/>
                  </a:lnTo>
                  <a:lnTo>
                    <a:pt x="943" y="1187"/>
                  </a:lnTo>
                  <a:lnTo>
                    <a:pt x="909" y="1190"/>
                  </a:lnTo>
                  <a:lnTo>
                    <a:pt x="877" y="1193"/>
                  </a:lnTo>
                  <a:lnTo>
                    <a:pt x="846" y="1196"/>
                  </a:lnTo>
                  <a:lnTo>
                    <a:pt x="814" y="1197"/>
                  </a:lnTo>
                  <a:lnTo>
                    <a:pt x="783" y="1197"/>
                  </a:lnTo>
                  <a:lnTo>
                    <a:pt x="752" y="1196"/>
                  </a:lnTo>
                  <a:lnTo>
                    <a:pt x="722" y="1191"/>
                  </a:lnTo>
                  <a:lnTo>
                    <a:pt x="692" y="1183"/>
                  </a:lnTo>
                  <a:lnTo>
                    <a:pt x="663" y="1172"/>
                  </a:lnTo>
                  <a:lnTo>
                    <a:pt x="626" y="1156"/>
                  </a:lnTo>
                  <a:lnTo>
                    <a:pt x="589" y="1140"/>
                  </a:lnTo>
                  <a:lnTo>
                    <a:pt x="555" y="1123"/>
                  </a:lnTo>
                  <a:lnTo>
                    <a:pt x="520" y="1104"/>
                  </a:lnTo>
                  <a:lnTo>
                    <a:pt x="486" y="1085"/>
                  </a:lnTo>
                  <a:lnTo>
                    <a:pt x="451" y="1065"/>
                  </a:lnTo>
                  <a:lnTo>
                    <a:pt x="418" y="1045"/>
                  </a:lnTo>
                  <a:lnTo>
                    <a:pt x="384" y="1022"/>
                  </a:lnTo>
                  <a:lnTo>
                    <a:pt x="352" y="998"/>
                  </a:lnTo>
                  <a:lnTo>
                    <a:pt x="320" y="974"/>
                  </a:lnTo>
                  <a:lnTo>
                    <a:pt x="298" y="957"/>
                  </a:lnTo>
                  <a:lnTo>
                    <a:pt x="276" y="939"/>
                  </a:lnTo>
                  <a:lnTo>
                    <a:pt x="256" y="921"/>
                  </a:lnTo>
                  <a:lnTo>
                    <a:pt x="234" y="903"/>
                  </a:lnTo>
                  <a:lnTo>
                    <a:pt x="214" y="884"/>
                  </a:lnTo>
                  <a:lnTo>
                    <a:pt x="194" y="866"/>
                  </a:lnTo>
                  <a:lnTo>
                    <a:pt x="174" y="848"/>
                  </a:lnTo>
                  <a:lnTo>
                    <a:pt x="154" y="829"/>
                  </a:lnTo>
                  <a:lnTo>
                    <a:pt x="133" y="810"/>
                  </a:lnTo>
                  <a:lnTo>
                    <a:pt x="112" y="791"/>
                  </a:lnTo>
                  <a:lnTo>
                    <a:pt x="111" y="789"/>
                  </a:lnTo>
                  <a:lnTo>
                    <a:pt x="108" y="787"/>
                  </a:lnTo>
                  <a:lnTo>
                    <a:pt x="107" y="784"/>
                  </a:lnTo>
                  <a:lnTo>
                    <a:pt x="107" y="781"/>
                  </a:lnTo>
                  <a:lnTo>
                    <a:pt x="106" y="778"/>
                  </a:lnTo>
                  <a:lnTo>
                    <a:pt x="105" y="776"/>
                  </a:lnTo>
                  <a:lnTo>
                    <a:pt x="104" y="772"/>
                  </a:lnTo>
                  <a:lnTo>
                    <a:pt x="102" y="770"/>
                  </a:lnTo>
                  <a:lnTo>
                    <a:pt x="100" y="768"/>
                  </a:lnTo>
                  <a:lnTo>
                    <a:pt x="98" y="766"/>
                  </a:lnTo>
                  <a:lnTo>
                    <a:pt x="93" y="762"/>
                  </a:lnTo>
                  <a:lnTo>
                    <a:pt x="89" y="757"/>
                  </a:lnTo>
                  <a:lnTo>
                    <a:pt x="84" y="752"/>
                  </a:lnTo>
                  <a:lnTo>
                    <a:pt x="81" y="747"/>
                  </a:lnTo>
                  <a:lnTo>
                    <a:pt x="76" y="743"/>
                  </a:lnTo>
                  <a:lnTo>
                    <a:pt x="73" y="738"/>
                  </a:lnTo>
                  <a:lnTo>
                    <a:pt x="69" y="733"/>
                  </a:lnTo>
                  <a:lnTo>
                    <a:pt x="65" y="727"/>
                  </a:lnTo>
                  <a:lnTo>
                    <a:pt x="63" y="721"/>
                  </a:lnTo>
                  <a:lnTo>
                    <a:pt x="59" y="716"/>
                  </a:lnTo>
                  <a:lnTo>
                    <a:pt x="51" y="703"/>
                  </a:lnTo>
                  <a:lnTo>
                    <a:pt x="43" y="690"/>
                  </a:lnTo>
                  <a:lnTo>
                    <a:pt x="33" y="676"/>
                  </a:lnTo>
                  <a:lnTo>
                    <a:pt x="25" y="663"/>
                  </a:lnTo>
                  <a:lnTo>
                    <a:pt x="17" y="650"/>
                  </a:lnTo>
                  <a:lnTo>
                    <a:pt x="11" y="634"/>
                  </a:lnTo>
                  <a:lnTo>
                    <a:pt x="5" y="621"/>
                  </a:lnTo>
                  <a:lnTo>
                    <a:pt x="1" y="607"/>
                  </a:lnTo>
                  <a:lnTo>
                    <a:pt x="0" y="593"/>
                  </a:lnTo>
                  <a:lnTo>
                    <a:pt x="1" y="578"/>
                  </a:lnTo>
                  <a:lnTo>
                    <a:pt x="1" y="570"/>
                  </a:lnTo>
                  <a:lnTo>
                    <a:pt x="2" y="563"/>
                  </a:lnTo>
                  <a:lnTo>
                    <a:pt x="4" y="557"/>
                  </a:lnTo>
                  <a:lnTo>
                    <a:pt x="4" y="550"/>
                  </a:lnTo>
                  <a:lnTo>
                    <a:pt x="4" y="543"/>
                  </a:lnTo>
                  <a:lnTo>
                    <a:pt x="5" y="534"/>
                  </a:lnTo>
                  <a:lnTo>
                    <a:pt x="6" y="528"/>
                  </a:lnTo>
                  <a:lnTo>
                    <a:pt x="6" y="520"/>
                  </a:lnTo>
                  <a:lnTo>
                    <a:pt x="8" y="513"/>
                  </a:lnTo>
                  <a:lnTo>
                    <a:pt x="10" y="505"/>
                  </a:lnTo>
                  <a:lnTo>
                    <a:pt x="12" y="507"/>
                  </a:lnTo>
                  <a:lnTo>
                    <a:pt x="14" y="508"/>
                  </a:lnTo>
                  <a:lnTo>
                    <a:pt x="17" y="509"/>
                  </a:lnTo>
                  <a:lnTo>
                    <a:pt x="19" y="511"/>
                  </a:lnTo>
                  <a:lnTo>
                    <a:pt x="21" y="512"/>
                  </a:lnTo>
                  <a:lnTo>
                    <a:pt x="23" y="513"/>
                  </a:lnTo>
                  <a:lnTo>
                    <a:pt x="25" y="513"/>
                  </a:lnTo>
                  <a:lnTo>
                    <a:pt x="27" y="513"/>
                  </a:lnTo>
                  <a:lnTo>
                    <a:pt x="29" y="513"/>
                  </a:lnTo>
                  <a:lnTo>
                    <a:pt x="30" y="512"/>
                  </a:lnTo>
                  <a:lnTo>
                    <a:pt x="33" y="506"/>
                  </a:lnTo>
                  <a:lnTo>
                    <a:pt x="36" y="500"/>
                  </a:lnTo>
                  <a:lnTo>
                    <a:pt x="39" y="493"/>
                  </a:lnTo>
                  <a:lnTo>
                    <a:pt x="42" y="487"/>
                  </a:lnTo>
                  <a:lnTo>
                    <a:pt x="45" y="481"/>
                  </a:lnTo>
                  <a:lnTo>
                    <a:pt x="48" y="475"/>
                  </a:lnTo>
                  <a:lnTo>
                    <a:pt x="51" y="469"/>
                  </a:lnTo>
                  <a:lnTo>
                    <a:pt x="55" y="465"/>
                  </a:lnTo>
                  <a:lnTo>
                    <a:pt x="59" y="463"/>
                  </a:lnTo>
                  <a:lnTo>
                    <a:pt x="64" y="462"/>
                  </a:lnTo>
                  <a:lnTo>
                    <a:pt x="71" y="461"/>
                  </a:lnTo>
                  <a:lnTo>
                    <a:pt x="79" y="461"/>
                  </a:lnTo>
                  <a:lnTo>
                    <a:pt x="86" y="461"/>
                  </a:lnTo>
                  <a:lnTo>
                    <a:pt x="93" y="461"/>
                  </a:lnTo>
                  <a:lnTo>
                    <a:pt x="100" y="461"/>
                  </a:lnTo>
                  <a:lnTo>
                    <a:pt x="107" y="461"/>
                  </a:lnTo>
                  <a:lnTo>
                    <a:pt x="114" y="460"/>
                  </a:lnTo>
                  <a:lnTo>
                    <a:pt x="121" y="460"/>
                  </a:lnTo>
                  <a:lnTo>
                    <a:pt x="129" y="460"/>
                  </a:lnTo>
                  <a:lnTo>
                    <a:pt x="137" y="458"/>
                  </a:lnTo>
                  <a:lnTo>
                    <a:pt x="140" y="458"/>
                  </a:lnTo>
                  <a:lnTo>
                    <a:pt x="146" y="457"/>
                  </a:lnTo>
                  <a:lnTo>
                    <a:pt x="151" y="455"/>
                  </a:lnTo>
                  <a:lnTo>
                    <a:pt x="156" y="452"/>
                  </a:lnTo>
                  <a:lnTo>
                    <a:pt x="161" y="450"/>
                  </a:lnTo>
                  <a:lnTo>
                    <a:pt x="165" y="448"/>
                  </a:lnTo>
                  <a:lnTo>
                    <a:pt x="169" y="444"/>
                  </a:lnTo>
                  <a:lnTo>
                    <a:pt x="174" y="440"/>
                  </a:lnTo>
                  <a:lnTo>
                    <a:pt x="179" y="439"/>
                  </a:lnTo>
                  <a:lnTo>
                    <a:pt x="184" y="437"/>
                  </a:lnTo>
                  <a:lnTo>
                    <a:pt x="199" y="432"/>
                  </a:lnTo>
                  <a:lnTo>
                    <a:pt x="214" y="427"/>
                  </a:lnTo>
                  <a:lnTo>
                    <a:pt x="230" y="425"/>
                  </a:lnTo>
                  <a:lnTo>
                    <a:pt x="245" y="424"/>
                  </a:lnTo>
                  <a:lnTo>
                    <a:pt x="261" y="423"/>
                  </a:lnTo>
                  <a:lnTo>
                    <a:pt x="276" y="421"/>
                  </a:lnTo>
                  <a:lnTo>
                    <a:pt x="290" y="419"/>
                  </a:lnTo>
                  <a:lnTo>
                    <a:pt x="305" y="417"/>
                  </a:lnTo>
                  <a:lnTo>
                    <a:pt x="319" y="412"/>
                  </a:lnTo>
                  <a:lnTo>
                    <a:pt x="334" y="405"/>
                  </a:lnTo>
                  <a:lnTo>
                    <a:pt x="336" y="404"/>
                  </a:lnTo>
                  <a:lnTo>
                    <a:pt x="337" y="404"/>
                  </a:lnTo>
                  <a:lnTo>
                    <a:pt x="338" y="402"/>
                  </a:lnTo>
                  <a:lnTo>
                    <a:pt x="339" y="401"/>
                  </a:lnTo>
                  <a:lnTo>
                    <a:pt x="339" y="401"/>
                  </a:lnTo>
                  <a:lnTo>
                    <a:pt x="340" y="401"/>
                  </a:lnTo>
                  <a:lnTo>
                    <a:pt x="342" y="400"/>
                  </a:lnTo>
                  <a:lnTo>
                    <a:pt x="342" y="400"/>
                  </a:lnTo>
                  <a:lnTo>
                    <a:pt x="343" y="400"/>
                  </a:lnTo>
                  <a:lnTo>
                    <a:pt x="350" y="398"/>
                  </a:lnTo>
                  <a:lnTo>
                    <a:pt x="359" y="396"/>
                  </a:lnTo>
                  <a:lnTo>
                    <a:pt x="367" y="394"/>
                  </a:lnTo>
                  <a:lnTo>
                    <a:pt x="374" y="393"/>
                  </a:lnTo>
                  <a:lnTo>
                    <a:pt x="382" y="393"/>
                  </a:lnTo>
                  <a:lnTo>
                    <a:pt x="390" y="392"/>
                  </a:lnTo>
                  <a:lnTo>
                    <a:pt x="399" y="391"/>
                  </a:lnTo>
                  <a:lnTo>
                    <a:pt x="406" y="392"/>
                  </a:lnTo>
                  <a:lnTo>
                    <a:pt x="413" y="392"/>
                  </a:lnTo>
                  <a:lnTo>
                    <a:pt x="421" y="393"/>
                  </a:lnTo>
                  <a:lnTo>
                    <a:pt x="439" y="398"/>
                  </a:lnTo>
                  <a:lnTo>
                    <a:pt x="455" y="405"/>
                  </a:lnTo>
                  <a:lnTo>
                    <a:pt x="469" y="413"/>
                  </a:lnTo>
                  <a:lnTo>
                    <a:pt x="482" y="424"/>
                  </a:lnTo>
                  <a:lnTo>
                    <a:pt x="494" y="437"/>
                  </a:lnTo>
                  <a:lnTo>
                    <a:pt x="506" y="450"/>
                  </a:lnTo>
                  <a:lnTo>
                    <a:pt x="518" y="463"/>
                  </a:lnTo>
                  <a:lnTo>
                    <a:pt x="528" y="476"/>
                  </a:lnTo>
                  <a:lnTo>
                    <a:pt x="539" y="490"/>
                  </a:lnTo>
                  <a:lnTo>
                    <a:pt x="551" y="502"/>
                  </a:lnTo>
                  <a:lnTo>
                    <a:pt x="565" y="517"/>
                  </a:lnTo>
                  <a:lnTo>
                    <a:pt x="581" y="530"/>
                  </a:lnTo>
                  <a:lnTo>
                    <a:pt x="599" y="540"/>
                  </a:lnTo>
                  <a:lnTo>
                    <a:pt x="615" y="551"/>
                  </a:lnTo>
                  <a:lnTo>
                    <a:pt x="636" y="558"/>
                  </a:lnTo>
                  <a:lnTo>
                    <a:pt x="655" y="564"/>
                  </a:lnTo>
                  <a:lnTo>
                    <a:pt x="674" y="567"/>
                  </a:lnTo>
                  <a:lnTo>
                    <a:pt x="694" y="567"/>
                  </a:lnTo>
                  <a:lnTo>
                    <a:pt x="714" y="563"/>
                  </a:lnTo>
                  <a:lnTo>
                    <a:pt x="736" y="555"/>
                  </a:lnTo>
                  <a:lnTo>
                    <a:pt x="740" y="552"/>
                  </a:lnTo>
                  <a:lnTo>
                    <a:pt x="746" y="550"/>
                  </a:lnTo>
                  <a:lnTo>
                    <a:pt x="751" y="548"/>
                  </a:lnTo>
                  <a:lnTo>
                    <a:pt x="757" y="546"/>
                  </a:lnTo>
                  <a:lnTo>
                    <a:pt x="762" y="544"/>
                  </a:lnTo>
                  <a:lnTo>
                    <a:pt x="768" y="542"/>
                  </a:lnTo>
                  <a:lnTo>
                    <a:pt x="774" y="539"/>
                  </a:lnTo>
                  <a:lnTo>
                    <a:pt x="777" y="537"/>
                  </a:lnTo>
                  <a:lnTo>
                    <a:pt x="782" y="534"/>
                  </a:lnTo>
                  <a:lnTo>
                    <a:pt x="786" y="531"/>
                  </a:lnTo>
                  <a:lnTo>
                    <a:pt x="794" y="521"/>
                  </a:lnTo>
                  <a:lnTo>
                    <a:pt x="801" y="512"/>
                  </a:lnTo>
                  <a:lnTo>
                    <a:pt x="809" y="502"/>
                  </a:lnTo>
                  <a:lnTo>
                    <a:pt x="817" y="490"/>
                  </a:lnTo>
                  <a:lnTo>
                    <a:pt x="824" y="481"/>
                  </a:lnTo>
                  <a:lnTo>
                    <a:pt x="830" y="469"/>
                  </a:lnTo>
                  <a:lnTo>
                    <a:pt x="833" y="458"/>
                  </a:lnTo>
                  <a:lnTo>
                    <a:pt x="837" y="446"/>
                  </a:lnTo>
                  <a:lnTo>
                    <a:pt x="838" y="435"/>
                  </a:lnTo>
                  <a:lnTo>
                    <a:pt x="838" y="421"/>
                  </a:lnTo>
                  <a:lnTo>
                    <a:pt x="838" y="419"/>
                  </a:lnTo>
                  <a:lnTo>
                    <a:pt x="838" y="415"/>
                  </a:lnTo>
                  <a:lnTo>
                    <a:pt x="837" y="413"/>
                  </a:lnTo>
                  <a:lnTo>
                    <a:pt x="836" y="411"/>
                  </a:lnTo>
                  <a:lnTo>
                    <a:pt x="834" y="407"/>
                  </a:lnTo>
                  <a:lnTo>
                    <a:pt x="833" y="404"/>
                  </a:lnTo>
                  <a:lnTo>
                    <a:pt x="832" y="401"/>
                  </a:lnTo>
                  <a:lnTo>
                    <a:pt x="830" y="398"/>
                  </a:lnTo>
                  <a:lnTo>
                    <a:pt x="828" y="394"/>
                  </a:lnTo>
                  <a:lnTo>
                    <a:pt x="827" y="391"/>
                  </a:lnTo>
                  <a:lnTo>
                    <a:pt x="821" y="383"/>
                  </a:lnTo>
                  <a:lnTo>
                    <a:pt x="817" y="376"/>
                  </a:lnTo>
                  <a:lnTo>
                    <a:pt x="809" y="370"/>
                  </a:lnTo>
                  <a:lnTo>
                    <a:pt x="801" y="366"/>
                  </a:lnTo>
                  <a:lnTo>
                    <a:pt x="794" y="361"/>
                  </a:lnTo>
                  <a:lnTo>
                    <a:pt x="786" y="356"/>
                  </a:lnTo>
                  <a:lnTo>
                    <a:pt x="778" y="352"/>
                  </a:lnTo>
                  <a:lnTo>
                    <a:pt x="771" y="348"/>
                  </a:lnTo>
                  <a:lnTo>
                    <a:pt x="764" y="342"/>
                  </a:lnTo>
                  <a:lnTo>
                    <a:pt x="758" y="335"/>
                  </a:lnTo>
                  <a:lnTo>
                    <a:pt x="756" y="327"/>
                  </a:lnTo>
                  <a:lnTo>
                    <a:pt x="757" y="319"/>
                  </a:lnTo>
                  <a:lnTo>
                    <a:pt x="764" y="311"/>
                  </a:lnTo>
                  <a:lnTo>
                    <a:pt x="775" y="304"/>
                  </a:lnTo>
                  <a:lnTo>
                    <a:pt x="788" y="297"/>
                  </a:lnTo>
                  <a:lnTo>
                    <a:pt x="803" y="291"/>
                  </a:lnTo>
                  <a:lnTo>
                    <a:pt x="818" y="287"/>
                  </a:lnTo>
                  <a:lnTo>
                    <a:pt x="832" y="285"/>
                  </a:lnTo>
                  <a:lnTo>
                    <a:pt x="845" y="285"/>
                  </a:lnTo>
                  <a:lnTo>
                    <a:pt x="856" y="287"/>
                  </a:lnTo>
                  <a:lnTo>
                    <a:pt x="883" y="298"/>
                  </a:lnTo>
                  <a:lnTo>
                    <a:pt x="909" y="310"/>
                  </a:lnTo>
                  <a:lnTo>
                    <a:pt x="934" y="322"/>
                  </a:lnTo>
                  <a:lnTo>
                    <a:pt x="961" y="332"/>
                  </a:lnTo>
                  <a:lnTo>
                    <a:pt x="986" y="343"/>
                  </a:lnTo>
                  <a:lnTo>
                    <a:pt x="1012" y="355"/>
                  </a:lnTo>
                  <a:lnTo>
                    <a:pt x="1038" y="366"/>
                  </a:lnTo>
                  <a:lnTo>
                    <a:pt x="1064" y="375"/>
                  </a:lnTo>
                  <a:lnTo>
                    <a:pt x="1091" y="385"/>
                  </a:lnTo>
                  <a:lnTo>
                    <a:pt x="1118" y="393"/>
                  </a:lnTo>
                  <a:lnTo>
                    <a:pt x="1120" y="393"/>
                  </a:lnTo>
                  <a:lnTo>
                    <a:pt x="1124" y="393"/>
                  </a:lnTo>
                  <a:lnTo>
                    <a:pt x="1126" y="393"/>
                  </a:lnTo>
                  <a:lnTo>
                    <a:pt x="1130" y="393"/>
                  </a:lnTo>
                  <a:lnTo>
                    <a:pt x="1134" y="393"/>
                  </a:lnTo>
                  <a:lnTo>
                    <a:pt x="1139" y="393"/>
                  </a:lnTo>
                  <a:lnTo>
                    <a:pt x="1144" y="393"/>
                  </a:lnTo>
                  <a:lnTo>
                    <a:pt x="1147" y="393"/>
                  </a:lnTo>
                  <a:lnTo>
                    <a:pt x="1152" y="393"/>
                  </a:lnTo>
                  <a:lnTo>
                    <a:pt x="1155" y="393"/>
                  </a:lnTo>
                  <a:lnTo>
                    <a:pt x="1172" y="391"/>
                  </a:lnTo>
                  <a:lnTo>
                    <a:pt x="1189" y="391"/>
                  </a:lnTo>
                  <a:lnTo>
                    <a:pt x="1206" y="391"/>
                  </a:lnTo>
                  <a:lnTo>
                    <a:pt x="1224" y="391"/>
                  </a:lnTo>
                  <a:lnTo>
                    <a:pt x="1240" y="392"/>
                  </a:lnTo>
                  <a:lnTo>
                    <a:pt x="1257" y="393"/>
                  </a:lnTo>
                  <a:lnTo>
                    <a:pt x="1274" y="393"/>
                  </a:lnTo>
                  <a:lnTo>
                    <a:pt x="1290" y="391"/>
                  </a:lnTo>
                  <a:lnTo>
                    <a:pt x="1306" y="388"/>
                  </a:lnTo>
                  <a:lnTo>
                    <a:pt x="1321" y="383"/>
                  </a:lnTo>
                  <a:lnTo>
                    <a:pt x="1327" y="382"/>
                  </a:lnTo>
                  <a:lnTo>
                    <a:pt x="1332" y="380"/>
                  </a:lnTo>
                  <a:lnTo>
                    <a:pt x="1338" y="376"/>
                  </a:lnTo>
                  <a:lnTo>
                    <a:pt x="1344" y="374"/>
                  </a:lnTo>
                  <a:lnTo>
                    <a:pt x="1350" y="371"/>
                  </a:lnTo>
                  <a:lnTo>
                    <a:pt x="1356" y="368"/>
                  </a:lnTo>
                  <a:lnTo>
                    <a:pt x="1362" y="364"/>
                  </a:lnTo>
                  <a:lnTo>
                    <a:pt x="1368" y="361"/>
                  </a:lnTo>
                  <a:lnTo>
                    <a:pt x="1374" y="357"/>
                  </a:lnTo>
                  <a:lnTo>
                    <a:pt x="1378" y="354"/>
                  </a:lnTo>
                  <a:lnTo>
                    <a:pt x="1382" y="351"/>
                  </a:lnTo>
                  <a:lnTo>
                    <a:pt x="1384" y="350"/>
                  </a:lnTo>
                  <a:lnTo>
                    <a:pt x="1389" y="349"/>
                  </a:lnTo>
                  <a:lnTo>
                    <a:pt x="1391" y="348"/>
                  </a:lnTo>
                  <a:lnTo>
                    <a:pt x="1396" y="348"/>
                  </a:lnTo>
                  <a:lnTo>
                    <a:pt x="1400" y="347"/>
                  </a:lnTo>
                  <a:lnTo>
                    <a:pt x="1402" y="345"/>
                  </a:lnTo>
                  <a:lnTo>
                    <a:pt x="1407" y="345"/>
                  </a:lnTo>
                  <a:lnTo>
                    <a:pt x="1409" y="344"/>
                  </a:lnTo>
                  <a:lnTo>
                    <a:pt x="1412" y="343"/>
                  </a:lnTo>
                  <a:lnTo>
                    <a:pt x="1432" y="329"/>
                  </a:lnTo>
                  <a:lnTo>
                    <a:pt x="1450" y="313"/>
                  </a:lnTo>
                  <a:lnTo>
                    <a:pt x="1465" y="295"/>
                  </a:lnTo>
                  <a:lnTo>
                    <a:pt x="1477" y="276"/>
                  </a:lnTo>
                  <a:lnTo>
                    <a:pt x="1489" y="256"/>
                  </a:lnTo>
                  <a:lnTo>
                    <a:pt x="1500" y="236"/>
                  </a:lnTo>
                  <a:lnTo>
                    <a:pt x="1509" y="215"/>
                  </a:lnTo>
                  <a:lnTo>
                    <a:pt x="1518" y="193"/>
                  </a:lnTo>
                  <a:lnTo>
                    <a:pt x="1527" y="172"/>
                  </a:lnTo>
                  <a:lnTo>
                    <a:pt x="1537" y="150"/>
                  </a:lnTo>
                  <a:lnTo>
                    <a:pt x="1540" y="142"/>
                  </a:lnTo>
                  <a:lnTo>
                    <a:pt x="1543" y="132"/>
                  </a:lnTo>
                  <a:lnTo>
                    <a:pt x="1545" y="123"/>
                  </a:lnTo>
                  <a:lnTo>
                    <a:pt x="1546" y="112"/>
                  </a:lnTo>
                  <a:lnTo>
                    <a:pt x="1546" y="102"/>
                  </a:lnTo>
                  <a:lnTo>
                    <a:pt x="1545" y="91"/>
                  </a:lnTo>
                  <a:lnTo>
                    <a:pt x="1544" y="80"/>
                  </a:lnTo>
                  <a:lnTo>
                    <a:pt x="1541" y="69"/>
                  </a:lnTo>
                  <a:lnTo>
                    <a:pt x="1540" y="60"/>
                  </a:lnTo>
                  <a:lnTo>
                    <a:pt x="1537" y="49"/>
                  </a:lnTo>
                  <a:lnTo>
                    <a:pt x="1538" y="28"/>
                  </a:lnTo>
                  <a:lnTo>
                    <a:pt x="1541" y="19"/>
                  </a:lnTo>
                  <a:lnTo>
                    <a:pt x="1546" y="12"/>
                  </a:lnTo>
                  <a:lnTo>
                    <a:pt x="1552" y="6"/>
                  </a:lnTo>
                  <a:lnTo>
                    <a:pt x="1559" y="4"/>
                  </a:lnTo>
                  <a:lnTo>
                    <a:pt x="1568" y="2"/>
                  </a:lnTo>
                  <a:lnTo>
                    <a:pt x="1575" y="0"/>
                  </a:lnTo>
                  <a:lnTo>
                    <a:pt x="1583" y="2"/>
                  </a:lnTo>
                  <a:lnTo>
                    <a:pt x="1593" y="3"/>
                  </a:lnTo>
                  <a:lnTo>
                    <a:pt x="1601" y="5"/>
                  </a:lnTo>
                  <a:lnTo>
                    <a:pt x="1609" y="8"/>
                  </a:lnTo>
                  <a:lnTo>
                    <a:pt x="1618" y="10"/>
                  </a:lnTo>
                  <a:lnTo>
                    <a:pt x="1626" y="15"/>
                  </a:lnTo>
                  <a:lnTo>
                    <a:pt x="1633" y="18"/>
                  </a:lnTo>
                  <a:lnTo>
                    <a:pt x="1641" y="22"/>
                  </a:lnTo>
                  <a:lnTo>
                    <a:pt x="1649" y="27"/>
                  </a:lnTo>
                  <a:lnTo>
                    <a:pt x="1656" y="31"/>
                  </a:lnTo>
                  <a:lnTo>
                    <a:pt x="1664" y="36"/>
                  </a:lnTo>
                  <a:lnTo>
                    <a:pt x="1671" y="41"/>
                  </a:lnTo>
                  <a:lnTo>
                    <a:pt x="1678" y="46"/>
                  </a:lnTo>
                  <a:lnTo>
                    <a:pt x="1685" y="50"/>
                  </a:lnTo>
                  <a:lnTo>
                    <a:pt x="1689" y="54"/>
                  </a:lnTo>
                  <a:lnTo>
                    <a:pt x="1693" y="56"/>
                  </a:lnTo>
                  <a:lnTo>
                    <a:pt x="1695" y="60"/>
                  </a:lnTo>
                  <a:lnTo>
                    <a:pt x="1697" y="63"/>
                  </a:lnTo>
                  <a:lnTo>
                    <a:pt x="1700" y="67"/>
                  </a:lnTo>
                  <a:lnTo>
                    <a:pt x="1702" y="72"/>
                  </a:lnTo>
                  <a:lnTo>
                    <a:pt x="1704" y="75"/>
                  </a:lnTo>
                  <a:lnTo>
                    <a:pt x="1706" y="79"/>
                  </a:lnTo>
                  <a:lnTo>
                    <a:pt x="1708" y="84"/>
                  </a:lnTo>
                  <a:lnTo>
                    <a:pt x="1709" y="87"/>
                  </a:lnTo>
                  <a:lnTo>
                    <a:pt x="1719" y="107"/>
                  </a:lnTo>
                  <a:lnTo>
                    <a:pt x="1728" y="128"/>
                  </a:lnTo>
                  <a:lnTo>
                    <a:pt x="1735" y="147"/>
                  </a:lnTo>
                  <a:lnTo>
                    <a:pt x="1744" y="167"/>
                  </a:lnTo>
                  <a:lnTo>
                    <a:pt x="1752" y="186"/>
                  </a:lnTo>
                  <a:lnTo>
                    <a:pt x="1759" y="206"/>
                  </a:lnTo>
                  <a:lnTo>
                    <a:pt x="1766" y="225"/>
                  </a:lnTo>
                  <a:lnTo>
                    <a:pt x="1772" y="245"/>
                  </a:lnTo>
                  <a:lnTo>
                    <a:pt x="1777" y="267"/>
                  </a:lnTo>
                  <a:lnTo>
                    <a:pt x="1782" y="287"/>
                  </a:lnTo>
                  <a:lnTo>
                    <a:pt x="1783" y="291"/>
                  </a:lnTo>
                  <a:lnTo>
                    <a:pt x="1783" y="295"/>
                  </a:lnTo>
                  <a:lnTo>
                    <a:pt x="1783" y="299"/>
                  </a:lnTo>
                  <a:lnTo>
                    <a:pt x="1782" y="303"/>
                  </a:lnTo>
                  <a:lnTo>
                    <a:pt x="1782" y="306"/>
                  </a:lnTo>
                  <a:lnTo>
                    <a:pt x="1779" y="311"/>
                  </a:lnTo>
                  <a:lnTo>
                    <a:pt x="1779" y="314"/>
                  </a:lnTo>
                  <a:lnTo>
                    <a:pt x="1777" y="318"/>
                  </a:lnTo>
                  <a:lnTo>
                    <a:pt x="1776" y="322"/>
                  </a:lnTo>
                  <a:lnTo>
                    <a:pt x="1775" y="325"/>
                  </a:lnTo>
                  <a:lnTo>
                    <a:pt x="1753" y="375"/>
                  </a:lnTo>
                  <a:lnTo>
                    <a:pt x="1734" y="421"/>
                  </a:lnTo>
                  <a:lnTo>
                    <a:pt x="1716" y="464"/>
                  </a:lnTo>
                  <a:lnTo>
                    <a:pt x="1700" y="505"/>
                  </a:lnTo>
                  <a:lnTo>
                    <a:pt x="1683" y="542"/>
                  </a:lnTo>
                  <a:lnTo>
                    <a:pt x="1664" y="578"/>
                  </a:lnTo>
                  <a:lnTo>
                    <a:pt x="1644" y="616"/>
                  </a:lnTo>
                  <a:lnTo>
                    <a:pt x="1620" y="657"/>
                  </a:lnTo>
                  <a:lnTo>
                    <a:pt x="1593" y="699"/>
                  </a:lnTo>
                  <a:lnTo>
                    <a:pt x="1560" y="745"/>
                  </a:lnTo>
                  <a:lnTo>
                    <a:pt x="1555" y="752"/>
                  </a:lnTo>
                  <a:lnTo>
                    <a:pt x="1546" y="764"/>
                  </a:lnTo>
                  <a:lnTo>
                    <a:pt x="1534" y="778"/>
                  </a:lnTo>
                  <a:lnTo>
                    <a:pt x="1520" y="795"/>
                  </a:lnTo>
                  <a:lnTo>
                    <a:pt x="1507" y="812"/>
                  </a:lnTo>
                  <a:lnTo>
                    <a:pt x="1491" y="829"/>
                  </a:lnTo>
                  <a:lnTo>
                    <a:pt x="1478" y="846"/>
                  </a:lnTo>
                  <a:lnTo>
                    <a:pt x="1468" y="860"/>
                  </a:lnTo>
                  <a:lnTo>
                    <a:pt x="1457" y="872"/>
                  </a:lnTo>
                  <a:lnTo>
                    <a:pt x="1451" y="879"/>
                  </a:lnTo>
                  <a:lnTo>
                    <a:pt x="1439" y="895"/>
                  </a:lnTo>
                  <a:lnTo>
                    <a:pt x="1426" y="909"/>
                  </a:lnTo>
                  <a:lnTo>
                    <a:pt x="1414" y="924"/>
                  </a:lnTo>
                  <a:lnTo>
                    <a:pt x="1401" y="939"/>
                  </a:lnTo>
                  <a:lnTo>
                    <a:pt x="1388" y="954"/>
                  </a:lnTo>
                  <a:lnTo>
                    <a:pt x="1375" y="967"/>
                  </a:lnTo>
                  <a:lnTo>
                    <a:pt x="1362" y="982"/>
                  </a:lnTo>
                  <a:lnTo>
                    <a:pt x="1347" y="996"/>
                  </a:lnTo>
                  <a:lnTo>
                    <a:pt x="1333" y="1009"/>
                  </a:lnTo>
                  <a:lnTo>
                    <a:pt x="1319" y="1022"/>
                  </a:lnTo>
                  <a:lnTo>
                    <a:pt x="1314" y="1027"/>
                  </a:lnTo>
                  <a:lnTo>
                    <a:pt x="1310" y="1030"/>
                  </a:lnTo>
                  <a:lnTo>
                    <a:pt x="1306" y="1035"/>
                  </a:lnTo>
                  <a:lnTo>
                    <a:pt x="1302" y="1039"/>
                  </a:lnTo>
                  <a:lnTo>
                    <a:pt x="1300" y="1042"/>
                  </a:lnTo>
                  <a:lnTo>
                    <a:pt x="1296" y="1046"/>
                  </a:lnTo>
                  <a:lnTo>
                    <a:pt x="1291" y="1051"/>
                  </a:lnTo>
                  <a:lnTo>
                    <a:pt x="1288" y="1054"/>
                  </a:lnTo>
                  <a:lnTo>
                    <a:pt x="1283" y="1059"/>
                  </a:lnTo>
                  <a:lnTo>
                    <a:pt x="1278" y="1062"/>
                  </a:lnTo>
                  <a:lnTo>
                    <a:pt x="1268" y="1070"/>
                  </a:lnTo>
                  <a:lnTo>
                    <a:pt x="1256" y="1077"/>
                  </a:lnTo>
                  <a:lnTo>
                    <a:pt x="1244" y="1083"/>
                  </a:lnTo>
                  <a:lnTo>
                    <a:pt x="1232" y="1089"/>
                  </a:lnTo>
                  <a:lnTo>
                    <a:pt x="1220" y="1095"/>
                  </a:lnTo>
                  <a:lnTo>
                    <a:pt x="1207" y="1101"/>
                  </a:lnTo>
                  <a:lnTo>
                    <a:pt x="1195" y="1105"/>
                  </a:lnTo>
                  <a:lnTo>
                    <a:pt x="1182" y="1110"/>
                  </a:lnTo>
                  <a:lnTo>
                    <a:pt x="1170" y="1115"/>
                  </a:lnTo>
                  <a:lnTo>
                    <a:pt x="1158" y="1121"/>
                  </a:lnTo>
                  <a:lnTo>
                    <a:pt x="1107" y="1145"/>
                  </a:lnTo>
                  <a:close/>
                </a:path>
              </a:pathLst>
            </a:custGeom>
            <a:solidFill>
              <a:srgbClr val="984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0" name="Freeform 58">
              <a:extLst>
                <a:ext uri="{FF2B5EF4-FFF2-40B4-BE49-F238E27FC236}">
                  <a16:creationId xmlns:a16="http://schemas.microsoft.com/office/drawing/2014/main" id="{DF188ABE-D012-7BC5-453B-E06FD6098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" y="1385"/>
              <a:ext cx="594" cy="399"/>
            </a:xfrm>
            <a:custGeom>
              <a:avLst/>
              <a:gdLst>
                <a:gd name="T0" fmla="*/ 1030 w 1783"/>
                <a:gd name="T1" fmla="*/ 1169 h 1197"/>
                <a:gd name="T2" fmla="*/ 877 w 1783"/>
                <a:gd name="T3" fmla="*/ 1193 h 1197"/>
                <a:gd name="T4" fmla="*/ 663 w 1783"/>
                <a:gd name="T5" fmla="*/ 1172 h 1197"/>
                <a:gd name="T6" fmla="*/ 418 w 1783"/>
                <a:gd name="T7" fmla="*/ 1045 h 1197"/>
                <a:gd name="T8" fmla="*/ 234 w 1783"/>
                <a:gd name="T9" fmla="*/ 903 h 1197"/>
                <a:gd name="T10" fmla="*/ 111 w 1783"/>
                <a:gd name="T11" fmla="*/ 789 h 1197"/>
                <a:gd name="T12" fmla="*/ 102 w 1783"/>
                <a:gd name="T13" fmla="*/ 770 h 1197"/>
                <a:gd name="T14" fmla="*/ 76 w 1783"/>
                <a:gd name="T15" fmla="*/ 743 h 1197"/>
                <a:gd name="T16" fmla="*/ 43 w 1783"/>
                <a:gd name="T17" fmla="*/ 690 h 1197"/>
                <a:gd name="T18" fmla="*/ 0 w 1783"/>
                <a:gd name="T19" fmla="*/ 593 h 1197"/>
                <a:gd name="T20" fmla="*/ 5 w 1783"/>
                <a:gd name="T21" fmla="*/ 534 h 1197"/>
                <a:gd name="T22" fmla="*/ 17 w 1783"/>
                <a:gd name="T23" fmla="*/ 509 h 1197"/>
                <a:gd name="T24" fmla="*/ 30 w 1783"/>
                <a:gd name="T25" fmla="*/ 512 h 1197"/>
                <a:gd name="T26" fmla="*/ 51 w 1783"/>
                <a:gd name="T27" fmla="*/ 469 h 1197"/>
                <a:gd name="T28" fmla="*/ 93 w 1783"/>
                <a:gd name="T29" fmla="*/ 461 h 1197"/>
                <a:gd name="T30" fmla="*/ 140 w 1783"/>
                <a:gd name="T31" fmla="*/ 458 h 1197"/>
                <a:gd name="T32" fmla="*/ 174 w 1783"/>
                <a:gd name="T33" fmla="*/ 440 h 1197"/>
                <a:gd name="T34" fmla="*/ 261 w 1783"/>
                <a:gd name="T35" fmla="*/ 423 h 1197"/>
                <a:gd name="T36" fmla="*/ 337 w 1783"/>
                <a:gd name="T37" fmla="*/ 404 h 1197"/>
                <a:gd name="T38" fmla="*/ 343 w 1783"/>
                <a:gd name="T39" fmla="*/ 400 h 1197"/>
                <a:gd name="T40" fmla="*/ 399 w 1783"/>
                <a:gd name="T41" fmla="*/ 391 h 1197"/>
                <a:gd name="T42" fmla="*/ 482 w 1783"/>
                <a:gd name="T43" fmla="*/ 424 h 1197"/>
                <a:gd name="T44" fmla="*/ 565 w 1783"/>
                <a:gd name="T45" fmla="*/ 517 h 1197"/>
                <a:gd name="T46" fmla="*/ 694 w 1783"/>
                <a:gd name="T47" fmla="*/ 567 h 1197"/>
                <a:gd name="T48" fmla="*/ 762 w 1783"/>
                <a:gd name="T49" fmla="*/ 544 h 1197"/>
                <a:gd name="T50" fmla="*/ 801 w 1783"/>
                <a:gd name="T51" fmla="*/ 512 h 1197"/>
                <a:gd name="T52" fmla="*/ 838 w 1783"/>
                <a:gd name="T53" fmla="*/ 435 h 1197"/>
                <a:gd name="T54" fmla="*/ 833 w 1783"/>
                <a:gd name="T55" fmla="*/ 404 h 1197"/>
                <a:gd name="T56" fmla="*/ 809 w 1783"/>
                <a:gd name="T57" fmla="*/ 370 h 1197"/>
                <a:gd name="T58" fmla="*/ 758 w 1783"/>
                <a:gd name="T59" fmla="*/ 335 h 1197"/>
                <a:gd name="T60" fmla="*/ 818 w 1783"/>
                <a:gd name="T61" fmla="*/ 287 h 1197"/>
                <a:gd name="T62" fmla="*/ 961 w 1783"/>
                <a:gd name="T63" fmla="*/ 332 h 1197"/>
                <a:gd name="T64" fmla="*/ 1120 w 1783"/>
                <a:gd name="T65" fmla="*/ 393 h 1197"/>
                <a:gd name="T66" fmla="*/ 1147 w 1783"/>
                <a:gd name="T67" fmla="*/ 393 h 1197"/>
                <a:gd name="T68" fmla="*/ 1240 w 1783"/>
                <a:gd name="T69" fmla="*/ 392 h 1197"/>
                <a:gd name="T70" fmla="*/ 1332 w 1783"/>
                <a:gd name="T71" fmla="*/ 380 h 1197"/>
                <a:gd name="T72" fmla="*/ 1374 w 1783"/>
                <a:gd name="T73" fmla="*/ 357 h 1197"/>
                <a:gd name="T74" fmla="*/ 1400 w 1783"/>
                <a:gd name="T75" fmla="*/ 347 h 1197"/>
                <a:gd name="T76" fmla="*/ 1465 w 1783"/>
                <a:gd name="T77" fmla="*/ 295 h 1197"/>
                <a:gd name="T78" fmla="*/ 1537 w 1783"/>
                <a:gd name="T79" fmla="*/ 150 h 1197"/>
                <a:gd name="T80" fmla="*/ 1544 w 1783"/>
                <a:gd name="T81" fmla="*/ 80 h 1197"/>
                <a:gd name="T82" fmla="*/ 1552 w 1783"/>
                <a:gd name="T83" fmla="*/ 6 h 1197"/>
                <a:gd name="T84" fmla="*/ 1609 w 1783"/>
                <a:gd name="T85" fmla="*/ 8 h 1197"/>
                <a:gd name="T86" fmla="*/ 1664 w 1783"/>
                <a:gd name="T87" fmla="*/ 36 h 1197"/>
                <a:gd name="T88" fmla="*/ 1697 w 1783"/>
                <a:gd name="T89" fmla="*/ 63 h 1197"/>
                <a:gd name="T90" fmla="*/ 1719 w 1783"/>
                <a:gd name="T91" fmla="*/ 107 h 1197"/>
                <a:gd name="T92" fmla="*/ 1772 w 1783"/>
                <a:gd name="T93" fmla="*/ 245 h 1197"/>
                <a:gd name="T94" fmla="*/ 1782 w 1783"/>
                <a:gd name="T95" fmla="*/ 306 h 1197"/>
                <a:gd name="T96" fmla="*/ 1734 w 1783"/>
                <a:gd name="T97" fmla="*/ 421 h 1197"/>
                <a:gd name="T98" fmla="*/ 1593 w 1783"/>
                <a:gd name="T99" fmla="*/ 699 h 1197"/>
                <a:gd name="T100" fmla="*/ 1491 w 1783"/>
                <a:gd name="T101" fmla="*/ 829 h 1197"/>
                <a:gd name="T102" fmla="*/ 1414 w 1783"/>
                <a:gd name="T103" fmla="*/ 924 h 1197"/>
                <a:gd name="T104" fmla="*/ 1319 w 1783"/>
                <a:gd name="T105" fmla="*/ 1022 h 1197"/>
                <a:gd name="T106" fmla="*/ 1291 w 1783"/>
                <a:gd name="T107" fmla="*/ 1051 h 1197"/>
                <a:gd name="T108" fmla="*/ 1232 w 1783"/>
                <a:gd name="T109" fmla="*/ 1089 h 1197"/>
                <a:gd name="T110" fmla="*/ 1107 w 1783"/>
                <a:gd name="T111" fmla="*/ 1145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83" h="1197">
                  <a:moveTo>
                    <a:pt x="1107" y="1145"/>
                  </a:moveTo>
                  <a:lnTo>
                    <a:pt x="1094" y="1146"/>
                  </a:lnTo>
                  <a:lnTo>
                    <a:pt x="1080" y="1149"/>
                  </a:lnTo>
                  <a:lnTo>
                    <a:pt x="1066" y="1153"/>
                  </a:lnTo>
                  <a:lnTo>
                    <a:pt x="1053" y="1159"/>
                  </a:lnTo>
                  <a:lnTo>
                    <a:pt x="1041" y="1164"/>
                  </a:lnTo>
                  <a:lnTo>
                    <a:pt x="1030" y="1169"/>
                  </a:lnTo>
                  <a:lnTo>
                    <a:pt x="1016" y="1174"/>
                  </a:lnTo>
                  <a:lnTo>
                    <a:pt x="1003" y="1178"/>
                  </a:lnTo>
                  <a:lnTo>
                    <a:pt x="990" y="1183"/>
                  </a:lnTo>
                  <a:lnTo>
                    <a:pt x="976" y="1184"/>
                  </a:lnTo>
                  <a:lnTo>
                    <a:pt x="943" y="1187"/>
                  </a:lnTo>
                  <a:lnTo>
                    <a:pt x="909" y="1190"/>
                  </a:lnTo>
                  <a:lnTo>
                    <a:pt x="877" y="1193"/>
                  </a:lnTo>
                  <a:lnTo>
                    <a:pt x="846" y="1196"/>
                  </a:lnTo>
                  <a:lnTo>
                    <a:pt x="814" y="1197"/>
                  </a:lnTo>
                  <a:lnTo>
                    <a:pt x="783" y="1197"/>
                  </a:lnTo>
                  <a:lnTo>
                    <a:pt x="752" y="1196"/>
                  </a:lnTo>
                  <a:lnTo>
                    <a:pt x="722" y="1191"/>
                  </a:lnTo>
                  <a:lnTo>
                    <a:pt x="692" y="1183"/>
                  </a:lnTo>
                  <a:lnTo>
                    <a:pt x="663" y="1172"/>
                  </a:lnTo>
                  <a:lnTo>
                    <a:pt x="626" y="1156"/>
                  </a:lnTo>
                  <a:lnTo>
                    <a:pt x="589" y="1140"/>
                  </a:lnTo>
                  <a:lnTo>
                    <a:pt x="555" y="1123"/>
                  </a:lnTo>
                  <a:lnTo>
                    <a:pt x="520" y="1104"/>
                  </a:lnTo>
                  <a:lnTo>
                    <a:pt x="486" y="1085"/>
                  </a:lnTo>
                  <a:lnTo>
                    <a:pt x="451" y="1065"/>
                  </a:lnTo>
                  <a:lnTo>
                    <a:pt x="418" y="1045"/>
                  </a:lnTo>
                  <a:lnTo>
                    <a:pt x="384" y="1022"/>
                  </a:lnTo>
                  <a:lnTo>
                    <a:pt x="352" y="998"/>
                  </a:lnTo>
                  <a:lnTo>
                    <a:pt x="320" y="974"/>
                  </a:lnTo>
                  <a:lnTo>
                    <a:pt x="298" y="957"/>
                  </a:lnTo>
                  <a:lnTo>
                    <a:pt x="276" y="939"/>
                  </a:lnTo>
                  <a:lnTo>
                    <a:pt x="256" y="921"/>
                  </a:lnTo>
                  <a:lnTo>
                    <a:pt x="234" y="903"/>
                  </a:lnTo>
                  <a:lnTo>
                    <a:pt x="214" y="884"/>
                  </a:lnTo>
                  <a:lnTo>
                    <a:pt x="194" y="866"/>
                  </a:lnTo>
                  <a:lnTo>
                    <a:pt x="174" y="848"/>
                  </a:lnTo>
                  <a:lnTo>
                    <a:pt x="154" y="829"/>
                  </a:lnTo>
                  <a:lnTo>
                    <a:pt x="133" y="810"/>
                  </a:lnTo>
                  <a:lnTo>
                    <a:pt x="112" y="791"/>
                  </a:lnTo>
                  <a:lnTo>
                    <a:pt x="111" y="789"/>
                  </a:lnTo>
                  <a:lnTo>
                    <a:pt x="108" y="787"/>
                  </a:lnTo>
                  <a:lnTo>
                    <a:pt x="107" y="784"/>
                  </a:lnTo>
                  <a:lnTo>
                    <a:pt x="107" y="781"/>
                  </a:lnTo>
                  <a:lnTo>
                    <a:pt x="106" y="778"/>
                  </a:lnTo>
                  <a:lnTo>
                    <a:pt x="105" y="776"/>
                  </a:lnTo>
                  <a:lnTo>
                    <a:pt x="104" y="772"/>
                  </a:lnTo>
                  <a:lnTo>
                    <a:pt x="102" y="770"/>
                  </a:lnTo>
                  <a:lnTo>
                    <a:pt x="100" y="768"/>
                  </a:lnTo>
                  <a:lnTo>
                    <a:pt x="98" y="766"/>
                  </a:lnTo>
                  <a:lnTo>
                    <a:pt x="93" y="762"/>
                  </a:lnTo>
                  <a:lnTo>
                    <a:pt x="89" y="757"/>
                  </a:lnTo>
                  <a:lnTo>
                    <a:pt x="84" y="752"/>
                  </a:lnTo>
                  <a:lnTo>
                    <a:pt x="81" y="747"/>
                  </a:lnTo>
                  <a:lnTo>
                    <a:pt x="76" y="743"/>
                  </a:lnTo>
                  <a:lnTo>
                    <a:pt x="73" y="738"/>
                  </a:lnTo>
                  <a:lnTo>
                    <a:pt x="69" y="733"/>
                  </a:lnTo>
                  <a:lnTo>
                    <a:pt x="65" y="727"/>
                  </a:lnTo>
                  <a:lnTo>
                    <a:pt x="63" y="721"/>
                  </a:lnTo>
                  <a:lnTo>
                    <a:pt x="59" y="716"/>
                  </a:lnTo>
                  <a:lnTo>
                    <a:pt x="51" y="703"/>
                  </a:lnTo>
                  <a:lnTo>
                    <a:pt x="43" y="690"/>
                  </a:lnTo>
                  <a:lnTo>
                    <a:pt x="33" y="676"/>
                  </a:lnTo>
                  <a:lnTo>
                    <a:pt x="25" y="663"/>
                  </a:lnTo>
                  <a:lnTo>
                    <a:pt x="17" y="650"/>
                  </a:lnTo>
                  <a:lnTo>
                    <a:pt x="11" y="634"/>
                  </a:lnTo>
                  <a:lnTo>
                    <a:pt x="5" y="621"/>
                  </a:lnTo>
                  <a:lnTo>
                    <a:pt x="1" y="607"/>
                  </a:lnTo>
                  <a:lnTo>
                    <a:pt x="0" y="593"/>
                  </a:lnTo>
                  <a:lnTo>
                    <a:pt x="1" y="578"/>
                  </a:lnTo>
                  <a:lnTo>
                    <a:pt x="1" y="570"/>
                  </a:lnTo>
                  <a:lnTo>
                    <a:pt x="2" y="563"/>
                  </a:lnTo>
                  <a:lnTo>
                    <a:pt x="4" y="557"/>
                  </a:lnTo>
                  <a:lnTo>
                    <a:pt x="4" y="550"/>
                  </a:lnTo>
                  <a:lnTo>
                    <a:pt x="4" y="543"/>
                  </a:lnTo>
                  <a:lnTo>
                    <a:pt x="5" y="534"/>
                  </a:lnTo>
                  <a:lnTo>
                    <a:pt x="6" y="528"/>
                  </a:lnTo>
                  <a:lnTo>
                    <a:pt x="6" y="520"/>
                  </a:lnTo>
                  <a:lnTo>
                    <a:pt x="8" y="513"/>
                  </a:lnTo>
                  <a:lnTo>
                    <a:pt x="10" y="505"/>
                  </a:lnTo>
                  <a:lnTo>
                    <a:pt x="12" y="507"/>
                  </a:lnTo>
                  <a:lnTo>
                    <a:pt x="14" y="508"/>
                  </a:lnTo>
                  <a:lnTo>
                    <a:pt x="17" y="509"/>
                  </a:lnTo>
                  <a:lnTo>
                    <a:pt x="19" y="511"/>
                  </a:lnTo>
                  <a:lnTo>
                    <a:pt x="21" y="512"/>
                  </a:lnTo>
                  <a:lnTo>
                    <a:pt x="23" y="513"/>
                  </a:lnTo>
                  <a:lnTo>
                    <a:pt x="25" y="513"/>
                  </a:lnTo>
                  <a:lnTo>
                    <a:pt x="27" y="513"/>
                  </a:lnTo>
                  <a:lnTo>
                    <a:pt x="29" y="513"/>
                  </a:lnTo>
                  <a:lnTo>
                    <a:pt x="30" y="512"/>
                  </a:lnTo>
                  <a:lnTo>
                    <a:pt x="33" y="506"/>
                  </a:lnTo>
                  <a:lnTo>
                    <a:pt x="36" y="500"/>
                  </a:lnTo>
                  <a:lnTo>
                    <a:pt x="39" y="493"/>
                  </a:lnTo>
                  <a:lnTo>
                    <a:pt x="42" y="487"/>
                  </a:lnTo>
                  <a:lnTo>
                    <a:pt x="45" y="481"/>
                  </a:lnTo>
                  <a:lnTo>
                    <a:pt x="48" y="475"/>
                  </a:lnTo>
                  <a:lnTo>
                    <a:pt x="51" y="469"/>
                  </a:lnTo>
                  <a:lnTo>
                    <a:pt x="55" y="465"/>
                  </a:lnTo>
                  <a:lnTo>
                    <a:pt x="59" y="463"/>
                  </a:lnTo>
                  <a:lnTo>
                    <a:pt x="64" y="462"/>
                  </a:lnTo>
                  <a:lnTo>
                    <a:pt x="71" y="461"/>
                  </a:lnTo>
                  <a:lnTo>
                    <a:pt x="79" y="461"/>
                  </a:lnTo>
                  <a:lnTo>
                    <a:pt x="86" y="461"/>
                  </a:lnTo>
                  <a:lnTo>
                    <a:pt x="93" y="461"/>
                  </a:lnTo>
                  <a:lnTo>
                    <a:pt x="100" y="461"/>
                  </a:lnTo>
                  <a:lnTo>
                    <a:pt x="107" y="461"/>
                  </a:lnTo>
                  <a:lnTo>
                    <a:pt x="114" y="460"/>
                  </a:lnTo>
                  <a:lnTo>
                    <a:pt x="121" y="460"/>
                  </a:lnTo>
                  <a:lnTo>
                    <a:pt x="129" y="460"/>
                  </a:lnTo>
                  <a:lnTo>
                    <a:pt x="137" y="458"/>
                  </a:lnTo>
                  <a:lnTo>
                    <a:pt x="140" y="458"/>
                  </a:lnTo>
                  <a:lnTo>
                    <a:pt x="146" y="457"/>
                  </a:lnTo>
                  <a:lnTo>
                    <a:pt x="151" y="455"/>
                  </a:lnTo>
                  <a:lnTo>
                    <a:pt x="156" y="452"/>
                  </a:lnTo>
                  <a:lnTo>
                    <a:pt x="161" y="450"/>
                  </a:lnTo>
                  <a:lnTo>
                    <a:pt x="165" y="448"/>
                  </a:lnTo>
                  <a:lnTo>
                    <a:pt x="169" y="444"/>
                  </a:lnTo>
                  <a:lnTo>
                    <a:pt x="174" y="440"/>
                  </a:lnTo>
                  <a:lnTo>
                    <a:pt x="179" y="439"/>
                  </a:lnTo>
                  <a:lnTo>
                    <a:pt x="184" y="437"/>
                  </a:lnTo>
                  <a:lnTo>
                    <a:pt x="199" y="432"/>
                  </a:lnTo>
                  <a:lnTo>
                    <a:pt x="214" y="427"/>
                  </a:lnTo>
                  <a:lnTo>
                    <a:pt x="230" y="425"/>
                  </a:lnTo>
                  <a:lnTo>
                    <a:pt x="245" y="424"/>
                  </a:lnTo>
                  <a:lnTo>
                    <a:pt x="261" y="423"/>
                  </a:lnTo>
                  <a:lnTo>
                    <a:pt x="276" y="421"/>
                  </a:lnTo>
                  <a:lnTo>
                    <a:pt x="290" y="419"/>
                  </a:lnTo>
                  <a:lnTo>
                    <a:pt x="305" y="417"/>
                  </a:lnTo>
                  <a:lnTo>
                    <a:pt x="319" y="412"/>
                  </a:lnTo>
                  <a:lnTo>
                    <a:pt x="334" y="405"/>
                  </a:lnTo>
                  <a:lnTo>
                    <a:pt x="336" y="404"/>
                  </a:lnTo>
                  <a:lnTo>
                    <a:pt x="337" y="404"/>
                  </a:lnTo>
                  <a:lnTo>
                    <a:pt x="338" y="402"/>
                  </a:lnTo>
                  <a:lnTo>
                    <a:pt x="339" y="401"/>
                  </a:lnTo>
                  <a:lnTo>
                    <a:pt x="339" y="401"/>
                  </a:lnTo>
                  <a:lnTo>
                    <a:pt x="340" y="401"/>
                  </a:lnTo>
                  <a:lnTo>
                    <a:pt x="342" y="400"/>
                  </a:lnTo>
                  <a:lnTo>
                    <a:pt x="342" y="400"/>
                  </a:lnTo>
                  <a:lnTo>
                    <a:pt x="343" y="400"/>
                  </a:lnTo>
                  <a:lnTo>
                    <a:pt x="350" y="398"/>
                  </a:lnTo>
                  <a:lnTo>
                    <a:pt x="359" y="396"/>
                  </a:lnTo>
                  <a:lnTo>
                    <a:pt x="367" y="394"/>
                  </a:lnTo>
                  <a:lnTo>
                    <a:pt x="374" y="393"/>
                  </a:lnTo>
                  <a:lnTo>
                    <a:pt x="382" y="393"/>
                  </a:lnTo>
                  <a:lnTo>
                    <a:pt x="390" y="392"/>
                  </a:lnTo>
                  <a:lnTo>
                    <a:pt x="399" y="391"/>
                  </a:lnTo>
                  <a:lnTo>
                    <a:pt x="406" y="392"/>
                  </a:lnTo>
                  <a:lnTo>
                    <a:pt x="413" y="392"/>
                  </a:lnTo>
                  <a:lnTo>
                    <a:pt x="421" y="393"/>
                  </a:lnTo>
                  <a:lnTo>
                    <a:pt x="439" y="398"/>
                  </a:lnTo>
                  <a:lnTo>
                    <a:pt x="455" y="405"/>
                  </a:lnTo>
                  <a:lnTo>
                    <a:pt x="469" y="413"/>
                  </a:lnTo>
                  <a:lnTo>
                    <a:pt x="482" y="424"/>
                  </a:lnTo>
                  <a:lnTo>
                    <a:pt x="494" y="437"/>
                  </a:lnTo>
                  <a:lnTo>
                    <a:pt x="506" y="450"/>
                  </a:lnTo>
                  <a:lnTo>
                    <a:pt x="518" y="463"/>
                  </a:lnTo>
                  <a:lnTo>
                    <a:pt x="528" y="476"/>
                  </a:lnTo>
                  <a:lnTo>
                    <a:pt x="539" y="490"/>
                  </a:lnTo>
                  <a:lnTo>
                    <a:pt x="551" y="502"/>
                  </a:lnTo>
                  <a:lnTo>
                    <a:pt x="565" y="517"/>
                  </a:lnTo>
                  <a:lnTo>
                    <a:pt x="581" y="530"/>
                  </a:lnTo>
                  <a:lnTo>
                    <a:pt x="599" y="540"/>
                  </a:lnTo>
                  <a:lnTo>
                    <a:pt x="615" y="551"/>
                  </a:lnTo>
                  <a:lnTo>
                    <a:pt x="636" y="558"/>
                  </a:lnTo>
                  <a:lnTo>
                    <a:pt x="655" y="564"/>
                  </a:lnTo>
                  <a:lnTo>
                    <a:pt x="674" y="567"/>
                  </a:lnTo>
                  <a:lnTo>
                    <a:pt x="694" y="567"/>
                  </a:lnTo>
                  <a:lnTo>
                    <a:pt x="714" y="563"/>
                  </a:lnTo>
                  <a:lnTo>
                    <a:pt x="736" y="555"/>
                  </a:lnTo>
                  <a:lnTo>
                    <a:pt x="740" y="552"/>
                  </a:lnTo>
                  <a:lnTo>
                    <a:pt x="746" y="550"/>
                  </a:lnTo>
                  <a:lnTo>
                    <a:pt x="751" y="548"/>
                  </a:lnTo>
                  <a:lnTo>
                    <a:pt x="757" y="546"/>
                  </a:lnTo>
                  <a:lnTo>
                    <a:pt x="762" y="544"/>
                  </a:lnTo>
                  <a:lnTo>
                    <a:pt x="768" y="542"/>
                  </a:lnTo>
                  <a:lnTo>
                    <a:pt x="774" y="539"/>
                  </a:lnTo>
                  <a:lnTo>
                    <a:pt x="777" y="537"/>
                  </a:lnTo>
                  <a:lnTo>
                    <a:pt x="782" y="534"/>
                  </a:lnTo>
                  <a:lnTo>
                    <a:pt x="786" y="531"/>
                  </a:lnTo>
                  <a:lnTo>
                    <a:pt x="794" y="521"/>
                  </a:lnTo>
                  <a:lnTo>
                    <a:pt x="801" y="512"/>
                  </a:lnTo>
                  <a:lnTo>
                    <a:pt x="809" y="502"/>
                  </a:lnTo>
                  <a:lnTo>
                    <a:pt x="817" y="490"/>
                  </a:lnTo>
                  <a:lnTo>
                    <a:pt x="824" y="481"/>
                  </a:lnTo>
                  <a:lnTo>
                    <a:pt x="830" y="469"/>
                  </a:lnTo>
                  <a:lnTo>
                    <a:pt x="833" y="458"/>
                  </a:lnTo>
                  <a:lnTo>
                    <a:pt x="837" y="446"/>
                  </a:lnTo>
                  <a:lnTo>
                    <a:pt x="838" y="435"/>
                  </a:lnTo>
                  <a:lnTo>
                    <a:pt x="838" y="421"/>
                  </a:lnTo>
                  <a:lnTo>
                    <a:pt x="838" y="419"/>
                  </a:lnTo>
                  <a:lnTo>
                    <a:pt x="838" y="415"/>
                  </a:lnTo>
                  <a:lnTo>
                    <a:pt x="837" y="413"/>
                  </a:lnTo>
                  <a:lnTo>
                    <a:pt x="836" y="411"/>
                  </a:lnTo>
                  <a:lnTo>
                    <a:pt x="834" y="407"/>
                  </a:lnTo>
                  <a:lnTo>
                    <a:pt x="833" y="404"/>
                  </a:lnTo>
                  <a:lnTo>
                    <a:pt x="832" y="401"/>
                  </a:lnTo>
                  <a:lnTo>
                    <a:pt x="830" y="398"/>
                  </a:lnTo>
                  <a:lnTo>
                    <a:pt x="828" y="394"/>
                  </a:lnTo>
                  <a:lnTo>
                    <a:pt x="827" y="391"/>
                  </a:lnTo>
                  <a:lnTo>
                    <a:pt x="821" y="383"/>
                  </a:lnTo>
                  <a:lnTo>
                    <a:pt x="817" y="376"/>
                  </a:lnTo>
                  <a:lnTo>
                    <a:pt x="809" y="370"/>
                  </a:lnTo>
                  <a:lnTo>
                    <a:pt x="801" y="366"/>
                  </a:lnTo>
                  <a:lnTo>
                    <a:pt x="794" y="361"/>
                  </a:lnTo>
                  <a:lnTo>
                    <a:pt x="786" y="356"/>
                  </a:lnTo>
                  <a:lnTo>
                    <a:pt x="778" y="352"/>
                  </a:lnTo>
                  <a:lnTo>
                    <a:pt x="771" y="348"/>
                  </a:lnTo>
                  <a:lnTo>
                    <a:pt x="764" y="342"/>
                  </a:lnTo>
                  <a:lnTo>
                    <a:pt x="758" y="335"/>
                  </a:lnTo>
                  <a:lnTo>
                    <a:pt x="756" y="327"/>
                  </a:lnTo>
                  <a:lnTo>
                    <a:pt x="757" y="319"/>
                  </a:lnTo>
                  <a:lnTo>
                    <a:pt x="764" y="311"/>
                  </a:lnTo>
                  <a:lnTo>
                    <a:pt x="775" y="304"/>
                  </a:lnTo>
                  <a:lnTo>
                    <a:pt x="788" y="297"/>
                  </a:lnTo>
                  <a:lnTo>
                    <a:pt x="803" y="291"/>
                  </a:lnTo>
                  <a:lnTo>
                    <a:pt x="818" y="287"/>
                  </a:lnTo>
                  <a:lnTo>
                    <a:pt x="832" y="285"/>
                  </a:lnTo>
                  <a:lnTo>
                    <a:pt x="845" y="285"/>
                  </a:lnTo>
                  <a:lnTo>
                    <a:pt x="856" y="287"/>
                  </a:lnTo>
                  <a:lnTo>
                    <a:pt x="883" y="298"/>
                  </a:lnTo>
                  <a:lnTo>
                    <a:pt x="909" y="310"/>
                  </a:lnTo>
                  <a:lnTo>
                    <a:pt x="934" y="322"/>
                  </a:lnTo>
                  <a:lnTo>
                    <a:pt x="961" y="332"/>
                  </a:lnTo>
                  <a:lnTo>
                    <a:pt x="986" y="343"/>
                  </a:lnTo>
                  <a:lnTo>
                    <a:pt x="1012" y="355"/>
                  </a:lnTo>
                  <a:lnTo>
                    <a:pt x="1038" y="366"/>
                  </a:lnTo>
                  <a:lnTo>
                    <a:pt x="1064" y="375"/>
                  </a:lnTo>
                  <a:lnTo>
                    <a:pt x="1091" y="385"/>
                  </a:lnTo>
                  <a:lnTo>
                    <a:pt x="1118" y="393"/>
                  </a:lnTo>
                  <a:lnTo>
                    <a:pt x="1120" y="393"/>
                  </a:lnTo>
                  <a:lnTo>
                    <a:pt x="1124" y="393"/>
                  </a:lnTo>
                  <a:lnTo>
                    <a:pt x="1126" y="393"/>
                  </a:lnTo>
                  <a:lnTo>
                    <a:pt x="1130" y="393"/>
                  </a:lnTo>
                  <a:lnTo>
                    <a:pt x="1134" y="393"/>
                  </a:lnTo>
                  <a:lnTo>
                    <a:pt x="1139" y="393"/>
                  </a:lnTo>
                  <a:lnTo>
                    <a:pt x="1144" y="393"/>
                  </a:lnTo>
                  <a:lnTo>
                    <a:pt x="1147" y="393"/>
                  </a:lnTo>
                  <a:lnTo>
                    <a:pt x="1152" y="393"/>
                  </a:lnTo>
                  <a:lnTo>
                    <a:pt x="1155" y="393"/>
                  </a:lnTo>
                  <a:lnTo>
                    <a:pt x="1172" y="391"/>
                  </a:lnTo>
                  <a:lnTo>
                    <a:pt x="1189" y="391"/>
                  </a:lnTo>
                  <a:lnTo>
                    <a:pt x="1206" y="391"/>
                  </a:lnTo>
                  <a:lnTo>
                    <a:pt x="1224" y="391"/>
                  </a:lnTo>
                  <a:lnTo>
                    <a:pt x="1240" y="392"/>
                  </a:lnTo>
                  <a:lnTo>
                    <a:pt x="1257" y="393"/>
                  </a:lnTo>
                  <a:lnTo>
                    <a:pt x="1274" y="393"/>
                  </a:lnTo>
                  <a:lnTo>
                    <a:pt x="1290" y="391"/>
                  </a:lnTo>
                  <a:lnTo>
                    <a:pt x="1306" y="388"/>
                  </a:lnTo>
                  <a:lnTo>
                    <a:pt x="1321" y="383"/>
                  </a:lnTo>
                  <a:lnTo>
                    <a:pt x="1327" y="382"/>
                  </a:lnTo>
                  <a:lnTo>
                    <a:pt x="1332" y="380"/>
                  </a:lnTo>
                  <a:lnTo>
                    <a:pt x="1338" y="376"/>
                  </a:lnTo>
                  <a:lnTo>
                    <a:pt x="1344" y="374"/>
                  </a:lnTo>
                  <a:lnTo>
                    <a:pt x="1350" y="371"/>
                  </a:lnTo>
                  <a:lnTo>
                    <a:pt x="1356" y="368"/>
                  </a:lnTo>
                  <a:lnTo>
                    <a:pt x="1362" y="364"/>
                  </a:lnTo>
                  <a:lnTo>
                    <a:pt x="1368" y="361"/>
                  </a:lnTo>
                  <a:lnTo>
                    <a:pt x="1374" y="357"/>
                  </a:lnTo>
                  <a:lnTo>
                    <a:pt x="1378" y="354"/>
                  </a:lnTo>
                  <a:lnTo>
                    <a:pt x="1382" y="351"/>
                  </a:lnTo>
                  <a:lnTo>
                    <a:pt x="1384" y="350"/>
                  </a:lnTo>
                  <a:lnTo>
                    <a:pt x="1389" y="349"/>
                  </a:lnTo>
                  <a:lnTo>
                    <a:pt x="1391" y="348"/>
                  </a:lnTo>
                  <a:lnTo>
                    <a:pt x="1396" y="348"/>
                  </a:lnTo>
                  <a:lnTo>
                    <a:pt x="1400" y="347"/>
                  </a:lnTo>
                  <a:lnTo>
                    <a:pt x="1402" y="345"/>
                  </a:lnTo>
                  <a:lnTo>
                    <a:pt x="1407" y="345"/>
                  </a:lnTo>
                  <a:lnTo>
                    <a:pt x="1409" y="344"/>
                  </a:lnTo>
                  <a:lnTo>
                    <a:pt x="1412" y="343"/>
                  </a:lnTo>
                  <a:lnTo>
                    <a:pt x="1432" y="329"/>
                  </a:lnTo>
                  <a:lnTo>
                    <a:pt x="1450" y="313"/>
                  </a:lnTo>
                  <a:lnTo>
                    <a:pt x="1465" y="295"/>
                  </a:lnTo>
                  <a:lnTo>
                    <a:pt x="1477" y="276"/>
                  </a:lnTo>
                  <a:lnTo>
                    <a:pt x="1489" y="256"/>
                  </a:lnTo>
                  <a:lnTo>
                    <a:pt x="1500" y="236"/>
                  </a:lnTo>
                  <a:lnTo>
                    <a:pt x="1509" y="215"/>
                  </a:lnTo>
                  <a:lnTo>
                    <a:pt x="1518" y="193"/>
                  </a:lnTo>
                  <a:lnTo>
                    <a:pt x="1527" y="172"/>
                  </a:lnTo>
                  <a:lnTo>
                    <a:pt x="1537" y="150"/>
                  </a:lnTo>
                  <a:lnTo>
                    <a:pt x="1540" y="142"/>
                  </a:lnTo>
                  <a:lnTo>
                    <a:pt x="1543" y="132"/>
                  </a:lnTo>
                  <a:lnTo>
                    <a:pt x="1545" y="123"/>
                  </a:lnTo>
                  <a:lnTo>
                    <a:pt x="1546" y="112"/>
                  </a:lnTo>
                  <a:lnTo>
                    <a:pt x="1546" y="102"/>
                  </a:lnTo>
                  <a:lnTo>
                    <a:pt x="1545" y="91"/>
                  </a:lnTo>
                  <a:lnTo>
                    <a:pt x="1544" y="80"/>
                  </a:lnTo>
                  <a:lnTo>
                    <a:pt x="1541" y="69"/>
                  </a:lnTo>
                  <a:lnTo>
                    <a:pt x="1540" y="60"/>
                  </a:lnTo>
                  <a:lnTo>
                    <a:pt x="1537" y="49"/>
                  </a:lnTo>
                  <a:lnTo>
                    <a:pt x="1538" y="28"/>
                  </a:lnTo>
                  <a:lnTo>
                    <a:pt x="1541" y="19"/>
                  </a:lnTo>
                  <a:lnTo>
                    <a:pt x="1546" y="12"/>
                  </a:lnTo>
                  <a:lnTo>
                    <a:pt x="1552" y="6"/>
                  </a:lnTo>
                  <a:lnTo>
                    <a:pt x="1559" y="4"/>
                  </a:lnTo>
                  <a:lnTo>
                    <a:pt x="1568" y="2"/>
                  </a:lnTo>
                  <a:lnTo>
                    <a:pt x="1575" y="0"/>
                  </a:lnTo>
                  <a:lnTo>
                    <a:pt x="1583" y="2"/>
                  </a:lnTo>
                  <a:lnTo>
                    <a:pt x="1593" y="3"/>
                  </a:lnTo>
                  <a:lnTo>
                    <a:pt x="1601" y="5"/>
                  </a:lnTo>
                  <a:lnTo>
                    <a:pt x="1609" y="8"/>
                  </a:lnTo>
                  <a:lnTo>
                    <a:pt x="1618" y="10"/>
                  </a:lnTo>
                  <a:lnTo>
                    <a:pt x="1626" y="15"/>
                  </a:lnTo>
                  <a:lnTo>
                    <a:pt x="1633" y="18"/>
                  </a:lnTo>
                  <a:lnTo>
                    <a:pt x="1641" y="22"/>
                  </a:lnTo>
                  <a:lnTo>
                    <a:pt x="1649" y="27"/>
                  </a:lnTo>
                  <a:lnTo>
                    <a:pt x="1656" y="31"/>
                  </a:lnTo>
                  <a:lnTo>
                    <a:pt x="1664" y="36"/>
                  </a:lnTo>
                  <a:lnTo>
                    <a:pt x="1671" y="41"/>
                  </a:lnTo>
                  <a:lnTo>
                    <a:pt x="1678" y="46"/>
                  </a:lnTo>
                  <a:lnTo>
                    <a:pt x="1685" y="50"/>
                  </a:lnTo>
                  <a:lnTo>
                    <a:pt x="1689" y="54"/>
                  </a:lnTo>
                  <a:lnTo>
                    <a:pt x="1693" y="56"/>
                  </a:lnTo>
                  <a:lnTo>
                    <a:pt x="1695" y="60"/>
                  </a:lnTo>
                  <a:lnTo>
                    <a:pt x="1697" y="63"/>
                  </a:lnTo>
                  <a:lnTo>
                    <a:pt x="1700" y="67"/>
                  </a:lnTo>
                  <a:lnTo>
                    <a:pt x="1702" y="72"/>
                  </a:lnTo>
                  <a:lnTo>
                    <a:pt x="1704" y="75"/>
                  </a:lnTo>
                  <a:lnTo>
                    <a:pt x="1706" y="79"/>
                  </a:lnTo>
                  <a:lnTo>
                    <a:pt x="1708" y="84"/>
                  </a:lnTo>
                  <a:lnTo>
                    <a:pt x="1709" y="87"/>
                  </a:lnTo>
                  <a:lnTo>
                    <a:pt x="1719" y="107"/>
                  </a:lnTo>
                  <a:lnTo>
                    <a:pt x="1728" y="128"/>
                  </a:lnTo>
                  <a:lnTo>
                    <a:pt x="1735" y="147"/>
                  </a:lnTo>
                  <a:lnTo>
                    <a:pt x="1744" y="167"/>
                  </a:lnTo>
                  <a:lnTo>
                    <a:pt x="1752" y="186"/>
                  </a:lnTo>
                  <a:lnTo>
                    <a:pt x="1759" y="206"/>
                  </a:lnTo>
                  <a:lnTo>
                    <a:pt x="1766" y="225"/>
                  </a:lnTo>
                  <a:lnTo>
                    <a:pt x="1772" y="245"/>
                  </a:lnTo>
                  <a:lnTo>
                    <a:pt x="1777" y="267"/>
                  </a:lnTo>
                  <a:lnTo>
                    <a:pt x="1782" y="287"/>
                  </a:lnTo>
                  <a:lnTo>
                    <a:pt x="1783" y="291"/>
                  </a:lnTo>
                  <a:lnTo>
                    <a:pt x="1783" y="295"/>
                  </a:lnTo>
                  <a:lnTo>
                    <a:pt x="1783" y="299"/>
                  </a:lnTo>
                  <a:lnTo>
                    <a:pt x="1782" y="303"/>
                  </a:lnTo>
                  <a:lnTo>
                    <a:pt x="1782" y="306"/>
                  </a:lnTo>
                  <a:lnTo>
                    <a:pt x="1779" y="311"/>
                  </a:lnTo>
                  <a:lnTo>
                    <a:pt x="1779" y="314"/>
                  </a:lnTo>
                  <a:lnTo>
                    <a:pt x="1777" y="318"/>
                  </a:lnTo>
                  <a:lnTo>
                    <a:pt x="1776" y="322"/>
                  </a:lnTo>
                  <a:lnTo>
                    <a:pt x="1775" y="325"/>
                  </a:lnTo>
                  <a:lnTo>
                    <a:pt x="1753" y="375"/>
                  </a:lnTo>
                  <a:lnTo>
                    <a:pt x="1734" y="421"/>
                  </a:lnTo>
                  <a:lnTo>
                    <a:pt x="1716" y="464"/>
                  </a:lnTo>
                  <a:lnTo>
                    <a:pt x="1700" y="505"/>
                  </a:lnTo>
                  <a:lnTo>
                    <a:pt x="1683" y="542"/>
                  </a:lnTo>
                  <a:lnTo>
                    <a:pt x="1664" y="578"/>
                  </a:lnTo>
                  <a:lnTo>
                    <a:pt x="1644" y="616"/>
                  </a:lnTo>
                  <a:lnTo>
                    <a:pt x="1620" y="657"/>
                  </a:lnTo>
                  <a:lnTo>
                    <a:pt x="1593" y="699"/>
                  </a:lnTo>
                  <a:lnTo>
                    <a:pt x="1560" y="745"/>
                  </a:lnTo>
                  <a:lnTo>
                    <a:pt x="1555" y="752"/>
                  </a:lnTo>
                  <a:lnTo>
                    <a:pt x="1546" y="764"/>
                  </a:lnTo>
                  <a:lnTo>
                    <a:pt x="1534" y="778"/>
                  </a:lnTo>
                  <a:lnTo>
                    <a:pt x="1520" y="795"/>
                  </a:lnTo>
                  <a:lnTo>
                    <a:pt x="1507" y="812"/>
                  </a:lnTo>
                  <a:lnTo>
                    <a:pt x="1491" y="829"/>
                  </a:lnTo>
                  <a:lnTo>
                    <a:pt x="1478" y="846"/>
                  </a:lnTo>
                  <a:lnTo>
                    <a:pt x="1468" y="860"/>
                  </a:lnTo>
                  <a:lnTo>
                    <a:pt x="1457" y="872"/>
                  </a:lnTo>
                  <a:lnTo>
                    <a:pt x="1451" y="879"/>
                  </a:lnTo>
                  <a:lnTo>
                    <a:pt x="1439" y="895"/>
                  </a:lnTo>
                  <a:lnTo>
                    <a:pt x="1426" y="909"/>
                  </a:lnTo>
                  <a:lnTo>
                    <a:pt x="1414" y="924"/>
                  </a:lnTo>
                  <a:lnTo>
                    <a:pt x="1401" y="939"/>
                  </a:lnTo>
                  <a:lnTo>
                    <a:pt x="1388" y="954"/>
                  </a:lnTo>
                  <a:lnTo>
                    <a:pt x="1375" y="967"/>
                  </a:lnTo>
                  <a:lnTo>
                    <a:pt x="1362" y="982"/>
                  </a:lnTo>
                  <a:lnTo>
                    <a:pt x="1347" y="996"/>
                  </a:lnTo>
                  <a:lnTo>
                    <a:pt x="1333" y="1009"/>
                  </a:lnTo>
                  <a:lnTo>
                    <a:pt x="1319" y="1022"/>
                  </a:lnTo>
                  <a:lnTo>
                    <a:pt x="1314" y="1027"/>
                  </a:lnTo>
                  <a:lnTo>
                    <a:pt x="1310" y="1030"/>
                  </a:lnTo>
                  <a:lnTo>
                    <a:pt x="1306" y="1035"/>
                  </a:lnTo>
                  <a:lnTo>
                    <a:pt x="1302" y="1039"/>
                  </a:lnTo>
                  <a:lnTo>
                    <a:pt x="1300" y="1042"/>
                  </a:lnTo>
                  <a:lnTo>
                    <a:pt x="1296" y="1046"/>
                  </a:lnTo>
                  <a:lnTo>
                    <a:pt x="1291" y="1051"/>
                  </a:lnTo>
                  <a:lnTo>
                    <a:pt x="1288" y="1054"/>
                  </a:lnTo>
                  <a:lnTo>
                    <a:pt x="1283" y="1059"/>
                  </a:lnTo>
                  <a:lnTo>
                    <a:pt x="1278" y="1062"/>
                  </a:lnTo>
                  <a:lnTo>
                    <a:pt x="1268" y="1070"/>
                  </a:lnTo>
                  <a:lnTo>
                    <a:pt x="1256" y="1077"/>
                  </a:lnTo>
                  <a:lnTo>
                    <a:pt x="1244" y="1083"/>
                  </a:lnTo>
                  <a:lnTo>
                    <a:pt x="1232" y="1089"/>
                  </a:lnTo>
                  <a:lnTo>
                    <a:pt x="1220" y="1095"/>
                  </a:lnTo>
                  <a:lnTo>
                    <a:pt x="1207" y="1101"/>
                  </a:lnTo>
                  <a:lnTo>
                    <a:pt x="1195" y="1105"/>
                  </a:lnTo>
                  <a:lnTo>
                    <a:pt x="1182" y="1110"/>
                  </a:lnTo>
                  <a:lnTo>
                    <a:pt x="1170" y="1115"/>
                  </a:lnTo>
                  <a:lnTo>
                    <a:pt x="1158" y="1121"/>
                  </a:lnTo>
                  <a:lnTo>
                    <a:pt x="1107" y="114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1" name="Freeform 59">
              <a:extLst>
                <a:ext uri="{FF2B5EF4-FFF2-40B4-BE49-F238E27FC236}">
                  <a16:creationId xmlns:a16="http://schemas.microsoft.com/office/drawing/2014/main" id="{ADF1FAC3-81F6-26EC-E299-7C9D233E9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" y="1424"/>
              <a:ext cx="15" cy="73"/>
            </a:xfrm>
            <a:custGeom>
              <a:avLst/>
              <a:gdLst>
                <a:gd name="T0" fmla="*/ 45 w 45"/>
                <a:gd name="T1" fmla="*/ 0 h 219"/>
                <a:gd name="T2" fmla="*/ 44 w 45"/>
                <a:gd name="T3" fmla="*/ 8 h 219"/>
                <a:gd name="T4" fmla="*/ 43 w 45"/>
                <a:gd name="T5" fmla="*/ 18 h 219"/>
                <a:gd name="T6" fmla="*/ 39 w 45"/>
                <a:gd name="T7" fmla="*/ 26 h 219"/>
                <a:gd name="T8" fmla="*/ 37 w 45"/>
                <a:gd name="T9" fmla="*/ 34 h 219"/>
                <a:gd name="T10" fmla="*/ 33 w 45"/>
                <a:gd name="T11" fmla="*/ 43 h 219"/>
                <a:gd name="T12" fmla="*/ 30 w 45"/>
                <a:gd name="T13" fmla="*/ 51 h 219"/>
                <a:gd name="T14" fmla="*/ 26 w 45"/>
                <a:gd name="T15" fmla="*/ 58 h 219"/>
                <a:gd name="T16" fmla="*/ 23 w 45"/>
                <a:gd name="T17" fmla="*/ 68 h 219"/>
                <a:gd name="T18" fmla="*/ 20 w 45"/>
                <a:gd name="T19" fmla="*/ 76 h 219"/>
                <a:gd name="T20" fmla="*/ 18 w 45"/>
                <a:gd name="T21" fmla="*/ 84 h 219"/>
                <a:gd name="T22" fmla="*/ 16 w 45"/>
                <a:gd name="T23" fmla="*/ 98 h 219"/>
                <a:gd name="T24" fmla="*/ 14 w 45"/>
                <a:gd name="T25" fmla="*/ 111 h 219"/>
                <a:gd name="T26" fmla="*/ 14 w 45"/>
                <a:gd name="T27" fmla="*/ 124 h 219"/>
                <a:gd name="T28" fmla="*/ 14 w 45"/>
                <a:gd name="T29" fmla="*/ 138 h 219"/>
                <a:gd name="T30" fmla="*/ 16 w 45"/>
                <a:gd name="T31" fmla="*/ 152 h 219"/>
                <a:gd name="T32" fmla="*/ 16 w 45"/>
                <a:gd name="T33" fmla="*/ 165 h 219"/>
                <a:gd name="T34" fmla="*/ 13 w 45"/>
                <a:gd name="T35" fmla="*/ 180 h 219"/>
                <a:gd name="T36" fmla="*/ 11 w 45"/>
                <a:gd name="T37" fmla="*/ 193 h 219"/>
                <a:gd name="T38" fmla="*/ 6 w 45"/>
                <a:gd name="T39" fmla="*/ 206 h 219"/>
                <a:gd name="T40" fmla="*/ 0 w 45"/>
                <a:gd name="T4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19">
                  <a:moveTo>
                    <a:pt x="45" y="0"/>
                  </a:moveTo>
                  <a:lnTo>
                    <a:pt x="44" y="8"/>
                  </a:lnTo>
                  <a:lnTo>
                    <a:pt x="43" y="18"/>
                  </a:lnTo>
                  <a:lnTo>
                    <a:pt x="39" y="26"/>
                  </a:lnTo>
                  <a:lnTo>
                    <a:pt x="37" y="34"/>
                  </a:lnTo>
                  <a:lnTo>
                    <a:pt x="33" y="43"/>
                  </a:lnTo>
                  <a:lnTo>
                    <a:pt x="30" y="51"/>
                  </a:lnTo>
                  <a:lnTo>
                    <a:pt x="26" y="58"/>
                  </a:lnTo>
                  <a:lnTo>
                    <a:pt x="23" y="68"/>
                  </a:lnTo>
                  <a:lnTo>
                    <a:pt x="20" y="76"/>
                  </a:lnTo>
                  <a:lnTo>
                    <a:pt x="18" y="84"/>
                  </a:lnTo>
                  <a:lnTo>
                    <a:pt x="16" y="98"/>
                  </a:lnTo>
                  <a:lnTo>
                    <a:pt x="14" y="111"/>
                  </a:lnTo>
                  <a:lnTo>
                    <a:pt x="14" y="124"/>
                  </a:lnTo>
                  <a:lnTo>
                    <a:pt x="14" y="138"/>
                  </a:lnTo>
                  <a:lnTo>
                    <a:pt x="16" y="152"/>
                  </a:lnTo>
                  <a:lnTo>
                    <a:pt x="16" y="165"/>
                  </a:lnTo>
                  <a:lnTo>
                    <a:pt x="13" y="180"/>
                  </a:lnTo>
                  <a:lnTo>
                    <a:pt x="11" y="193"/>
                  </a:lnTo>
                  <a:lnTo>
                    <a:pt x="6" y="206"/>
                  </a:lnTo>
                  <a:lnTo>
                    <a:pt x="0" y="21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2" name="Freeform 60">
              <a:extLst>
                <a:ext uri="{FF2B5EF4-FFF2-40B4-BE49-F238E27FC236}">
                  <a16:creationId xmlns:a16="http://schemas.microsoft.com/office/drawing/2014/main" id="{93C01925-42F1-1F4E-2C4C-9230051C4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500"/>
              <a:ext cx="75" cy="46"/>
            </a:xfrm>
            <a:custGeom>
              <a:avLst/>
              <a:gdLst>
                <a:gd name="T0" fmla="*/ 224 w 224"/>
                <a:gd name="T1" fmla="*/ 0 h 138"/>
                <a:gd name="T2" fmla="*/ 220 w 224"/>
                <a:gd name="T3" fmla="*/ 5 h 138"/>
                <a:gd name="T4" fmla="*/ 218 w 224"/>
                <a:gd name="T5" fmla="*/ 8 h 138"/>
                <a:gd name="T6" fmla="*/ 216 w 224"/>
                <a:gd name="T7" fmla="*/ 13 h 138"/>
                <a:gd name="T8" fmla="*/ 214 w 224"/>
                <a:gd name="T9" fmla="*/ 18 h 138"/>
                <a:gd name="T10" fmla="*/ 213 w 224"/>
                <a:gd name="T11" fmla="*/ 23 h 138"/>
                <a:gd name="T12" fmla="*/ 211 w 224"/>
                <a:gd name="T13" fmla="*/ 26 h 138"/>
                <a:gd name="T14" fmla="*/ 207 w 224"/>
                <a:gd name="T15" fmla="*/ 30 h 138"/>
                <a:gd name="T16" fmla="*/ 203 w 224"/>
                <a:gd name="T17" fmla="*/ 32 h 138"/>
                <a:gd name="T18" fmla="*/ 199 w 224"/>
                <a:gd name="T19" fmla="*/ 35 h 138"/>
                <a:gd name="T20" fmla="*/ 193 w 224"/>
                <a:gd name="T21" fmla="*/ 37 h 138"/>
                <a:gd name="T22" fmla="*/ 188 w 224"/>
                <a:gd name="T23" fmla="*/ 37 h 138"/>
                <a:gd name="T24" fmla="*/ 184 w 224"/>
                <a:gd name="T25" fmla="*/ 38 h 138"/>
                <a:gd name="T26" fmla="*/ 181 w 224"/>
                <a:gd name="T27" fmla="*/ 39 h 138"/>
                <a:gd name="T28" fmla="*/ 177 w 224"/>
                <a:gd name="T29" fmla="*/ 42 h 138"/>
                <a:gd name="T30" fmla="*/ 175 w 224"/>
                <a:gd name="T31" fmla="*/ 44 h 138"/>
                <a:gd name="T32" fmla="*/ 171 w 224"/>
                <a:gd name="T33" fmla="*/ 47 h 138"/>
                <a:gd name="T34" fmla="*/ 168 w 224"/>
                <a:gd name="T35" fmla="*/ 48 h 138"/>
                <a:gd name="T36" fmla="*/ 164 w 224"/>
                <a:gd name="T37" fmla="*/ 50 h 138"/>
                <a:gd name="T38" fmla="*/ 161 w 224"/>
                <a:gd name="T39" fmla="*/ 52 h 138"/>
                <a:gd name="T40" fmla="*/ 157 w 224"/>
                <a:gd name="T41" fmla="*/ 55 h 138"/>
                <a:gd name="T42" fmla="*/ 149 w 224"/>
                <a:gd name="T43" fmla="*/ 58 h 138"/>
                <a:gd name="T44" fmla="*/ 141 w 224"/>
                <a:gd name="T45" fmla="*/ 66 h 138"/>
                <a:gd name="T46" fmla="*/ 134 w 224"/>
                <a:gd name="T47" fmla="*/ 71 h 138"/>
                <a:gd name="T48" fmla="*/ 127 w 224"/>
                <a:gd name="T49" fmla="*/ 79 h 138"/>
                <a:gd name="T50" fmla="*/ 121 w 224"/>
                <a:gd name="T51" fmla="*/ 85 h 138"/>
                <a:gd name="T52" fmla="*/ 115 w 224"/>
                <a:gd name="T53" fmla="*/ 92 h 138"/>
                <a:gd name="T54" fmla="*/ 108 w 224"/>
                <a:gd name="T55" fmla="*/ 99 h 138"/>
                <a:gd name="T56" fmla="*/ 102 w 224"/>
                <a:gd name="T57" fmla="*/ 106 h 138"/>
                <a:gd name="T58" fmla="*/ 96 w 224"/>
                <a:gd name="T59" fmla="*/ 112 h 138"/>
                <a:gd name="T60" fmla="*/ 88 w 224"/>
                <a:gd name="T61" fmla="*/ 118 h 138"/>
                <a:gd name="T62" fmla="*/ 81 w 224"/>
                <a:gd name="T63" fmla="*/ 123 h 138"/>
                <a:gd name="T64" fmla="*/ 72 w 224"/>
                <a:gd name="T65" fmla="*/ 125 h 138"/>
                <a:gd name="T66" fmla="*/ 64 w 224"/>
                <a:gd name="T67" fmla="*/ 129 h 138"/>
                <a:gd name="T68" fmla="*/ 55 w 224"/>
                <a:gd name="T69" fmla="*/ 130 h 138"/>
                <a:gd name="T70" fmla="*/ 46 w 224"/>
                <a:gd name="T71" fmla="*/ 132 h 138"/>
                <a:gd name="T72" fmla="*/ 37 w 224"/>
                <a:gd name="T73" fmla="*/ 135 h 138"/>
                <a:gd name="T74" fmla="*/ 28 w 224"/>
                <a:gd name="T75" fmla="*/ 135 h 138"/>
                <a:gd name="T76" fmla="*/ 19 w 224"/>
                <a:gd name="T77" fmla="*/ 137 h 138"/>
                <a:gd name="T78" fmla="*/ 9 w 224"/>
                <a:gd name="T79" fmla="*/ 137 h 138"/>
                <a:gd name="T80" fmla="*/ 0 w 224"/>
                <a:gd name="T8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4" h="138">
                  <a:moveTo>
                    <a:pt x="224" y="0"/>
                  </a:moveTo>
                  <a:lnTo>
                    <a:pt x="220" y="5"/>
                  </a:lnTo>
                  <a:lnTo>
                    <a:pt x="218" y="8"/>
                  </a:lnTo>
                  <a:lnTo>
                    <a:pt x="216" y="13"/>
                  </a:lnTo>
                  <a:lnTo>
                    <a:pt x="214" y="18"/>
                  </a:lnTo>
                  <a:lnTo>
                    <a:pt x="213" y="23"/>
                  </a:lnTo>
                  <a:lnTo>
                    <a:pt x="211" y="26"/>
                  </a:lnTo>
                  <a:lnTo>
                    <a:pt x="207" y="30"/>
                  </a:lnTo>
                  <a:lnTo>
                    <a:pt x="203" y="32"/>
                  </a:lnTo>
                  <a:lnTo>
                    <a:pt x="199" y="35"/>
                  </a:lnTo>
                  <a:lnTo>
                    <a:pt x="193" y="37"/>
                  </a:lnTo>
                  <a:lnTo>
                    <a:pt x="188" y="37"/>
                  </a:lnTo>
                  <a:lnTo>
                    <a:pt x="184" y="38"/>
                  </a:lnTo>
                  <a:lnTo>
                    <a:pt x="181" y="39"/>
                  </a:lnTo>
                  <a:lnTo>
                    <a:pt x="177" y="42"/>
                  </a:lnTo>
                  <a:lnTo>
                    <a:pt x="175" y="44"/>
                  </a:lnTo>
                  <a:lnTo>
                    <a:pt x="171" y="47"/>
                  </a:lnTo>
                  <a:lnTo>
                    <a:pt x="168" y="48"/>
                  </a:lnTo>
                  <a:lnTo>
                    <a:pt x="164" y="50"/>
                  </a:lnTo>
                  <a:lnTo>
                    <a:pt x="161" y="52"/>
                  </a:lnTo>
                  <a:lnTo>
                    <a:pt x="157" y="55"/>
                  </a:lnTo>
                  <a:lnTo>
                    <a:pt x="149" y="58"/>
                  </a:lnTo>
                  <a:lnTo>
                    <a:pt x="141" y="66"/>
                  </a:lnTo>
                  <a:lnTo>
                    <a:pt x="134" y="71"/>
                  </a:lnTo>
                  <a:lnTo>
                    <a:pt x="127" y="79"/>
                  </a:lnTo>
                  <a:lnTo>
                    <a:pt x="121" y="85"/>
                  </a:lnTo>
                  <a:lnTo>
                    <a:pt x="115" y="92"/>
                  </a:lnTo>
                  <a:lnTo>
                    <a:pt x="108" y="99"/>
                  </a:lnTo>
                  <a:lnTo>
                    <a:pt x="102" y="106"/>
                  </a:lnTo>
                  <a:lnTo>
                    <a:pt x="96" y="112"/>
                  </a:lnTo>
                  <a:lnTo>
                    <a:pt x="88" y="118"/>
                  </a:lnTo>
                  <a:lnTo>
                    <a:pt x="81" y="123"/>
                  </a:lnTo>
                  <a:lnTo>
                    <a:pt x="72" y="125"/>
                  </a:lnTo>
                  <a:lnTo>
                    <a:pt x="64" y="129"/>
                  </a:lnTo>
                  <a:lnTo>
                    <a:pt x="55" y="130"/>
                  </a:lnTo>
                  <a:lnTo>
                    <a:pt x="46" y="132"/>
                  </a:lnTo>
                  <a:lnTo>
                    <a:pt x="37" y="135"/>
                  </a:lnTo>
                  <a:lnTo>
                    <a:pt x="28" y="135"/>
                  </a:lnTo>
                  <a:lnTo>
                    <a:pt x="19" y="137"/>
                  </a:lnTo>
                  <a:lnTo>
                    <a:pt x="9" y="137"/>
                  </a:lnTo>
                  <a:lnTo>
                    <a:pt x="0" y="1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3" name="Freeform 61">
              <a:extLst>
                <a:ext uri="{FF2B5EF4-FFF2-40B4-BE49-F238E27FC236}">
                  <a16:creationId xmlns:a16="http://schemas.microsoft.com/office/drawing/2014/main" id="{73463383-97EC-E7DE-0C05-58BD1BE56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" y="1516"/>
              <a:ext cx="42" cy="58"/>
            </a:xfrm>
            <a:custGeom>
              <a:avLst/>
              <a:gdLst>
                <a:gd name="T0" fmla="*/ 124 w 124"/>
                <a:gd name="T1" fmla="*/ 0 h 174"/>
                <a:gd name="T2" fmla="*/ 110 w 124"/>
                <a:gd name="T3" fmla="*/ 18 h 174"/>
                <a:gd name="T4" fmla="*/ 97 w 124"/>
                <a:gd name="T5" fmla="*/ 35 h 174"/>
                <a:gd name="T6" fmla="*/ 84 w 124"/>
                <a:gd name="T7" fmla="*/ 50 h 174"/>
                <a:gd name="T8" fmla="*/ 70 w 124"/>
                <a:gd name="T9" fmla="*/ 68 h 174"/>
                <a:gd name="T10" fmla="*/ 57 w 124"/>
                <a:gd name="T11" fmla="*/ 85 h 174"/>
                <a:gd name="T12" fmla="*/ 44 w 124"/>
                <a:gd name="T13" fmla="*/ 101 h 174"/>
                <a:gd name="T14" fmla="*/ 32 w 124"/>
                <a:gd name="T15" fmla="*/ 118 h 174"/>
                <a:gd name="T16" fmla="*/ 20 w 124"/>
                <a:gd name="T17" fmla="*/ 137 h 174"/>
                <a:gd name="T18" fmla="*/ 10 w 124"/>
                <a:gd name="T19" fmla="*/ 155 h 174"/>
                <a:gd name="T20" fmla="*/ 0 w 124"/>
                <a:gd name="T2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74">
                  <a:moveTo>
                    <a:pt x="124" y="0"/>
                  </a:moveTo>
                  <a:lnTo>
                    <a:pt x="110" y="18"/>
                  </a:lnTo>
                  <a:lnTo>
                    <a:pt x="97" y="35"/>
                  </a:lnTo>
                  <a:lnTo>
                    <a:pt x="84" y="50"/>
                  </a:lnTo>
                  <a:lnTo>
                    <a:pt x="70" y="68"/>
                  </a:lnTo>
                  <a:lnTo>
                    <a:pt x="57" y="85"/>
                  </a:lnTo>
                  <a:lnTo>
                    <a:pt x="44" y="101"/>
                  </a:lnTo>
                  <a:lnTo>
                    <a:pt x="32" y="118"/>
                  </a:lnTo>
                  <a:lnTo>
                    <a:pt x="20" y="137"/>
                  </a:lnTo>
                  <a:lnTo>
                    <a:pt x="10" y="155"/>
                  </a:lnTo>
                  <a:lnTo>
                    <a:pt x="0" y="174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4" name="Freeform 62">
              <a:extLst>
                <a:ext uri="{FF2B5EF4-FFF2-40B4-BE49-F238E27FC236}">
                  <a16:creationId xmlns:a16="http://schemas.microsoft.com/office/drawing/2014/main" id="{9803A3ED-1C68-083D-1E70-43B6E7785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1589"/>
              <a:ext cx="7" cy="11"/>
            </a:xfrm>
            <a:custGeom>
              <a:avLst/>
              <a:gdLst>
                <a:gd name="T0" fmla="*/ 21 w 21"/>
                <a:gd name="T1" fmla="*/ 0 h 35"/>
                <a:gd name="T2" fmla="*/ 19 w 21"/>
                <a:gd name="T3" fmla="*/ 3 h 35"/>
                <a:gd name="T4" fmla="*/ 18 w 21"/>
                <a:gd name="T5" fmla="*/ 8 h 35"/>
                <a:gd name="T6" fmla="*/ 15 w 21"/>
                <a:gd name="T7" fmla="*/ 10 h 35"/>
                <a:gd name="T8" fmla="*/ 13 w 21"/>
                <a:gd name="T9" fmla="*/ 14 h 35"/>
                <a:gd name="T10" fmla="*/ 11 w 21"/>
                <a:gd name="T11" fmla="*/ 19 h 35"/>
                <a:gd name="T12" fmla="*/ 10 w 21"/>
                <a:gd name="T13" fmla="*/ 21 h 35"/>
                <a:gd name="T14" fmla="*/ 7 w 21"/>
                <a:gd name="T15" fmla="*/ 25 h 35"/>
                <a:gd name="T16" fmla="*/ 5 w 21"/>
                <a:gd name="T17" fmla="*/ 28 h 35"/>
                <a:gd name="T18" fmla="*/ 4 w 21"/>
                <a:gd name="T19" fmla="*/ 32 h 35"/>
                <a:gd name="T20" fmla="*/ 0 w 21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5">
                  <a:moveTo>
                    <a:pt x="21" y="0"/>
                  </a:moveTo>
                  <a:lnTo>
                    <a:pt x="19" y="3"/>
                  </a:lnTo>
                  <a:lnTo>
                    <a:pt x="18" y="8"/>
                  </a:lnTo>
                  <a:lnTo>
                    <a:pt x="15" y="10"/>
                  </a:lnTo>
                  <a:lnTo>
                    <a:pt x="13" y="14"/>
                  </a:lnTo>
                  <a:lnTo>
                    <a:pt x="11" y="19"/>
                  </a:lnTo>
                  <a:lnTo>
                    <a:pt x="10" y="21"/>
                  </a:lnTo>
                  <a:lnTo>
                    <a:pt x="7" y="25"/>
                  </a:lnTo>
                  <a:lnTo>
                    <a:pt x="5" y="28"/>
                  </a:lnTo>
                  <a:lnTo>
                    <a:pt x="4" y="32"/>
                  </a:lnTo>
                  <a:lnTo>
                    <a:pt x="0" y="3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5" name="Freeform 63">
              <a:extLst>
                <a:ext uri="{FF2B5EF4-FFF2-40B4-BE49-F238E27FC236}">
                  <a16:creationId xmlns:a16="http://schemas.microsoft.com/office/drawing/2014/main" id="{6EF4F25C-EB48-99AE-D658-4EA699D7D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" y="1564"/>
              <a:ext cx="22" cy="29"/>
            </a:xfrm>
            <a:custGeom>
              <a:avLst/>
              <a:gdLst>
                <a:gd name="T0" fmla="*/ 0 w 67"/>
                <a:gd name="T1" fmla="*/ 0 h 88"/>
                <a:gd name="T2" fmla="*/ 5 w 67"/>
                <a:gd name="T3" fmla="*/ 12 h 88"/>
                <a:gd name="T4" fmla="*/ 9 w 67"/>
                <a:gd name="T5" fmla="*/ 22 h 88"/>
                <a:gd name="T6" fmla="*/ 14 w 67"/>
                <a:gd name="T7" fmla="*/ 32 h 88"/>
                <a:gd name="T8" fmla="*/ 18 w 67"/>
                <a:gd name="T9" fmla="*/ 42 h 88"/>
                <a:gd name="T10" fmla="*/ 25 w 67"/>
                <a:gd name="T11" fmla="*/ 52 h 88"/>
                <a:gd name="T12" fmla="*/ 31 w 67"/>
                <a:gd name="T13" fmla="*/ 60 h 88"/>
                <a:gd name="T14" fmla="*/ 38 w 67"/>
                <a:gd name="T15" fmla="*/ 67 h 88"/>
                <a:gd name="T16" fmla="*/ 47 w 67"/>
                <a:gd name="T17" fmla="*/ 76 h 88"/>
                <a:gd name="T18" fmla="*/ 58 w 67"/>
                <a:gd name="T19" fmla="*/ 82 h 88"/>
                <a:gd name="T20" fmla="*/ 67 w 67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88">
                  <a:moveTo>
                    <a:pt x="0" y="0"/>
                  </a:moveTo>
                  <a:lnTo>
                    <a:pt x="5" y="12"/>
                  </a:lnTo>
                  <a:lnTo>
                    <a:pt x="9" y="22"/>
                  </a:lnTo>
                  <a:lnTo>
                    <a:pt x="14" y="32"/>
                  </a:lnTo>
                  <a:lnTo>
                    <a:pt x="18" y="42"/>
                  </a:lnTo>
                  <a:lnTo>
                    <a:pt x="25" y="52"/>
                  </a:lnTo>
                  <a:lnTo>
                    <a:pt x="31" y="60"/>
                  </a:lnTo>
                  <a:lnTo>
                    <a:pt x="38" y="67"/>
                  </a:lnTo>
                  <a:lnTo>
                    <a:pt x="47" y="76"/>
                  </a:lnTo>
                  <a:lnTo>
                    <a:pt x="58" y="82"/>
                  </a:lnTo>
                  <a:lnTo>
                    <a:pt x="67" y="8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6" name="Freeform 64">
              <a:extLst>
                <a:ext uri="{FF2B5EF4-FFF2-40B4-BE49-F238E27FC236}">
                  <a16:creationId xmlns:a16="http://schemas.microsoft.com/office/drawing/2014/main" id="{42B8CEFF-3ED0-9C2C-AF72-36326FEA1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" y="1603"/>
              <a:ext cx="39" cy="37"/>
            </a:xfrm>
            <a:custGeom>
              <a:avLst/>
              <a:gdLst>
                <a:gd name="T0" fmla="*/ 0 w 117"/>
                <a:gd name="T1" fmla="*/ 0 h 109"/>
                <a:gd name="T2" fmla="*/ 9 w 117"/>
                <a:gd name="T3" fmla="*/ 11 h 109"/>
                <a:gd name="T4" fmla="*/ 21 w 117"/>
                <a:gd name="T5" fmla="*/ 25 h 109"/>
                <a:gd name="T6" fmla="*/ 32 w 117"/>
                <a:gd name="T7" fmla="*/ 35 h 109"/>
                <a:gd name="T8" fmla="*/ 43 w 117"/>
                <a:gd name="T9" fmla="*/ 48 h 109"/>
                <a:gd name="T10" fmla="*/ 53 w 117"/>
                <a:gd name="T11" fmla="*/ 59 h 109"/>
                <a:gd name="T12" fmla="*/ 65 w 117"/>
                <a:gd name="T13" fmla="*/ 70 h 109"/>
                <a:gd name="T14" fmla="*/ 77 w 117"/>
                <a:gd name="T15" fmla="*/ 82 h 109"/>
                <a:gd name="T16" fmla="*/ 90 w 117"/>
                <a:gd name="T17" fmla="*/ 91 h 109"/>
                <a:gd name="T18" fmla="*/ 103 w 117"/>
                <a:gd name="T19" fmla="*/ 101 h 109"/>
                <a:gd name="T20" fmla="*/ 117 w 117"/>
                <a:gd name="T21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09">
                  <a:moveTo>
                    <a:pt x="0" y="0"/>
                  </a:moveTo>
                  <a:lnTo>
                    <a:pt x="9" y="11"/>
                  </a:lnTo>
                  <a:lnTo>
                    <a:pt x="21" y="25"/>
                  </a:lnTo>
                  <a:lnTo>
                    <a:pt x="32" y="35"/>
                  </a:lnTo>
                  <a:lnTo>
                    <a:pt x="43" y="48"/>
                  </a:lnTo>
                  <a:lnTo>
                    <a:pt x="53" y="59"/>
                  </a:lnTo>
                  <a:lnTo>
                    <a:pt x="65" y="70"/>
                  </a:lnTo>
                  <a:lnTo>
                    <a:pt x="77" y="82"/>
                  </a:lnTo>
                  <a:lnTo>
                    <a:pt x="90" y="91"/>
                  </a:lnTo>
                  <a:lnTo>
                    <a:pt x="103" y="101"/>
                  </a:lnTo>
                  <a:lnTo>
                    <a:pt x="117" y="10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7" name="Freeform 65">
              <a:extLst>
                <a:ext uri="{FF2B5EF4-FFF2-40B4-BE49-F238E27FC236}">
                  <a16:creationId xmlns:a16="http://schemas.microsoft.com/office/drawing/2014/main" id="{07649F06-AA54-ABB2-D232-C97F6BCB1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" y="1643"/>
              <a:ext cx="19" cy="14"/>
            </a:xfrm>
            <a:custGeom>
              <a:avLst/>
              <a:gdLst>
                <a:gd name="T0" fmla="*/ 0 w 55"/>
                <a:gd name="T1" fmla="*/ 0 h 43"/>
                <a:gd name="T2" fmla="*/ 6 w 55"/>
                <a:gd name="T3" fmla="*/ 5 h 43"/>
                <a:gd name="T4" fmla="*/ 11 w 55"/>
                <a:gd name="T5" fmla="*/ 10 h 43"/>
                <a:gd name="T6" fmla="*/ 17 w 55"/>
                <a:gd name="T7" fmla="*/ 15 h 43"/>
                <a:gd name="T8" fmla="*/ 21 w 55"/>
                <a:gd name="T9" fmla="*/ 19 h 43"/>
                <a:gd name="T10" fmla="*/ 26 w 55"/>
                <a:gd name="T11" fmla="*/ 23 h 43"/>
                <a:gd name="T12" fmla="*/ 32 w 55"/>
                <a:gd name="T13" fmla="*/ 28 h 43"/>
                <a:gd name="T14" fmla="*/ 37 w 55"/>
                <a:gd name="T15" fmla="*/ 33 h 43"/>
                <a:gd name="T16" fmla="*/ 43 w 55"/>
                <a:gd name="T17" fmla="*/ 36 h 43"/>
                <a:gd name="T18" fmla="*/ 49 w 55"/>
                <a:gd name="T19" fmla="*/ 40 h 43"/>
                <a:gd name="T20" fmla="*/ 55 w 55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43">
                  <a:moveTo>
                    <a:pt x="0" y="0"/>
                  </a:moveTo>
                  <a:lnTo>
                    <a:pt x="6" y="5"/>
                  </a:lnTo>
                  <a:lnTo>
                    <a:pt x="11" y="10"/>
                  </a:lnTo>
                  <a:lnTo>
                    <a:pt x="17" y="15"/>
                  </a:lnTo>
                  <a:lnTo>
                    <a:pt x="21" y="19"/>
                  </a:lnTo>
                  <a:lnTo>
                    <a:pt x="26" y="23"/>
                  </a:lnTo>
                  <a:lnTo>
                    <a:pt x="32" y="28"/>
                  </a:lnTo>
                  <a:lnTo>
                    <a:pt x="37" y="33"/>
                  </a:lnTo>
                  <a:lnTo>
                    <a:pt x="43" y="36"/>
                  </a:lnTo>
                  <a:lnTo>
                    <a:pt x="49" y="40"/>
                  </a:lnTo>
                  <a:lnTo>
                    <a:pt x="55" y="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8" name="Freeform 66">
              <a:extLst>
                <a:ext uri="{FF2B5EF4-FFF2-40B4-BE49-F238E27FC236}">
                  <a16:creationId xmlns:a16="http://schemas.microsoft.com/office/drawing/2014/main" id="{3F2BC3FE-D761-67AF-CB87-A69E5C1BD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" y="1659"/>
              <a:ext cx="5" cy="4"/>
            </a:xfrm>
            <a:custGeom>
              <a:avLst/>
              <a:gdLst>
                <a:gd name="T0" fmla="*/ 0 w 15"/>
                <a:gd name="T1" fmla="*/ 0 h 10"/>
                <a:gd name="T2" fmla="*/ 1 w 15"/>
                <a:gd name="T3" fmla="*/ 2 h 10"/>
                <a:gd name="T4" fmla="*/ 2 w 15"/>
                <a:gd name="T5" fmla="*/ 3 h 10"/>
                <a:gd name="T6" fmla="*/ 4 w 15"/>
                <a:gd name="T7" fmla="*/ 3 h 10"/>
                <a:gd name="T8" fmla="*/ 6 w 15"/>
                <a:gd name="T9" fmla="*/ 5 h 10"/>
                <a:gd name="T10" fmla="*/ 7 w 15"/>
                <a:gd name="T11" fmla="*/ 5 h 10"/>
                <a:gd name="T12" fmla="*/ 8 w 15"/>
                <a:gd name="T13" fmla="*/ 6 h 10"/>
                <a:gd name="T14" fmla="*/ 10 w 15"/>
                <a:gd name="T15" fmla="*/ 6 h 10"/>
                <a:gd name="T16" fmla="*/ 12 w 15"/>
                <a:gd name="T17" fmla="*/ 8 h 10"/>
                <a:gd name="T18" fmla="*/ 13 w 15"/>
                <a:gd name="T19" fmla="*/ 9 h 10"/>
                <a:gd name="T20" fmla="*/ 15 w 15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10">
                  <a:moveTo>
                    <a:pt x="0" y="0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5"/>
                  </a:lnTo>
                  <a:lnTo>
                    <a:pt x="7" y="5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3" y="9"/>
                  </a:lnTo>
                  <a:lnTo>
                    <a:pt x="15" y="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39" name="Freeform 67">
              <a:extLst>
                <a:ext uri="{FF2B5EF4-FFF2-40B4-BE49-F238E27FC236}">
                  <a16:creationId xmlns:a16="http://schemas.microsoft.com/office/drawing/2014/main" id="{24FFF468-A20B-CF80-06A4-125950D8F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" y="1562"/>
              <a:ext cx="117" cy="82"/>
            </a:xfrm>
            <a:custGeom>
              <a:avLst/>
              <a:gdLst>
                <a:gd name="T0" fmla="*/ 0 w 352"/>
                <a:gd name="T1" fmla="*/ 0 h 247"/>
                <a:gd name="T2" fmla="*/ 24 w 352"/>
                <a:gd name="T3" fmla="*/ 22 h 247"/>
                <a:gd name="T4" fmla="*/ 49 w 352"/>
                <a:gd name="T5" fmla="*/ 45 h 247"/>
                <a:gd name="T6" fmla="*/ 72 w 352"/>
                <a:gd name="T7" fmla="*/ 68 h 247"/>
                <a:gd name="T8" fmla="*/ 97 w 352"/>
                <a:gd name="T9" fmla="*/ 90 h 247"/>
                <a:gd name="T10" fmla="*/ 122 w 352"/>
                <a:gd name="T11" fmla="*/ 112 h 247"/>
                <a:gd name="T12" fmla="*/ 149 w 352"/>
                <a:gd name="T13" fmla="*/ 132 h 247"/>
                <a:gd name="T14" fmla="*/ 176 w 352"/>
                <a:gd name="T15" fmla="*/ 152 h 247"/>
                <a:gd name="T16" fmla="*/ 204 w 352"/>
                <a:gd name="T17" fmla="*/ 170 h 247"/>
                <a:gd name="T18" fmla="*/ 234 w 352"/>
                <a:gd name="T19" fmla="*/ 187 h 247"/>
                <a:gd name="T20" fmla="*/ 264 w 352"/>
                <a:gd name="T21" fmla="*/ 200 h 247"/>
                <a:gd name="T22" fmla="*/ 274 w 352"/>
                <a:gd name="T23" fmla="*/ 203 h 247"/>
                <a:gd name="T24" fmla="*/ 282 w 352"/>
                <a:gd name="T25" fmla="*/ 208 h 247"/>
                <a:gd name="T26" fmla="*/ 291 w 352"/>
                <a:gd name="T27" fmla="*/ 213 h 247"/>
                <a:gd name="T28" fmla="*/ 300 w 352"/>
                <a:gd name="T29" fmla="*/ 219 h 247"/>
                <a:gd name="T30" fmla="*/ 308 w 352"/>
                <a:gd name="T31" fmla="*/ 223 h 247"/>
                <a:gd name="T32" fmla="*/ 316 w 352"/>
                <a:gd name="T33" fmla="*/ 228 h 247"/>
                <a:gd name="T34" fmla="*/ 325 w 352"/>
                <a:gd name="T35" fmla="*/ 233 h 247"/>
                <a:gd name="T36" fmla="*/ 334 w 352"/>
                <a:gd name="T37" fmla="*/ 239 h 247"/>
                <a:gd name="T38" fmla="*/ 343 w 352"/>
                <a:gd name="T39" fmla="*/ 244 h 247"/>
                <a:gd name="T40" fmla="*/ 352 w 352"/>
                <a:gd name="T41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47">
                  <a:moveTo>
                    <a:pt x="0" y="0"/>
                  </a:moveTo>
                  <a:lnTo>
                    <a:pt x="24" y="22"/>
                  </a:lnTo>
                  <a:lnTo>
                    <a:pt x="49" y="45"/>
                  </a:lnTo>
                  <a:lnTo>
                    <a:pt x="72" y="68"/>
                  </a:lnTo>
                  <a:lnTo>
                    <a:pt x="97" y="90"/>
                  </a:lnTo>
                  <a:lnTo>
                    <a:pt x="122" y="112"/>
                  </a:lnTo>
                  <a:lnTo>
                    <a:pt x="149" y="132"/>
                  </a:lnTo>
                  <a:lnTo>
                    <a:pt x="176" y="152"/>
                  </a:lnTo>
                  <a:lnTo>
                    <a:pt x="204" y="170"/>
                  </a:lnTo>
                  <a:lnTo>
                    <a:pt x="234" y="187"/>
                  </a:lnTo>
                  <a:lnTo>
                    <a:pt x="264" y="200"/>
                  </a:lnTo>
                  <a:lnTo>
                    <a:pt x="274" y="203"/>
                  </a:lnTo>
                  <a:lnTo>
                    <a:pt x="282" y="208"/>
                  </a:lnTo>
                  <a:lnTo>
                    <a:pt x="291" y="213"/>
                  </a:lnTo>
                  <a:lnTo>
                    <a:pt x="300" y="219"/>
                  </a:lnTo>
                  <a:lnTo>
                    <a:pt x="308" y="223"/>
                  </a:lnTo>
                  <a:lnTo>
                    <a:pt x="316" y="228"/>
                  </a:lnTo>
                  <a:lnTo>
                    <a:pt x="325" y="233"/>
                  </a:lnTo>
                  <a:lnTo>
                    <a:pt x="334" y="239"/>
                  </a:lnTo>
                  <a:lnTo>
                    <a:pt x="343" y="244"/>
                  </a:lnTo>
                  <a:lnTo>
                    <a:pt x="352" y="24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0" name="Freeform 68">
              <a:extLst>
                <a:ext uri="{FF2B5EF4-FFF2-40B4-BE49-F238E27FC236}">
                  <a16:creationId xmlns:a16="http://schemas.microsoft.com/office/drawing/2014/main" id="{B902BF14-6C9B-B551-55B1-15F4C3203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" y="1611"/>
              <a:ext cx="27" cy="16"/>
            </a:xfrm>
            <a:custGeom>
              <a:avLst/>
              <a:gdLst>
                <a:gd name="T0" fmla="*/ 0 w 80"/>
                <a:gd name="T1" fmla="*/ 0 h 49"/>
                <a:gd name="T2" fmla="*/ 7 w 80"/>
                <a:gd name="T3" fmla="*/ 6 h 49"/>
                <a:gd name="T4" fmla="*/ 14 w 80"/>
                <a:gd name="T5" fmla="*/ 13 h 49"/>
                <a:gd name="T6" fmla="*/ 21 w 80"/>
                <a:gd name="T7" fmla="*/ 19 h 49"/>
                <a:gd name="T8" fmla="*/ 28 w 80"/>
                <a:gd name="T9" fmla="*/ 25 h 49"/>
                <a:gd name="T10" fmla="*/ 37 w 80"/>
                <a:gd name="T11" fmla="*/ 31 h 49"/>
                <a:gd name="T12" fmla="*/ 44 w 80"/>
                <a:gd name="T13" fmla="*/ 36 h 49"/>
                <a:gd name="T14" fmla="*/ 52 w 80"/>
                <a:gd name="T15" fmla="*/ 41 h 49"/>
                <a:gd name="T16" fmla="*/ 61 w 80"/>
                <a:gd name="T17" fmla="*/ 44 h 49"/>
                <a:gd name="T18" fmla="*/ 69 w 80"/>
                <a:gd name="T19" fmla="*/ 47 h 49"/>
                <a:gd name="T20" fmla="*/ 80 w 80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49">
                  <a:moveTo>
                    <a:pt x="0" y="0"/>
                  </a:moveTo>
                  <a:lnTo>
                    <a:pt x="7" y="6"/>
                  </a:lnTo>
                  <a:lnTo>
                    <a:pt x="14" y="13"/>
                  </a:lnTo>
                  <a:lnTo>
                    <a:pt x="21" y="19"/>
                  </a:lnTo>
                  <a:lnTo>
                    <a:pt x="28" y="25"/>
                  </a:lnTo>
                  <a:lnTo>
                    <a:pt x="37" y="31"/>
                  </a:lnTo>
                  <a:lnTo>
                    <a:pt x="44" y="36"/>
                  </a:lnTo>
                  <a:lnTo>
                    <a:pt x="52" y="41"/>
                  </a:lnTo>
                  <a:lnTo>
                    <a:pt x="61" y="44"/>
                  </a:lnTo>
                  <a:lnTo>
                    <a:pt x="69" y="47"/>
                  </a:lnTo>
                  <a:lnTo>
                    <a:pt x="80" y="49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1" name="Freeform 69">
              <a:extLst>
                <a:ext uri="{FF2B5EF4-FFF2-40B4-BE49-F238E27FC236}">
                  <a16:creationId xmlns:a16="http://schemas.microsoft.com/office/drawing/2014/main" id="{D209E000-8A07-2434-1B6B-3F75D5223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" y="1680"/>
              <a:ext cx="92" cy="72"/>
            </a:xfrm>
            <a:custGeom>
              <a:avLst/>
              <a:gdLst>
                <a:gd name="T0" fmla="*/ 243 w 276"/>
                <a:gd name="T1" fmla="*/ 201 h 216"/>
                <a:gd name="T2" fmla="*/ 270 w 276"/>
                <a:gd name="T3" fmla="*/ 216 h 216"/>
                <a:gd name="T4" fmla="*/ 276 w 276"/>
                <a:gd name="T5" fmla="*/ 216 h 216"/>
                <a:gd name="T6" fmla="*/ 264 w 276"/>
                <a:gd name="T7" fmla="*/ 204 h 216"/>
                <a:gd name="T8" fmla="*/ 238 w 276"/>
                <a:gd name="T9" fmla="*/ 185 h 216"/>
                <a:gd name="T10" fmla="*/ 202 w 276"/>
                <a:gd name="T11" fmla="*/ 157 h 216"/>
                <a:gd name="T12" fmla="*/ 161 w 276"/>
                <a:gd name="T13" fmla="*/ 126 h 216"/>
                <a:gd name="T14" fmla="*/ 114 w 276"/>
                <a:gd name="T15" fmla="*/ 92 h 216"/>
                <a:gd name="T16" fmla="*/ 70 w 276"/>
                <a:gd name="T17" fmla="*/ 59 h 216"/>
                <a:gd name="T18" fmla="*/ 31 w 276"/>
                <a:gd name="T19" fmla="*/ 27 h 216"/>
                <a:gd name="T20" fmla="*/ 0 w 276"/>
                <a:gd name="T2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6" h="216">
                  <a:moveTo>
                    <a:pt x="243" y="201"/>
                  </a:moveTo>
                  <a:lnTo>
                    <a:pt x="270" y="216"/>
                  </a:lnTo>
                  <a:lnTo>
                    <a:pt x="276" y="216"/>
                  </a:lnTo>
                  <a:lnTo>
                    <a:pt x="264" y="204"/>
                  </a:lnTo>
                  <a:lnTo>
                    <a:pt x="238" y="185"/>
                  </a:lnTo>
                  <a:lnTo>
                    <a:pt x="202" y="157"/>
                  </a:lnTo>
                  <a:lnTo>
                    <a:pt x="161" y="126"/>
                  </a:lnTo>
                  <a:lnTo>
                    <a:pt x="114" y="92"/>
                  </a:lnTo>
                  <a:lnTo>
                    <a:pt x="70" y="59"/>
                  </a:lnTo>
                  <a:lnTo>
                    <a:pt x="31" y="2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2" name="Freeform 70">
              <a:extLst>
                <a:ext uri="{FF2B5EF4-FFF2-40B4-BE49-F238E27FC236}">
                  <a16:creationId xmlns:a16="http://schemas.microsoft.com/office/drawing/2014/main" id="{613170D0-56DC-2A97-6F2E-B6B462999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" y="1458"/>
              <a:ext cx="143" cy="134"/>
            </a:xfrm>
            <a:custGeom>
              <a:avLst/>
              <a:gdLst>
                <a:gd name="T0" fmla="*/ 109 w 428"/>
                <a:gd name="T1" fmla="*/ 2 h 402"/>
                <a:gd name="T2" fmla="*/ 96 w 428"/>
                <a:gd name="T3" fmla="*/ 0 h 402"/>
                <a:gd name="T4" fmla="*/ 84 w 428"/>
                <a:gd name="T5" fmla="*/ 0 h 402"/>
                <a:gd name="T6" fmla="*/ 71 w 428"/>
                <a:gd name="T7" fmla="*/ 2 h 402"/>
                <a:gd name="T8" fmla="*/ 59 w 428"/>
                <a:gd name="T9" fmla="*/ 4 h 402"/>
                <a:gd name="T10" fmla="*/ 47 w 428"/>
                <a:gd name="T11" fmla="*/ 8 h 402"/>
                <a:gd name="T12" fmla="*/ 37 w 428"/>
                <a:gd name="T13" fmla="*/ 12 h 402"/>
                <a:gd name="T14" fmla="*/ 26 w 428"/>
                <a:gd name="T15" fmla="*/ 18 h 402"/>
                <a:gd name="T16" fmla="*/ 18 w 428"/>
                <a:gd name="T17" fmla="*/ 27 h 402"/>
                <a:gd name="T18" fmla="*/ 12 w 428"/>
                <a:gd name="T19" fmla="*/ 36 h 402"/>
                <a:gd name="T20" fmla="*/ 4 w 428"/>
                <a:gd name="T21" fmla="*/ 48 h 402"/>
                <a:gd name="T22" fmla="*/ 2 w 428"/>
                <a:gd name="T23" fmla="*/ 55 h 402"/>
                <a:gd name="T24" fmla="*/ 1 w 428"/>
                <a:gd name="T25" fmla="*/ 63 h 402"/>
                <a:gd name="T26" fmla="*/ 0 w 428"/>
                <a:gd name="T27" fmla="*/ 72 h 402"/>
                <a:gd name="T28" fmla="*/ 0 w 428"/>
                <a:gd name="T29" fmla="*/ 80 h 402"/>
                <a:gd name="T30" fmla="*/ 0 w 428"/>
                <a:gd name="T31" fmla="*/ 88 h 402"/>
                <a:gd name="T32" fmla="*/ 0 w 428"/>
                <a:gd name="T33" fmla="*/ 98 h 402"/>
                <a:gd name="T34" fmla="*/ 0 w 428"/>
                <a:gd name="T35" fmla="*/ 106 h 402"/>
                <a:gd name="T36" fmla="*/ 1 w 428"/>
                <a:gd name="T37" fmla="*/ 115 h 402"/>
                <a:gd name="T38" fmla="*/ 2 w 428"/>
                <a:gd name="T39" fmla="*/ 123 h 402"/>
                <a:gd name="T40" fmla="*/ 3 w 428"/>
                <a:gd name="T41" fmla="*/ 132 h 402"/>
                <a:gd name="T42" fmla="*/ 4 w 428"/>
                <a:gd name="T43" fmla="*/ 142 h 402"/>
                <a:gd name="T44" fmla="*/ 8 w 428"/>
                <a:gd name="T45" fmla="*/ 153 h 402"/>
                <a:gd name="T46" fmla="*/ 12 w 428"/>
                <a:gd name="T47" fmla="*/ 162 h 402"/>
                <a:gd name="T48" fmla="*/ 16 w 428"/>
                <a:gd name="T49" fmla="*/ 172 h 402"/>
                <a:gd name="T50" fmla="*/ 21 w 428"/>
                <a:gd name="T51" fmla="*/ 181 h 402"/>
                <a:gd name="T52" fmla="*/ 27 w 428"/>
                <a:gd name="T53" fmla="*/ 188 h 402"/>
                <a:gd name="T54" fmla="*/ 33 w 428"/>
                <a:gd name="T55" fmla="*/ 198 h 402"/>
                <a:gd name="T56" fmla="*/ 40 w 428"/>
                <a:gd name="T57" fmla="*/ 205 h 402"/>
                <a:gd name="T58" fmla="*/ 46 w 428"/>
                <a:gd name="T59" fmla="*/ 213 h 402"/>
                <a:gd name="T60" fmla="*/ 53 w 428"/>
                <a:gd name="T61" fmla="*/ 220 h 402"/>
                <a:gd name="T62" fmla="*/ 73 w 428"/>
                <a:gd name="T63" fmla="*/ 243 h 402"/>
                <a:gd name="T64" fmla="*/ 93 w 428"/>
                <a:gd name="T65" fmla="*/ 264 h 402"/>
                <a:gd name="T66" fmla="*/ 113 w 428"/>
                <a:gd name="T67" fmla="*/ 286 h 402"/>
                <a:gd name="T68" fmla="*/ 133 w 428"/>
                <a:gd name="T69" fmla="*/ 307 h 402"/>
                <a:gd name="T70" fmla="*/ 153 w 428"/>
                <a:gd name="T71" fmla="*/ 326 h 402"/>
                <a:gd name="T72" fmla="*/ 176 w 428"/>
                <a:gd name="T73" fmla="*/ 344 h 402"/>
                <a:gd name="T74" fmla="*/ 198 w 428"/>
                <a:gd name="T75" fmla="*/ 361 h 402"/>
                <a:gd name="T76" fmla="*/ 223 w 428"/>
                <a:gd name="T77" fmla="*/ 375 h 402"/>
                <a:gd name="T78" fmla="*/ 248 w 428"/>
                <a:gd name="T79" fmla="*/ 387 h 402"/>
                <a:gd name="T80" fmla="*/ 277 w 428"/>
                <a:gd name="T81" fmla="*/ 396 h 402"/>
                <a:gd name="T82" fmla="*/ 291 w 428"/>
                <a:gd name="T83" fmla="*/ 400 h 402"/>
                <a:gd name="T84" fmla="*/ 306 w 428"/>
                <a:gd name="T85" fmla="*/ 402 h 402"/>
                <a:gd name="T86" fmla="*/ 319 w 428"/>
                <a:gd name="T87" fmla="*/ 402 h 402"/>
                <a:gd name="T88" fmla="*/ 333 w 428"/>
                <a:gd name="T89" fmla="*/ 402 h 402"/>
                <a:gd name="T90" fmla="*/ 346 w 428"/>
                <a:gd name="T91" fmla="*/ 400 h 402"/>
                <a:gd name="T92" fmla="*/ 359 w 428"/>
                <a:gd name="T93" fmla="*/ 398 h 402"/>
                <a:gd name="T94" fmla="*/ 372 w 428"/>
                <a:gd name="T95" fmla="*/ 392 h 402"/>
                <a:gd name="T96" fmla="*/ 384 w 428"/>
                <a:gd name="T97" fmla="*/ 385 h 402"/>
                <a:gd name="T98" fmla="*/ 394 w 428"/>
                <a:gd name="T99" fmla="*/ 375 h 402"/>
                <a:gd name="T100" fmla="*/ 403 w 428"/>
                <a:gd name="T101" fmla="*/ 362 h 402"/>
                <a:gd name="T102" fmla="*/ 417 w 428"/>
                <a:gd name="T103" fmla="*/ 331 h 402"/>
                <a:gd name="T104" fmla="*/ 426 w 428"/>
                <a:gd name="T105" fmla="*/ 299 h 402"/>
                <a:gd name="T106" fmla="*/ 428 w 428"/>
                <a:gd name="T107" fmla="*/ 267 h 402"/>
                <a:gd name="T108" fmla="*/ 425 w 428"/>
                <a:gd name="T109" fmla="*/ 235 h 402"/>
                <a:gd name="T110" fmla="*/ 414 w 428"/>
                <a:gd name="T111" fmla="*/ 204 h 402"/>
                <a:gd name="T112" fmla="*/ 400 w 428"/>
                <a:gd name="T113" fmla="*/ 176 h 402"/>
                <a:gd name="T114" fmla="*/ 381 w 428"/>
                <a:gd name="T115" fmla="*/ 151 h 402"/>
                <a:gd name="T116" fmla="*/ 356 w 428"/>
                <a:gd name="T117" fmla="*/ 131 h 402"/>
                <a:gd name="T118" fmla="*/ 327 w 428"/>
                <a:gd name="T119" fmla="*/ 116 h 402"/>
                <a:gd name="T120" fmla="*/ 295 w 428"/>
                <a:gd name="T121" fmla="*/ 107 h 402"/>
                <a:gd name="T122" fmla="*/ 109 w 428"/>
                <a:gd name="T123" fmla="*/ 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28" h="402">
                  <a:moveTo>
                    <a:pt x="109" y="2"/>
                  </a:moveTo>
                  <a:lnTo>
                    <a:pt x="96" y="0"/>
                  </a:lnTo>
                  <a:lnTo>
                    <a:pt x="84" y="0"/>
                  </a:lnTo>
                  <a:lnTo>
                    <a:pt x="71" y="2"/>
                  </a:lnTo>
                  <a:lnTo>
                    <a:pt x="59" y="4"/>
                  </a:lnTo>
                  <a:lnTo>
                    <a:pt x="47" y="8"/>
                  </a:lnTo>
                  <a:lnTo>
                    <a:pt x="37" y="12"/>
                  </a:lnTo>
                  <a:lnTo>
                    <a:pt x="26" y="18"/>
                  </a:lnTo>
                  <a:lnTo>
                    <a:pt x="18" y="27"/>
                  </a:lnTo>
                  <a:lnTo>
                    <a:pt x="12" y="36"/>
                  </a:lnTo>
                  <a:lnTo>
                    <a:pt x="4" y="48"/>
                  </a:lnTo>
                  <a:lnTo>
                    <a:pt x="2" y="55"/>
                  </a:lnTo>
                  <a:lnTo>
                    <a:pt x="1" y="63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1" y="115"/>
                  </a:lnTo>
                  <a:lnTo>
                    <a:pt x="2" y="123"/>
                  </a:lnTo>
                  <a:lnTo>
                    <a:pt x="3" y="132"/>
                  </a:lnTo>
                  <a:lnTo>
                    <a:pt x="4" y="142"/>
                  </a:lnTo>
                  <a:lnTo>
                    <a:pt x="8" y="153"/>
                  </a:lnTo>
                  <a:lnTo>
                    <a:pt x="12" y="162"/>
                  </a:lnTo>
                  <a:lnTo>
                    <a:pt x="16" y="172"/>
                  </a:lnTo>
                  <a:lnTo>
                    <a:pt x="21" y="181"/>
                  </a:lnTo>
                  <a:lnTo>
                    <a:pt x="27" y="188"/>
                  </a:lnTo>
                  <a:lnTo>
                    <a:pt x="33" y="198"/>
                  </a:lnTo>
                  <a:lnTo>
                    <a:pt x="40" y="205"/>
                  </a:lnTo>
                  <a:lnTo>
                    <a:pt x="46" y="213"/>
                  </a:lnTo>
                  <a:lnTo>
                    <a:pt x="53" y="220"/>
                  </a:lnTo>
                  <a:lnTo>
                    <a:pt x="73" y="243"/>
                  </a:lnTo>
                  <a:lnTo>
                    <a:pt x="93" y="264"/>
                  </a:lnTo>
                  <a:lnTo>
                    <a:pt x="113" y="286"/>
                  </a:lnTo>
                  <a:lnTo>
                    <a:pt x="133" y="307"/>
                  </a:lnTo>
                  <a:lnTo>
                    <a:pt x="153" y="326"/>
                  </a:lnTo>
                  <a:lnTo>
                    <a:pt x="176" y="344"/>
                  </a:lnTo>
                  <a:lnTo>
                    <a:pt x="198" y="361"/>
                  </a:lnTo>
                  <a:lnTo>
                    <a:pt x="223" y="375"/>
                  </a:lnTo>
                  <a:lnTo>
                    <a:pt x="248" y="387"/>
                  </a:lnTo>
                  <a:lnTo>
                    <a:pt x="277" y="396"/>
                  </a:lnTo>
                  <a:lnTo>
                    <a:pt x="291" y="400"/>
                  </a:lnTo>
                  <a:lnTo>
                    <a:pt x="306" y="402"/>
                  </a:lnTo>
                  <a:lnTo>
                    <a:pt x="319" y="402"/>
                  </a:lnTo>
                  <a:lnTo>
                    <a:pt x="333" y="402"/>
                  </a:lnTo>
                  <a:lnTo>
                    <a:pt x="346" y="400"/>
                  </a:lnTo>
                  <a:lnTo>
                    <a:pt x="359" y="398"/>
                  </a:lnTo>
                  <a:lnTo>
                    <a:pt x="372" y="392"/>
                  </a:lnTo>
                  <a:lnTo>
                    <a:pt x="384" y="385"/>
                  </a:lnTo>
                  <a:lnTo>
                    <a:pt x="394" y="375"/>
                  </a:lnTo>
                  <a:lnTo>
                    <a:pt x="403" y="362"/>
                  </a:lnTo>
                  <a:lnTo>
                    <a:pt x="417" y="331"/>
                  </a:lnTo>
                  <a:lnTo>
                    <a:pt x="426" y="299"/>
                  </a:lnTo>
                  <a:lnTo>
                    <a:pt x="428" y="267"/>
                  </a:lnTo>
                  <a:lnTo>
                    <a:pt x="425" y="235"/>
                  </a:lnTo>
                  <a:lnTo>
                    <a:pt x="414" y="204"/>
                  </a:lnTo>
                  <a:lnTo>
                    <a:pt x="400" y="176"/>
                  </a:lnTo>
                  <a:lnTo>
                    <a:pt x="381" y="151"/>
                  </a:lnTo>
                  <a:lnTo>
                    <a:pt x="356" y="131"/>
                  </a:lnTo>
                  <a:lnTo>
                    <a:pt x="327" y="116"/>
                  </a:lnTo>
                  <a:lnTo>
                    <a:pt x="295" y="107"/>
                  </a:lnTo>
                  <a:lnTo>
                    <a:pt x="109" y="2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3" name="Freeform 71">
              <a:extLst>
                <a:ext uri="{FF2B5EF4-FFF2-40B4-BE49-F238E27FC236}">
                  <a16:creationId xmlns:a16="http://schemas.microsoft.com/office/drawing/2014/main" id="{868E4330-EA32-94BA-D0F5-BBF10FD23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1527"/>
              <a:ext cx="8" cy="12"/>
            </a:xfrm>
            <a:custGeom>
              <a:avLst/>
              <a:gdLst>
                <a:gd name="T0" fmla="*/ 24 w 24"/>
                <a:gd name="T1" fmla="*/ 36 h 36"/>
                <a:gd name="T2" fmla="*/ 22 w 24"/>
                <a:gd name="T3" fmla="*/ 32 h 36"/>
                <a:gd name="T4" fmla="*/ 20 w 24"/>
                <a:gd name="T5" fmla="*/ 29 h 36"/>
                <a:gd name="T6" fmla="*/ 18 w 24"/>
                <a:gd name="T7" fmla="*/ 24 h 36"/>
                <a:gd name="T8" fmla="*/ 16 w 24"/>
                <a:gd name="T9" fmla="*/ 20 h 36"/>
                <a:gd name="T10" fmla="*/ 14 w 24"/>
                <a:gd name="T11" fmla="*/ 17 h 36"/>
                <a:gd name="T12" fmla="*/ 12 w 24"/>
                <a:gd name="T13" fmla="*/ 13 h 36"/>
                <a:gd name="T14" fmla="*/ 9 w 24"/>
                <a:gd name="T15" fmla="*/ 10 h 36"/>
                <a:gd name="T16" fmla="*/ 6 w 24"/>
                <a:gd name="T17" fmla="*/ 6 h 36"/>
                <a:gd name="T18" fmla="*/ 3 w 24"/>
                <a:gd name="T19" fmla="*/ 4 h 36"/>
                <a:gd name="T20" fmla="*/ 0 w 24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6">
                  <a:moveTo>
                    <a:pt x="24" y="36"/>
                  </a:moveTo>
                  <a:lnTo>
                    <a:pt x="22" y="32"/>
                  </a:lnTo>
                  <a:lnTo>
                    <a:pt x="20" y="29"/>
                  </a:lnTo>
                  <a:lnTo>
                    <a:pt x="18" y="24"/>
                  </a:lnTo>
                  <a:lnTo>
                    <a:pt x="16" y="20"/>
                  </a:lnTo>
                  <a:lnTo>
                    <a:pt x="14" y="17"/>
                  </a:lnTo>
                  <a:lnTo>
                    <a:pt x="12" y="13"/>
                  </a:lnTo>
                  <a:lnTo>
                    <a:pt x="9" y="10"/>
                  </a:lnTo>
                  <a:lnTo>
                    <a:pt x="6" y="6"/>
                  </a:lnTo>
                  <a:lnTo>
                    <a:pt x="3" y="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4" name="Freeform 72">
              <a:extLst>
                <a:ext uri="{FF2B5EF4-FFF2-40B4-BE49-F238E27FC236}">
                  <a16:creationId xmlns:a16="http://schemas.microsoft.com/office/drawing/2014/main" id="{275D6CA9-B22C-F6B4-1440-9EC82F2A4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" y="1458"/>
              <a:ext cx="143" cy="134"/>
            </a:xfrm>
            <a:custGeom>
              <a:avLst/>
              <a:gdLst>
                <a:gd name="T0" fmla="*/ 109 w 428"/>
                <a:gd name="T1" fmla="*/ 2 h 402"/>
                <a:gd name="T2" fmla="*/ 96 w 428"/>
                <a:gd name="T3" fmla="*/ 0 h 402"/>
                <a:gd name="T4" fmla="*/ 84 w 428"/>
                <a:gd name="T5" fmla="*/ 0 h 402"/>
                <a:gd name="T6" fmla="*/ 71 w 428"/>
                <a:gd name="T7" fmla="*/ 2 h 402"/>
                <a:gd name="T8" fmla="*/ 59 w 428"/>
                <a:gd name="T9" fmla="*/ 4 h 402"/>
                <a:gd name="T10" fmla="*/ 47 w 428"/>
                <a:gd name="T11" fmla="*/ 8 h 402"/>
                <a:gd name="T12" fmla="*/ 37 w 428"/>
                <a:gd name="T13" fmla="*/ 12 h 402"/>
                <a:gd name="T14" fmla="*/ 26 w 428"/>
                <a:gd name="T15" fmla="*/ 18 h 402"/>
                <a:gd name="T16" fmla="*/ 18 w 428"/>
                <a:gd name="T17" fmla="*/ 27 h 402"/>
                <a:gd name="T18" fmla="*/ 12 w 428"/>
                <a:gd name="T19" fmla="*/ 36 h 402"/>
                <a:gd name="T20" fmla="*/ 4 w 428"/>
                <a:gd name="T21" fmla="*/ 48 h 402"/>
                <a:gd name="T22" fmla="*/ 2 w 428"/>
                <a:gd name="T23" fmla="*/ 55 h 402"/>
                <a:gd name="T24" fmla="*/ 1 w 428"/>
                <a:gd name="T25" fmla="*/ 63 h 402"/>
                <a:gd name="T26" fmla="*/ 0 w 428"/>
                <a:gd name="T27" fmla="*/ 72 h 402"/>
                <a:gd name="T28" fmla="*/ 0 w 428"/>
                <a:gd name="T29" fmla="*/ 80 h 402"/>
                <a:gd name="T30" fmla="*/ 0 w 428"/>
                <a:gd name="T31" fmla="*/ 88 h 402"/>
                <a:gd name="T32" fmla="*/ 0 w 428"/>
                <a:gd name="T33" fmla="*/ 98 h 402"/>
                <a:gd name="T34" fmla="*/ 0 w 428"/>
                <a:gd name="T35" fmla="*/ 106 h 402"/>
                <a:gd name="T36" fmla="*/ 1 w 428"/>
                <a:gd name="T37" fmla="*/ 115 h 402"/>
                <a:gd name="T38" fmla="*/ 2 w 428"/>
                <a:gd name="T39" fmla="*/ 123 h 402"/>
                <a:gd name="T40" fmla="*/ 3 w 428"/>
                <a:gd name="T41" fmla="*/ 132 h 402"/>
                <a:gd name="T42" fmla="*/ 4 w 428"/>
                <a:gd name="T43" fmla="*/ 142 h 402"/>
                <a:gd name="T44" fmla="*/ 8 w 428"/>
                <a:gd name="T45" fmla="*/ 153 h 402"/>
                <a:gd name="T46" fmla="*/ 12 w 428"/>
                <a:gd name="T47" fmla="*/ 162 h 402"/>
                <a:gd name="T48" fmla="*/ 16 w 428"/>
                <a:gd name="T49" fmla="*/ 172 h 402"/>
                <a:gd name="T50" fmla="*/ 21 w 428"/>
                <a:gd name="T51" fmla="*/ 181 h 402"/>
                <a:gd name="T52" fmla="*/ 27 w 428"/>
                <a:gd name="T53" fmla="*/ 188 h 402"/>
                <a:gd name="T54" fmla="*/ 33 w 428"/>
                <a:gd name="T55" fmla="*/ 198 h 402"/>
                <a:gd name="T56" fmla="*/ 40 w 428"/>
                <a:gd name="T57" fmla="*/ 205 h 402"/>
                <a:gd name="T58" fmla="*/ 46 w 428"/>
                <a:gd name="T59" fmla="*/ 213 h 402"/>
                <a:gd name="T60" fmla="*/ 53 w 428"/>
                <a:gd name="T61" fmla="*/ 220 h 402"/>
                <a:gd name="T62" fmla="*/ 73 w 428"/>
                <a:gd name="T63" fmla="*/ 243 h 402"/>
                <a:gd name="T64" fmla="*/ 93 w 428"/>
                <a:gd name="T65" fmla="*/ 264 h 402"/>
                <a:gd name="T66" fmla="*/ 113 w 428"/>
                <a:gd name="T67" fmla="*/ 286 h 402"/>
                <a:gd name="T68" fmla="*/ 133 w 428"/>
                <a:gd name="T69" fmla="*/ 307 h 402"/>
                <a:gd name="T70" fmla="*/ 153 w 428"/>
                <a:gd name="T71" fmla="*/ 326 h 402"/>
                <a:gd name="T72" fmla="*/ 176 w 428"/>
                <a:gd name="T73" fmla="*/ 344 h 402"/>
                <a:gd name="T74" fmla="*/ 198 w 428"/>
                <a:gd name="T75" fmla="*/ 361 h 402"/>
                <a:gd name="T76" fmla="*/ 223 w 428"/>
                <a:gd name="T77" fmla="*/ 375 h 402"/>
                <a:gd name="T78" fmla="*/ 248 w 428"/>
                <a:gd name="T79" fmla="*/ 387 h 402"/>
                <a:gd name="T80" fmla="*/ 277 w 428"/>
                <a:gd name="T81" fmla="*/ 396 h 402"/>
                <a:gd name="T82" fmla="*/ 291 w 428"/>
                <a:gd name="T83" fmla="*/ 400 h 402"/>
                <a:gd name="T84" fmla="*/ 306 w 428"/>
                <a:gd name="T85" fmla="*/ 402 h 402"/>
                <a:gd name="T86" fmla="*/ 319 w 428"/>
                <a:gd name="T87" fmla="*/ 402 h 402"/>
                <a:gd name="T88" fmla="*/ 333 w 428"/>
                <a:gd name="T89" fmla="*/ 402 h 402"/>
                <a:gd name="T90" fmla="*/ 346 w 428"/>
                <a:gd name="T91" fmla="*/ 400 h 402"/>
                <a:gd name="T92" fmla="*/ 359 w 428"/>
                <a:gd name="T93" fmla="*/ 398 h 402"/>
                <a:gd name="T94" fmla="*/ 372 w 428"/>
                <a:gd name="T95" fmla="*/ 392 h 402"/>
                <a:gd name="T96" fmla="*/ 384 w 428"/>
                <a:gd name="T97" fmla="*/ 385 h 402"/>
                <a:gd name="T98" fmla="*/ 394 w 428"/>
                <a:gd name="T99" fmla="*/ 375 h 402"/>
                <a:gd name="T100" fmla="*/ 403 w 428"/>
                <a:gd name="T101" fmla="*/ 362 h 402"/>
                <a:gd name="T102" fmla="*/ 417 w 428"/>
                <a:gd name="T103" fmla="*/ 331 h 402"/>
                <a:gd name="T104" fmla="*/ 426 w 428"/>
                <a:gd name="T105" fmla="*/ 299 h 402"/>
                <a:gd name="T106" fmla="*/ 428 w 428"/>
                <a:gd name="T107" fmla="*/ 267 h 402"/>
                <a:gd name="T108" fmla="*/ 425 w 428"/>
                <a:gd name="T109" fmla="*/ 235 h 402"/>
                <a:gd name="T110" fmla="*/ 414 w 428"/>
                <a:gd name="T111" fmla="*/ 204 h 402"/>
                <a:gd name="T112" fmla="*/ 400 w 428"/>
                <a:gd name="T113" fmla="*/ 176 h 402"/>
                <a:gd name="T114" fmla="*/ 381 w 428"/>
                <a:gd name="T115" fmla="*/ 151 h 402"/>
                <a:gd name="T116" fmla="*/ 356 w 428"/>
                <a:gd name="T117" fmla="*/ 131 h 402"/>
                <a:gd name="T118" fmla="*/ 327 w 428"/>
                <a:gd name="T119" fmla="*/ 116 h 402"/>
                <a:gd name="T120" fmla="*/ 295 w 428"/>
                <a:gd name="T121" fmla="*/ 107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8" h="402">
                  <a:moveTo>
                    <a:pt x="109" y="2"/>
                  </a:moveTo>
                  <a:lnTo>
                    <a:pt x="96" y="0"/>
                  </a:lnTo>
                  <a:lnTo>
                    <a:pt x="84" y="0"/>
                  </a:lnTo>
                  <a:lnTo>
                    <a:pt x="71" y="2"/>
                  </a:lnTo>
                  <a:lnTo>
                    <a:pt x="59" y="4"/>
                  </a:lnTo>
                  <a:lnTo>
                    <a:pt x="47" y="8"/>
                  </a:lnTo>
                  <a:lnTo>
                    <a:pt x="37" y="12"/>
                  </a:lnTo>
                  <a:lnTo>
                    <a:pt x="26" y="18"/>
                  </a:lnTo>
                  <a:lnTo>
                    <a:pt x="18" y="27"/>
                  </a:lnTo>
                  <a:lnTo>
                    <a:pt x="12" y="36"/>
                  </a:lnTo>
                  <a:lnTo>
                    <a:pt x="4" y="48"/>
                  </a:lnTo>
                  <a:lnTo>
                    <a:pt x="2" y="55"/>
                  </a:lnTo>
                  <a:lnTo>
                    <a:pt x="1" y="63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0" y="88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1" y="115"/>
                  </a:lnTo>
                  <a:lnTo>
                    <a:pt x="2" y="123"/>
                  </a:lnTo>
                  <a:lnTo>
                    <a:pt x="3" y="132"/>
                  </a:lnTo>
                  <a:lnTo>
                    <a:pt x="4" y="142"/>
                  </a:lnTo>
                  <a:lnTo>
                    <a:pt x="8" y="153"/>
                  </a:lnTo>
                  <a:lnTo>
                    <a:pt x="12" y="162"/>
                  </a:lnTo>
                  <a:lnTo>
                    <a:pt x="16" y="172"/>
                  </a:lnTo>
                  <a:lnTo>
                    <a:pt x="21" y="181"/>
                  </a:lnTo>
                  <a:lnTo>
                    <a:pt x="27" y="188"/>
                  </a:lnTo>
                  <a:lnTo>
                    <a:pt x="33" y="198"/>
                  </a:lnTo>
                  <a:lnTo>
                    <a:pt x="40" y="205"/>
                  </a:lnTo>
                  <a:lnTo>
                    <a:pt x="46" y="213"/>
                  </a:lnTo>
                  <a:lnTo>
                    <a:pt x="53" y="220"/>
                  </a:lnTo>
                  <a:lnTo>
                    <a:pt x="73" y="243"/>
                  </a:lnTo>
                  <a:lnTo>
                    <a:pt x="93" y="264"/>
                  </a:lnTo>
                  <a:lnTo>
                    <a:pt x="113" y="286"/>
                  </a:lnTo>
                  <a:lnTo>
                    <a:pt x="133" y="307"/>
                  </a:lnTo>
                  <a:lnTo>
                    <a:pt x="153" y="326"/>
                  </a:lnTo>
                  <a:lnTo>
                    <a:pt x="176" y="344"/>
                  </a:lnTo>
                  <a:lnTo>
                    <a:pt x="198" y="361"/>
                  </a:lnTo>
                  <a:lnTo>
                    <a:pt x="223" y="375"/>
                  </a:lnTo>
                  <a:lnTo>
                    <a:pt x="248" y="387"/>
                  </a:lnTo>
                  <a:lnTo>
                    <a:pt x="277" y="396"/>
                  </a:lnTo>
                  <a:lnTo>
                    <a:pt x="291" y="400"/>
                  </a:lnTo>
                  <a:lnTo>
                    <a:pt x="306" y="402"/>
                  </a:lnTo>
                  <a:lnTo>
                    <a:pt x="319" y="402"/>
                  </a:lnTo>
                  <a:lnTo>
                    <a:pt x="333" y="402"/>
                  </a:lnTo>
                  <a:lnTo>
                    <a:pt x="346" y="400"/>
                  </a:lnTo>
                  <a:lnTo>
                    <a:pt x="359" y="398"/>
                  </a:lnTo>
                  <a:lnTo>
                    <a:pt x="372" y="392"/>
                  </a:lnTo>
                  <a:lnTo>
                    <a:pt x="384" y="385"/>
                  </a:lnTo>
                  <a:lnTo>
                    <a:pt x="394" y="375"/>
                  </a:lnTo>
                  <a:lnTo>
                    <a:pt x="403" y="362"/>
                  </a:lnTo>
                  <a:lnTo>
                    <a:pt x="417" y="331"/>
                  </a:lnTo>
                  <a:lnTo>
                    <a:pt x="426" y="299"/>
                  </a:lnTo>
                  <a:lnTo>
                    <a:pt x="428" y="267"/>
                  </a:lnTo>
                  <a:lnTo>
                    <a:pt x="425" y="235"/>
                  </a:lnTo>
                  <a:lnTo>
                    <a:pt x="414" y="204"/>
                  </a:lnTo>
                  <a:lnTo>
                    <a:pt x="400" y="176"/>
                  </a:lnTo>
                  <a:lnTo>
                    <a:pt x="381" y="151"/>
                  </a:lnTo>
                  <a:lnTo>
                    <a:pt x="356" y="131"/>
                  </a:lnTo>
                  <a:lnTo>
                    <a:pt x="327" y="116"/>
                  </a:lnTo>
                  <a:lnTo>
                    <a:pt x="295" y="107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5" name="Freeform 73">
              <a:extLst>
                <a:ext uri="{FF2B5EF4-FFF2-40B4-BE49-F238E27FC236}">
                  <a16:creationId xmlns:a16="http://schemas.microsoft.com/office/drawing/2014/main" id="{481738F4-A3E9-7268-B12A-4BE041436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" y="1518"/>
              <a:ext cx="100" cy="61"/>
            </a:xfrm>
            <a:custGeom>
              <a:avLst/>
              <a:gdLst>
                <a:gd name="T0" fmla="*/ 0 w 300"/>
                <a:gd name="T1" fmla="*/ 0 h 181"/>
                <a:gd name="T2" fmla="*/ 6 w 300"/>
                <a:gd name="T3" fmla="*/ 6 h 181"/>
                <a:gd name="T4" fmla="*/ 11 w 300"/>
                <a:gd name="T5" fmla="*/ 12 h 181"/>
                <a:gd name="T6" fmla="*/ 16 w 300"/>
                <a:gd name="T7" fmla="*/ 19 h 181"/>
                <a:gd name="T8" fmla="*/ 20 w 300"/>
                <a:gd name="T9" fmla="*/ 27 h 181"/>
                <a:gd name="T10" fmla="*/ 25 w 300"/>
                <a:gd name="T11" fmla="*/ 33 h 181"/>
                <a:gd name="T12" fmla="*/ 28 w 300"/>
                <a:gd name="T13" fmla="*/ 40 h 181"/>
                <a:gd name="T14" fmla="*/ 33 w 300"/>
                <a:gd name="T15" fmla="*/ 48 h 181"/>
                <a:gd name="T16" fmla="*/ 38 w 300"/>
                <a:gd name="T17" fmla="*/ 55 h 181"/>
                <a:gd name="T18" fmla="*/ 44 w 300"/>
                <a:gd name="T19" fmla="*/ 60 h 181"/>
                <a:gd name="T20" fmla="*/ 50 w 300"/>
                <a:gd name="T21" fmla="*/ 65 h 181"/>
                <a:gd name="T22" fmla="*/ 63 w 300"/>
                <a:gd name="T23" fmla="*/ 74 h 181"/>
                <a:gd name="T24" fmla="*/ 75 w 300"/>
                <a:gd name="T25" fmla="*/ 83 h 181"/>
                <a:gd name="T26" fmla="*/ 85 w 300"/>
                <a:gd name="T27" fmla="*/ 94 h 181"/>
                <a:gd name="T28" fmla="*/ 95 w 300"/>
                <a:gd name="T29" fmla="*/ 105 h 181"/>
                <a:gd name="T30" fmla="*/ 106 w 300"/>
                <a:gd name="T31" fmla="*/ 115 h 181"/>
                <a:gd name="T32" fmla="*/ 115 w 300"/>
                <a:gd name="T33" fmla="*/ 127 h 181"/>
                <a:gd name="T34" fmla="*/ 125 w 300"/>
                <a:gd name="T35" fmla="*/ 137 h 181"/>
                <a:gd name="T36" fmla="*/ 135 w 300"/>
                <a:gd name="T37" fmla="*/ 146 h 181"/>
                <a:gd name="T38" fmla="*/ 147 w 300"/>
                <a:gd name="T39" fmla="*/ 155 h 181"/>
                <a:gd name="T40" fmla="*/ 160 w 300"/>
                <a:gd name="T41" fmla="*/ 162 h 181"/>
                <a:gd name="T42" fmla="*/ 170 w 300"/>
                <a:gd name="T43" fmla="*/ 168 h 181"/>
                <a:gd name="T44" fmla="*/ 180 w 300"/>
                <a:gd name="T45" fmla="*/ 172 h 181"/>
                <a:gd name="T46" fmla="*/ 192 w 300"/>
                <a:gd name="T47" fmla="*/ 176 h 181"/>
                <a:gd name="T48" fmla="*/ 203 w 300"/>
                <a:gd name="T49" fmla="*/ 178 h 181"/>
                <a:gd name="T50" fmla="*/ 215 w 300"/>
                <a:gd name="T51" fmla="*/ 181 h 181"/>
                <a:gd name="T52" fmla="*/ 226 w 300"/>
                <a:gd name="T53" fmla="*/ 181 h 181"/>
                <a:gd name="T54" fmla="*/ 236 w 300"/>
                <a:gd name="T55" fmla="*/ 181 h 181"/>
                <a:gd name="T56" fmla="*/ 247 w 300"/>
                <a:gd name="T57" fmla="*/ 180 h 181"/>
                <a:gd name="T58" fmla="*/ 255 w 300"/>
                <a:gd name="T59" fmla="*/ 176 h 181"/>
                <a:gd name="T60" fmla="*/ 263 w 300"/>
                <a:gd name="T61" fmla="*/ 170 h 181"/>
                <a:gd name="T62" fmla="*/ 270 w 300"/>
                <a:gd name="T63" fmla="*/ 165 h 181"/>
                <a:gd name="T64" fmla="*/ 276 w 300"/>
                <a:gd name="T65" fmla="*/ 159 h 181"/>
                <a:gd name="T66" fmla="*/ 282 w 300"/>
                <a:gd name="T67" fmla="*/ 153 h 181"/>
                <a:gd name="T68" fmla="*/ 286 w 300"/>
                <a:gd name="T69" fmla="*/ 148 h 181"/>
                <a:gd name="T70" fmla="*/ 291 w 300"/>
                <a:gd name="T71" fmla="*/ 140 h 181"/>
                <a:gd name="T72" fmla="*/ 295 w 300"/>
                <a:gd name="T73" fmla="*/ 133 h 181"/>
                <a:gd name="T74" fmla="*/ 297 w 300"/>
                <a:gd name="T75" fmla="*/ 126 h 181"/>
                <a:gd name="T76" fmla="*/ 298 w 300"/>
                <a:gd name="T77" fmla="*/ 118 h 181"/>
                <a:gd name="T78" fmla="*/ 300 w 300"/>
                <a:gd name="T79" fmla="*/ 108 h 181"/>
                <a:gd name="T80" fmla="*/ 298 w 300"/>
                <a:gd name="T81" fmla="*/ 98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0" h="181">
                  <a:moveTo>
                    <a:pt x="0" y="0"/>
                  </a:moveTo>
                  <a:lnTo>
                    <a:pt x="6" y="6"/>
                  </a:lnTo>
                  <a:lnTo>
                    <a:pt x="11" y="12"/>
                  </a:lnTo>
                  <a:lnTo>
                    <a:pt x="16" y="19"/>
                  </a:lnTo>
                  <a:lnTo>
                    <a:pt x="20" y="27"/>
                  </a:lnTo>
                  <a:lnTo>
                    <a:pt x="25" y="33"/>
                  </a:lnTo>
                  <a:lnTo>
                    <a:pt x="28" y="40"/>
                  </a:lnTo>
                  <a:lnTo>
                    <a:pt x="33" y="48"/>
                  </a:lnTo>
                  <a:lnTo>
                    <a:pt x="38" y="55"/>
                  </a:lnTo>
                  <a:lnTo>
                    <a:pt x="44" y="60"/>
                  </a:lnTo>
                  <a:lnTo>
                    <a:pt x="50" y="65"/>
                  </a:lnTo>
                  <a:lnTo>
                    <a:pt x="63" y="74"/>
                  </a:lnTo>
                  <a:lnTo>
                    <a:pt x="75" y="83"/>
                  </a:lnTo>
                  <a:lnTo>
                    <a:pt x="85" y="94"/>
                  </a:lnTo>
                  <a:lnTo>
                    <a:pt x="95" y="105"/>
                  </a:lnTo>
                  <a:lnTo>
                    <a:pt x="106" y="115"/>
                  </a:lnTo>
                  <a:lnTo>
                    <a:pt x="115" y="127"/>
                  </a:lnTo>
                  <a:lnTo>
                    <a:pt x="125" y="137"/>
                  </a:lnTo>
                  <a:lnTo>
                    <a:pt x="135" y="146"/>
                  </a:lnTo>
                  <a:lnTo>
                    <a:pt x="147" y="155"/>
                  </a:lnTo>
                  <a:lnTo>
                    <a:pt x="160" y="162"/>
                  </a:lnTo>
                  <a:lnTo>
                    <a:pt x="170" y="168"/>
                  </a:lnTo>
                  <a:lnTo>
                    <a:pt x="180" y="172"/>
                  </a:lnTo>
                  <a:lnTo>
                    <a:pt x="192" y="176"/>
                  </a:lnTo>
                  <a:lnTo>
                    <a:pt x="203" y="178"/>
                  </a:lnTo>
                  <a:lnTo>
                    <a:pt x="215" y="181"/>
                  </a:lnTo>
                  <a:lnTo>
                    <a:pt x="226" y="181"/>
                  </a:lnTo>
                  <a:lnTo>
                    <a:pt x="236" y="181"/>
                  </a:lnTo>
                  <a:lnTo>
                    <a:pt x="247" y="180"/>
                  </a:lnTo>
                  <a:lnTo>
                    <a:pt x="255" y="176"/>
                  </a:lnTo>
                  <a:lnTo>
                    <a:pt x="263" y="170"/>
                  </a:lnTo>
                  <a:lnTo>
                    <a:pt x="270" y="165"/>
                  </a:lnTo>
                  <a:lnTo>
                    <a:pt x="276" y="159"/>
                  </a:lnTo>
                  <a:lnTo>
                    <a:pt x="282" y="153"/>
                  </a:lnTo>
                  <a:lnTo>
                    <a:pt x="286" y="148"/>
                  </a:lnTo>
                  <a:lnTo>
                    <a:pt x="291" y="140"/>
                  </a:lnTo>
                  <a:lnTo>
                    <a:pt x="295" y="133"/>
                  </a:lnTo>
                  <a:lnTo>
                    <a:pt x="297" y="126"/>
                  </a:lnTo>
                  <a:lnTo>
                    <a:pt x="298" y="118"/>
                  </a:lnTo>
                  <a:lnTo>
                    <a:pt x="300" y="108"/>
                  </a:lnTo>
                  <a:lnTo>
                    <a:pt x="298" y="98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6" name="Freeform 74">
              <a:extLst>
                <a:ext uri="{FF2B5EF4-FFF2-40B4-BE49-F238E27FC236}">
                  <a16:creationId xmlns:a16="http://schemas.microsoft.com/office/drawing/2014/main" id="{C8DE18A7-E5A7-0064-94B6-56BF6ACF4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" y="1498"/>
              <a:ext cx="25" cy="31"/>
            </a:xfrm>
            <a:custGeom>
              <a:avLst/>
              <a:gdLst>
                <a:gd name="T0" fmla="*/ 2 w 77"/>
                <a:gd name="T1" fmla="*/ 17 h 95"/>
                <a:gd name="T2" fmla="*/ 3 w 77"/>
                <a:gd name="T3" fmla="*/ 14 h 95"/>
                <a:gd name="T4" fmla="*/ 4 w 77"/>
                <a:gd name="T5" fmla="*/ 11 h 95"/>
                <a:gd name="T6" fmla="*/ 5 w 77"/>
                <a:gd name="T7" fmla="*/ 9 h 95"/>
                <a:gd name="T8" fmla="*/ 6 w 77"/>
                <a:gd name="T9" fmla="*/ 6 h 95"/>
                <a:gd name="T10" fmla="*/ 9 w 77"/>
                <a:gd name="T11" fmla="*/ 5 h 95"/>
                <a:gd name="T12" fmla="*/ 11 w 77"/>
                <a:gd name="T13" fmla="*/ 4 h 95"/>
                <a:gd name="T14" fmla="*/ 13 w 77"/>
                <a:gd name="T15" fmla="*/ 1 h 95"/>
                <a:gd name="T16" fmla="*/ 18 w 77"/>
                <a:gd name="T17" fmla="*/ 1 h 95"/>
                <a:gd name="T18" fmla="*/ 22 w 77"/>
                <a:gd name="T19" fmla="*/ 0 h 95"/>
                <a:gd name="T20" fmla="*/ 28 w 77"/>
                <a:gd name="T21" fmla="*/ 0 h 95"/>
                <a:gd name="T22" fmla="*/ 36 w 77"/>
                <a:gd name="T23" fmla="*/ 1 h 95"/>
                <a:gd name="T24" fmla="*/ 42 w 77"/>
                <a:gd name="T25" fmla="*/ 4 h 95"/>
                <a:gd name="T26" fmla="*/ 46 w 77"/>
                <a:gd name="T27" fmla="*/ 7 h 95"/>
                <a:gd name="T28" fmla="*/ 48 w 77"/>
                <a:gd name="T29" fmla="*/ 13 h 95"/>
                <a:gd name="T30" fmla="*/ 48 w 77"/>
                <a:gd name="T31" fmla="*/ 19 h 95"/>
                <a:gd name="T32" fmla="*/ 48 w 77"/>
                <a:gd name="T33" fmla="*/ 25 h 95"/>
                <a:gd name="T34" fmla="*/ 48 w 77"/>
                <a:gd name="T35" fmla="*/ 32 h 95"/>
                <a:gd name="T36" fmla="*/ 49 w 77"/>
                <a:gd name="T37" fmla="*/ 38 h 95"/>
                <a:gd name="T38" fmla="*/ 52 w 77"/>
                <a:gd name="T39" fmla="*/ 45 h 95"/>
                <a:gd name="T40" fmla="*/ 54 w 77"/>
                <a:gd name="T41" fmla="*/ 51 h 95"/>
                <a:gd name="T42" fmla="*/ 56 w 77"/>
                <a:gd name="T43" fmla="*/ 53 h 95"/>
                <a:gd name="T44" fmla="*/ 59 w 77"/>
                <a:gd name="T45" fmla="*/ 55 h 95"/>
                <a:gd name="T46" fmla="*/ 61 w 77"/>
                <a:gd name="T47" fmla="*/ 56 h 95"/>
                <a:gd name="T48" fmla="*/ 63 w 77"/>
                <a:gd name="T49" fmla="*/ 58 h 95"/>
                <a:gd name="T50" fmla="*/ 66 w 77"/>
                <a:gd name="T51" fmla="*/ 60 h 95"/>
                <a:gd name="T52" fmla="*/ 68 w 77"/>
                <a:gd name="T53" fmla="*/ 62 h 95"/>
                <a:gd name="T54" fmla="*/ 71 w 77"/>
                <a:gd name="T55" fmla="*/ 63 h 95"/>
                <a:gd name="T56" fmla="*/ 73 w 77"/>
                <a:gd name="T57" fmla="*/ 66 h 95"/>
                <a:gd name="T58" fmla="*/ 74 w 77"/>
                <a:gd name="T59" fmla="*/ 68 h 95"/>
                <a:gd name="T60" fmla="*/ 77 w 77"/>
                <a:gd name="T61" fmla="*/ 70 h 95"/>
                <a:gd name="T62" fmla="*/ 72 w 77"/>
                <a:gd name="T63" fmla="*/ 73 h 95"/>
                <a:gd name="T64" fmla="*/ 67 w 77"/>
                <a:gd name="T65" fmla="*/ 76 h 95"/>
                <a:gd name="T66" fmla="*/ 62 w 77"/>
                <a:gd name="T67" fmla="*/ 80 h 95"/>
                <a:gd name="T68" fmla="*/ 57 w 77"/>
                <a:gd name="T69" fmla="*/ 85 h 95"/>
                <a:gd name="T70" fmla="*/ 53 w 77"/>
                <a:gd name="T71" fmla="*/ 88 h 95"/>
                <a:gd name="T72" fmla="*/ 49 w 77"/>
                <a:gd name="T73" fmla="*/ 92 h 95"/>
                <a:gd name="T74" fmla="*/ 44 w 77"/>
                <a:gd name="T75" fmla="*/ 94 h 95"/>
                <a:gd name="T76" fmla="*/ 40 w 77"/>
                <a:gd name="T77" fmla="*/ 95 h 95"/>
                <a:gd name="T78" fmla="*/ 34 w 77"/>
                <a:gd name="T79" fmla="*/ 95 h 95"/>
                <a:gd name="T80" fmla="*/ 28 w 77"/>
                <a:gd name="T81" fmla="*/ 94 h 95"/>
                <a:gd name="T82" fmla="*/ 22 w 77"/>
                <a:gd name="T83" fmla="*/ 91 h 95"/>
                <a:gd name="T84" fmla="*/ 18 w 77"/>
                <a:gd name="T85" fmla="*/ 87 h 95"/>
                <a:gd name="T86" fmla="*/ 16 w 77"/>
                <a:gd name="T87" fmla="*/ 82 h 95"/>
                <a:gd name="T88" fmla="*/ 13 w 77"/>
                <a:gd name="T89" fmla="*/ 76 h 95"/>
                <a:gd name="T90" fmla="*/ 12 w 77"/>
                <a:gd name="T91" fmla="*/ 70 h 95"/>
                <a:gd name="T92" fmla="*/ 11 w 77"/>
                <a:gd name="T93" fmla="*/ 64 h 95"/>
                <a:gd name="T94" fmla="*/ 11 w 77"/>
                <a:gd name="T95" fmla="*/ 58 h 95"/>
                <a:gd name="T96" fmla="*/ 10 w 77"/>
                <a:gd name="T97" fmla="*/ 53 h 95"/>
                <a:gd name="T98" fmla="*/ 9 w 77"/>
                <a:gd name="T99" fmla="*/ 47 h 95"/>
                <a:gd name="T100" fmla="*/ 6 w 77"/>
                <a:gd name="T101" fmla="*/ 42 h 95"/>
                <a:gd name="T102" fmla="*/ 4 w 77"/>
                <a:gd name="T103" fmla="*/ 38 h 95"/>
                <a:gd name="T104" fmla="*/ 4 w 77"/>
                <a:gd name="T105" fmla="*/ 37 h 95"/>
                <a:gd name="T106" fmla="*/ 3 w 77"/>
                <a:gd name="T107" fmla="*/ 35 h 95"/>
                <a:gd name="T108" fmla="*/ 2 w 77"/>
                <a:gd name="T109" fmla="*/ 32 h 95"/>
                <a:gd name="T110" fmla="*/ 2 w 77"/>
                <a:gd name="T111" fmla="*/ 31 h 95"/>
                <a:gd name="T112" fmla="*/ 2 w 77"/>
                <a:gd name="T113" fmla="*/ 29 h 95"/>
                <a:gd name="T114" fmla="*/ 0 w 77"/>
                <a:gd name="T115" fmla="*/ 26 h 95"/>
                <a:gd name="T116" fmla="*/ 0 w 77"/>
                <a:gd name="T117" fmla="*/ 24 h 95"/>
                <a:gd name="T118" fmla="*/ 0 w 77"/>
                <a:gd name="T119" fmla="*/ 20 h 95"/>
                <a:gd name="T120" fmla="*/ 2 w 77"/>
                <a:gd name="T121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" h="95">
                  <a:moveTo>
                    <a:pt x="2" y="17"/>
                  </a:moveTo>
                  <a:lnTo>
                    <a:pt x="3" y="14"/>
                  </a:lnTo>
                  <a:lnTo>
                    <a:pt x="4" y="11"/>
                  </a:lnTo>
                  <a:lnTo>
                    <a:pt x="5" y="9"/>
                  </a:lnTo>
                  <a:lnTo>
                    <a:pt x="6" y="6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3" y="1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6" y="1"/>
                  </a:lnTo>
                  <a:lnTo>
                    <a:pt x="42" y="4"/>
                  </a:lnTo>
                  <a:lnTo>
                    <a:pt x="46" y="7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48" y="25"/>
                  </a:lnTo>
                  <a:lnTo>
                    <a:pt x="48" y="32"/>
                  </a:lnTo>
                  <a:lnTo>
                    <a:pt x="49" y="38"/>
                  </a:lnTo>
                  <a:lnTo>
                    <a:pt x="52" y="45"/>
                  </a:lnTo>
                  <a:lnTo>
                    <a:pt x="54" y="51"/>
                  </a:lnTo>
                  <a:lnTo>
                    <a:pt x="56" y="53"/>
                  </a:lnTo>
                  <a:lnTo>
                    <a:pt x="59" y="55"/>
                  </a:lnTo>
                  <a:lnTo>
                    <a:pt x="61" y="56"/>
                  </a:lnTo>
                  <a:lnTo>
                    <a:pt x="63" y="58"/>
                  </a:lnTo>
                  <a:lnTo>
                    <a:pt x="66" y="60"/>
                  </a:lnTo>
                  <a:lnTo>
                    <a:pt x="68" y="62"/>
                  </a:lnTo>
                  <a:lnTo>
                    <a:pt x="71" y="63"/>
                  </a:lnTo>
                  <a:lnTo>
                    <a:pt x="73" y="66"/>
                  </a:lnTo>
                  <a:lnTo>
                    <a:pt x="74" y="68"/>
                  </a:lnTo>
                  <a:lnTo>
                    <a:pt x="77" y="70"/>
                  </a:lnTo>
                  <a:lnTo>
                    <a:pt x="72" y="73"/>
                  </a:lnTo>
                  <a:lnTo>
                    <a:pt x="67" y="76"/>
                  </a:lnTo>
                  <a:lnTo>
                    <a:pt x="62" y="80"/>
                  </a:lnTo>
                  <a:lnTo>
                    <a:pt x="57" y="85"/>
                  </a:lnTo>
                  <a:lnTo>
                    <a:pt x="53" y="88"/>
                  </a:lnTo>
                  <a:lnTo>
                    <a:pt x="49" y="92"/>
                  </a:lnTo>
                  <a:lnTo>
                    <a:pt x="44" y="94"/>
                  </a:lnTo>
                  <a:lnTo>
                    <a:pt x="40" y="95"/>
                  </a:lnTo>
                  <a:lnTo>
                    <a:pt x="34" y="95"/>
                  </a:lnTo>
                  <a:lnTo>
                    <a:pt x="28" y="94"/>
                  </a:lnTo>
                  <a:lnTo>
                    <a:pt x="22" y="91"/>
                  </a:lnTo>
                  <a:lnTo>
                    <a:pt x="18" y="87"/>
                  </a:lnTo>
                  <a:lnTo>
                    <a:pt x="16" y="82"/>
                  </a:lnTo>
                  <a:lnTo>
                    <a:pt x="13" y="76"/>
                  </a:lnTo>
                  <a:lnTo>
                    <a:pt x="12" y="70"/>
                  </a:lnTo>
                  <a:lnTo>
                    <a:pt x="11" y="64"/>
                  </a:lnTo>
                  <a:lnTo>
                    <a:pt x="11" y="58"/>
                  </a:lnTo>
                  <a:lnTo>
                    <a:pt x="10" y="53"/>
                  </a:lnTo>
                  <a:lnTo>
                    <a:pt x="9" y="47"/>
                  </a:lnTo>
                  <a:lnTo>
                    <a:pt x="6" y="42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3" y="35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rgbClr val="B2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7" name="Freeform 75">
              <a:extLst>
                <a:ext uri="{FF2B5EF4-FFF2-40B4-BE49-F238E27FC236}">
                  <a16:creationId xmlns:a16="http://schemas.microsoft.com/office/drawing/2014/main" id="{D4DD3757-02CC-2897-4D45-55D2EE38C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" y="1498"/>
              <a:ext cx="25" cy="31"/>
            </a:xfrm>
            <a:custGeom>
              <a:avLst/>
              <a:gdLst>
                <a:gd name="T0" fmla="*/ 2 w 77"/>
                <a:gd name="T1" fmla="*/ 17 h 95"/>
                <a:gd name="T2" fmla="*/ 3 w 77"/>
                <a:gd name="T3" fmla="*/ 14 h 95"/>
                <a:gd name="T4" fmla="*/ 4 w 77"/>
                <a:gd name="T5" fmla="*/ 11 h 95"/>
                <a:gd name="T6" fmla="*/ 5 w 77"/>
                <a:gd name="T7" fmla="*/ 9 h 95"/>
                <a:gd name="T8" fmla="*/ 6 w 77"/>
                <a:gd name="T9" fmla="*/ 6 h 95"/>
                <a:gd name="T10" fmla="*/ 9 w 77"/>
                <a:gd name="T11" fmla="*/ 5 h 95"/>
                <a:gd name="T12" fmla="*/ 11 w 77"/>
                <a:gd name="T13" fmla="*/ 4 h 95"/>
                <a:gd name="T14" fmla="*/ 13 w 77"/>
                <a:gd name="T15" fmla="*/ 1 h 95"/>
                <a:gd name="T16" fmla="*/ 18 w 77"/>
                <a:gd name="T17" fmla="*/ 1 h 95"/>
                <a:gd name="T18" fmla="*/ 22 w 77"/>
                <a:gd name="T19" fmla="*/ 0 h 95"/>
                <a:gd name="T20" fmla="*/ 28 w 77"/>
                <a:gd name="T21" fmla="*/ 0 h 95"/>
                <a:gd name="T22" fmla="*/ 36 w 77"/>
                <a:gd name="T23" fmla="*/ 1 h 95"/>
                <a:gd name="T24" fmla="*/ 42 w 77"/>
                <a:gd name="T25" fmla="*/ 4 h 95"/>
                <a:gd name="T26" fmla="*/ 46 w 77"/>
                <a:gd name="T27" fmla="*/ 7 h 95"/>
                <a:gd name="T28" fmla="*/ 48 w 77"/>
                <a:gd name="T29" fmla="*/ 13 h 95"/>
                <a:gd name="T30" fmla="*/ 48 w 77"/>
                <a:gd name="T31" fmla="*/ 19 h 95"/>
                <a:gd name="T32" fmla="*/ 48 w 77"/>
                <a:gd name="T33" fmla="*/ 25 h 95"/>
                <a:gd name="T34" fmla="*/ 48 w 77"/>
                <a:gd name="T35" fmla="*/ 32 h 95"/>
                <a:gd name="T36" fmla="*/ 49 w 77"/>
                <a:gd name="T37" fmla="*/ 38 h 95"/>
                <a:gd name="T38" fmla="*/ 52 w 77"/>
                <a:gd name="T39" fmla="*/ 45 h 95"/>
                <a:gd name="T40" fmla="*/ 54 w 77"/>
                <a:gd name="T41" fmla="*/ 51 h 95"/>
                <a:gd name="T42" fmla="*/ 56 w 77"/>
                <a:gd name="T43" fmla="*/ 53 h 95"/>
                <a:gd name="T44" fmla="*/ 59 w 77"/>
                <a:gd name="T45" fmla="*/ 55 h 95"/>
                <a:gd name="T46" fmla="*/ 61 w 77"/>
                <a:gd name="T47" fmla="*/ 56 h 95"/>
                <a:gd name="T48" fmla="*/ 63 w 77"/>
                <a:gd name="T49" fmla="*/ 58 h 95"/>
                <a:gd name="T50" fmla="*/ 66 w 77"/>
                <a:gd name="T51" fmla="*/ 60 h 95"/>
                <a:gd name="T52" fmla="*/ 68 w 77"/>
                <a:gd name="T53" fmla="*/ 62 h 95"/>
                <a:gd name="T54" fmla="*/ 71 w 77"/>
                <a:gd name="T55" fmla="*/ 63 h 95"/>
                <a:gd name="T56" fmla="*/ 73 w 77"/>
                <a:gd name="T57" fmla="*/ 66 h 95"/>
                <a:gd name="T58" fmla="*/ 74 w 77"/>
                <a:gd name="T59" fmla="*/ 68 h 95"/>
                <a:gd name="T60" fmla="*/ 77 w 77"/>
                <a:gd name="T61" fmla="*/ 70 h 95"/>
                <a:gd name="T62" fmla="*/ 72 w 77"/>
                <a:gd name="T63" fmla="*/ 73 h 95"/>
                <a:gd name="T64" fmla="*/ 67 w 77"/>
                <a:gd name="T65" fmla="*/ 76 h 95"/>
                <a:gd name="T66" fmla="*/ 62 w 77"/>
                <a:gd name="T67" fmla="*/ 80 h 95"/>
                <a:gd name="T68" fmla="*/ 57 w 77"/>
                <a:gd name="T69" fmla="*/ 85 h 95"/>
                <a:gd name="T70" fmla="*/ 53 w 77"/>
                <a:gd name="T71" fmla="*/ 88 h 95"/>
                <a:gd name="T72" fmla="*/ 49 w 77"/>
                <a:gd name="T73" fmla="*/ 92 h 95"/>
                <a:gd name="T74" fmla="*/ 44 w 77"/>
                <a:gd name="T75" fmla="*/ 94 h 95"/>
                <a:gd name="T76" fmla="*/ 40 w 77"/>
                <a:gd name="T77" fmla="*/ 95 h 95"/>
                <a:gd name="T78" fmla="*/ 34 w 77"/>
                <a:gd name="T79" fmla="*/ 95 h 95"/>
                <a:gd name="T80" fmla="*/ 28 w 77"/>
                <a:gd name="T81" fmla="*/ 94 h 95"/>
                <a:gd name="T82" fmla="*/ 22 w 77"/>
                <a:gd name="T83" fmla="*/ 91 h 95"/>
                <a:gd name="T84" fmla="*/ 18 w 77"/>
                <a:gd name="T85" fmla="*/ 87 h 95"/>
                <a:gd name="T86" fmla="*/ 16 w 77"/>
                <a:gd name="T87" fmla="*/ 82 h 95"/>
                <a:gd name="T88" fmla="*/ 13 w 77"/>
                <a:gd name="T89" fmla="*/ 76 h 95"/>
                <a:gd name="T90" fmla="*/ 12 w 77"/>
                <a:gd name="T91" fmla="*/ 70 h 95"/>
                <a:gd name="T92" fmla="*/ 11 w 77"/>
                <a:gd name="T93" fmla="*/ 64 h 95"/>
                <a:gd name="T94" fmla="*/ 11 w 77"/>
                <a:gd name="T95" fmla="*/ 58 h 95"/>
                <a:gd name="T96" fmla="*/ 10 w 77"/>
                <a:gd name="T97" fmla="*/ 53 h 95"/>
                <a:gd name="T98" fmla="*/ 9 w 77"/>
                <a:gd name="T99" fmla="*/ 47 h 95"/>
                <a:gd name="T100" fmla="*/ 6 w 77"/>
                <a:gd name="T101" fmla="*/ 42 h 95"/>
                <a:gd name="T102" fmla="*/ 4 w 77"/>
                <a:gd name="T103" fmla="*/ 38 h 95"/>
                <a:gd name="T104" fmla="*/ 4 w 77"/>
                <a:gd name="T105" fmla="*/ 37 h 95"/>
                <a:gd name="T106" fmla="*/ 3 w 77"/>
                <a:gd name="T107" fmla="*/ 35 h 95"/>
                <a:gd name="T108" fmla="*/ 2 w 77"/>
                <a:gd name="T109" fmla="*/ 32 h 95"/>
                <a:gd name="T110" fmla="*/ 2 w 77"/>
                <a:gd name="T111" fmla="*/ 31 h 95"/>
                <a:gd name="T112" fmla="*/ 2 w 77"/>
                <a:gd name="T113" fmla="*/ 29 h 95"/>
                <a:gd name="T114" fmla="*/ 0 w 77"/>
                <a:gd name="T115" fmla="*/ 26 h 95"/>
                <a:gd name="T116" fmla="*/ 0 w 77"/>
                <a:gd name="T117" fmla="*/ 24 h 95"/>
                <a:gd name="T118" fmla="*/ 0 w 77"/>
                <a:gd name="T119" fmla="*/ 20 h 95"/>
                <a:gd name="T120" fmla="*/ 2 w 77"/>
                <a:gd name="T121" fmla="*/ 1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" h="95">
                  <a:moveTo>
                    <a:pt x="2" y="17"/>
                  </a:moveTo>
                  <a:lnTo>
                    <a:pt x="3" y="14"/>
                  </a:lnTo>
                  <a:lnTo>
                    <a:pt x="4" y="11"/>
                  </a:lnTo>
                  <a:lnTo>
                    <a:pt x="5" y="9"/>
                  </a:lnTo>
                  <a:lnTo>
                    <a:pt x="6" y="6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3" y="1"/>
                  </a:lnTo>
                  <a:lnTo>
                    <a:pt x="18" y="1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36" y="1"/>
                  </a:lnTo>
                  <a:lnTo>
                    <a:pt x="42" y="4"/>
                  </a:lnTo>
                  <a:lnTo>
                    <a:pt x="46" y="7"/>
                  </a:lnTo>
                  <a:lnTo>
                    <a:pt x="48" y="13"/>
                  </a:lnTo>
                  <a:lnTo>
                    <a:pt x="48" y="19"/>
                  </a:lnTo>
                  <a:lnTo>
                    <a:pt x="48" y="25"/>
                  </a:lnTo>
                  <a:lnTo>
                    <a:pt x="48" y="32"/>
                  </a:lnTo>
                  <a:lnTo>
                    <a:pt x="49" y="38"/>
                  </a:lnTo>
                  <a:lnTo>
                    <a:pt x="52" y="45"/>
                  </a:lnTo>
                  <a:lnTo>
                    <a:pt x="54" y="51"/>
                  </a:lnTo>
                  <a:lnTo>
                    <a:pt x="56" y="53"/>
                  </a:lnTo>
                  <a:lnTo>
                    <a:pt x="59" y="55"/>
                  </a:lnTo>
                  <a:lnTo>
                    <a:pt x="61" y="56"/>
                  </a:lnTo>
                  <a:lnTo>
                    <a:pt x="63" y="58"/>
                  </a:lnTo>
                  <a:lnTo>
                    <a:pt x="66" y="60"/>
                  </a:lnTo>
                  <a:lnTo>
                    <a:pt x="68" y="62"/>
                  </a:lnTo>
                  <a:lnTo>
                    <a:pt x="71" y="63"/>
                  </a:lnTo>
                  <a:lnTo>
                    <a:pt x="73" y="66"/>
                  </a:lnTo>
                  <a:lnTo>
                    <a:pt x="74" y="68"/>
                  </a:lnTo>
                  <a:lnTo>
                    <a:pt x="77" y="70"/>
                  </a:lnTo>
                  <a:lnTo>
                    <a:pt x="72" y="73"/>
                  </a:lnTo>
                  <a:lnTo>
                    <a:pt x="67" y="76"/>
                  </a:lnTo>
                  <a:lnTo>
                    <a:pt x="62" y="80"/>
                  </a:lnTo>
                  <a:lnTo>
                    <a:pt x="57" y="85"/>
                  </a:lnTo>
                  <a:lnTo>
                    <a:pt x="53" y="88"/>
                  </a:lnTo>
                  <a:lnTo>
                    <a:pt x="49" y="92"/>
                  </a:lnTo>
                  <a:lnTo>
                    <a:pt x="44" y="94"/>
                  </a:lnTo>
                  <a:lnTo>
                    <a:pt x="40" y="95"/>
                  </a:lnTo>
                  <a:lnTo>
                    <a:pt x="34" y="95"/>
                  </a:lnTo>
                  <a:lnTo>
                    <a:pt x="28" y="94"/>
                  </a:lnTo>
                  <a:lnTo>
                    <a:pt x="22" y="91"/>
                  </a:lnTo>
                  <a:lnTo>
                    <a:pt x="18" y="87"/>
                  </a:lnTo>
                  <a:lnTo>
                    <a:pt x="16" y="82"/>
                  </a:lnTo>
                  <a:lnTo>
                    <a:pt x="13" y="76"/>
                  </a:lnTo>
                  <a:lnTo>
                    <a:pt x="12" y="70"/>
                  </a:lnTo>
                  <a:lnTo>
                    <a:pt x="11" y="64"/>
                  </a:lnTo>
                  <a:lnTo>
                    <a:pt x="11" y="58"/>
                  </a:lnTo>
                  <a:lnTo>
                    <a:pt x="10" y="53"/>
                  </a:lnTo>
                  <a:lnTo>
                    <a:pt x="9" y="47"/>
                  </a:lnTo>
                  <a:lnTo>
                    <a:pt x="6" y="42"/>
                  </a:lnTo>
                  <a:lnTo>
                    <a:pt x="4" y="38"/>
                  </a:lnTo>
                  <a:lnTo>
                    <a:pt x="4" y="37"/>
                  </a:lnTo>
                  <a:lnTo>
                    <a:pt x="3" y="35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7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8" name="Freeform 76">
              <a:extLst>
                <a:ext uri="{FF2B5EF4-FFF2-40B4-BE49-F238E27FC236}">
                  <a16:creationId xmlns:a16="http://schemas.microsoft.com/office/drawing/2014/main" id="{60347EF7-B96F-0D39-9882-F413CEC67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" y="1497"/>
              <a:ext cx="24" cy="24"/>
            </a:xfrm>
            <a:custGeom>
              <a:avLst/>
              <a:gdLst>
                <a:gd name="T0" fmla="*/ 72 w 74"/>
                <a:gd name="T1" fmla="*/ 68 h 71"/>
                <a:gd name="T2" fmla="*/ 68 w 74"/>
                <a:gd name="T3" fmla="*/ 64 h 71"/>
                <a:gd name="T4" fmla="*/ 63 w 74"/>
                <a:gd name="T5" fmla="*/ 59 h 71"/>
                <a:gd name="T6" fmla="*/ 58 w 74"/>
                <a:gd name="T7" fmla="*/ 57 h 71"/>
                <a:gd name="T8" fmla="*/ 53 w 74"/>
                <a:gd name="T9" fmla="*/ 53 h 71"/>
                <a:gd name="T10" fmla="*/ 49 w 74"/>
                <a:gd name="T11" fmla="*/ 45 h 71"/>
                <a:gd name="T12" fmla="*/ 46 w 74"/>
                <a:gd name="T13" fmla="*/ 32 h 71"/>
                <a:gd name="T14" fmla="*/ 45 w 74"/>
                <a:gd name="T15" fmla="*/ 18 h 71"/>
                <a:gd name="T16" fmla="*/ 43 w 74"/>
                <a:gd name="T17" fmla="*/ 7 h 71"/>
                <a:gd name="T18" fmla="*/ 33 w 74"/>
                <a:gd name="T19" fmla="*/ 1 h 71"/>
                <a:gd name="T20" fmla="*/ 16 w 74"/>
                <a:gd name="T21" fmla="*/ 1 h 71"/>
                <a:gd name="T22" fmla="*/ 7 w 74"/>
                <a:gd name="T23" fmla="*/ 5 h 71"/>
                <a:gd name="T24" fmla="*/ 2 w 74"/>
                <a:gd name="T25" fmla="*/ 9 h 71"/>
                <a:gd name="T26" fmla="*/ 1 w 74"/>
                <a:gd name="T27" fmla="*/ 14 h 71"/>
                <a:gd name="T28" fmla="*/ 1 w 74"/>
                <a:gd name="T29" fmla="*/ 18 h 71"/>
                <a:gd name="T30" fmla="*/ 3 w 74"/>
                <a:gd name="T31" fmla="*/ 21 h 71"/>
                <a:gd name="T32" fmla="*/ 8 w 74"/>
                <a:gd name="T33" fmla="*/ 24 h 71"/>
                <a:gd name="T34" fmla="*/ 10 w 74"/>
                <a:gd name="T35" fmla="*/ 25 h 71"/>
                <a:gd name="T36" fmla="*/ 13 w 74"/>
                <a:gd name="T37" fmla="*/ 27 h 71"/>
                <a:gd name="T38" fmla="*/ 16 w 74"/>
                <a:gd name="T39" fmla="*/ 30 h 71"/>
                <a:gd name="T40" fmla="*/ 22 w 74"/>
                <a:gd name="T41" fmla="*/ 32 h 71"/>
                <a:gd name="T42" fmla="*/ 27 w 74"/>
                <a:gd name="T43" fmla="*/ 39 h 71"/>
                <a:gd name="T44" fmla="*/ 29 w 74"/>
                <a:gd name="T45" fmla="*/ 49 h 71"/>
                <a:gd name="T46" fmla="*/ 31 w 74"/>
                <a:gd name="T47" fmla="*/ 56 h 71"/>
                <a:gd name="T48" fmla="*/ 35 w 74"/>
                <a:gd name="T49" fmla="*/ 59 h 71"/>
                <a:gd name="T50" fmla="*/ 40 w 74"/>
                <a:gd name="T51" fmla="*/ 59 h 71"/>
                <a:gd name="T52" fmla="*/ 43 w 74"/>
                <a:gd name="T53" fmla="*/ 59 h 71"/>
                <a:gd name="T54" fmla="*/ 45 w 74"/>
                <a:gd name="T55" fmla="*/ 60 h 71"/>
                <a:gd name="T56" fmla="*/ 47 w 74"/>
                <a:gd name="T57" fmla="*/ 62 h 71"/>
                <a:gd name="T58" fmla="*/ 49 w 74"/>
                <a:gd name="T59" fmla="*/ 62 h 71"/>
                <a:gd name="T60" fmla="*/ 53 w 74"/>
                <a:gd name="T61" fmla="*/ 63 h 71"/>
                <a:gd name="T62" fmla="*/ 59 w 74"/>
                <a:gd name="T63" fmla="*/ 65 h 71"/>
                <a:gd name="T64" fmla="*/ 64 w 74"/>
                <a:gd name="T65" fmla="*/ 66 h 71"/>
                <a:gd name="T66" fmla="*/ 69 w 74"/>
                <a:gd name="T67" fmla="*/ 68 h 71"/>
                <a:gd name="T68" fmla="*/ 74 w 74"/>
                <a:gd name="T69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1">
                  <a:moveTo>
                    <a:pt x="74" y="71"/>
                  </a:moveTo>
                  <a:lnTo>
                    <a:pt x="72" y="68"/>
                  </a:lnTo>
                  <a:lnTo>
                    <a:pt x="70" y="65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63" y="59"/>
                  </a:lnTo>
                  <a:lnTo>
                    <a:pt x="60" y="58"/>
                  </a:lnTo>
                  <a:lnTo>
                    <a:pt x="58" y="57"/>
                  </a:lnTo>
                  <a:lnTo>
                    <a:pt x="56" y="55"/>
                  </a:lnTo>
                  <a:lnTo>
                    <a:pt x="53" y="53"/>
                  </a:lnTo>
                  <a:lnTo>
                    <a:pt x="52" y="51"/>
                  </a:lnTo>
                  <a:lnTo>
                    <a:pt x="49" y="45"/>
                  </a:lnTo>
                  <a:lnTo>
                    <a:pt x="47" y="39"/>
                  </a:lnTo>
                  <a:lnTo>
                    <a:pt x="46" y="32"/>
                  </a:lnTo>
                  <a:lnTo>
                    <a:pt x="45" y="25"/>
                  </a:lnTo>
                  <a:lnTo>
                    <a:pt x="45" y="18"/>
                  </a:lnTo>
                  <a:lnTo>
                    <a:pt x="45" y="12"/>
                  </a:lnTo>
                  <a:lnTo>
                    <a:pt x="43" y="7"/>
                  </a:lnTo>
                  <a:lnTo>
                    <a:pt x="39" y="3"/>
                  </a:lnTo>
                  <a:lnTo>
                    <a:pt x="33" y="1"/>
                  </a:lnTo>
                  <a:lnTo>
                    <a:pt x="25" y="0"/>
                  </a:lnTo>
                  <a:lnTo>
                    <a:pt x="16" y="1"/>
                  </a:lnTo>
                  <a:lnTo>
                    <a:pt x="10" y="2"/>
                  </a:lnTo>
                  <a:lnTo>
                    <a:pt x="7" y="5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0" y="20"/>
                  </a:lnTo>
                  <a:lnTo>
                    <a:pt x="3" y="21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9" y="25"/>
                  </a:lnTo>
                  <a:lnTo>
                    <a:pt x="10" y="25"/>
                  </a:lnTo>
                  <a:lnTo>
                    <a:pt x="12" y="26"/>
                  </a:lnTo>
                  <a:lnTo>
                    <a:pt x="13" y="27"/>
                  </a:lnTo>
                  <a:lnTo>
                    <a:pt x="14" y="28"/>
                  </a:lnTo>
                  <a:lnTo>
                    <a:pt x="16" y="30"/>
                  </a:lnTo>
                  <a:lnTo>
                    <a:pt x="19" y="30"/>
                  </a:lnTo>
                  <a:lnTo>
                    <a:pt x="22" y="32"/>
                  </a:lnTo>
                  <a:lnTo>
                    <a:pt x="25" y="35"/>
                  </a:lnTo>
                  <a:lnTo>
                    <a:pt x="27" y="39"/>
                  </a:lnTo>
                  <a:lnTo>
                    <a:pt x="28" y="44"/>
                  </a:lnTo>
                  <a:lnTo>
                    <a:pt x="29" y="49"/>
                  </a:lnTo>
                  <a:lnTo>
                    <a:pt x="29" y="52"/>
                  </a:lnTo>
                  <a:lnTo>
                    <a:pt x="31" y="56"/>
                  </a:lnTo>
                  <a:lnTo>
                    <a:pt x="33" y="58"/>
                  </a:lnTo>
                  <a:lnTo>
                    <a:pt x="35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1" y="59"/>
                  </a:lnTo>
                  <a:lnTo>
                    <a:pt x="43" y="59"/>
                  </a:lnTo>
                  <a:lnTo>
                    <a:pt x="44" y="60"/>
                  </a:lnTo>
                  <a:lnTo>
                    <a:pt x="45" y="60"/>
                  </a:lnTo>
                  <a:lnTo>
                    <a:pt x="46" y="60"/>
                  </a:lnTo>
                  <a:lnTo>
                    <a:pt x="47" y="62"/>
                  </a:lnTo>
                  <a:lnTo>
                    <a:pt x="49" y="62"/>
                  </a:lnTo>
                  <a:lnTo>
                    <a:pt x="49" y="62"/>
                  </a:lnTo>
                  <a:lnTo>
                    <a:pt x="51" y="62"/>
                  </a:lnTo>
                  <a:lnTo>
                    <a:pt x="53" y="63"/>
                  </a:lnTo>
                  <a:lnTo>
                    <a:pt x="56" y="64"/>
                  </a:lnTo>
                  <a:lnTo>
                    <a:pt x="59" y="65"/>
                  </a:lnTo>
                  <a:lnTo>
                    <a:pt x="62" y="65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9" y="68"/>
                  </a:lnTo>
                  <a:lnTo>
                    <a:pt x="71" y="69"/>
                  </a:lnTo>
                  <a:lnTo>
                    <a:pt x="74" y="70"/>
                  </a:lnTo>
                  <a:lnTo>
                    <a:pt x="74" y="71"/>
                  </a:lnTo>
                  <a:close/>
                </a:path>
              </a:pathLst>
            </a:custGeom>
            <a:solidFill>
              <a:srgbClr val="4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49" name="Freeform 77">
              <a:extLst>
                <a:ext uri="{FF2B5EF4-FFF2-40B4-BE49-F238E27FC236}">
                  <a16:creationId xmlns:a16="http://schemas.microsoft.com/office/drawing/2014/main" id="{ABE8C353-6DC4-3F0B-7964-1078AADE4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" y="1497"/>
              <a:ext cx="8" cy="18"/>
            </a:xfrm>
            <a:custGeom>
              <a:avLst/>
              <a:gdLst>
                <a:gd name="T0" fmla="*/ 22 w 22"/>
                <a:gd name="T1" fmla="*/ 0 h 52"/>
                <a:gd name="T2" fmla="*/ 22 w 22"/>
                <a:gd name="T3" fmla="*/ 0 h 52"/>
                <a:gd name="T4" fmla="*/ 20 w 22"/>
                <a:gd name="T5" fmla="*/ 1 h 52"/>
                <a:gd name="T6" fmla="*/ 19 w 22"/>
                <a:gd name="T7" fmla="*/ 1 h 52"/>
                <a:gd name="T8" fmla="*/ 17 w 22"/>
                <a:gd name="T9" fmla="*/ 1 h 52"/>
                <a:gd name="T10" fmla="*/ 16 w 22"/>
                <a:gd name="T11" fmla="*/ 1 h 52"/>
                <a:gd name="T12" fmla="*/ 13 w 22"/>
                <a:gd name="T13" fmla="*/ 2 h 52"/>
                <a:gd name="T14" fmla="*/ 11 w 22"/>
                <a:gd name="T15" fmla="*/ 4 h 52"/>
                <a:gd name="T16" fmla="*/ 10 w 22"/>
                <a:gd name="T17" fmla="*/ 6 h 52"/>
                <a:gd name="T18" fmla="*/ 7 w 22"/>
                <a:gd name="T19" fmla="*/ 8 h 52"/>
                <a:gd name="T20" fmla="*/ 3 w 22"/>
                <a:gd name="T21" fmla="*/ 13 h 52"/>
                <a:gd name="T22" fmla="*/ 1 w 22"/>
                <a:gd name="T23" fmla="*/ 17 h 52"/>
                <a:gd name="T24" fmla="*/ 0 w 22"/>
                <a:gd name="T25" fmla="*/ 21 h 52"/>
                <a:gd name="T26" fmla="*/ 0 w 22"/>
                <a:gd name="T27" fmla="*/ 25 h 52"/>
                <a:gd name="T28" fmla="*/ 1 w 22"/>
                <a:gd name="T29" fmla="*/ 29 h 52"/>
                <a:gd name="T30" fmla="*/ 1 w 22"/>
                <a:gd name="T31" fmla="*/ 33 h 52"/>
                <a:gd name="T32" fmla="*/ 3 w 22"/>
                <a:gd name="T33" fmla="*/ 37 h 52"/>
                <a:gd name="T34" fmla="*/ 6 w 22"/>
                <a:gd name="T35" fmla="*/ 42 h 52"/>
                <a:gd name="T36" fmla="*/ 7 w 22"/>
                <a:gd name="T37" fmla="*/ 48 h 52"/>
                <a:gd name="T38" fmla="*/ 10 w 22"/>
                <a:gd name="T3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52">
                  <a:moveTo>
                    <a:pt x="22" y="0"/>
                  </a:moveTo>
                  <a:lnTo>
                    <a:pt x="22" y="0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11" y="4"/>
                  </a:lnTo>
                  <a:lnTo>
                    <a:pt x="10" y="6"/>
                  </a:lnTo>
                  <a:lnTo>
                    <a:pt x="7" y="8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1" y="33"/>
                  </a:lnTo>
                  <a:lnTo>
                    <a:pt x="3" y="37"/>
                  </a:lnTo>
                  <a:lnTo>
                    <a:pt x="6" y="42"/>
                  </a:lnTo>
                  <a:lnTo>
                    <a:pt x="7" y="48"/>
                  </a:lnTo>
                  <a:lnTo>
                    <a:pt x="10" y="5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0" name="Freeform 78">
              <a:extLst>
                <a:ext uri="{FF2B5EF4-FFF2-40B4-BE49-F238E27FC236}">
                  <a16:creationId xmlns:a16="http://schemas.microsoft.com/office/drawing/2014/main" id="{DD8C6649-5D6D-A61E-6749-601FAE403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" y="1776"/>
              <a:ext cx="104" cy="8"/>
            </a:xfrm>
            <a:custGeom>
              <a:avLst/>
              <a:gdLst>
                <a:gd name="T0" fmla="*/ 313 w 313"/>
                <a:gd name="T1" fmla="*/ 12 h 25"/>
                <a:gd name="T2" fmla="*/ 280 w 313"/>
                <a:gd name="T3" fmla="*/ 14 h 25"/>
                <a:gd name="T4" fmla="*/ 246 w 313"/>
                <a:gd name="T5" fmla="*/ 18 h 25"/>
                <a:gd name="T6" fmla="*/ 214 w 313"/>
                <a:gd name="T7" fmla="*/ 20 h 25"/>
                <a:gd name="T8" fmla="*/ 183 w 313"/>
                <a:gd name="T9" fmla="*/ 24 h 25"/>
                <a:gd name="T10" fmla="*/ 151 w 313"/>
                <a:gd name="T11" fmla="*/ 25 h 25"/>
                <a:gd name="T12" fmla="*/ 119 w 313"/>
                <a:gd name="T13" fmla="*/ 25 h 25"/>
                <a:gd name="T14" fmla="*/ 89 w 313"/>
                <a:gd name="T15" fmla="*/ 23 h 25"/>
                <a:gd name="T16" fmla="*/ 58 w 313"/>
                <a:gd name="T17" fmla="*/ 18 h 25"/>
                <a:gd name="T18" fmla="*/ 28 w 313"/>
                <a:gd name="T19" fmla="*/ 11 h 25"/>
                <a:gd name="T20" fmla="*/ 0 w 313"/>
                <a:gd name="T2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" h="25">
                  <a:moveTo>
                    <a:pt x="313" y="12"/>
                  </a:moveTo>
                  <a:lnTo>
                    <a:pt x="280" y="14"/>
                  </a:lnTo>
                  <a:lnTo>
                    <a:pt x="246" y="18"/>
                  </a:lnTo>
                  <a:lnTo>
                    <a:pt x="214" y="20"/>
                  </a:lnTo>
                  <a:lnTo>
                    <a:pt x="183" y="24"/>
                  </a:lnTo>
                  <a:lnTo>
                    <a:pt x="151" y="25"/>
                  </a:lnTo>
                  <a:lnTo>
                    <a:pt x="119" y="25"/>
                  </a:lnTo>
                  <a:lnTo>
                    <a:pt x="89" y="23"/>
                  </a:lnTo>
                  <a:lnTo>
                    <a:pt x="58" y="18"/>
                  </a:lnTo>
                  <a:lnTo>
                    <a:pt x="28" y="11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1" name="Freeform 79">
              <a:extLst>
                <a:ext uri="{FF2B5EF4-FFF2-40B4-BE49-F238E27FC236}">
                  <a16:creationId xmlns:a16="http://schemas.microsoft.com/office/drawing/2014/main" id="{A9EDE38B-F6CB-3760-1632-3ABE99253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" y="1534"/>
              <a:ext cx="119" cy="110"/>
            </a:xfrm>
            <a:custGeom>
              <a:avLst/>
              <a:gdLst>
                <a:gd name="T0" fmla="*/ 36 w 357"/>
                <a:gd name="T1" fmla="*/ 65 h 330"/>
                <a:gd name="T2" fmla="*/ 82 w 357"/>
                <a:gd name="T3" fmla="*/ 54 h 330"/>
                <a:gd name="T4" fmla="*/ 119 w 357"/>
                <a:gd name="T5" fmla="*/ 39 h 330"/>
                <a:gd name="T6" fmla="*/ 132 w 357"/>
                <a:gd name="T7" fmla="*/ 35 h 330"/>
                <a:gd name="T8" fmla="*/ 146 w 357"/>
                <a:gd name="T9" fmla="*/ 32 h 330"/>
                <a:gd name="T10" fmla="*/ 185 w 357"/>
                <a:gd name="T11" fmla="*/ 25 h 330"/>
                <a:gd name="T12" fmla="*/ 230 w 357"/>
                <a:gd name="T13" fmla="*/ 19 h 330"/>
                <a:gd name="T14" fmla="*/ 271 w 357"/>
                <a:gd name="T15" fmla="*/ 12 h 330"/>
                <a:gd name="T16" fmla="*/ 294 w 357"/>
                <a:gd name="T17" fmla="*/ 6 h 330"/>
                <a:gd name="T18" fmla="*/ 318 w 357"/>
                <a:gd name="T19" fmla="*/ 1 h 330"/>
                <a:gd name="T20" fmla="*/ 323 w 357"/>
                <a:gd name="T21" fmla="*/ 19 h 330"/>
                <a:gd name="T22" fmla="*/ 321 w 357"/>
                <a:gd name="T23" fmla="*/ 45 h 330"/>
                <a:gd name="T24" fmla="*/ 327 w 357"/>
                <a:gd name="T25" fmla="*/ 69 h 330"/>
                <a:gd name="T26" fmla="*/ 339 w 357"/>
                <a:gd name="T27" fmla="*/ 98 h 330"/>
                <a:gd name="T28" fmla="*/ 350 w 357"/>
                <a:gd name="T29" fmla="*/ 127 h 330"/>
                <a:gd name="T30" fmla="*/ 357 w 357"/>
                <a:gd name="T31" fmla="*/ 145 h 330"/>
                <a:gd name="T32" fmla="*/ 357 w 357"/>
                <a:gd name="T33" fmla="*/ 161 h 330"/>
                <a:gd name="T34" fmla="*/ 351 w 357"/>
                <a:gd name="T35" fmla="*/ 180 h 330"/>
                <a:gd name="T36" fmla="*/ 338 w 357"/>
                <a:gd name="T37" fmla="*/ 209 h 330"/>
                <a:gd name="T38" fmla="*/ 325 w 357"/>
                <a:gd name="T39" fmla="*/ 239 h 330"/>
                <a:gd name="T40" fmla="*/ 306 w 357"/>
                <a:gd name="T41" fmla="*/ 271 h 330"/>
                <a:gd name="T42" fmla="*/ 276 w 357"/>
                <a:gd name="T43" fmla="*/ 306 h 330"/>
                <a:gd name="T44" fmla="*/ 245 w 357"/>
                <a:gd name="T45" fmla="*/ 329 h 330"/>
                <a:gd name="T46" fmla="*/ 226 w 357"/>
                <a:gd name="T47" fmla="*/ 327 h 330"/>
                <a:gd name="T48" fmla="*/ 206 w 357"/>
                <a:gd name="T49" fmla="*/ 316 h 330"/>
                <a:gd name="T50" fmla="*/ 185 w 357"/>
                <a:gd name="T51" fmla="*/ 311 h 330"/>
                <a:gd name="T52" fmla="*/ 166 w 357"/>
                <a:gd name="T53" fmla="*/ 308 h 330"/>
                <a:gd name="T54" fmla="*/ 144 w 357"/>
                <a:gd name="T55" fmla="*/ 309 h 330"/>
                <a:gd name="T56" fmla="*/ 120 w 357"/>
                <a:gd name="T57" fmla="*/ 316 h 330"/>
                <a:gd name="T58" fmla="*/ 98 w 357"/>
                <a:gd name="T59" fmla="*/ 327 h 330"/>
                <a:gd name="T60" fmla="*/ 114 w 357"/>
                <a:gd name="T61" fmla="*/ 311 h 330"/>
                <a:gd name="T62" fmla="*/ 135 w 357"/>
                <a:gd name="T63" fmla="*/ 296 h 330"/>
                <a:gd name="T64" fmla="*/ 151 w 357"/>
                <a:gd name="T65" fmla="*/ 276 h 330"/>
                <a:gd name="T66" fmla="*/ 160 w 357"/>
                <a:gd name="T67" fmla="*/ 245 h 330"/>
                <a:gd name="T68" fmla="*/ 171 w 357"/>
                <a:gd name="T69" fmla="*/ 214 h 330"/>
                <a:gd name="T70" fmla="*/ 185 w 357"/>
                <a:gd name="T71" fmla="*/ 201 h 330"/>
                <a:gd name="T72" fmla="*/ 194 w 357"/>
                <a:gd name="T73" fmla="*/ 190 h 330"/>
                <a:gd name="T74" fmla="*/ 205 w 357"/>
                <a:gd name="T75" fmla="*/ 182 h 330"/>
                <a:gd name="T76" fmla="*/ 216 w 357"/>
                <a:gd name="T77" fmla="*/ 173 h 330"/>
                <a:gd name="T78" fmla="*/ 225 w 357"/>
                <a:gd name="T79" fmla="*/ 165 h 330"/>
                <a:gd name="T80" fmla="*/ 237 w 357"/>
                <a:gd name="T81" fmla="*/ 153 h 330"/>
                <a:gd name="T82" fmla="*/ 249 w 357"/>
                <a:gd name="T83" fmla="*/ 140 h 330"/>
                <a:gd name="T84" fmla="*/ 254 w 357"/>
                <a:gd name="T85" fmla="*/ 124 h 330"/>
                <a:gd name="T86" fmla="*/ 230 w 357"/>
                <a:gd name="T87" fmla="*/ 114 h 330"/>
                <a:gd name="T88" fmla="*/ 206 w 357"/>
                <a:gd name="T89" fmla="*/ 102 h 330"/>
                <a:gd name="T90" fmla="*/ 163 w 357"/>
                <a:gd name="T91" fmla="*/ 79 h 330"/>
                <a:gd name="T92" fmla="*/ 85 w 357"/>
                <a:gd name="T93" fmla="*/ 73 h 330"/>
                <a:gd name="T94" fmla="*/ 0 w 357"/>
                <a:gd name="T95" fmla="*/ 66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7" h="330">
                  <a:moveTo>
                    <a:pt x="0" y="66"/>
                  </a:moveTo>
                  <a:lnTo>
                    <a:pt x="12" y="66"/>
                  </a:lnTo>
                  <a:lnTo>
                    <a:pt x="24" y="66"/>
                  </a:lnTo>
                  <a:lnTo>
                    <a:pt x="36" y="65"/>
                  </a:lnTo>
                  <a:lnTo>
                    <a:pt x="48" y="64"/>
                  </a:lnTo>
                  <a:lnTo>
                    <a:pt x="60" y="61"/>
                  </a:lnTo>
                  <a:lnTo>
                    <a:pt x="71" y="58"/>
                  </a:lnTo>
                  <a:lnTo>
                    <a:pt x="82" y="54"/>
                  </a:lnTo>
                  <a:lnTo>
                    <a:pt x="94" y="51"/>
                  </a:lnTo>
                  <a:lnTo>
                    <a:pt x="105" y="46"/>
                  </a:lnTo>
                  <a:lnTo>
                    <a:pt x="117" y="40"/>
                  </a:lnTo>
                  <a:lnTo>
                    <a:pt x="119" y="39"/>
                  </a:lnTo>
                  <a:lnTo>
                    <a:pt x="123" y="38"/>
                  </a:lnTo>
                  <a:lnTo>
                    <a:pt x="126" y="36"/>
                  </a:lnTo>
                  <a:lnTo>
                    <a:pt x="130" y="35"/>
                  </a:lnTo>
                  <a:lnTo>
                    <a:pt x="132" y="35"/>
                  </a:lnTo>
                  <a:lnTo>
                    <a:pt x="137" y="34"/>
                  </a:lnTo>
                  <a:lnTo>
                    <a:pt x="139" y="33"/>
                  </a:lnTo>
                  <a:lnTo>
                    <a:pt x="144" y="33"/>
                  </a:lnTo>
                  <a:lnTo>
                    <a:pt x="146" y="32"/>
                  </a:lnTo>
                  <a:lnTo>
                    <a:pt x="150" y="32"/>
                  </a:lnTo>
                  <a:lnTo>
                    <a:pt x="162" y="29"/>
                  </a:lnTo>
                  <a:lnTo>
                    <a:pt x="174" y="27"/>
                  </a:lnTo>
                  <a:lnTo>
                    <a:pt x="185" y="25"/>
                  </a:lnTo>
                  <a:lnTo>
                    <a:pt x="196" y="23"/>
                  </a:lnTo>
                  <a:lnTo>
                    <a:pt x="208" y="21"/>
                  </a:lnTo>
                  <a:lnTo>
                    <a:pt x="219" y="20"/>
                  </a:lnTo>
                  <a:lnTo>
                    <a:pt x="230" y="19"/>
                  </a:lnTo>
                  <a:lnTo>
                    <a:pt x="242" y="16"/>
                  </a:lnTo>
                  <a:lnTo>
                    <a:pt x="254" y="14"/>
                  </a:lnTo>
                  <a:lnTo>
                    <a:pt x="266" y="12"/>
                  </a:lnTo>
                  <a:lnTo>
                    <a:pt x="271" y="12"/>
                  </a:lnTo>
                  <a:lnTo>
                    <a:pt x="277" y="9"/>
                  </a:lnTo>
                  <a:lnTo>
                    <a:pt x="282" y="8"/>
                  </a:lnTo>
                  <a:lnTo>
                    <a:pt x="288" y="7"/>
                  </a:lnTo>
                  <a:lnTo>
                    <a:pt x="294" y="6"/>
                  </a:lnTo>
                  <a:lnTo>
                    <a:pt x="300" y="3"/>
                  </a:lnTo>
                  <a:lnTo>
                    <a:pt x="306" y="3"/>
                  </a:lnTo>
                  <a:lnTo>
                    <a:pt x="311" y="1"/>
                  </a:lnTo>
                  <a:lnTo>
                    <a:pt x="318" y="1"/>
                  </a:lnTo>
                  <a:lnTo>
                    <a:pt x="324" y="0"/>
                  </a:lnTo>
                  <a:lnTo>
                    <a:pt x="324" y="7"/>
                  </a:lnTo>
                  <a:lnTo>
                    <a:pt x="323" y="13"/>
                  </a:lnTo>
                  <a:lnTo>
                    <a:pt x="323" y="19"/>
                  </a:lnTo>
                  <a:lnTo>
                    <a:pt x="321" y="25"/>
                  </a:lnTo>
                  <a:lnTo>
                    <a:pt x="321" y="32"/>
                  </a:lnTo>
                  <a:lnTo>
                    <a:pt x="321" y="38"/>
                  </a:lnTo>
                  <a:lnTo>
                    <a:pt x="321" y="45"/>
                  </a:lnTo>
                  <a:lnTo>
                    <a:pt x="323" y="50"/>
                  </a:lnTo>
                  <a:lnTo>
                    <a:pt x="324" y="56"/>
                  </a:lnTo>
                  <a:lnTo>
                    <a:pt x="326" y="61"/>
                  </a:lnTo>
                  <a:lnTo>
                    <a:pt x="327" y="69"/>
                  </a:lnTo>
                  <a:lnTo>
                    <a:pt x="331" y="76"/>
                  </a:lnTo>
                  <a:lnTo>
                    <a:pt x="333" y="83"/>
                  </a:lnTo>
                  <a:lnTo>
                    <a:pt x="337" y="90"/>
                  </a:lnTo>
                  <a:lnTo>
                    <a:pt x="339" y="98"/>
                  </a:lnTo>
                  <a:lnTo>
                    <a:pt x="342" y="105"/>
                  </a:lnTo>
                  <a:lnTo>
                    <a:pt x="344" y="113"/>
                  </a:lnTo>
                  <a:lnTo>
                    <a:pt x="348" y="121"/>
                  </a:lnTo>
                  <a:lnTo>
                    <a:pt x="350" y="127"/>
                  </a:lnTo>
                  <a:lnTo>
                    <a:pt x="355" y="134"/>
                  </a:lnTo>
                  <a:lnTo>
                    <a:pt x="355" y="138"/>
                  </a:lnTo>
                  <a:lnTo>
                    <a:pt x="357" y="141"/>
                  </a:lnTo>
                  <a:lnTo>
                    <a:pt x="357" y="145"/>
                  </a:lnTo>
                  <a:lnTo>
                    <a:pt x="357" y="149"/>
                  </a:lnTo>
                  <a:lnTo>
                    <a:pt x="357" y="153"/>
                  </a:lnTo>
                  <a:lnTo>
                    <a:pt x="357" y="157"/>
                  </a:lnTo>
                  <a:lnTo>
                    <a:pt x="357" y="161"/>
                  </a:lnTo>
                  <a:lnTo>
                    <a:pt x="357" y="165"/>
                  </a:lnTo>
                  <a:lnTo>
                    <a:pt x="355" y="168"/>
                  </a:lnTo>
                  <a:lnTo>
                    <a:pt x="355" y="173"/>
                  </a:lnTo>
                  <a:lnTo>
                    <a:pt x="351" y="180"/>
                  </a:lnTo>
                  <a:lnTo>
                    <a:pt x="348" y="188"/>
                  </a:lnTo>
                  <a:lnTo>
                    <a:pt x="345" y="195"/>
                  </a:lnTo>
                  <a:lnTo>
                    <a:pt x="342" y="202"/>
                  </a:lnTo>
                  <a:lnTo>
                    <a:pt x="338" y="209"/>
                  </a:lnTo>
                  <a:lnTo>
                    <a:pt x="335" y="216"/>
                  </a:lnTo>
                  <a:lnTo>
                    <a:pt x="331" y="224"/>
                  </a:lnTo>
                  <a:lnTo>
                    <a:pt x="327" y="232"/>
                  </a:lnTo>
                  <a:lnTo>
                    <a:pt x="325" y="239"/>
                  </a:lnTo>
                  <a:lnTo>
                    <a:pt x="321" y="246"/>
                  </a:lnTo>
                  <a:lnTo>
                    <a:pt x="318" y="253"/>
                  </a:lnTo>
                  <a:lnTo>
                    <a:pt x="313" y="261"/>
                  </a:lnTo>
                  <a:lnTo>
                    <a:pt x="306" y="271"/>
                  </a:lnTo>
                  <a:lnTo>
                    <a:pt x="300" y="280"/>
                  </a:lnTo>
                  <a:lnTo>
                    <a:pt x="292" y="290"/>
                  </a:lnTo>
                  <a:lnTo>
                    <a:pt x="283" y="298"/>
                  </a:lnTo>
                  <a:lnTo>
                    <a:pt x="276" y="306"/>
                  </a:lnTo>
                  <a:lnTo>
                    <a:pt x="268" y="314"/>
                  </a:lnTo>
                  <a:lnTo>
                    <a:pt x="260" y="321"/>
                  </a:lnTo>
                  <a:lnTo>
                    <a:pt x="252" y="325"/>
                  </a:lnTo>
                  <a:lnTo>
                    <a:pt x="245" y="329"/>
                  </a:lnTo>
                  <a:lnTo>
                    <a:pt x="241" y="330"/>
                  </a:lnTo>
                  <a:lnTo>
                    <a:pt x="236" y="330"/>
                  </a:lnTo>
                  <a:lnTo>
                    <a:pt x="231" y="329"/>
                  </a:lnTo>
                  <a:lnTo>
                    <a:pt x="226" y="327"/>
                  </a:lnTo>
                  <a:lnTo>
                    <a:pt x="223" y="323"/>
                  </a:lnTo>
                  <a:lnTo>
                    <a:pt x="218" y="321"/>
                  </a:lnTo>
                  <a:lnTo>
                    <a:pt x="213" y="318"/>
                  </a:lnTo>
                  <a:lnTo>
                    <a:pt x="206" y="316"/>
                  </a:lnTo>
                  <a:lnTo>
                    <a:pt x="199" y="315"/>
                  </a:lnTo>
                  <a:lnTo>
                    <a:pt x="194" y="314"/>
                  </a:lnTo>
                  <a:lnTo>
                    <a:pt x="189" y="314"/>
                  </a:lnTo>
                  <a:lnTo>
                    <a:pt x="185" y="311"/>
                  </a:lnTo>
                  <a:lnTo>
                    <a:pt x="180" y="311"/>
                  </a:lnTo>
                  <a:lnTo>
                    <a:pt x="175" y="309"/>
                  </a:lnTo>
                  <a:lnTo>
                    <a:pt x="170" y="308"/>
                  </a:lnTo>
                  <a:lnTo>
                    <a:pt x="166" y="308"/>
                  </a:lnTo>
                  <a:lnTo>
                    <a:pt x="161" y="306"/>
                  </a:lnTo>
                  <a:lnTo>
                    <a:pt x="156" y="306"/>
                  </a:lnTo>
                  <a:lnTo>
                    <a:pt x="150" y="308"/>
                  </a:lnTo>
                  <a:lnTo>
                    <a:pt x="144" y="309"/>
                  </a:lnTo>
                  <a:lnTo>
                    <a:pt x="138" y="310"/>
                  </a:lnTo>
                  <a:lnTo>
                    <a:pt x="132" y="311"/>
                  </a:lnTo>
                  <a:lnTo>
                    <a:pt x="126" y="314"/>
                  </a:lnTo>
                  <a:lnTo>
                    <a:pt x="120" y="316"/>
                  </a:lnTo>
                  <a:lnTo>
                    <a:pt x="116" y="318"/>
                  </a:lnTo>
                  <a:lnTo>
                    <a:pt x="108" y="321"/>
                  </a:lnTo>
                  <a:lnTo>
                    <a:pt x="104" y="324"/>
                  </a:lnTo>
                  <a:lnTo>
                    <a:pt x="98" y="327"/>
                  </a:lnTo>
                  <a:lnTo>
                    <a:pt x="93" y="329"/>
                  </a:lnTo>
                  <a:lnTo>
                    <a:pt x="100" y="323"/>
                  </a:lnTo>
                  <a:lnTo>
                    <a:pt x="108" y="317"/>
                  </a:lnTo>
                  <a:lnTo>
                    <a:pt x="114" y="311"/>
                  </a:lnTo>
                  <a:lnTo>
                    <a:pt x="119" y="308"/>
                  </a:lnTo>
                  <a:lnTo>
                    <a:pt x="125" y="303"/>
                  </a:lnTo>
                  <a:lnTo>
                    <a:pt x="130" y="299"/>
                  </a:lnTo>
                  <a:lnTo>
                    <a:pt x="135" y="296"/>
                  </a:lnTo>
                  <a:lnTo>
                    <a:pt x="138" y="292"/>
                  </a:lnTo>
                  <a:lnTo>
                    <a:pt x="143" y="287"/>
                  </a:lnTo>
                  <a:lnTo>
                    <a:pt x="148" y="283"/>
                  </a:lnTo>
                  <a:lnTo>
                    <a:pt x="151" y="276"/>
                  </a:lnTo>
                  <a:lnTo>
                    <a:pt x="155" y="268"/>
                  </a:lnTo>
                  <a:lnTo>
                    <a:pt x="156" y="261"/>
                  </a:lnTo>
                  <a:lnTo>
                    <a:pt x="158" y="253"/>
                  </a:lnTo>
                  <a:lnTo>
                    <a:pt x="160" y="245"/>
                  </a:lnTo>
                  <a:lnTo>
                    <a:pt x="161" y="235"/>
                  </a:lnTo>
                  <a:lnTo>
                    <a:pt x="163" y="228"/>
                  </a:lnTo>
                  <a:lnTo>
                    <a:pt x="167" y="221"/>
                  </a:lnTo>
                  <a:lnTo>
                    <a:pt x="171" y="214"/>
                  </a:lnTo>
                  <a:lnTo>
                    <a:pt x="177" y="209"/>
                  </a:lnTo>
                  <a:lnTo>
                    <a:pt x="180" y="207"/>
                  </a:lnTo>
                  <a:lnTo>
                    <a:pt x="182" y="204"/>
                  </a:lnTo>
                  <a:lnTo>
                    <a:pt x="185" y="201"/>
                  </a:lnTo>
                  <a:lnTo>
                    <a:pt x="187" y="199"/>
                  </a:lnTo>
                  <a:lnTo>
                    <a:pt x="189" y="196"/>
                  </a:lnTo>
                  <a:lnTo>
                    <a:pt x="192" y="193"/>
                  </a:lnTo>
                  <a:lnTo>
                    <a:pt x="194" y="190"/>
                  </a:lnTo>
                  <a:lnTo>
                    <a:pt x="196" y="188"/>
                  </a:lnTo>
                  <a:lnTo>
                    <a:pt x="199" y="185"/>
                  </a:lnTo>
                  <a:lnTo>
                    <a:pt x="201" y="183"/>
                  </a:lnTo>
                  <a:lnTo>
                    <a:pt x="205" y="182"/>
                  </a:lnTo>
                  <a:lnTo>
                    <a:pt x="207" y="179"/>
                  </a:lnTo>
                  <a:lnTo>
                    <a:pt x="211" y="177"/>
                  </a:lnTo>
                  <a:lnTo>
                    <a:pt x="213" y="176"/>
                  </a:lnTo>
                  <a:lnTo>
                    <a:pt x="216" y="173"/>
                  </a:lnTo>
                  <a:lnTo>
                    <a:pt x="218" y="171"/>
                  </a:lnTo>
                  <a:lnTo>
                    <a:pt x="220" y="170"/>
                  </a:lnTo>
                  <a:lnTo>
                    <a:pt x="223" y="167"/>
                  </a:lnTo>
                  <a:lnTo>
                    <a:pt x="225" y="165"/>
                  </a:lnTo>
                  <a:lnTo>
                    <a:pt x="227" y="163"/>
                  </a:lnTo>
                  <a:lnTo>
                    <a:pt x="231" y="159"/>
                  </a:lnTo>
                  <a:lnTo>
                    <a:pt x="235" y="157"/>
                  </a:lnTo>
                  <a:lnTo>
                    <a:pt x="237" y="153"/>
                  </a:lnTo>
                  <a:lnTo>
                    <a:pt x="241" y="151"/>
                  </a:lnTo>
                  <a:lnTo>
                    <a:pt x="244" y="147"/>
                  </a:lnTo>
                  <a:lnTo>
                    <a:pt x="246" y="144"/>
                  </a:lnTo>
                  <a:lnTo>
                    <a:pt x="249" y="140"/>
                  </a:lnTo>
                  <a:lnTo>
                    <a:pt x="251" y="136"/>
                  </a:lnTo>
                  <a:lnTo>
                    <a:pt x="254" y="133"/>
                  </a:lnTo>
                  <a:lnTo>
                    <a:pt x="255" y="128"/>
                  </a:lnTo>
                  <a:lnTo>
                    <a:pt x="254" y="124"/>
                  </a:lnTo>
                  <a:lnTo>
                    <a:pt x="251" y="121"/>
                  </a:lnTo>
                  <a:lnTo>
                    <a:pt x="245" y="119"/>
                  </a:lnTo>
                  <a:lnTo>
                    <a:pt x="238" y="116"/>
                  </a:lnTo>
                  <a:lnTo>
                    <a:pt x="230" y="114"/>
                  </a:lnTo>
                  <a:lnTo>
                    <a:pt x="221" y="111"/>
                  </a:lnTo>
                  <a:lnTo>
                    <a:pt x="216" y="109"/>
                  </a:lnTo>
                  <a:lnTo>
                    <a:pt x="210" y="107"/>
                  </a:lnTo>
                  <a:lnTo>
                    <a:pt x="206" y="102"/>
                  </a:lnTo>
                  <a:lnTo>
                    <a:pt x="206" y="97"/>
                  </a:lnTo>
                  <a:lnTo>
                    <a:pt x="194" y="90"/>
                  </a:lnTo>
                  <a:lnTo>
                    <a:pt x="179" y="83"/>
                  </a:lnTo>
                  <a:lnTo>
                    <a:pt x="163" y="79"/>
                  </a:lnTo>
                  <a:lnTo>
                    <a:pt x="145" y="77"/>
                  </a:lnTo>
                  <a:lnTo>
                    <a:pt x="126" y="75"/>
                  </a:lnTo>
                  <a:lnTo>
                    <a:pt x="106" y="73"/>
                  </a:lnTo>
                  <a:lnTo>
                    <a:pt x="85" y="73"/>
                  </a:lnTo>
                  <a:lnTo>
                    <a:pt x="61" y="71"/>
                  </a:lnTo>
                  <a:lnTo>
                    <a:pt x="37" y="69"/>
                  </a:lnTo>
                  <a:lnTo>
                    <a:pt x="12" y="64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4C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2" name="Freeform 80">
              <a:extLst>
                <a:ext uri="{FF2B5EF4-FFF2-40B4-BE49-F238E27FC236}">
                  <a16:creationId xmlns:a16="http://schemas.microsoft.com/office/drawing/2014/main" id="{5EA688B7-8966-0674-07A2-E9626334D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8" y="1357"/>
              <a:ext cx="116" cy="101"/>
            </a:xfrm>
            <a:custGeom>
              <a:avLst/>
              <a:gdLst>
                <a:gd name="T0" fmla="*/ 1 w 348"/>
                <a:gd name="T1" fmla="*/ 220 h 303"/>
                <a:gd name="T2" fmla="*/ 4 w 348"/>
                <a:gd name="T3" fmla="*/ 224 h 303"/>
                <a:gd name="T4" fmla="*/ 6 w 348"/>
                <a:gd name="T5" fmla="*/ 227 h 303"/>
                <a:gd name="T6" fmla="*/ 9 w 348"/>
                <a:gd name="T7" fmla="*/ 232 h 303"/>
                <a:gd name="T8" fmla="*/ 11 w 348"/>
                <a:gd name="T9" fmla="*/ 234 h 303"/>
                <a:gd name="T10" fmla="*/ 25 w 348"/>
                <a:gd name="T11" fmla="*/ 239 h 303"/>
                <a:gd name="T12" fmla="*/ 49 w 348"/>
                <a:gd name="T13" fmla="*/ 246 h 303"/>
                <a:gd name="T14" fmla="*/ 72 w 348"/>
                <a:gd name="T15" fmla="*/ 255 h 303"/>
                <a:gd name="T16" fmla="*/ 95 w 348"/>
                <a:gd name="T17" fmla="*/ 262 h 303"/>
                <a:gd name="T18" fmla="*/ 119 w 348"/>
                <a:gd name="T19" fmla="*/ 269 h 303"/>
                <a:gd name="T20" fmla="*/ 135 w 348"/>
                <a:gd name="T21" fmla="*/ 274 h 303"/>
                <a:gd name="T22" fmla="*/ 141 w 348"/>
                <a:gd name="T23" fmla="*/ 276 h 303"/>
                <a:gd name="T24" fmla="*/ 144 w 348"/>
                <a:gd name="T25" fmla="*/ 279 h 303"/>
                <a:gd name="T26" fmla="*/ 149 w 348"/>
                <a:gd name="T27" fmla="*/ 283 h 303"/>
                <a:gd name="T28" fmla="*/ 154 w 348"/>
                <a:gd name="T29" fmla="*/ 287 h 303"/>
                <a:gd name="T30" fmla="*/ 161 w 348"/>
                <a:gd name="T31" fmla="*/ 293 h 303"/>
                <a:gd name="T32" fmla="*/ 170 w 348"/>
                <a:gd name="T33" fmla="*/ 299 h 303"/>
                <a:gd name="T34" fmla="*/ 180 w 348"/>
                <a:gd name="T35" fmla="*/ 302 h 303"/>
                <a:gd name="T36" fmla="*/ 191 w 348"/>
                <a:gd name="T37" fmla="*/ 303 h 303"/>
                <a:gd name="T38" fmla="*/ 200 w 348"/>
                <a:gd name="T39" fmla="*/ 302 h 303"/>
                <a:gd name="T40" fmla="*/ 212 w 348"/>
                <a:gd name="T41" fmla="*/ 297 h 303"/>
                <a:gd name="T42" fmla="*/ 226 w 348"/>
                <a:gd name="T43" fmla="*/ 291 h 303"/>
                <a:gd name="T44" fmla="*/ 241 w 348"/>
                <a:gd name="T45" fmla="*/ 285 h 303"/>
                <a:gd name="T46" fmla="*/ 255 w 348"/>
                <a:gd name="T47" fmla="*/ 282 h 303"/>
                <a:gd name="T48" fmla="*/ 270 w 348"/>
                <a:gd name="T49" fmla="*/ 278 h 303"/>
                <a:gd name="T50" fmla="*/ 281 w 348"/>
                <a:gd name="T51" fmla="*/ 276 h 303"/>
                <a:gd name="T52" fmla="*/ 288 w 348"/>
                <a:gd name="T53" fmla="*/ 274 h 303"/>
                <a:gd name="T54" fmla="*/ 295 w 348"/>
                <a:gd name="T55" fmla="*/ 271 h 303"/>
                <a:gd name="T56" fmla="*/ 301 w 348"/>
                <a:gd name="T57" fmla="*/ 266 h 303"/>
                <a:gd name="T58" fmla="*/ 309 w 348"/>
                <a:gd name="T59" fmla="*/ 262 h 303"/>
                <a:gd name="T60" fmla="*/ 316 w 348"/>
                <a:gd name="T61" fmla="*/ 258 h 303"/>
                <a:gd name="T62" fmla="*/ 323 w 348"/>
                <a:gd name="T63" fmla="*/ 252 h 303"/>
                <a:gd name="T64" fmla="*/ 330 w 348"/>
                <a:gd name="T65" fmla="*/ 245 h 303"/>
                <a:gd name="T66" fmla="*/ 337 w 348"/>
                <a:gd name="T67" fmla="*/ 238 h 303"/>
                <a:gd name="T68" fmla="*/ 343 w 348"/>
                <a:gd name="T69" fmla="*/ 231 h 303"/>
                <a:gd name="T70" fmla="*/ 336 w 348"/>
                <a:gd name="T71" fmla="*/ 222 h 303"/>
                <a:gd name="T72" fmla="*/ 300 w 348"/>
                <a:gd name="T73" fmla="*/ 188 h 303"/>
                <a:gd name="T74" fmla="*/ 254 w 348"/>
                <a:gd name="T75" fmla="*/ 133 h 303"/>
                <a:gd name="T76" fmla="*/ 209 w 348"/>
                <a:gd name="T77" fmla="*/ 77 h 303"/>
                <a:gd name="T78" fmla="*/ 175 w 348"/>
                <a:gd name="T79" fmla="*/ 36 h 303"/>
                <a:gd name="T80" fmla="*/ 143 w 348"/>
                <a:gd name="T81" fmla="*/ 5 h 303"/>
                <a:gd name="T82" fmla="*/ 117 w 348"/>
                <a:gd name="T83" fmla="*/ 7 h 303"/>
                <a:gd name="T84" fmla="*/ 104 w 348"/>
                <a:gd name="T85" fmla="*/ 51 h 303"/>
                <a:gd name="T86" fmla="*/ 84 w 348"/>
                <a:gd name="T87" fmla="*/ 118 h 303"/>
                <a:gd name="T88" fmla="*/ 38 w 348"/>
                <a:gd name="T89" fmla="*/ 18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8" h="303">
                  <a:moveTo>
                    <a:pt x="0" y="218"/>
                  </a:moveTo>
                  <a:lnTo>
                    <a:pt x="1" y="220"/>
                  </a:lnTo>
                  <a:lnTo>
                    <a:pt x="3" y="221"/>
                  </a:lnTo>
                  <a:lnTo>
                    <a:pt x="4" y="224"/>
                  </a:lnTo>
                  <a:lnTo>
                    <a:pt x="5" y="226"/>
                  </a:lnTo>
                  <a:lnTo>
                    <a:pt x="6" y="227"/>
                  </a:lnTo>
                  <a:lnTo>
                    <a:pt x="7" y="230"/>
                  </a:lnTo>
                  <a:lnTo>
                    <a:pt x="9" y="232"/>
                  </a:lnTo>
                  <a:lnTo>
                    <a:pt x="10" y="233"/>
                  </a:lnTo>
                  <a:lnTo>
                    <a:pt x="11" y="234"/>
                  </a:lnTo>
                  <a:lnTo>
                    <a:pt x="12" y="235"/>
                  </a:lnTo>
                  <a:lnTo>
                    <a:pt x="25" y="239"/>
                  </a:lnTo>
                  <a:lnTo>
                    <a:pt x="36" y="243"/>
                  </a:lnTo>
                  <a:lnTo>
                    <a:pt x="49" y="246"/>
                  </a:lnTo>
                  <a:lnTo>
                    <a:pt x="60" y="251"/>
                  </a:lnTo>
                  <a:lnTo>
                    <a:pt x="72" y="255"/>
                  </a:lnTo>
                  <a:lnTo>
                    <a:pt x="84" y="258"/>
                  </a:lnTo>
                  <a:lnTo>
                    <a:pt x="95" y="262"/>
                  </a:lnTo>
                  <a:lnTo>
                    <a:pt x="107" y="265"/>
                  </a:lnTo>
                  <a:lnTo>
                    <a:pt x="119" y="269"/>
                  </a:lnTo>
                  <a:lnTo>
                    <a:pt x="132" y="272"/>
                  </a:lnTo>
                  <a:lnTo>
                    <a:pt x="135" y="274"/>
                  </a:lnTo>
                  <a:lnTo>
                    <a:pt x="137" y="275"/>
                  </a:lnTo>
                  <a:lnTo>
                    <a:pt x="141" y="276"/>
                  </a:lnTo>
                  <a:lnTo>
                    <a:pt x="142" y="277"/>
                  </a:lnTo>
                  <a:lnTo>
                    <a:pt x="144" y="279"/>
                  </a:lnTo>
                  <a:lnTo>
                    <a:pt x="147" y="282"/>
                  </a:lnTo>
                  <a:lnTo>
                    <a:pt x="149" y="283"/>
                  </a:lnTo>
                  <a:lnTo>
                    <a:pt x="151" y="285"/>
                  </a:lnTo>
                  <a:lnTo>
                    <a:pt x="154" y="287"/>
                  </a:lnTo>
                  <a:lnTo>
                    <a:pt x="156" y="289"/>
                  </a:lnTo>
                  <a:lnTo>
                    <a:pt x="161" y="293"/>
                  </a:lnTo>
                  <a:lnTo>
                    <a:pt x="166" y="295"/>
                  </a:lnTo>
                  <a:lnTo>
                    <a:pt x="170" y="299"/>
                  </a:lnTo>
                  <a:lnTo>
                    <a:pt x="175" y="300"/>
                  </a:lnTo>
                  <a:lnTo>
                    <a:pt x="180" y="302"/>
                  </a:lnTo>
                  <a:lnTo>
                    <a:pt x="186" y="303"/>
                  </a:lnTo>
                  <a:lnTo>
                    <a:pt x="191" y="303"/>
                  </a:lnTo>
                  <a:lnTo>
                    <a:pt x="195" y="303"/>
                  </a:lnTo>
                  <a:lnTo>
                    <a:pt x="200" y="302"/>
                  </a:lnTo>
                  <a:lnTo>
                    <a:pt x="206" y="300"/>
                  </a:lnTo>
                  <a:lnTo>
                    <a:pt x="212" y="297"/>
                  </a:lnTo>
                  <a:lnTo>
                    <a:pt x="219" y="295"/>
                  </a:lnTo>
                  <a:lnTo>
                    <a:pt x="226" y="291"/>
                  </a:lnTo>
                  <a:lnTo>
                    <a:pt x="234" y="288"/>
                  </a:lnTo>
                  <a:lnTo>
                    <a:pt x="241" y="285"/>
                  </a:lnTo>
                  <a:lnTo>
                    <a:pt x="248" y="284"/>
                  </a:lnTo>
                  <a:lnTo>
                    <a:pt x="255" y="282"/>
                  </a:lnTo>
                  <a:lnTo>
                    <a:pt x="262" y="279"/>
                  </a:lnTo>
                  <a:lnTo>
                    <a:pt x="270" y="278"/>
                  </a:lnTo>
                  <a:lnTo>
                    <a:pt x="278" y="277"/>
                  </a:lnTo>
                  <a:lnTo>
                    <a:pt x="281" y="276"/>
                  </a:lnTo>
                  <a:lnTo>
                    <a:pt x="285" y="276"/>
                  </a:lnTo>
                  <a:lnTo>
                    <a:pt x="288" y="274"/>
                  </a:lnTo>
                  <a:lnTo>
                    <a:pt x="292" y="272"/>
                  </a:lnTo>
                  <a:lnTo>
                    <a:pt x="295" y="271"/>
                  </a:lnTo>
                  <a:lnTo>
                    <a:pt x="299" y="269"/>
                  </a:lnTo>
                  <a:lnTo>
                    <a:pt x="301" y="266"/>
                  </a:lnTo>
                  <a:lnTo>
                    <a:pt x="305" y="264"/>
                  </a:lnTo>
                  <a:lnTo>
                    <a:pt x="309" y="262"/>
                  </a:lnTo>
                  <a:lnTo>
                    <a:pt x="312" y="260"/>
                  </a:lnTo>
                  <a:lnTo>
                    <a:pt x="316" y="258"/>
                  </a:lnTo>
                  <a:lnTo>
                    <a:pt x="319" y="255"/>
                  </a:lnTo>
                  <a:lnTo>
                    <a:pt x="323" y="252"/>
                  </a:lnTo>
                  <a:lnTo>
                    <a:pt x="326" y="249"/>
                  </a:lnTo>
                  <a:lnTo>
                    <a:pt x="330" y="245"/>
                  </a:lnTo>
                  <a:lnTo>
                    <a:pt x="334" y="241"/>
                  </a:lnTo>
                  <a:lnTo>
                    <a:pt x="337" y="238"/>
                  </a:lnTo>
                  <a:lnTo>
                    <a:pt x="341" y="234"/>
                  </a:lnTo>
                  <a:lnTo>
                    <a:pt x="343" y="231"/>
                  </a:lnTo>
                  <a:lnTo>
                    <a:pt x="348" y="227"/>
                  </a:lnTo>
                  <a:lnTo>
                    <a:pt x="336" y="222"/>
                  </a:lnTo>
                  <a:lnTo>
                    <a:pt x="320" y="208"/>
                  </a:lnTo>
                  <a:lnTo>
                    <a:pt x="300" y="188"/>
                  </a:lnTo>
                  <a:lnTo>
                    <a:pt x="278" y="162"/>
                  </a:lnTo>
                  <a:lnTo>
                    <a:pt x="254" y="133"/>
                  </a:lnTo>
                  <a:lnTo>
                    <a:pt x="230" y="103"/>
                  </a:lnTo>
                  <a:lnTo>
                    <a:pt x="209" y="77"/>
                  </a:lnTo>
                  <a:lnTo>
                    <a:pt x="189" y="54"/>
                  </a:lnTo>
                  <a:lnTo>
                    <a:pt x="175" y="36"/>
                  </a:lnTo>
                  <a:lnTo>
                    <a:pt x="166" y="26"/>
                  </a:lnTo>
                  <a:lnTo>
                    <a:pt x="143" y="5"/>
                  </a:lnTo>
                  <a:lnTo>
                    <a:pt x="128" y="0"/>
                  </a:lnTo>
                  <a:lnTo>
                    <a:pt x="117" y="7"/>
                  </a:lnTo>
                  <a:lnTo>
                    <a:pt x="110" y="25"/>
                  </a:lnTo>
                  <a:lnTo>
                    <a:pt x="104" y="51"/>
                  </a:lnTo>
                  <a:lnTo>
                    <a:pt x="95" y="83"/>
                  </a:lnTo>
                  <a:lnTo>
                    <a:pt x="84" y="118"/>
                  </a:lnTo>
                  <a:lnTo>
                    <a:pt x="66" y="153"/>
                  </a:lnTo>
                  <a:lnTo>
                    <a:pt x="38" y="188"/>
                  </a:lnTo>
                  <a:lnTo>
                    <a:pt x="0" y="218"/>
                  </a:lnTo>
                  <a:close/>
                </a:path>
              </a:pathLst>
            </a:custGeom>
            <a:solidFill>
              <a:srgbClr val="E598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3" name="Freeform 81">
              <a:extLst>
                <a:ext uri="{FF2B5EF4-FFF2-40B4-BE49-F238E27FC236}">
                  <a16:creationId xmlns:a16="http://schemas.microsoft.com/office/drawing/2014/main" id="{37C75FD0-14DF-7316-9E91-D64A27DF7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" y="1321"/>
              <a:ext cx="237" cy="307"/>
            </a:xfrm>
            <a:custGeom>
              <a:avLst/>
              <a:gdLst>
                <a:gd name="T0" fmla="*/ 349 w 709"/>
                <a:gd name="T1" fmla="*/ 134 h 920"/>
                <a:gd name="T2" fmla="*/ 352 w 709"/>
                <a:gd name="T3" fmla="*/ 136 h 920"/>
                <a:gd name="T4" fmla="*/ 347 w 709"/>
                <a:gd name="T5" fmla="*/ 138 h 920"/>
                <a:gd name="T6" fmla="*/ 265 w 709"/>
                <a:gd name="T7" fmla="*/ 183 h 920"/>
                <a:gd name="T8" fmla="*/ 154 w 709"/>
                <a:gd name="T9" fmla="*/ 203 h 920"/>
                <a:gd name="T10" fmla="*/ 59 w 709"/>
                <a:gd name="T11" fmla="*/ 228 h 920"/>
                <a:gd name="T12" fmla="*/ 39 w 709"/>
                <a:gd name="T13" fmla="*/ 253 h 920"/>
                <a:gd name="T14" fmla="*/ 33 w 709"/>
                <a:gd name="T15" fmla="*/ 283 h 920"/>
                <a:gd name="T16" fmla="*/ 46 w 709"/>
                <a:gd name="T17" fmla="*/ 318 h 920"/>
                <a:gd name="T18" fmla="*/ 76 w 709"/>
                <a:gd name="T19" fmla="*/ 333 h 920"/>
                <a:gd name="T20" fmla="*/ 361 w 709"/>
                <a:gd name="T21" fmla="*/ 335 h 920"/>
                <a:gd name="T22" fmla="*/ 355 w 709"/>
                <a:gd name="T23" fmla="*/ 342 h 920"/>
                <a:gd name="T24" fmla="*/ 295 w 709"/>
                <a:gd name="T25" fmla="*/ 370 h 920"/>
                <a:gd name="T26" fmla="*/ 103 w 709"/>
                <a:gd name="T27" fmla="*/ 453 h 920"/>
                <a:gd name="T28" fmla="*/ 19 w 709"/>
                <a:gd name="T29" fmla="*/ 488 h 920"/>
                <a:gd name="T30" fmla="*/ 1 w 709"/>
                <a:gd name="T31" fmla="*/ 534 h 920"/>
                <a:gd name="T32" fmla="*/ 19 w 709"/>
                <a:gd name="T33" fmla="*/ 605 h 920"/>
                <a:gd name="T34" fmla="*/ 71 w 709"/>
                <a:gd name="T35" fmla="*/ 621 h 920"/>
                <a:gd name="T36" fmla="*/ 195 w 709"/>
                <a:gd name="T37" fmla="*/ 586 h 920"/>
                <a:gd name="T38" fmla="*/ 410 w 709"/>
                <a:gd name="T39" fmla="*/ 527 h 920"/>
                <a:gd name="T40" fmla="*/ 466 w 709"/>
                <a:gd name="T41" fmla="*/ 510 h 920"/>
                <a:gd name="T42" fmla="*/ 430 w 709"/>
                <a:gd name="T43" fmla="*/ 523 h 920"/>
                <a:gd name="T44" fmla="*/ 328 w 709"/>
                <a:gd name="T45" fmla="*/ 562 h 920"/>
                <a:gd name="T46" fmla="*/ 216 w 709"/>
                <a:gd name="T47" fmla="*/ 612 h 920"/>
                <a:gd name="T48" fmla="*/ 138 w 709"/>
                <a:gd name="T49" fmla="*/ 639 h 920"/>
                <a:gd name="T50" fmla="*/ 90 w 709"/>
                <a:gd name="T51" fmla="*/ 683 h 920"/>
                <a:gd name="T52" fmla="*/ 111 w 709"/>
                <a:gd name="T53" fmla="*/ 742 h 920"/>
                <a:gd name="T54" fmla="*/ 254 w 709"/>
                <a:gd name="T55" fmla="*/ 727 h 920"/>
                <a:gd name="T56" fmla="*/ 383 w 709"/>
                <a:gd name="T57" fmla="*/ 679 h 920"/>
                <a:gd name="T58" fmla="*/ 474 w 709"/>
                <a:gd name="T59" fmla="*/ 646 h 920"/>
                <a:gd name="T60" fmla="*/ 442 w 709"/>
                <a:gd name="T61" fmla="*/ 653 h 920"/>
                <a:gd name="T62" fmla="*/ 429 w 709"/>
                <a:gd name="T63" fmla="*/ 661 h 920"/>
                <a:gd name="T64" fmla="*/ 430 w 709"/>
                <a:gd name="T65" fmla="*/ 687 h 920"/>
                <a:gd name="T66" fmla="*/ 360 w 709"/>
                <a:gd name="T67" fmla="*/ 794 h 920"/>
                <a:gd name="T68" fmla="*/ 324 w 709"/>
                <a:gd name="T69" fmla="*/ 831 h 920"/>
                <a:gd name="T70" fmla="*/ 315 w 709"/>
                <a:gd name="T71" fmla="*/ 847 h 920"/>
                <a:gd name="T72" fmla="*/ 302 w 709"/>
                <a:gd name="T73" fmla="*/ 867 h 920"/>
                <a:gd name="T74" fmla="*/ 299 w 709"/>
                <a:gd name="T75" fmla="*/ 898 h 920"/>
                <a:gd name="T76" fmla="*/ 327 w 709"/>
                <a:gd name="T77" fmla="*/ 919 h 920"/>
                <a:gd name="T78" fmla="*/ 384 w 709"/>
                <a:gd name="T79" fmla="*/ 909 h 920"/>
                <a:gd name="T80" fmla="*/ 410 w 709"/>
                <a:gd name="T81" fmla="*/ 897 h 920"/>
                <a:gd name="T82" fmla="*/ 474 w 709"/>
                <a:gd name="T83" fmla="*/ 842 h 920"/>
                <a:gd name="T84" fmla="*/ 571 w 709"/>
                <a:gd name="T85" fmla="*/ 758 h 920"/>
                <a:gd name="T86" fmla="*/ 660 w 709"/>
                <a:gd name="T87" fmla="*/ 665 h 920"/>
                <a:gd name="T88" fmla="*/ 699 w 709"/>
                <a:gd name="T89" fmla="*/ 592 h 920"/>
                <a:gd name="T90" fmla="*/ 709 w 709"/>
                <a:gd name="T91" fmla="*/ 508 h 920"/>
                <a:gd name="T92" fmla="*/ 705 w 709"/>
                <a:gd name="T93" fmla="*/ 433 h 920"/>
                <a:gd name="T94" fmla="*/ 699 w 709"/>
                <a:gd name="T95" fmla="*/ 348 h 920"/>
                <a:gd name="T96" fmla="*/ 674 w 709"/>
                <a:gd name="T97" fmla="*/ 265 h 920"/>
                <a:gd name="T98" fmla="*/ 646 w 709"/>
                <a:gd name="T99" fmla="*/ 214 h 920"/>
                <a:gd name="T100" fmla="*/ 604 w 709"/>
                <a:gd name="T101" fmla="*/ 162 h 920"/>
                <a:gd name="T102" fmla="*/ 535 w 709"/>
                <a:gd name="T103" fmla="*/ 114 h 920"/>
                <a:gd name="T104" fmla="*/ 447 w 709"/>
                <a:gd name="T105" fmla="*/ 42 h 920"/>
                <a:gd name="T106" fmla="*/ 413 w 709"/>
                <a:gd name="T107" fmla="*/ 14 h 920"/>
                <a:gd name="T108" fmla="*/ 321 w 709"/>
                <a:gd name="T109" fmla="*/ 1 h 920"/>
                <a:gd name="T110" fmla="*/ 240 w 709"/>
                <a:gd name="T111" fmla="*/ 18 h 920"/>
                <a:gd name="T112" fmla="*/ 221 w 709"/>
                <a:gd name="T113" fmla="*/ 39 h 920"/>
                <a:gd name="T114" fmla="*/ 195 w 709"/>
                <a:gd name="T115" fmla="*/ 68 h 920"/>
                <a:gd name="T116" fmla="*/ 172 w 709"/>
                <a:gd name="T117" fmla="*/ 107 h 920"/>
                <a:gd name="T118" fmla="*/ 161 w 709"/>
                <a:gd name="T119" fmla="*/ 150 h 920"/>
                <a:gd name="T120" fmla="*/ 226 w 709"/>
                <a:gd name="T121" fmla="*/ 196 h 920"/>
                <a:gd name="T122" fmla="*/ 299 w 709"/>
                <a:gd name="T123" fmla="*/ 168 h 920"/>
                <a:gd name="T124" fmla="*/ 351 w 709"/>
                <a:gd name="T125" fmla="*/ 13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09" h="920">
                  <a:moveTo>
                    <a:pt x="351" y="130"/>
                  </a:moveTo>
                  <a:lnTo>
                    <a:pt x="351" y="131"/>
                  </a:lnTo>
                  <a:lnTo>
                    <a:pt x="351" y="132"/>
                  </a:lnTo>
                  <a:lnTo>
                    <a:pt x="351" y="132"/>
                  </a:lnTo>
                  <a:lnTo>
                    <a:pt x="351" y="133"/>
                  </a:lnTo>
                  <a:lnTo>
                    <a:pt x="351" y="133"/>
                  </a:lnTo>
                  <a:lnTo>
                    <a:pt x="349" y="134"/>
                  </a:lnTo>
                  <a:lnTo>
                    <a:pt x="348" y="136"/>
                  </a:lnTo>
                  <a:lnTo>
                    <a:pt x="348" y="136"/>
                  </a:lnTo>
                  <a:lnTo>
                    <a:pt x="347" y="137"/>
                  </a:lnTo>
                  <a:lnTo>
                    <a:pt x="348" y="137"/>
                  </a:lnTo>
                  <a:lnTo>
                    <a:pt x="351" y="137"/>
                  </a:lnTo>
                  <a:lnTo>
                    <a:pt x="351" y="136"/>
                  </a:lnTo>
                  <a:lnTo>
                    <a:pt x="352" y="136"/>
                  </a:lnTo>
                  <a:lnTo>
                    <a:pt x="353" y="133"/>
                  </a:lnTo>
                  <a:lnTo>
                    <a:pt x="353" y="133"/>
                  </a:lnTo>
                  <a:lnTo>
                    <a:pt x="354" y="132"/>
                  </a:lnTo>
                  <a:lnTo>
                    <a:pt x="355" y="131"/>
                  </a:lnTo>
                  <a:lnTo>
                    <a:pt x="355" y="130"/>
                  </a:lnTo>
                  <a:lnTo>
                    <a:pt x="358" y="130"/>
                  </a:lnTo>
                  <a:lnTo>
                    <a:pt x="347" y="138"/>
                  </a:lnTo>
                  <a:lnTo>
                    <a:pt x="336" y="146"/>
                  </a:lnTo>
                  <a:lnTo>
                    <a:pt x="324" y="153"/>
                  </a:lnTo>
                  <a:lnTo>
                    <a:pt x="313" y="159"/>
                  </a:lnTo>
                  <a:lnTo>
                    <a:pt x="301" y="166"/>
                  </a:lnTo>
                  <a:lnTo>
                    <a:pt x="289" y="172"/>
                  </a:lnTo>
                  <a:lnTo>
                    <a:pt x="277" y="177"/>
                  </a:lnTo>
                  <a:lnTo>
                    <a:pt x="265" y="183"/>
                  </a:lnTo>
                  <a:lnTo>
                    <a:pt x="252" y="188"/>
                  </a:lnTo>
                  <a:lnTo>
                    <a:pt x="240" y="191"/>
                  </a:lnTo>
                  <a:lnTo>
                    <a:pt x="224" y="196"/>
                  </a:lnTo>
                  <a:lnTo>
                    <a:pt x="208" y="199"/>
                  </a:lnTo>
                  <a:lnTo>
                    <a:pt x="190" y="201"/>
                  </a:lnTo>
                  <a:lnTo>
                    <a:pt x="172" y="202"/>
                  </a:lnTo>
                  <a:lnTo>
                    <a:pt x="154" y="203"/>
                  </a:lnTo>
                  <a:lnTo>
                    <a:pt x="135" y="206"/>
                  </a:lnTo>
                  <a:lnTo>
                    <a:pt x="119" y="207"/>
                  </a:lnTo>
                  <a:lnTo>
                    <a:pt x="101" y="210"/>
                  </a:lnTo>
                  <a:lnTo>
                    <a:pt x="85" y="215"/>
                  </a:lnTo>
                  <a:lnTo>
                    <a:pt x="71" y="222"/>
                  </a:lnTo>
                  <a:lnTo>
                    <a:pt x="64" y="225"/>
                  </a:lnTo>
                  <a:lnTo>
                    <a:pt x="59" y="228"/>
                  </a:lnTo>
                  <a:lnTo>
                    <a:pt x="55" y="231"/>
                  </a:lnTo>
                  <a:lnTo>
                    <a:pt x="52" y="233"/>
                  </a:lnTo>
                  <a:lnTo>
                    <a:pt x="48" y="237"/>
                  </a:lnTo>
                  <a:lnTo>
                    <a:pt x="46" y="239"/>
                  </a:lnTo>
                  <a:lnTo>
                    <a:pt x="44" y="244"/>
                  </a:lnTo>
                  <a:lnTo>
                    <a:pt x="41" y="247"/>
                  </a:lnTo>
                  <a:lnTo>
                    <a:pt x="39" y="253"/>
                  </a:lnTo>
                  <a:lnTo>
                    <a:pt x="35" y="259"/>
                  </a:lnTo>
                  <a:lnTo>
                    <a:pt x="35" y="262"/>
                  </a:lnTo>
                  <a:lnTo>
                    <a:pt x="33" y="265"/>
                  </a:lnTo>
                  <a:lnTo>
                    <a:pt x="33" y="270"/>
                  </a:lnTo>
                  <a:lnTo>
                    <a:pt x="33" y="275"/>
                  </a:lnTo>
                  <a:lnTo>
                    <a:pt x="33" y="279"/>
                  </a:lnTo>
                  <a:lnTo>
                    <a:pt x="33" y="283"/>
                  </a:lnTo>
                  <a:lnTo>
                    <a:pt x="33" y="288"/>
                  </a:lnTo>
                  <a:lnTo>
                    <a:pt x="34" y="293"/>
                  </a:lnTo>
                  <a:lnTo>
                    <a:pt x="35" y="297"/>
                  </a:lnTo>
                  <a:lnTo>
                    <a:pt x="35" y="301"/>
                  </a:lnTo>
                  <a:lnTo>
                    <a:pt x="39" y="307"/>
                  </a:lnTo>
                  <a:lnTo>
                    <a:pt x="42" y="312"/>
                  </a:lnTo>
                  <a:lnTo>
                    <a:pt x="46" y="318"/>
                  </a:lnTo>
                  <a:lnTo>
                    <a:pt x="50" y="321"/>
                  </a:lnTo>
                  <a:lnTo>
                    <a:pt x="54" y="326"/>
                  </a:lnTo>
                  <a:lnTo>
                    <a:pt x="59" y="327"/>
                  </a:lnTo>
                  <a:lnTo>
                    <a:pt x="64" y="329"/>
                  </a:lnTo>
                  <a:lnTo>
                    <a:pt x="69" y="332"/>
                  </a:lnTo>
                  <a:lnTo>
                    <a:pt x="72" y="333"/>
                  </a:lnTo>
                  <a:lnTo>
                    <a:pt x="76" y="333"/>
                  </a:lnTo>
                  <a:lnTo>
                    <a:pt x="152" y="338"/>
                  </a:lnTo>
                  <a:lnTo>
                    <a:pt x="215" y="340"/>
                  </a:lnTo>
                  <a:lnTo>
                    <a:pt x="263" y="340"/>
                  </a:lnTo>
                  <a:lnTo>
                    <a:pt x="301" y="340"/>
                  </a:lnTo>
                  <a:lnTo>
                    <a:pt x="328" y="339"/>
                  </a:lnTo>
                  <a:lnTo>
                    <a:pt x="348" y="338"/>
                  </a:lnTo>
                  <a:lnTo>
                    <a:pt x="361" y="335"/>
                  </a:lnTo>
                  <a:lnTo>
                    <a:pt x="370" y="334"/>
                  </a:lnTo>
                  <a:lnTo>
                    <a:pt x="374" y="333"/>
                  </a:lnTo>
                  <a:lnTo>
                    <a:pt x="377" y="334"/>
                  </a:lnTo>
                  <a:lnTo>
                    <a:pt x="372" y="337"/>
                  </a:lnTo>
                  <a:lnTo>
                    <a:pt x="366" y="338"/>
                  </a:lnTo>
                  <a:lnTo>
                    <a:pt x="360" y="340"/>
                  </a:lnTo>
                  <a:lnTo>
                    <a:pt x="355" y="342"/>
                  </a:lnTo>
                  <a:lnTo>
                    <a:pt x="348" y="345"/>
                  </a:lnTo>
                  <a:lnTo>
                    <a:pt x="344" y="347"/>
                  </a:lnTo>
                  <a:lnTo>
                    <a:pt x="338" y="350"/>
                  </a:lnTo>
                  <a:lnTo>
                    <a:pt x="332" y="351"/>
                  </a:lnTo>
                  <a:lnTo>
                    <a:pt x="327" y="353"/>
                  </a:lnTo>
                  <a:lnTo>
                    <a:pt x="321" y="356"/>
                  </a:lnTo>
                  <a:lnTo>
                    <a:pt x="295" y="370"/>
                  </a:lnTo>
                  <a:lnTo>
                    <a:pt x="267" y="383"/>
                  </a:lnTo>
                  <a:lnTo>
                    <a:pt x="240" y="395"/>
                  </a:lnTo>
                  <a:lnTo>
                    <a:pt x="213" y="408"/>
                  </a:lnTo>
                  <a:lnTo>
                    <a:pt x="186" y="420"/>
                  </a:lnTo>
                  <a:lnTo>
                    <a:pt x="158" y="432"/>
                  </a:lnTo>
                  <a:lnTo>
                    <a:pt x="130" y="442"/>
                  </a:lnTo>
                  <a:lnTo>
                    <a:pt x="103" y="453"/>
                  </a:lnTo>
                  <a:lnTo>
                    <a:pt x="75" y="464"/>
                  </a:lnTo>
                  <a:lnTo>
                    <a:pt x="46" y="473"/>
                  </a:lnTo>
                  <a:lnTo>
                    <a:pt x="40" y="476"/>
                  </a:lnTo>
                  <a:lnTo>
                    <a:pt x="35" y="477"/>
                  </a:lnTo>
                  <a:lnTo>
                    <a:pt x="29" y="480"/>
                  </a:lnTo>
                  <a:lnTo>
                    <a:pt x="25" y="483"/>
                  </a:lnTo>
                  <a:lnTo>
                    <a:pt x="19" y="488"/>
                  </a:lnTo>
                  <a:lnTo>
                    <a:pt x="15" y="491"/>
                  </a:lnTo>
                  <a:lnTo>
                    <a:pt x="11" y="496"/>
                  </a:lnTo>
                  <a:lnTo>
                    <a:pt x="7" y="501"/>
                  </a:lnTo>
                  <a:lnTo>
                    <a:pt x="4" y="507"/>
                  </a:lnTo>
                  <a:lnTo>
                    <a:pt x="3" y="511"/>
                  </a:lnTo>
                  <a:lnTo>
                    <a:pt x="2" y="523"/>
                  </a:lnTo>
                  <a:lnTo>
                    <a:pt x="1" y="534"/>
                  </a:lnTo>
                  <a:lnTo>
                    <a:pt x="0" y="546"/>
                  </a:lnTo>
                  <a:lnTo>
                    <a:pt x="0" y="557"/>
                  </a:lnTo>
                  <a:lnTo>
                    <a:pt x="1" y="568"/>
                  </a:lnTo>
                  <a:lnTo>
                    <a:pt x="2" y="578"/>
                  </a:lnTo>
                  <a:lnTo>
                    <a:pt x="5" y="587"/>
                  </a:lnTo>
                  <a:lnTo>
                    <a:pt x="11" y="598"/>
                  </a:lnTo>
                  <a:lnTo>
                    <a:pt x="19" y="605"/>
                  </a:lnTo>
                  <a:lnTo>
                    <a:pt x="27" y="614"/>
                  </a:lnTo>
                  <a:lnTo>
                    <a:pt x="33" y="617"/>
                  </a:lnTo>
                  <a:lnTo>
                    <a:pt x="41" y="620"/>
                  </a:lnTo>
                  <a:lnTo>
                    <a:pt x="48" y="621"/>
                  </a:lnTo>
                  <a:lnTo>
                    <a:pt x="55" y="622"/>
                  </a:lnTo>
                  <a:lnTo>
                    <a:pt x="64" y="622"/>
                  </a:lnTo>
                  <a:lnTo>
                    <a:pt x="71" y="621"/>
                  </a:lnTo>
                  <a:lnTo>
                    <a:pt x="79" y="620"/>
                  </a:lnTo>
                  <a:lnTo>
                    <a:pt x="88" y="618"/>
                  </a:lnTo>
                  <a:lnTo>
                    <a:pt x="95" y="616"/>
                  </a:lnTo>
                  <a:lnTo>
                    <a:pt x="102" y="614"/>
                  </a:lnTo>
                  <a:lnTo>
                    <a:pt x="133" y="604"/>
                  </a:lnTo>
                  <a:lnTo>
                    <a:pt x="164" y="595"/>
                  </a:lnTo>
                  <a:lnTo>
                    <a:pt x="195" y="586"/>
                  </a:lnTo>
                  <a:lnTo>
                    <a:pt x="226" y="579"/>
                  </a:lnTo>
                  <a:lnTo>
                    <a:pt x="257" y="571"/>
                  </a:lnTo>
                  <a:lnTo>
                    <a:pt x="288" y="561"/>
                  </a:lnTo>
                  <a:lnTo>
                    <a:pt x="319" y="554"/>
                  </a:lnTo>
                  <a:lnTo>
                    <a:pt x="348" y="545"/>
                  </a:lnTo>
                  <a:lnTo>
                    <a:pt x="379" y="536"/>
                  </a:lnTo>
                  <a:lnTo>
                    <a:pt x="410" y="527"/>
                  </a:lnTo>
                  <a:lnTo>
                    <a:pt x="419" y="524"/>
                  </a:lnTo>
                  <a:lnTo>
                    <a:pt x="427" y="522"/>
                  </a:lnTo>
                  <a:lnTo>
                    <a:pt x="434" y="521"/>
                  </a:lnTo>
                  <a:lnTo>
                    <a:pt x="442" y="518"/>
                  </a:lnTo>
                  <a:lnTo>
                    <a:pt x="451" y="516"/>
                  </a:lnTo>
                  <a:lnTo>
                    <a:pt x="458" y="514"/>
                  </a:lnTo>
                  <a:lnTo>
                    <a:pt x="466" y="510"/>
                  </a:lnTo>
                  <a:lnTo>
                    <a:pt x="473" y="508"/>
                  </a:lnTo>
                  <a:lnTo>
                    <a:pt x="482" y="503"/>
                  </a:lnTo>
                  <a:lnTo>
                    <a:pt x="489" y="498"/>
                  </a:lnTo>
                  <a:lnTo>
                    <a:pt x="473" y="505"/>
                  </a:lnTo>
                  <a:lnTo>
                    <a:pt x="459" y="511"/>
                  </a:lnTo>
                  <a:lnTo>
                    <a:pt x="445" y="517"/>
                  </a:lnTo>
                  <a:lnTo>
                    <a:pt x="430" y="523"/>
                  </a:lnTo>
                  <a:lnTo>
                    <a:pt x="416" y="529"/>
                  </a:lnTo>
                  <a:lnTo>
                    <a:pt x="402" y="535"/>
                  </a:lnTo>
                  <a:lnTo>
                    <a:pt x="388" y="541"/>
                  </a:lnTo>
                  <a:lnTo>
                    <a:pt x="372" y="547"/>
                  </a:lnTo>
                  <a:lnTo>
                    <a:pt x="358" y="552"/>
                  </a:lnTo>
                  <a:lnTo>
                    <a:pt x="344" y="558"/>
                  </a:lnTo>
                  <a:lnTo>
                    <a:pt x="328" y="562"/>
                  </a:lnTo>
                  <a:lnTo>
                    <a:pt x="313" y="570"/>
                  </a:lnTo>
                  <a:lnTo>
                    <a:pt x="297" y="577"/>
                  </a:lnTo>
                  <a:lnTo>
                    <a:pt x="280" y="583"/>
                  </a:lnTo>
                  <a:lnTo>
                    <a:pt x="265" y="591"/>
                  </a:lnTo>
                  <a:lnTo>
                    <a:pt x="248" y="599"/>
                  </a:lnTo>
                  <a:lnTo>
                    <a:pt x="232" y="605"/>
                  </a:lnTo>
                  <a:lnTo>
                    <a:pt x="216" y="612"/>
                  </a:lnTo>
                  <a:lnTo>
                    <a:pt x="201" y="618"/>
                  </a:lnTo>
                  <a:lnTo>
                    <a:pt x="186" y="626"/>
                  </a:lnTo>
                  <a:lnTo>
                    <a:pt x="177" y="628"/>
                  </a:lnTo>
                  <a:lnTo>
                    <a:pt x="166" y="630"/>
                  </a:lnTo>
                  <a:lnTo>
                    <a:pt x="157" y="633"/>
                  </a:lnTo>
                  <a:lnTo>
                    <a:pt x="147" y="636"/>
                  </a:lnTo>
                  <a:lnTo>
                    <a:pt x="138" y="639"/>
                  </a:lnTo>
                  <a:lnTo>
                    <a:pt x="128" y="642"/>
                  </a:lnTo>
                  <a:lnTo>
                    <a:pt x="120" y="646"/>
                  </a:lnTo>
                  <a:lnTo>
                    <a:pt x="111" y="652"/>
                  </a:lnTo>
                  <a:lnTo>
                    <a:pt x="104" y="658"/>
                  </a:lnTo>
                  <a:lnTo>
                    <a:pt x="97" y="665"/>
                  </a:lnTo>
                  <a:lnTo>
                    <a:pt x="92" y="673"/>
                  </a:lnTo>
                  <a:lnTo>
                    <a:pt x="90" y="683"/>
                  </a:lnTo>
                  <a:lnTo>
                    <a:pt x="89" y="692"/>
                  </a:lnTo>
                  <a:lnTo>
                    <a:pt x="89" y="703"/>
                  </a:lnTo>
                  <a:lnTo>
                    <a:pt x="90" y="712"/>
                  </a:lnTo>
                  <a:lnTo>
                    <a:pt x="95" y="721"/>
                  </a:lnTo>
                  <a:lnTo>
                    <a:pt x="98" y="729"/>
                  </a:lnTo>
                  <a:lnTo>
                    <a:pt x="104" y="736"/>
                  </a:lnTo>
                  <a:lnTo>
                    <a:pt x="111" y="742"/>
                  </a:lnTo>
                  <a:lnTo>
                    <a:pt x="119" y="744"/>
                  </a:lnTo>
                  <a:lnTo>
                    <a:pt x="141" y="748"/>
                  </a:lnTo>
                  <a:lnTo>
                    <a:pt x="164" y="748"/>
                  </a:lnTo>
                  <a:lnTo>
                    <a:pt x="186" y="744"/>
                  </a:lnTo>
                  <a:lnTo>
                    <a:pt x="209" y="741"/>
                  </a:lnTo>
                  <a:lnTo>
                    <a:pt x="232" y="734"/>
                  </a:lnTo>
                  <a:lnTo>
                    <a:pt x="254" y="727"/>
                  </a:lnTo>
                  <a:lnTo>
                    <a:pt x="277" y="719"/>
                  </a:lnTo>
                  <a:lnTo>
                    <a:pt x="299" y="710"/>
                  </a:lnTo>
                  <a:lnTo>
                    <a:pt x="322" y="703"/>
                  </a:lnTo>
                  <a:lnTo>
                    <a:pt x="344" y="696"/>
                  </a:lnTo>
                  <a:lnTo>
                    <a:pt x="357" y="691"/>
                  </a:lnTo>
                  <a:lnTo>
                    <a:pt x="370" y="686"/>
                  </a:lnTo>
                  <a:lnTo>
                    <a:pt x="383" y="679"/>
                  </a:lnTo>
                  <a:lnTo>
                    <a:pt x="396" y="673"/>
                  </a:lnTo>
                  <a:lnTo>
                    <a:pt x="408" y="667"/>
                  </a:lnTo>
                  <a:lnTo>
                    <a:pt x="421" y="660"/>
                  </a:lnTo>
                  <a:lnTo>
                    <a:pt x="434" y="655"/>
                  </a:lnTo>
                  <a:lnTo>
                    <a:pt x="447" y="651"/>
                  </a:lnTo>
                  <a:lnTo>
                    <a:pt x="460" y="647"/>
                  </a:lnTo>
                  <a:lnTo>
                    <a:pt x="474" y="646"/>
                  </a:lnTo>
                  <a:lnTo>
                    <a:pt x="470" y="647"/>
                  </a:lnTo>
                  <a:lnTo>
                    <a:pt x="465" y="649"/>
                  </a:lnTo>
                  <a:lnTo>
                    <a:pt x="460" y="651"/>
                  </a:lnTo>
                  <a:lnTo>
                    <a:pt x="455" y="652"/>
                  </a:lnTo>
                  <a:lnTo>
                    <a:pt x="451" y="652"/>
                  </a:lnTo>
                  <a:lnTo>
                    <a:pt x="447" y="653"/>
                  </a:lnTo>
                  <a:lnTo>
                    <a:pt x="442" y="653"/>
                  </a:lnTo>
                  <a:lnTo>
                    <a:pt x="438" y="654"/>
                  </a:lnTo>
                  <a:lnTo>
                    <a:pt x="433" y="655"/>
                  </a:lnTo>
                  <a:lnTo>
                    <a:pt x="429" y="658"/>
                  </a:lnTo>
                  <a:lnTo>
                    <a:pt x="428" y="658"/>
                  </a:lnTo>
                  <a:lnTo>
                    <a:pt x="428" y="659"/>
                  </a:lnTo>
                  <a:lnTo>
                    <a:pt x="428" y="660"/>
                  </a:lnTo>
                  <a:lnTo>
                    <a:pt x="429" y="661"/>
                  </a:lnTo>
                  <a:lnTo>
                    <a:pt x="430" y="662"/>
                  </a:lnTo>
                  <a:lnTo>
                    <a:pt x="432" y="664"/>
                  </a:lnTo>
                  <a:lnTo>
                    <a:pt x="433" y="665"/>
                  </a:lnTo>
                  <a:lnTo>
                    <a:pt x="434" y="666"/>
                  </a:lnTo>
                  <a:lnTo>
                    <a:pt x="434" y="667"/>
                  </a:lnTo>
                  <a:lnTo>
                    <a:pt x="434" y="670"/>
                  </a:lnTo>
                  <a:lnTo>
                    <a:pt x="430" y="687"/>
                  </a:lnTo>
                  <a:lnTo>
                    <a:pt x="424" y="705"/>
                  </a:lnTo>
                  <a:lnTo>
                    <a:pt x="416" y="721"/>
                  </a:lnTo>
                  <a:lnTo>
                    <a:pt x="408" y="737"/>
                  </a:lnTo>
                  <a:lnTo>
                    <a:pt x="397" y="753"/>
                  </a:lnTo>
                  <a:lnTo>
                    <a:pt x="385" y="767"/>
                  </a:lnTo>
                  <a:lnTo>
                    <a:pt x="372" y="781"/>
                  </a:lnTo>
                  <a:lnTo>
                    <a:pt x="360" y="794"/>
                  </a:lnTo>
                  <a:lnTo>
                    <a:pt x="346" y="807"/>
                  </a:lnTo>
                  <a:lnTo>
                    <a:pt x="332" y="822"/>
                  </a:lnTo>
                  <a:lnTo>
                    <a:pt x="330" y="823"/>
                  </a:lnTo>
                  <a:lnTo>
                    <a:pt x="329" y="825"/>
                  </a:lnTo>
                  <a:lnTo>
                    <a:pt x="328" y="827"/>
                  </a:lnTo>
                  <a:lnTo>
                    <a:pt x="327" y="829"/>
                  </a:lnTo>
                  <a:lnTo>
                    <a:pt x="324" y="831"/>
                  </a:lnTo>
                  <a:lnTo>
                    <a:pt x="323" y="832"/>
                  </a:lnTo>
                  <a:lnTo>
                    <a:pt x="322" y="835"/>
                  </a:lnTo>
                  <a:lnTo>
                    <a:pt x="321" y="837"/>
                  </a:lnTo>
                  <a:lnTo>
                    <a:pt x="320" y="838"/>
                  </a:lnTo>
                  <a:lnTo>
                    <a:pt x="319" y="841"/>
                  </a:lnTo>
                  <a:lnTo>
                    <a:pt x="316" y="843"/>
                  </a:lnTo>
                  <a:lnTo>
                    <a:pt x="315" y="847"/>
                  </a:lnTo>
                  <a:lnTo>
                    <a:pt x="313" y="849"/>
                  </a:lnTo>
                  <a:lnTo>
                    <a:pt x="310" y="851"/>
                  </a:lnTo>
                  <a:lnTo>
                    <a:pt x="308" y="855"/>
                  </a:lnTo>
                  <a:lnTo>
                    <a:pt x="307" y="857"/>
                  </a:lnTo>
                  <a:lnTo>
                    <a:pt x="305" y="861"/>
                  </a:lnTo>
                  <a:lnTo>
                    <a:pt x="303" y="865"/>
                  </a:lnTo>
                  <a:lnTo>
                    <a:pt x="302" y="867"/>
                  </a:lnTo>
                  <a:lnTo>
                    <a:pt x="301" y="871"/>
                  </a:lnTo>
                  <a:lnTo>
                    <a:pt x="301" y="875"/>
                  </a:lnTo>
                  <a:lnTo>
                    <a:pt x="298" y="879"/>
                  </a:lnTo>
                  <a:lnTo>
                    <a:pt x="298" y="884"/>
                  </a:lnTo>
                  <a:lnTo>
                    <a:pt x="298" y="888"/>
                  </a:lnTo>
                  <a:lnTo>
                    <a:pt x="298" y="893"/>
                  </a:lnTo>
                  <a:lnTo>
                    <a:pt x="299" y="898"/>
                  </a:lnTo>
                  <a:lnTo>
                    <a:pt x="301" y="901"/>
                  </a:lnTo>
                  <a:lnTo>
                    <a:pt x="302" y="905"/>
                  </a:lnTo>
                  <a:lnTo>
                    <a:pt x="303" y="907"/>
                  </a:lnTo>
                  <a:lnTo>
                    <a:pt x="305" y="910"/>
                  </a:lnTo>
                  <a:lnTo>
                    <a:pt x="313" y="915"/>
                  </a:lnTo>
                  <a:lnTo>
                    <a:pt x="320" y="917"/>
                  </a:lnTo>
                  <a:lnTo>
                    <a:pt x="327" y="919"/>
                  </a:lnTo>
                  <a:lnTo>
                    <a:pt x="335" y="920"/>
                  </a:lnTo>
                  <a:lnTo>
                    <a:pt x="344" y="920"/>
                  </a:lnTo>
                  <a:lnTo>
                    <a:pt x="351" y="920"/>
                  </a:lnTo>
                  <a:lnTo>
                    <a:pt x="360" y="919"/>
                  </a:lnTo>
                  <a:lnTo>
                    <a:pt x="369" y="917"/>
                  </a:lnTo>
                  <a:lnTo>
                    <a:pt x="376" y="913"/>
                  </a:lnTo>
                  <a:lnTo>
                    <a:pt x="384" y="909"/>
                  </a:lnTo>
                  <a:lnTo>
                    <a:pt x="388" y="907"/>
                  </a:lnTo>
                  <a:lnTo>
                    <a:pt x="391" y="905"/>
                  </a:lnTo>
                  <a:lnTo>
                    <a:pt x="395" y="903"/>
                  </a:lnTo>
                  <a:lnTo>
                    <a:pt x="398" y="901"/>
                  </a:lnTo>
                  <a:lnTo>
                    <a:pt x="403" y="900"/>
                  </a:lnTo>
                  <a:lnTo>
                    <a:pt x="407" y="898"/>
                  </a:lnTo>
                  <a:lnTo>
                    <a:pt x="410" y="897"/>
                  </a:lnTo>
                  <a:lnTo>
                    <a:pt x="414" y="894"/>
                  </a:lnTo>
                  <a:lnTo>
                    <a:pt x="417" y="892"/>
                  </a:lnTo>
                  <a:lnTo>
                    <a:pt x="421" y="890"/>
                  </a:lnTo>
                  <a:lnTo>
                    <a:pt x="434" y="876"/>
                  </a:lnTo>
                  <a:lnTo>
                    <a:pt x="448" y="866"/>
                  </a:lnTo>
                  <a:lnTo>
                    <a:pt x="461" y="853"/>
                  </a:lnTo>
                  <a:lnTo>
                    <a:pt x="474" y="842"/>
                  </a:lnTo>
                  <a:lnTo>
                    <a:pt x="489" y="830"/>
                  </a:lnTo>
                  <a:lnTo>
                    <a:pt x="502" y="819"/>
                  </a:lnTo>
                  <a:lnTo>
                    <a:pt x="516" y="806"/>
                  </a:lnTo>
                  <a:lnTo>
                    <a:pt x="529" y="794"/>
                  </a:lnTo>
                  <a:lnTo>
                    <a:pt x="542" y="783"/>
                  </a:lnTo>
                  <a:lnTo>
                    <a:pt x="557" y="771"/>
                  </a:lnTo>
                  <a:lnTo>
                    <a:pt x="571" y="758"/>
                  </a:lnTo>
                  <a:lnTo>
                    <a:pt x="585" y="744"/>
                  </a:lnTo>
                  <a:lnTo>
                    <a:pt x="598" y="733"/>
                  </a:lnTo>
                  <a:lnTo>
                    <a:pt x="611" y="719"/>
                  </a:lnTo>
                  <a:lnTo>
                    <a:pt x="624" y="706"/>
                  </a:lnTo>
                  <a:lnTo>
                    <a:pt x="636" y="693"/>
                  </a:lnTo>
                  <a:lnTo>
                    <a:pt x="648" y="679"/>
                  </a:lnTo>
                  <a:lnTo>
                    <a:pt x="660" y="665"/>
                  </a:lnTo>
                  <a:lnTo>
                    <a:pt x="671" y="649"/>
                  </a:lnTo>
                  <a:lnTo>
                    <a:pt x="680" y="633"/>
                  </a:lnTo>
                  <a:lnTo>
                    <a:pt x="685" y="626"/>
                  </a:lnTo>
                  <a:lnTo>
                    <a:pt x="689" y="618"/>
                  </a:lnTo>
                  <a:lnTo>
                    <a:pt x="693" y="611"/>
                  </a:lnTo>
                  <a:lnTo>
                    <a:pt x="696" y="602"/>
                  </a:lnTo>
                  <a:lnTo>
                    <a:pt x="699" y="592"/>
                  </a:lnTo>
                  <a:lnTo>
                    <a:pt x="703" y="582"/>
                  </a:lnTo>
                  <a:lnTo>
                    <a:pt x="705" y="568"/>
                  </a:lnTo>
                  <a:lnTo>
                    <a:pt x="707" y="555"/>
                  </a:lnTo>
                  <a:lnTo>
                    <a:pt x="709" y="540"/>
                  </a:lnTo>
                  <a:lnTo>
                    <a:pt x="709" y="523"/>
                  </a:lnTo>
                  <a:lnTo>
                    <a:pt x="709" y="514"/>
                  </a:lnTo>
                  <a:lnTo>
                    <a:pt x="709" y="508"/>
                  </a:lnTo>
                  <a:lnTo>
                    <a:pt x="709" y="502"/>
                  </a:lnTo>
                  <a:lnTo>
                    <a:pt x="709" y="496"/>
                  </a:lnTo>
                  <a:lnTo>
                    <a:pt x="709" y="488"/>
                  </a:lnTo>
                  <a:lnTo>
                    <a:pt x="709" y="479"/>
                  </a:lnTo>
                  <a:lnTo>
                    <a:pt x="708" y="467"/>
                  </a:lnTo>
                  <a:lnTo>
                    <a:pt x="707" y="452"/>
                  </a:lnTo>
                  <a:lnTo>
                    <a:pt x="705" y="433"/>
                  </a:lnTo>
                  <a:lnTo>
                    <a:pt x="703" y="409"/>
                  </a:lnTo>
                  <a:lnTo>
                    <a:pt x="703" y="403"/>
                  </a:lnTo>
                  <a:lnTo>
                    <a:pt x="702" y="395"/>
                  </a:lnTo>
                  <a:lnTo>
                    <a:pt x="702" y="384"/>
                  </a:lnTo>
                  <a:lnTo>
                    <a:pt x="702" y="373"/>
                  </a:lnTo>
                  <a:lnTo>
                    <a:pt x="702" y="362"/>
                  </a:lnTo>
                  <a:lnTo>
                    <a:pt x="699" y="348"/>
                  </a:lnTo>
                  <a:lnTo>
                    <a:pt x="697" y="334"/>
                  </a:lnTo>
                  <a:lnTo>
                    <a:pt x="695" y="319"/>
                  </a:lnTo>
                  <a:lnTo>
                    <a:pt x="690" y="304"/>
                  </a:lnTo>
                  <a:lnTo>
                    <a:pt x="685" y="288"/>
                  </a:lnTo>
                  <a:lnTo>
                    <a:pt x="680" y="281"/>
                  </a:lnTo>
                  <a:lnTo>
                    <a:pt x="678" y="272"/>
                  </a:lnTo>
                  <a:lnTo>
                    <a:pt x="674" y="265"/>
                  </a:lnTo>
                  <a:lnTo>
                    <a:pt x="671" y="258"/>
                  </a:lnTo>
                  <a:lnTo>
                    <a:pt x="667" y="251"/>
                  </a:lnTo>
                  <a:lnTo>
                    <a:pt x="664" y="243"/>
                  </a:lnTo>
                  <a:lnTo>
                    <a:pt x="660" y="235"/>
                  </a:lnTo>
                  <a:lnTo>
                    <a:pt x="657" y="228"/>
                  </a:lnTo>
                  <a:lnTo>
                    <a:pt x="652" y="221"/>
                  </a:lnTo>
                  <a:lnTo>
                    <a:pt x="646" y="214"/>
                  </a:lnTo>
                  <a:lnTo>
                    <a:pt x="641" y="207"/>
                  </a:lnTo>
                  <a:lnTo>
                    <a:pt x="635" y="200"/>
                  </a:lnTo>
                  <a:lnTo>
                    <a:pt x="629" y="191"/>
                  </a:lnTo>
                  <a:lnTo>
                    <a:pt x="623" y="184"/>
                  </a:lnTo>
                  <a:lnTo>
                    <a:pt x="617" y="177"/>
                  </a:lnTo>
                  <a:lnTo>
                    <a:pt x="611" y="169"/>
                  </a:lnTo>
                  <a:lnTo>
                    <a:pt x="604" y="162"/>
                  </a:lnTo>
                  <a:lnTo>
                    <a:pt x="598" y="155"/>
                  </a:lnTo>
                  <a:lnTo>
                    <a:pt x="591" y="147"/>
                  </a:lnTo>
                  <a:lnTo>
                    <a:pt x="584" y="140"/>
                  </a:lnTo>
                  <a:lnTo>
                    <a:pt x="576" y="134"/>
                  </a:lnTo>
                  <a:lnTo>
                    <a:pt x="564" y="128"/>
                  </a:lnTo>
                  <a:lnTo>
                    <a:pt x="551" y="121"/>
                  </a:lnTo>
                  <a:lnTo>
                    <a:pt x="535" y="114"/>
                  </a:lnTo>
                  <a:lnTo>
                    <a:pt x="520" y="106"/>
                  </a:lnTo>
                  <a:lnTo>
                    <a:pt x="503" y="96"/>
                  </a:lnTo>
                  <a:lnTo>
                    <a:pt x="489" y="87"/>
                  </a:lnTo>
                  <a:lnTo>
                    <a:pt x="473" y="75"/>
                  </a:lnTo>
                  <a:lnTo>
                    <a:pt x="460" y="62"/>
                  </a:lnTo>
                  <a:lnTo>
                    <a:pt x="449" y="46"/>
                  </a:lnTo>
                  <a:lnTo>
                    <a:pt x="447" y="42"/>
                  </a:lnTo>
                  <a:lnTo>
                    <a:pt x="442" y="36"/>
                  </a:lnTo>
                  <a:lnTo>
                    <a:pt x="439" y="32"/>
                  </a:lnTo>
                  <a:lnTo>
                    <a:pt x="434" y="27"/>
                  </a:lnTo>
                  <a:lnTo>
                    <a:pt x="428" y="23"/>
                  </a:lnTo>
                  <a:lnTo>
                    <a:pt x="423" y="20"/>
                  </a:lnTo>
                  <a:lnTo>
                    <a:pt x="417" y="17"/>
                  </a:lnTo>
                  <a:lnTo>
                    <a:pt x="413" y="14"/>
                  </a:lnTo>
                  <a:lnTo>
                    <a:pt x="407" y="13"/>
                  </a:lnTo>
                  <a:lnTo>
                    <a:pt x="401" y="12"/>
                  </a:lnTo>
                  <a:lnTo>
                    <a:pt x="384" y="11"/>
                  </a:lnTo>
                  <a:lnTo>
                    <a:pt x="367" y="8"/>
                  </a:lnTo>
                  <a:lnTo>
                    <a:pt x="351" y="6"/>
                  </a:lnTo>
                  <a:lnTo>
                    <a:pt x="336" y="4"/>
                  </a:lnTo>
                  <a:lnTo>
                    <a:pt x="321" y="1"/>
                  </a:lnTo>
                  <a:lnTo>
                    <a:pt x="307" y="0"/>
                  </a:lnTo>
                  <a:lnTo>
                    <a:pt x="291" y="0"/>
                  </a:lnTo>
                  <a:lnTo>
                    <a:pt x="277" y="2"/>
                  </a:lnTo>
                  <a:lnTo>
                    <a:pt x="261" y="7"/>
                  </a:lnTo>
                  <a:lnTo>
                    <a:pt x="245" y="14"/>
                  </a:lnTo>
                  <a:lnTo>
                    <a:pt x="244" y="15"/>
                  </a:lnTo>
                  <a:lnTo>
                    <a:pt x="240" y="18"/>
                  </a:lnTo>
                  <a:lnTo>
                    <a:pt x="239" y="20"/>
                  </a:lnTo>
                  <a:lnTo>
                    <a:pt x="234" y="24"/>
                  </a:lnTo>
                  <a:lnTo>
                    <a:pt x="232" y="27"/>
                  </a:lnTo>
                  <a:lnTo>
                    <a:pt x="228" y="31"/>
                  </a:lnTo>
                  <a:lnTo>
                    <a:pt x="224" y="33"/>
                  </a:lnTo>
                  <a:lnTo>
                    <a:pt x="222" y="37"/>
                  </a:lnTo>
                  <a:lnTo>
                    <a:pt x="221" y="39"/>
                  </a:lnTo>
                  <a:lnTo>
                    <a:pt x="219" y="42"/>
                  </a:lnTo>
                  <a:lnTo>
                    <a:pt x="215" y="48"/>
                  </a:lnTo>
                  <a:lnTo>
                    <a:pt x="210" y="52"/>
                  </a:lnTo>
                  <a:lnTo>
                    <a:pt x="207" y="57"/>
                  </a:lnTo>
                  <a:lnTo>
                    <a:pt x="203" y="61"/>
                  </a:lnTo>
                  <a:lnTo>
                    <a:pt x="198" y="64"/>
                  </a:lnTo>
                  <a:lnTo>
                    <a:pt x="195" y="68"/>
                  </a:lnTo>
                  <a:lnTo>
                    <a:pt x="191" y="73"/>
                  </a:lnTo>
                  <a:lnTo>
                    <a:pt x="188" y="77"/>
                  </a:lnTo>
                  <a:lnTo>
                    <a:pt x="184" y="83"/>
                  </a:lnTo>
                  <a:lnTo>
                    <a:pt x="180" y="89"/>
                  </a:lnTo>
                  <a:lnTo>
                    <a:pt x="178" y="95"/>
                  </a:lnTo>
                  <a:lnTo>
                    <a:pt x="175" y="101"/>
                  </a:lnTo>
                  <a:lnTo>
                    <a:pt x="172" y="107"/>
                  </a:lnTo>
                  <a:lnTo>
                    <a:pt x="169" y="114"/>
                  </a:lnTo>
                  <a:lnTo>
                    <a:pt x="166" y="119"/>
                  </a:lnTo>
                  <a:lnTo>
                    <a:pt x="164" y="125"/>
                  </a:lnTo>
                  <a:lnTo>
                    <a:pt x="161" y="132"/>
                  </a:lnTo>
                  <a:lnTo>
                    <a:pt x="160" y="138"/>
                  </a:lnTo>
                  <a:lnTo>
                    <a:pt x="160" y="144"/>
                  </a:lnTo>
                  <a:lnTo>
                    <a:pt x="161" y="150"/>
                  </a:lnTo>
                  <a:lnTo>
                    <a:pt x="166" y="162"/>
                  </a:lnTo>
                  <a:lnTo>
                    <a:pt x="172" y="172"/>
                  </a:lnTo>
                  <a:lnTo>
                    <a:pt x="180" y="182"/>
                  </a:lnTo>
                  <a:lnTo>
                    <a:pt x="190" y="188"/>
                  </a:lnTo>
                  <a:lnTo>
                    <a:pt x="202" y="193"/>
                  </a:lnTo>
                  <a:lnTo>
                    <a:pt x="214" y="196"/>
                  </a:lnTo>
                  <a:lnTo>
                    <a:pt x="226" y="196"/>
                  </a:lnTo>
                  <a:lnTo>
                    <a:pt x="239" y="196"/>
                  </a:lnTo>
                  <a:lnTo>
                    <a:pt x="251" y="193"/>
                  </a:lnTo>
                  <a:lnTo>
                    <a:pt x="261" y="188"/>
                  </a:lnTo>
                  <a:lnTo>
                    <a:pt x="271" y="182"/>
                  </a:lnTo>
                  <a:lnTo>
                    <a:pt x="280" y="177"/>
                  </a:lnTo>
                  <a:lnTo>
                    <a:pt x="290" y="172"/>
                  </a:lnTo>
                  <a:lnTo>
                    <a:pt x="299" y="168"/>
                  </a:lnTo>
                  <a:lnTo>
                    <a:pt x="309" y="164"/>
                  </a:lnTo>
                  <a:lnTo>
                    <a:pt x="319" y="159"/>
                  </a:lnTo>
                  <a:lnTo>
                    <a:pt x="328" y="156"/>
                  </a:lnTo>
                  <a:lnTo>
                    <a:pt x="338" y="151"/>
                  </a:lnTo>
                  <a:lnTo>
                    <a:pt x="347" y="147"/>
                  </a:lnTo>
                  <a:lnTo>
                    <a:pt x="358" y="143"/>
                  </a:lnTo>
                  <a:lnTo>
                    <a:pt x="351" y="130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4" name="Freeform 82">
              <a:extLst>
                <a:ext uri="{FF2B5EF4-FFF2-40B4-BE49-F238E27FC236}">
                  <a16:creationId xmlns:a16="http://schemas.microsoft.com/office/drawing/2014/main" id="{B3DD58C7-2557-C52F-389A-E5FFACD9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" y="1321"/>
              <a:ext cx="237" cy="307"/>
            </a:xfrm>
            <a:custGeom>
              <a:avLst/>
              <a:gdLst>
                <a:gd name="T0" fmla="*/ 349 w 709"/>
                <a:gd name="T1" fmla="*/ 134 h 920"/>
                <a:gd name="T2" fmla="*/ 352 w 709"/>
                <a:gd name="T3" fmla="*/ 136 h 920"/>
                <a:gd name="T4" fmla="*/ 347 w 709"/>
                <a:gd name="T5" fmla="*/ 138 h 920"/>
                <a:gd name="T6" fmla="*/ 265 w 709"/>
                <a:gd name="T7" fmla="*/ 183 h 920"/>
                <a:gd name="T8" fmla="*/ 154 w 709"/>
                <a:gd name="T9" fmla="*/ 203 h 920"/>
                <a:gd name="T10" fmla="*/ 59 w 709"/>
                <a:gd name="T11" fmla="*/ 228 h 920"/>
                <a:gd name="T12" fmla="*/ 39 w 709"/>
                <a:gd name="T13" fmla="*/ 253 h 920"/>
                <a:gd name="T14" fmla="*/ 33 w 709"/>
                <a:gd name="T15" fmla="*/ 283 h 920"/>
                <a:gd name="T16" fmla="*/ 46 w 709"/>
                <a:gd name="T17" fmla="*/ 318 h 920"/>
                <a:gd name="T18" fmla="*/ 76 w 709"/>
                <a:gd name="T19" fmla="*/ 333 h 920"/>
                <a:gd name="T20" fmla="*/ 361 w 709"/>
                <a:gd name="T21" fmla="*/ 335 h 920"/>
                <a:gd name="T22" fmla="*/ 355 w 709"/>
                <a:gd name="T23" fmla="*/ 342 h 920"/>
                <a:gd name="T24" fmla="*/ 295 w 709"/>
                <a:gd name="T25" fmla="*/ 370 h 920"/>
                <a:gd name="T26" fmla="*/ 103 w 709"/>
                <a:gd name="T27" fmla="*/ 453 h 920"/>
                <a:gd name="T28" fmla="*/ 19 w 709"/>
                <a:gd name="T29" fmla="*/ 488 h 920"/>
                <a:gd name="T30" fmla="*/ 1 w 709"/>
                <a:gd name="T31" fmla="*/ 534 h 920"/>
                <a:gd name="T32" fmla="*/ 19 w 709"/>
                <a:gd name="T33" fmla="*/ 605 h 920"/>
                <a:gd name="T34" fmla="*/ 71 w 709"/>
                <a:gd name="T35" fmla="*/ 621 h 920"/>
                <a:gd name="T36" fmla="*/ 195 w 709"/>
                <a:gd name="T37" fmla="*/ 586 h 920"/>
                <a:gd name="T38" fmla="*/ 410 w 709"/>
                <a:gd name="T39" fmla="*/ 527 h 920"/>
                <a:gd name="T40" fmla="*/ 466 w 709"/>
                <a:gd name="T41" fmla="*/ 510 h 920"/>
                <a:gd name="T42" fmla="*/ 430 w 709"/>
                <a:gd name="T43" fmla="*/ 523 h 920"/>
                <a:gd name="T44" fmla="*/ 328 w 709"/>
                <a:gd name="T45" fmla="*/ 562 h 920"/>
                <a:gd name="T46" fmla="*/ 216 w 709"/>
                <a:gd name="T47" fmla="*/ 612 h 920"/>
                <a:gd name="T48" fmla="*/ 138 w 709"/>
                <a:gd name="T49" fmla="*/ 639 h 920"/>
                <a:gd name="T50" fmla="*/ 90 w 709"/>
                <a:gd name="T51" fmla="*/ 683 h 920"/>
                <a:gd name="T52" fmla="*/ 111 w 709"/>
                <a:gd name="T53" fmla="*/ 742 h 920"/>
                <a:gd name="T54" fmla="*/ 254 w 709"/>
                <a:gd name="T55" fmla="*/ 727 h 920"/>
                <a:gd name="T56" fmla="*/ 383 w 709"/>
                <a:gd name="T57" fmla="*/ 679 h 920"/>
                <a:gd name="T58" fmla="*/ 474 w 709"/>
                <a:gd name="T59" fmla="*/ 646 h 920"/>
                <a:gd name="T60" fmla="*/ 442 w 709"/>
                <a:gd name="T61" fmla="*/ 653 h 920"/>
                <a:gd name="T62" fmla="*/ 429 w 709"/>
                <a:gd name="T63" fmla="*/ 661 h 920"/>
                <a:gd name="T64" fmla="*/ 430 w 709"/>
                <a:gd name="T65" fmla="*/ 687 h 920"/>
                <a:gd name="T66" fmla="*/ 360 w 709"/>
                <a:gd name="T67" fmla="*/ 794 h 920"/>
                <a:gd name="T68" fmla="*/ 324 w 709"/>
                <a:gd name="T69" fmla="*/ 831 h 920"/>
                <a:gd name="T70" fmla="*/ 315 w 709"/>
                <a:gd name="T71" fmla="*/ 847 h 920"/>
                <a:gd name="T72" fmla="*/ 302 w 709"/>
                <a:gd name="T73" fmla="*/ 867 h 920"/>
                <a:gd name="T74" fmla="*/ 299 w 709"/>
                <a:gd name="T75" fmla="*/ 898 h 920"/>
                <a:gd name="T76" fmla="*/ 327 w 709"/>
                <a:gd name="T77" fmla="*/ 919 h 920"/>
                <a:gd name="T78" fmla="*/ 384 w 709"/>
                <a:gd name="T79" fmla="*/ 909 h 920"/>
                <a:gd name="T80" fmla="*/ 410 w 709"/>
                <a:gd name="T81" fmla="*/ 897 h 920"/>
                <a:gd name="T82" fmla="*/ 474 w 709"/>
                <a:gd name="T83" fmla="*/ 842 h 920"/>
                <a:gd name="T84" fmla="*/ 571 w 709"/>
                <a:gd name="T85" fmla="*/ 758 h 920"/>
                <a:gd name="T86" fmla="*/ 660 w 709"/>
                <a:gd name="T87" fmla="*/ 665 h 920"/>
                <a:gd name="T88" fmla="*/ 699 w 709"/>
                <a:gd name="T89" fmla="*/ 592 h 920"/>
                <a:gd name="T90" fmla="*/ 709 w 709"/>
                <a:gd name="T91" fmla="*/ 508 h 920"/>
                <a:gd name="T92" fmla="*/ 705 w 709"/>
                <a:gd name="T93" fmla="*/ 433 h 920"/>
                <a:gd name="T94" fmla="*/ 699 w 709"/>
                <a:gd name="T95" fmla="*/ 348 h 920"/>
                <a:gd name="T96" fmla="*/ 674 w 709"/>
                <a:gd name="T97" fmla="*/ 265 h 920"/>
                <a:gd name="T98" fmla="*/ 646 w 709"/>
                <a:gd name="T99" fmla="*/ 214 h 920"/>
                <a:gd name="T100" fmla="*/ 604 w 709"/>
                <a:gd name="T101" fmla="*/ 162 h 920"/>
                <a:gd name="T102" fmla="*/ 535 w 709"/>
                <a:gd name="T103" fmla="*/ 114 h 920"/>
                <a:gd name="T104" fmla="*/ 447 w 709"/>
                <a:gd name="T105" fmla="*/ 42 h 920"/>
                <a:gd name="T106" fmla="*/ 413 w 709"/>
                <a:gd name="T107" fmla="*/ 14 h 920"/>
                <a:gd name="T108" fmla="*/ 321 w 709"/>
                <a:gd name="T109" fmla="*/ 1 h 920"/>
                <a:gd name="T110" fmla="*/ 240 w 709"/>
                <a:gd name="T111" fmla="*/ 18 h 920"/>
                <a:gd name="T112" fmla="*/ 221 w 709"/>
                <a:gd name="T113" fmla="*/ 39 h 920"/>
                <a:gd name="T114" fmla="*/ 195 w 709"/>
                <a:gd name="T115" fmla="*/ 68 h 920"/>
                <a:gd name="T116" fmla="*/ 172 w 709"/>
                <a:gd name="T117" fmla="*/ 107 h 920"/>
                <a:gd name="T118" fmla="*/ 161 w 709"/>
                <a:gd name="T119" fmla="*/ 150 h 920"/>
                <a:gd name="T120" fmla="*/ 226 w 709"/>
                <a:gd name="T121" fmla="*/ 196 h 920"/>
                <a:gd name="T122" fmla="*/ 299 w 709"/>
                <a:gd name="T123" fmla="*/ 168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09" h="920">
                  <a:moveTo>
                    <a:pt x="351" y="130"/>
                  </a:moveTo>
                  <a:lnTo>
                    <a:pt x="351" y="131"/>
                  </a:lnTo>
                  <a:lnTo>
                    <a:pt x="351" y="132"/>
                  </a:lnTo>
                  <a:lnTo>
                    <a:pt x="351" y="132"/>
                  </a:lnTo>
                  <a:lnTo>
                    <a:pt x="351" y="133"/>
                  </a:lnTo>
                  <a:lnTo>
                    <a:pt x="351" y="133"/>
                  </a:lnTo>
                  <a:lnTo>
                    <a:pt x="349" y="134"/>
                  </a:lnTo>
                  <a:lnTo>
                    <a:pt x="348" y="136"/>
                  </a:lnTo>
                  <a:lnTo>
                    <a:pt x="348" y="136"/>
                  </a:lnTo>
                  <a:lnTo>
                    <a:pt x="347" y="137"/>
                  </a:lnTo>
                  <a:lnTo>
                    <a:pt x="348" y="137"/>
                  </a:lnTo>
                  <a:lnTo>
                    <a:pt x="351" y="137"/>
                  </a:lnTo>
                  <a:lnTo>
                    <a:pt x="351" y="136"/>
                  </a:lnTo>
                  <a:lnTo>
                    <a:pt x="352" y="136"/>
                  </a:lnTo>
                  <a:lnTo>
                    <a:pt x="353" y="133"/>
                  </a:lnTo>
                  <a:lnTo>
                    <a:pt x="353" y="133"/>
                  </a:lnTo>
                  <a:lnTo>
                    <a:pt x="354" y="132"/>
                  </a:lnTo>
                  <a:lnTo>
                    <a:pt x="355" y="131"/>
                  </a:lnTo>
                  <a:lnTo>
                    <a:pt x="355" y="130"/>
                  </a:lnTo>
                  <a:lnTo>
                    <a:pt x="358" y="130"/>
                  </a:lnTo>
                  <a:lnTo>
                    <a:pt x="347" y="138"/>
                  </a:lnTo>
                  <a:lnTo>
                    <a:pt x="336" y="146"/>
                  </a:lnTo>
                  <a:lnTo>
                    <a:pt x="324" y="153"/>
                  </a:lnTo>
                  <a:lnTo>
                    <a:pt x="313" y="159"/>
                  </a:lnTo>
                  <a:lnTo>
                    <a:pt x="301" y="166"/>
                  </a:lnTo>
                  <a:lnTo>
                    <a:pt x="289" y="172"/>
                  </a:lnTo>
                  <a:lnTo>
                    <a:pt x="277" y="177"/>
                  </a:lnTo>
                  <a:lnTo>
                    <a:pt x="265" y="183"/>
                  </a:lnTo>
                  <a:lnTo>
                    <a:pt x="252" y="188"/>
                  </a:lnTo>
                  <a:lnTo>
                    <a:pt x="240" y="191"/>
                  </a:lnTo>
                  <a:lnTo>
                    <a:pt x="224" y="196"/>
                  </a:lnTo>
                  <a:lnTo>
                    <a:pt x="208" y="199"/>
                  </a:lnTo>
                  <a:lnTo>
                    <a:pt x="190" y="201"/>
                  </a:lnTo>
                  <a:lnTo>
                    <a:pt x="172" y="202"/>
                  </a:lnTo>
                  <a:lnTo>
                    <a:pt x="154" y="203"/>
                  </a:lnTo>
                  <a:lnTo>
                    <a:pt x="135" y="206"/>
                  </a:lnTo>
                  <a:lnTo>
                    <a:pt x="119" y="207"/>
                  </a:lnTo>
                  <a:lnTo>
                    <a:pt x="101" y="210"/>
                  </a:lnTo>
                  <a:lnTo>
                    <a:pt x="85" y="215"/>
                  </a:lnTo>
                  <a:lnTo>
                    <a:pt x="71" y="222"/>
                  </a:lnTo>
                  <a:lnTo>
                    <a:pt x="64" y="225"/>
                  </a:lnTo>
                  <a:lnTo>
                    <a:pt x="59" y="228"/>
                  </a:lnTo>
                  <a:lnTo>
                    <a:pt x="55" y="231"/>
                  </a:lnTo>
                  <a:lnTo>
                    <a:pt x="52" y="233"/>
                  </a:lnTo>
                  <a:lnTo>
                    <a:pt x="48" y="237"/>
                  </a:lnTo>
                  <a:lnTo>
                    <a:pt x="46" y="239"/>
                  </a:lnTo>
                  <a:lnTo>
                    <a:pt x="44" y="244"/>
                  </a:lnTo>
                  <a:lnTo>
                    <a:pt x="41" y="247"/>
                  </a:lnTo>
                  <a:lnTo>
                    <a:pt x="39" y="253"/>
                  </a:lnTo>
                  <a:lnTo>
                    <a:pt x="35" y="259"/>
                  </a:lnTo>
                  <a:lnTo>
                    <a:pt x="35" y="262"/>
                  </a:lnTo>
                  <a:lnTo>
                    <a:pt x="33" y="265"/>
                  </a:lnTo>
                  <a:lnTo>
                    <a:pt x="33" y="270"/>
                  </a:lnTo>
                  <a:lnTo>
                    <a:pt x="33" y="275"/>
                  </a:lnTo>
                  <a:lnTo>
                    <a:pt x="33" y="279"/>
                  </a:lnTo>
                  <a:lnTo>
                    <a:pt x="33" y="283"/>
                  </a:lnTo>
                  <a:lnTo>
                    <a:pt x="33" y="288"/>
                  </a:lnTo>
                  <a:lnTo>
                    <a:pt x="34" y="293"/>
                  </a:lnTo>
                  <a:lnTo>
                    <a:pt x="35" y="297"/>
                  </a:lnTo>
                  <a:lnTo>
                    <a:pt x="35" y="301"/>
                  </a:lnTo>
                  <a:lnTo>
                    <a:pt x="39" y="307"/>
                  </a:lnTo>
                  <a:lnTo>
                    <a:pt x="42" y="312"/>
                  </a:lnTo>
                  <a:lnTo>
                    <a:pt x="46" y="318"/>
                  </a:lnTo>
                  <a:lnTo>
                    <a:pt x="50" y="321"/>
                  </a:lnTo>
                  <a:lnTo>
                    <a:pt x="54" y="326"/>
                  </a:lnTo>
                  <a:lnTo>
                    <a:pt x="59" y="327"/>
                  </a:lnTo>
                  <a:lnTo>
                    <a:pt x="64" y="329"/>
                  </a:lnTo>
                  <a:lnTo>
                    <a:pt x="69" y="332"/>
                  </a:lnTo>
                  <a:lnTo>
                    <a:pt x="72" y="333"/>
                  </a:lnTo>
                  <a:lnTo>
                    <a:pt x="76" y="333"/>
                  </a:lnTo>
                  <a:lnTo>
                    <a:pt x="152" y="338"/>
                  </a:lnTo>
                  <a:lnTo>
                    <a:pt x="215" y="340"/>
                  </a:lnTo>
                  <a:lnTo>
                    <a:pt x="263" y="340"/>
                  </a:lnTo>
                  <a:lnTo>
                    <a:pt x="301" y="340"/>
                  </a:lnTo>
                  <a:lnTo>
                    <a:pt x="328" y="339"/>
                  </a:lnTo>
                  <a:lnTo>
                    <a:pt x="348" y="338"/>
                  </a:lnTo>
                  <a:lnTo>
                    <a:pt x="361" y="335"/>
                  </a:lnTo>
                  <a:lnTo>
                    <a:pt x="370" y="334"/>
                  </a:lnTo>
                  <a:lnTo>
                    <a:pt x="374" y="333"/>
                  </a:lnTo>
                  <a:lnTo>
                    <a:pt x="377" y="334"/>
                  </a:lnTo>
                  <a:lnTo>
                    <a:pt x="372" y="337"/>
                  </a:lnTo>
                  <a:lnTo>
                    <a:pt x="366" y="338"/>
                  </a:lnTo>
                  <a:lnTo>
                    <a:pt x="360" y="340"/>
                  </a:lnTo>
                  <a:lnTo>
                    <a:pt x="355" y="342"/>
                  </a:lnTo>
                  <a:lnTo>
                    <a:pt x="348" y="345"/>
                  </a:lnTo>
                  <a:lnTo>
                    <a:pt x="344" y="347"/>
                  </a:lnTo>
                  <a:lnTo>
                    <a:pt x="338" y="350"/>
                  </a:lnTo>
                  <a:lnTo>
                    <a:pt x="332" y="351"/>
                  </a:lnTo>
                  <a:lnTo>
                    <a:pt x="327" y="353"/>
                  </a:lnTo>
                  <a:lnTo>
                    <a:pt x="321" y="356"/>
                  </a:lnTo>
                  <a:lnTo>
                    <a:pt x="295" y="370"/>
                  </a:lnTo>
                  <a:lnTo>
                    <a:pt x="267" y="383"/>
                  </a:lnTo>
                  <a:lnTo>
                    <a:pt x="240" y="395"/>
                  </a:lnTo>
                  <a:lnTo>
                    <a:pt x="213" y="408"/>
                  </a:lnTo>
                  <a:lnTo>
                    <a:pt x="186" y="420"/>
                  </a:lnTo>
                  <a:lnTo>
                    <a:pt x="158" y="432"/>
                  </a:lnTo>
                  <a:lnTo>
                    <a:pt x="130" y="442"/>
                  </a:lnTo>
                  <a:lnTo>
                    <a:pt x="103" y="453"/>
                  </a:lnTo>
                  <a:lnTo>
                    <a:pt x="75" y="464"/>
                  </a:lnTo>
                  <a:lnTo>
                    <a:pt x="46" y="473"/>
                  </a:lnTo>
                  <a:lnTo>
                    <a:pt x="40" y="476"/>
                  </a:lnTo>
                  <a:lnTo>
                    <a:pt x="35" y="477"/>
                  </a:lnTo>
                  <a:lnTo>
                    <a:pt x="29" y="480"/>
                  </a:lnTo>
                  <a:lnTo>
                    <a:pt x="25" y="483"/>
                  </a:lnTo>
                  <a:lnTo>
                    <a:pt x="19" y="488"/>
                  </a:lnTo>
                  <a:lnTo>
                    <a:pt x="15" y="491"/>
                  </a:lnTo>
                  <a:lnTo>
                    <a:pt x="11" y="496"/>
                  </a:lnTo>
                  <a:lnTo>
                    <a:pt x="7" y="501"/>
                  </a:lnTo>
                  <a:lnTo>
                    <a:pt x="4" y="507"/>
                  </a:lnTo>
                  <a:lnTo>
                    <a:pt x="3" y="511"/>
                  </a:lnTo>
                  <a:lnTo>
                    <a:pt x="2" y="523"/>
                  </a:lnTo>
                  <a:lnTo>
                    <a:pt x="1" y="534"/>
                  </a:lnTo>
                  <a:lnTo>
                    <a:pt x="0" y="546"/>
                  </a:lnTo>
                  <a:lnTo>
                    <a:pt x="0" y="557"/>
                  </a:lnTo>
                  <a:lnTo>
                    <a:pt x="1" y="568"/>
                  </a:lnTo>
                  <a:lnTo>
                    <a:pt x="2" y="578"/>
                  </a:lnTo>
                  <a:lnTo>
                    <a:pt x="5" y="587"/>
                  </a:lnTo>
                  <a:lnTo>
                    <a:pt x="11" y="598"/>
                  </a:lnTo>
                  <a:lnTo>
                    <a:pt x="19" y="605"/>
                  </a:lnTo>
                  <a:lnTo>
                    <a:pt x="27" y="614"/>
                  </a:lnTo>
                  <a:lnTo>
                    <a:pt x="33" y="617"/>
                  </a:lnTo>
                  <a:lnTo>
                    <a:pt x="41" y="620"/>
                  </a:lnTo>
                  <a:lnTo>
                    <a:pt x="48" y="621"/>
                  </a:lnTo>
                  <a:lnTo>
                    <a:pt x="55" y="622"/>
                  </a:lnTo>
                  <a:lnTo>
                    <a:pt x="64" y="622"/>
                  </a:lnTo>
                  <a:lnTo>
                    <a:pt x="71" y="621"/>
                  </a:lnTo>
                  <a:lnTo>
                    <a:pt x="79" y="620"/>
                  </a:lnTo>
                  <a:lnTo>
                    <a:pt x="88" y="618"/>
                  </a:lnTo>
                  <a:lnTo>
                    <a:pt x="95" y="616"/>
                  </a:lnTo>
                  <a:lnTo>
                    <a:pt x="102" y="614"/>
                  </a:lnTo>
                  <a:lnTo>
                    <a:pt x="133" y="604"/>
                  </a:lnTo>
                  <a:lnTo>
                    <a:pt x="164" y="595"/>
                  </a:lnTo>
                  <a:lnTo>
                    <a:pt x="195" y="586"/>
                  </a:lnTo>
                  <a:lnTo>
                    <a:pt x="226" y="579"/>
                  </a:lnTo>
                  <a:lnTo>
                    <a:pt x="257" y="571"/>
                  </a:lnTo>
                  <a:lnTo>
                    <a:pt x="288" y="561"/>
                  </a:lnTo>
                  <a:lnTo>
                    <a:pt x="319" y="554"/>
                  </a:lnTo>
                  <a:lnTo>
                    <a:pt x="348" y="545"/>
                  </a:lnTo>
                  <a:lnTo>
                    <a:pt x="379" y="536"/>
                  </a:lnTo>
                  <a:lnTo>
                    <a:pt x="410" y="527"/>
                  </a:lnTo>
                  <a:lnTo>
                    <a:pt x="419" y="524"/>
                  </a:lnTo>
                  <a:lnTo>
                    <a:pt x="427" y="522"/>
                  </a:lnTo>
                  <a:lnTo>
                    <a:pt x="434" y="521"/>
                  </a:lnTo>
                  <a:lnTo>
                    <a:pt x="442" y="518"/>
                  </a:lnTo>
                  <a:lnTo>
                    <a:pt x="451" y="516"/>
                  </a:lnTo>
                  <a:lnTo>
                    <a:pt x="458" y="514"/>
                  </a:lnTo>
                  <a:lnTo>
                    <a:pt x="466" y="510"/>
                  </a:lnTo>
                  <a:lnTo>
                    <a:pt x="473" y="508"/>
                  </a:lnTo>
                  <a:lnTo>
                    <a:pt x="482" y="503"/>
                  </a:lnTo>
                  <a:lnTo>
                    <a:pt x="489" y="498"/>
                  </a:lnTo>
                  <a:lnTo>
                    <a:pt x="473" y="505"/>
                  </a:lnTo>
                  <a:lnTo>
                    <a:pt x="459" y="511"/>
                  </a:lnTo>
                  <a:lnTo>
                    <a:pt x="445" y="517"/>
                  </a:lnTo>
                  <a:lnTo>
                    <a:pt x="430" y="523"/>
                  </a:lnTo>
                  <a:lnTo>
                    <a:pt x="416" y="529"/>
                  </a:lnTo>
                  <a:lnTo>
                    <a:pt x="402" y="535"/>
                  </a:lnTo>
                  <a:lnTo>
                    <a:pt x="388" y="541"/>
                  </a:lnTo>
                  <a:lnTo>
                    <a:pt x="372" y="547"/>
                  </a:lnTo>
                  <a:lnTo>
                    <a:pt x="358" y="552"/>
                  </a:lnTo>
                  <a:lnTo>
                    <a:pt x="344" y="558"/>
                  </a:lnTo>
                  <a:lnTo>
                    <a:pt x="328" y="562"/>
                  </a:lnTo>
                  <a:lnTo>
                    <a:pt x="313" y="570"/>
                  </a:lnTo>
                  <a:lnTo>
                    <a:pt x="297" y="577"/>
                  </a:lnTo>
                  <a:lnTo>
                    <a:pt x="280" y="583"/>
                  </a:lnTo>
                  <a:lnTo>
                    <a:pt x="265" y="591"/>
                  </a:lnTo>
                  <a:lnTo>
                    <a:pt x="248" y="599"/>
                  </a:lnTo>
                  <a:lnTo>
                    <a:pt x="232" y="605"/>
                  </a:lnTo>
                  <a:lnTo>
                    <a:pt x="216" y="612"/>
                  </a:lnTo>
                  <a:lnTo>
                    <a:pt x="201" y="618"/>
                  </a:lnTo>
                  <a:lnTo>
                    <a:pt x="186" y="626"/>
                  </a:lnTo>
                  <a:lnTo>
                    <a:pt x="177" y="628"/>
                  </a:lnTo>
                  <a:lnTo>
                    <a:pt x="166" y="630"/>
                  </a:lnTo>
                  <a:lnTo>
                    <a:pt x="157" y="633"/>
                  </a:lnTo>
                  <a:lnTo>
                    <a:pt x="147" y="636"/>
                  </a:lnTo>
                  <a:lnTo>
                    <a:pt x="138" y="639"/>
                  </a:lnTo>
                  <a:lnTo>
                    <a:pt x="128" y="642"/>
                  </a:lnTo>
                  <a:lnTo>
                    <a:pt x="120" y="646"/>
                  </a:lnTo>
                  <a:lnTo>
                    <a:pt x="111" y="652"/>
                  </a:lnTo>
                  <a:lnTo>
                    <a:pt x="104" y="658"/>
                  </a:lnTo>
                  <a:lnTo>
                    <a:pt x="97" y="665"/>
                  </a:lnTo>
                  <a:lnTo>
                    <a:pt x="92" y="673"/>
                  </a:lnTo>
                  <a:lnTo>
                    <a:pt x="90" y="683"/>
                  </a:lnTo>
                  <a:lnTo>
                    <a:pt x="89" y="692"/>
                  </a:lnTo>
                  <a:lnTo>
                    <a:pt x="89" y="703"/>
                  </a:lnTo>
                  <a:lnTo>
                    <a:pt x="90" y="712"/>
                  </a:lnTo>
                  <a:lnTo>
                    <a:pt x="95" y="721"/>
                  </a:lnTo>
                  <a:lnTo>
                    <a:pt x="98" y="729"/>
                  </a:lnTo>
                  <a:lnTo>
                    <a:pt x="104" y="736"/>
                  </a:lnTo>
                  <a:lnTo>
                    <a:pt x="111" y="742"/>
                  </a:lnTo>
                  <a:lnTo>
                    <a:pt x="119" y="744"/>
                  </a:lnTo>
                  <a:lnTo>
                    <a:pt x="141" y="748"/>
                  </a:lnTo>
                  <a:lnTo>
                    <a:pt x="164" y="748"/>
                  </a:lnTo>
                  <a:lnTo>
                    <a:pt x="186" y="744"/>
                  </a:lnTo>
                  <a:lnTo>
                    <a:pt x="209" y="741"/>
                  </a:lnTo>
                  <a:lnTo>
                    <a:pt x="232" y="734"/>
                  </a:lnTo>
                  <a:lnTo>
                    <a:pt x="254" y="727"/>
                  </a:lnTo>
                  <a:lnTo>
                    <a:pt x="277" y="719"/>
                  </a:lnTo>
                  <a:lnTo>
                    <a:pt x="299" y="710"/>
                  </a:lnTo>
                  <a:lnTo>
                    <a:pt x="322" y="703"/>
                  </a:lnTo>
                  <a:lnTo>
                    <a:pt x="344" y="696"/>
                  </a:lnTo>
                  <a:lnTo>
                    <a:pt x="357" y="691"/>
                  </a:lnTo>
                  <a:lnTo>
                    <a:pt x="370" y="686"/>
                  </a:lnTo>
                  <a:lnTo>
                    <a:pt x="383" y="679"/>
                  </a:lnTo>
                  <a:lnTo>
                    <a:pt x="396" y="673"/>
                  </a:lnTo>
                  <a:lnTo>
                    <a:pt x="408" y="667"/>
                  </a:lnTo>
                  <a:lnTo>
                    <a:pt x="421" y="660"/>
                  </a:lnTo>
                  <a:lnTo>
                    <a:pt x="434" y="655"/>
                  </a:lnTo>
                  <a:lnTo>
                    <a:pt x="447" y="651"/>
                  </a:lnTo>
                  <a:lnTo>
                    <a:pt x="460" y="647"/>
                  </a:lnTo>
                  <a:lnTo>
                    <a:pt x="474" y="646"/>
                  </a:lnTo>
                  <a:lnTo>
                    <a:pt x="470" y="647"/>
                  </a:lnTo>
                  <a:lnTo>
                    <a:pt x="465" y="649"/>
                  </a:lnTo>
                  <a:lnTo>
                    <a:pt x="460" y="651"/>
                  </a:lnTo>
                  <a:lnTo>
                    <a:pt x="455" y="652"/>
                  </a:lnTo>
                  <a:lnTo>
                    <a:pt x="451" y="652"/>
                  </a:lnTo>
                  <a:lnTo>
                    <a:pt x="447" y="653"/>
                  </a:lnTo>
                  <a:lnTo>
                    <a:pt x="442" y="653"/>
                  </a:lnTo>
                  <a:lnTo>
                    <a:pt x="438" y="654"/>
                  </a:lnTo>
                  <a:lnTo>
                    <a:pt x="433" y="655"/>
                  </a:lnTo>
                  <a:lnTo>
                    <a:pt x="429" y="658"/>
                  </a:lnTo>
                  <a:lnTo>
                    <a:pt x="428" y="658"/>
                  </a:lnTo>
                  <a:lnTo>
                    <a:pt x="428" y="659"/>
                  </a:lnTo>
                  <a:lnTo>
                    <a:pt x="428" y="660"/>
                  </a:lnTo>
                  <a:lnTo>
                    <a:pt x="429" y="661"/>
                  </a:lnTo>
                  <a:lnTo>
                    <a:pt x="430" y="662"/>
                  </a:lnTo>
                  <a:lnTo>
                    <a:pt x="432" y="664"/>
                  </a:lnTo>
                  <a:lnTo>
                    <a:pt x="433" y="665"/>
                  </a:lnTo>
                  <a:lnTo>
                    <a:pt x="434" y="666"/>
                  </a:lnTo>
                  <a:lnTo>
                    <a:pt x="434" y="667"/>
                  </a:lnTo>
                  <a:lnTo>
                    <a:pt x="434" y="670"/>
                  </a:lnTo>
                  <a:lnTo>
                    <a:pt x="430" y="687"/>
                  </a:lnTo>
                  <a:lnTo>
                    <a:pt x="424" y="705"/>
                  </a:lnTo>
                  <a:lnTo>
                    <a:pt x="416" y="721"/>
                  </a:lnTo>
                  <a:lnTo>
                    <a:pt x="408" y="737"/>
                  </a:lnTo>
                  <a:lnTo>
                    <a:pt x="397" y="753"/>
                  </a:lnTo>
                  <a:lnTo>
                    <a:pt x="385" y="767"/>
                  </a:lnTo>
                  <a:lnTo>
                    <a:pt x="372" y="781"/>
                  </a:lnTo>
                  <a:lnTo>
                    <a:pt x="360" y="794"/>
                  </a:lnTo>
                  <a:lnTo>
                    <a:pt x="346" y="807"/>
                  </a:lnTo>
                  <a:lnTo>
                    <a:pt x="332" y="822"/>
                  </a:lnTo>
                  <a:lnTo>
                    <a:pt x="330" y="823"/>
                  </a:lnTo>
                  <a:lnTo>
                    <a:pt x="329" y="825"/>
                  </a:lnTo>
                  <a:lnTo>
                    <a:pt x="328" y="827"/>
                  </a:lnTo>
                  <a:lnTo>
                    <a:pt x="327" y="829"/>
                  </a:lnTo>
                  <a:lnTo>
                    <a:pt x="324" y="831"/>
                  </a:lnTo>
                  <a:lnTo>
                    <a:pt x="323" y="832"/>
                  </a:lnTo>
                  <a:lnTo>
                    <a:pt x="322" y="835"/>
                  </a:lnTo>
                  <a:lnTo>
                    <a:pt x="321" y="837"/>
                  </a:lnTo>
                  <a:lnTo>
                    <a:pt x="320" y="838"/>
                  </a:lnTo>
                  <a:lnTo>
                    <a:pt x="319" y="841"/>
                  </a:lnTo>
                  <a:lnTo>
                    <a:pt x="316" y="843"/>
                  </a:lnTo>
                  <a:lnTo>
                    <a:pt x="315" y="847"/>
                  </a:lnTo>
                  <a:lnTo>
                    <a:pt x="313" y="849"/>
                  </a:lnTo>
                  <a:lnTo>
                    <a:pt x="310" y="851"/>
                  </a:lnTo>
                  <a:lnTo>
                    <a:pt x="308" y="855"/>
                  </a:lnTo>
                  <a:lnTo>
                    <a:pt x="307" y="857"/>
                  </a:lnTo>
                  <a:lnTo>
                    <a:pt x="305" y="861"/>
                  </a:lnTo>
                  <a:lnTo>
                    <a:pt x="303" y="865"/>
                  </a:lnTo>
                  <a:lnTo>
                    <a:pt x="302" y="867"/>
                  </a:lnTo>
                  <a:lnTo>
                    <a:pt x="301" y="871"/>
                  </a:lnTo>
                  <a:lnTo>
                    <a:pt x="301" y="875"/>
                  </a:lnTo>
                  <a:lnTo>
                    <a:pt x="298" y="879"/>
                  </a:lnTo>
                  <a:lnTo>
                    <a:pt x="298" y="884"/>
                  </a:lnTo>
                  <a:lnTo>
                    <a:pt x="298" y="888"/>
                  </a:lnTo>
                  <a:lnTo>
                    <a:pt x="298" y="893"/>
                  </a:lnTo>
                  <a:lnTo>
                    <a:pt x="299" y="898"/>
                  </a:lnTo>
                  <a:lnTo>
                    <a:pt x="301" y="901"/>
                  </a:lnTo>
                  <a:lnTo>
                    <a:pt x="302" y="905"/>
                  </a:lnTo>
                  <a:lnTo>
                    <a:pt x="303" y="907"/>
                  </a:lnTo>
                  <a:lnTo>
                    <a:pt x="305" y="910"/>
                  </a:lnTo>
                  <a:lnTo>
                    <a:pt x="313" y="915"/>
                  </a:lnTo>
                  <a:lnTo>
                    <a:pt x="320" y="917"/>
                  </a:lnTo>
                  <a:lnTo>
                    <a:pt x="327" y="919"/>
                  </a:lnTo>
                  <a:lnTo>
                    <a:pt x="335" y="920"/>
                  </a:lnTo>
                  <a:lnTo>
                    <a:pt x="344" y="920"/>
                  </a:lnTo>
                  <a:lnTo>
                    <a:pt x="351" y="920"/>
                  </a:lnTo>
                  <a:lnTo>
                    <a:pt x="360" y="919"/>
                  </a:lnTo>
                  <a:lnTo>
                    <a:pt x="369" y="917"/>
                  </a:lnTo>
                  <a:lnTo>
                    <a:pt x="376" y="913"/>
                  </a:lnTo>
                  <a:lnTo>
                    <a:pt x="384" y="909"/>
                  </a:lnTo>
                  <a:lnTo>
                    <a:pt x="388" y="907"/>
                  </a:lnTo>
                  <a:lnTo>
                    <a:pt x="391" y="905"/>
                  </a:lnTo>
                  <a:lnTo>
                    <a:pt x="395" y="903"/>
                  </a:lnTo>
                  <a:lnTo>
                    <a:pt x="398" y="901"/>
                  </a:lnTo>
                  <a:lnTo>
                    <a:pt x="403" y="900"/>
                  </a:lnTo>
                  <a:lnTo>
                    <a:pt x="407" y="898"/>
                  </a:lnTo>
                  <a:lnTo>
                    <a:pt x="410" y="897"/>
                  </a:lnTo>
                  <a:lnTo>
                    <a:pt x="414" y="894"/>
                  </a:lnTo>
                  <a:lnTo>
                    <a:pt x="417" y="892"/>
                  </a:lnTo>
                  <a:lnTo>
                    <a:pt x="421" y="890"/>
                  </a:lnTo>
                  <a:lnTo>
                    <a:pt x="434" y="876"/>
                  </a:lnTo>
                  <a:lnTo>
                    <a:pt x="448" y="866"/>
                  </a:lnTo>
                  <a:lnTo>
                    <a:pt x="461" y="853"/>
                  </a:lnTo>
                  <a:lnTo>
                    <a:pt x="474" y="842"/>
                  </a:lnTo>
                  <a:lnTo>
                    <a:pt x="489" y="830"/>
                  </a:lnTo>
                  <a:lnTo>
                    <a:pt x="502" y="819"/>
                  </a:lnTo>
                  <a:lnTo>
                    <a:pt x="516" y="806"/>
                  </a:lnTo>
                  <a:lnTo>
                    <a:pt x="529" y="794"/>
                  </a:lnTo>
                  <a:lnTo>
                    <a:pt x="542" y="783"/>
                  </a:lnTo>
                  <a:lnTo>
                    <a:pt x="557" y="771"/>
                  </a:lnTo>
                  <a:lnTo>
                    <a:pt x="571" y="758"/>
                  </a:lnTo>
                  <a:lnTo>
                    <a:pt x="585" y="744"/>
                  </a:lnTo>
                  <a:lnTo>
                    <a:pt x="598" y="733"/>
                  </a:lnTo>
                  <a:lnTo>
                    <a:pt x="611" y="719"/>
                  </a:lnTo>
                  <a:lnTo>
                    <a:pt x="624" y="706"/>
                  </a:lnTo>
                  <a:lnTo>
                    <a:pt x="636" y="693"/>
                  </a:lnTo>
                  <a:lnTo>
                    <a:pt x="648" y="679"/>
                  </a:lnTo>
                  <a:lnTo>
                    <a:pt x="660" y="665"/>
                  </a:lnTo>
                  <a:lnTo>
                    <a:pt x="671" y="649"/>
                  </a:lnTo>
                  <a:lnTo>
                    <a:pt x="680" y="633"/>
                  </a:lnTo>
                  <a:lnTo>
                    <a:pt x="685" y="626"/>
                  </a:lnTo>
                  <a:lnTo>
                    <a:pt x="689" y="618"/>
                  </a:lnTo>
                  <a:lnTo>
                    <a:pt x="693" y="611"/>
                  </a:lnTo>
                  <a:lnTo>
                    <a:pt x="696" y="602"/>
                  </a:lnTo>
                  <a:lnTo>
                    <a:pt x="699" y="592"/>
                  </a:lnTo>
                  <a:lnTo>
                    <a:pt x="703" y="582"/>
                  </a:lnTo>
                  <a:lnTo>
                    <a:pt x="705" y="568"/>
                  </a:lnTo>
                  <a:lnTo>
                    <a:pt x="707" y="555"/>
                  </a:lnTo>
                  <a:lnTo>
                    <a:pt x="709" y="540"/>
                  </a:lnTo>
                  <a:lnTo>
                    <a:pt x="709" y="523"/>
                  </a:lnTo>
                  <a:lnTo>
                    <a:pt x="709" y="514"/>
                  </a:lnTo>
                  <a:lnTo>
                    <a:pt x="709" y="508"/>
                  </a:lnTo>
                  <a:lnTo>
                    <a:pt x="709" y="502"/>
                  </a:lnTo>
                  <a:lnTo>
                    <a:pt x="709" y="496"/>
                  </a:lnTo>
                  <a:lnTo>
                    <a:pt x="709" y="488"/>
                  </a:lnTo>
                  <a:lnTo>
                    <a:pt x="709" y="479"/>
                  </a:lnTo>
                  <a:lnTo>
                    <a:pt x="708" y="467"/>
                  </a:lnTo>
                  <a:lnTo>
                    <a:pt x="707" y="452"/>
                  </a:lnTo>
                  <a:lnTo>
                    <a:pt x="705" y="433"/>
                  </a:lnTo>
                  <a:lnTo>
                    <a:pt x="703" y="409"/>
                  </a:lnTo>
                  <a:lnTo>
                    <a:pt x="703" y="403"/>
                  </a:lnTo>
                  <a:lnTo>
                    <a:pt x="702" y="395"/>
                  </a:lnTo>
                  <a:lnTo>
                    <a:pt x="702" y="384"/>
                  </a:lnTo>
                  <a:lnTo>
                    <a:pt x="702" y="373"/>
                  </a:lnTo>
                  <a:lnTo>
                    <a:pt x="702" y="362"/>
                  </a:lnTo>
                  <a:lnTo>
                    <a:pt x="699" y="348"/>
                  </a:lnTo>
                  <a:lnTo>
                    <a:pt x="697" y="334"/>
                  </a:lnTo>
                  <a:lnTo>
                    <a:pt x="695" y="319"/>
                  </a:lnTo>
                  <a:lnTo>
                    <a:pt x="690" y="304"/>
                  </a:lnTo>
                  <a:lnTo>
                    <a:pt x="685" y="288"/>
                  </a:lnTo>
                  <a:lnTo>
                    <a:pt x="680" y="281"/>
                  </a:lnTo>
                  <a:lnTo>
                    <a:pt x="678" y="272"/>
                  </a:lnTo>
                  <a:lnTo>
                    <a:pt x="674" y="265"/>
                  </a:lnTo>
                  <a:lnTo>
                    <a:pt x="671" y="258"/>
                  </a:lnTo>
                  <a:lnTo>
                    <a:pt x="667" y="251"/>
                  </a:lnTo>
                  <a:lnTo>
                    <a:pt x="664" y="243"/>
                  </a:lnTo>
                  <a:lnTo>
                    <a:pt x="660" y="235"/>
                  </a:lnTo>
                  <a:lnTo>
                    <a:pt x="657" y="228"/>
                  </a:lnTo>
                  <a:lnTo>
                    <a:pt x="652" y="221"/>
                  </a:lnTo>
                  <a:lnTo>
                    <a:pt x="646" y="214"/>
                  </a:lnTo>
                  <a:lnTo>
                    <a:pt x="641" y="207"/>
                  </a:lnTo>
                  <a:lnTo>
                    <a:pt x="635" y="200"/>
                  </a:lnTo>
                  <a:lnTo>
                    <a:pt x="629" y="191"/>
                  </a:lnTo>
                  <a:lnTo>
                    <a:pt x="623" y="184"/>
                  </a:lnTo>
                  <a:lnTo>
                    <a:pt x="617" y="177"/>
                  </a:lnTo>
                  <a:lnTo>
                    <a:pt x="611" y="169"/>
                  </a:lnTo>
                  <a:lnTo>
                    <a:pt x="604" y="162"/>
                  </a:lnTo>
                  <a:lnTo>
                    <a:pt x="598" y="155"/>
                  </a:lnTo>
                  <a:lnTo>
                    <a:pt x="591" y="147"/>
                  </a:lnTo>
                  <a:lnTo>
                    <a:pt x="584" y="140"/>
                  </a:lnTo>
                  <a:lnTo>
                    <a:pt x="576" y="134"/>
                  </a:lnTo>
                  <a:lnTo>
                    <a:pt x="564" y="128"/>
                  </a:lnTo>
                  <a:lnTo>
                    <a:pt x="551" y="121"/>
                  </a:lnTo>
                  <a:lnTo>
                    <a:pt x="535" y="114"/>
                  </a:lnTo>
                  <a:lnTo>
                    <a:pt x="520" y="106"/>
                  </a:lnTo>
                  <a:lnTo>
                    <a:pt x="503" y="96"/>
                  </a:lnTo>
                  <a:lnTo>
                    <a:pt x="489" y="87"/>
                  </a:lnTo>
                  <a:lnTo>
                    <a:pt x="473" y="75"/>
                  </a:lnTo>
                  <a:lnTo>
                    <a:pt x="460" y="62"/>
                  </a:lnTo>
                  <a:lnTo>
                    <a:pt x="449" y="46"/>
                  </a:lnTo>
                  <a:lnTo>
                    <a:pt x="447" y="42"/>
                  </a:lnTo>
                  <a:lnTo>
                    <a:pt x="442" y="36"/>
                  </a:lnTo>
                  <a:lnTo>
                    <a:pt x="439" y="32"/>
                  </a:lnTo>
                  <a:lnTo>
                    <a:pt x="434" y="27"/>
                  </a:lnTo>
                  <a:lnTo>
                    <a:pt x="428" y="23"/>
                  </a:lnTo>
                  <a:lnTo>
                    <a:pt x="423" y="20"/>
                  </a:lnTo>
                  <a:lnTo>
                    <a:pt x="417" y="17"/>
                  </a:lnTo>
                  <a:lnTo>
                    <a:pt x="413" y="14"/>
                  </a:lnTo>
                  <a:lnTo>
                    <a:pt x="407" y="13"/>
                  </a:lnTo>
                  <a:lnTo>
                    <a:pt x="401" y="12"/>
                  </a:lnTo>
                  <a:lnTo>
                    <a:pt x="384" y="11"/>
                  </a:lnTo>
                  <a:lnTo>
                    <a:pt x="367" y="8"/>
                  </a:lnTo>
                  <a:lnTo>
                    <a:pt x="351" y="6"/>
                  </a:lnTo>
                  <a:lnTo>
                    <a:pt x="336" y="4"/>
                  </a:lnTo>
                  <a:lnTo>
                    <a:pt x="321" y="1"/>
                  </a:lnTo>
                  <a:lnTo>
                    <a:pt x="307" y="0"/>
                  </a:lnTo>
                  <a:lnTo>
                    <a:pt x="291" y="0"/>
                  </a:lnTo>
                  <a:lnTo>
                    <a:pt x="277" y="2"/>
                  </a:lnTo>
                  <a:lnTo>
                    <a:pt x="261" y="7"/>
                  </a:lnTo>
                  <a:lnTo>
                    <a:pt x="245" y="14"/>
                  </a:lnTo>
                  <a:lnTo>
                    <a:pt x="244" y="15"/>
                  </a:lnTo>
                  <a:lnTo>
                    <a:pt x="240" y="18"/>
                  </a:lnTo>
                  <a:lnTo>
                    <a:pt x="239" y="20"/>
                  </a:lnTo>
                  <a:lnTo>
                    <a:pt x="234" y="24"/>
                  </a:lnTo>
                  <a:lnTo>
                    <a:pt x="232" y="27"/>
                  </a:lnTo>
                  <a:lnTo>
                    <a:pt x="228" y="31"/>
                  </a:lnTo>
                  <a:lnTo>
                    <a:pt x="224" y="33"/>
                  </a:lnTo>
                  <a:lnTo>
                    <a:pt x="222" y="37"/>
                  </a:lnTo>
                  <a:lnTo>
                    <a:pt x="221" y="39"/>
                  </a:lnTo>
                  <a:lnTo>
                    <a:pt x="219" y="42"/>
                  </a:lnTo>
                  <a:lnTo>
                    <a:pt x="215" y="48"/>
                  </a:lnTo>
                  <a:lnTo>
                    <a:pt x="210" y="52"/>
                  </a:lnTo>
                  <a:lnTo>
                    <a:pt x="207" y="57"/>
                  </a:lnTo>
                  <a:lnTo>
                    <a:pt x="203" y="61"/>
                  </a:lnTo>
                  <a:lnTo>
                    <a:pt x="198" y="64"/>
                  </a:lnTo>
                  <a:lnTo>
                    <a:pt x="195" y="68"/>
                  </a:lnTo>
                  <a:lnTo>
                    <a:pt x="191" y="73"/>
                  </a:lnTo>
                  <a:lnTo>
                    <a:pt x="188" y="77"/>
                  </a:lnTo>
                  <a:lnTo>
                    <a:pt x="184" y="83"/>
                  </a:lnTo>
                  <a:lnTo>
                    <a:pt x="180" y="89"/>
                  </a:lnTo>
                  <a:lnTo>
                    <a:pt x="178" y="95"/>
                  </a:lnTo>
                  <a:lnTo>
                    <a:pt x="175" y="101"/>
                  </a:lnTo>
                  <a:lnTo>
                    <a:pt x="172" y="107"/>
                  </a:lnTo>
                  <a:lnTo>
                    <a:pt x="169" y="114"/>
                  </a:lnTo>
                  <a:lnTo>
                    <a:pt x="166" y="119"/>
                  </a:lnTo>
                  <a:lnTo>
                    <a:pt x="164" y="125"/>
                  </a:lnTo>
                  <a:lnTo>
                    <a:pt x="161" y="132"/>
                  </a:lnTo>
                  <a:lnTo>
                    <a:pt x="160" y="138"/>
                  </a:lnTo>
                  <a:lnTo>
                    <a:pt x="160" y="144"/>
                  </a:lnTo>
                  <a:lnTo>
                    <a:pt x="161" y="150"/>
                  </a:lnTo>
                  <a:lnTo>
                    <a:pt x="166" y="162"/>
                  </a:lnTo>
                  <a:lnTo>
                    <a:pt x="172" y="172"/>
                  </a:lnTo>
                  <a:lnTo>
                    <a:pt x="180" y="182"/>
                  </a:lnTo>
                  <a:lnTo>
                    <a:pt x="190" y="188"/>
                  </a:lnTo>
                  <a:lnTo>
                    <a:pt x="202" y="193"/>
                  </a:lnTo>
                  <a:lnTo>
                    <a:pt x="214" y="196"/>
                  </a:lnTo>
                  <a:lnTo>
                    <a:pt x="226" y="196"/>
                  </a:lnTo>
                  <a:lnTo>
                    <a:pt x="239" y="196"/>
                  </a:lnTo>
                  <a:lnTo>
                    <a:pt x="251" y="193"/>
                  </a:lnTo>
                  <a:lnTo>
                    <a:pt x="261" y="188"/>
                  </a:lnTo>
                  <a:lnTo>
                    <a:pt x="271" y="182"/>
                  </a:lnTo>
                  <a:lnTo>
                    <a:pt x="280" y="177"/>
                  </a:lnTo>
                  <a:lnTo>
                    <a:pt x="290" y="172"/>
                  </a:lnTo>
                  <a:lnTo>
                    <a:pt x="299" y="168"/>
                  </a:lnTo>
                  <a:lnTo>
                    <a:pt x="309" y="164"/>
                  </a:lnTo>
                  <a:lnTo>
                    <a:pt x="319" y="159"/>
                  </a:lnTo>
                  <a:lnTo>
                    <a:pt x="328" y="156"/>
                  </a:lnTo>
                  <a:lnTo>
                    <a:pt x="338" y="151"/>
                  </a:lnTo>
                  <a:lnTo>
                    <a:pt x="347" y="147"/>
                  </a:lnTo>
                  <a:lnTo>
                    <a:pt x="358" y="143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5" name="Freeform 83">
              <a:extLst>
                <a:ext uri="{FF2B5EF4-FFF2-40B4-BE49-F238E27FC236}">
                  <a16:creationId xmlns:a16="http://schemas.microsoft.com/office/drawing/2014/main" id="{BB92A726-8791-0EDB-A345-872F95D55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1482"/>
              <a:ext cx="36" cy="26"/>
            </a:xfrm>
            <a:custGeom>
              <a:avLst/>
              <a:gdLst>
                <a:gd name="T0" fmla="*/ 0 w 108"/>
                <a:gd name="T1" fmla="*/ 28 h 78"/>
                <a:gd name="T2" fmla="*/ 0 w 108"/>
                <a:gd name="T3" fmla="*/ 27 h 78"/>
                <a:gd name="T4" fmla="*/ 0 w 108"/>
                <a:gd name="T5" fmla="*/ 26 h 78"/>
                <a:gd name="T6" fmla="*/ 0 w 108"/>
                <a:gd name="T7" fmla="*/ 25 h 78"/>
                <a:gd name="T8" fmla="*/ 0 w 108"/>
                <a:gd name="T9" fmla="*/ 23 h 78"/>
                <a:gd name="T10" fmla="*/ 0 w 108"/>
                <a:gd name="T11" fmla="*/ 22 h 78"/>
                <a:gd name="T12" fmla="*/ 0 w 108"/>
                <a:gd name="T13" fmla="*/ 21 h 78"/>
                <a:gd name="T14" fmla="*/ 0 w 108"/>
                <a:gd name="T15" fmla="*/ 20 h 78"/>
                <a:gd name="T16" fmla="*/ 0 w 108"/>
                <a:gd name="T17" fmla="*/ 19 h 78"/>
                <a:gd name="T18" fmla="*/ 0 w 108"/>
                <a:gd name="T19" fmla="*/ 19 h 78"/>
                <a:gd name="T20" fmla="*/ 7 w 108"/>
                <a:gd name="T21" fmla="*/ 15 h 78"/>
                <a:gd name="T22" fmla="*/ 14 w 108"/>
                <a:gd name="T23" fmla="*/ 12 h 78"/>
                <a:gd name="T24" fmla="*/ 21 w 108"/>
                <a:gd name="T25" fmla="*/ 9 h 78"/>
                <a:gd name="T26" fmla="*/ 27 w 108"/>
                <a:gd name="T27" fmla="*/ 7 h 78"/>
                <a:gd name="T28" fmla="*/ 33 w 108"/>
                <a:gd name="T29" fmla="*/ 4 h 78"/>
                <a:gd name="T30" fmla="*/ 40 w 108"/>
                <a:gd name="T31" fmla="*/ 3 h 78"/>
                <a:gd name="T32" fmla="*/ 47 w 108"/>
                <a:gd name="T33" fmla="*/ 2 h 78"/>
                <a:gd name="T34" fmla="*/ 55 w 108"/>
                <a:gd name="T35" fmla="*/ 1 h 78"/>
                <a:gd name="T36" fmla="*/ 62 w 108"/>
                <a:gd name="T37" fmla="*/ 1 h 78"/>
                <a:gd name="T38" fmla="*/ 69 w 108"/>
                <a:gd name="T39" fmla="*/ 0 h 78"/>
                <a:gd name="T40" fmla="*/ 85 w 108"/>
                <a:gd name="T41" fmla="*/ 9 h 78"/>
                <a:gd name="T42" fmla="*/ 91 w 108"/>
                <a:gd name="T43" fmla="*/ 16 h 78"/>
                <a:gd name="T44" fmla="*/ 97 w 108"/>
                <a:gd name="T45" fmla="*/ 23 h 78"/>
                <a:gd name="T46" fmla="*/ 101 w 108"/>
                <a:gd name="T47" fmla="*/ 31 h 78"/>
                <a:gd name="T48" fmla="*/ 105 w 108"/>
                <a:gd name="T49" fmla="*/ 36 h 78"/>
                <a:gd name="T50" fmla="*/ 107 w 108"/>
                <a:gd name="T51" fmla="*/ 44 h 78"/>
                <a:gd name="T52" fmla="*/ 108 w 108"/>
                <a:gd name="T53" fmla="*/ 51 h 78"/>
                <a:gd name="T54" fmla="*/ 108 w 108"/>
                <a:gd name="T55" fmla="*/ 57 h 78"/>
                <a:gd name="T56" fmla="*/ 106 w 108"/>
                <a:gd name="T57" fmla="*/ 64 h 78"/>
                <a:gd name="T58" fmla="*/ 102 w 108"/>
                <a:gd name="T59" fmla="*/ 71 h 78"/>
                <a:gd name="T60" fmla="*/ 97 w 108"/>
                <a:gd name="T6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78">
                  <a:moveTo>
                    <a:pt x="0" y="28"/>
                  </a:moveTo>
                  <a:lnTo>
                    <a:pt x="0" y="27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7" y="15"/>
                  </a:lnTo>
                  <a:lnTo>
                    <a:pt x="14" y="12"/>
                  </a:lnTo>
                  <a:lnTo>
                    <a:pt x="21" y="9"/>
                  </a:lnTo>
                  <a:lnTo>
                    <a:pt x="27" y="7"/>
                  </a:lnTo>
                  <a:lnTo>
                    <a:pt x="33" y="4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2" y="1"/>
                  </a:lnTo>
                  <a:lnTo>
                    <a:pt x="69" y="0"/>
                  </a:lnTo>
                  <a:lnTo>
                    <a:pt x="85" y="9"/>
                  </a:lnTo>
                  <a:lnTo>
                    <a:pt x="91" y="16"/>
                  </a:lnTo>
                  <a:lnTo>
                    <a:pt x="97" y="23"/>
                  </a:lnTo>
                  <a:lnTo>
                    <a:pt x="101" y="31"/>
                  </a:lnTo>
                  <a:lnTo>
                    <a:pt x="105" y="36"/>
                  </a:lnTo>
                  <a:lnTo>
                    <a:pt x="107" y="44"/>
                  </a:lnTo>
                  <a:lnTo>
                    <a:pt x="108" y="51"/>
                  </a:lnTo>
                  <a:lnTo>
                    <a:pt x="108" y="57"/>
                  </a:lnTo>
                  <a:lnTo>
                    <a:pt x="106" y="64"/>
                  </a:lnTo>
                  <a:lnTo>
                    <a:pt x="102" y="71"/>
                  </a:lnTo>
                  <a:lnTo>
                    <a:pt x="97" y="78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6" name="Freeform 84">
              <a:extLst>
                <a:ext uri="{FF2B5EF4-FFF2-40B4-BE49-F238E27FC236}">
                  <a16:creationId xmlns:a16="http://schemas.microsoft.com/office/drawing/2014/main" id="{32144533-074D-3473-8DC2-658B5A3D2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7" y="1543"/>
              <a:ext cx="27" cy="19"/>
            </a:xfrm>
            <a:custGeom>
              <a:avLst/>
              <a:gdLst>
                <a:gd name="T0" fmla="*/ 74 w 80"/>
                <a:gd name="T1" fmla="*/ 57 h 57"/>
                <a:gd name="T2" fmla="*/ 77 w 80"/>
                <a:gd name="T3" fmla="*/ 53 h 57"/>
                <a:gd name="T4" fmla="*/ 79 w 80"/>
                <a:gd name="T5" fmla="*/ 48 h 57"/>
                <a:gd name="T6" fmla="*/ 80 w 80"/>
                <a:gd name="T7" fmla="*/ 44 h 57"/>
                <a:gd name="T8" fmla="*/ 80 w 80"/>
                <a:gd name="T9" fmla="*/ 40 h 57"/>
                <a:gd name="T10" fmla="*/ 80 w 80"/>
                <a:gd name="T11" fmla="*/ 36 h 57"/>
                <a:gd name="T12" fmla="*/ 79 w 80"/>
                <a:gd name="T13" fmla="*/ 32 h 57"/>
                <a:gd name="T14" fmla="*/ 77 w 80"/>
                <a:gd name="T15" fmla="*/ 27 h 57"/>
                <a:gd name="T16" fmla="*/ 74 w 80"/>
                <a:gd name="T17" fmla="*/ 22 h 57"/>
                <a:gd name="T18" fmla="*/ 72 w 80"/>
                <a:gd name="T19" fmla="*/ 19 h 57"/>
                <a:gd name="T20" fmla="*/ 68 w 80"/>
                <a:gd name="T21" fmla="*/ 13 h 57"/>
                <a:gd name="T22" fmla="*/ 67 w 80"/>
                <a:gd name="T23" fmla="*/ 13 h 57"/>
                <a:gd name="T24" fmla="*/ 67 w 80"/>
                <a:gd name="T25" fmla="*/ 10 h 57"/>
                <a:gd name="T26" fmla="*/ 66 w 80"/>
                <a:gd name="T27" fmla="*/ 9 h 57"/>
                <a:gd name="T28" fmla="*/ 65 w 80"/>
                <a:gd name="T29" fmla="*/ 8 h 57"/>
                <a:gd name="T30" fmla="*/ 63 w 80"/>
                <a:gd name="T31" fmla="*/ 7 h 57"/>
                <a:gd name="T32" fmla="*/ 61 w 80"/>
                <a:gd name="T33" fmla="*/ 6 h 57"/>
                <a:gd name="T34" fmla="*/ 59 w 80"/>
                <a:gd name="T35" fmla="*/ 3 h 57"/>
                <a:gd name="T36" fmla="*/ 58 w 80"/>
                <a:gd name="T37" fmla="*/ 3 h 57"/>
                <a:gd name="T38" fmla="*/ 55 w 80"/>
                <a:gd name="T39" fmla="*/ 3 h 57"/>
                <a:gd name="T40" fmla="*/ 49 w 80"/>
                <a:gd name="T41" fmla="*/ 2 h 57"/>
                <a:gd name="T42" fmla="*/ 43 w 80"/>
                <a:gd name="T43" fmla="*/ 1 h 57"/>
                <a:gd name="T44" fmla="*/ 37 w 80"/>
                <a:gd name="T45" fmla="*/ 1 h 57"/>
                <a:gd name="T46" fmla="*/ 33 w 80"/>
                <a:gd name="T47" fmla="*/ 1 h 57"/>
                <a:gd name="T48" fmla="*/ 27 w 80"/>
                <a:gd name="T49" fmla="*/ 0 h 57"/>
                <a:gd name="T50" fmla="*/ 22 w 80"/>
                <a:gd name="T51" fmla="*/ 0 h 57"/>
                <a:gd name="T52" fmla="*/ 16 w 80"/>
                <a:gd name="T53" fmla="*/ 1 h 57"/>
                <a:gd name="T54" fmla="*/ 11 w 80"/>
                <a:gd name="T55" fmla="*/ 1 h 57"/>
                <a:gd name="T56" fmla="*/ 5 w 80"/>
                <a:gd name="T57" fmla="*/ 3 h 57"/>
                <a:gd name="T58" fmla="*/ 0 w 80"/>
                <a:gd name="T59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" h="57">
                  <a:moveTo>
                    <a:pt x="74" y="57"/>
                  </a:moveTo>
                  <a:lnTo>
                    <a:pt x="77" y="53"/>
                  </a:lnTo>
                  <a:lnTo>
                    <a:pt x="79" y="48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79" y="32"/>
                  </a:lnTo>
                  <a:lnTo>
                    <a:pt x="77" y="27"/>
                  </a:lnTo>
                  <a:lnTo>
                    <a:pt x="74" y="22"/>
                  </a:lnTo>
                  <a:lnTo>
                    <a:pt x="72" y="19"/>
                  </a:lnTo>
                  <a:lnTo>
                    <a:pt x="68" y="13"/>
                  </a:lnTo>
                  <a:lnTo>
                    <a:pt x="67" y="13"/>
                  </a:lnTo>
                  <a:lnTo>
                    <a:pt x="67" y="10"/>
                  </a:lnTo>
                  <a:lnTo>
                    <a:pt x="66" y="9"/>
                  </a:lnTo>
                  <a:lnTo>
                    <a:pt x="65" y="8"/>
                  </a:lnTo>
                  <a:lnTo>
                    <a:pt x="63" y="7"/>
                  </a:lnTo>
                  <a:lnTo>
                    <a:pt x="61" y="6"/>
                  </a:lnTo>
                  <a:lnTo>
                    <a:pt x="59" y="3"/>
                  </a:lnTo>
                  <a:lnTo>
                    <a:pt x="58" y="3"/>
                  </a:lnTo>
                  <a:lnTo>
                    <a:pt x="55" y="3"/>
                  </a:lnTo>
                  <a:lnTo>
                    <a:pt x="49" y="2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6" y="1"/>
                  </a:lnTo>
                  <a:lnTo>
                    <a:pt x="11" y="1"/>
                  </a:lnTo>
                  <a:lnTo>
                    <a:pt x="5" y="3"/>
                  </a:ln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7" name="Freeform 85">
              <a:extLst>
                <a:ext uri="{FF2B5EF4-FFF2-40B4-BE49-F238E27FC236}">
                  <a16:creationId xmlns:a16="http://schemas.microsoft.com/office/drawing/2014/main" id="{22D87958-6DAF-39A0-49AA-05D1D1C20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1599"/>
              <a:ext cx="26" cy="13"/>
            </a:xfrm>
            <a:custGeom>
              <a:avLst/>
              <a:gdLst>
                <a:gd name="T0" fmla="*/ 1 w 79"/>
                <a:gd name="T1" fmla="*/ 37 h 37"/>
                <a:gd name="T2" fmla="*/ 0 w 79"/>
                <a:gd name="T3" fmla="*/ 32 h 37"/>
                <a:gd name="T4" fmla="*/ 1 w 79"/>
                <a:gd name="T5" fmla="*/ 28 h 37"/>
                <a:gd name="T6" fmla="*/ 2 w 79"/>
                <a:gd name="T7" fmla="*/ 25 h 37"/>
                <a:gd name="T8" fmla="*/ 5 w 79"/>
                <a:gd name="T9" fmla="*/ 21 h 37"/>
                <a:gd name="T10" fmla="*/ 7 w 79"/>
                <a:gd name="T11" fmla="*/ 17 h 37"/>
                <a:gd name="T12" fmla="*/ 10 w 79"/>
                <a:gd name="T13" fmla="*/ 15 h 37"/>
                <a:gd name="T14" fmla="*/ 14 w 79"/>
                <a:gd name="T15" fmla="*/ 12 h 37"/>
                <a:gd name="T16" fmla="*/ 18 w 79"/>
                <a:gd name="T17" fmla="*/ 9 h 37"/>
                <a:gd name="T18" fmla="*/ 21 w 79"/>
                <a:gd name="T19" fmla="*/ 6 h 37"/>
                <a:gd name="T20" fmla="*/ 25 w 79"/>
                <a:gd name="T21" fmla="*/ 4 h 37"/>
                <a:gd name="T22" fmla="*/ 27 w 79"/>
                <a:gd name="T23" fmla="*/ 2 h 37"/>
                <a:gd name="T24" fmla="*/ 31 w 79"/>
                <a:gd name="T25" fmla="*/ 1 h 37"/>
                <a:gd name="T26" fmla="*/ 36 w 79"/>
                <a:gd name="T27" fmla="*/ 0 h 37"/>
                <a:gd name="T28" fmla="*/ 38 w 79"/>
                <a:gd name="T29" fmla="*/ 0 h 37"/>
                <a:gd name="T30" fmla="*/ 43 w 79"/>
                <a:gd name="T31" fmla="*/ 0 h 37"/>
                <a:gd name="T32" fmla="*/ 46 w 79"/>
                <a:gd name="T33" fmla="*/ 0 h 37"/>
                <a:gd name="T34" fmla="*/ 50 w 79"/>
                <a:gd name="T35" fmla="*/ 0 h 37"/>
                <a:gd name="T36" fmla="*/ 54 w 79"/>
                <a:gd name="T37" fmla="*/ 1 h 37"/>
                <a:gd name="T38" fmla="*/ 57 w 79"/>
                <a:gd name="T39" fmla="*/ 2 h 37"/>
                <a:gd name="T40" fmla="*/ 61 w 79"/>
                <a:gd name="T41" fmla="*/ 3 h 37"/>
                <a:gd name="T42" fmla="*/ 64 w 79"/>
                <a:gd name="T43" fmla="*/ 4 h 37"/>
                <a:gd name="T44" fmla="*/ 67 w 79"/>
                <a:gd name="T45" fmla="*/ 6 h 37"/>
                <a:gd name="T46" fmla="*/ 69 w 79"/>
                <a:gd name="T47" fmla="*/ 8 h 37"/>
                <a:gd name="T48" fmla="*/ 71 w 79"/>
                <a:gd name="T49" fmla="*/ 10 h 37"/>
                <a:gd name="T50" fmla="*/ 73 w 79"/>
                <a:gd name="T51" fmla="*/ 13 h 37"/>
                <a:gd name="T52" fmla="*/ 75 w 79"/>
                <a:gd name="T53" fmla="*/ 15 h 37"/>
                <a:gd name="T54" fmla="*/ 76 w 79"/>
                <a:gd name="T55" fmla="*/ 17 h 37"/>
                <a:gd name="T56" fmla="*/ 77 w 79"/>
                <a:gd name="T57" fmla="*/ 20 h 37"/>
                <a:gd name="T58" fmla="*/ 77 w 79"/>
                <a:gd name="T59" fmla="*/ 23 h 37"/>
                <a:gd name="T60" fmla="*/ 79 w 79"/>
                <a:gd name="T6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" h="37">
                  <a:moveTo>
                    <a:pt x="1" y="37"/>
                  </a:moveTo>
                  <a:lnTo>
                    <a:pt x="0" y="32"/>
                  </a:lnTo>
                  <a:lnTo>
                    <a:pt x="1" y="28"/>
                  </a:lnTo>
                  <a:lnTo>
                    <a:pt x="2" y="25"/>
                  </a:lnTo>
                  <a:lnTo>
                    <a:pt x="5" y="21"/>
                  </a:lnTo>
                  <a:lnTo>
                    <a:pt x="7" y="17"/>
                  </a:lnTo>
                  <a:lnTo>
                    <a:pt x="10" y="15"/>
                  </a:lnTo>
                  <a:lnTo>
                    <a:pt x="14" y="12"/>
                  </a:lnTo>
                  <a:lnTo>
                    <a:pt x="18" y="9"/>
                  </a:lnTo>
                  <a:lnTo>
                    <a:pt x="21" y="6"/>
                  </a:lnTo>
                  <a:lnTo>
                    <a:pt x="25" y="4"/>
                  </a:lnTo>
                  <a:lnTo>
                    <a:pt x="27" y="2"/>
                  </a:lnTo>
                  <a:lnTo>
                    <a:pt x="31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4" y="1"/>
                  </a:lnTo>
                  <a:lnTo>
                    <a:pt x="57" y="2"/>
                  </a:lnTo>
                  <a:lnTo>
                    <a:pt x="61" y="3"/>
                  </a:lnTo>
                  <a:lnTo>
                    <a:pt x="64" y="4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71" y="10"/>
                  </a:lnTo>
                  <a:lnTo>
                    <a:pt x="73" y="13"/>
                  </a:lnTo>
                  <a:lnTo>
                    <a:pt x="75" y="15"/>
                  </a:lnTo>
                  <a:lnTo>
                    <a:pt x="76" y="17"/>
                  </a:lnTo>
                  <a:lnTo>
                    <a:pt x="77" y="20"/>
                  </a:lnTo>
                  <a:lnTo>
                    <a:pt x="77" y="23"/>
                  </a:lnTo>
                  <a:lnTo>
                    <a:pt x="79" y="27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8" name="Freeform 86">
              <a:extLst>
                <a:ext uri="{FF2B5EF4-FFF2-40B4-BE49-F238E27FC236}">
                  <a16:creationId xmlns:a16="http://schemas.microsoft.com/office/drawing/2014/main" id="{09BEA4DF-2E56-43AB-A3DF-FDA7C5DA6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" y="1400"/>
              <a:ext cx="23" cy="23"/>
            </a:xfrm>
            <a:custGeom>
              <a:avLst/>
              <a:gdLst>
                <a:gd name="T0" fmla="*/ 55 w 67"/>
                <a:gd name="T1" fmla="*/ 69 h 69"/>
                <a:gd name="T2" fmla="*/ 60 w 67"/>
                <a:gd name="T3" fmla="*/ 65 h 69"/>
                <a:gd name="T4" fmla="*/ 62 w 67"/>
                <a:gd name="T5" fmla="*/ 60 h 69"/>
                <a:gd name="T6" fmla="*/ 64 w 67"/>
                <a:gd name="T7" fmla="*/ 55 h 69"/>
                <a:gd name="T8" fmla="*/ 66 w 67"/>
                <a:gd name="T9" fmla="*/ 50 h 69"/>
                <a:gd name="T10" fmla="*/ 67 w 67"/>
                <a:gd name="T11" fmla="*/ 43 h 69"/>
                <a:gd name="T12" fmla="*/ 67 w 67"/>
                <a:gd name="T13" fmla="*/ 39 h 69"/>
                <a:gd name="T14" fmla="*/ 66 w 67"/>
                <a:gd name="T15" fmla="*/ 33 h 69"/>
                <a:gd name="T16" fmla="*/ 64 w 67"/>
                <a:gd name="T17" fmla="*/ 28 h 69"/>
                <a:gd name="T18" fmla="*/ 62 w 67"/>
                <a:gd name="T19" fmla="*/ 22 h 69"/>
                <a:gd name="T20" fmla="*/ 60 w 67"/>
                <a:gd name="T21" fmla="*/ 16 h 69"/>
                <a:gd name="T22" fmla="*/ 56 w 67"/>
                <a:gd name="T23" fmla="*/ 11 h 69"/>
                <a:gd name="T24" fmla="*/ 52 w 67"/>
                <a:gd name="T25" fmla="*/ 8 h 69"/>
                <a:gd name="T26" fmla="*/ 47 w 67"/>
                <a:gd name="T27" fmla="*/ 4 h 69"/>
                <a:gd name="T28" fmla="*/ 42 w 67"/>
                <a:gd name="T29" fmla="*/ 2 h 69"/>
                <a:gd name="T30" fmla="*/ 36 w 67"/>
                <a:gd name="T31" fmla="*/ 2 h 69"/>
                <a:gd name="T32" fmla="*/ 29 w 67"/>
                <a:gd name="T33" fmla="*/ 0 h 69"/>
                <a:gd name="T34" fmla="*/ 23 w 67"/>
                <a:gd name="T35" fmla="*/ 0 h 69"/>
                <a:gd name="T36" fmla="*/ 16 w 67"/>
                <a:gd name="T37" fmla="*/ 0 h 69"/>
                <a:gd name="T38" fmla="*/ 10 w 67"/>
                <a:gd name="T39" fmla="*/ 2 h 69"/>
                <a:gd name="T40" fmla="*/ 2 w 67"/>
                <a:gd name="T41" fmla="*/ 2 h 69"/>
                <a:gd name="T42" fmla="*/ 1 w 67"/>
                <a:gd name="T43" fmla="*/ 3 h 69"/>
                <a:gd name="T44" fmla="*/ 1 w 67"/>
                <a:gd name="T45" fmla="*/ 4 h 69"/>
                <a:gd name="T46" fmla="*/ 0 w 67"/>
                <a:gd name="T47" fmla="*/ 5 h 69"/>
                <a:gd name="T48" fmla="*/ 0 w 67"/>
                <a:gd name="T49" fmla="*/ 6 h 69"/>
                <a:gd name="T50" fmla="*/ 0 w 67"/>
                <a:gd name="T51" fmla="*/ 6 h 69"/>
                <a:gd name="T52" fmla="*/ 0 w 67"/>
                <a:gd name="T53" fmla="*/ 9 h 69"/>
                <a:gd name="T54" fmla="*/ 0 w 67"/>
                <a:gd name="T55" fmla="*/ 9 h 69"/>
                <a:gd name="T56" fmla="*/ 0 w 67"/>
                <a:gd name="T57" fmla="*/ 10 h 69"/>
                <a:gd name="T58" fmla="*/ 1 w 67"/>
                <a:gd name="T59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7" h="69">
                  <a:moveTo>
                    <a:pt x="55" y="69"/>
                  </a:moveTo>
                  <a:lnTo>
                    <a:pt x="60" y="65"/>
                  </a:lnTo>
                  <a:lnTo>
                    <a:pt x="62" y="60"/>
                  </a:lnTo>
                  <a:lnTo>
                    <a:pt x="64" y="55"/>
                  </a:lnTo>
                  <a:lnTo>
                    <a:pt x="66" y="50"/>
                  </a:lnTo>
                  <a:lnTo>
                    <a:pt x="67" y="43"/>
                  </a:lnTo>
                  <a:lnTo>
                    <a:pt x="67" y="39"/>
                  </a:lnTo>
                  <a:lnTo>
                    <a:pt x="66" y="33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60" y="16"/>
                  </a:lnTo>
                  <a:lnTo>
                    <a:pt x="56" y="11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lnTo>
                    <a:pt x="1" y="11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59" name="Freeform 87">
              <a:extLst>
                <a:ext uri="{FF2B5EF4-FFF2-40B4-BE49-F238E27FC236}">
                  <a16:creationId xmlns:a16="http://schemas.microsoft.com/office/drawing/2014/main" id="{FE9D5731-8E32-0A7B-E942-11F4127FD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" y="1348"/>
              <a:ext cx="37" cy="22"/>
            </a:xfrm>
            <a:custGeom>
              <a:avLst/>
              <a:gdLst>
                <a:gd name="T0" fmla="*/ 0 w 113"/>
                <a:gd name="T1" fmla="*/ 52 h 64"/>
                <a:gd name="T2" fmla="*/ 0 w 113"/>
                <a:gd name="T3" fmla="*/ 52 h 64"/>
                <a:gd name="T4" fmla="*/ 0 w 113"/>
                <a:gd name="T5" fmla="*/ 52 h 64"/>
                <a:gd name="T6" fmla="*/ 0 w 113"/>
                <a:gd name="T7" fmla="*/ 51 h 64"/>
                <a:gd name="T8" fmla="*/ 1 w 113"/>
                <a:gd name="T9" fmla="*/ 51 h 64"/>
                <a:gd name="T10" fmla="*/ 4 w 113"/>
                <a:gd name="T11" fmla="*/ 41 h 64"/>
                <a:gd name="T12" fmla="*/ 9 w 113"/>
                <a:gd name="T13" fmla="*/ 32 h 64"/>
                <a:gd name="T14" fmla="*/ 15 w 113"/>
                <a:gd name="T15" fmla="*/ 25 h 64"/>
                <a:gd name="T16" fmla="*/ 21 w 113"/>
                <a:gd name="T17" fmla="*/ 18 h 64"/>
                <a:gd name="T18" fmla="*/ 29 w 113"/>
                <a:gd name="T19" fmla="*/ 12 h 64"/>
                <a:gd name="T20" fmla="*/ 38 w 113"/>
                <a:gd name="T21" fmla="*/ 7 h 64"/>
                <a:gd name="T22" fmla="*/ 47 w 113"/>
                <a:gd name="T23" fmla="*/ 3 h 64"/>
                <a:gd name="T24" fmla="*/ 57 w 113"/>
                <a:gd name="T25" fmla="*/ 1 h 64"/>
                <a:gd name="T26" fmla="*/ 66 w 113"/>
                <a:gd name="T27" fmla="*/ 0 h 64"/>
                <a:gd name="T28" fmla="*/ 76 w 113"/>
                <a:gd name="T29" fmla="*/ 1 h 64"/>
                <a:gd name="T30" fmla="*/ 78 w 113"/>
                <a:gd name="T31" fmla="*/ 2 h 64"/>
                <a:gd name="T32" fmla="*/ 82 w 113"/>
                <a:gd name="T33" fmla="*/ 2 h 64"/>
                <a:gd name="T34" fmla="*/ 85 w 113"/>
                <a:gd name="T35" fmla="*/ 5 h 64"/>
                <a:gd name="T36" fmla="*/ 89 w 113"/>
                <a:gd name="T37" fmla="*/ 6 h 64"/>
                <a:gd name="T38" fmla="*/ 92 w 113"/>
                <a:gd name="T39" fmla="*/ 8 h 64"/>
                <a:gd name="T40" fmla="*/ 96 w 113"/>
                <a:gd name="T41" fmla="*/ 11 h 64"/>
                <a:gd name="T42" fmla="*/ 99 w 113"/>
                <a:gd name="T43" fmla="*/ 13 h 64"/>
                <a:gd name="T44" fmla="*/ 102 w 113"/>
                <a:gd name="T45" fmla="*/ 15 h 64"/>
                <a:gd name="T46" fmla="*/ 104 w 113"/>
                <a:gd name="T47" fmla="*/ 18 h 64"/>
                <a:gd name="T48" fmla="*/ 107 w 113"/>
                <a:gd name="T49" fmla="*/ 21 h 64"/>
                <a:gd name="T50" fmla="*/ 108 w 113"/>
                <a:gd name="T51" fmla="*/ 26 h 64"/>
                <a:gd name="T52" fmla="*/ 109 w 113"/>
                <a:gd name="T53" fmla="*/ 31 h 64"/>
                <a:gd name="T54" fmla="*/ 110 w 113"/>
                <a:gd name="T55" fmla="*/ 34 h 64"/>
                <a:gd name="T56" fmla="*/ 111 w 113"/>
                <a:gd name="T57" fmla="*/ 40 h 64"/>
                <a:gd name="T58" fmla="*/ 113 w 113"/>
                <a:gd name="T59" fmla="*/ 44 h 64"/>
                <a:gd name="T60" fmla="*/ 113 w 113"/>
                <a:gd name="T61" fmla="*/ 50 h 64"/>
                <a:gd name="T62" fmla="*/ 111 w 113"/>
                <a:gd name="T63" fmla="*/ 53 h 64"/>
                <a:gd name="T64" fmla="*/ 110 w 113"/>
                <a:gd name="T65" fmla="*/ 58 h 64"/>
                <a:gd name="T66" fmla="*/ 107 w 113"/>
                <a:gd name="T67" fmla="*/ 62 h 64"/>
                <a:gd name="T68" fmla="*/ 104 w 113"/>
                <a:gd name="T6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3" h="64">
                  <a:moveTo>
                    <a:pt x="0" y="52"/>
                  </a:moveTo>
                  <a:lnTo>
                    <a:pt x="0" y="52"/>
                  </a:lnTo>
                  <a:lnTo>
                    <a:pt x="0" y="52"/>
                  </a:lnTo>
                  <a:lnTo>
                    <a:pt x="0" y="51"/>
                  </a:lnTo>
                  <a:lnTo>
                    <a:pt x="1" y="51"/>
                  </a:lnTo>
                  <a:lnTo>
                    <a:pt x="4" y="41"/>
                  </a:lnTo>
                  <a:lnTo>
                    <a:pt x="9" y="32"/>
                  </a:lnTo>
                  <a:lnTo>
                    <a:pt x="15" y="25"/>
                  </a:lnTo>
                  <a:lnTo>
                    <a:pt x="21" y="18"/>
                  </a:lnTo>
                  <a:lnTo>
                    <a:pt x="29" y="12"/>
                  </a:lnTo>
                  <a:lnTo>
                    <a:pt x="38" y="7"/>
                  </a:lnTo>
                  <a:lnTo>
                    <a:pt x="47" y="3"/>
                  </a:lnTo>
                  <a:lnTo>
                    <a:pt x="57" y="1"/>
                  </a:lnTo>
                  <a:lnTo>
                    <a:pt x="66" y="0"/>
                  </a:lnTo>
                  <a:lnTo>
                    <a:pt x="76" y="1"/>
                  </a:lnTo>
                  <a:lnTo>
                    <a:pt x="78" y="2"/>
                  </a:lnTo>
                  <a:lnTo>
                    <a:pt x="82" y="2"/>
                  </a:lnTo>
                  <a:lnTo>
                    <a:pt x="85" y="5"/>
                  </a:lnTo>
                  <a:lnTo>
                    <a:pt x="89" y="6"/>
                  </a:lnTo>
                  <a:lnTo>
                    <a:pt x="92" y="8"/>
                  </a:lnTo>
                  <a:lnTo>
                    <a:pt x="96" y="11"/>
                  </a:lnTo>
                  <a:lnTo>
                    <a:pt x="99" y="13"/>
                  </a:lnTo>
                  <a:lnTo>
                    <a:pt x="102" y="15"/>
                  </a:lnTo>
                  <a:lnTo>
                    <a:pt x="104" y="18"/>
                  </a:lnTo>
                  <a:lnTo>
                    <a:pt x="107" y="21"/>
                  </a:lnTo>
                  <a:lnTo>
                    <a:pt x="108" y="26"/>
                  </a:lnTo>
                  <a:lnTo>
                    <a:pt x="109" y="31"/>
                  </a:lnTo>
                  <a:lnTo>
                    <a:pt x="110" y="34"/>
                  </a:lnTo>
                  <a:lnTo>
                    <a:pt x="111" y="40"/>
                  </a:lnTo>
                  <a:lnTo>
                    <a:pt x="113" y="44"/>
                  </a:lnTo>
                  <a:lnTo>
                    <a:pt x="113" y="50"/>
                  </a:lnTo>
                  <a:lnTo>
                    <a:pt x="111" y="53"/>
                  </a:lnTo>
                  <a:lnTo>
                    <a:pt x="110" y="58"/>
                  </a:lnTo>
                  <a:lnTo>
                    <a:pt x="107" y="62"/>
                  </a:lnTo>
                  <a:lnTo>
                    <a:pt x="104" y="64"/>
                  </a:lnTo>
                </a:path>
              </a:pathLst>
            </a:custGeom>
            <a:noFill/>
            <a:ln w="9525">
              <a:solidFill>
                <a:srgbClr val="7F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60" name="Freeform 88">
              <a:extLst>
                <a:ext uri="{FF2B5EF4-FFF2-40B4-BE49-F238E27FC236}">
                  <a16:creationId xmlns:a16="http://schemas.microsoft.com/office/drawing/2014/main" id="{B0BAF77F-42D2-EBBB-5A83-2E0ACF31B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1627"/>
              <a:ext cx="50" cy="24"/>
            </a:xfrm>
            <a:custGeom>
              <a:avLst/>
              <a:gdLst>
                <a:gd name="T0" fmla="*/ 150 w 150"/>
                <a:gd name="T1" fmla="*/ 0 h 71"/>
                <a:gd name="T2" fmla="*/ 137 w 150"/>
                <a:gd name="T3" fmla="*/ 8 h 71"/>
                <a:gd name="T4" fmla="*/ 125 w 150"/>
                <a:gd name="T5" fmla="*/ 15 h 71"/>
                <a:gd name="T6" fmla="*/ 112 w 150"/>
                <a:gd name="T7" fmla="*/ 20 h 71"/>
                <a:gd name="T8" fmla="*/ 101 w 150"/>
                <a:gd name="T9" fmla="*/ 25 h 71"/>
                <a:gd name="T10" fmla="*/ 89 w 150"/>
                <a:gd name="T11" fmla="*/ 28 h 71"/>
                <a:gd name="T12" fmla="*/ 77 w 150"/>
                <a:gd name="T13" fmla="*/ 31 h 71"/>
                <a:gd name="T14" fmla="*/ 67 w 150"/>
                <a:gd name="T15" fmla="*/ 33 h 71"/>
                <a:gd name="T16" fmla="*/ 56 w 150"/>
                <a:gd name="T17" fmla="*/ 37 h 71"/>
                <a:gd name="T18" fmla="*/ 45 w 150"/>
                <a:gd name="T19" fmla="*/ 40 h 71"/>
                <a:gd name="T20" fmla="*/ 33 w 150"/>
                <a:gd name="T21" fmla="*/ 45 h 71"/>
                <a:gd name="T22" fmla="*/ 30 w 150"/>
                <a:gd name="T23" fmla="*/ 47 h 71"/>
                <a:gd name="T24" fmla="*/ 27 w 150"/>
                <a:gd name="T25" fmla="*/ 50 h 71"/>
                <a:gd name="T26" fmla="*/ 24 w 150"/>
                <a:gd name="T27" fmla="*/ 52 h 71"/>
                <a:gd name="T28" fmla="*/ 20 w 150"/>
                <a:gd name="T29" fmla="*/ 55 h 71"/>
                <a:gd name="T30" fmla="*/ 17 w 150"/>
                <a:gd name="T31" fmla="*/ 58 h 71"/>
                <a:gd name="T32" fmla="*/ 14 w 150"/>
                <a:gd name="T33" fmla="*/ 61 h 71"/>
                <a:gd name="T34" fmla="*/ 11 w 150"/>
                <a:gd name="T35" fmla="*/ 63 h 71"/>
                <a:gd name="T36" fmla="*/ 8 w 150"/>
                <a:gd name="T37" fmla="*/ 66 h 71"/>
                <a:gd name="T38" fmla="*/ 4 w 150"/>
                <a:gd name="T39" fmla="*/ 69 h 71"/>
                <a:gd name="T40" fmla="*/ 0 w 150"/>
                <a:gd name="T4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0" h="71">
                  <a:moveTo>
                    <a:pt x="150" y="0"/>
                  </a:moveTo>
                  <a:lnTo>
                    <a:pt x="137" y="8"/>
                  </a:lnTo>
                  <a:lnTo>
                    <a:pt x="125" y="15"/>
                  </a:lnTo>
                  <a:lnTo>
                    <a:pt x="112" y="20"/>
                  </a:lnTo>
                  <a:lnTo>
                    <a:pt x="101" y="25"/>
                  </a:lnTo>
                  <a:lnTo>
                    <a:pt x="89" y="28"/>
                  </a:lnTo>
                  <a:lnTo>
                    <a:pt x="77" y="31"/>
                  </a:lnTo>
                  <a:lnTo>
                    <a:pt x="67" y="33"/>
                  </a:lnTo>
                  <a:lnTo>
                    <a:pt x="56" y="37"/>
                  </a:lnTo>
                  <a:lnTo>
                    <a:pt x="45" y="40"/>
                  </a:lnTo>
                  <a:lnTo>
                    <a:pt x="33" y="45"/>
                  </a:lnTo>
                  <a:lnTo>
                    <a:pt x="30" y="47"/>
                  </a:lnTo>
                  <a:lnTo>
                    <a:pt x="27" y="50"/>
                  </a:lnTo>
                  <a:lnTo>
                    <a:pt x="24" y="52"/>
                  </a:lnTo>
                  <a:lnTo>
                    <a:pt x="20" y="55"/>
                  </a:lnTo>
                  <a:lnTo>
                    <a:pt x="17" y="58"/>
                  </a:lnTo>
                  <a:lnTo>
                    <a:pt x="14" y="61"/>
                  </a:lnTo>
                  <a:lnTo>
                    <a:pt x="11" y="63"/>
                  </a:lnTo>
                  <a:lnTo>
                    <a:pt x="8" y="66"/>
                  </a:lnTo>
                  <a:lnTo>
                    <a:pt x="4" y="69"/>
                  </a:lnTo>
                  <a:lnTo>
                    <a:pt x="0" y="7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61" name="Freeform 89">
              <a:extLst>
                <a:ext uri="{FF2B5EF4-FFF2-40B4-BE49-F238E27FC236}">
                  <a16:creationId xmlns:a16="http://schemas.microsoft.com/office/drawing/2014/main" id="{6D1D858D-9D78-E5DA-B4A9-94D3F5A99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" y="1533"/>
              <a:ext cx="60" cy="14"/>
            </a:xfrm>
            <a:custGeom>
              <a:avLst/>
              <a:gdLst>
                <a:gd name="T0" fmla="*/ 180 w 180"/>
                <a:gd name="T1" fmla="*/ 0 h 43"/>
                <a:gd name="T2" fmla="*/ 166 w 180"/>
                <a:gd name="T3" fmla="*/ 14 h 43"/>
                <a:gd name="T4" fmla="*/ 150 w 180"/>
                <a:gd name="T5" fmla="*/ 25 h 43"/>
                <a:gd name="T6" fmla="*/ 134 w 180"/>
                <a:gd name="T7" fmla="*/ 32 h 43"/>
                <a:gd name="T8" fmla="*/ 115 w 180"/>
                <a:gd name="T9" fmla="*/ 37 h 43"/>
                <a:gd name="T10" fmla="*/ 97 w 180"/>
                <a:gd name="T11" fmla="*/ 40 h 43"/>
                <a:gd name="T12" fmla="*/ 78 w 180"/>
                <a:gd name="T13" fmla="*/ 41 h 43"/>
                <a:gd name="T14" fmla="*/ 58 w 180"/>
                <a:gd name="T15" fmla="*/ 43 h 43"/>
                <a:gd name="T16" fmla="*/ 39 w 180"/>
                <a:gd name="T17" fmla="*/ 41 h 43"/>
                <a:gd name="T18" fmla="*/ 19 w 180"/>
                <a:gd name="T19" fmla="*/ 41 h 43"/>
                <a:gd name="T20" fmla="*/ 0 w 180"/>
                <a:gd name="T21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43">
                  <a:moveTo>
                    <a:pt x="180" y="0"/>
                  </a:moveTo>
                  <a:lnTo>
                    <a:pt x="166" y="14"/>
                  </a:lnTo>
                  <a:lnTo>
                    <a:pt x="150" y="25"/>
                  </a:lnTo>
                  <a:lnTo>
                    <a:pt x="134" y="32"/>
                  </a:lnTo>
                  <a:lnTo>
                    <a:pt x="115" y="37"/>
                  </a:lnTo>
                  <a:lnTo>
                    <a:pt x="97" y="40"/>
                  </a:lnTo>
                  <a:lnTo>
                    <a:pt x="78" y="41"/>
                  </a:lnTo>
                  <a:lnTo>
                    <a:pt x="58" y="43"/>
                  </a:lnTo>
                  <a:lnTo>
                    <a:pt x="39" y="41"/>
                  </a:lnTo>
                  <a:lnTo>
                    <a:pt x="19" y="41"/>
                  </a:lnTo>
                  <a:lnTo>
                    <a:pt x="0" y="4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62" name="Freeform 90">
              <a:extLst>
                <a:ext uri="{FF2B5EF4-FFF2-40B4-BE49-F238E27FC236}">
                  <a16:creationId xmlns:a16="http://schemas.microsoft.com/office/drawing/2014/main" id="{F4A0E212-0A9D-759E-AFA8-D636DBD6E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" y="1557"/>
              <a:ext cx="22" cy="1"/>
            </a:xfrm>
            <a:custGeom>
              <a:avLst/>
              <a:gdLst>
                <a:gd name="T0" fmla="*/ 65 w 65"/>
                <a:gd name="T1" fmla="*/ 0 h 5"/>
                <a:gd name="T2" fmla="*/ 59 w 65"/>
                <a:gd name="T3" fmla="*/ 2 h 5"/>
                <a:gd name="T4" fmla="*/ 53 w 65"/>
                <a:gd name="T5" fmla="*/ 4 h 5"/>
                <a:gd name="T6" fmla="*/ 46 w 65"/>
                <a:gd name="T7" fmla="*/ 4 h 5"/>
                <a:gd name="T8" fmla="*/ 40 w 65"/>
                <a:gd name="T9" fmla="*/ 4 h 5"/>
                <a:gd name="T10" fmla="*/ 33 w 65"/>
                <a:gd name="T11" fmla="*/ 5 h 5"/>
                <a:gd name="T12" fmla="*/ 27 w 65"/>
                <a:gd name="T13" fmla="*/ 5 h 5"/>
                <a:gd name="T14" fmla="*/ 21 w 65"/>
                <a:gd name="T15" fmla="*/ 5 h 5"/>
                <a:gd name="T16" fmla="*/ 14 w 65"/>
                <a:gd name="T17" fmla="*/ 5 h 5"/>
                <a:gd name="T18" fmla="*/ 8 w 65"/>
                <a:gd name="T19" fmla="*/ 5 h 5"/>
                <a:gd name="T20" fmla="*/ 0 w 65"/>
                <a:gd name="T2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5">
                  <a:moveTo>
                    <a:pt x="65" y="0"/>
                  </a:moveTo>
                  <a:lnTo>
                    <a:pt x="59" y="2"/>
                  </a:lnTo>
                  <a:lnTo>
                    <a:pt x="53" y="4"/>
                  </a:lnTo>
                  <a:lnTo>
                    <a:pt x="46" y="4"/>
                  </a:lnTo>
                  <a:lnTo>
                    <a:pt x="40" y="4"/>
                  </a:lnTo>
                  <a:lnTo>
                    <a:pt x="33" y="5"/>
                  </a:lnTo>
                  <a:lnTo>
                    <a:pt x="27" y="5"/>
                  </a:lnTo>
                  <a:lnTo>
                    <a:pt x="21" y="5"/>
                  </a:lnTo>
                  <a:lnTo>
                    <a:pt x="14" y="5"/>
                  </a:lnTo>
                  <a:lnTo>
                    <a:pt x="8" y="5"/>
                  </a:lnTo>
                  <a:lnTo>
                    <a:pt x="0" y="5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63" name="Freeform 91">
              <a:extLst>
                <a:ext uri="{FF2B5EF4-FFF2-40B4-BE49-F238E27FC236}">
                  <a16:creationId xmlns:a16="http://schemas.microsoft.com/office/drawing/2014/main" id="{72412FD7-9FF3-E6AC-CBC4-690CD8498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" y="1305"/>
              <a:ext cx="110" cy="123"/>
            </a:xfrm>
            <a:custGeom>
              <a:avLst/>
              <a:gdLst>
                <a:gd name="T0" fmla="*/ 0 w 332"/>
                <a:gd name="T1" fmla="*/ 55 h 369"/>
                <a:gd name="T2" fmla="*/ 70 w 332"/>
                <a:gd name="T3" fmla="*/ 100 h 369"/>
                <a:gd name="T4" fmla="*/ 126 w 332"/>
                <a:gd name="T5" fmla="*/ 141 h 369"/>
                <a:gd name="T6" fmla="*/ 166 w 332"/>
                <a:gd name="T7" fmla="*/ 174 h 369"/>
                <a:gd name="T8" fmla="*/ 197 w 332"/>
                <a:gd name="T9" fmla="*/ 202 h 369"/>
                <a:gd name="T10" fmla="*/ 216 w 332"/>
                <a:gd name="T11" fmla="*/ 227 h 369"/>
                <a:gd name="T12" fmla="*/ 229 w 332"/>
                <a:gd name="T13" fmla="*/ 246 h 369"/>
                <a:gd name="T14" fmla="*/ 235 w 332"/>
                <a:gd name="T15" fmla="*/ 261 h 369"/>
                <a:gd name="T16" fmla="*/ 238 w 332"/>
                <a:gd name="T17" fmla="*/ 270 h 369"/>
                <a:gd name="T18" fmla="*/ 238 w 332"/>
                <a:gd name="T19" fmla="*/ 277 h 369"/>
                <a:gd name="T20" fmla="*/ 236 w 332"/>
                <a:gd name="T21" fmla="*/ 279 h 369"/>
                <a:gd name="T22" fmla="*/ 185 w 332"/>
                <a:gd name="T23" fmla="*/ 281 h 369"/>
                <a:gd name="T24" fmla="*/ 276 w 332"/>
                <a:gd name="T25" fmla="*/ 369 h 369"/>
                <a:gd name="T26" fmla="*/ 332 w 332"/>
                <a:gd name="T27" fmla="*/ 245 h 369"/>
                <a:gd name="T28" fmla="*/ 292 w 332"/>
                <a:gd name="T29" fmla="*/ 270 h 369"/>
                <a:gd name="T30" fmla="*/ 263 w 332"/>
                <a:gd name="T31" fmla="*/ 217 h 369"/>
                <a:gd name="T32" fmla="*/ 234 w 332"/>
                <a:gd name="T33" fmla="*/ 169 h 369"/>
                <a:gd name="T34" fmla="*/ 204 w 332"/>
                <a:gd name="T35" fmla="*/ 129 h 369"/>
                <a:gd name="T36" fmla="*/ 177 w 332"/>
                <a:gd name="T37" fmla="*/ 93 h 369"/>
                <a:gd name="T38" fmla="*/ 152 w 332"/>
                <a:gd name="T39" fmla="*/ 64 h 369"/>
                <a:gd name="T40" fmla="*/ 129 w 332"/>
                <a:gd name="T41" fmla="*/ 41 h 369"/>
                <a:gd name="T42" fmla="*/ 112 w 332"/>
                <a:gd name="T43" fmla="*/ 23 h 369"/>
                <a:gd name="T44" fmla="*/ 97 w 332"/>
                <a:gd name="T45" fmla="*/ 10 h 369"/>
                <a:gd name="T46" fmla="*/ 88 w 332"/>
                <a:gd name="T47" fmla="*/ 3 h 369"/>
                <a:gd name="T48" fmla="*/ 84 w 332"/>
                <a:gd name="T49" fmla="*/ 0 h 369"/>
                <a:gd name="T50" fmla="*/ 0 w 332"/>
                <a:gd name="T51" fmla="*/ 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2" h="369">
                  <a:moveTo>
                    <a:pt x="0" y="55"/>
                  </a:moveTo>
                  <a:lnTo>
                    <a:pt x="70" y="100"/>
                  </a:lnTo>
                  <a:lnTo>
                    <a:pt x="126" y="141"/>
                  </a:lnTo>
                  <a:lnTo>
                    <a:pt x="166" y="174"/>
                  </a:lnTo>
                  <a:lnTo>
                    <a:pt x="197" y="202"/>
                  </a:lnTo>
                  <a:lnTo>
                    <a:pt x="216" y="227"/>
                  </a:lnTo>
                  <a:lnTo>
                    <a:pt x="229" y="246"/>
                  </a:lnTo>
                  <a:lnTo>
                    <a:pt x="235" y="261"/>
                  </a:lnTo>
                  <a:lnTo>
                    <a:pt x="238" y="270"/>
                  </a:lnTo>
                  <a:lnTo>
                    <a:pt x="238" y="277"/>
                  </a:lnTo>
                  <a:lnTo>
                    <a:pt x="236" y="279"/>
                  </a:lnTo>
                  <a:lnTo>
                    <a:pt x="185" y="281"/>
                  </a:lnTo>
                  <a:lnTo>
                    <a:pt x="276" y="369"/>
                  </a:lnTo>
                  <a:lnTo>
                    <a:pt x="332" y="245"/>
                  </a:lnTo>
                  <a:lnTo>
                    <a:pt x="292" y="270"/>
                  </a:lnTo>
                  <a:lnTo>
                    <a:pt x="263" y="217"/>
                  </a:lnTo>
                  <a:lnTo>
                    <a:pt x="234" y="169"/>
                  </a:lnTo>
                  <a:lnTo>
                    <a:pt x="204" y="129"/>
                  </a:lnTo>
                  <a:lnTo>
                    <a:pt x="177" y="93"/>
                  </a:lnTo>
                  <a:lnTo>
                    <a:pt x="152" y="64"/>
                  </a:lnTo>
                  <a:lnTo>
                    <a:pt x="129" y="41"/>
                  </a:lnTo>
                  <a:lnTo>
                    <a:pt x="112" y="23"/>
                  </a:lnTo>
                  <a:lnTo>
                    <a:pt x="97" y="10"/>
                  </a:lnTo>
                  <a:lnTo>
                    <a:pt x="88" y="3"/>
                  </a:lnTo>
                  <a:lnTo>
                    <a:pt x="84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64" name="Freeform 92">
              <a:extLst>
                <a:ext uri="{FF2B5EF4-FFF2-40B4-BE49-F238E27FC236}">
                  <a16:creationId xmlns:a16="http://schemas.microsoft.com/office/drawing/2014/main" id="{D1A543C3-5114-04AF-2417-808739C61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" y="956"/>
              <a:ext cx="96" cy="139"/>
            </a:xfrm>
            <a:custGeom>
              <a:avLst/>
              <a:gdLst>
                <a:gd name="T0" fmla="*/ 0 w 289"/>
                <a:gd name="T1" fmla="*/ 383 h 419"/>
                <a:gd name="T2" fmla="*/ 47 w 289"/>
                <a:gd name="T3" fmla="*/ 316 h 419"/>
                <a:gd name="T4" fmla="*/ 87 w 289"/>
                <a:gd name="T5" fmla="*/ 260 h 419"/>
                <a:gd name="T6" fmla="*/ 116 w 289"/>
                <a:gd name="T7" fmla="*/ 216 h 419"/>
                <a:gd name="T8" fmla="*/ 141 w 289"/>
                <a:gd name="T9" fmla="*/ 182 h 419"/>
                <a:gd name="T10" fmla="*/ 158 w 289"/>
                <a:gd name="T11" fmla="*/ 157 h 419"/>
                <a:gd name="T12" fmla="*/ 170 w 289"/>
                <a:gd name="T13" fmla="*/ 140 h 419"/>
                <a:gd name="T14" fmla="*/ 178 w 289"/>
                <a:gd name="T15" fmla="*/ 129 h 419"/>
                <a:gd name="T16" fmla="*/ 183 w 289"/>
                <a:gd name="T17" fmla="*/ 123 h 419"/>
                <a:gd name="T18" fmla="*/ 184 w 289"/>
                <a:gd name="T19" fmla="*/ 121 h 419"/>
                <a:gd name="T20" fmla="*/ 184 w 289"/>
                <a:gd name="T21" fmla="*/ 119 h 419"/>
                <a:gd name="T22" fmla="*/ 133 w 289"/>
                <a:gd name="T23" fmla="*/ 105 h 419"/>
                <a:gd name="T24" fmla="*/ 278 w 289"/>
                <a:gd name="T25" fmla="*/ 0 h 419"/>
                <a:gd name="T26" fmla="*/ 289 w 289"/>
                <a:gd name="T27" fmla="*/ 163 h 419"/>
                <a:gd name="T28" fmla="*/ 233 w 289"/>
                <a:gd name="T29" fmla="*/ 141 h 419"/>
                <a:gd name="T30" fmla="*/ 66 w 289"/>
                <a:gd name="T31" fmla="*/ 419 h 419"/>
                <a:gd name="T32" fmla="*/ 0 w 289"/>
                <a:gd name="T33" fmla="*/ 383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9" h="419">
                  <a:moveTo>
                    <a:pt x="0" y="383"/>
                  </a:moveTo>
                  <a:lnTo>
                    <a:pt x="47" y="316"/>
                  </a:lnTo>
                  <a:lnTo>
                    <a:pt x="87" y="260"/>
                  </a:lnTo>
                  <a:lnTo>
                    <a:pt x="116" y="216"/>
                  </a:lnTo>
                  <a:lnTo>
                    <a:pt x="141" y="182"/>
                  </a:lnTo>
                  <a:lnTo>
                    <a:pt x="158" y="157"/>
                  </a:lnTo>
                  <a:lnTo>
                    <a:pt x="170" y="140"/>
                  </a:lnTo>
                  <a:lnTo>
                    <a:pt x="178" y="129"/>
                  </a:lnTo>
                  <a:lnTo>
                    <a:pt x="183" y="123"/>
                  </a:lnTo>
                  <a:lnTo>
                    <a:pt x="184" y="121"/>
                  </a:lnTo>
                  <a:lnTo>
                    <a:pt x="184" y="119"/>
                  </a:lnTo>
                  <a:lnTo>
                    <a:pt x="133" y="105"/>
                  </a:lnTo>
                  <a:lnTo>
                    <a:pt x="278" y="0"/>
                  </a:lnTo>
                  <a:lnTo>
                    <a:pt x="289" y="163"/>
                  </a:lnTo>
                  <a:lnTo>
                    <a:pt x="233" y="141"/>
                  </a:lnTo>
                  <a:lnTo>
                    <a:pt x="66" y="419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7166" name="Group 94">
            <a:extLst>
              <a:ext uri="{FF2B5EF4-FFF2-40B4-BE49-F238E27FC236}">
                <a16:creationId xmlns:a16="http://schemas.microsoft.com/office/drawing/2014/main" id="{424B6D55-8639-E870-621D-C30D865A53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3200" y="1371600"/>
            <a:ext cx="1863725" cy="1790700"/>
            <a:chOff x="1728" y="864"/>
            <a:chExt cx="1174" cy="1128"/>
          </a:xfrm>
        </p:grpSpPr>
        <p:sp>
          <p:nvSpPr>
            <p:cNvPr id="387165" name="AutoShape 93">
              <a:extLst>
                <a:ext uri="{FF2B5EF4-FFF2-40B4-BE49-F238E27FC236}">
                  <a16:creationId xmlns:a16="http://schemas.microsoft.com/office/drawing/2014/main" id="{E5A1C980-0357-F1B3-960E-06593894493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728" y="864"/>
              <a:ext cx="1174" cy="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67" name="Freeform 95">
              <a:extLst>
                <a:ext uri="{FF2B5EF4-FFF2-40B4-BE49-F238E27FC236}">
                  <a16:creationId xmlns:a16="http://schemas.microsoft.com/office/drawing/2014/main" id="{2D0B8FF3-3410-5B8F-C8EC-022043C2E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1066"/>
              <a:ext cx="130" cy="162"/>
            </a:xfrm>
            <a:custGeom>
              <a:avLst/>
              <a:gdLst>
                <a:gd name="T0" fmla="*/ 0 w 390"/>
                <a:gd name="T1" fmla="*/ 263 h 488"/>
                <a:gd name="T2" fmla="*/ 1 w 390"/>
                <a:gd name="T3" fmla="*/ 251 h 488"/>
                <a:gd name="T4" fmla="*/ 2 w 390"/>
                <a:gd name="T5" fmla="*/ 240 h 488"/>
                <a:gd name="T6" fmla="*/ 7 w 390"/>
                <a:gd name="T7" fmla="*/ 232 h 488"/>
                <a:gd name="T8" fmla="*/ 14 w 390"/>
                <a:gd name="T9" fmla="*/ 217 h 488"/>
                <a:gd name="T10" fmla="*/ 22 w 390"/>
                <a:gd name="T11" fmla="*/ 202 h 488"/>
                <a:gd name="T12" fmla="*/ 33 w 390"/>
                <a:gd name="T13" fmla="*/ 192 h 488"/>
                <a:gd name="T14" fmla="*/ 41 w 390"/>
                <a:gd name="T15" fmla="*/ 185 h 488"/>
                <a:gd name="T16" fmla="*/ 47 w 390"/>
                <a:gd name="T17" fmla="*/ 179 h 488"/>
                <a:gd name="T18" fmla="*/ 50 w 390"/>
                <a:gd name="T19" fmla="*/ 176 h 488"/>
                <a:gd name="T20" fmla="*/ 50 w 390"/>
                <a:gd name="T21" fmla="*/ 166 h 488"/>
                <a:gd name="T22" fmla="*/ 45 w 390"/>
                <a:gd name="T23" fmla="*/ 139 h 488"/>
                <a:gd name="T24" fmla="*/ 40 w 390"/>
                <a:gd name="T25" fmla="*/ 100 h 488"/>
                <a:gd name="T26" fmla="*/ 41 w 390"/>
                <a:gd name="T27" fmla="*/ 54 h 488"/>
                <a:gd name="T28" fmla="*/ 56 w 390"/>
                <a:gd name="T29" fmla="*/ 26 h 488"/>
                <a:gd name="T30" fmla="*/ 76 w 390"/>
                <a:gd name="T31" fmla="*/ 13 h 488"/>
                <a:gd name="T32" fmla="*/ 94 w 390"/>
                <a:gd name="T33" fmla="*/ 7 h 488"/>
                <a:gd name="T34" fmla="*/ 112 w 390"/>
                <a:gd name="T35" fmla="*/ 2 h 488"/>
                <a:gd name="T36" fmla="*/ 139 w 390"/>
                <a:gd name="T37" fmla="*/ 1 h 488"/>
                <a:gd name="T38" fmla="*/ 188 w 390"/>
                <a:gd name="T39" fmla="*/ 16 h 488"/>
                <a:gd name="T40" fmla="*/ 233 w 390"/>
                <a:gd name="T41" fmla="*/ 41 h 488"/>
                <a:gd name="T42" fmla="*/ 251 w 390"/>
                <a:gd name="T43" fmla="*/ 58 h 488"/>
                <a:gd name="T44" fmla="*/ 268 w 390"/>
                <a:gd name="T45" fmla="*/ 72 h 488"/>
                <a:gd name="T46" fmla="*/ 287 w 390"/>
                <a:gd name="T47" fmla="*/ 83 h 488"/>
                <a:gd name="T48" fmla="*/ 302 w 390"/>
                <a:gd name="T49" fmla="*/ 89 h 488"/>
                <a:gd name="T50" fmla="*/ 320 w 390"/>
                <a:gd name="T51" fmla="*/ 96 h 488"/>
                <a:gd name="T52" fmla="*/ 339 w 390"/>
                <a:gd name="T53" fmla="*/ 104 h 488"/>
                <a:gd name="T54" fmla="*/ 364 w 390"/>
                <a:gd name="T55" fmla="*/ 122 h 488"/>
                <a:gd name="T56" fmla="*/ 383 w 390"/>
                <a:gd name="T57" fmla="*/ 144 h 488"/>
                <a:gd name="T58" fmla="*/ 390 w 390"/>
                <a:gd name="T59" fmla="*/ 173 h 488"/>
                <a:gd name="T60" fmla="*/ 383 w 390"/>
                <a:gd name="T61" fmla="*/ 216 h 488"/>
                <a:gd name="T62" fmla="*/ 363 w 390"/>
                <a:gd name="T63" fmla="*/ 239 h 488"/>
                <a:gd name="T64" fmla="*/ 339 w 390"/>
                <a:gd name="T65" fmla="*/ 248 h 488"/>
                <a:gd name="T66" fmla="*/ 322 w 390"/>
                <a:gd name="T67" fmla="*/ 257 h 488"/>
                <a:gd name="T68" fmla="*/ 301 w 390"/>
                <a:gd name="T69" fmla="*/ 271 h 488"/>
                <a:gd name="T70" fmla="*/ 269 w 390"/>
                <a:gd name="T71" fmla="*/ 300 h 488"/>
                <a:gd name="T72" fmla="*/ 244 w 390"/>
                <a:gd name="T73" fmla="*/ 341 h 488"/>
                <a:gd name="T74" fmla="*/ 235 w 390"/>
                <a:gd name="T75" fmla="*/ 373 h 488"/>
                <a:gd name="T76" fmla="*/ 234 w 390"/>
                <a:gd name="T77" fmla="*/ 392 h 488"/>
                <a:gd name="T78" fmla="*/ 231 w 390"/>
                <a:gd name="T79" fmla="*/ 410 h 488"/>
                <a:gd name="T80" fmla="*/ 219 w 390"/>
                <a:gd name="T81" fmla="*/ 434 h 488"/>
                <a:gd name="T82" fmla="*/ 209 w 390"/>
                <a:gd name="T83" fmla="*/ 448 h 488"/>
                <a:gd name="T84" fmla="*/ 202 w 390"/>
                <a:gd name="T85" fmla="*/ 457 h 488"/>
                <a:gd name="T86" fmla="*/ 191 w 390"/>
                <a:gd name="T87" fmla="*/ 463 h 488"/>
                <a:gd name="T88" fmla="*/ 182 w 390"/>
                <a:gd name="T89" fmla="*/ 473 h 488"/>
                <a:gd name="T90" fmla="*/ 171 w 390"/>
                <a:gd name="T91" fmla="*/ 485 h 488"/>
                <a:gd name="T92" fmla="*/ 165 w 390"/>
                <a:gd name="T93" fmla="*/ 486 h 488"/>
                <a:gd name="T94" fmla="*/ 127 w 390"/>
                <a:gd name="T95" fmla="*/ 437 h 488"/>
                <a:gd name="T96" fmla="*/ 58 w 390"/>
                <a:gd name="T97" fmla="*/ 345 h 488"/>
                <a:gd name="T98" fmla="*/ 7 w 390"/>
                <a:gd name="T99" fmla="*/ 27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0" h="488">
                  <a:moveTo>
                    <a:pt x="2" y="270"/>
                  </a:moveTo>
                  <a:lnTo>
                    <a:pt x="1" y="266"/>
                  </a:lnTo>
                  <a:lnTo>
                    <a:pt x="0" y="263"/>
                  </a:lnTo>
                  <a:lnTo>
                    <a:pt x="0" y="258"/>
                  </a:lnTo>
                  <a:lnTo>
                    <a:pt x="0" y="254"/>
                  </a:lnTo>
                  <a:lnTo>
                    <a:pt x="1" y="251"/>
                  </a:lnTo>
                  <a:lnTo>
                    <a:pt x="1" y="247"/>
                  </a:lnTo>
                  <a:lnTo>
                    <a:pt x="1" y="244"/>
                  </a:lnTo>
                  <a:lnTo>
                    <a:pt x="2" y="240"/>
                  </a:lnTo>
                  <a:lnTo>
                    <a:pt x="3" y="238"/>
                  </a:lnTo>
                  <a:lnTo>
                    <a:pt x="4" y="235"/>
                  </a:lnTo>
                  <a:lnTo>
                    <a:pt x="7" y="232"/>
                  </a:lnTo>
                  <a:lnTo>
                    <a:pt x="8" y="227"/>
                  </a:lnTo>
                  <a:lnTo>
                    <a:pt x="12" y="222"/>
                  </a:lnTo>
                  <a:lnTo>
                    <a:pt x="14" y="217"/>
                  </a:lnTo>
                  <a:lnTo>
                    <a:pt x="16" y="213"/>
                  </a:lnTo>
                  <a:lnTo>
                    <a:pt x="19" y="207"/>
                  </a:lnTo>
                  <a:lnTo>
                    <a:pt x="22" y="202"/>
                  </a:lnTo>
                  <a:lnTo>
                    <a:pt x="26" y="198"/>
                  </a:lnTo>
                  <a:lnTo>
                    <a:pt x="28" y="195"/>
                  </a:lnTo>
                  <a:lnTo>
                    <a:pt x="33" y="192"/>
                  </a:lnTo>
                  <a:lnTo>
                    <a:pt x="37" y="190"/>
                  </a:lnTo>
                  <a:lnTo>
                    <a:pt x="39" y="188"/>
                  </a:lnTo>
                  <a:lnTo>
                    <a:pt x="41" y="185"/>
                  </a:lnTo>
                  <a:lnTo>
                    <a:pt x="44" y="183"/>
                  </a:lnTo>
                  <a:lnTo>
                    <a:pt x="46" y="182"/>
                  </a:lnTo>
                  <a:lnTo>
                    <a:pt x="47" y="179"/>
                  </a:lnTo>
                  <a:lnTo>
                    <a:pt x="48" y="179"/>
                  </a:lnTo>
                  <a:lnTo>
                    <a:pt x="50" y="177"/>
                  </a:lnTo>
                  <a:lnTo>
                    <a:pt x="50" y="176"/>
                  </a:lnTo>
                  <a:lnTo>
                    <a:pt x="51" y="173"/>
                  </a:lnTo>
                  <a:lnTo>
                    <a:pt x="51" y="172"/>
                  </a:lnTo>
                  <a:lnTo>
                    <a:pt x="50" y="166"/>
                  </a:lnTo>
                  <a:lnTo>
                    <a:pt x="47" y="160"/>
                  </a:lnTo>
                  <a:lnTo>
                    <a:pt x="47" y="151"/>
                  </a:lnTo>
                  <a:lnTo>
                    <a:pt x="45" y="139"/>
                  </a:lnTo>
                  <a:lnTo>
                    <a:pt x="43" y="127"/>
                  </a:lnTo>
                  <a:lnTo>
                    <a:pt x="41" y="114"/>
                  </a:lnTo>
                  <a:lnTo>
                    <a:pt x="40" y="100"/>
                  </a:lnTo>
                  <a:lnTo>
                    <a:pt x="40" y="84"/>
                  </a:lnTo>
                  <a:lnTo>
                    <a:pt x="40" y="69"/>
                  </a:lnTo>
                  <a:lnTo>
                    <a:pt x="41" y="54"/>
                  </a:lnTo>
                  <a:lnTo>
                    <a:pt x="46" y="44"/>
                  </a:lnTo>
                  <a:lnTo>
                    <a:pt x="51" y="34"/>
                  </a:lnTo>
                  <a:lnTo>
                    <a:pt x="56" y="26"/>
                  </a:lnTo>
                  <a:lnTo>
                    <a:pt x="62" y="21"/>
                  </a:lnTo>
                  <a:lnTo>
                    <a:pt x="69" y="16"/>
                  </a:lnTo>
                  <a:lnTo>
                    <a:pt x="76" y="13"/>
                  </a:lnTo>
                  <a:lnTo>
                    <a:pt x="82" y="12"/>
                  </a:lnTo>
                  <a:lnTo>
                    <a:pt x="88" y="9"/>
                  </a:lnTo>
                  <a:lnTo>
                    <a:pt x="94" y="7"/>
                  </a:lnTo>
                  <a:lnTo>
                    <a:pt x="99" y="7"/>
                  </a:lnTo>
                  <a:lnTo>
                    <a:pt x="104" y="4"/>
                  </a:lnTo>
                  <a:lnTo>
                    <a:pt x="112" y="2"/>
                  </a:lnTo>
                  <a:lnTo>
                    <a:pt x="119" y="1"/>
                  </a:lnTo>
                  <a:lnTo>
                    <a:pt x="128" y="0"/>
                  </a:lnTo>
                  <a:lnTo>
                    <a:pt x="139" y="1"/>
                  </a:lnTo>
                  <a:lnTo>
                    <a:pt x="153" y="3"/>
                  </a:lnTo>
                  <a:lnTo>
                    <a:pt x="169" y="8"/>
                  </a:lnTo>
                  <a:lnTo>
                    <a:pt x="188" y="16"/>
                  </a:lnTo>
                  <a:lnTo>
                    <a:pt x="210" y="28"/>
                  </a:lnTo>
                  <a:lnTo>
                    <a:pt x="222" y="35"/>
                  </a:lnTo>
                  <a:lnTo>
                    <a:pt x="233" y="41"/>
                  </a:lnTo>
                  <a:lnTo>
                    <a:pt x="240" y="48"/>
                  </a:lnTo>
                  <a:lnTo>
                    <a:pt x="247" y="53"/>
                  </a:lnTo>
                  <a:lnTo>
                    <a:pt x="251" y="58"/>
                  </a:lnTo>
                  <a:lnTo>
                    <a:pt x="257" y="63"/>
                  </a:lnTo>
                  <a:lnTo>
                    <a:pt x="262" y="68"/>
                  </a:lnTo>
                  <a:lnTo>
                    <a:pt x="268" y="72"/>
                  </a:lnTo>
                  <a:lnTo>
                    <a:pt x="275" y="77"/>
                  </a:lnTo>
                  <a:lnTo>
                    <a:pt x="283" y="82"/>
                  </a:lnTo>
                  <a:lnTo>
                    <a:pt x="287" y="83"/>
                  </a:lnTo>
                  <a:lnTo>
                    <a:pt x="291" y="84"/>
                  </a:lnTo>
                  <a:lnTo>
                    <a:pt x="296" y="85"/>
                  </a:lnTo>
                  <a:lnTo>
                    <a:pt x="302" y="89"/>
                  </a:lnTo>
                  <a:lnTo>
                    <a:pt x="307" y="90"/>
                  </a:lnTo>
                  <a:lnTo>
                    <a:pt x="314" y="94"/>
                  </a:lnTo>
                  <a:lnTo>
                    <a:pt x="320" y="96"/>
                  </a:lnTo>
                  <a:lnTo>
                    <a:pt x="326" y="98"/>
                  </a:lnTo>
                  <a:lnTo>
                    <a:pt x="333" y="101"/>
                  </a:lnTo>
                  <a:lnTo>
                    <a:pt x="339" y="104"/>
                  </a:lnTo>
                  <a:lnTo>
                    <a:pt x="349" y="109"/>
                  </a:lnTo>
                  <a:lnTo>
                    <a:pt x="357" y="115"/>
                  </a:lnTo>
                  <a:lnTo>
                    <a:pt x="364" y="122"/>
                  </a:lnTo>
                  <a:lnTo>
                    <a:pt x="371" y="128"/>
                  </a:lnTo>
                  <a:lnTo>
                    <a:pt x="377" y="135"/>
                  </a:lnTo>
                  <a:lnTo>
                    <a:pt x="383" y="144"/>
                  </a:lnTo>
                  <a:lnTo>
                    <a:pt x="387" y="152"/>
                  </a:lnTo>
                  <a:lnTo>
                    <a:pt x="389" y="163"/>
                  </a:lnTo>
                  <a:lnTo>
                    <a:pt x="390" y="173"/>
                  </a:lnTo>
                  <a:lnTo>
                    <a:pt x="390" y="184"/>
                  </a:lnTo>
                  <a:lnTo>
                    <a:pt x="388" y="202"/>
                  </a:lnTo>
                  <a:lnTo>
                    <a:pt x="383" y="216"/>
                  </a:lnTo>
                  <a:lnTo>
                    <a:pt x="377" y="225"/>
                  </a:lnTo>
                  <a:lnTo>
                    <a:pt x="371" y="233"/>
                  </a:lnTo>
                  <a:lnTo>
                    <a:pt x="363" y="239"/>
                  </a:lnTo>
                  <a:lnTo>
                    <a:pt x="356" y="242"/>
                  </a:lnTo>
                  <a:lnTo>
                    <a:pt x="347" y="245"/>
                  </a:lnTo>
                  <a:lnTo>
                    <a:pt x="339" y="248"/>
                  </a:lnTo>
                  <a:lnTo>
                    <a:pt x="332" y="252"/>
                  </a:lnTo>
                  <a:lnTo>
                    <a:pt x="325" y="256"/>
                  </a:lnTo>
                  <a:lnTo>
                    <a:pt x="322" y="257"/>
                  </a:lnTo>
                  <a:lnTo>
                    <a:pt x="318" y="260"/>
                  </a:lnTo>
                  <a:lnTo>
                    <a:pt x="311" y="265"/>
                  </a:lnTo>
                  <a:lnTo>
                    <a:pt x="301" y="271"/>
                  </a:lnTo>
                  <a:lnTo>
                    <a:pt x="290" y="279"/>
                  </a:lnTo>
                  <a:lnTo>
                    <a:pt x="280" y="290"/>
                  </a:lnTo>
                  <a:lnTo>
                    <a:pt x="269" y="300"/>
                  </a:lnTo>
                  <a:lnTo>
                    <a:pt x="258" y="313"/>
                  </a:lnTo>
                  <a:lnTo>
                    <a:pt x="250" y="326"/>
                  </a:lnTo>
                  <a:lnTo>
                    <a:pt x="244" y="341"/>
                  </a:lnTo>
                  <a:lnTo>
                    <a:pt x="239" y="354"/>
                  </a:lnTo>
                  <a:lnTo>
                    <a:pt x="237" y="365"/>
                  </a:lnTo>
                  <a:lnTo>
                    <a:pt x="235" y="373"/>
                  </a:lnTo>
                  <a:lnTo>
                    <a:pt x="234" y="381"/>
                  </a:lnTo>
                  <a:lnTo>
                    <a:pt x="234" y="388"/>
                  </a:lnTo>
                  <a:lnTo>
                    <a:pt x="234" y="392"/>
                  </a:lnTo>
                  <a:lnTo>
                    <a:pt x="233" y="397"/>
                  </a:lnTo>
                  <a:lnTo>
                    <a:pt x="233" y="403"/>
                  </a:lnTo>
                  <a:lnTo>
                    <a:pt x="231" y="410"/>
                  </a:lnTo>
                  <a:lnTo>
                    <a:pt x="227" y="419"/>
                  </a:lnTo>
                  <a:lnTo>
                    <a:pt x="222" y="426"/>
                  </a:lnTo>
                  <a:lnTo>
                    <a:pt x="219" y="434"/>
                  </a:lnTo>
                  <a:lnTo>
                    <a:pt x="215" y="439"/>
                  </a:lnTo>
                  <a:lnTo>
                    <a:pt x="213" y="445"/>
                  </a:lnTo>
                  <a:lnTo>
                    <a:pt x="209" y="448"/>
                  </a:lnTo>
                  <a:lnTo>
                    <a:pt x="208" y="452"/>
                  </a:lnTo>
                  <a:lnTo>
                    <a:pt x="205" y="456"/>
                  </a:lnTo>
                  <a:lnTo>
                    <a:pt x="202" y="457"/>
                  </a:lnTo>
                  <a:lnTo>
                    <a:pt x="200" y="459"/>
                  </a:lnTo>
                  <a:lnTo>
                    <a:pt x="195" y="462"/>
                  </a:lnTo>
                  <a:lnTo>
                    <a:pt x="191" y="463"/>
                  </a:lnTo>
                  <a:lnTo>
                    <a:pt x="188" y="466"/>
                  </a:lnTo>
                  <a:lnTo>
                    <a:pt x="184" y="470"/>
                  </a:lnTo>
                  <a:lnTo>
                    <a:pt x="182" y="473"/>
                  </a:lnTo>
                  <a:lnTo>
                    <a:pt x="177" y="478"/>
                  </a:lnTo>
                  <a:lnTo>
                    <a:pt x="175" y="482"/>
                  </a:lnTo>
                  <a:lnTo>
                    <a:pt x="171" y="485"/>
                  </a:lnTo>
                  <a:lnTo>
                    <a:pt x="169" y="486"/>
                  </a:lnTo>
                  <a:lnTo>
                    <a:pt x="168" y="488"/>
                  </a:lnTo>
                  <a:lnTo>
                    <a:pt x="165" y="486"/>
                  </a:lnTo>
                  <a:lnTo>
                    <a:pt x="159" y="479"/>
                  </a:lnTo>
                  <a:lnTo>
                    <a:pt x="146" y="462"/>
                  </a:lnTo>
                  <a:lnTo>
                    <a:pt x="127" y="437"/>
                  </a:lnTo>
                  <a:lnTo>
                    <a:pt x="106" y="407"/>
                  </a:lnTo>
                  <a:lnTo>
                    <a:pt x="82" y="376"/>
                  </a:lnTo>
                  <a:lnTo>
                    <a:pt x="58" y="345"/>
                  </a:lnTo>
                  <a:lnTo>
                    <a:pt x="37" y="315"/>
                  </a:lnTo>
                  <a:lnTo>
                    <a:pt x="19" y="291"/>
                  </a:lnTo>
                  <a:lnTo>
                    <a:pt x="7" y="276"/>
                  </a:lnTo>
                  <a:lnTo>
                    <a:pt x="2" y="27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68" name="Freeform 96">
              <a:extLst>
                <a:ext uri="{FF2B5EF4-FFF2-40B4-BE49-F238E27FC236}">
                  <a16:creationId xmlns:a16="http://schemas.microsoft.com/office/drawing/2014/main" id="{446A857C-3DAF-3D18-FCF1-07D8AE142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" y="1066"/>
              <a:ext cx="130" cy="162"/>
            </a:xfrm>
            <a:custGeom>
              <a:avLst/>
              <a:gdLst>
                <a:gd name="T0" fmla="*/ 0 w 390"/>
                <a:gd name="T1" fmla="*/ 263 h 488"/>
                <a:gd name="T2" fmla="*/ 1 w 390"/>
                <a:gd name="T3" fmla="*/ 251 h 488"/>
                <a:gd name="T4" fmla="*/ 2 w 390"/>
                <a:gd name="T5" fmla="*/ 240 h 488"/>
                <a:gd name="T6" fmla="*/ 7 w 390"/>
                <a:gd name="T7" fmla="*/ 232 h 488"/>
                <a:gd name="T8" fmla="*/ 14 w 390"/>
                <a:gd name="T9" fmla="*/ 217 h 488"/>
                <a:gd name="T10" fmla="*/ 22 w 390"/>
                <a:gd name="T11" fmla="*/ 202 h 488"/>
                <a:gd name="T12" fmla="*/ 33 w 390"/>
                <a:gd name="T13" fmla="*/ 192 h 488"/>
                <a:gd name="T14" fmla="*/ 41 w 390"/>
                <a:gd name="T15" fmla="*/ 185 h 488"/>
                <a:gd name="T16" fmla="*/ 47 w 390"/>
                <a:gd name="T17" fmla="*/ 179 h 488"/>
                <a:gd name="T18" fmla="*/ 50 w 390"/>
                <a:gd name="T19" fmla="*/ 176 h 488"/>
                <a:gd name="T20" fmla="*/ 50 w 390"/>
                <a:gd name="T21" fmla="*/ 166 h 488"/>
                <a:gd name="T22" fmla="*/ 45 w 390"/>
                <a:gd name="T23" fmla="*/ 139 h 488"/>
                <a:gd name="T24" fmla="*/ 40 w 390"/>
                <a:gd name="T25" fmla="*/ 100 h 488"/>
                <a:gd name="T26" fmla="*/ 41 w 390"/>
                <a:gd name="T27" fmla="*/ 54 h 488"/>
                <a:gd name="T28" fmla="*/ 56 w 390"/>
                <a:gd name="T29" fmla="*/ 26 h 488"/>
                <a:gd name="T30" fmla="*/ 76 w 390"/>
                <a:gd name="T31" fmla="*/ 13 h 488"/>
                <a:gd name="T32" fmla="*/ 94 w 390"/>
                <a:gd name="T33" fmla="*/ 7 h 488"/>
                <a:gd name="T34" fmla="*/ 112 w 390"/>
                <a:gd name="T35" fmla="*/ 2 h 488"/>
                <a:gd name="T36" fmla="*/ 139 w 390"/>
                <a:gd name="T37" fmla="*/ 1 h 488"/>
                <a:gd name="T38" fmla="*/ 188 w 390"/>
                <a:gd name="T39" fmla="*/ 16 h 488"/>
                <a:gd name="T40" fmla="*/ 233 w 390"/>
                <a:gd name="T41" fmla="*/ 41 h 488"/>
                <a:gd name="T42" fmla="*/ 251 w 390"/>
                <a:gd name="T43" fmla="*/ 58 h 488"/>
                <a:gd name="T44" fmla="*/ 268 w 390"/>
                <a:gd name="T45" fmla="*/ 72 h 488"/>
                <a:gd name="T46" fmla="*/ 287 w 390"/>
                <a:gd name="T47" fmla="*/ 83 h 488"/>
                <a:gd name="T48" fmla="*/ 302 w 390"/>
                <a:gd name="T49" fmla="*/ 89 h 488"/>
                <a:gd name="T50" fmla="*/ 320 w 390"/>
                <a:gd name="T51" fmla="*/ 96 h 488"/>
                <a:gd name="T52" fmla="*/ 339 w 390"/>
                <a:gd name="T53" fmla="*/ 104 h 488"/>
                <a:gd name="T54" fmla="*/ 364 w 390"/>
                <a:gd name="T55" fmla="*/ 122 h 488"/>
                <a:gd name="T56" fmla="*/ 383 w 390"/>
                <a:gd name="T57" fmla="*/ 144 h 488"/>
                <a:gd name="T58" fmla="*/ 390 w 390"/>
                <a:gd name="T59" fmla="*/ 173 h 488"/>
                <a:gd name="T60" fmla="*/ 383 w 390"/>
                <a:gd name="T61" fmla="*/ 216 h 488"/>
                <a:gd name="T62" fmla="*/ 363 w 390"/>
                <a:gd name="T63" fmla="*/ 239 h 488"/>
                <a:gd name="T64" fmla="*/ 339 w 390"/>
                <a:gd name="T65" fmla="*/ 248 h 488"/>
                <a:gd name="T66" fmla="*/ 322 w 390"/>
                <a:gd name="T67" fmla="*/ 257 h 488"/>
                <a:gd name="T68" fmla="*/ 301 w 390"/>
                <a:gd name="T69" fmla="*/ 271 h 488"/>
                <a:gd name="T70" fmla="*/ 269 w 390"/>
                <a:gd name="T71" fmla="*/ 300 h 488"/>
                <a:gd name="T72" fmla="*/ 244 w 390"/>
                <a:gd name="T73" fmla="*/ 341 h 488"/>
                <a:gd name="T74" fmla="*/ 235 w 390"/>
                <a:gd name="T75" fmla="*/ 373 h 488"/>
                <a:gd name="T76" fmla="*/ 234 w 390"/>
                <a:gd name="T77" fmla="*/ 392 h 488"/>
                <a:gd name="T78" fmla="*/ 231 w 390"/>
                <a:gd name="T79" fmla="*/ 410 h 488"/>
                <a:gd name="T80" fmla="*/ 219 w 390"/>
                <a:gd name="T81" fmla="*/ 434 h 488"/>
                <a:gd name="T82" fmla="*/ 209 w 390"/>
                <a:gd name="T83" fmla="*/ 448 h 488"/>
                <a:gd name="T84" fmla="*/ 202 w 390"/>
                <a:gd name="T85" fmla="*/ 457 h 488"/>
                <a:gd name="T86" fmla="*/ 191 w 390"/>
                <a:gd name="T87" fmla="*/ 463 h 488"/>
                <a:gd name="T88" fmla="*/ 182 w 390"/>
                <a:gd name="T89" fmla="*/ 473 h 488"/>
                <a:gd name="T90" fmla="*/ 171 w 390"/>
                <a:gd name="T91" fmla="*/ 485 h 488"/>
                <a:gd name="T92" fmla="*/ 165 w 390"/>
                <a:gd name="T93" fmla="*/ 486 h 488"/>
                <a:gd name="T94" fmla="*/ 127 w 390"/>
                <a:gd name="T95" fmla="*/ 437 h 488"/>
                <a:gd name="T96" fmla="*/ 58 w 390"/>
                <a:gd name="T97" fmla="*/ 345 h 488"/>
                <a:gd name="T98" fmla="*/ 7 w 390"/>
                <a:gd name="T99" fmla="*/ 276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0" h="488">
                  <a:moveTo>
                    <a:pt x="2" y="270"/>
                  </a:moveTo>
                  <a:lnTo>
                    <a:pt x="1" y="266"/>
                  </a:lnTo>
                  <a:lnTo>
                    <a:pt x="0" y="263"/>
                  </a:lnTo>
                  <a:lnTo>
                    <a:pt x="0" y="258"/>
                  </a:lnTo>
                  <a:lnTo>
                    <a:pt x="0" y="254"/>
                  </a:lnTo>
                  <a:lnTo>
                    <a:pt x="1" y="251"/>
                  </a:lnTo>
                  <a:lnTo>
                    <a:pt x="1" y="247"/>
                  </a:lnTo>
                  <a:lnTo>
                    <a:pt x="1" y="244"/>
                  </a:lnTo>
                  <a:lnTo>
                    <a:pt x="2" y="240"/>
                  </a:lnTo>
                  <a:lnTo>
                    <a:pt x="3" y="238"/>
                  </a:lnTo>
                  <a:lnTo>
                    <a:pt x="4" y="235"/>
                  </a:lnTo>
                  <a:lnTo>
                    <a:pt x="7" y="232"/>
                  </a:lnTo>
                  <a:lnTo>
                    <a:pt x="8" y="227"/>
                  </a:lnTo>
                  <a:lnTo>
                    <a:pt x="12" y="222"/>
                  </a:lnTo>
                  <a:lnTo>
                    <a:pt x="14" y="217"/>
                  </a:lnTo>
                  <a:lnTo>
                    <a:pt x="16" y="213"/>
                  </a:lnTo>
                  <a:lnTo>
                    <a:pt x="19" y="207"/>
                  </a:lnTo>
                  <a:lnTo>
                    <a:pt x="22" y="202"/>
                  </a:lnTo>
                  <a:lnTo>
                    <a:pt x="26" y="198"/>
                  </a:lnTo>
                  <a:lnTo>
                    <a:pt x="28" y="195"/>
                  </a:lnTo>
                  <a:lnTo>
                    <a:pt x="33" y="192"/>
                  </a:lnTo>
                  <a:lnTo>
                    <a:pt x="37" y="190"/>
                  </a:lnTo>
                  <a:lnTo>
                    <a:pt x="39" y="188"/>
                  </a:lnTo>
                  <a:lnTo>
                    <a:pt x="41" y="185"/>
                  </a:lnTo>
                  <a:lnTo>
                    <a:pt x="44" y="183"/>
                  </a:lnTo>
                  <a:lnTo>
                    <a:pt x="46" y="182"/>
                  </a:lnTo>
                  <a:lnTo>
                    <a:pt x="47" y="179"/>
                  </a:lnTo>
                  <a:lnTo>
                    <a:pt x="48" y="179"/>
                  </a:lnTo>
                  <a:lnTo>
                    <a:pt x="50" y="177"/>
                  </a:lnTo>
                  <a:lnTo>
                    <a:pt x="50" y="176"/>
                  </a:lnTo>
                  <a:lnTo>
                    <a:pt x="51" y="173"/>
                  </a:lnTo>
                  <a:lnTo>
                    <a:pt x="51" y="172"/>
                  </a:lnTo>
                  <a:lnTo>
                    <a:pt x="50" y="166"/>
                  </a:lnTo>
                  <a:lnTo>
                    <a:pt x="47" y="160"/>
                  </a:lnTo>
                  <a:lnTo>
                    <a:pt x="47" y="151"/>
                  </a:lnTo>
                  <a:lnTo>
                    <a:pt x="45" y="139"/>
                  </a:lnTo>
                  <a:lnTo>
                    <a:pt x="43" y="127"/>
                  </a:lnTo>
                  <a:lnTo>
                    <a:pt x="41" y="114"/>
                  </a:lnTo>
                  <a:lnTo>
                    <a:pt x="40" y="100"/>
                  </a:lnTo>
                  <a:lnTo>
                    <a:pt x="40" y="84"/>
                  </a:lnTo>
                  <a:lnTo>
                    <a:pt x="40" y="69"/>
                  </a:lnTo>
                  <a:lnTo>
                    <a:pt x="41" y="54"/>
                  </a:lnTo>
                  <a:lnTo>
                    <a:pt x="46" y="44"/>
                  </a:lnTo>
                  <a:lnTo>
                    <a:pt x="51" y="34"/>
                  </a:lnTo>
                  <a:lnTo>
                    <a:pt x="56" y="26"/>
                  </a:lnTo>
                  <a:lnTo>
                    <a:pt x="62" y="21"/>
                  </a:lnTo>
                  <a:lnTo>
                    <a:pt x="69" y="16"/>
                  </a:lnTo>
                  <a:lnTo>
                    <a:pt x="76" y="13"/>
                  </a:lnTo>
                  <a:lnTo>
                    <a:pt x="82" y="12"/>
                  </a:lnTo>
                  <a:lnTo>
                    <a:pt x="88" y="9"/>
                  </a:lnTo>
                  <a:lnTo>
                    <a:pt x="94" y="7"/>
                  </a:lnTo>
                  <a:lnTo>
                    <a:pt x="99" y="7"/>
                  </a:lnTo>
                  <a:lnTo>
                    <a:pt x="104" y="4"/>
                  </a:lnTo>
                  <a:lnTo>
                    <a:pt x="112" y="2"/>
                  </a:lnTo>
                  <a:lnTo>
                    <a:pt x="119" y="1"/>
                  </a:lnTo>
                  <a:lnTo>
                    <a:pt x="128" y="0"/>
                  </a:lnTo>
                  <a:lnTo>
                    <a:pt x="139" y="1"/>
                  </a:lnTo>
                  <a:lnTo>
                    <a:pt x="153" y="3"/>
                  </a:lnTo>
                  <a:lnTo>
                    <a:pt x="169" y="8"/>
                  </a:lnTo>
                  <a:lnTo>
                    <a:pt x="188" y="16"/>
                  </a:lnTo>
                  <a:lnTo>
                    <a:pt x="210" y="28"/>
                  </a:lnTo>
                  <a:lnTo>
                    <a:pt x="222" y="35"/>
                  </a:lnTo>
                  <a:lnTo>
                    <a:pt x="233" y="41"/>
                  </a:lnTo>
                  <a:lnTo>
                    <a:pt x="240" y="48"/>
                  </a:lnTo>
                  <a:lnTo>
                    <a:pt x="247" y="53"/>
                  </a:lnTo>
                  <a:lnTo>
                    <a:pt x="251" y="58"/>
                  </a:lnTo>
                  <a:lnTo>
                    <a:pt x="257" y="63"/>
                  </a:lnTo>
                  <a:lnTo>
                    <a:pt x="262" y="68"/>
                  </a:lnTo>
                  <a:lnTo>
                    <a:pt x="268" y="72"/>
                  </a:lnTo>
                  <a:lnTo>
                    <a:pt x="275" y="77"/>
                  </a:lnTo>
                  <a:lnTo>
                    <a:pt x="283" y="82"/>
                  </a:lnTo>
                  <a:lnTo>
                    <a:pt x="287" y="83"/>
                  </a:lnTo>
                  <a:lnTo>
                    <a:pt x="291" y="84"/>
                  </a:lnTo>
                  <a:lnTo>
                    <a:pt x="296" y="85"/>
                  </a:lnTo>
                  <a:lnTo>
                    <a:pt x="302" y="89"/>
                  </a:lnTo>
                  <a:lnTo>
                    <a:pt x="307" y="90"/>
                  </a:lnTo>
                  <a:lnTo>
                    <a:pt x="314" y="94"/>
                  </a:lnTo>
                  <a:lnTo>
                    <a:pt x="320" y="96"/>
                  </a:lnTo>
                  <a:lnTo>
                    <a:pt x="326" y="98"/>
                  </a:lnTo>
                  <a:lnTo>
                    <a:pt x="333" y="101"/>
                  </a:lnTo>
                  <a:lnTo>
                    <a:pt x="339" y="104"/>
                  </a:lnTo>
                  <a:lnTo>
                    <a:pt x="349" y="109"/>
                  </a:lnTo>
                  <a:lnTo>
                    <a:pt x="357" y="115"/>
                  </a:lnTo>
                  <a:lnTo>
                    <a:pt x="364" y="122"/>
                  </a:lnTo>
                  <a:lnTo>
                    <a:pt x="371" y="128"/>
                  </a:lnTo>
                  <a:lnTo>
                    <a:pt x="377" y="135"/>
                  </a:lnTo>
                  <a:lnTo>
                    <a:pt x="383" y="144"/>
                  </a:lnTo>
                  <a:lnTo>
                    <a:pt x="387" y="152"/>
                  </a:lnTo>
                  <a:lnTo>
                    <a:pt x="389" y="163"/>
                  </a:lnTo>
                  <a:lnTo>
                    <a:pt x="390" y="173"/>
                  </a:lnTo>
                  <a:lnTo>
                    <a:pt x="390" y="184"/>
                  </a:lnTo>
                  <a:lnTo>
                    <a:pt x="388" y="202"/>
                  </a:lnTo>
                  <a:lnTo>
                    <a:pt x="383" y="216"/>
                  </a:lnTo>
                  <a:lnTo>
                    <a:pt x="377" y="225"/>
                  </a:lnTo>
                  <a:lnTo>
                    <a:pt x="371" y="233"/>
                  </a:lnTo>
                  <a:lnTo>
                    <a:pt x="363" y="239"/>
                  </a:lnTo>
                  <a:lnTo>
                    <a:pt x="356" y="242"/>
                  </a:lnTo>
                  <a:lnTo>
                    <a:pt x="347" y="245"/>
                  </a:lnTo>
                  <a:lnTo>
                    <a:pt x="339" y="248"/>
                  </a:lnTo>
                  <a:lnTo>
                    <a:pt x="332" y="252"/>
                  </a:lnTo>
                  <a:lnTo>
                    <a:pt x="325" y="256"/>
                  </a:lnTo>
                  <a:lnTo>
                    <a:pt x="322" y="257"/>
                  </a:lnTo>
                  <a:lnTo>
                    <a:pt x="318" y="260"/>
                  </a:lnTo>
                  <a:lnTo>
                    <a:pt x="311" y="265"/>
                  </a:lnTo>
                  <a:lnTo>
                    <a:pt x="301" y="271"/>
                  </a:lnTo>
                  <a:lnTo>
                    <a:pt x="290" y="279"/>
                  </a:lnTo>
                  <a:lnTo>
                    <a:pt x="280" y="290"/>
                  </a:lnTo>
                  <a:lnTo>
                    <a:pt x="269" y="300"/>
                  </a:lnTo>
                  <a:lnTo>
                    <a:pt x="258" y="313"/>
                  </a:lnTo>
                  <a:lnTo>
                    <a:pt x="250" y="326"/>
                  </a:lnTo>
                  <a:lnTo>
                    <a:pt x="244" y="341"/>
                  </a:lnTo>
                  <a:lnTo>
                    <a:pt x="239" y="354"/>
                  </a:lnTo>
                  <a:lnTo>
                    <a:pt x="237" y="365"/>
                  </a:lnTo>
                  <a:lnTo>
                    <a:pt x="235" y="373"/>
                  </a:lnTo>
                  <a:lnTo>
                    <a:pt x="234" y="381"/>
                  </a:lnTo>
                  <a:lnTo>
                    <a:pt x="234" y="388"/>
                  </a:lnTo>
                  <a:lnTo>
                    <a:pt x="234" y="392"/>
                  </a:lnTo>
                  <a:lnTo>
                    <a:pt x="233" y="397"/>
                  </a:lnTo>
                  <a:lnTo>
                    <a:pt x="233" y="403"/>
                  </a:lnTo>
                  <a:lnTo>
                    <a:pt x="231" y="410"/>
                  </a:lnTo>
                  <a:lnTo>
                    <a:pt x="227" y="419"/>
                  </a:lnTo>
                  <a:lnTo>
                    <a:pt x="222" y="426"/>
                  </a:lnTo>
                  <a:lnTo>
                    <a:pt x="219" y="434"/>
                  </a:lnTo>
                  <a:lnTo>
                    <a:pt x="215" y="439"/>
                  </a:lnTo>
                  <a:lnTo>
                    <a:pt x="213" y="445"/>
                  </a:lnTo>
                  <a:lnTo>
                    <a:pt x="209" y="448"/>
                  </a:lnTo>
                  <a:lnTo>
                    <a:pt x="208" y="452"/>
                  </a:lnTo>
                  <a:lnTo>
                    <a:pt x="205" y="456"/>
                  </a:lnTo>
                  <a:lnTo>
                    <a:pt x="202" y="457"/>
                  </a:lnTo>
                  <a:lnTo>
                    <a:pt x="200" y="459"/>
                  </a:lnTo>
                  <a:lnTo>
                    <a:pt x="195" y="462"/>
                  </a:lnTo>
                  <a:lnTo>
                    <a:pt x="191" y="463"/>
                  </a:lnTo>
                  <a:lnTo>
                    <a:pt x="188" y="466"/>
                  </a:lnTo>
                  <a:lnTo>
                    <a:pt x="184" y="470"/>
                  </a:lnTo>
                  <a:lnTo>
                    <a:pt x="182" y="473"/>
                  </a:lnTo>
                  <a:lnTo>
                    <a:pt x="177" y="478"/>
                  </a:lnTo>
                  <a:lnTo>
                    <a:pt x="175" y="482"/>
                  </a:lnTo>
                  <a:lnTo>
                    <a:pt x="171" y="485"/>
                  </a:lnTo>
                  <a:lnTo>
                    <a:pt x="169" y="486"/>
                  </a:lnTo>
                  <a:lnTo>
                    <a:pt x="168" y="488"/>
                  </a:lnTo>
                  <a:lnTo>
                    <a:pt x="165" y="486"/>
                  </a:lnTo>
                  <a:lnTo>
                    <a:pt x="159" y="479"/>
                  </a:lnTo>
                  <a:lnTo>
                    <a:pt x="146" y="462"/>
                  </a:lnTo>
                  <a:lnTo>
                    <a:pt x="127" y="437"/>
                  </a:lnTo>
                  <a:lnTo>
                    <a:pt x="106" y="407"/>
                  </a:lnTo>
                  <a:lnTo>
                    <a:pt x="82" y="376"/>
                  </a:lnTo>
                  <a:lnTo>
                    <a:pt x="58" y="345"/>
                  </a:lnTo>
                  <a:lnTo>
                    <a:pt x="37" y="315"/>
                  </a:lnTo>
                  <a:lnTo>
                    <a:pt x="19" y="291"/>
                  </a:lnTo>
                  <a:lnTo>
                    <a:pt x="7" y="276"/>
                  </a:lnTo>
                  <a:lnTo>
                    <a:pt x="2" y="27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69" name="Freeform 97">
              <a:extLst>
                <a:ext uri="{FF2B5EF4-FFF2-40B4-BE49-F238E27FC236}">
                  <a16:creationId xmlns:a16="http://schemas.microsoft.com/office/drawing/2014/main" id="{B3366B67-F56D-3B9F-86CF-AD62E45F5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1081"/>
              <a:ext cx="55" cy="12"/>
            </a:xfrm>
            <a:custGeom>
              <a:avLst/>
              <a:gdLst>
                <a:gd name="T0" fmla="*/ 0 w 167"/>
                <a:gd name="T1" fmla="*/ 28 h 34"/>
                <a:gd name="T2" fmla="*/ 6 w 167"/>
                <a:gd name="T3" fmla="*/ 23 h 34"/>
                <a:gd name="T4" fmla="*/ 12 w 167"/>
                <a:gd name="T5" fmla="*/ 19 h 34"/>
                <a:gd name="T6" fmla="*/ 18 w 167"/>
                <a:gd name="T7" fmla="*/ 15 h 34"/>
                <a:gd name="T8" fmla="*/ 25 w 167"/>
                <a:gd name="T9" fmla="*/ 12 h 34"/>
                <a:gd name="T10" fmla="*/ 32 w 167"/>
                <a:gd name="T11" fmla="*/ 9 h 34"/>
                <a:gd name="T12" fmla="*/ 40 w 167"/>
                <a:gd name="T13" fmla="*/ 6 h 34"/>
                <a:gd name="T14" fmla="*/ 46 w 167"/>
                <a:gd name="T15" fmla="*/ 5 h 34"/>
                <a:gd name="T16" fmla="*/ 52 w 167"/>
                <a:gd name="T17" fmla="*/ 3 h 34"/>
                <a:gd name="T18" fmla="*/ 56 w 167"/>
                <a:gd name="T19" fmla="*/ 1 h 34"/>
                <a:gd name="T20" fmla="*/ 60 w 167"/>
                <a:gd name="T21" fmla="*/ 1 h 34"/>
                <a:gd name="T22" fmla="*/ 67 w 167"/>
                <a:gd name="T23" fmla="*/ 1 h 34"/>
                <a:gd name="T24" fmla="*/ 73 w 167"/>
                <a:gd name="T25" fmla="*/ 0 h 34"/>
                <a:gd name="T26" fmla="*/ 81 w 167"/>
                <a:gd name="T27" fmla="*/ 0 h 34"/>
                <a:gd name="T28" fmla="*/ 91 w 167"/>
                <a:gd name="T29" fmla="*/ 0 h 34"/>
                <a:gd name="T30" fmla="*/ 102 w 167"/>
                <a:gd name="T31" fmla="*/ 1 h 34"/>
                <a:gd name="T32" fmla="*/ 112 w 167"/>
                <a:gd name="T33" fmla="*/ 5 h 34"/>
                <a:gd name="T34" fmla="*/ 124 w 167"/>
                <a:gd name="T35" fmla="*/ 9 h 34"/>
                <a:gd name="T36" fmla="*/ 137 w 167"/>
                <a:gd name="T37" fmla="*/ 13 h 34"/>
                <a:gd name="T38" fmla="*/ 152 w 167"/>
                <a:gd name="T39" fmla="*/ 22 h 34"/>
                <a:gd name="T40" fmla="*/ 167 w 167"/>
                <a:gd name="T4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" h="34">
                  <a:moveTo>
                    <a:pt x="0" y="28"/>
                  </a:moveTo>
                  <a:lnTo>
                    <a:pt x="6" y="23"/>
                  </a:lnTo>
                  <a:lnTo>
                    <a:pt x="12" y="19"/>
                  </a:lnTo>
                  <a:lnTo>
                    <a:pt x="18" y="15"/>
                  </a:lnTo>
                  <a:lnTo>
                    <a:pt x="25" y="12"/>
                  </a:lnTo>
                  <a:lnTo>
                    <a:pt x="32" y="9"/>
                  </a:lnTo>
                  <a:lnTo>
                    <a:pt x="40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6" y="1"/>
                  </a:lnTo>
                  <a:lnTo>
                    <a:pt x="60" y="1"/>
                  </a:lnTo>
                  <a:lnTo>
                    <a:pt x="67" y="1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2" y="1"/>
                  </a:lnTo>
                  <a:lnTo>
                    <a:pt x="112" y="5"/>
                  </a:lnTo>
                  <a:lnTo>
                    <a:pt x="124" y="9"/>
                  </a:lnTo>
                  <a:lnTo>
                    <a:pt x="137" y="13"/>
                  </a:lnTo>
                  <a:lnTo>
                    <a:pt x="152" y="22"/>
                  </a:lnTo>
                  <a:lnTo>
                    <a:pt x="167" y="34"/>
                  </a:lnTo>
                </a:path>
              </a:pathLst>
            </a:custGeom>
            <a:noFill/>
            <a:ln w="11113">
              <a:solidFill>
                <a:srgbClr val="72727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0" name="Freeform 98">
              <a:extLst>
                <a:ext uri="{FF2B5EF4-FFF2-40B4-BE49-F238E27FC236}">
                  <a16:creationId xmlns:a16="http://schemas.microsoft.com/office/drawing/2014/main" id="{141DE173-0096-034D-48F1-7C8221019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1105"/>
              <a:ext cx="27" cy="20"/>
            </a:xfrm>
            <a:custGeom>
              <a:avLst/>
              <a:gdLst>
                <a:gd name="T0" fmla="*/ 0 w 81"/>
                <a:gd name="T1" fmla="*/ 0 h 60"/>
                <a:gd name="T2" fmla="*/ 11 w 81"/>
                <a:gd name="T3" fmla="*/ 4 h 60"/>
                <a:gd name="T4" fmla="*/ 21 w 81"/>
                <a:gd name="T5" fmla="*/ 8 h 60"/>
                <a:gd name="T6" fmla="*/ 31 w 81"/>
                <a:gd name="T7" fmla="*/ 11 h 60"/>
                <a:gd name="T8" fmla="*/ 42 w 81"/>
                <a:gd name="T9" fmla="*/ 16 h 60"/>
                <a:gd name="T10" fmla="*/ 51 w 81"/>
                <a:gd name="T11" fmla="*/ 21 h 60"/>
                <a:gd name="T12" fmla="*/ 60 w 81"/>
                <a:gd name="T13" fmla="*/ 27 h 60"/>
                <a:gd name="T14" fmla="*/ 67 w 81"/>
                <a:gd name="T15" fmla="*/ 33 h 60"/>
                <a:gd name="T16" fmla="*/ 73 w 81"/>
                <a:gd name="T17" fmla="*/ 41 h 60"/>
                <a:gd name="T18" fmla="*/ 79 w 81"/>
                <a:gd name="T19" fmla="*/ 49 h 60"/>
                <a:gd name="T20" fmla="*/ 81 w 81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60">
                  <a:moveTo>
                    <a:pt x="0" y="0"/>
                  </a:moveTo>
                  <a:lnTo>
                    <a:pt x="11" y="4"/>
                  </a:lnTo>
                  <a:lnTo>
                    <a:pt x="21" y="8"/>
                  </a:lnTo>
                  <a:lnTo>
                    <a:pt x="31" y="11"/>
                  </a:lnTo>
                  <a:lnTo>
                    <a:pt x="42" y="16"/>
                  </a:lnTo>
                  <a:lnTo>
                    <a:pt x="51" y="21"/>
                  </a:lnTo>
                  <a:lnTo>
                    <a:pt x="60" y="27"/>
                  </a:lnTo>
                  <a:lnTo>
                    <a:pt x="67" y="33"/>
                  </a:lnTo>
                  <a:lnTo>
                    <a:pt x="73" y="41"/>
                  </a:lnTo>
                  <a:lnTo>
                    <a:pt x="79" y="49"/>
                  </a:lnTo>
                  <a:lnTo>
                    <a:pt x="81" y="60"/>
                  </a:lnTo>
                </a:path>
              </a:pathLst>
            </a:custGeom>
            <a:noFill/>
            <a:ln w="11113">
              <a:solidFill>
                <a:srgbClr val="72727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1" name="Freeform 99">
              <a:extLst>
                <a:ext uri="{FF2B5EF4-FFF2-40B4-BE49-F238E27FC236}">
                  <a16:creationId xmlns:a16="http://schemas.microsoft.com/office/drawing/2014/main" id="{0BF4845B-3908-8A64-5EC8-5E0FA4546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" y="1123"/>
              <a:ext cx="49" cy="29"/>
            </a:xfrm>
            <a:custGeom>
              <a:avLst/>
              <a:gdLst>
                <a:gd name="T0" fmla="*/ 0 w 148"/>
                <a:gd name="T1" fmla="*/ 8 h 86"/>
                <a:gd name="T2" fmla="*/ 8 w 148"/>
                <a:gd name="T3" fmla="*/ 4 h 86"/>
                <a:gd name="T4" fmla="*/ 18 w 148"/>
                <a:gd name="T5" fmla="*/ 2 h 86"/>
                <a:gd name="T6" fmla="*/ 27 w 148"/>
                <a:gd name="T7" fmla="*/ 0 h 86"/>
                <a:gd name="T8" fmla="*/ 36 w 148"/>
                <a:gd name="T9" fmla="*/ 0 h 86"/>
                <a:gd name="T10" fmla="*/ 45 w 148"/>
                <a:gd name="T11" fmla="*/ 2 h 86"/>
                <a:gd name="T12" fmla="*/ 55 w 148"/>
                <a:gd name="T13" fmla="*/ 2 h 86"/>
                <a:gd name="T14" fmla="*/ 63 w 148"/>
                <a:gd name="T15" fmla="*/ 4 h 86"/>
                <a:gd name="T16" fmla="*/ 70 w 148"/>
                <a:gd name="T17" fmla="*/ 8 h 86"/>
                <a:gd name="T18" fmla="*/ 77 w 148"/>
                <a:gd name="T19" fmla="*/ 10 h 86"/>
                <a:gd name="T20" fmla="*/ 83 w 148"/>
                <a:gd name="T21" fmla="*/ 11 h 86"/>
                <a:gd name="T22" fmla="*/ 90 w 148"/>
                <a:gd name="T23" fmla="*/ 15 h 86"/>
                <a:gd name="T24" fmla="*/ 97 w 148"/>
                <a:gd name="T25" fmla="*/ 18 h 86"/>
                <a:gd name="T26" fmla="*/ 105 w 148"/>
                <a:gd name="T27" fmla="*/ 23 h 86"/>
                <a:gd name="T28" fmla="*/ 113 w 148"/>
                <a:gd name="T29" fmla="*/ 29 h 86"/>
                <a:gd name="T30" fmla="*/ 120 w 148"/>
                <a:gd name="T31" fmla="*/ 35 h 86"/>
                <a:gd name="T32" fmla="*/ 127 w 148"/>
                <a:gd name="T33" fmla="*/ 43 h 86"/>
                <a:gd name="T34" fmla="*/ 134 w 148"/>
                <a:gd name="T35" fmla="*/ 52 h 86"/>
                <a:gd name="T36" fmla="*/ 139 w 148"/>
                <a:gd name="T37" fmla="*/ 62 h 86"/>
                <a:gd name="T38" fmla="*/ 144 w 148"/>
                <a:gd name="T39" fmla="*/ 73 h 86"/>
                <a:gd name="T40" fmla="*/ 148 w 148"/>
                <a:gd name="T4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8" h="86">
                  <a:moveTo>
                    <a:pt x="0" y="8"/>
                  </a:moveTo>
                  <a:lnTo>
                    <a:pt x="8" y="4"/>
                  </a:lnTo>
                  <a:lnTo>
                    <a:pt x="18" y="2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5" y="2"/>
                  </a:lnTo>
                  <a:lnTo>
                    <a:pt x="63" y="4"/>
                  </a:lnTo>
                  <a:lnTo>
                    <a:pt x="70" y="8"/>
                  </a:lnTo>
                  <a:lnTo>
                    <a:pt x="77" y="10"/>
                  </a:lnTo>
                  <a:lnTo>
                    <a:pt x="83" y="11"/>
                  </a:lnTo>
                  <a:lnTo>
                    <a:pt x="90" y="15"/>
                  </a:lnTo>
                  <a:lnTo>
                    <a:pt x="97" y="18"/>
                  </a:lnTo>
                  <a:lnTo>
                    <a:pt x="105" y="23"/>
                  </a:lnTo>
                  <a:lnTo>
                    <a:pt x="113" y="29"/>
                  </a:lnTo>
                  <a:lnTo>
                    <a:pt x="120" y="35"/>
                  </a:lnTo>
                  <a:lnTo>
                    <a:pt x="127" y="43"/>
                  </a:lnTo>
                  <a:lnTo>
                    <a:pt x="134" y="52"/>
                  </a:lnTo>
                  <a:lnTo>
                    <a:pt x="139" y="62"/>
                  </a:lnTo>
                  <a:lnTo>
                    <a:pt x="144" y="73"/>
                  </a:lnTo>
                  <a:lnTo>
                    <a:pt x="148" y="86"/>
                  </a:lnTo>
                </a:path>
              </a:pathLst>
            </a:custGeom>
            <a:noFill/>
            <a:ln w="11113">
              <a:solidFill>
                <a:srgbClr val="A5A5A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2" name="Freeform 100">
              <a:extLst>
                <a:ext uri="{FF2B5EF4-FFF2-40B4-BE49-F238E27FC236}">
                  <a16:creationId xmlns:a16="http://schemas.microsoft.com/office/drawing/2014/main" id="{88ECBAD3-9232-0471-4F54-49D3F221F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" y="1128"/>
              <a:ext cx="75" cy="92"/>
            </a:xfrm>
            <a:custGeom>
              <a:avLst/>
              <a:gdLst>
                <a:gd name="T0" fmla="*/ 217 w 224"/>
                <a:gd name="T1" fmla="*/ 5 h 276"/>
                <a:gd name="T2" fmla="*/ 211 w 224"/>
                <a:gd name="T3" fmla="*/ 10 h 276"/>
                <a:gd name="T4" fmla="*/ 202 w 224"/>
                <a:gd name="T5" fmla="*/ 16 h 276"/>
                <a:gd name="T6" fmla="*/ 191 w 224"/>
                <a:gd name="T7" fmla="*/ 23 h 276"/>
                <a:gd name="T8" fmla="*/ 180 w 224"/>
                <a:gd name="T9" fmla="*/ 28 h 276"/>
                <a:gd name="T10" fmla="*/ 169 w 224"/>
                <a:gd name="T11" fmla="*/ 29 h 276"/>
                <a:gd name="T12" fmla="*/ 159 w 224"/>
                <a:gd name="T13" fmla="*/ 32 h 276"/>
                <a:gd name="T14" fmla="*/ 150 w 224"/>
                <a:gd name="T15" fmla="*/ 34 h 276"/>
                <a:gd name="T16" fmla="*/ 140 w 224"/>
                <a:gd name="T17" fmla="*/ 35 h 276"/>
                <a:gd name="T18" fmla="*/ 129 w 224"/>
                <a:gd name="T19" fmla="*/ 38 h 276"/>
                <a:gd name="T20" fmla="*/ 122 w 224"/>
                <a:gd name="T21" fmla="*/ 39 h 276"/>
                <a:gd name="T22" fmla="*/ 113 w 224"/>
                <a:gd name="T23" fmla="*/ 40 h 276"/>
                <a:gd name="T24" fmla="*/ 104 w 224"/>
                <a:gd name="T25" fmla="*/ 44 h 276"/>
                <a:gd name="T26" fmla="*/ 97 w 224"/>
                <a:gd name="T27" fmla="*/ 47 h 276"/>
                <a:gd name="T28" fmla="*/ 90 w 224"/>
                <a:gd name="T29" fmla="*/ 48 h 276"/>
                <a:gd name="T30" fmla="*/ 86 w 224"/>
                <a:gd name="T31" fmla="*/ 51 h 276"/>
                <a:gd name="T32" fmla="*/ 84 w 224"/>
                <a:gd name="T33" fmla="*/ 53 h 276"/>
                <a:gd name="T34" fmla="*/ 80 w 224"/>
                <a:gd name="T35" fmla="*/ 55 h 276"/>
                <a:gd name="T36" fmla="*/ 76 w 224"/>
                <a:gd name="T37" fmla="*/ 57 h 276"/>
                <a:gd name="T38" fmla="*/ 74 w 224"/>
                <a:gd name="T39" fmla="*/ 59 h 276"/>
                <a:gd name="T40" fmla="*/ 70 w 224"/>
                <a:gd name="T41" fmla="*/ 61 h 276"/>
                <a:gd name="T42" fmla="*/ 66 w 224"/>
                <a:gd name="T43" fmla="*/ 66 h 276"/>
                <a:gd name="T44" fmla="*/ 61 w 224"/>
                <a:gd name="T45" fmla="*/ 75 h 276"/>
                <a:gd name="T46" fmla="*/ 56 w 224"/>
                <a:gd name="T47" fmla="*/ 83 h 276"/>
                <a:gd name="T48" fmla="*/ 51 w 224"/>
                <a:gd name="T49" fmla="*/ 90 h 276"/>
                <a:gd name="T50" fmla="*/ 50 w 224"/>
                <a:gd name="T51" fmla="*/ 94 h 276"/>
                <a:gd name="T52" fmla="*/ 48 w 224"/>
                <a:gd name="T53" fmla="*/ 98 h 276"/>
                <a:gd name="T54" fmla="*/ 44 w 224"/>
                <a:gd name="T55" fmla="*/ 102 h 276"/>
                <a:gd name="T56" fmla="*/ 41 w 224"/>
                <a:gd name="T57" fmla="*/ 107 h 276"/>
                <a:gd name="T58" fmla="*/ 36 w 224"/>
                <a:gd name="T59" fmla="*/ 108 h 276"/>
                <a:gd name="T60" fmla="*/ 29 w 224"/>
                <a:gd name="T61" fmla="*/ 114 h 276"/>
                <a:gd name="T62" fmla="*/ 22 w 224"/>
                <a:gd name="T63" fmla="*/ 119 h 276"/>
                <a:gd name="T64" fmla="*/ 16 w 224"/>
                <a:gd name="T65" fmla="*/ 123 h 276"/>
                <a:gd name="T66" fmla="*/ 7 w 224"/>
                <a:gd name="T67" fmla="*/ 127 h 276"/>
                <a:gd name="T68" fmla="*/ 0 w 224"/>
                <a:gd name="T69" fmla="*/ 133 h 276"/>
                <a:gd name="T70" fmla="*/ 12 w 224"/>
                <a:gd name="T71" fmla="*/ 160 h 276"/>
                <a:gd name="T72" fmla="*/ 19 w 224"/>
                <a:gd name="T73" fmla="*/ 188 h 276"/>
                <a:gd name="T74" fmla="*/ 25 w 224"/>
                <a:gd name="T75" fmla="*/ 214 h 276"/>
                <a:gd name="T76" fmla="*/ 29 w 224"/>
                <a:gd name="T77" fmla="*/ 239 h 276"/>
                <a:gd name="T78" fmla="*/ 30 w 224"/>
                <a:gd name="T79" fmla="*/ 261 h 276"/>
                <a:gd name="T80" fmla="*/ 29 w 224"/>
                <a:gd name="T81" fmla="*/ 276 h 276"/>
                <a:gd name="T82" fmla="*/ 36 w 224"/>
                <a:gd name="T83" fmla="*/ 272 h 276"/>
                <a:gd name="T84" fmla="*/ 42 w 224"/>
                <a:gd name="T85" fmla="*/ 267 h 276"/>
                <a:gd name="T86" fmla="*/ 48 w 224"/>
                <a:gd name="T87" fmla="*/ 259 h 276"/>
                <a:gd name="T88" fmla="*/ 53 w 224"/>
                <a:gd name="T89" fmla="*/ 248 h 276"/>
                <a:gd name="T90" fmla="*/ 61 w 224"/>
                <a:gd name="T91" fmla="*/ 233 h 276"/>
                <a:gd name="T92" fmla="*/ 67 w 224"/>
                <a:gd name="T93" fmla="*/ 219 h 276"/>
                <a:gd name="T94" fmla="*/ 69 w 224"/>
                <a:gd name="T95" fmla="*/ 208 h 276"/>
                <a:gd name="T96" fmla="*/ 69 w 224"/>
                <a:gd name="T97" fmla="*/ 196 h 276"/>
                <a:gd name="T98" fmla="*/ 70 w 224"/>
                <a:gd name="T99" fmla="*/ 179 h 276"/>
                <a:gd name="T100" fmla="*/ 78 w 224"/>
                <a:gd name="T101" fmla="*/ 155 h 276"/>
                <a:gd name="T102" fmla="*/ 92 w 224"/>
                <a:gd name="T103" fmla="*/ 127 h 276"/>
                <a:gd name="T104" fmla="*/ 113 w 224"/>
                <a:gd name="T105" fmla="*/ 104 h 276"/>
                <a:gd name="T106" fmla="*/ 135 w 224"/>
                <a:gd name="T107" fmla="*/ 86 h 276"/>
                <a:gd name="T108" fmla="*/ 151 w 224"/>
                <a:gd name="T109" fmla="*/ 76 h 276"/>
                <a:gd name="T110" fmla="*/ 159 w 224"/>
                <a:gd name="T111" fmla="*/ 71 h 276"/>
                <a:gd name="T112" fmla="*/ 173 w 224"/>
                <a:gd name="T113" fmla="*/ 63 h 276"/>
                <a:gd name="T114" fmla="*/ 190 w 224"/>
                <a:gd name="T115" fmla="*/ 57 h 276"/>
                <a:gd name="T116" fmla="*/ 205 w 224"/>
                <a:gd name="T117" fmla="*/ 47 h 276"/>
                <a:gd name="T118" fmla="*/ 217 w 224"/>
                <a:gd name="T119" fmla="*/ 30 h 276"/>
                <a:gd name="T120" fmla="*/ 224 w 224"/>
                <a:gd name="T12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4" h="276">
                  <a:moveTo>
                    <a:pt x="218" y="4"/>
                  </a:moveTo>
                  <a:lnTo>
                    <a:pt x="217" y="5"/>
                  </a:lnTo>
                  <a:lnTo>
                    <a:pt x="215" y="7"/>
                  </a:lnTo>
                  <a:lnTo>
                    <a:pt x="211" y="10"/>
                  </a:lnTo>
                  <a:lnTo>
                    <a:pt x="206" y="13"/>
                  </a:lnTo>
                  <a:lnTo>
                    <a:pt x="202" y="16"/>
                  </a:lnTo>
                  <a:lnTo>
                    <a:pt x="197" y="21"/>
                  </a:lnTo>
                  <a:lnTo>
                    <a:pt x="191" y="23"/>
                  </a:lnTo>
                  <a:lnTo>
                    <a:pt x="185" y="26"/>
                  </a:lnTo>
                  <a:lnTo>
                    <a:pt x="180" y="28"/>
                  </a:lnTo>
                  <a:lnTo>
                    <a:pt x="174" y="28"/>
                  </a:lnTo>
                  <a:lnTo>
                    <a:pt x="169" y="29"/>
                  </a:lnTo>
                  <a:lnTo>
                    <a:pt x="165" y="30"/>
                  </a:lnTo>
                  <a:lnTo>
                    <a:pt x="159" y="32"/>
                  </a:lnTo>
                  <a:lnTo>
                    <a:pt x="154" y="34"/>
                  </a:lnTo>
                  <a:lnTo>
                    <a:pt x="150" y="34"/>
                  </a:lnTo>
                  <a:lnTo>
                    <a:pt x="144" y="35"/>
                  </a:lnTo>
                  <a:lnTo>
                    <a:pt x="140" y="35"/>
                  </a:lnTo>
                  <a:lnTo>
                    <a:pt x="135" y="36"/>
                  </a:lnTo>
                  <a:lnTo>
                    <a:pt x="129" y="38"/>
                  </a:lnTo>
                  <a:lnTo>
                    <a:pt x="124" y="38"/>
                  </a:lnTo>
                  <a:lnTo>
                    <a:pt x="122" y="39"/>
                  </a:lnTo>
                  <a:lnTo>
                    <a:pt x="117" y="39"/>
                  </a:lnTo>
                  <a:lnTo>
                    <a:pt x="113" y="40"/>
                  </a:lnTo>
                  <a:lnTo>
                    <a:pt x="109" y="42"/>
                  </a:lnTo>
                  <a:lnTo>
                    <a:pt x="104" y="44"/>
                  </a:lnTo>
                  <a:lnTo>
                    <a:pt x="100" y="45"/>
                  </a:lnTo>
                  <a:lnTo>
                    <a:pt x="97" y="47"/>
                  </a:lnTo>
                  <a:lnTo>
                    <a:pt x="93" y="47"/>
                  </a:lnTo>
                  <a:lnTo>
                    <a:pt x="90" y="48"/>
                  </a:lnTo>
                  <a:lnTo>
                    <a:pt x="88" y="48"/>
                  </a:lnTo>
                  <a:lnTo>
                    <a:pt x="86" y="51"/>
                  </a:lnTo>
                  <a:lnTo>
                    <a:pt x="85" y="52"/>
                  </a:lnTo>
                  <a:lnTo>
                    <a:pt x="84" y="53"/>
                  </a:lnTo>
                  <a:lnTo>
                    <a:pt x="82" y="54"/>
                  </a:lnTo>
                  <a:lnTo>
                    <a:pt x="80" y="55"/>
                  </a:lnTo>
                  <a:lnTo>
                    <a:pt x="79" y="57"/>
                  </a:lnTo>
                  <a:lnTo>
                    <a:pt x="76" y="57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72" y="60"/>
                  </a:lnTo>
                  <a:lnTo>
                    <a:pt x="70" y="61"/>
                  </a:lnTo>
                  <a:lnTo>
                    <a:pt x="69" y="64"/>
                  </a:lnTo>
                  <a:lnTo>
                    <a:pt x="66" y="66"/>
                  </a:lnTo>
                  <a:lnTo>
                    <a:pt x="65" y="71"/>
                  </a:lnTo>
                  <a:lnTo>
                    <a:pt x="61" y="75"/>
                  </a:lnTo>
                  <a:lnTo>
                    <a:pt x="59" y="79"/>
                  </a:lnTo>
                  <a:lnTo>
                    <a:pt x="56" y="83"/>
                  </a:lnTo>
                  <a:lnTo>
                    <a:pt x="54" y="86"/>
                  </a:lnTo>
                  <a:lnTo>
                    <a:pt x="51" y="90"/>
                  </a:lnTo>
                  <a:lnTo>
                    <a:pt x="51" y="92"/>
                  </a:lnTo>
                  <a:lnTo>
                    <a:pt x="50" y="94"/>
                  </a:lnTo>
                  <a:lnTo>
                    <a:pt x="49" y="96"/>
                  </a:lnTo>
                  <a:lnTo>
                    <a:pt x="48" y="98"/>
                  </a:lnTo>
                  <a:lnTo>
                    <a:pt x="47" y="100"/>
                  </a:lnTo>
                  <a:lnTo>
                    <a:pt x="44" y="102"/>
                  </a:lnTo>
                  <a:lnTo>
                    <a:pt x="42" y="104"/>
                  </a:lnTo>
                  <a:lnTo>
                    <a:pt x="41" y="107"/>
                  </a:lnTo>
                  <a:lnTo>
                    <a:pt x="38" y="108"/>
                  </a:lnTo>
                  <a:lnTo>
                    <a:pt x="36" y="108"/>
                  </a:lnTo>
                  <a:lnTo>
                    <a:pt x="32" y="111"/>
                  </a:lnTo>
                  <a:lnTo>
                    <a:pt x="29" y="114"/>
                  </a:lnTo>
                  <a:lnTo>
                    <a:pt x="24" y="117"/>
                  </a:lnTo>
                  <a:lnTo>
                    <a:pt x="22" y="119"/>
                  </a:lnTo>
                  <a:lnTo>
                    <a:pt x="18" y="121"/>
                  </a:lnTo>
                  <a:lnTo>
                    <a:pt x="16" y="123"/>
                  </a:lnTo>
                  <a:lnTo>
                    <a:pt x="11" y="126"/>
                  </a:lnTo>
                  <a:lnTo>
                    <a:pt x="7" y="127"/>
                  </a:lnTo>
                  <a:lnTo>
                    <a:pt x="4" y="130"/>
                  </a:lnTo>
                  <a:lnTo>
                    <a:pt x="0" y="133"/>
                  </a:lnTo>
                  <a:lnTo>
                    <a:pt x="6" y="146"/>
                  </a:lnTo>
                  <a:lnTo>
                    <a:pt x="12" y="160"/>
                  </a:lnTo>
                  <a:lnTo>
                    <a:pt x="16" y="175"/>
                  </a:lnTo>
                  <a:lnTo>
                    <a:pt x="19" y="188"/>
                  </a:lnTo>
                  <a:lnTo>
                    <a:pt x="24" y="201"/>
                  </a:lnTo>
                  <a:lnTo>
                    <a:pt x="25" y="214"/>
                  </a:lnTo>
                  <a:lnTo>
                    <a:pt x="29" y="226"/>
                  </a:lnTo>
                  <a:lnTo>
                    <a:pt x="29" y="239"/>
                  </a:lnTo>
                  <a:lnTo>
                    <a:pt x="30" y="250"/>
                  </a:lnTo>
                  <a:lnTo>
                    <a:pt x="30" y="261"/>
                  </a:lnTo>
                  <a:lnTo>
                    <a:pt x="30" y="271"/>
                  </a:lnTo>
                  <a:lnTo>
                    <a:pt x="29" y="276"/>
                  </a:lnTo>
                  <a:lnTo>
                    <a:pt x="34" y="275"/>
                  </a:lnTo>
                  <a:lnTo>
                    <a:pt x="36" y="272"/>
                  </a:lnTo>
                  <a:lnTo>
                    <a:pt x="38" y="271"/>
                  </a:lnTo>
                  <a:lnTo>
                    <a:pt x="42" y="267"/>
                  </a:lnTo>
                  <a:lnTo>
                    <a:pt x="44" y="264"/>
                  </a:lnTo>
                  <a:lnTo>
                    <a:pt x="48" y="259"/>
                  </a:lnTo>
                  <a:lnTo>
                    <a:pt x="50" y="254"/>
                  </a:lnTo>
                  <a:lnTo>
                    <a:pt x="53" y="248"/>
                  </a:lnTo>
                  <a:lnTo>
                    <a:pt x="56" y="241"/>
                  </a:lnTo>
                  <a:lnTo>
                    <a:pt x="61" y="233"/>
                  </a:lnTo>
                  <a:lnTo>
                    <a:pt x="66" y="225"/>
                  </a:lnTo>
                  <a:lnTo>
                    <a:pt x="67" y="219"/>
                  </a:lnTo>
                  <a:lnTo>
                    <a:pt x="68" y="213"/>
                  </a:lnTo>
                  <a:lnTo>
                    <a:pt x="69" y="208"/>
                  </a:lnTo>
                  <a:lnTo>
                    <a:pt x="69" y="202"/>
                  </a:lnTo>
                  <a:lnTo>
                    <a:pt x="69" y="196"/>
                  </a:lnTo>
                  <a:lnTo>
                    <a:pt x="69" y="189"/>
                  </a:lnTo>
                  <a:lnTo>
                    <a:pt x="70" y="179"/>
                  </a:lnTo>
                  <a:lnTo>
                    <a:pt x="73" y="169"/>
                  </a:lnTo>
                  <a:lnTo>
                    <a:pt x="78" y="155"/>
                  </a:lnTo>
                  <a:lnTo>
                    <a:pt x="84" y="141"/>
                  </a:lnTo>
                  <a:lnTo>
                    <a:pt x="92" y="127"/>
                  </a:lnTo>
                  <a:lnTo>
                    <a:pt x="103" y="115"/>
                  </a:lnTo>
                  <a:lnTo>
                    <a:pt x="113" y="104"/>
                  </a:lnTo>
                  <a:lnTo>
                    <a:pt x="124" y="94"/>
                  </a:lnTo>
                  <a:lnTo>
                    <a:pt x="135" y="86"/>
                  </a:lnTo>
                  <a:lnTo>
                    <a:pt x="144" y="79"/>
                  </a:lnTo>
                  <a:lnTo>
                    <a:pt x="151" y="76"/>
                  </a:lnTo>
                  <a:lnTo>
                    <a:pt x="156" y="72"/>
                  </a:lnTo>
                  <a:lnTo>
                    <a:pt x="159" y="71"/>
                  </a:lnTo>
                  <a:lnTo>
                    <a:pt x="166" y="66"/>
                  </a:lnTo>
                  <a:lnTo>
                    <a:pt x="173" y="63"/>
                  </a:lnTo>
                  <a:lnTo>
                    <a:pt x="181" y="60"/>
                  </a:lnTo>
                  <a:lnTo>
                    <a:pt x="190" y="57"/>
                  </a:lnTo>
                  <a:lnTo>
                    <a:pt x="197" y="53"/>
                  </a:lnTo>
                  <a:lnTo>
                    <a:pt x="205" y="47"/>
                  </a:lnTo>
                  <a:lnTo>
                    <a:pt x="211" y="40"/>
                  </a:lnTo>
                  <a:lnTo>
                    <a:pt x="217" y="30"/>
                  </a:lnTo>
                  <a:lnTo>
                    <a:pt x="222" y="16"/>
                  </a:lnTo>
                  <a:lnTo>
                    <a:pt x="224" y="0"/>
                  </a:lnTo>
                  <a:lnTo>
                    <a:pt x="218" y="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3" name="Freeform 101">
              <a:extLst>
                <a:ext uri="{FF2B5EF4-FFF2-40B4-BE49-F238E27FC236}">
                  <a16:creationId xmlns:a16="http://schemas.microsoft.com/office/drawing/2014/main" id="{B22AC20E-9278-6D6C-91E4-073831652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" y="1174"/>
              <a:ext cx="22" cy="36"/>
            </a:xfrm>
            <a:custGeom>
              <a:avLst/>
              <a:gdLst>
                <a:gd name="T0" fmla="*/ 8 w 67"/>
                <a:gd name="T1" fmla="*/ 52 h 107"/>
                <a:gd name="T2" fmla="*/ 8 w 67"/>
                <a:gd name="T3" fmla="*/ 44 h 107"/>
                <a:gd name="T4" fmla="*/ 9 w 67"/>
                <a:gd name="T5" fmla="*/ 36 h 107"/>
                <a:gd name="T6" fmla="*/ 13 w 67"/>
                <a:gd name="T7" fmla="*/ 27 h 107"/>
                <a:gd name="T8" fmla="*/ 18 w 67"/>
                <a:gd name="T9" fmla="*/ 19 h 107"/>
                <a:gd name="T10" fmla="*/ 23 w 67"/>
                <a:gd name="T11" fmla="*/ 12 h 107"/>
                <a:gd name="T12" fmla="*/ 27 w 67"/>
                <a:gd name="T13" fmla="*/ 6 h 107"/>
                <a:gd name="T14" fmla="*/ 33 w 67"/>
                <a:gd name="T15" fmla="*/ 2 h 107"/>
                <a:gd name="T16" fmla="*/ 40 w 67"/>
                <a:gd name="T17" fmla="*/ 0 h 107"/>
                <a:gd name="T18" fmla="*/ 45 w 67"/>
                <a:gd name="T19" fmla="*/ 1 h 107"/>
                <a:gd name="T20" fmla="*/ 51 w 67"/>
                <a:gd name="T21" fmla="*/ 3 h 107"/>
                <a:gd name="T22" fmla="*/ 57 w 67"/>
                <a:gd name="T23" fmla="*/ 8 h 107"/>
                <a:gd name="T24" fmla="*/ 61 w 67"/>
                <a:gd name="T25" fmla="*/ 14 h 107"/>
                <a:gd name="T26" fmla="*/ 65 w 67"/>
                <a:gd name="T27" fmla="*/ 20 h 107"/>
                <a:gd name="T28" fmla="*/ 67 w 67"/>
                <a:gd name="T29" fmla="*/ 26 h 107"/>
                <a:gd name="T30" fmla="*/ 67 w 67"/>
                <a:gd name="T31" fmla="*/ 34 h 107"/>
                <a:gd name="T32" fmla="*/ 65 w 67"/>
                <a:gd name="T33" fmla="*/ 40 h 107"/>
                <a:gd name="T34" fmla="*/ 61 w 67"/>
                <a:gd name="T35" fmla="*/ 47 h 107"/>
                <a:gd name="T36" fmla="*/ 55 w 67"/>
                <a:gd name="T37" fmla="*/ 53 h 107"/>
                <a:gd name="T38" fmla="*/ 44 w 67"/>
                <a:gd name="T39" fmla="*/ 59 h 107"/>
                <a:gd name="T40" fmla="*/ 30 w 67"/>
                <a:gd name="T41" fmla="*/ 64 h 107"/>
                <a:gd name="T42" fmla="*/ 18 w 67"/>
                <a:gd name="T43" fmla="*/ 68 h 107"/>
                <a:gd name="T44" fmla="*/ 8 w 67"/>
                <a:gd name="T45" fmla="*/ 71 h 107"/>
                <a:gd name="T46" fmla="*/ 5 w 67"/>
                <a:gd name="T47" fmla="*/ 72 h 107"/>
                <a:gd name="T48" fmla="*/ 3 w 67"/>
                <a:gd name="T49" fmla="*/ 74 h 107"/>
                <a:gd name="T50" fmla="*/ 6 w 67"/>
                <a:gd name="T51" fmla="*/ 75 h 107"/>
                <a:gd name="T52" fmla="*/ 8 w 67"/>
                <a:gd name="T53" fmla="*/ 76 h 107"/>
                <a:gd name="T54" fmla="*/ 13 w 67"/>
                <a:gd name="T55" fmla="*/ 78 h 107"/>
                <a:gd name="T56" fmla="*/ 17 w 67"/>
                <a:gd name="T57" fmla="*/ 81 h 107"/>
                <a:gd name="T58" fmla="*/ 19 w 67"/>
                <a:gd name="T59" fmla="*/ 83 h 107"/>
                <a:gd name="T60" fmla="*/ 20 w 67"/>
                <a:gd name="T61" fmla="*/ 88 h 107"/>
                <a:gd name="T62" fmla="*/ 19 w 67"/>
                <a:gd name="T63" fmla="*/ 91 h 107"/>
                <a:gd name="T64" fmla="*/ 18 w 67"/>
                <a:gd name="T65" fmla="*/ 94 h 107"/>
                <a:gd name="T66" fmla="*/ 13 w 67"/>
                <a:gd name="T67" fmla="*/ 96 h 107"/>
                <a:gd name="T68" fmla="*/ 11 w 67"/>
                <a:gd name="T69" fmla="*/ 97 h 107"/>
                <a:gd name="T70" fmla="*/ 7 w 67"/>
                <a:gd name="T71" fmla="*/ 99 h 107"/>
                <a:gd name="T72" fmla="*/ 3 w 67"/>
                <a:gd name="T73" fmla="*/ 99 h 107"/>
                <a:gd name="T74" fmla="*/ 1 w 67"/>
                <a:gd name="T75" fmla="*/ 100 h 107"/>
                <a:gd name="T76" fmla="*/ 0 w 67"/>
                <a:gd name="T77" fmla="*/ 101 h 107"/>
                <a:gd name="T78" fmla="*/ 0 w 67"/>
                <a:gd name="T79" fmla="*/ 103 h 107"/>
                <a:gd name="T80" fmla="*/ 3 w 67"/>
                <a:gd name="T8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" h="107">
                  <a:moveTo>
                    <a:pt x="8" y="52"/>
                  </a:moveTo>
                  <a:lnTo>
                    <a:pt x="8" y="44"/>
                  </a:lnTo>
                  <a:lnTo>
                    <a:pt x="9" y="36"/>
                  </a:lnTo>
                  <a:lnTo>
                    <a:pt x="13" y="27"/>
                  </a:lnTo>
                  <a:lnTo>
                    <a:pt x="18" y="19"/>
                  </a:lnTo>
                  <a:lnTo>
                    <a:pt x="23" y="12"/>
                  </a:lnTo>
                  <a:lnTo>
                    <a:pt x="27" y="6"/>
                  </a:lnTo>
                  <a:lnTo>
                    <a:pt x="33" y="2"/>
                  </a:lnTo>
                  <a:lnTo>
                    <a:pt x="40" y="0"/>
                  </a:lnTo>
                  <a:lnTo>
                    <a:pt x="45" y="1"/>
                  </a:lnTo>
                  <a:lnTo>
                    <a:pt x="51" y="3"/>
                  </a:lnTo>
                  <a:lnTo>
                    <a:pt x="57" y="8"/>
                  </a:lnTo>
                  <a:lnTo>
                    <a:pt x="61" y="14"/>
                  </a:lnTo>
                  <a:lnTo>
                    <a:pt x="65" y="20"/>
                  </a:lnTo>
                  <a:lnTo>
                    <a:pt x="67" y="26"/>
                  </a:lnTo>
                  <a:lnTo>
                    <a:pt x="67" y="34"/>
                  </a:lnTo>
                  <a:lnTo>
                    <a:pt x="65" y="40"/>
                  </a:lnTo>
                  <a:lnTo>
                    <a:pt x="61" y="47"/>
                  </a:lnTo>
                  <a:lnTo>
                    <a:pt x="55" y="53"/>
                  </a:lnTo>
                  <a:lnTo>
                    <a:pt x="44" y="59"/>
                  </a:lnTo>
                  <a:lnTo>
                    <a:pt x="30" y="64"/>
                  </a:lnTo>
                  <a:lnTo>
                    <a:pt x="18" y="68"/>
                  </a:lnTo>
                  <a:lnTo>
                    <a:pt x="8" y="71"/>
                  </a:lnTo>
                  <a:lnTo>
                    <a:pt x="5" y="72"/>
                  </a:lnTo>
                  <a:lnTo>
                    <a:pt x="3" y="74"/>
                  </a:lnTo>
                  <a:lnTo>
                    <a:pt x="6" y="75"/>
                  </a:lnTo>
                  <a:lnTo>
                    <a:pt x="8" y="76"/>
                  </a:lnTo>
                  <a:lnTo>
                    <a:pt x="13" y="78"/>
                  </a:lnTo>
                  <a:lnTo>
                    <a:pt x="17" y="81"/>
                  </a:lnTo>
                  <a:lnTo>
                    <a:pt x="19" y="83"/>
                  </a:lnTo>
                  <a:lnTo>
                    <a:pt x="20" y="88"/>
                  </a:lnTo>
                  <a:lnTo>
                    <a:pt x="19" y="91"/>
                  </a:lnTo>
                  <a:lnTo>
                    <a:pt x="18" y="94"/>
                  </a:lnTo>
                  <a:lnTo>
                    <a:pt x="13" y="96"/>
                  </a:lnTo>
                  <a:lnTo>
                    <a:pt x="11" y="97"/>
                  </a:lnTo>
                  <a:lnTo>
                    <a:pt x="7" y="99"/>
                  </a:lnTo>
                  <a:lnTo>
                    <a:pt x="3" y="99"/>
                  </a:lnTo>
                  <a:lnTo>
                    <a:pt x="1" y="100"/>
                  </a:lnTo>
                  <a:lnTo>
                    <a:pt x="0" y="101"/>
                  </a:lnTo>
                  <a:lnTo>
                    <a:pt x="0" y="103"/>
                  </a:lnTo>
                  <a:lnTo>
                    <a:pt x="3" y="107"/>
                  </a:lnTo>
                </a:path>
              </a:pathLst>
            </a:custGeom>
            <a:noFill/>
            <a:ln w="14288">
              <a:solidFill>
                <a:srgbClr val="9999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4" name="Freeform 102">
              <a:extLst>
                <a:ext uri="{FF2B5EF4-FFF2-40B4-BE49-F238E27FC236}">
                  <a16:creationId xmlns:a16="http://schemas.microsoft.com/office/drawing/2014/main" id="{4DF87168-EDD9-C92B-06F9-2B953F55C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1012"/>
              <a:ext cx="471" cy="350"/>
            </a:xfrm>
            <a:custGeom>
              <a:avLst/>
              <a:gdLst>
                <a:gd name="T0" fmla="*/ 1129 w 1415"/>
                <a:gd name="T1" fmla="*/ 89 h 1050"/>
                <a:gd name="T2" fmla="*/ 1121 w 1415"/>
                <a:gd name="T3" fmla="*/ 280 h 1050"/>
                <a:gd name="T4" fmla="*/ 1088 w 1415"/>
                <a:gd name="T5" fmla="*/ 464 h 1050"/>
                <a:gd name="T6" fmla="*/ 1079 w 1415"/>
                <a:gd name="T7" fmla="*/ 543 h 1050"/>
                <a:gd name="T8" fmla="*/ 1122 w 1415"/>
                <a:gd name="T9" fmla="*/ 503 h 1050"/>
                <a:gd name="T10" fmla="*/ 1185 w 1415"/>
                <a:gd name="T11" fmla="*/ 451 h 1050"/>
                <a:gd name="T12" fmla="*/ 1233 w 1415"/>
                <a:gd name="T13" fmla="*/ 418 h 1050"/>
                <a:gd name="T14" fmla="*/ 1273 w 1415"/>
                <a:gd name="T15" fmla="*/ 413 h 1050"/>
                <a:gd name="T16" fmla="*/ 1328 w 1415"/>
                <a:gd name="T17" fmla="*/ 425 h 1050"/>
                <a:gd name="T18" fmla="*/ 1379 w 1415"/>
                <a:gd name="T19" fmla="*/ 470 h 1050"/>
                <a:gd name="T20" fmla="*/ 1407 w 1415"/>
                <a:gd name="T21" fmla="*/ 547 h 1050"/>
                <a:gd name="T22" fmla="*/ 1415 w 1415"/>
                <a:gd name="T23" fmla="*/ 614 h 1050"/>
                <a:gd name="T24" fmla="*/ 1409 w 1415"/>
                <a:gd name="T25" fmla="*/ 665 h 1050"/>
                <a:gd name="T26" fmla="*/ 1394 w 1415"/>
                <a:gd name="T27" fmla="*/ 701 h 1050"/>
                <a:gd name="T28" fmla="*/ 1339 w 1415"/>
                <a:gd name="T29" fmla="*/ 760 h 1050"/>
                <a:gd name="T30" fmla="*/ 1275 w 1415"/>
                <a:gd name="T31" fmla="*/ 826 h 1050"/>
                <a:gd name="T32" fmla="*/ 1244 w 1415"/>
                <a:gd name="T33" fmla="*/ 856 h 1050"/>
                <a:gd name="T34" fmla="*/ 1241 w 1415"/>
                <a:gd name="T35" fmla="*/ 859 h 1050"/>
                <a:gd name="T36" fmla="*/ 1231 w 1415"/>
                <a:gd name="T37" fmla="*/ 868 h 1050"/>
                <a:gd name="T38" fmla="*/ 1209 w 1415"/>
                <a:gd name="T39" fmla="*/ 875 h 1050"/>
                <a:gd name="T40" fmla="*/ 1183 w 1415"/>
                <a:gd name="T41" fmla="*/ 882 h 1050"/>
                <a:gd name="T42" fmla="*/ 1184 w 1415"/>
                <a:gd name="T43" fmla="*/ 898 h 1050"/>
                <a:gd name="T44" fmla="*/ 1182 w 1415"/>
                <a:gd name="T45" fmla="*/ 922 h 1050"/>
                <a:gd name="T46" fmla="*/ 1144 w 1415"/>
                <a:gd name="T47" fmla="*/ 956 h 1050"/>
                <a:gd name="T48" fmla="*/ 1063 w 1415"/>
                <a:gd name="T49" fmla="*/ 1007 h 1050"/>
                <a:gd name="T50" fmla="*/ 952 w 1415"/>
                <a:gd name="T51" fmla="*/ 1046 h 1050"/>
                <a:gd name="T52" fmla="*/ 826 w 1415"/>
                <a:gd name="T53" fmla="*/ 1029 h 1050"/>
                <a:gd name="T54" fmla="*/ 718 w 1415"/>
                <a:gd name="T55" fmla="*/ 901 h 1050"/>
                <a:gd name="T56" fmla="*/ 642 w 1415"/>
                <a:gd name="T57" fmla="*/ 707 h 1050"/>
                <a:gd name="T58" fmla="*/ 585 w 1415"/>
                <a:gd name="T59" fmla="*/ 558 h 1050"/>
                <a:gd name="T60" fmla="*/ 549 w 1415"/>
                <a:gd name="T61" fmla="*/ 559 h 1050"/>
                <a:gd name="T62" fmla="*/ 533 w 1415"/>
                <a:gd name="T63" fmla="*/ 706 h 1050"/>
                <a:gd name="T64" fmla="*/ 441 w 1415"/>
                <a:gd name="T65" fmla="*/ 888 h 1050"/>
                <a:gd name="T66" fmla="*/ 250 w 1415"/>
                <a:gd name="T67" fmla="*/ 988 h 1050"/>
                <a:gd name="T68" fmla="*/ 149 w 1415"/>
                <a:gd name="T69" fmla="*/ 982 h 1050"/>
                <a:gd name="T70" fmla="*/ 86 w 1415"/>
                <a:gd name="T71" fmla="*/ 951 h 1050"/>
                <a:gd name="T72" fmla="*/ 65 w 1415"/>
                <a:gd name="T73" fmla="*/ 933 h 1050"/>
                <a:gd name="T74" fmla="*/ 49 w 1415"/>
                <a:gd name="T75" fmla="*/ 890 h 1050"/>
                <a:gd name="T76" fmla="*/ 19 w 1415"/>
                <a:gd name="T77" fmla="*/ 762 h 1050"/>
                <a:gd name="T78" fmla="*/ 0 w 1415"/>
                <a:gd name="T79" fmla="*/ 552 h 1050"/>
                <a:gd name="T80" fmla="*/ 117 w 1415"/>
                <a:gd name="T81" fmla="*/ 308 h 1050"/>
                <a:gd name="T82" fmla="*/ 552 w 1415"/>
                <a:gd name="T83" fmla="*/ 127 h 1050"/>
                <a:gd name="T84" fmla="*/ 984 w 1415"/>
                <a:gd name="T85" fmla="*/ 22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15" h="1050">
                  <a:moveTo>
                    <a:pt x="1098" y="0"/>
                  </a:moveTo>
                  <a:lnTo>
                    <a:pt x="1119" y="39"/>
                  </a:lnTo>
                  <a:lnTo>
                    <a:pt x="1129" y="89"/>
                  </a:lnTo>
                  <a:lnTo>
                    <a:pt x="1133" y="149"/>
                  </a:lnTo>
                  <a:lnTo>
                    <a:pt x="1129" y="213"/>
                  </a:lnTo>
                  <a:lnTo>
                    <a:pt x="1121" y="280"/>
                  </a:lnTo>
                  <a:lnTo>
                    <a:pt x="1110" y="345"/>
                  </a:lnTo>
                  <a:lnTo>
                    <a:pt x="1100" y="408"/>
                  </a:lnTo>
                  <a:lnTo>
                    <a:pt x="1088" y="464"/>
                  </a:lnTo>
                  <a:lnTo>
                    <a:pt x="1079" y="512"/>
                  </a:lnTo>
                  <a:lnTo>
                    <a:pt x="1076" y="545"/>
                  </a:lnTo>
                  <a:lnTo>
                    <a:pt x="1079" y="543"/>
                  </a:lnTo>
                  <a:lnTo>
                    <a:pt x="1089" y="533"/>
                  </a:lnTo>
                  <a:lnTo>
                    <a:pt x="1104" y="520"/>
                  </a:lnTo>
                  <a:lnTo>
                    <a:pt x="1122" y="503"/>
                  </a:lnTo>
                  <a:lnTo>
                    <a:pt x="1142" y="485"/>
                  </a:lnTo>
                  <a:lnTo>
                    <a:pt x="1165" y="468"/>
                  </a:lnTo>
                  <a:lnTo>
                    <a:pt x="1185" y="451"/>
                  </a:lnTo>
                  <a:lnTo>
                    <a:pt x="1206" y="435"/>
                  </a:lnTo>
                  <a:lnTo>
                    <a:pt x="1221" y="424"/>
                  </a:lnTo>
                  <a:lnTo>
                    <a:pt x="1233" y="418"/>
                  </a:lnTo>
                  <a:lnTo>
                    <a:pt x="1245" y="415"/>
                  </a:lnTo>
                  <a:lnTo>
                    <a:pt x="1258" y="414"/>
                  </a:lnTo>
                  <a:lnTo>
                    <a:pt x="1273" y="413"/>
                  </a:lnTo>
                  <a:lnTo>
                    <a:pt x="1291" y="414"/>
                  </a:lnTo>
                  <a:lnTo>
                    <a:pt x="1310" y="418"/>
                  </a:lnTo>
                  <a:lnTo>
                    <a:pt x="1328" y="425"/>
                  </a:lnTo>
                  <a:lnTo>
                    <a:pt x="1347" y="437"/>
                  </a:lnTo>
                  <a:lnTo>
                    <a:pt x="1364" y="451"/>
                  </a:lnTo>
                  <a:lnTo>
                    <a:pt x="1379" y="470"/>
                  </a:lnTo>
                  <a:lnTo>
                    <a:pt x="1391" y="495"/>
                  </a:lnTo>
                  <a:lnTo>
                    <a:pt x="1401" y="521"/>
                  </a:lnTo>
                  <a:lnTo>
                    <a:pt x="1407" y="547"/>
                  </a:lnTo>
                  <a:lnTo>
                    <a:pt x="1412" y="571"/>
                  </a:lnTo>
                  <a:lnTo>
                    <a:pt x="1415" y="594"/>
                  </a:lnTo>
                  <a:lnTo>
                    <a:pt x="1415" y="614"/>
                  </a:lnTo>
                  <a:lnTo>
                    <a:pt x="1415" y="633"/>
                  </a:lnTo>
                  <a:lnTo>
                    <a:pt x="1413" y="650"/>
                  </a:lnTo>
                  <a:lnTo>
                    <a:pt x="1409" y="665"/>
                  </a:lnTo>
                  <a:lnTo>
                    <a:pt x="1406" y="678"/>
                  </a:lnTo>
                  <a:lnTo>
                    <a:pt x="1402" y="688"/>
                  </a:lnTo>
                  <a:lnTo>
                    <a:pt x="1394" y="701"/>
                  </a:lnTo>
                  <a:lnTo>
                    <a:pt x="1379" y="718"/>
                  </a:lnTo>
                  <a:lnTo>
                    <a:pt x="1362" y="738"/>
                  </a:lnTo>
                  <a:lnTo>
                    <a:pt x="1339" y="760"/>
                  </a:lnTo>
                  <a:lnTo>
                    <a:pt x="1316" y="784"/>
                  </a:lnTo>
                  <a:lnTo>
                    <a:pt x="1295" y="806"/>
                  </a:lnTo>
                  <a:lnTo>
                    <a:pt x="1275" y="826"/>
                  </a:lnTo>
                  <a:lnTo>
                    <a:pt x="1259" y="841"/>
                  </a:lnTo>
                  <a:lnTo>
                    <a:pt x="1247" y="852"/>
                  </a:lnTo>
                  <a:lnTo>
                    <a:pt x="1244" y="856"/>
                  </a:lnTo>
                  <a:lnTo>
                    <a:pt x="1244" y="857"/>
                  </a:lnTo>
                  <a:lnTo>
                    <a:pt x="1242" y="858"/>
                  </a:lnTo>
                  <a:lnTo>
                    <a:pt x="1241" y="859"/>
                  </a:lnTo>
                  <a:lnTo>
                    <a:pt x="1239" y="862"/>
                  </a:lnTo>
                  <a:lnTo>
                    <a:pt x="1235" y="864"/>
                  </a:lnTo>
                  <a:lnTo>
                    <a:pt x="1231" y="868"/>
                  </a:lnTo>
                  <a:lnTo>
                    <a:pt x="1226" y="870"/>
                  </a:lnTo>
                  <a:lnTo>
                    <a:pt x="1217" y="872"/>
                  </a:lnTo>
                  <a:lnTo>
                    <a:pt x="1209" y="875"/>
                  </a:lnTo>
                  <a:lnTo>
                    <a:pt x="1198" y="877"/>
                  </a:lnTo>
                  <a:lnTo>
                    <a:pt x="1188" y="878"/>
                  </a:lnTo>
                  <a:lnTo>
                    <a:pt x="1183" y="882"/>
                  </a:lnTo>
                  <a:lnTo>
                    <a:pt x="1182" y="887"/>
                  </a:lnTo>
                  <a:lnTo>
                    <a:pt x="1182" y="891"/>
                  </a:lnTo>
                  <a:lnTo>
                    <a:pt x="1184" y="898"/>
                  </a:lnTo>
                  <a:lnTo>
                    <a:pt x="1184" y="904"/>
                  </a:lnTo>
                  <a:lnTo>
                    <a:pt x="1184" y="914"/>
                  </a:lnTo>
                  <a:lnTo>
                    <a:pt x="1182" y="922"/>
                  </a:lnTo>
                  <a:lnTo>
                    <a:pt x="1175" y="933"/>
                  </a:lnTo>
                  <a:lnTo>
                    <a:pt x="1161" y="942"/>
                  </a:lnTo>
                  <a:lnTo>
                    <a:pt x="1144" y="956"/>
                  </a:lnTo>
                  <a:lnTo>
                    <a:pt x="1121" y="971"/>
                  </a:lnTo>
                  <a:lnTo>
                    <a:pt x="1094" y="989"/>
                  </a:lnTo>
                  <a:lnTo>
                    <a:pt x="1063" y="1007"/>
                  </a:lnTo>
                  <a:lnTo>
                    <a:pt x="1028" y="1025"/>
                  </a:lnTo>
                  <a:lnTo>
                    <a:pt x="991" y="1038"/>
                  </a:lnTo>
                  <a:lnTo>
                    <a:pt x="952" y="1046"/>
                  </a:lnTo>
                  <a:lnTo>
                    <a:pt x="910" y="1050"/>
                  </a:lnTo>
                  <a:lnTo>
                    <a:pt x="867" y="1044"/>
                  </a:lnTo>
                  <a:lnTo>
                    <a:pt x="826" y="1029"/>
                  </a:lnTo>
                  <a:lnTo>
                    <a:pt x="785" y="1001"/>
                  </a:lnTo>
                  <a:lnTo>
                    <a:pt x="749" y="956"/>
                  </a:lnTo>
                  <a:lnTo>
                    <a:pt x="718" y="901"/>
                  </a:lnTo>
                  <a:lnTo>
                    <a:pt x="690" y="838"/>
                  </a:lnTo>
                  <a:lnTo>
                    <a:pt x="664" y="772"/>
                  </a:lnTo>
                  <a:lnTo>
                    <a:pt x="642" y="707"/>
                  </a:lnTo>
                  <a:lnTo>
                    <a:pt x="621" y="647"/>
                  </a:lnTo>
                  <a:lnTo>
                    <a:pt x="603" y="596"/>
                  </a:lnTo>
                  <a:lnTo>
                    <a:pt x="585" y="558"/>
                  </a:lnTo>
                  <a:lnTo>
                    <a:pt x="568" y="538"/>
                  </a:lnTo>
                  <a:lnTo>
                    <a:pt x="556" y="538"/>
                  </a:lnTo>
                  <a:lnTo>
                    <a:pt x="549" y="559"/>
                  </a:lnTo>
                  <a:lnTo>
                    <a:pt x="547" y="597"/>
                  </a:lnTo>
                  <a:lnTo>
                    <a:pt x="542" y="646"/>
                  </a:lnTo>
                  <a:lnTo>
                    <a:pt x="533" y="706"/>
                  </a:lnTo>
                  <a:lnTo>
                    <a:pt x="515" y="766"/>
                  </a:lnTo>
                  <a:lnTo>
                    <a:pt x="486" y="829"/>
                  </a:lnTo>
                  <a:lnTo>
                    <a:pt x="441" y="888"/>
                  </a:lnTo>
                  <a:lnTo>
                    <a:pt x="378" y="939"/>
                  </a:lnTo>
                  <a:lnTo>
                    <a:pt x="291" y="978"/>
                  </a:lnTo>
                  <a:lnTo>
                    <a:pt x="250" y="988"/>
                  </a:lnTo>
                  <a:lnTo>
                    <a:pt x="212" y="991"/>
                  </a:lnTo>
                  <a:lnTo>
                    <a:pt x="179" y="988"/>
                  </a:lnTo>
                  <a:lnTo>
                    <a:pt x="149" y="982"/>
                  </a:lnTo>
                  <a:lnTo>
                    <a:pt x="124" y="972"/>
                  </a:lnTo>
                  <a:lnTo>
                    <a:pt x="103" y="962"/>
                  </a:lnTo>
                  <a:lnTo>
                    <a:pt x="86" y="951"/>
                  </a:lnTo>
                  <a:lnTo>
                    <a:pt x="74" y="942"/>
                  </a:lnTo>
                  <a:lnTo>
                    <a:pt x="67" y="935"/>
                  </a:lnTo>
                  <a:lnTo>
                    <a:pt x="65" y="933"/>
                  </a:lnTo>
                  <a:lnTo>
                    <a:pt x="62" y="928"/>
                  </a:lnTo>
                  <a:lnTo>
                    <a:pt x="56" y="914"/>
                  </a:lnTo>
                  <a:lnTo>
                    <a:pt x="49" y="890"/>
                  </a:lnTo>
                  <a:lnTo>
                    <a:pt x="39" y="856"/>
                  </a:lnTo>
                  <a:lnTo>
                    <a:pt x="29" y="814"/>
                  </a:lnTo>
                  <a:lnTo>
                    <a:pt x="19" y="762"/>
                  </a:lnTo>
                  <a:lnTo>
                    <a:pt x="11" y="701"/>
                  </a:lnTo>
                  <a:lnTo>
                    <a:pt x="4" y="632"/>
                  </a:lnTo>
                  <a:lnTo>
                    <a:pt x="0" y="552"/>
                  </a:lnTo>
                  <a:lnTo>
                    <a:pt x="0" y="464"/>
                  </a:lnTo>
                  <a:lnTo>
                    <a:pt x="32" y="383"/>
                  </a:lnTo>
                  <a:lnTo>
                    <a:pt x="117" y="308"/>
                  </a:lnTo>
                  <a:lnTo>
                    <a:pt x="241" y="240"/>
                  </a:lnTo>
                  <a:lnTo>
                    <a:pt x="390" y="181"/>
                  </a:lnTo>
                  <a:lnTo>
                    <a:pt x="552" y="127"/>
                  </a:lnTo>
                  <a:lnTo>
                    <a:pt x="714" y="83"/>
                  </a:lnTo>
                  <a:lnTo>
                    <a:pt x="863" y="47"/>
                  </a:lnTo>
                  <a:lnTo>
                    <a:pt x="984" y="22"/>
                  </a:lnTo>
                  <a:lnTo>
                    <a:pt x="1067" y="6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327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5" name="Freeform 103">
              <a:extLst>
                <a:ext uri="{FF2B5EF4-FFF2-40B4-BE49-F238E27FC236}">
                  <a16:creationId xmlns:a16="http://schemas.microsoft.com/office/drawing/2014/main" id="{F9EF4553-8767-6E09-D61A-760F08AD9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1012"/>
              <a:ext cx="471" cy="350"/>
            </a:xfrm>
            <a:custGeom>
              <a:avLst/>
              <a:gdLst>
                <a:gd name="T0" fmla="*/ 1129 w 1415"/>
                <a:gd name="T1" fmla="*/ 89 h 1050"/>
                <a:gd name="T2" fmla="*/ 1121 w 1415"/>
                <a:gd name="T3" fmla="*/ 280 h 1050"/>
                <a:gd name="T4" fmla="*/ 1088 w 1415"/>
                <a:gd name="T5" fmla="*/ 464 h 1050"/>
                <a:gd name="T6" fmla="*/ 1079 w 1415"/>
                <a:gd name="T7" fmla="*/ 543 h 1050"/>
                <a:gd name="T8" fmla="*/ 1122 w 1415"/>
                <a:gd name="T9" fmla="*/ 503 h 1050"/>
                <a:gd name="T10" fmla="*/ 1185 w 1415"/>
                <a:gd name="T11" fmla="*/ 451 h 1050"/>
                <a:gd name="T12" fmla="*/ 1233 w 1415"/>
                <a:gd name="T13" fmla="*/ 418 h 1050"/>
                <a:gd name="T14" fmla="*/ 1273 w 1415"/>
                <a:gd name="T15" fmla="*/ 413 h 1050"/>
                <a:gd name="T16" fmla="*/ 1328 w 1415"/>
                <a:gd name="T17" fmla="*/ 425 h 1050"/>
                <a:gd name="T18" fmla="*/ 1379 w 1415"/>
                <a:gd name="T19" fmla="*/ 470 h 1050"/>
                <a:gd name="T20" fmla="*/ 1407 w 1415"/>
                <a:gd name="T21" fmla="*/ 547 h 1050"/>
                <a:gd name="T22" fmla="*/ 1415 w 1415"/>
                <a:gd name="T23" fmla="*/ 614 h 1050"/>
                <a:gd name="T24" fmla="*/ 1409 w 1415"/>
                <a:gd name="T25" fmla="*/ 665 h 1050"/>
                <a:gd name="T26" fmla="*/ 1394 w 1415"/>
                <a:gd name="T27" fmla="*/ 701 h 1050"/>
                <a:gd name="T28" fmla="*/ 1339 w 1415"/>
                <a:gd name="T29" fmla="*/ 760 h 1050"/>
                <a:gd name="T30" fmla="*/ 1275 w 1415"/>
                <a:gd name="T31" fmla="*/ 826 h 1050"/>
                <a:gd name="T32" fmla="*/ 1244 w 1415"/>
                <a:gd name="T33" fmla="*/ 856 h 1050"/>
                <a:gd name="T34" fmla="*/ 1241 w 1415"/>
                <a:gd name="T35" fmla="*/ 859 h 1050"/>
                <a:gd name="T36" fmla="*/ 1231 w 1415"/>
                <a:gd name="T37" fmla="*/ 868 h 1050"/>
                <a:gd name="T38" fmla="*/ 1209 w 1415"/>
                <a:gd name="T39" fmla="*/ 875 h 1050"/>
                <a:gd name="T40" fmla="*/ 1183 w 1415"/>
                <a:gd name="T41" fmla="*/ 882 h 1050"/>
                <a:gd name="T42" fmla="*/ 1184 w 1415"/>
                <a:gd name="T43" fmla="*/ 898 h 1050"/>
                <a:gd name="T44" fmla="*/ 1182 w 1415"/>
                <a:gd name="T45" fmla="*/ 922 h 1050"/>
                <a:gd name="T46" fmla="*/ 1144 w 1415"/>
                <a:gd name="T47" fmla="*/ 956 h 1050"/>
                <a:gd name="T48" fmla="*/ 1063 w 1415"/>
                <a:gd name="T49" fmla="*/ 1007 h 1050"/>
                <a:gd name="T50" fmla="*/ 952 w 1415"/>
                <a:gd name="T51" fmla="*/ 1046 h 1050"/>
                <a:gd name="T52" fmla="*/ 826 w 1415"/>
                <a:gd name="T53" fmla="*/ 1029 h 1050"/>
                <a:gd name="T54" fmla="*/ 718 w 1415"/>
                <a:gd name="T55" fmla="*/ 901 h 1050"/>
                <a:gd name="T56" fmla="*/ 642 w 1415"/>
                <a:gd name="T57" fmla="*/ 707 h 1050"/>
                <a:gd name="T58" fmla="*/ 585 w 1415"/>
                <a:gd name="T59" fmla="*/ 558 h 1050"/>
                <a:gd name="T60" fmla="*/ 549 w 1415"/>
                <a:gd name="T61" fmla="*/ 559 h 1050"/>
                <a:gd name="T62" fmla="*/ 533 w 1415"/>
                <a:gd name="T63" fmla="*/ 706 h 1050"/>
                <a:gd name="T64" fmla="*/ 441 w 1415"/>
                <a:gd name="T65" fmla="*/ 888 h 1050"/>
                <a:gd name="T66" fmla="*/ 250 w 1415"/>
                <a:gd name="T67" fmla="*/ 988 h 1050"/>
                <a:gd name="T68" fmla="*/ 149 w 1415"/>
                <a:gd name="T69" fmla="*/ 982 h 1050"/>
                <a:gd name="T70" fmla="*/ 86 w 1415"/>
                <a:gd name="T71" fmla="*/ 951 h 1050"/>
                <a:gd name="T72" fmla="*/ 65 w 1415"/>
                <a:gd name="T73" fmla="*/ 933 h 1050"/>
                <a:gd name="T74" fmla="*/ 49 w 1415"/>
                <a:gd name="T75" fmla="*/ 890 h 1050"/>
                <a:gd name="T76" fmla="*/ 19 w 1415"/>
                <a:gd name="T77" fmla="*/ 762 h 1050"/>
                <a:gd name="T78" fmla="*/ 0 w 1415"/>
                <a:gd name="T79" fmla="*/ 552 h 1050"/>
                <a:gd name="T80" fmla="*/ 117 w 1415"/>
                <a:gd name="T81" fmla="*/ 308 h 1050"/>
                <a:gd name="T82" fmla="*/ 552 w 1415"/>
                <a:gd name="T83" fmla="*/ 127 h 1050"/>
                <a:gd name="T84" fmla="*/ 984 w 1415"/>
                <a:gd name="T85" fmla="*/ 22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15" h="1050">
                  <a:moveTo>
                    <a:pt x="1098" y="0"/>
                  </a:moveTo>
                  <a:lnTo>
                    <a:pt x="1119" y="39"/>
                  </a:lnTo>
                  <a:lnTo>
                    <a:pt x="1129" y="89"/>
                  </a:lnTo>
                  <a:lnTo>
                    <a:pt x="1133" y="149"/>
                  </a:lnTo>
                  <a:lnTo>
                    <a:pt x="1129" y="213"/>
                  </a:lnTo>
                  <a:lnTo>
                    <a:pt x="1121" y="280"/>
                  </a:lnTo>
                  <a:lnTo>
                    <a:pt x="1110" y="345"/>
                  </a:lnTo>
                  <a:lnTo>
                    <a:pt x="1100" y="408"/>
                  </a:lnTo>
                  <a:lnTo>
                    <a:pt x="1088" y="464"/>
                  </a:lnTo>
                  <a:lnTo>
                    <a:pt x="1079" y="512"/>
                  </a:lnTo>
                  <a:lnTo>
                    <a:pt x="1076" y="545"/>
                  </a:lnTo>
                  <a:lnTo>
                    <a:pt x="1079" y="543"/>
                  </a:lnTo>
                  <a:lnTo>
                    <a:pt x="1089" y="533"/>
                  </a:lnTo>
                  <a:lnTo>
                    <a:pt x="1104" y="520"/>
                  </a:lnTo>
                  <a:lnTo>
                    <a:pt x="1122" y="503"/>
                  </a:lnTo>
                  <a:lnTo>
                    <a:pt x="1142" y="485"/>
                  </a:lnTo>
                  <a:lnTo>
                    <a:pt x="1165" y="468"/>
                  </a:lnTo>
                  <a:lnTo>
                    <a:pt x="1185" y="451"/>
                  </a:lnTo>
                  <a:lnTo>
                    <a:pt x="1206" y="435"/>
                  </a:lnTo>
                  <a:lnTo>
                    <a:pt x="1221" y="424"/>
                  </a:lnTo>
                  <a:lnTo>
                    <a:pt x="1233" y="418"/>
                  </a:lnTo>
                  <a:lnTo>
                    <a:pt x="1245" y="415"/>
                  </a:lnTo>
                  <a:lnTo>
                    <a:pt x="1258" y="414"/>
                  </a:lnTo>
                  <a:lnTo>
                    <a:pt x="1273" y="413"/>
                  </a:lnTo>
                  <a:lnTo>
                    <a:pt x="1291" y="414"/>
                  </a:lnTo>
                  <a:lnTo>
                    <a:pt x="1310" y="418"/>
                  </a:lnTo>
                  <a:lnTo>
                    <a:pt x="1328" y="425"/>
                  </a:lnTo>
                  <a:lnTo>
                    <a:pt x="1347" y="437"/>
                  </a:lnTo>
                  <a:lnTo>
                    <a:pt x="1364" y="451"/>
                  </a:lnTo>
                  <a:lnTo>
                    <a:pt x="1379" y="470"/>
                  </a:lnTo>
                  <a:lnTo>
                    <a:pt x="1391" y="495"/>
                  </a:lnTo>
                  <a:lnTo>
                    <a:pt x="1401" y="521"/>
                  </a:lnTo>
                  <a:lnTo>
                    <a:pt x="1407" y="547"/>
                  </a:lnTo>
                  <a:lnTo>
                    <a:pt x="1412" y="571"/>
                  </a:lnTo>
                  <a:lnTo>
                    <a:pt x="1415" y="594"/>
                  </a:lnTo>
                  <a:lnTo>
                    <a:pt x="1415" y="614"/>
                  </a:lnTo>
                  <a:lnTo>
                    <a:pt x="1415" y="633"/>
                  </a:lnTo>
                  <a:lnTo>
                    <a:pt x="1413" y="650"/>
                  </a:lnTo>
                  <a:lnTo>
                    <a:pt x="1409" y="665"/>
                  </a:lnTo>
                  <a:lnTo>
                    <a:pt x="1406" y="678"/>
                  </a:lnTo>
                  <a:lnTo>
                    <a:pt x="1402" y="688"/>
                  </a:lnTo>
                  <a:lnTo>
                    <a:pt x="1394" y="701"/>
                  </a:lnTo>
                  <a:lnTo>
                    <a:pt x="1379" y="718"/>
                  </a:lnTo>
                  <a:lnTo>
                    <a:pt x="1362" y="738"/>
                  </a:lnTo>
                  <a:lnTo>
                    <a:pt x="1339" y="760"/>
                  </a:lnTo>
                  <a:lnTo>
                    <a:pt x="1316" y="784"/>
                  </a:lnTo>
                  <a:lnTo>
                    <a:pt x="1295" y="806"/>
                  </a:lnTo>
                  <a:lnTo>
                    <a:pt x="1275" y="826"/>
                  </a:lnTo>
                  <a:lnTo>
                    <a:pt x="1259" y="841"/>
                  </a:lnTo>
                  <a:lnTo>
                    <a:pt x="1247" y="852"/>
                  </a:lnTo>
                  <a:lnTo>
                    <a:pt x="1244" y="856"/>
                  </a:lnTo>
                  <a:lnTo>
                    <a:pt x="1244" y="857"/>
                  </a:lnTo>
                  <a:lnTo>
                    <a:pt x="1242" y="858"/>
                  </a:lnTo>
                  <a:lnTo>
                    <a:pt x="1241" y="859"/>
                  </a:lnTo>
                  <a:lnTo>
                    <a:pt x="1239" y="862"/>
                  </a:lnTo>
                  <a:lnTo>
                    <a:pt x="1235" y="864"/>
                  </a:lnTo>
                  <a:lnTo>
                    <a:pt x="1231" y="868"/>
                  </a:lnTo>
                  <a:lnTo>
                    <a:pt x="1226" y="870"/>
                  </a:lnTo>
                  <a:lnTo>
                    <a:pt x="1217" y="872"/>
                  </a:lnTo>
                  <a:lnTo>
                    <a:pt x="1209" y="875"/>
                  </a:lnTo>
                  <a:lnTo>
                    <a:pt x="1198" y="877"/>
                  </a:lnTo>
                  <a:lnTo>
                    <a:pt x="1188" y="878"/>
                  </a:lnTo>
                  <a:lnTo>
                    <a:pt x="1183" y="882"/>
                  </a:lnTo>
                  <a:lnTo>
                    <a:pt x="1182" y="887"/>
                  </a:lnTo>
                  <a:lnTo>
                    <a:pt x="1182" y="891"/>
                  </a:lnTo>
                  <a:lnTo>
                    <a:pt x="1184" y="898"/>
                  </a:lnTo>
                  <a:lnTo>
                    <a:pt x="1184" y="904"/>
                  </a:lnTo>
                  <a:lnTo>
                    <a:pt x="1184" y="914"/>
                  </a:lnTo>
                  <a:lnTo>
                    <a:pt x="1182" y="922"/>
                  </a:lnTo>
                  <a:lnTo>
                    <a:pt x="1175" y="933"/>
                  </a:lnTo>
                  <a:lnTo>
                    <a:pt x="1161" y="942"/>
                  </a:lnTo>
                  <a:lnTo>
                    <a:pt x="1144" y="956"/>
                  </a:lnTo>
                  <a:lnTo>
                    <a:pt x="1121" y="971"/>
                  </a:lnTo>
                  <a:lnTo>
                    <a:pt x="1094" y="989"/>
                  </a:lnTo>
                  <a:lnTo>
                    <a:pt x="1063" y="1007"/>
                  </a:lnTo>
                  <a:lnTo>
                    <a:pt x="1028" y="1025"/>
                  </a:lnTo>
                  <a:lnTo>
                    <a:pt x="991" y="1038"/>
                  </a:lnTo>
                  <a:lnTo>
                    <a:pt x="952" y="1046"/>
                  </a:lnTo>
                  <a:lnTo>
                    <a:pt x="910" y="1050"/>
                  </a:lnTo>
                  <a:lnTo>
                    <a:pt x="867" y="1044"/>
                  </a:lnTo>
                  <a:lnTo>
                    <a:pt x="826" y="1029"/>
                  </a:lnTo>
                  <a:lnTo>
                    <a:pt x="785" y="1001"/>
                  </a:lnTo>
                  <a:lnTo>
                    <a:pt x="749" y="956"/>
                  </a:lnTo>
                  <a:lnTo>
                    <a:pt x="718" y="901"/>
                  </a:lnTo>
                  <a:lnTo>
                    <a:pt x="690" y="838"/>
                  </a:lnTo>
                  <a:lnTo>
                    <a:pt x="664" y="772"/>
                  </a:lnTo>
                  <a:lnTo>
                    <a:pt x="642" y="707"/>
                  </a:lnTo>
                  <a:lnTo>
                    <a:pt x="621" y="647"/>
                  </a:lnTo>
                  <a:lnTo>
                    <a:pt x="603" y="596"/>
                  </a:lnTo>
                  <a:lnTo>
                    <a:pt x="585" y="558"/>
                  </a:lnTo>
                  <a:lnTo>
                    <a:pt x="568" y="538"/>
                  </a:lnTo>
                  <a:lnTo>
                    <a:pt x="556" y="538"/>
                  </a:lnTo>
                  <a:lnTo>
                    <a:pt x="549" y="559"/>
                  </a:lnTo>
                  <a:lnTo>
                    <a:pt x="547" y="597"/>
                  </a:lnTo>
                  <a:lnTo>
                    <a:pt x="542" y="646"/>
                  </a:lnTo>
                  <a:lnTo>
                    <a:pt x="533" y="706"/>
                  </a:lnTo>
                  <a:lnTo>
                    <a:pt x="515" y="766"/>
                  </a:lnTo>
                  <a:lnTo>
                    <a:pt x="486" y="829"/>
                  </a:lnTo>
                  <a:lnTo>
                    <a:pt x="441" y="888"/>
                  </a:lnTo>
                  <a:lnTo>
                    <a:pt x="378" y="939"/>
                  </a:lnTo>
                  <a:lnTo>
                    <a:pt x="291" y="978"/>
                  </a:lnTo>
                  <a:lnTo>
                    <a:pt x="250" y="988"/>
                  </a:lnTo>
                  <a:lnTo>
                    <a:pt x="212" y="991"/>
                  </a:lnTo>
                  <a:lnTo>
                    <a:pt x="179" y="988"/>
                  </a:lnTo>
                  <a:lnTo>
                    <a:pt x="149" y="982"/>
                  </a:lnTo>
                  <a:lnTo>
                    <a:pt x="124" y="972"/>
                  </a:lnTo>
                  <a:lnTo>
                    <a:pt x="103" y="962"/>
                  </a:lnTo>
                  <a:lnTo>
                    <a:pt x="86" y="951"/>
                  </a:lnTo>
                  <a:lnTo>
                    <a:pt x="74" y="942"/>
                  </a:lnTo>
                  <a:lnTo>
                    <a:pt x="67" y="935"/>
                  </a:lnTo>
                  <a:lnTo>
                    <a:pt x="65" y="933"/>
                  </a:lnTo>
                  <a:lnTo>
                    <a:pt x="62" y="928"/>
                  </a:lnTo>
                  <a:lnTo>
                    <a:pt x="56" y="914"/>
                  </a:lnTo>
                  <a:lnTo>
                    <a:pt x="49" y="890"/>
                  </a:lnTo>
                  <a:lnTo>
                    <a:pt x="39" y="856"/>
                  </a:lnTo>
                  <a:lnTo>
                    <a:pt x="29" y="814"/>
                  </a:lnTo>
                  <a:lnTo>
                    <a:pt x="19" y="762"/>
                  </a:lnTo>
                  <a:lnTo>
                    <a:pt x="11" y="701"/>
                  </a:lnTo>
                  <a:lnTo>
                    <a:pt x="4" y="632"/>
                  </a:lnTo>
                  <a:lnTo>
                    <a:pt x="0" y="552"/>
                  </a:lnTo>
                  <a:lnTo>
                    <a:pt x="0" y="464"/>
                  </a:lnTo>
                  <a:lnTo>
                    <a:pt x="32" y="383"/>
                  </a:lnTo>
                  <a:lnTo>
                    <a:pt x="117" y="308"/>
                  </a:lnTo>
                  <a:lnTo>
                    <a:pt x="241" y="240"/>
                  </a:lnTo>
                  <a:lnTo>
                    <a:pt x="390" y="181"/>
                  </a:lnTo>
                  <a:lnTo>
                    <a:pt x="552" y="127"/>
                  </a:lnTo>
                  <a:lnTo>
                    <a:pt x="714" y="83"/>
                  </a:lnTo>
                  <a:lnTo>
                    <a:pt x="863" y="47"/>
                  </a:lnTo>
                  <a:lnTo>
                    <a:pt x="984" y="22"/>
                  </a:lnTo>
                  <a:lnTo>
                    <a:pt x="1067" y="6"/>
                  </a:lnTo>
                  <a:lnTo>
                    <a:pt x="1098" y="0"/>
                  </a:lnTo>
                </a:path>
              </a:pathLst>
            </a:custGeom>
            <a:noFill/>
            <a:ln w="11113">
              <a:solidFill>
                <a:srgbClr val="0032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6" name="Freeform 104">
              <a:extLst>
                <a:ext uri="{FF2B5EF4-FFF2-40B4-BE49-F238E27FC236}">
                  <a16:creationId xmlns:a16="http://schemas.microsoft.com/office/drawing/2014/main" id="{80C3D2B5-0BD9-411C-F378-CC419DA79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9" y="1290"/>
              <a:ext cx="27" cy="57"/>
            </a:xfrm>
            <a:custGeom>
              <a:avLst/>
              <a:gdLst>
                <a:gd name="T0" fmla="*/ 78 w 79"/>
                <a:gd name="T1" fmla="*/ 0 h 172"/>
                <a:gd name="T2" fmla="*/ 79 w 79"/>
                <a:gd name="T3" fmla="*/ 16 h 172"/>
                <a:gd name="T4" fmla="*/ 78 w 79"/>
                <a:gd name="T5" fmla="*/ 33 h 172"/>
                <a:gd name="T6" fmla="*/ 75 w 79"/>
                <a:gd name="T7" fmla="*/ 52 h 172"/>
                <a:gd name="T8" fmla="*/ 72 w 79"/>
                <a:gd name="T9" fmla="*/ 72 h 172"/>
                <a:gd name="T10" fmla="*/ 64 w 79"/>
                <a:gd name="T11" fmla="*/ 92 h 172"/>
                <a:gd name="T12" fmla="*/ 57 w 79"/>
                <a:gd name="T13" fmla="*/ 111 h 172"/>
                <a:gd name="T14" fmla="*/ 47 w 79"/>
                <a:gd name="T15" fmla="*/ 130 h 172"/>
                <a:gd name="T16" fmla="*/ 35 w 79"/>
                <a:gd name="T17" fmla="*/ 146 h 172"/>
                <a:gd name="T18" fmla="*/ 18 w 79"/>
                <a:gd name="T19" fmla="*/ 160 h 172"/>
                <a:gd name="T20" fmla="*/ 0 w 79"/>
                <a:gd name="T2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172">
                  <a:moveTo>
                    <a:pt x="78" y="0"/>
                  </a:moveTo>
                  <a:lnTo>
                    <a:pt x="79" y="16"/>
                  </a:lnTo>
                  <a:lnTo>
                    <a:pt x="78" y="33"/>
                  </a:lnTo>
                  <a:lnTo>
                    <a:pt x="75" y="52"/>
                  </a:lnTo>
                  <a:lnTo>
                    <a:pt x="72" y="72"/>
                  </a:lnTo>
                  <a:lnTo>
                    <a:pt x="64" y="92"/>
                  </a:lnTo>
                  <a:lnTo>
                    <a:pt x="57" y="111"/>
                  </a:lnTo>
                  <a:lnTo>
                    <a:pt x="47" y="130"/>
                  </a:lnTo>
                  <a:lnTo>
                    <a:pt x="35" y="146"/>
                  </a:lnTo>
                  <a:lnTo>
                    <a:pt x="18" y="160"/>
                  </a:lnTo>
                  <a:lnTo>
                    <a:pt x="0" y="172"/>
                  </a:lnTo>
                </a:path>
              </a:pathLst>
            </a:custGeom>
            <a:noFill/>
            <a:ln w="11113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7" name="Freeform 105">
              <a:extLst>
                <a:ext uri="{FF2B5EF4-FFF2-40B4-BE49-F238E27FC236}">
                  <a16:creationId xmlns:a16="http://schemas.microsoft.com/office/drawing/2014/main" id="{0721A886-4085-A5A3-C587-82FA2756E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1218"/>
              <a:ext cx="152" cy="48"/>
            </a:xfrm>
            <a:custGeom>
              <a:avLst/>
              <a:gdLst>
                <a:gd name="T0" fmla="*/ 448 w 458"/>
                <a:gd name="T1" fmla="*/ 103 h 143"/>
                <a:gd name="T2" fmla="*/ 401 w 458"/>
                <a:gd name="T3" fmla="*/ 124 h 143"/>
                <a:gd name="T4" fmla="*/ 335 w 458"/>
                <a:gd name="T5" fmla="*/ 139 h 143"/>
                <a:gd name="T6" fmla="*/ 290 w 458"/>
                <a:gd name="T7" fmla="*/ 138 h 143"/>
                <a:gd name="T8" fmla="*/ 276 w 458"/>
                <a:gd name="T9" fmla="*/ 140 h 143"/>
                <a:gd name="T10" fmla="*/ 250 w 458"/>
                <a:gd name="T11" fmla="*/ 143 h 143"/>
                <a:gd name="T12" fmla="*/ 223 w 458"/>
                <a:gd name="T13" fmla="*/ 142 h 143"/>
                <a:gd name="T14" fmla="*/ 214 w 458"/>
                <a:gd name="T15" fmla="*/ 139 h 143"/>
                <a:gd name="T16" fmla="*/ 199 w 458"/>
                <a:gd name="T17" fmla="*/ 138 h 143"/>
                <a:gd name="T18" fmla="*/ 180 w 458"/>
                <a:gd name="T19" fmla="*/ 137 h 143"/>
                <a:gd name="T20" fmla="*/ 158 w 458"/>
                <a:gd name="T21" fmla="*/ 138 h 143"/>
                <a:gd name="T22" fmla="*/ 131 w 458"/>
                <a:gd name="T23" fmla="*/ 136 h 143"/>
                <a:gd name="T24" fmla="*/ 106 w 458"/>
                <a:gd name="T25" fmla="*/ 134 h 143"/>
                <a:gd name="T26" fmla="*/ 92 w 458"/>
                <a:gd name="T27" fmla="*/ 136 h 143"/>
                <a:gd name="T28" fmla="*/ 85 w 458"/>
                <a:gd name="T29" fmla="*/ 136 h 143"/>
                <a:gd name="T30" fmla="*/ 81 w 458"/>
                <a:gd name="T31" fmla="*/ 132 h 143"/>
                <a:gd name="T32" fmla="*/ 78 w 458"/>
                <a:gd name="T33" fmla="*/ 125 h 143"/>
                <a:gd name="T34" fmla="*/ 77 w 458"/>
                <a:gd name="T35" fmla="*/ 119 h 143"/>
                <a:gd name="T36" fmla="*/ 78 w 458"/>
                <a:gd name="T37" fmla="*/ 114 h 143"/>
                <a:gd name="T38" fmla="*/ 84 w 458"/>
                <a:gd name="T39" fmla="*/ 111 h 143"/>
                <a:gd name="T40" fmla="*/ 98 w 458"/>
                <a:gd name="T41" fmla="*/ 107 h 143"/>
                <a:gd name="T42" fmla="*/ 122 w 458"/>
                <a:gd name="T43" fmla="*/ 106 h 143"/>
                <a:gd name="T44" fmla="*/ 149 w 458"/>
                <a:gd name="T45" fmla="*/ 106 h 143"/>
                <a:gd name="T46" fmla="*/ 169 w 458"/>
                <a:gd name="T47" fmla="*/ 103 h 143"/>
                <a:gd name="T48" fmla="*/ 191 w 458"/>
                <a:gd name="T49" fmla="*/ 100 h 143"/>
                <a:gd name="T50" fmla="*/ 206 w 458"/>
                <a:gd name="T51" fmla="*/ 98 h 143"/>
                <a:gd name="T52" fmla="*/ 212 w 458"/>
                <a:gd name="T53" fmla="*/ 96 h 143"/>
                <a:gd name="T54" fmla="*/ 38 w 458"/>
                <a:gd name="T55" fmla="*/ 86 h 143"/>
                <a:gd name="T56" fmla="*/ 34 w 458"/>
                <a:gd name="T57" fmla="*/ 84 h 143"/>
                <a:gd name="T58" fmla="*/ 28 w 458"/>
                <a:gd name="T59" fmla="*/ 78 h 143"/>
                <a:gd name="T60" fmla="*/ 27 w 458"/>
                <a:gd name="T61" fmla="*/ 67 h 143"/>
                <a:gd name="T62" fmla="*/ 29 w 458"/>
                <a:gd name="T63" fmla="*/ 63 h 143"/>
                <a:gd name="T64" fmla="*/ 35 w 458"/>
                <a:gd name="T65" fmla="*/ 61 h 143"/>
                <a:gd name="T66" fmla="*/ 42 w 458"/>
                <a:gd name="T67" fmla="*/ 58 h 143"/>
                <a:gd name="T68" fmla="*/ 58 w 458"/>
                <a:gd name="T69" fmla="*/ 56 h 143"/>
                <a:gd name="T70" fmla="*/ 83 w 458"/>
                <a:gd name="T71" fmla="*/ 53 h 143"/>
                <a:gd name="T72" fmla="*/ 108 w 458"/>
                <a:gd name="T73" fmla="*/ 52 h 143"/>
                <a:gd name="T74" fmla="*/ 128 w 458"/>
                <a:gd name="T75" fmla="*/ 53 h 143"/>
                <a:gd name="T76" fmla="*/ 154 w 458"/>
                <a:gd name="T77" fmla="*/ 51 h 143"/>
                <a:gd name="T78" fmla="*/ 173 w 458"/>
                <a:gd name="T79" fmla="*/ 46 h 143"/>
                <a:gd name="T80" fmla="*/ 181 w 458"/>
                <a:gd name="T81" fmla="*/ 44 h 143"/>
                <a:gd name="T82" fmla="*/ 17 w 458"/>
                <a:gd name="T83" fmla="*/ 40 h 143"/>
                <a:gd name="T84" fmla="*/ 10 w 458"/>
                <a:gd name="T85" fmla="*/ 38 h 143"/>
                <a:gd name="T86" fmla="*/ 2 w 458"/>
                <a:gd name="T87" fmla="*/ 32 h 143"/>
                <a:gd name="T88" fmla="*/ 2 w 458"/>
                <a:gd name="T89" fmla="*/ 24 h 143"/>
                <a:gd name="T90" fmla="*/ 21 w 458"/>
                <a:gd name="T91" fmla="*/ 12 h 143"/>
                <a:gd name="T92" fmla="*/ 53 w 458"/>
                <a:gd name="T93" fmla="*/ 5 h 143"/>
                <a:gd name="T94" fmla="*/ 75 w 458"/>
                <a:gd name="T9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8" h="143">
                  <a:moveTo>
                    <a:pt x="458" y="98"/>
                  </a:moveTo>
                  <a:lnTo>
                    <a:pt x="455" y="99"/>
                  </a:lnTo>
                  <a:lnTo>
                    <a:pt x="448" y="103"/>
                  </a:lnTo>
                  <a:lnTo>
                    <a:pt x="435" y="109"/>
                  </a:lnTo>
                  <a:lnTo>
                    <a:pt x="420" y="117"/>
                  </a:lnTo>
                  <a:lnTo>
                    <a:pt x="401" y="124"/>
                  </a:lnTo>
                  <a:lnTo>
                    <a:pt x="379" y="131"/>
                  </a:lnTo>
                  <a:lnTo>
                    <a:pt x="358" y="137"/>
                  </a:lnTo>
                  <a:lnTo>
                    <a:pt x="335" y="139"/>
                  </a:lnTo>
                  <a:lnTo>
                    <a:pt x="312" y="140"/>
                  </a:lnTo>
                  <a:lnTo>
                    <a:pt x="290" y="138"/>
                  </a:lnTo>
                  <a:lnTo>
                    <a:pt x="290" y="138"/>
                  </a:lnTo>
                  <a:lnTo>
                    <a:pt x="286" y="139"/>
                  </a:lnTo>
                  <a:lnTo>
                    <a:pt x="281" y="139"/>
                  </a:lnTo>
                  <a:lnTo>
                    <a:pt x="276" y="140"/>
                  </a:lnTo>
                  <a:lnTo>
                    <a:pt x="267" y="142"/>
                  </a:lnTo>
                  <a:lnTo>
                    <a:pt x="260" y="143"/>
                  </a:lnTo>
                  <a:lnTo>
                    <a:pt x="250" y="143"/>
                  </a:lnTo>
                  <a:lnTo>
                    <a:pt x="242" y="143"/>
                  </a:lnTo>
                  <a:lnTo>
                    <a:pt x="233" y="143"/>
                  </a:lnTo>
                  <a:lnTo>
                    <a:pt x="223" y="142"/>
                  </a:lnTo>
                  <a:lnTo>
                    <a:pt x="220" y="140"/>
                  </a:lnTo>
                  <a:lnTo>
                    <a:pt x="217" y="140"/>
                  </a:lnTo>
                  <a:lnTo>
                    <a:pt x="214" y="139"/>
                  </a:lnTo>
                  <a:lnTo>
                    <a:pt x="209" y="139"/>
                  </a:lnTo>
                  <a:lnTo>
                    <a:pt x="204" y="138"/>
                  </a:lnTo>
                  <a:lnTo>
                    <a:pt x="199" y="138"/>
                  </a:lnTo>
                  <a:lnTo>
                    <a:pt x="193" y="137"/>
                  </a:lnTo>
                  <a:lnTo>
                    <a:pt x="187" y="137"/>
                  </a:lnTo>
                  <a:lnTo>
                    <a:pt x="180" y="137"/>
                  </a:lnTo>
                  <a:lnTo>
                    <a:pt x="173" y="138"/>
                  </a:lnTo>
                  <a:lnTo>
                    <a:pt x="165" y="138"/>
                  </a:lnTo>
                  <a:lnTo>
                    <a:pt x="158" y="138"/>
                  </a:lnTo>
                  <a:lnTo>
                    <a:pt x="149" y="138"/>
                  </a:lnTo>
                  <a:lnTo>
                    <a:pt x="141" y="137"/>
                  </a:lnTo>
                  <a:lnTo>
                    <a:pt x="131" y="136"/>
                  </a:lnTo>
                  <a:lnTo>
                    <a:pt x="122" y="136"/>
                  </a:lnTo>
                  <a:lnTo>
                    <a:pt x="114" y="136"/>
                  </a:lnTo>
                  <a:lnTo>
                    <a:pt x="106" y="134"/>
                  </a:lnTo>
                  <a:lnTo>
                    <a:pt x="99" y="134"/>
                  </a:lnTo>
                  <a:lnTo>
                    <a:pt x="94" y="136"/>
                  </a:lnTo>
                  <a:lnTo>
                    <a:pt x="92" y="136"/>
                  </a:lnTo>
                  <a:lnTo>
                    <a:pt x="90" y="136"/>
                  </a:lnTo>
                  <a:lnTo>
                    <a:pt x="87" y="136"/>
                  </a:lnTo>
                  <a:lnTo>
                    <a:pt x="85" y="136"/>
                  </a:lnTo>
                  <a:lnTo>
                    <a:pt x="84" y="134"/>
                  </a:lnTo>
                  <a:lnTo>
                    <a:pt x="83" y="133"/>
                  </a:lnTo>
                  <a:lnTo>
                    <a:pt x="81" y="132"/>
                  </a:lnTo>
                  <a:lnTo>
                    <a:pt x="80" y="130"/>
                  </a:lnTo>
                  <a:lnTo>
                    <a:pt x="79" y="128"/>
                  </a:lnTo>
                  <a:lnTo>
                    <a:pt x="78" y="125"/>
                  </a:lnTo>
                  <a:lnTo>
                    <a:pt x="78" y="123"/>
                  </a:lnTo>
                  <a:lnTo>
                    <a:pt x="77" y="121"/>
                  </a:lnTo>
                  <a:lnTo>
                    <a:pt x="77" y="119"/>
                  </a:lnTo>
                  <a:lnTo>
                    <a:pt x="77" y="117"/>
                  </a:lnTo>
                  <a:lnTo>
                    <a:pt x="77" y="115"/>
                  </a:lnTo>
                  <a:lnTo>
                    <a:pt x="78" y="114"/>
                  </a:lnTo>
                  <a:lnTo>
                    <a:pt x="80" y="113"/>
                  </a:lnTo>
                  <a:lnTo>
                    <a:pt x="81" y="111"/>
                  </a:lnTo>
                  <a:lnTo>
                    <a:pt x="84" y="111"/>
                  </a:lnTo>
                  <a:lnTo>
                    <a:pt x="87" y="108"/>
                  </a:lnTo>
                  <a:lnTo>
                    <a:pt x="91" y="107"/>
                  </a:lnTo>
                  <a:lnTo>
                    <a:pt x="98" y="107"/>
                  </a:lnTo>
                  <a:lnTo>
                    <a:pt x="105" y="107"/>
                  </a:lnTo>
                  <a:lnTo>
                    <a:pt x="114" y="106"/>
                  </a:lnTo>
                  <a:lnTo>
                    <a:pt x="122" y="106"/>
                  </a:lnTo>
                  <a:lnTo>
                    <a:pt x="133" y="106"/>
                  </a:lnTo>
                  <a:lnTo>
                    <a:pt x="141" y="106"/>
                  </a:lnTo>
                  <a:lnTo>
                    <a:pt x="149" y="106"/>
                  </a:lnTo>
                  <a:lnTo>
                    <a:pt x="156" y="106"/>
                  </a:lnTo>
                  <a:lnTo>
                    <a:pt x="162" y="105"/>
                  </a:lnTo>
                  <a:lnTo>
                    <a:pt x="169" y="103"/>
                  </a:lnTo>
                  <a:lnTo>
                    <a:pt x="178" y="102"/>
                  </a:lnTo>
                  <a:lnTo>
                    <a:pt x="184" y="101"/>
                  </a:lnTo>
                  <a:lnTo>
                    <a:pt x="191" y="100"/>
                  </a:lnTo>
                  <a:lnTo>
                    <a:pt x="197" y="99"/>
                  </a:lnTo>
                  <a:lnTo>
                    <a:pt x="202" y="98"/>
                  </a:lnTo>
                  <a:lnTo>
                    <a:pt x="206" y="98"/>
                  </a:lnTo>
                  <a:lnTo>
                    <a:pt x="210" y="96"/>
                  </a:lnTo>
                  <a:lnTo>
                    <a:pt x="211" y="96"/>
                  </a:lnTo>
                  <a:lnTo>
                    <a:pt x="212" y="96"/>
                  </a:lnTo>
                  <a:lnTo>
                    <a:pt x="122" y="93"/>
                  </a:lnTo>
                  <a:lnTo>
                    <a:pt x="38" y="86"/>
                  </a:lnTo>
                  <a:lnTo>
                    <a:pt x="38" y="86"/>
                  </a:lnTo>
                  <a:lnTo>
                    <a:pt x="37" y="86"/>
                  </a:lnTo>
                  <a:lnTo>
                    <a:pt x="35" y="84"/>
                  </a:lnTo>
                  <a:lnTo>
                    <a:pt x="34" y="84"/>
                  </a:lnTo>
                  <a:lnTo>
                    <a:pt x="31" y="82"/>
                  </a:lnTo>
                  <a:lnTo>
                    <a:pt x="29" y="80"/>
                  </a:lnTo>
                  <a:lnTo>
                    <a:pt x="28" y="78"/>
                  </a:lnTo>
                  <a:lnTo>
                    <a:pt x="27" y="75"/>
                  </a:lnTo>
                  <a:lnTo>
                    <a:pt x="25" y="71"/>
                  </a:lnTo>
                  <a:lnTo>
                    <a:pt x="27" y="67"/>
                  </a:lnTo>
                  <a:lnTo>
                    <a:pt x="28" y="65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30" y="62"/>
                  </a:lnTo>
                  <a:lnTo>
                    <a:pt x="33" y="61"/>
                  </a:lnTo>
                  <a:lnTo>
                    <a:pt x="35" y="61"/>
                  </a:lnTo>
                  <a:lnTo>
                    <a:pt x="36" y="59"/>
                  </a:lnTo>
                  <a:lnTo>
                    <a:pt x="38" y="59"/>
                  </a:lnTo>
                  <a:lnTo>
                    <a:pt x="42" y="58"/>
                  </a:lnTo>
                  <a:lnTo>
                    <a:pt x="44" y="57"/>
                  </a:lnTo>
                  <a:lnTo>
                    <a:pt x="50" y="56"/>
                  </a:lnTo>
                  <a:lnTo>
                    <a:pt x="58" y="56"/>
                  </a:lnTo>
                  <a:lnTo>
                    <a:pt x="66" y="55"/>
                  </a:lnTo>
                  <a:lnTo>
                    <a:pt x="74" y="55"/>
                  </a:lnTo>
                  <a:lnTo>
                    <a:pt x="83" y="53"/>
                  </a:lnTo>
                  <a:lnTo>
                    <a:pt x="92" y="52"/>
                  </a:lnTo>
                  <a:lnTo>
                    <a:pt x="99" y="52"/>
                  </a:lnTo>
                  <a:lnTo>
                    <a:pt x="108" y="52"/>
                  </a:lnTo>
                  <a:lnTo>
                    <a:pt x="114" y="52"/>
                  </a:lnTo>
                  <a:lnTo>
                    <a:pt x="118" y="52"/>
                  </a:lnTo>
                  <a:lnTo>
                    <a:pt x="128" y="53"/>
                  </a:lnTo>
                  <a:lnTo>
                    <a:pt x="137" y="52"/>
                  </a:lnTo>
                  <a:lnTo>
                    <a:pt x="146" y="52"/>
                  </a:lnTo>
                  <a:lnTo>
                    <a:pt x="154" y="51"/>
                  </a:lnTo>
                  <a:lnTo>
                    <a:pt x="161" y="50"/>
                  </a:lnTo>
                  <a:lnTo>
                    <a:pt x="168" y="48"/>
                  </a:lnTo>
                  <a:lnTo>
                    <a:pt x="173" y="46"/>
                  </a:lnTo>
                  <a:lnTo>
                    <a:pt x="178" y="46"/>
                  </a:lnTo>
                  <a:lnTo>
                    <a:pt x="180" y="45"/>
                  </a:lnTo>
                  <a:lnTo>
                    <a:pt x="181" y="44"/>
                  </a:lnTo>
                  <a:lnTo>
                    <a:pt x="109" y="42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6" y="39"/>
                  </a:lnTo>
                  <a:lnTo>
                    <a:pt x="13" y="39"/>
                  </a:lnTo>
                  <a:lnTo>
                    <a:pt x="10" y="38"/>
                  </a:lnTo>
                  <a:lnTo>
                    <a:pt x="8" y="37"/>
                  </a:lnTo>
                  <a:lnTo>
                    <a:pt x="5" y="34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10" y="14"/>
                  </a:lnTo>
                  <a:lnTo>
                    <a:pt x="21" y="12"/>
                  </a:lnTo>
                  <a:lnTo>
                    <a:pt x="30" y="9"/>
                  </a:lnTo>
                  <a:lnTo>
                    <a:pt x="42" y="6"/>
                  </a:lnTo>
                  <a:lnTo>
                    <a:pt x="53" y="5"/>
                  </a:lnTo>
                  <a:lnTo>
                    <a:pt x="61" y="2"/>
                  </a:lnTo>
                  <a:lnTo>
                    <a:pt x="71" y="1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458" y="98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8" name="Freeform 106">
              <a:extLst>
                <a:ext uri="{FF2B5EF4-FFF2-40B4-BE49-F238E27FC236}">
                  <a16:creationId xmlns:a16="http://schemas.microsoft.com/office/drawing/2014/main" id="{829C3D21-4616-304F-2E3F-CAFAC6989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" y="1218"/>
              <a:ext cx="152" cy="48"/>
            </a:xfrm>
            <a:custGeom>
              <a:avLst/>
              <a:gdLst>
                <a:gd name="T0" fmla="*/ 448 w 458"/>
                <a:gd name="T1" fmla="*/ 103 h 143"/>
                <a:gd name="T2" fmla="*/ 401 w 458"/>
                <a:gd name="T3" fmla="*/ 124 h 143"/>
                <a:gd name="T4" fmla="*/ 335 w 458"/>
                <a:gd name="T5" fmla="*/ 139 h 143"/>
                <a:gd name="T6" fmla="*/ 290 w 458"/>
                <a:gd name="T7" fmla="*/ 138 h 143"/>
                <a:gd name="T8" fmla="*/ 276 w 458"/>
                <a:gd name="T9" fmla="*/ 140 h 143"/>
                <a:gd name="T10" fmla="*/ 250 w 458"/>
                <a:gd name="T11" fmla="*/ 143 h 143"/>
                <a:gd name="T12" fmla="*/ 223 w 458"/>
                <a:gd name="T13" fmla="*/ 142 h 143"/>
                <a:gd name="T14" fmla="*/ 214 w 458"/>
                <a:gd name="T15" fmla="*/ 139 h 143"/>
                <a:gd name="T16" fmla="*/ 199 w 458"/>
                <a:gd name="T17" fmla="*/ 138 h 143"/>
                <a:gd name="T18" fmla="*/ 180 w 458"/>
                <a:gd name="T19" fmla="*/ 137 h 143"/>
                <a:gd name="T20" fmla="*/ 158 w 458"/>
                <a:gd name="T21" fmla="*/ 138 h 143"/>
                <a:gd name="T22" fmla="*/ 131 w 458"/>
                <a:gd name="T23" fmla="*/ 136 h 143"/>
                <a:gd name="T24" fmla="*/ 106 w 458"/>
                <a:gd name="T25" fmla="*/ 134 h 143"/>
                <a:gd name="T26" fmla="*/ 92 w 458"/>
                <a:gd name="T27" fmla="*/ 136 h 143"/>
                <a:gd name="T28" fmla="*/ 85 w 458"/>
                <a:gd name="T29" fmla="*/ 136 h 143"/>
                <a:gd name="T30" fmla="*/ 81 w 458"/>
                <a:gd name="T31" fmla="*/ 132 h 143"/>
                <a:gd name="T32" fmla="*/ 78 w 458"/>
                <a:gd name="T33" fmla="*/ 125 h 143"/>
                <a:gd name="T34" fmla="*/ 77 w 458"/>
                <a:gd name="T35" fmla="*/ 119 h 143"/>
                <a:gd name="T36" fmla="*/ 78 w 458"/>
                <a:gd name="T37" fmla="*/ 114 h 143"/>
                <a:gd name="T38" fmla="*/ 84 w 458"/>
                <a:gd name="T39" fmla="*/ 111 h 143"/>
                <a:gd name="T40" fmla="*/ 98 w 458"/>
                <a:gd name="T41" fmla="*/ 107 h 143"/>
                <a:gd name="T42" fmla="*/ 122 w 458"/>
                <a:gd name="T43" fmla="*/ 106 h 143"/>
                <a:gd name="T44" fmla="*/ 149 w 458"/>
                <a:gd name="T45" fmla="*/ 106 h 143"/>
                <a:gd name="T46" fmla="*/ 169 w 458"/>
                <a:gd name="T47" fmla="*/ 103 h 143"/>
                <a:gd name="T48" fmla="*/ 191 w 458"/>
                <a:gd name="T49" fmla="*/ 100 h 143"/>
                <a:gd name="T50" fmla="*/ 206 w 458"/>
                <a:gd name="T51" fmla="*/ 98 h 143"/>
                <a:gd name="T52" fmla="*/ 212 w 458"/>
                <a:gd name="T53" fmla="*/ 96 h 143"/>
                <a:gd name="T54" fmla="*/ 38 w 458"/>
                <a:gd name="T55" fmla="*/ 86 h 143"/>
                <a:gd name="T56" fmla="*/ 34 w 458"/>
                <a:gd name="T57" fmla="*/ 84 h 143"/>
                <a:gd name="T58" fmla="*/ 28 w 458"/>
                <a:gd name="T59" fmla="*/ 78 h 143"/>
                <a:gd name="T60" fmla="*/ 27 w 458"/>
                <a:gd name="T61" fmla="*/ 67 h 143"/>
                <a:gd name="T62" fmla="*/ 29 w 458"/>
                <a:gd name="T63" fmla="*/ 63 h 143"/>
                <a:gd name="T64" fmla="*/ 35 w 458"/>
                <a:gd name="T65" fmla="*/ 61 h 143"/>
                <a:gd name="T66" fmla="*/ 42 w 458"/>
                <a:gd name="T67" fmla="*/ 58 h 143"/>
                <a:gd name="T68" fmla="*/ 58 w 458"/>
                <a:gd name="T69" fmla="*/ 56 h 143"/>
                <a:gd name="T70" fmla="*/ 83 w 458"/>
                <a:gd name="T71" fmla="*/ 53 h 143"/>
                <a:gd name="T72" fmla="*/ 108 w 458"/>
                <a:gd name="T73" fmla="*/ 52 h 143"/>
                <a:gd name="T74" fmla="*/ 128 w 458"/>
                <a:gd name="T75" fmla="*/ 53 h 143"/>
                <a:gd name="T76" fmla="*/ 154 w 458"/>
                <a:gd name="T77" fmla="*/ 51 h 143"/>
                <a:gd name="T78" fmla="*/ 173 w 458"/>
                <a:gd name="T79" fmla="*/ 46 h 143"/>
                <a:gd name="T80" fmla="*/ 181 w 458"/>
                <a:gd name="T81" fmla="*/ 44 h 143"/>
                <a:gd name="T82" fmla="*/ 17 w 458"/>
                <a:gd name="T83" fmla="*/ 40 h 143"/>
                <a:gd name="T84" fmla="*/ 10 w 458"/>
                <a:gd name="T85" fmla="*/ 38 h 143"/>
                <a:gd name="T86" fmla="*/ 2 w 458"/>
                <a:gd name="T87" fmla="*/ 32 h 143"/>
                <a:gd name="T88" fmla="*/ 2 w 458"/>
                <a:gd name="T89" fmla="*/ 24 h 143"/>
                <a:gd name="T90" fmla="*/ 21 w 458"/>
                <a:gd name="T91" fmla="*/ 12 h 143"/>
                <a:gd name="T92" fmla="*/ 53 w 458"/>
                <a:gd name="T93" fmla="*/ 5 h 143"/>
                <a:gd name="T94" fmla="*/ 75 w 458"/>
                <a:gd name="T9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8" h="143">
                  <a:moveTo>
                    <a:pt x="458" y="98"/>
                  </a:moveTo>
                  <a:lnTo>
                    <a:pt x="455" y="99"/>
                  </a:lnTo>
                  <a:lnTo>
                    <a:pt x="448" y="103"/>
                  </a:lnTo>
                  <a:lnTo>
                    <a:pt x="435" y="109"/>
                  </a:lnTo>
                  <a:lnTo>
                    <a:pt x="420" y="117"/>
                  </a:lnTo>
                  <a:lnTo>
                    <a:pt x="401" y="124"/>
                  </a:lnTo>
                  <a:lnTo>
                    <a:pt x="379" y="131"/>
                  </a:lnTo>
                  <a:lnTo>
                    <a:pt x="358" y="137"/>
                  </a:lnTo>
                  <a:lnTo>
                    <a:pt x="335" y="139"/>
                  </a:lnTo>
                  <a:lnTo>
                    <a:pt x="312" y="140"/>
                  </a:lnTo>
                  <a:lnTo>
                    <a:pt x="290" y="138"/>
                  </a:lnTo>
                  <a:lnTo>
                    <a:pt x="290" y="138"/>
                  </a:lnTo>
                  <a:lnTo>
                    <a:pt x="286" y="139"/>
                  </a:lnTo>
                  <a:lnTo>
                    <a:pt x="281" y="139"/>
                  </a:lnTo>
                  <a:lnTo>
                    <a:pt x="276" y="140"/>
                  </a:lnTo>
                  <a:lnTo>
                    <a:pt x="267" y="142"/>
                  </a:lnTo>
                  <a:lnTo>
                    <a:pt x="260" y="143"/>
                  </a:lnTo>
                  <a:lnTo>
                    <a:pt x="250" y="143"/>
                  </a:lnTo>
                  <a:lnTo>
                    <a:pt x="242" y="143"/>
                  </a:lnTo>
                  <a:lnTo>
                    <a:pt x="233" y="143"/>
                  </a:lnTo>
                  <a:lnTo>
                    <a:pt x="223" y="142"/>
                  </a:lnTo>
                  <a:lnTo>
                    <a:pt x="220" y="140"/>
                  </a:lnTo>
                  <a:lnTo>
                    <a:pt x="217" y="140"/>
                  </a:lnTo>
                  <a:lnTo>
                    <a:pt x="214" y="139"/>
                  </a:lnTo>
                  <a:lnTo>
                    <a:pt x="209" y="139"/>
                  </a:lnTo>
                  <a:lnTo>
                    <a:pt x="204" y="138"/>
                  </a:lnTo>
                  <a:lnTo>
                    <a:pt x="199" y="138"/>
                  </a:lnTo>
                  <a:lnTo>
                    <a:pt x="193" y="137"/>
                  </a:lnTo>
                  <a:lnTo>
                    <a:pt x="187" y="137"/>
                  </a:lnTo>
                  <a:lnTo>
                    <a:pt x="180" y="137"/>
                  </a:lnTo>
                  <a:lnTo>
                    <a:pt x="173" y="138"/>
                  </a:lnTo>
                  <a:lnTo>
                    <a:pt x="165" y="138"/>
                  </a:lnTo>
                  <a:lnTo>
                    <a:pt x="158" y="138"/>
                  </a:lnTo>
                  <a:lnTo>
                    <a:pt x="149" y="138"/>
                  </a:lnTo>
                  <a:lnTo>
                    <a:pt x="141" y="137"/>
                  </a:lnTo>
                  <a:lnTo>
                    <a:pt x="131" y="136"/>
                  </a:lnTo>
                  <a:lnTo>
                    <a:pt x="122" y="136"/>
                  </a:lnTo>
                  <a:lnTo>
                    <a:pt x="114" y="136"/>
                  </a:lnTo>
                  <a:lnTo>
                    <a:pt x="106" y="134"/>
                  </a:lnTo>
                  <a:lnTo>
                    <a:pt x="99" y="134"/>
                  </a:lnTo>
                  <a:lnTo>
                    <a:pt x="94" y="136"/>
                  </a:lnTo>
                  <a:lnTo>
                    <a:pt x="92" y="136"/>
                  </a:lnTo>
                  <a:lnTo>
                    <a:pt x="90" y="136"/>
                  </a:lnTo>
                  <a:lnTo>
                    <a:pt x="87" y="136"/>
                  </a:lnTo>
                  <a:lnTo>
                    <a:pt x="85" y="136"/>
                  </a:lnTo>
                  <a:lnTo>
                    <a:pt x="84" y="134"/>
                  </a:lnTo>
                  <a:lnTo>
                    <a:pt x="83" y="133"/>
                  </a:lnTo>
                  <a:lnTo>
                    <a:pt x="81" y="132"/>
                  </a:lnTo>
                  <a:lnTo>
                    <a:pt x="80" y="130"/>
                  </a:lnTo>
                  <a:lnTo>
                    <a:pt x="79" y="128"/>
                  </a:lnTo>
                  <a:lnTo>
                    <a:pt x="78" y="125"/>
                  </a:lnTo>
                  <a:lnTo>
                    <a:pt x="78" y="123"/>
                  </a:lnTo>
                  <a:lnTo>
                    <a:pt x="77" y="121"/>
                  </a:lnTo>
                  <a:lnTo>
                    <a:pt x="77" y="119"/>
                  </a:lnTo>
                  <a:lnTo>
                    <a:pt x="77" y="117"/>
                  </a:lnTo>
                  <a:lnTo>
                    <a:pt x="77" y="115"/>
                  </a:lnTo>
                  <a:lnTo>
                    <a:pt x="78" y="114"/>
                  </a:lnTo>
                  <a:lnTo>
                    <a:pt x="80" y="113"/>
                  </a:lnTo>
                  <a:lnTo>
                    <a:pt x="81" y="111"/>
                  </a:lnTo>
                  <a:lnTo>
                    <a:pt x="84" y="111"/>
                  </a:lnTo>
                  <a:lnTo>
                    <a:pt x="87" y="108"/>
                  </a:lnTo>
                  <a:lnTo>
                    <a:pt x="91" y="107"/>
                  </a:lnTo>
                  <a:lnTo>
                    <a:pt x="98" y="107"/>
                  </a:lnTo>
                  <a:lnTo>
                    <a:pt x="105" y="107"/>
                  </a:lnTo>
                  <a:lnTo>
                    <a:pt x="114" y="106"/>
                  </a:lnTo>
                  <a:lnTo>
                    <a:pt x="122" y="106"/>
                  </a:lnTo>
                  <a:lnTo>
                    <a:pt x="133" y="106"/>
                  </a:lnTo>
                  <a:lnTo>
                    <a:pt x="141" y="106"/>
                  </a:lnTo>
                  <a:lnTo>
                    <a:pt x="149" y="106"/>
                  </a:lnTo>
                  <a:lnTo>
                    <a:pt x="156" y="106"/>
                  </a:lnTo>
                  <a:lnTo>
                    <a:pt x="162" y="105"/>
                  </a:lnTo>
                  <a:lnTo>
                    <a:pt x="169" y="103"/>
                  </a:lnTo>
                  <a:lnTo>
                    <a:pt x="178" y="102"/>
                  </a:lnTo>
                  <a:lnTo>
                    <a:pt x="184" y="101"/>
                  </a:lnTo>
                  <a:lnTo>
                    <a:pt x="191" y="100"/>
                  </a:lnTo>
                  <a:lnTo>
                    <a:pt x="197" y="99"/>
                  </a:lnTo>
                  <a:lnTo>
                    <a:pt x="202" y="98"/>
                  </a:lnTo>
                  <a:lnTo>
                    <a:pt x="206" y="98"/>
                  </a:lnTo>
                  <a:lnTo>
                    <a:pt x="210" y="96"/>
                  </a:lnTo>
                  <a:lnTo>
                    <a:pt x="211" y="96"/>
                  </a:lnTo>
                  <a:lnTo>
                    <a:pt x="212" y="96"/>
                  </a:lnTo>
                  <a:lnTo>
                    <a:pt x="122" y="93"/>
                  </a:lnTo>
                  <a:lnTo>
                    <a:pt x="38" y="86"/>
                  </a:lnTo>
                  <a:lnTo>
                    <a:pt x="38" y="86"/>
                  </a:lnTo>
                  <a:lnTo>
                    <a:pt x="37" y="86"/>
                  </a:lnTo>
                  <a:lnTo>
                    <a:pt x="35" y="84"/>
                  </a:lnTo>
                  <a:lnTo>
                    <a:pt x="34" y="84"/>
                  </a:lnTo>
                  <a:lnTo>
                    <a:pt x="31" y="82"/>
                  </a:lnTo>
                  <a:lnTo>
                    <a:pt x="29" y="80"/>
                  </a:lnTo>
                  <a:lnTo>
                    <a:pt x="28" y="78"/>
                  </a:lnTo>
                  <a:lnTo>
                    <a:pt x="27" y="75"/>
                  </a:lnTo>
                  <a:lnTo>
                    <a:pt x="25" y="71"/>
                  </a:lnTo>
                  <a:lnTo>
                    <a:pt x="27" y="67"/>
                  </a:lnTo>
                  <a:lnTo>
                    <a:pt x="28" y="65"/>
                  </a:lnTo>
                  <a:lnTo>
                    <a:pt x="29" y="64"/>
                  </a:lnTo>
                  <a:lnTo>
                    <a:pt x="29" y="63"/>
                  </a:lnTo>
                  <a:lnTo>
                    <a:pt x="30" y="62"/>
                  </a:lnTo>
                  <a:lnTo>
                    <a:pt x="33" y="61"/>
                  </a:lnTo>
                  <a:lnTo>
                    <a:pt x="35" y="61"/>
                  </a:lnTo>
                  <a:lnTo>
                    <a:pt x="36" y="59"/>
                  </a:lnTo>
                  <a:lnTo>
                    <a:pt x="38" y="59"/>
                  </a:lnTo>
                  <a:lnTo>
                    <a:pt x="42" y="58"/>
                  </a:lnTo>
                  <a:lnTo>
                    <a:pt x="44" y="57"/>
                  </a:lnTo>
                  <a:lnTo>
                    <a:pt x="50" y="56"/>
                  </a:lnTo>
                  <a:lnTo>
                    <a:pt x="58" y="56"/>
                  </a:lnTo>
                  <a:lnTo>
                    <a:pt x="66" y="55"/>
                  </a:lnTo>
                  <a:lnTo>
                    <a:pt x="74" y="55"/>
                  </a:lnTo>
                  <a:lnTo>
                    <a:pt x="83" y="53"/>
                  </a:lnTo>
                  <a:lnTo>
                    <a:pt x="92" y="52"/>
                  </a:lnTo>
                  <a:lnTo>
                    <a:pt x="99" y="52"/>
                  </a:lnTo>
                  <a:lnTo>
                    <a:pt x="108" y="52"/>
                  </a:lnTo>
                  <a:lnTo>
                    <a:pt x="114" y="52"/>
                  </a:lnTo>
                  <a:lnTo>
                    <a:pt x="118" y="52"/>
                  </a:lnTo>
                  <a:lnTo>
                    <a:pt x="128" y="53"/>
                  </a:lnTo>
                  <a:lnTo>
                    <a:pt x="137" y="52"/>
                  </a:lnTo>
                  <a:lnTo>
                    <a:pt x="146" y="52"/>
                  </a:lnTo>
                  <a:lnTo>
                    <a:pt x="154" y="51"/>
                  </a:lnTo>
                  <a:lnTo>
                    <a:pt x="161" y="50"/>
                  </a:lnTo>
                  <a:lnTo>
                    <a:pt x="168" y="48"/>
                  </a:lnTo>
                  <a:lnTo>
                    <a:pt x="173" y="46"/>
                  </a:lnTo>
                  <a:lnTo>
                    <a:pt x="178" y="46"/>
                  </a:lnTo>
                  <a:lnTo>
                    <a:pt x="180" y="45"/>
                  </a:lnTo>
                  <a:lnTo>
                    <a:pt x="181" y="44"/>
                  </a:lnTo>
                  <a:lnTo>
                    <a:pt x="109" y="42"/>
                  </a:lnTo>
                  <a:lnTo>
                    <a:pt x="18" y="40"/>
                  </a:lnTo>
                  <a:lnTo>
                    <a:pt x="17" y="40"/>
                  </a:lnTo>
                  <a:lnTo>
                    <a:pt x="16" y="39"/>
                  </a:lnTo>
                  <a:lnTo>
                    <a:pt x="13" y="39"/>
                  </a:lnTo>
                  <a:lnTo>
                    <a:pt x="10" y="38"/>
                  </a:lnTo>
                  <a:lnTo>
                    <a:pt x="8" y="37"/>
                  </a:lnTo>
                  <a:lnTo>
                    <a:pt x="5" y="34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19"/>
                  </a:lnTo>
                  <a:lnTo>
                    <a:pt x="10" y="14"/>
                  </a:lnTo>
                  <a:lnTo>
                    <a:pt x="21" y="12"/>
                  </a:lnTo>
                  <a:lnTo>
                    <a:pt x="30" y="9"/>
                  </a:lnTo>
                  <a:lnTo>
                    <a:pt x="42" y="6"/>
                  </a:lnTo>
                  <a:lnTo>
                    <a:pt x="53" y="5"/>
                  </a:lnTo>
                  <a:lnTo>
                    <a:pt x="61" y="2"/>
                  </a:lnTo>
                  <a:lnTo>
                    <a:pt x="71" y="1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458" y="98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79" name="Freeform 107">
              <a:extLst>
                <a:ext uri="{FF2B5EF4-FFF2-40B4-BE49-F238E27FC236}">
                  <a16:creationId xmlns:a16="http://schemas.microsoft.com/office/drawing/2014/main" id="{D6681B3D-4347-4B9E-566B-DAC8B05AA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0" y="1195"/>
              <a:ext cx="19" cy="53"/>
            </a:xfrm>
            <a:custGeom>
              <a:avLst/>
              <a:gdLst>
                <a:gd name="T0" fmla="*/ 59 w 59"/>
                <a:gd name="T1" fmla="*/ 0 h 159"/>
                <a:gd name="T2" fmla="*/ 59 w 59"/>
                <a:gd name="T3" fmla="*/ 13 h 159"/>
                <a:gd name="T4" fmla="*/ 58 w 59"/>
                <a:gd name="T5" fmla="*/ 28 h 159"/>
                <a:gd name="T6" fmla="*/ 56 w 59"/>
                <a:gd name="T7" fmla="*/ 46 h 159"/>
                <a:gd name="T8" fmla="*/ 54 w 59"/>
                <a:gd name="T9" fmla="*/ 64 h 159"/>
                <a:gd name="T10" fmla="*/ 50 w 59"/>
                <a:gd name="T11" fmla="*/ 83 h 159"/>
                <a:gd name="T12" fmla="*/ 44 w 59"/>
                <a:gd name="T13" fmla="*/ 101 h 159"/>
                <a:gd name="T14" fmla="*/ 36 w 59"/>
                <a:gd name="T15" fmla="*/ 119 h 159"/>
                <a:gd name="T16" fmla="*/ 28 w 59"/>
                <a:gd name="T17" fmla="*/ 134 h 159"/>
                <a:gd name="T18" fmla="*/ 16 w 59"/>
                <a:gd name="T19" fmla="*/ 149 h 159"/>
                <a:gd name="T20" fmla="*/ 0 w 59"/>
                <a:gd name="T2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59">
                  <a:moveTo>
                    <a:pt x="59" y="0"/>
                  </a:moveTo>
                  <a:lnTo>
                    <a:pt x="59" y="13"/>
                  </a:lnTo>
                  <a:lnTo>
                    <a:pt x="58" y="28"/>
                  </a:lnTo>
                  <a:lnTo>
                    <a:pt x="56" y="46"/>
                  </a:lnTo>
                  <a:lnTo>
                    <a:pt x="54" y="64"/>
                  </a:lnTo>
                  <a:lnTo>
                    <a:pt x="50" y="83"/>
                  </a:lnTo>
                  <a:lnTo>
                    <a:pt x="44" y="101"/>
                  </a:lnTo>
                  <a:lnTo>
                    <a:pt x="36" y="119"/>
                  </a:lnTo>
                  <a:lnTo>
                    <a:pt x="28" y="134"/>
                  </a:lnTo>
                  <a:lnTo>
                    <a:pt x="16" y="149"/>
                  </a:lnTo>
                  <a:lnTo>
                    <a:pt x="0" y="159"/>
                  </a:lnTo>
                </a:path>
              </a:pathLst>
            </a:custGeom>
            <a:noFill/>
            <a:ln w="11113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0" name="Freeform 108">
              <a:extLst>
                <a:ext uri="{FF2B5EF4-FFF2-40B4-BE49-F238E27FC236}">
                  <a16:creationId xmlns:a16="http://schemas.microsoft.com/office/drawing/2014/main" id="{1AC490FE-5F82-2BEB-DBA5-B8E06E12A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5" y="1162"/>
              <a:ext cx="41" cy="48"/>
            </a:xfrm>
            <a:custGeom>
              <a:avLst/>
              <a:gdLst>
                <a:gd name="T0" fmla="*/ 0 w 123"/>
                <a:gd name="T1" fmla="*/ 7 h 144"/>
                <a:gd name="T2" fmla="*/ 10 w 123"/>
                <a:gd name="T3" fmla="*/ 5 h 144"/>
                <a:gd name="T4" fmla="*/ 20 w 123"/>
                <a:gd name="T5" fmla="*/ 1 h 144"/>
                <a:gd name="T6" fmla="*/ 28 w 123"/>
                <a:gd name="T7" fmla="*/ 0 h 144"/>
                <a:gd name="T8" fmla="*/ 35 w 123"/>
                <a:gd name="T9" fmla="*/ 0 h 144"/>
                <a:gd name="T10" fmla="*/ 40 w 123"/>
                <a:gd name="T11" fmla="*/ 0 h 144"/>
                <a:gd name="T12" fmla="*/ 46 w 123"/>
                <a:gd name="T13" fmla="*/ 0 h 144"/>
                <a:gd name="T14" fmla="*/ 52 w 123"/>
                <a:gd name="T15" fmla="*/ 0 h 144"/>
                <a:gd name="T16" fmla="*/ 58 w 123"/>
                <a:gd name="T17" fmla="*/ 2 h 144"/>
                <a:gd name="T18" fmla="*/ 64 w 123"/>
                <a:gd name="T19" fmla="*/ 5 h 144"/>
                <a:gd name="T20" fmla="*/ 71 w 123"/>
                <a:gd name="T21" fmla="*/ 6 h 144"/>
                <a:gd name="T22" fmla="*/ 79 w 123"/>
                <a:gd name="T23" fmla="*/ 10 h 144"/>
                <a:gd name="T24" fmla="*/ 86 w 123"/>
                <a:gd name="T25" fmla="*/ 14 h 144"/>
                <a:gd name="T26" fmla="*/ 96 w 123"/>
                <a:gd name="T27" fmla="*/ 22 h 144"/>
                <a:gd name="T28" fmla="*/ 103 w 123"/>
                <a:gd name="T29" fmla="*/ 31 h 144"/>
                <a:gd name="T30" fmla="*/ 111 w 123"/>
                <a:gd name="T31" fmla="*/ 42 h 144"/>
                <a:gd name="T32" fmla="*/ 116 w 123"/>
                <a:gd name="T33" fmla="*/ 56 h 144"/>
                <a:gd name="T34" fmla="*/ 121 w 123"/>
                <a:gd name="T35" fmla="*/ 75 h 144"/>
                <a:gd name="T36" fmla="*/ 123 w 123"/>
                <a:gd name="T37" fmla="*/ 94 h 144"/>
                <a:gd name="T38" fmla="*/ 123 w 123"/>
                <a:gd name="T39" fmla="*/ 117 h 144"/>
                <a:gd name="T40" fmla="*/ 120 w 123"/>
                <a:gd name="T41" fmla="*/ 144 h 144"/>
                <a:gd name="T42" fmla="*/ 120 w 123"/>
                <a:gd name="T43" fmla="*/ 141 h 144"/>
                <a:gd name="T44" fmla="*/ 120 w 123"/>
                <a:gd name="T45" fmla="*/ 131 h 144"/>
                <a:gd name="T46" fmla="*/ 117 w 123"/>
                <a:gd name="T47" fmla="*/ 118 h 144"/>
                <a:gd name="T48" fmla="*/ 114 w 123"/>
                <a:gd name="T49" fmla="*/ 102 h 144"/>
                <a:gd name="T50" fmla="*/ 108 w 123"/>
                <a:gd name="T51" fmla="*/ 85 h 144"/>
                <a:gd name="T52" fmla="*/ 100 w 123"/>
                <a:gd name="T53" fmla="*/ 67 h 144"/>
                <a:gd name="T54" fmla="*/ 89 w 123"/>
                <a:gd name="T55" fmla="*/ 52 h 144"/>
                <a:gd name="T56" fmla="*/ 76 w 123"/>
                <a:gd name="T57" fmla="*/ 41 h 144"/>
                <a:gd name="T58" fmla="*/ 59 w 123"/>
                <a:gd name="T59" fmla="*/ 35 h 144"/>
                <a:gd name="T60" fmla="*/ 38 w 123"/>
                <a:gd name="T61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3" h="144">
                  <a:moveTo>
                    <a:pt x="0" y="7"/>
                  </a:moveTo>
                  <a:lnTo>
                    <a:pt x="10" y="5"/>
                  </a:lnTo>
                  <a:lnTo>
                    <a:pt x="20" y="1"/>
                  </a:lnTo>
                  <a:lnTo>
                    <a:pt x="28" y="0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8" y="2"/>
                  </a:lnTo>
                  <a:lnTo>
                    <a:pt x="64" y="5"/>
                  </a:lnTo>
                  <a:lnTo>
                    <a:pt x="71" y="6"/>
                  </a:lnTo>
                  <a:lnTo>
                    <a:pt x="79" y="10"/>
                  </a:lnTo>
                  <a:lnTo>
                    <a:pt x="86" y="14"/>
                  </a:lnTo>
                  <a:lnTo>
                    <a:pt x="96" y="22"/>
                  </a:lnTo>
                  <a:lnTo>
                    <a:pt x="103" y="31"/>
                  </a:lnTo>
                  <a:lnTo>
                    <a:pt x="111" y="42"/>
                  </a:lnTo>
                  <a:lnTo>
                    <a:pt x="116" y="56"/>
                  </a:lnTo>
                  <a:lnTo>
                    <a:pt x="121" y="75"/>
                  </a:lnTo>
                  <a:lnTo>
                    <a:pt x="123" y="94"/>
                  </a:lnTo>
                  <a:lnTo>
                    <a:pt x="123" y="117"/>
                  </a:lnTo>
                  <a:lnTo>
                    <a:pt x="120" y="144"/>
                  </a:lnTo>
                  <a:lnTo>
                    <a:pt x="120" y="141"/>
                  </a:lnTo>
                  <a:lnTo>
                    <a:pt x="120" y="131"/>
                  </a:lnTo>
                  <a:lnTo>
                    <a:pt x="117" y="118"/>
                  </a:lnTo>
                  <a:lnTo>
                    <a:pt x="114" y="102"/>
                  </a:lnTo>
                  <a:lnTo>
                    <a:pt x="108" y="85"/>
                  </a:lnTo>
                  <a:lnTo>
                    <a:pt x="100" y="67"/>
                  </a:lnTo>
                  <a:lnTo>
                    <a:pt x="89" y="52"/>
                  </a:lnTo>
                  <a:lnTo>
                    <a:pt x="76" y="41"/>
                  </a:lnTo>
                  <a:lnTo>
                    <a:pt x="59" y="35"/>
                  </a:lnTo>
                  <a:lnTo>
                    <a:pt x="38" y="35"/>
                  </a:lnTo>
                </a:path>
              </a:pathLst>
            </a:custGeom>
            <a:noFill/>
            <a:ln w="11113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1" name="Freeform 109">
              <a:extLst>
                <a:ext uri="{FF2B5EF4-FFF2-40B4-BE49-F238E27FC236}">
                  <a16:creationId xmlns:a16="http://schemas.microsoft.com/office/drawing/2014/main" id="{02E881F0-4C48-1125-68A5-AB0E485A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" y="1173"/>
              <a:ext cx="22" cy="7"/>
            </a:xfrm>
            <a:custGeom>
              <a:avLst/>
              <a:gdLst>
                <a:gd name="T0" fmla="*/ 0 w 65"/>
                <a:gd name="T1" fmla="*/ 19 h 19"/>
                <a:gd name="T2" fmla="*/ 4 w 65"/>
                <a:gd name="T3" fmla="*/ 17 h 19"/>
                <a:gd name="T4" fmla="*/ 9 w 65"/>
                <a:gd name="T5" fmla="*/ 14 h 19"/>
                <a:gd name="T6" fmla="*/ 13 w 65"/>
                <a:gd name="T7" fmla="*/ 10 h 19"/>
                <a:gd name="T8" fmla="*/ 18 w 65"/>
                <a:gd name="T9" fmla="*/ 8 h 19"/>
                <a:gd name="T10" fmla="*/ 24 w 65"/>
                <a:gd name="T11" fmla="*/ 5 h 19"/>
                <a:gd name="T12" fmla="*/ 30 w 65"/>
                <a:gd name="T13" fmla="*/ 3 h 19"/>
                <a:gd name="T14" fmla="*/ 38 w 65"/>
                <a:gd name="T15" fmla="*/ 2 h 19"/>
                <a:gd name="T16" fmla="*/ 46 w 65"/>
                <a:gd name="T17" fmla="*/ 0 h 19"/>
                <a:gd name="T18" fmla="*/ 55 w 65"/>
                <a:gd name="T19" fmla="*/ 0 h 19"/>
                <a:gd name="T20" fmla="*/ 65 w 65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19">
                  <a:moveTo>
                    <a:pt x="0" y="19"/>
                  </a:moveTo>
                  <a:lnTo>
                    <a:pt x="4" y="17"/>
                  </a:lnTo>
                  <a:lnTo>
                    <a:pt x="9" y="14"/>
                  </a:lnTo>
                  <a:lnTo>
                    <a:pt x="13" y="10"/>
                  </a:lnTo>
                  <a:lnTo>
                    <a:pt x="18" y="8"/>
                  </a:lnTo>
                  <a:lnTo>
                    <a:pt x="24" y="5"/>
                  </a:lnTo>
                  <a:lnTo>
                    <a:pt x="30" y="3"/>
                  </a:lnTo>
                  <a:lnTo>
                    <a:pt x="38" y="2"/>
                  </a:lnTo>
                  <a:lnTo>
                    <a:pt x="46" y="0"/>
                  </a:lnTo>
                  <a:lnTo>
                    <a:pt x="55" y="0"/>
                  </a:lnTo>
                  <a:lnTo>
                    <a:pt x="65" y="0"/>
                  </a:lnTo>
                </a:path>
              </a:pathLst>
            </a:custGeom>
            <a:noFill/>
            <a:ln w="11113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2" name="Freeform 110">
              <a:extLst>
                <a:ext uri="{FF2B5EF4-FFF2-40B4-BE49-F238E27FC236}">
                  <a16:creationId xmlns:a16="http://schemas.microsoft.com/office/drawing/2014/main" id="{711791D3-7B60-CE79-2346-85BBC9355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" y="1302"/>
              <a:ext cx="8" cy="35"/>
            </a:xfrm>
            <a:custGeom>
              <a:avLst/>
              <a:gdLst>
                <a:gd name="T0" fmla="*/ 25 w 25"/>
                <a:gd name="T1" fmla="*/ 0 h 103"/>
                <a:gd name="T2" fmla="*/ 24 w 25"/>
                <a:gd name="T3" fmla="*/ 11 h 103"/>
                <a:gd name="T4" fmla="*/ 24 w 25"/>
                <a:gd name="T5" fmla="*/ 23 h 103"/>
                <a:gd name="T6" fmla="*/ 23 w 25"/>
                <a:gd name="T7" fmla="*/ 36 h 103"/>
                <a:gd name="T8" fmla="*/ 21 w 25"/>
                <a:gd name="T9" fmla="*/ 48 h 103"/>
                <a:gd name="T10" fmla="*/ 20 w 25"/>
                <a:gd name="T11" fmla="*/ 60 h 103"/>
                <a:gd name="T12" fmla="*/ 18 w 25"/>
                <a:gd name="T13" fmla="*/ 72 h 103"/>
                <a:gd name="T14" fmla="*/ 14 w 25"/>
                <a:gd name="T15" fmla="*/ 82 h 103"/>
                <a:gd name="T16" fmla="*/ 11 w 25"/>
                <a:gd name="T17" fmla="*/ 91 h 103"/>
                <a:gd name="T18" fmla="*/ 5 w 25"/>
                <a:gd name="T19" fmla="*/ 98 h 103"/>
                <a:gd name="T20" fmla="*/ 0 w 25"/>
                <a:gd name="T2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03">
                  <a:moveTo>
                    <a:pt x="25" y="0"/>
                  </a:moveTo>
                  <a:lnTo>
                    <a:pt x="24" y="11"/>
                  </a:lnTo>
                  <a:lnTo>
                    <a:pt x="24" y="23"/>
                  </a:lnTo>
                  <a:lnTo>
                    <a:pt x="23" y="36"/>
                  </a:lnTo>
                  <a:lnTo>
                    <a:pt x="21" y="48"/>
                  </a:lnTo>
                  <a:lnTo>
                    <a:pt x="20" y="60"/>
                  </a:lnTo>
                  <a:lnTo>
                    <a:pt x="18" y="72"/>
                  </a:lnTo>
                  <a:lnTo>
                    <a:pt x="14" y="82"/>
                  </a:lnTo>
                  <a:lnTo>
                    <a:pt x="11" y="91"/>
                  </a:lnTo>
                  <a:lnTo>
                    <a:pt x="5" y="98"/>
                  </a:lnTo>
                  <a:lnTo>
                    <a:pt x="0" y="103"/>
                  </a:lnTo>
                </a:path>
              </a:pathLst>
            </a:custGeom>
            <a:noFill/>
            <a:ln w="11113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3" name="Freeform 111">
              <a:extLst>
                <a:ext uri="{FF2B5EF4-FFF2-40B4-BE49-F238E27FC236}">
                  <a16:creationId xmlns:a16="http://schemas.microsoft.com/office/drawing/2014/main" id="{E6E19790-121A-6A75-BBDE-F4E950AA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876"/>
              <a:ext cx="655" cy="384"/>
            </a:xfrm>
            <a:custGeom>
              <a:avLst/>
              <a:gdLst>
                <a:gd name="T0" fmla="*/ 1926 w 1963"/>
                <a:gd name="T1" fmla="*/ 291 h 1152"/>
                <a:gd name="T2" fmla="*/ 1843 w 1963"/>
                <a:gd name="T3" fmla="*/ 203 h 1152"/>
                <a:gd name="T4" fmla="*/ 1731 w 1963"/>
                <a:gd name="T5" fmla="*/ 124 h 1152"/>
                <a:gd name="T6" fmla="*/ 1569 w 1963"/>
                <a:gd name="T7" fmla="*/ 42 h 1152"/>
                <a:gd name="T8" fmla="*/ 1418 w 1963"/>
                <a:gd name="T9" fmla="*/ 2 h 1152"/>
                <a:gd name="T10" fmla="*/ 1268 w 1963"/>
                <a:gd name="T11" fmla="*/ 4 h 1152"/>
                <a:gd name="T12" fmla="*/ 1179 w 1963"/>
                <a:gd name="T13" fmla="*/ 13 h 1152"/>
                <a:gd name="T14" fmla="*/ 1059 w 1963"/>
                <a:gd name="T15" fmla="*/ 19 h 1152"/>
                <a:gd name="T16" fmla="*/ 979 w 1963"/>
                <a:gd name="T17" fmla="*/ 51 h 1152"/>
                <a:gd name="T18" fmla="*/ 932 w 1963"/>
                <a:gd name="T19" fmla="*/ 90 h 1152"/>
                <a:gd name="T20" fmla="*/ 903 w 1963"/>
                <a:gd name="T21" fmla="*/ 107 h 1152"/>
                <a:gd name="T22" fmla="*/ 876 w 1963"/>
                <a:gd name="T23" fmla="*/ 127 h 1152"/>
                <a:gd name="T24" fmla="*/ 820 w 1963"/>
                <a:gd name="T25" fmla="*/ 153 h 1152"/>
                <a:gd name="T26" fmla="*/ 795 w 1963"/>
                <a:gd name="T27" fmla="*/ 160 h 1152"/>
                <a:gd name="T28" fmla="*/ 766 w 1963"/>
                <a:gd name="T29" fmla="*/ 167 h 1152"/>
                <a:gd name="T30" fmla="*/ 708 w 1963"/>
                <a:gd name="T31" fmla="*/ 201 h 1152"/>
                <a:gd name="T32" fmla="*/ 680 w 1963"/>
                <a:gd name="T33" fmla="*/ 240 h 1152"/>
                <a:gd name="T34" fmla="*/ 643 w 1963"/>
                <a:gd name="T35" fmla="*/ 261 h 1152"/>
                <a:gd name="T36" fmla="*/ 607 w 1963"/>
                <a:gd name="T37" fmla="*/ 266 h 1152"/>
                <a:gd name="T38" fmla="*/ 565 w 1963"/>
                <a:gd name="T39" fmla="*/ 276 h 1152"/>
                <a:gd name="T40" fmla="*/ 516 w 1963"/>
                <a:gd name="T41" fmla="*/ 294 h 1152"/>
                <a:gd name="T42" fmla="*/ 474 w 1963"/>
                <a:gd name="T43" fmla="*/ 319 h 1152"/>
                <a:gd name="T44" fmla="*/ 455 w 1963"/>
                <a:gd name="T45" fmla="*/ 340 h 1152"/>
                <a:gd name="T46" fmla="*/ 424 w 1963"/>
                <a:gd name="T47" fmla="*/ 353 h 1152"/>
                <a:gd name="T48" fmla="*/ 341 w 1963"/>
                <a:gd name="T49" fmla="*/ 376 h 1152"/>
                <a:gd name="T50" fmla="*/ 256 w 1963"/>
                <a:gd name="T51" fmla="*/ 390 h 1152"/>
                <a:gd name="T52" fmla="*/ 205 w 1963"/>
                <a:gd name="T53" fmla="*/ 409 h 1152"/>
                <a:gd name="T54" fmla="*/ 156 w 1963"/>
                <a:gd name="T55" fmla="*/ 432 h 1152"/>
                <a:gd name="T56" fmla="*/ 71 w 1963"/>
                <a:gd name="T57" fmla="*/ 483 h 1152"/>
                <a:gd name="T58" fmla="*/ 3 w 1963"/>
                <a:gd name="T59" fmla="*/ 561 h 1152"/>
                <a:gd name="T60" fmla="*/ 7 w 1963"/>
                <a:gd name="T61" fmla="*/ 653 h 1152"/>
                <a:gd name="T62" fmla="*/ 23 w 1963"/>
                <a:gd name="T63" fmla="*/ 728 h 1152"/>
                <a:gd name="T64" fmla="*/ 44 w 1963"/>
                <a:gd name="T65" fmla="*/ 755 h 1152"/>
                <a:gd name="T66" fmla="*/ 312 w 1963"/>
                <a:gd name="T67" fmla="*/ 868 h 1152"/>
                <a:gd name="T68" fmla="*/ 598 w 1963"/>
                <a:gd name="T69" fmla="*/ 990 h 1152"/>
                <a:gd name="T70" fmla="*/ 678 w 1963"/>
                <a:gd name="T71" fmla="*/ 1016 h 1152"/>
                <a:gd name="T72" fmla="*/ 771 w 1963"/>
                <a:gd name="T73" fmla="*/ 1032 h 1152"/>
                <a:gd name="T74" fmla="*/ 827 w 1963"/>
                <a:gd name="T75" fmla="*/ 1035 h 1152"/>
                <a:gd name="T76" fmla="*/ 880 w 1963"/>
                <a:gd name="T77" fmla="*/ 1047 h 1152"/>
                <a:gd name="T78" fmla="*/ 961 w 1963"/>
                <a:gd name="T79" fmla="*/ 1052 h 1152"/>
                <a:gd name="T80" fmla="*/ 1014 w 1963"/>
                <a:gd name="T81" fmla="*/ 1049 h 1152"/>
                <a:gd name="T82" fmla="*/ 1057 w 1963"/>
                <a:gd name="T83" fmla="*/ 1076 h 1152"/>
                <a:gd name="T84" fmla="*/ 1175 w 1963"/>
                <a:gd name="T85" fmla="*/ 1110 h 1152"/>
                <a:gd name="T86" fmla="*/ 1340 w 1963"/>
                <a:gd name="T87" fmla="*/ 1148 h 1152"/>
                <a:gd name="T88" fmla="*/ 1615 w 1963"/>
                <a:gd name="T89" fmla="*/ 1126 h 1152"/>
                <a:gd name="T90" fmla="*/ 1738 w 1963"/>
                <a:gd name="T91" fmla="*/ 1083 h 1152"/>
                <a:gd name="T92" fmla="*/ 1792 w 1963"/>
                <a:gd name="T93" fmla="*/ 1014 h 1152"/>
                <a:gd name="T94" fmla="*/ 1792 w 1963"/>
                <a:gd name="T95" fmla="*/ 902 h 1152"/>
                <a:gd name="T96" fmla="*/ 1768 w 1963"/>
                <a:gd name="T97" fmla="*/ 796 h 1152"/>
                <a:gd name="T98" fmla="*/ 1725 w 1963"/>
                <a:gd name="T99" fmla="*/ 715 h 1152"/>
                <a:gd name="T100" fmla="*/ 1671 w 1963"/>
                <a:gd name="T101" fmla="*/ 671 h 1152"/>
                <a:gd name="T102" fmla="*/ 1670 w 1963"/>
                <a:gd name="T103" fmla="*/ 670 h 1152"/>
                <a:gd name="T104" fmla="*/ 1680 w 1963"/>
                <a:gd name="T105" fmla="*/ 673 h 1152"/>
                <a:gd name="T106" fmla="*/ 1736 w 1963"/>
                <a:gd name="T107" fmla="*/ 641 h 1152"/>
                <a:gd name="T108" fmla="*/ 1810 w 1963"/>
                <a:gd name="T109" fmla="*/ 585 h 1152"/>
                <a:gd name="T110" fmla="*/ 1860 w 1963"/>
                <a:gd name="T111" fmla="*/ 540 h 1152"/>
                <a:gd name="T112" fmla="*/ 1904 w 1963"/>
                <a:gd name="T113" fmla="*/ 523 h 1152"/>
                <a:gd name="T114" fmla="*/ 1945 w 1963"/>
                <a:gd name="T115" fmla="*/ 493 h 1152"/>
                <a:gd name="T116" fmla="*/ 1963 w 1963"/>
                <a:gd name="T117" fmla="*/ 432 h 1152"/>
                <a:gd name="T118" fmla="*/ 1962 w 1963"/>
                <a:gd name="T119" fmla="*/ 385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63" h="1152">
                  <a:moveTo>
                    <a:pt x="1962" y="383"/>
                  </a:moveTo>
                  <a:lnTo>
                    <a:pt x="1954" y="348"/>
                  </a:lnTo>
                  <a:lnTo>
                    <a:pt x="1941" y="319"/>
                  </a:lnTo>
                  <a:lnTo>
                    <a:pt x="1926" y="291"/>
                  </a:lnTo>
                  <a:lnTo>
                    <a:pt x="1908" y="266"/>
                  </a:lnTo>
                  <a:lnTo>
                    <a:pt x="1888" y="244"/>
                  </a:lnTo>
                  <a:lnTo>
                    <a:pt x="1867" y="223"/>
                  </a:lnTo>
                  <a:lnTo>
                    <a:pt x="1843" y="203"/>
                  </a:lnTo>
                  <a:lnTo>
                    <a:pt x="1819" y="184"/>
                  </a:lnTo>
                  <a:lnTo>
                    <a:pt x="1795" y="167"/>
                  </a:lnTo>
                  <a:lnTo>
                    <a:pt x="1769" y="149"/>
                  </a:lnTo>
                  <a:lnTo>
                    <a:pt x="1731" y="124"/>
                  </a:lnTo>
                  <a:lnTo>
                    <a:pt x="1690" y="102"/>
                  </a:lnTo>
                  <a:lnTo>
                    <a:pt x="1650" y="79"/>
                  </a:lnTo>
                  <a:lnTo>
                    <a:pt x="1609" y="60"/>
                  </a:lnTo>
                  <a:lnTo>
                    <a:pt x="1569" y="42"/>
                  </a:lnTo>
                  <a:lnTo>
                    <a:pt x="1530" y="28"/>
                  </a:lnTo>
                  <a:lnTo>
                    <a:pt x="1490" y="16"/>
                  </a:lnTo>
                  <a:lnTo>
                    <a:pt x="1452" y="8"/>
                  </a:lnTo>
                  <a:lnTo>
                    <a:pt x="1418" y="2"/>
                  </a:lnTo>
                  <a:lnTo>
                    <a:pt x="1383" y="0"/>
                  </a:lnTo>
                  <a:lnTo>
                    <a:pt x="1335" y="1"/>
                  </a:lnTo>
                  <a:lnTo>
                    <a:pt x="1299" y="2"/>
                  </a:lnTo>
                  <a:lnTo>
                    <a:pt x="1268" y="4"/>
                  </a:lnTo>
                  <a:lnTo>
                    <a:pt x="1243" y="5"/>
                  </a:lnTo>
                  <a:lnTo>
                    <a:pt x="1221" y="9"/>
                  </a:lnTo>
                  <a:lnTo>
                    <a:pt x="1201" y="10"/>
                  </a:lnTo>
                  <a:lnTo>
                    <a:pt x="1179" y="13"/>
                  </a:lnTo>
                  <a:lnTo>
                    <a:pt x="1154" y="14"/>
                  </a:lnTo>
                  <a:lnTo>
                    <a:pt x="1123" y="15"/>
                  </a:lnTo>
                  <a:lnTo>
                    <a:pt x="1085" y="16"/>
                  </a:lnTo>
                  <a:lnTo>
                    <a:pt x="1059" y="19"/>
                  </a:lnTo>
                  <a:lnTo>
                    <a:pt x="1035" y="23"/>
                  </a:lnTo>
                  <a:lnTo>
                    <a:pt x="1015" y="30"/>
                  </a:lnTo>
                  <a:lnTo>
                    <a:pt x="996" y="40"/>
                  </a:lnTo>
                  <a:lnTo>
                    <a:pt x="979" y="51"/>
                  </a:lnTo>
                  <a:lnTo>
                    <a:pt x="965" y="61"/>
                  </a:lnTo>
                  <a:lnTo>
                    <a:pt x="953" y="73"/>
                  </a:lnTo>
                  <a:lnTo>
                    <a:pt x="941" y="83"/>
                  </a:lnTo>
                  <a:lnTo>
                    <a:pt x="932" y="90"/>
                  </a:lnTo>
                  <a:lnTo>
                    <a:pt x="922" y="95"/>
                  </a:lnTo>
                  <a:lnTo>
                    <a:pt x="915" y="98"/>
                  </a:lnTo>
                  <a:lnTo>
                    <a:pt x="908" y="102"/>
                  </a:lnTo>
                  <a:lnTo>
                    <a:pt x="903" y="107"/>
                  </a:lnTo>
                  <a:lnTo>
                    <a:pt x="897" y="111"/>
                  </a:lnTo>
                  <a:lnTo>
                    <a:pt x="891" y="116"/>
                  </a:lnTo>
                  <a:lnTo>
                    <a:pt x="885" y="120"/>
                  </a:lnTo>
                  <a:lnTo>
                    <a:pt x="876" y="127"/>
                  </a:lnTo>
                  <a:lnTo>
                    <a:pt x="866" y="133"/>
                  </a:lnTo>
                  <a:lnTo>
                    <a:pt x="852" y="139"/>
                  </a:lnTo>
                  <a:lnTo>
                    <a:pt x="835" y="147"/>
                  </a:lnTo>
                  <a:lnTo>
                    <a:pt x="820" y="153"/>
                  </a:lnTo>
                  <a:lnTo>
                    <a:pt x="810" y="158"/>
                  </a:lnTo>
                  <a:lnTo>
                    <a:pt x="802" y="159"/>
                  </a:lnTo>
                  <a:lnTo>
                    <a:pt x="798" y="160"/>
                  </a:lnTo>
                  <a:lnTo>
                    <a:pt x="795" y="160"/>
                  </a:lnTo>
                  <a:lnTo>
                    <a:pt x="791" y="160"/>
                  </a:lnTo>
                  <a:lnTo>
                    <a:pt x="785" y="161"/>
                  </a:lnTo>
                  <a:lnTo>
                    <a:pt x="778" y="163"/>
                  </a:lnTo>
                  <a:lnTo>
                    <a:pt x="766" y="167"/>
                  </a:lnTo>
                  <a:lnTo>
                    <a:pt x="749" y="173"/>
                  </a:lnTo>
                  <a:lnTo>
                    <a:pt x="732" y="182"/>
                  </a:lnTo>
                  <a:lnTo>
                    <a:pt x="717" y="191"/>
                  </a:lnTo>
                  <a:lnTo>
                    <a:pt x="708" y="201"/>
                  </a:lnTo>
                  <a:lnTo>
                    <a:pt x="699" y="211"/>
                  </a:lnTo>
                  <a:lnTo>
                    <a:pt x="692" y="222"/>
                  </a:lnTo>
                  <a:lnTo>
                    <a:pt x="686" y="232"/>
                  </a:lnTo>
                  <a:lnTo>
                    <a:pt x="680" y="240"/>
                  </a:lnTo>
                  <a:lnTo>
                    <a:pt x="674" y="247"/>
                  </a:lnTo>
                  <a:lnTo>
                    <a:pt x="666" y="253"/>
                  </a:lnTo>
                  <a:lnTo>
                    <a:pt x="655" y="258"/>
                  </a:lnTo>
                  <a:lnTo>
                    <a:pt x="643" y="261"/>
                  </a:lnTo>
                  <a:lnTo>
                    <a:pt x="634" y="263"/>
                  </a:lnTo>
                  <a:lnTo>
                    <a:pt x="624" y="264"/>
                  </a:lnTo>
                  <a:lnTo>
                    <a:pt x="616" y="265"/>
                  </a:lnTo>
                  <a:lnTo>
                    <a:pt x="607" y="266"/>
                  </a:lnTo>
                  <a:lnTo>
                    <a:pt x="598" y="269"/>
                  </a:lnTo>
                  <a:lnTo>
                    <a:pt x="587" y="270"/>
                  </a:lnTo>
                  <a:lnTo>
                    <a:pt x="578" y="273"/>
                  </a:lnTo>
                  <a:lnTo>
                    <a:pt x="565" y="276"/>
                  </a:lnTo>
                  <a:lnTo>
                    <a:pt x="551" y="280"/>
                  </a:lnTo>
                  <a:lnTo>
                    <a:pt x="540" y="284"/>
                  </a:lnTo>
                  <a:lnTo>
                    <a:pt x="528" y="289"/>
                  </a:lnTo>
                  <a:lnTo>
                    <a:pt x="516" y="294"/>
                  </a:lnTo>
                  <a:lnTo>
                    <a:pt x="504" y="299"/>
                  </a:lnTo>
                  <a:lnTo>
                    <a:pt x="495" y="305"/>
                  </a:lnTo>
                  <a:lnTo>
                    <a:pt x="484" y="311"/>
                  </a:lnTo>
                  <a:lnTo>
                    <a:pt x="474" y="319"/>
                  </a:lnTo>
                  <a:lnTo>
                    <a:pt x="467" y="326"/>
                  </a:lnTo>
                  <a:lnTo>
                    <a:pt x="460" y="333"/>
                  </a:lnTo>
                  <a:lnTo>
                    <a:pt x="456" y="339"/>
                  </a:lnTo>
                  <a:lnTo>
                    <a:pt x="455" y="340"/>
                  </a:lnTo>
                  <a:lnTo>
                    <a:pt x="452" y="342"/>
                  </a:lnTo>
                  <a:lnTo>
                    <a:pt x="446" y="345"/>
                  </a:lnTo>
                  <a:lnTo>
                    <a:pt x="436" y="348"/>
                  </a:lnTo>
                  <a:lnTo>
                    <a:pt x="424" y="353"/>
                  </a:lnTo>
                  <a:lnTo>
                    <a:pt x="410" y="359"/>
                  </a:lnTo>
                  <a:lnTo>
                    <a:pt x="391" y="364"/>
                  </a:lnTo>
                  <a:lnTo>
                    <a:pt x="368" y="370"/>
                  </a:lnTo>
                  <a:lnTo>
                    <a:pt x="341" y="376"/>
                  </a:lnTo>
                  <a:lnTo>
                    <a:pt x="311" y="380"/>
                  </a:lnTo>
                  <a:lnTo>
                    <a:pt x="290" y="383"/>
                  </a:lnTo>
                  <a:lnTo>
                    <a:pt x="272" y="386"/>
                  </a:lnTo>
                  <a:lnTo>
                    <a:pt x="256" y="390"/>
                  </a:lnTo>
                  <a:lnTo>
                    <a:pt x="242" y="395"/>
                  </a:lnTo>
                  <a:lnTo>
                    <a:pt x="229" y="399"/>
                  </a:lnTo>
                  <a:lnTo>
                    <a:pt x="216" y="404"/>
                  </a:lnTo>
                  <a:lnTo>
                    <a:pt x="205" y="409"/>
                  </a:lnTo>
                  <a:lnTo>
                    <a:pt x="193" y="415"/>
                  </a:lnTo>
                  <a:lnTo>
                    <a:pt x="183" y="420"/>
                  </a:lnTo>
                  <a:lnTo>
                    <a:pt x="171" y="426"/>
                  </a:lnTo>
                  <a:lnTo>
                    <a:pt x="156" y="432"/>
                  </a:lnTo>
                  <a:lnTo>
                    <a:pt x="138" y="442"/>
                  </a:lnTo>
                  <a:lnTo>
                    <a:pt x="117" y="453"/>
                  </a:lnTo>
                  <a:lnTo>
                    <a:pt x="93" y="467"/>
                  </a:lnTo>
                  <a:lnTo>
                    <a:pt x="71" y="483"/>
                  </a:lnTo>
                  <a:lnTo>
                    <a:pt x="49" y="501"/>
                  </a:lnTo>
                  <a:lnTo>
                    <a:pt x="29" y="520"/>
                  </a:lnTo>
                  <a:lnTo>
                    <a:pt x="13" y="539"/>
                  </a:lnTo>
                  <a:lnTo>
                    <a:pt x="3" y="561"/>
                  </a:lnTo>
                  <a:lnTo>
                    <a:pt x="0" y="584"/>
                  </a:lnTo>
                  <a:lnTo>
                    <a:pt x="1" y="607"/>
                  </a:lnTo>
                  <a:lnTo>
                    <a:pt x="4" y="630"/>
                  </a:lnTo>
                  <a:lnTo>
                    <a:pt x="7" y="653"/>
                  </a:lnTo>
                  <a:lnTo>
                    <a:pt x="12" y="674"/>
                  </a:lnTo>
                  <a:lnTo>
                    <a:pt x="16" y="695"/>
                  </a:lnTo>
                  <a:lnTo>
                    <a:pt x="19" y="713"/>
                  </a:lnTo>
                  <a:lnTo>
                    <a:pt x="23" y="728"/>
                  </a:lnTo>
                  <a:lnTo>
                    <a:pt x="25" y="739"/>
                  </a:lnTo>
                  <a:lnTo>
                    <a:pt x="28" y="747"/>
                  </a:lnTo>
                  <a:lnTo>
                    <a:pt x="29" y="748"/>
                  </a:lnTo>
                  <a:lnTo>
                    <a:pt x="44" y="755"/>
                  </a:lnTo>
                  <a:lnTo>
                    <a:pt x="86" y="774"/>
                  </a:lnTo>
                  <a:lnTo>
                    <a:pt x="150" y="801"/>
                  </a:lnTo>
                  <a:lnTo>
                    <a:pt x="227" y="833"/>
                  </a:lnTo>
                  <a:lnTo>
                    <a:pt x="312" y="868"/>
                  </a:lnTo>
                  <a:lnTo>
                    <a:pt x="398" y="905"/>
                  </a:lnTo>
                  <a:lnTo>
                    <a:pt x="479" y="940"/>
                  </a:lnTo>
                  <a:lnTo>
                    <a:pt x="547" y="970"/>
                  </a:lnTo>
                  <a:lnTo>
                    <a:pt x="598" y="990"/>
                  </a:lnTo>
                  <a:lnTo>
                    <a:pt x="624" y="1001"/>
                  </a:lnTo>
                  <a:lnTo>
                    <a:pt x="639" y="1005"/>
                  </a:lnTo>
                  <a:lnTo>
                    <a:pt x="657" y="1011"/>
                  </a:lnTo>
                  <a:lnTo>
                    <a:pt x="678" y="1016"/>
                  </a:lnTo>
                  <a:lnTo>
                    <a:pt x="701" y="1021"/>
                  </a:lnTo>
                  <a:lnTo>
                    <a:pt x="726" y="1024"/>
                  </a:lnTo>
                  <a:lnTo>
                    <a:pt x="749" y="1028"/>
                  </a:lnTo>
                  <a:lnTo>
                    <a:pt x="771" y="1032"/>
                  </a:lnTo>
                  <a:lnTo>
                    <a:pt x="791" y="1033"/>
                  </a:lnTo>
                  <a:lnTo>
                    <a:pt x="807" y="1035"/>
                  </a:lnTo>
                  <a:lnTo>
                    <a:pt x="819" y="1034"/>
                  </a:lnTo>
                  <a:lnTo>
                    <a:pt x="827" y="1035"/>
                  </a:lnTo>
                  <a:lnTo>
                    <a:pt x="838" y="1036"/>
                  </a:lnTo>
                  <a:lnTo>
                    <a:pt x="851" y="1040"/>
                  </a:lnTo>
                  <a:lnTo>
                    <a:pt x="865" y="1043"/>
                  </a:lnTo>
                  <a:lnTo>
                    <a:pt x="880" y="1047"/>
                  </a:lnTo>
                  <a:lnTo>
                    <a:pt x="900" y="1051"/>
                  </a:lnTo>
                  <a:lnTo>
                    <a:pt x="917" y="1053"/>
                  </a:lnTo>
                  <a:lnTo>
                    <a:pt x="939" y="1053"/>
                  </a:lnTo>
                  <a:lnTo>
                    <a:pt x="961" y="1052"/>
                  </a:lnTo>
                  <a:lnTo>
                    <a:pt x="987" y="1047"/>
                  </a:lnTo>
                  <a:lnTo>
                    <a:pt x="997" y="1046"/>
                  </a:lnTo>
                  <a:lnTo>
                    <a:pt x="1006" y="1046"/>
                  </a:lnTo>
                  <a:lnTo>
                    <a:pt x="1014" y="1049"/>
                  </a:lnTo>
                  <a:lnTo>
                    <a:pt x="1021" y="1053"/>
                  </a:lnTo>
                  <a:lnTo>
                    <a:pt x="1031" y="1060"/>
                  </a:lnTo>
                  <a:lnTo>
                    <a:pt x="1042" y="1067"/>
                  </a:lnTo>
                  <a:lnTo>
                    <a:pt x="1057" y="1076"/>
                  </a:lnTo>
                  <a:lnTo>
                    <a:pt x="1077" y="1084"/>
                  </a:lnTo>
                  <a:lnTo>
                    <a:pt x="1103" y="1092"/>
                  </a:lnTo>
                  <a:lnTo>
                    <a:pt x="1138" y="1101"/>
                  </a:lnTo>
                  <a:lnTo>
                    <a:pt x="1175" y="1110"/>
                  </a:lnTo>
                  <a:lnTo>
                    <a:pt x="1212" y="1120"/>
                  </a:lnTo>
                  <a:lnTo>
                    <a:pt x="1251" y="1131"/>
                  </a:lnTo>
                  <a:lnTo>
                    <a:pt x="1294" y="1141"/>
                  </a:lnTo>
                  <a:lnTo>
                    <a:pt x="1340" y="1148"/>
                  </a:lnTo>
                  <a:lnTo>
                    <a:pt x="1395" y="1152"/>
                  </a:lnTo>
                  <a:lnTo>
                    <a:pt x="1457" y="1151"/>
                  </a:lnTo>
                  <a:lnTo>
                    <a:pt x="1531" y="1142"/>
                  </a:lnTo>
                  <a:lnTo>
                    <a:pt x="1615" y="1126"/>
                  </a:lnTo>
                  <a:lnTo>
                    <a:pt x="1714" y="1101"/>
                  </a:lnTo>
                  <a:lnTo>
                    <a:pt x="1718" y="1098"/>
                  </a:lnTo>
                  <a:lnTo>
                    <a:pt x="1726" y="1092"/>
                  </a:lnTo>
                  <a:lnTo>
                    <a:pt x="1738" y="1083"/>
                  </a:lnTo>
                  <a:lnTo>
                    <a:pt x="1751" y="1071"/>
                  </a:lnTo>
                  <a:lnTo>
                    <a:pt x="1767" y="1054"/>
                  </a:lnTo>
                  <a:lnTo>
                    <a:pt x="1781" y="1035"/>
                  </a:lnTo>
                  <a:lnTo>
                    <a:pt x="1792" y="1014"/>
                  </a:lnTo>
                  <a:lnTo>
                    <a:pt x="1800" y="989"/>
                  </a:lnTo>
                  <a:lnTo>
                    <a:pt x="1802" y="961"/>
                  </a:lnTo>
                  <a:lnTo>
                    <a:pt x="1799" y="933"/>
                  </a:lnTo>
                  <a:lnTo>
                    <a:pt x="1792" y="902"/>
                  </a:lnTo>
                  <a:lnTo>
                    <a:pt x="1786" y="873"/>
                  </a:lnTo>
                  <a:lnTo>
                    <a:pt x="1781" y="846"/>
                  </a:lnTo>
                  <a:lnTo>
                    <a:pt x="1775" y="821"/>
                  </a:lnTo>
                  <a:lnTo>
                    <a:pt x="1768" y="796"/>
                  </a:lnTo>
                  <a:lnTo>
                    <a:pt x="1761" y="773"/>
                  </a:lnTo>
                  <a:lnTo>
                    <a:pt x="1751" y="752"/>
                  </a:lnTo>
                  <a:lnTo>
                    <a:pt x="1739" y="733"/>
                  </a:lnTo>
                  <a:lnTo>
                    <a:pt x="1725" y="715"/>
                  </a:lnTo>
                  <a:lnTo>
                    <a:pt x="1707" y="698"/>
                  </a:lnTo>
                  <a:lnTo>
                    <a:pt x="1690" y="685"/>
                  </a:lnTo>
                  <a:lnTo>
                    <a:pt x="1679" y="677"/>
                  </a:lnTo>
                  <a:lnTo>
                    <a:pt x="1671" y="671"/>
                  </a:lnTo>
                  <a:lnTo>
                    <a:pt x="1668" y="668"/>
                  </a:lnTo>
                  <a:lnTo>
                    <a:pt x="1667" y="667"/>
                  </a:lnTo>
                  <a:lnTo>
                    <a:pt x="1668" y="668"/>
                  </a:lnTo>
                  <a:lnTo>
                    <a:pt x="1670" y="670"/>
                  </a:lnTo>
                  <a:lnTo>
                    <a:pt x="1674" y="672"/>
                  </a:lnTo>
                  <a:lnTo>
                    <a:pt x="1675" y="673"/>
                  </a:lnTo>
                  <a:lnTo>
                    <a:pt x="1676" y="674"/>
                  </a:lnTo>
                  <a:lnTo>
                    <a:pt x="1680" y="673"/>
                  </a:lnTo>
                  <a:lnTo>
                    <a:pt x="1688" y="668"/>
                  </a:lnTo>
                  <a:lnTo>
                    <a:pt x="1701" y="661"/>
                  </a:lnTo>
                  <a:lnTo>
                    <a:pt x="1717" y="653"/>
                  </a:lnTo>
                  <a:lnTo>
                    <a:pt x="1736" y="641"/>
                  </a:lnTo>
                  <a:lnTo>
                    <a:pt x="1755" y="629"/>
                  </a:lnTo>
                  <a:lnTo>
                    <a:pt x="1774" y="616"/>
                  </a:lnTo>
                  <a:lnTo>
                    <a:pt x="1793" y="601"/>
                  </a:lnTo>
                  <a:lnTo>
                    <a:pt x="1810" y="585"/>
                  </a:lnTo>
                  <a:lnTo>
                    <a:pt x="1824" y="571"/>
                  </a:lnTo>
                  <a:lnTo>
                    <a:pt x="1837" y="558"/>
                  </a:lnTo>
                  <a:lnTo>
                    <a:pt x="1848" y="548"/>
                  </a:lnTo>
                  <a:lnTo>
                    <a:pt x="1860" y="540"/>
                  </a:lnTo>
                  <a:lnTo>
                    <a:pt x="1870" y="534"/>
                  </a:lnTo>
                  <a:lnTo>
                    <a:pt x="1882" y="529"/>
                  </a:lnTo>
                  <a:lnTo>
                    <a:pt x="1894" y="527"/>
                  </a:lnTo>
                  <a:lnTo>
                    <a:pt x="1904" y="523"/>
                  </a:lnTo>
                  <a:lnTo>
                    <a:pt x="1916" y="518"/>
                  </a:lnTo>
                  <a:lnTo>
                    <a:pt x="1926" y="513"/>
                  </a:lnTo>
                  <a:lnTo>
                    <a:pt x="1936" y="504"/>
                  </a:lnTo>
                  <a:lnTo>
                    <a:pt x="1945" y="493"/>
                  </a:lnTo>
                  <a:lnTo>
                    <a:pt x="1952" y="480"/>
                  </a:lnTo>
                  <a:lnTo>
                    <a:pt x="1958" y="465"/>
                  </a:lnTo>
                  <a:lnTo>
                    <a:pt x="1961" y="448"/>
                  </a:lnTo>
                  <a:lnTo>
                    <a:pt x="1963" y="432"/>
                  </a:lnTo>
                  <a:lnTo>
                    <a:pt x="1963" y="417"/>
                  </a:lnTo>
                  <a:lnTo>
                    <a:pt x="1963" y="403"/>
                  </a:lnTo>
                  <a:lnTo>
                    <a:pt x="1963" y="392"/>
                  </a:lnTo>
                  <a:lnTo>
                    <a:pt x="1962" y="385"/>
                  </a:lnTo>
                  <a:lnTo>
                    <a:pt x="1962" y="383"/>
                  </a:lnTo>
                  <a:close/>
                </a:path>
              </a:pathLst>
            </a:custGeom>
            <a:solidFill>
              <a:srgbClr val="FFF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4" name="Freeform 112">
              <a:extLst>
                <a:ext uri="{FF2B5EF4-FFF2-40B4-BE49-F238E27FC236}">
                  <a16:creationId xmlns:a16="http://schemas.microsoft.com/office/drawing/2014/main" id="{27F15068-36FF-9D6E-FEFA-BEEC78E11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876"/>
              <a:ext cx="655" cy="384"/>
            </a:xfrm>
            <a:custGeom>
              <a:avLst/>
              <a:gdLst>
                <a:gd name="T0" fmla="*/ 1926 w 1963"/>
                <a:gd name="T1" fmla="*/ 291 h 1152"/>
                <a:gd name="T2" fmla="*/ 1843 w 1963"/>
                <a:gd name="T3" fmla="*/ 203 h 1152"/>
                <a:gd name="T4" fmla="*/ 1731 w 1963"/>
                <a:gd name="T5" fmla="*/ 124 h 1152"/>
                <a:gd name="T6" fmla="*/ 1569 w 1963"/>
                <a:gd name="T7" fmla="*/ 42 h 1152"/>
                <a:gd name="T8" fmla="*/ 1418 w 1963"/>
                <a:gd name="T9" fmla="*/ 2 h 1152"/>
                <a:gd name="T10" fmla="*/ 1268 w 1963"/>
                <a:gd name="T11" fmla="*/ 4 h 1152"/>
                <a:gd name="T12" fmla="*/ 1179 w 1963"/>
                <a:gd name="T13" fmla="*/ 13 h 1152"/>
                <a:gd name="T14" fmla="*/ 1059 w 1963"/>
                <a:gd name="T15" fmla="*/ 19 h 1152"/>
                <a:gd name="T16" fmla="*/ 979 w 1963"/>
                <a:gd name="T17" fmla="*/ 51 h 1152"/>
                <a:gd name="T18" fmla="*/ 932 w 1963"/>
                <a:gd name="T19" fmla="*/ 90 h 1152"/>
                <a:gd name="T20" fmla="*/ 903 w 1963"/>
                <a:gd name="T21" fmla="*/ 107 h 1152"/>
                <a:gd name="T22" fmla="*/ 876 w 1963"/>
                <a:gd name="T23" fmla="*/ 127 h 1152"/>
                <a:gd name="T24" fmla="*/ 820 w 1963"/>
                <a:gd name="T25" fmla="*/ 153 h 1152"/>
                <a:gd name="T26" fmla="*/ 795 w 1963"/>
                <a:gd name="T27" fmla="*/ 160 h 1152"/>
                <a:gd name="T28" fmla="*/ 766 w 1963"/>
                <a:gd name="T29" fmla="*/ 167 h 1152"/>
                <a:gd name="T30" fmla="*/ 708 w 1963"/>
                <a:gd name="T31" fmla="*/ 201 h 1152"/>
                <a:gd name="T32" fmla="*/ 680 w 1963"/>
                <a:gd name="T33" fmla="*/ 240 h 1152"/>
                <a:gd name="T34" fmla="*/ 643 w 1963"/>
                <a:gd name="T35" fmla="*/ 261 h 1152"/>
                <a:gd name="T36" fmla="*/ 607 w 1963"/>
                <a:gd name="T37" fmla="*/ 266 h 1152"/>
                <a:gd name="T38" fmla="*/ 565 w 1963"/>
                <a:gd name="T39" fmla="*/ 276 h 1152"/>
                <a:gd name="T40" fmla="*/ 516 w 1963"/>
                <a:gd name="T41" fmla="*/ 294 h 1152"/>
                <a:gd name="T42" fmla="*/ 474 w 1963"/>
                <a:gd name="T43" fmla="*/ 319 h 1152"/>
                <a:gd name="T44" fmla="*/ 455 w 1963"/>
                <a:gd name="T45" fmla="*/ 340 h 1152"/>
                <a:gd name="T46" fmla="*/ 424 w 1963"/>
                <a:gd name="T47" fmla="*/ 353 h 1152"/>
                <a:gd name="T48" fmla="*/ 341 w 1963"/>
                <a:gd name="T49" fmla="*/ 376 h 1152"/>
                <a:gd name="T50" fmla="*/ 256 w 1963"/>
                <a:gd name="T51" fmla="*/ 390 h 1152"/>
                <a:gd name="T52" fmla="*/ 205 w 1963"/>
                <a:gd name="T53" fmla="*/ 409 h 1152"/>
                <a:gd name="T54" fmla="*/ 156 w 1963"/>
                <a:gd name="T55" fmla="*/ 432 h 1152"/>
                <a:gd name="T56" fmla="*/ 71 w 1963"/>
                <a:gd name="T57" fmla="*/ 483 h 1152"/>
                <a:gd name="T58" fmla="*/ 3 w 1963"/>
                <a:gd name="T59" fmla="*/ 561 h 1152"/>
                <a:gd name="T60" fmla="*/ 7 w 1963"/>
                <a:gd name="T61" fmla="*/ 653 h 1152"/>
                <a:gd name="T62" fmla="*/ 23 w 1963"/>
                <a:gd name="T63" fmla="*/ 728 h 1152"/>
                <a:gd name="T64" fmla="*/ 44 w 1963"/>
                <a:gd name="T65" fmla="*/ 755 h 1152"/>
                <a:gd name="T66" fmla="*/ 312 w 1963"/>
                <a:gd name="T67" fmla="*/ 868 h 1152"/>
                <a:gd name="T68" fmla="*/ 598 w 1963"/>
                <a:gd name="T69" fmla="*/ 990 h 1152"/>
                <a:gd name="T70" fmla="*/ 678 w 1963"/>
                <a:gd name="T71" fmla="*/ 1016 h 1152"/>
                <a:gd name="T72" fmla="*/ 771 w 1963"/>
                <a:gd name="T73" fmla="*/ 1032 h 1152"/>
                <a:gd name="T74" fmla="*/ 827 w 1963"/>
                <a:gd name="T75" fmla="*/ 1035 h 1152"/>
                <a:gd name="T76" fmla="*/ 880 w 1963"/>
                <a:gd name="T77" fmla="*/ 1047 h 1152"/>
                <a:gd name="T78" fmla="*/ 961 w 1963"/>
                <a:gd name="T79" fmla="*/ 1052 h 1152"/>
                <a:gd name="T80" fmla="*/ 1014 w 1963"/>
                <a:gd name="T81" fmla="*/ 1049 h 1152"/>
                <a:gd name="T82" fmla="*/ 1057 w 1963"/>
                <a:gd name="T83" fmla="*/ 1076 h 1152"/>
                <a:gd name="T84" fmla="*/ 1175 w 1963"/>
                <a:gd name="T85" fmla="*/ 1110 h 1152"/>
                <a:gd name="T86" fmla="*/ 1340 w 1963"/>
                <a:gd name="T87" fmla="*/ 1148 h 1152"/>
                <a:gd name="T88" fmla="*/ 1615 w 1963"/>
                <a:gd name="T89" fmla="*/ 1126 h 1152"/>
                <a:gd name="T90" fmla="*/ 1738 w 1963"/>
                <a:gd name="T91" fmla="*/ 1083 h 1152"/>
                <a:gd name="T92" fmla="*/ 1792 w 1963"/>
                <a:gd name="T93" fmla="*/ 1014 h 1152"/>
                <a:gd name="T94" fmla="*/ 1792 w 1963"/>
                <a:gd name="T95" fmla="*/ 902 h 1152"/>
                <a:gd name="T96" fmla="*/ 1768 w 1963"/>
                <a:gd name="T97" fmla="*/ 796 h 1152"/>
                <a:gd name="T98" fmla="*/ 1725 w 1963"/>
                <a:gd name="T99" fmla="*/ 715 h 1152"/>
                <a:gd name="T100" fmla="*/ 1671 w 1963"/>
                <a:gd name="T101" fmla="*/ 671 h 1152"/>
                <a:gd name="T102" fmla="*/ 1670 w 1963"/>
                <a:gd name="T103" fmla="*/ 670 h 1152"/>
                <a:gd name="T104" fmla="*/ 1680 w 1963"/>
                <a:gd name="T105" fmla="*/ 673 h 1152"/>
                <a:gd name="T106" fmla="*/ 1736 w 1963"/>
                <a:gd name="T107" fmla="*/ 641 h 1152"/>
                <a:gd name="T108" fmla="*/ 1810 w 1963"/>
                <a:gd name="T109" fmla="*/ 585 h 1152"/>
                <a:gd name="T110" fmla="*/ 1860 w 1963"/>
                <a:gd name="T111" fmla="*/ 540 h 1152"/>
                <a:gd name="T112" fmla="*/ 1904 w 1963"/>
                <a:gd name="T113" fmla="*/ 523 h 1152"/>
                <a:gd name="T114" fmla="*/ 1945 w 1963"/>
                <a:gd name="T115" fmla="*/ 493 h 1152"/>
                <a:gd name="T116" fmla="*/ 1963 w 1963"/>
                <a:gd name="T117" fmla="*/ 432 h 1152"/>
                <a:gd name="T118" fmla="*/ 1962 w 1963"/>
                <a:gd name="T119" fmla="*/ 385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63" h="1152">
                  <a:moveTo>
                    <a:pt x="1962" y="383"/>
                  </a:moveTo>
                  <a:lnTo>
                    <a:pt x="1954" y="348"/>
                  </a:lnTo>
                  <a:lnTo>
                    <a:pt x="1941" y="319"/>
                  </a:lnTo>
                  <a:lnTo>
                    <a:pt x="1926" y="291"/>
                  </a:lnTo>
                  <a:lnTo>
                    <a:pt x="1908" y="266"/>
                  </a:lnTo>
                  <a:lnTo>
                    <a:pt x="1888" y="244"/>
                  </a:lnTo>
                  <a:lnTo>
                    <a:pt x="1867" y="223"/>
                  </a:lnTo>
                  <a:lnTo>
                    <a:pt x="1843" y="203"/>
                  </a:lnTo>
                  <a:lnTo>
                    <a:pt x="1819" y="184"/>
                  </a:lnTo>
                  <a:lnTo>
                    <a:pt x="1795" y="167"/>
                  </a:lnTo>
                  <a:lnTo>
                    <a:pt x="1769" y="149"/>
                  </a:lnTo>
                  <a:lnTo>
                    <a:pt x="1731" y="124"/>
                  </a:lnTo>
                  <a:lnTo>
                    <a:pt x="1690" y="102"/>
                  </a:lnTo>
                  <a:lnTo>
                    <a:pt x="1650" y="79"/>
                  </a:lnTo>
                  <a:lnTo>
                    <a:pt x="1609" y="60"/>
                  </a:lnTo>
                  <a:lnTo>
                    <a:pt x="1569" y="42"/>
                  </a:lnTo>
                  <a:lnTo>
                    <a:pt x="1530" y="28"/>
                  </a:lnTo>
                  <a:lnTo>
                    <a:pt x="1490" y="16"/>
                  </a:lnTo>
                  <a:lnTo>
                    <a:pt x="1452" y="8"/>
                  </a:lnTo>
                  <a:lnTo>
                    <a:pt x="1418" y="2"/>
                  </a:lnTo>
                  <a:lnTo>
                    <a:pt x="1383" y="0"/>
                  </a:lnTo>
                  <a:lnTo>
                    <a:pt x="1335" y="1"/>
                  </a:lnTo>
                  <a:lnTo>
                    <a:pt x="1299" y="2"/>
                  </a:lnTo>
                  <a:lnTo>
                    <a:pt x="1268" y="4"/>
                  </a:lnTo>
                  <a:lnTo>
                    <a:pt x="1243" y="5"/>
                  </a:lnTo>
                  <a:lnTo>
                    <a:pt x="1221" y="9"/>
                  </a:lnTo>
                  <a:lnTo>
                    <a:pt x="1201" y="10"/>
                  </a:lnTo>
                  <a:lnTo>
                    <a:pt x="1179" y="13"/>
                  </a:lnTo>
                  <a:lnTo>
                    <a:pt x="1154" y="14"/>
                  </a:lnTo>
                  <a:lnTo>
                    <a:pt x="1123" y="15"/>
                  </a:lnTo>
                  <a:lnTo>
                    <a:pt x="1085" y="16"/>
                  </a:lnTo>
                  <a:lnTo>
                    <a:pt x="1059" y="19"/>
                  </a:lnTo>
                  <a:lnTo>
                    <a:pt x="1035" y="23"/>
                  </a:lnTo>
                  <a:lnTo>
                    <a:pt x="1015" y="30"/>
                  </a:lnTo>
                  <a:lnTo>
                    <a:pt x="996" y="40"/>
                  </a:lnTo>
                  <a:lnTo>
                    <a:pt x="979" y="51"/>
                  </a:lnTo>
                  <a:lnTo>
                    <a:pt x="965" y="61"/>
                  </a:lnTo>
                  <a:lnTo>
                    <a:pt x="953" y="73"/>
                  </a:lnTo>
                  <a:lnTo>
                    <a:pt x="941" y="83"/>
                  </a:lnTo>
                  <a:lnTo>
                    <a:pt x="932" y="90"/>
                  </a:lnTo>
                  <a:lnTo>
                    <a:pt x="922" y="95"/>
                  </a:lnTo>
                  <a:lnTo>
                    <a:pt x="915" y="98"/>
                  </a:lnTo>
                  <a:lnTo>
                    <a:pt x="908" y="102"/>
                  </a:lnTo>
                  <a:lnTo>
                    <a:pt x="903" y="107"/>
                  </a:lnTo>
                  <a:lnTo>
                    <a:pt x="897" y="111"/>
                  </a:lnTo>
                  <a:lnTo>
                    <a:pt x="891" y="116"/>
                  </a:lnTo>
                  <a:lnTo>
                    <a:pt x="885" y="120"/>
                  </a:lnTo>
                  <a:lnTo>
                    <a:pt x="876" y="127"/>
                  </a:lnTo>
                  <a:lnTo>
                    <a:pt x="866" y="133"/>
                  </a:lnTo>
                  <a:lnTo>
                    <a:pt x="852" y="139"/>
                  </a:lnTo>
                  <a:lnTo>
                    <a:pt x="835" y="147"/>
                  </a:lnTo>
                  <a:lnTo>
                    <a:pt x="820" y="153"/>
                  </a:lnTo>
                  <a:lnTo>
                    <a:pt x="810" y="158"/>
                  </a:lnTo>
                  <a:lnTo>
                    <a:pt x="802" y="159"/>
                  </a:lnTo>
                  <a:lnTo>
                    <a:pt x="798" y="160"/>
                  </a:lnTo>
                  <a:lnTo>
                    <a:pt x="795" y="160"/>
                  </a:lnTo>
                  <a:lnTo>
                    <a:pt x="791" y="160"/>
                  </a:lnTo>
                  <a:lnTo>
                    <a:pt x="785" y="161"/>
                  </a:lnTo>
                  <a:lnTo>
                    <a:pt x="778" y="163"/>
                  </a:lnTo>
                  <a:lnTo>
                    <a:pt x="766" y="167"/>
                  </a:lnTo>
                  <a:lnTo>
                    <a:pt x="749" y="173"/>
                  </a:lnTo>
                  <a:lnTo>
                    <a:pt x="732" y="182"/>
                  </a:lnTo>
                  <a:lnTo>
                    <a:pt x="717" y="191"/>
                  </a:lnTo>
                  <a:lnTo>
                    <a:pt x="708" y="201"/>
                  </a:lnTo>
                  <a:lnTo>
                    <a:pt x="699" y="211"/>
                  </a:lnTo>
                  <a:lnTo>
                    <a:pt x="692" y="222"/>
                  </a:lnTo>
                  <a:lnTo>
                    <a:pt x="686" y="232"/>
                  </a:lnTo>
                  <a:lnTo>
                    <a:pt x="680" y="240"/>
                  </a:lnTo>
                  <a:lnTo>
                    <a:pt x="674" y="247"/>
                  </a:lnTo>
                  <a:lnTo>
                    <a:pt x="666" y="253"/>
                  </a:lnTo>
                  <a:lnTo>
                    <a:pt x="655" y="258"/>
                  </a:lnTo>
                  <a:lnTo>
                    <a:pt x="643" y="261"/>
                  </a:lnTo>
                  <a:lnTo>
                    <a:pt x="634" y="263"/>
                  </a:lnTo>
                  <a:lnTo>
                    <a:pt x="624" y="264"/>
                  </a:lnTo>
                  <a:lnTo>
                    <a:pt x="616" y="265"/>
                  </a:lnTo>
                  <a:lnTo>
                    <a:pt x="607" y="266"/>
                  </a:lnTo>
                  <a:lnTo>
                    <a:pt x="598" y="269"/>
                  </a:lnTo>
                  <a:lnTo>
                    <a:pt x="587" y="270"/>
                  </a:lnTo>
                  <a:lnTo>
                    <a:pt x="578" y="273"/>
                  </a:lnTo>
                  <a:lnTo>
                    <a:pt x="565" y="276"/>
                  </a:lnTo>
                  <a:lnTo>
                    <a:pt x="551" y="280"/>
                  </a:lnTo>
                  <a:lnTo>
                    <a:pt x="540" y="284"/>
                  </a:lnTo>
                  <a:lnTo>
                    <a:pt x="528" y="289"/>
                  </a:lnTo>
                  <a:lnTo>
                    <a:pt x="516" y="294"/>
                  </a:lnTo>
                  <a:lnTo>
                    <a:pt x="504" y="299"/>
                  </a:lnTo>
                  <a:lnTo>
                    <a:pt x="495" y="305"/>
                  </a:lnTo>
                  <a:lnTo>
                    <a:pt x="484" y="311"/>
                  </a:lnTo>
                  <a:lnTo>
                    <a:pt x="474" y="319"/>
                  </a:lnTo>
                  <a:lnTo>
                    <a:pt x="467" y="326"/>
                  </a:lnTo>
                  <a:lnTo>
                    <a:pt x="460" y="333"/>
                  </a:lnTo>
                  <a:lnTo>
                    <a:pt x="456" y="339"/>
                  </a:lnTo>
                  <a:lnTo>
                    <a:pt x="455" y="340"/>
                  </a:lnTo>
                  <a:lnTo>
                    <a:pt x="452" y="342"/>
                  </a:lnTo>
                  <a:lnTo>
                    <a:pt x="446" y="345"/>
                  </a:lnTo>
                  <a:lnTo>
                    <a:pt x="436" y="348"/>
                  </a:lnTo>
                  <a:lnTo>
                    <a:pt x="424" y="353"/>
                  </a:lnTo>
                  <a:lnTo>
                    <a:pt x="410" y="359"/>
                  </a:lnTo>
                  <a:lnTo>
                    <a:pt x="391" y="364"/>
                  </a:lnTo>
                  <a:lnTo>
                    <a:pt x="368" y="370"/>
                  </a:lnTo>
                  <a:lnTo>
                    <a:pt x="341" y="376"/>
                  </a:lnTo>
                  <a:lnTo>
                    <a:pt x="311" y="380"/>
                  </a:lnTo>
                  <a:lnTo>
                    <a:pt x="290" y="383"/>
                  </a:lnTo>
                  <a:lnTo>
                    <a:pt x="272" y="386"/>
                  </a:lnTo>
                  <a:lnTo>
                    <a:pt x="256" y="390"/>
                  </a:lnTo>
                  <a:lnTo>
                    <a:pt x="242" y="395"/>
                  </a:lnTo>
                  <a:lnTo>
                    <a:pt x="229" y="399"/>
                  </a:lnTo>
                  <a:lnTo>
                    <a:pt x="216" y="404"/>
                  </a:lnTo>
                  <a:lnTo>
                    <a:pt x="205" y="409"/>
                  </a:lnTo>
                  <a:lnTo>
                    <a:pt x="193" y="415"/>
                  </a:lnTo>
                  <a:lnTo>
                    <a:pt x="183" y="420"/>
                  </a:lnTo>
                  <a:lnTo>
                    <a:pt x="171" y="426"/>
                  </a:lnTo>
                  <a:lnTo>
                    <a:pt x="156" y="432"/>
                  </a:lnTo>
                  <a:lnTo>
                    <a:pt x="138" y="442"/>
                  </a:lnTo>
                  <a:lnTo>
                    <a:pt x="117" y="453"/>
                  </a:lnTo>
                  <a:lnTo>
                    <a:pt x="93" y="467"/>
                  </a:lnTo>
                  <a:lnTo>
                    <a:pt x="71" y="483"/>
                  </a:lnTo>
                  <a:lnTo>
                    <a:pt x="49" y="501"/>
                  </a:lnTo>
                  <a:lnTo>
                    <a:pt x="29" y="520"/>
                  </a:lnTo>
                  <a:lnTo>
                    <a:pt x="13" y="539"/>
                  </a:lnTo>
                  <a:lnTo>
                    <a:pt x="3" y="561"/>
                  </a:lnTo>
                  <a:lnTo>
                    <a:pt x="0" y="584"/>
                  </a:lnTo>
                  <a:lnTo>
                    <a:pt x="1" y="607"/>
                  </a:lnTo>
                  <a:lnTo>
                    <a:pt x="4" y="630"/>
                  </a:lnTo>
                  <a:lnTo>
                    <a:pt x="7" y="653"/>
                  </a:lnTo>
                  <a:lnTo>
                    <a:pt x="12" y="674"/>
                  </a:lnTo>
                  <a:lnTo>
                    <a:pt x="16" y="695"/>
                  </a:lnTo>
                  <a:lnTo>
                    <a:pt x="19" y="713"/>
                  </a:lnTo>
                  <a:lnTo>
                    <a:pt x="23" y="728"/>
                  </a:lnTo>
                  <a:lnTo>
                    <a:pt x="25" y="739"/>
                  </a:lnTo>
                  <a:lnTo>
                    <a:pt x="28" y="747"/>
                  </a:lnTo>
                  <a:lnTo>
                    <a:pt x="29" y="748"/>
                  </a:lnTo>
                  <a:lnTo>
                    <a:pt x="44" y="755"/>
                  </a:lnTo>
                  <a:lnTo>
                    <a:pt x="86" y="774"/>
                  </a:lnTo>
                  <a:lnTo>
                    <a:pt x="150" y="801"/>
                  </a:lnTo>
                  <a:lnTo>
                    <a:pt x="227" y="833"/>
                  </a:lnTo>
                  <a:lnTo>
                    <a:pt x="312" y="868"/>
                  </a:lnTo>
                  <a:lnTo>
                    <a:pt x="398" y="905"/>
                  </a:lnTo>
                  <a:lnTo>
                    <a:pt x="479" y="940"/>
                  </a:lnTo>
                  <a:lnTo>
                    <a:pt x="547" y="970"/>
                  </a:lnTo>
                  <a:lnTo>
                    <a:pt x="598" y="990"/>
                  </a:lnTo>
                  <a:lnTo>
                    <a:pt x="624" y="1001"/>
                  </a:lnTo>
                  <a:lnTo>
                    <a:pt x="639" y="1005"/>
                  </a:lnTo>
                  <a:lnTo>
                    <a:pt x="657" y="1011"/>
                  </a:lnTo>
                  <a:lnTo>
                    <a:pt x="678" y="1016"/>
                  </a:lnTo>
                  <a:lnTo>
                    <a:pt x="701" y="1021"/>
                  </a:lnTo>
                  <a:lnTo>
                    <a:pt x="726" y="1024"/>
                  </a:lnTo>
                  <a:lnTo>
                    <a:pt x="749" y="1028"/>
                  </a:lnTo>
                  <a:lnTo>
                    <a:pt x="771" y="1032"/>
                  </a:lnTo>
                  <a:lnTo>
                    <a:pt x="791" y="1033"/>
                  </a:lnTo>
                  <a:lnTo>
                    <a:pt x="807" y="1035"/>
                  </a:lnTo>
                  <a:lnTo>
                    <a:pt x="819" y="1034"/>
                  </a:lnTo>
                  <a:lnTo>
                    <a:pt x="827" y="1035"/>
                  </a:lnTo>
                  <a:lnTo>
                    <a:pt x="838" y="1036"/>
                  </a:lnTo>
                  <a:lnTo>
                    <a:pt x="851" y="1040"/>
                  </a:lnTo>
                  <a:lnTo>
                    <a:pt x="865" y="1043"/>
                  </a:lnTo>
                  <a:lnTo>
                    <a:pt x="880" y="1047"/>
                  </a:lnTo>
                  <a:lnTo>
                    <a:pt x="900" y="1051"/>
                  </a:lnTo>
                  <a:lnTo>
                    <a:pt x="917" y="1053"/>
                  </a:lnTo>
                  <a:lnTo>
                    <a:pt x="939" y="1053"/>
                  </a:lnTo>
                  <a:lnTo>
                    <a:pt x="961" y="1052"/>
                  </a:lnTo>
                  <a:lnTo>
                    <a:pt x="987" y="1047"/>
                  </a:lnTo>
                  <a:lnTo>
                    <a:pt x="997" y="1046"/>
                  </a:lnTo>
                  <a:lnTo>
                    <a:pt x="1006" y="1046"/>
                  </a:lnTo>
                  <a:lnTo>
                    <a:pt x="1014" y="1049"/>
                  </a:lnTo>
                  <a:lnTo>
                    <a:pt x="1021" y="1053"/>
                  </a:lnTo>
                  <a:lnTo>
                    <a:pt x="1031" y="1060"/>
                  </a:lnTo>
                  <a:lnTo>
                    <a:pt x="1042" y="1067"/>
                  </a:lnTo>
                  <a:lnTo>
                    <a:pt x="1057" y="1076"/>
                  </a:lnTo>
                  <a:lnTo>
                    <a:pt x="1077" y="1084"/>
                  </a:lnTo>
                  <a:lnTo>
                    <a:pt x="1103" y="1092"/>
                  </a:lnTo>
                  <a:lnTo>
                    <a:pt x="1138" y="1101"/>
                  </a:lnTo>
                  <a:lnTo>
                    <a:pt x="1175" y="1110"/>
                  </a:lnTo>
                  <a:lnTo>
                    <a:pt x="1212" y="1120"/>
                  </a:lnTo>
                  <a:lnTo>
                    <a:pt x="1251" y="1131"/>
                  </a:lnTo>
                  <a:lnTo>
                    <a:pt x="1294" y="1141"/>
                  </a:lnTo>
                  <a:lnTo>
                    <a:pt x="1340" y="1148"/>
                  </a:lnTo>
                  <a:lnTo>
                    <a:pt x="1395" y="1152"/>
                  </a:lnTo>
                  <a:lnTo>
                    <a:pt x="1457" y="1151"/>
                  </a:lnTo>
                  <a:lnTo>
                    <a:pt x="1531" y="1142"/>
                  </a:lnTo>
                  <a:lnTo>
                    <a:pt x="1615" y="1126"/>
                  </a:lnTo>
                  <a:lnTo>
                    <a:pt x="1714" y="1101"/>
                  </a:lnTo>
                  <a:lnTo>
                    <a:pt x="1718" y="1098"/>
                  </a:lnTo>
                  <a:lnTo>
                    <a:pt x="1726" y="1092"/>
                  </a:lnTo>
                  <a:lnTo>
                    <a:pt x="1738" y="1083"/>
                  </a:lnTo>
                  <a:lnTo>
                    <a:pt x="1751" y="1071"/>
                  </a:lnTo>
                  <a:lnTo>
                    <a:pt x="1767" y="1054"/>
                  </a:lnTo>
                  <a:lnTo>
                    <a:pt x="1781" y="1035"/>
                  </a:lnTo>
                  <a:lnTo>
                    <a:pt x="1792" y="1014"/>
                  </a:lnTo>
                  <a:lnTo>
                    <a:pt x="1800" y="989"/>
                  </a:lnTo>
                  <a:lnTo>
                    <a:pt x="1802" y="961"/>
                  </a:lnTo>
                  <a:lnTo>
                    <a:pt x="1799" y="933"/>
                  </a:lnTo>
                  <a:lnTo>
                    <a:pt x="1792" y="902"/>
                  </a:lnTo>
                  <a:lnTo>
                    <a:pt x="1786" y="873"/>
                  </a:lnTo>
                  <a:lnTo>
                    <a:pt x="1781" y="846"/>
                  </a:lnTo>
                  <a:lnTo>
                    <a:pt x="1775" y="821"/>
                  </a:lnTo>
                  <a:lnTo>
                    <a:pt x="1768" y="796"/>
                  </a:lnTo>
                  <a:lnTo>
                    <a:pt x="1761" y="773"/>
                  </a:lnTo>
                  <a:lnTo>
                    <a:pt x="1751" y="752"/>
                  </a:lnTo>
                  <a:lnTo>
                    <a:pt x="1739" y="733"/>
                  </a:lnTo>
                  <a:lnTo>
                    <a:pt x="1725" y="715"/>
                  </a:lnTo>
                  <a:lnTo>
                    <a:pt x="1707" y="698"/>
                  </a:lnTo>
                  <a:lnTo>
                    <a:pt x="1690" y="685"/>
                  </a:lnTo>
                  <a:lnTo>
                    <a:pt x="1679" y="677"/>
                  </a:lnTo>
                  <a:lnTo>
                    <a:pt x="1671" y="671"/>
                  </a:lnTo>
                  <a:lnTo>
                    <a:pt x="1668" y="668"/>
                  </a:lnTo>
                  <a:lnTo>
                    <a:pt x="1667" y="667"/>
                  </a:lnTo>
                  <a:lnTo>
                    <a:pt x="1668" y="668"/>
                  </a:lnTo>
                  <a:lnTo>
                    <a:pt x="1670" y="670"/>
                  </a:lnTo>
                  <a:lnTo>
                    <a:pt x="1674" y="672"/>
                  </a:lnTo>
                  <a:lnTo>
                    <a:pt x="1675" y="673"/>
                  </a:lnTo>
                  <a:lnTo>
                    <a:pt x="1676" y="674"/>
                  </a:lnTo>
                  <a:lnTo>
                    <a:pt x="1680" y="673"/>
                  </a:lnTo>
                  <a:lnTo>
                    <a:pt x="1688" y="668"/>
                  </a:lnTo>
                  <a:lnTo>
                    <a:pt x="1701" y="661"/>
                  </a:lnTo>
                  <a:lnTo>
                    <a:pt x="1717" y="653"/>
                  </a:lnTo>
                  <a:lnTo>
                    <a:pt x="1736" y="641"/>
                  </a:lnTo>
                  <a:lnTo>
                    <a:pt x="1755" y="629"/>
                  </a:lnTo>
                  <a:lnTo>
                    <a:pt x="1774" y="616"/>
                  </a:lnTo>
                  <a:lnTo>
                    <a:pt x="1793" y="601"/>
                  </a:lnTo>
                  <a:lnTo>
                    <a:pt x="1810" y="585"/>
                  </a:lnTo>
                  <a:lnTo>
                    <a:pt x="1824" y="571"/>
                  </a:lnTo>
                  <a:lnTo>
                    <a:pt x="1837" y="558"/>
                  </a:lnTo>
                  <a:lnTo>
                    <a:pt x="1848" y="548"/>
                  </a:lnTo>
                  <a:lnTo>
                    <a:pt x="1860" y="540"/>
                  </a:lnTo>
                  <a:lnTo>
                    <a:pt x="1870" y="534"/>
                  </a:lnTo>
                  <a:lnTo>
                    <a:pt x="1882" y="529"/>
                  </a:lnTo>
                  <a:lnTo>
                    <a:pt x="1894" y="527"/>
                  </a:lnTo>
                  <a:lnTo>
                    <a:pt x="1904" y="523"/>
                  </a:lnTo>
                  <a:lnTo>
                    <a:pt x="1916" y="518"/>
                  </a:lnTo>
                  <a:lnTo>
                    <a:pt x="1926" y="513"/>
                  </a:lnTo>
                  <a:lnTo>
                    <a:pt x="1936" y="504"/>
                  </a:lnTo>
                  <a:lnTo>
                    <a:pt x="1945" y="493"/>
                  </a:lnTo>
                  <a:lnTo>
                    <a:pt x="1952" y="480"/>
                  </a:lnTo>
                  <a:lnTo>
                    <a:pt x="1958" y="465"/>
                  </a:lnTo>
                  <a:lnTo>
                    <a:pt x="1961" y="448"/>
                  </a:lnTo>
                  <a:lnTo>
                    <a:pt x="1963" y="432"/>
                  </a:lnTo>
                  <a:lnTo>
                    <a:pt x="1963" y="417"/>
                  </a:lnTo>
                  <a:lnTo>
                    <a:pt x="1963" y="403"/>
                  </a:lnTo>
                  <a:lnTo>
                    <a:pt x="1963" y="392"/>
                  </a:lnTo>
                  <a:lnTo>
                    <a:pt x="1962" y="385"/>
                  </a:lnTo>
                  <a:lnTo>
                    <a:pt x="1962" y="383"/>
                  </a:lnTo>
                </a:path>
              </a:pathLst>
            </a:custGeom>
            <a:noFill/>
            <a:ln w="11113">
              <a:solidFill>
                <a:srgbClr val="B2A5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5" name="Freeform 113">
              <a:extLst>
                <a:ext uri="{FF2B5EF4-FFF2-40B4-BE49-F238E27FC236}">
                  <a16:creationId xmlns:a16="http://schemas.microsoft.com/office/drawing/2014/main" id="{D5AACC55-D73E-16F4-6D4A-70D7C9E89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0" y="1077"/>
              <a:ext cx="135" cy="20"/>
            </a:xfrm>
            <a:custGeom>
              <a:avLst/>
              <a:gdLst>
                <a:gd name="T0" fmla="*/ 394 w 405"/>
                <a:gd name="T1" fmla="*/ 54 h 60"/>
                <a:gd name="T2" fmla="*/ 374 w 405"/>
                <a:gd name="T3" fmla="*/ 41 h 60"/>
                <a:gd name="T4" fmla="*/ 351 w 405"/>
                <a:gd name="T5" fmla="*/ 30 h 60"/>
                <a:gd name="T6" fmla="*/ 324 w 405"/>
                <a:gd name="T7" fmla="*/ 23 h 60"/>
                <a:gd name="T8" fmla="*/ 286 w 405"/>
                <a:gd name="T9" fmla="*/ 18 h 60"/>
                <a:gd name="T10" fmla="*/ 253 w 405"/>
                <a:gd name="T11" fmla="*/ 17 h 60"/>
                <a:gd name="T12" fmla="*/ 231 w 405"/>
                <a:gd name="T13" fmla="*/ 15 h 60"/>
                <a:gd name="T14" fmla="*/ 210 w 405"/>
                <a:gd name="T15" fmla="*/ 15 h 60"/>
                <a:gd name="T16" fmla="*/ 188 w 405"/>
                <a:gd name="T17" fmla="*/ 16 h 60"/>
                <a:gd name="T18" fmla="*/ 167 w 405"/>
                <a:gd name="T19" fmla="*/ 16 h 60"/>
                <a:gd name="T20" fmla="*/ 144 w 405"/>
                <a:gd name="T21" fmla="*/ 17 h 60"/>
                <a:gd name="T22" fmla="*/ 118 w 405"/>
                <a:gd name="T23" fmla="*/ 21 h 60"/>
                <a:gd name="T24" fmla="*/ 93 w 405"/>
                <a:gd name="T25" fmla="*/ 23 h 60"/>
                <a:gd name="T26" fmla="*/ 67 w 405"/>
                <a:gd name="T27" fmla="*/ 27 h 60"/>
                <a:gd name="T28" fmla="*/ 42 w 405"/>
                <a:gd name="T29" fmla="*/ 30 h 60"/>
                <a:gd name="T30" fmla="*/ 27 w 405"/>
                <a:gd name="T31" fmla="*/ 30 h 60"/>
                <a:gd name="T32" fmla="*/ 24 w 405"/>
                <a:gd name="T33" fmla="*/ 28 h 60"/>
                <a:gd name="T34" fmla="*/ 19 w 405"/>
                <a:gd name="T35" fmla="*/ 28 h 60"/>
                <a:gd name="T36" fmla="*/ 16 w 405"/>
                <a:gd name="T37" fmla="*/ 27 h 60"/>
                <a:gd name="T38" fmla="*/ 13 w 405"/>
                <a:gd name="T39" fmla="*/ 27 h 60"/>
                <a:gd name="T40" fmla="*/ 10 w 405"/>
                <a:gd name="T41" fmla="*/ 24 h 60"/>
                <a:gd name="T42" fmla="*/ 8 w 405"/>
                <a:gd name="T43" fmla="*/ 22 h 60"/>
                <a:gd name="T44" fmla="*/ 6 w 405"/>
                <a:gd name="T45" fmla="*/ 19 h 60"/>
                <a:gd name="T46" fmla="*/ 4 w 405"/>
                <a:gd name="T47" fmla="*/ 17 h 60"/>
                <a:gd name="T48" fmla="*/ 1 w 405"/>
                <a:gd name="T49" fmla="*/ 15 h 60"/>
                <a:gd name="T50" fmla="*/ 0 w 405"/>
                <a:gd name="T51" fmla="*/ 12 h 60"/>
                <a:gd name="T52" fmla="*/ 1 w 405"/>
                <a:gd name="T53" fmla="*/ 10 h 60"/>
                <a:gd name="T54" fmla="*/ 4 w 405"/>
                <a:gd name="T55" fmla="*/ 9 h 60"/>
                <a:gd name="T56" fmla="*/ 6 w 405"/>
                <a:gd name="T57" fmla="*/ 9 h 60"/>
                <a:gd name="T58" fmla="*/ 7 w 405"/>
                <a:gd name="T59" fmla="*/ 6 h 60"/>
                <a:gd name="T60" fmla="*/ 10 w 405"/>
                <a:gd name="T61" fmla="*/ 5 h 60"/>
                <a:gd name="T62" fmla="*/ 12 w 405"/>
                <a:gd name="T63" fmla="*/ 5 h 60"/>
                <a:gd name="T64" fmla="*/ 14 w 405"/>
                <a:gd name="T65" fmla="*/ 5 h 60"/>
                <a:gd name="T66" fmla="*/ 18 w 405"/>
                <a:gd name="T67" fmla="*/ 4 h 60"/>
                <a:gd name="T68" fmla="*/ 26 w 405"/>
                <a:gd name="T69" fmla="*/ 3 h 60"/>
                <a:gd name="T70" fmla="*/ 43 w 405"/>
                <a:gd name="T71" fmla="*/ 3 h 60"/>
                <a:gd name="T72" fmla="*/ 58 w 405"/>
                <a:gd name="T73" fmla="*/ 4 h 60"/>
                <a:gd name="T74" fmla="*/ 74 w 405"/>
                <a:gd name="T75" fmla="*/ 3 h 60"/>
                <a:gd name="T76" fmla="*/ 89 w 405"/>
                <a:gd name="T77" fmla="*/ 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5" h="60">
                  <a:moveTo>
                    <a:pt x="405" y="60"/>
                  </a:moveTo>
                  <a:lnTo>
                    <a:pt x="394" y="54"/>
                  </a:lnTo>
                  <a:lnTo>
                    <a:pt x="384" y="47"/>
                  </a:lnTo>
                  <a:lnTo>
                    <a:pt x="374" y="41"/>
                  </a:lnTo>
                  <a:lnTo>
                    <a:pt x="362" y="36"/>
                  </a:lnTo>
                  <a:lnTo>
                    <a:pt x="351" y="30"/>
                  </a:lnTo>
                  <a:lnTo>
                    <a:pt x="338" y="27"/>
                  </a:lnTo>
                  <a:lnTo>
                    <a:pt x="324" y="23"/>
                  </a:lnTo>
                  <a:lnTo>
                    <a:pt x="306" y="21"/>
                  </a:lnTo>
                  <a:lnTo>
                    <a:pt x="286" y="18"/>
                  </a:lnTo>
                  <a:lnTo>
                    <a:pt x="263" y="17"/>
                  </a:lnTo>
                  <a:lnTo>
                    <a:pt x="253" y="17"/>
                  </a:lnTo>
                  <a:lnTo>
                    <a:pt x="242" y="16"/>
                  </a:lnTo>
                  <a:lnTo>
                    <a:pt x="231" y="15"/>
                  </a:lnTo>
                  <a:lnTo>
                    <a:pt x="220" y="15"/>
                  </a:lnTo>
                  <a:lnTo>
                    <a:pt x="210" y="15"/>
                  </a:lnTo>
                  <a:lnTo>
                    <a:pt x="199" y="16"/>
                  </a:lnTo>
                  <a:lnTo>
                    <a:pt x="188" y="16"/>
                  </a:lnTo>
                  <a:lnTo>
                    <a:pt x="178" y="16"/>
                  </a:lnTo>
                  <a:lnTo>
                    <a:pt x="167" y="16"/>
                  </a:lnTo>
                  <a:lnTo>
                    <a:pt x="156" y="16"/>
                  </a:lnTo>
                  <a:lnTo>
                    <a:pt x="144" y="17"/>
                  </a:lnTo>
                  <a:lnTo>
                    <a:pt x="130" y="18"/>
                  </a:lnTo>
                  <a:lnTo>
                    <a:pt x="118" y="21"/>
                  </a:lnTo>
                  <a:lnTo>
                    <a:pt x="105" y="22"/>
                  </a:lnTo>
                  <a:lnTo>
                    <a:pt x="93" y="23"/>
                  </a:lnTo>
                  <a:lnTo>
                    <a:pt x="80" y="25"/>
                  </a:lnTo>
                  <a:lnTo>
                    <a:pt x="67" y="27"/>
                  </a:lnTo>
                  <a:lnTo>
                    <a:pt x="55" y="29"/>
                  </a:lnTo>
                  <a:lnTo>
                    <a:pt x="42" y="30"/>
                  </a:lnTo>
                  <a:lnTo>
                    <a:pt x="29" y="30"/>
                  </a:lnTo>
                  <a:lnTo>
                    <a:pt x="27" y="30"/>
                  </a:lnTo>
                  <a:lnTo>
                    <a:pt x="25" y="29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19" y="28"/>
                  </a:lnTo>
                  <a:lnTo>
                    <a:pt x="18" y="27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3" y="27"/>
                  </a:lnTo>
                  <a:lnTo>
                    <a:pt x="11" y="27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6" y="19"/>
                  </a:lnTo>
                  <a:lnTo>
                    <a:pt x="5" y="17"/>
                  </a:lnTo>
                  <a:lnTo>
                    <a:pt x="4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7" y="6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26" y="3"/>
                  </a:lnTo>
                  <a:lnTo>
                    <a:pt x="35" y="3"/>
                  </a:lnTo>
                  <a:lnTo>
                    <a:pt x="43" y="3"/>
                  </a:lnTo>
                  <a:lnTo>
                    <a:pt x="50" y="3"/>
                  </a:lnTo>
                  <a:lnTo>
                    <a:pt x="58" y="4"/>
                  </a:lnTo>
                  <a:lnTo>
                    <a:pt x="66" y="4"/>
                  </a:lnTo>
                  <a:lnTo>
                    <a:pt x="74" y="3"/>
                  </a:lnTo>
                  <a:lnTo>
                    <a:pt x="82" y="3"/>
                  </a:lnTo>
                  <a:lnTo>
                    <a:pt x="89" y="2"/>
                  </a:lnTo>
                  <a:lnTo>
                    <a:pt x="98" y="0"/>
                  </a:lnTo>
                </a:path>
              </a:pathLst>
            </a:custGeom>
            <a:noFill/>
            <a:ln w="11113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6" name="Freeform 114">
              <a:extLst>
                <a:ext uri="{FF2B5EF4-FFF2-40B4-BE49-F238E27FC236}">
                  <a16:creationId xmlns:a16="http://schemas.microsoft.com/office/drawing/2014/main" id="{338D8099-62D3-0BBD-CE84-0101DAAFF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8" y="1041"/>
              <a:ext cx="151" cy="44"/>
            </a:xfrm>
            <a:custGeom>
              <a:avLst/>
              <a:gdLst>
                <a:gd name="T0" fmla="*/ 0 w 455"/>
                <a:gd name="T1" fmla="*/ 1 h 132"/>
                <a:gd name="T2" fmla="*/ 22 w 455"/>
                <a:gd name="T3" fmla="*/ 0 h 132"/>
                <a:gd name="T4" fmla="*/ 40 w 455"/>
                <a:gd name="T5" fmla="*/ 0 h 132"/>
                <a:gd name="T6" fmla="*/ 55 w 455"/>
                <a:gd name="T7" fmla="*/ 1 h 132"/>
                <a:gd name="T8" fmla="*/ 67 w 455"/>
                <a:gd name="T9" fmla="*/ 2 h 132"/>
                <a:gd name="T10" fmla="*/ 77 w 455"/>
                <a:gd name="T11" fmla="*/ 6 h 132"/>
                <a:gd name="T12" fmla="*/ 86 w 455"/>
                <a:gd name="T13" fmla="*/ 7 h 132"/>
                <a:gd name="T14" fmla="*/ 95 w 455"/>
                <a:gd name="T15" fmla="*/ 10 h 132"/>
                <a:gd name="T16" fmla="*/ 103 w 455"/>
                <a:gd name="T17" fmla="*/ 13 h 132"/>
                <a:gd name="T18" fmla="*/ 114 w 455"/>
                <a:gd name="T19" fmla="*/ 15 h 132"/>
                <a:gd name="T20" fmla="*/ 125 w 455"/>
                <a:gd name="T21" fmla="*/ 15 h 132"/>
                <a:gd name="T22" fmla="*/ 134 w 455"/>
                <a:gd name="T23" fmla="*/ 15 h 132"/>
                <a:gd name="T24" fmla="*/ 143 w 455"/>
                <a:gd name="T25" fmla="*/ 16 h 132"/>
                <a:gd name="T26" fmla="*/ 150 w 455"/>
                <a:gd name="T27" fmla="*/ 18 h 132"/>
                <a:gd name="T28" fmla="*/ 157 w 455"/>
                <a:gd name="T29" fmla="*/ 19 h 132"/>
                <a:gd name="T30" fmla="*/ 162 w 455"/>
                <a:gd name="T31" fmla="*/ 19 h 132"/>
                <a:gd name="T32" fmla="*/ 167 w 455"/>
                <a:gd name="T33" fmla="*/ 19 h 132"/>
                <a:gd name="T34" fmla="*/ 170 w 455"/>
                <a:gd name="T35" fmla="*/ 20 h 132"/>
                <a:gd name="T36" fmla="*/ 173 w 455"/>
                <a:gd name="T37" fmla="*/ 21 h 132"/>
                <a:gd name="T38" fmla="*/ 175 w 455"/>
                <a:gd name="T39" fmla="*/ 21 h 132"/>
                <a:gd name="T40" fmla="*/ 180 w 455"/>
                <a:gd name="T41" fmla="*/ 22 h 132"/>
                <a:gd name="T42" fmla="*/ 187 w 455"/>
                <a:gd name="T43" fmla="*/ 25 h 132"/>
                <a:gd name="T44" fmla="*/ 194 w 455"/>
                <a:gd name="T45" fmla="*/ 27 h 132"/>
                <a:gd name="T46" fmla="*/ 200 w 455"/>
                <a:gd name="T47" fmla="*/ 29 h 132"/>
                <a:gd name="T48" fmla="*/ 205 w 455"/>
                <a:gd name="T49" fmla="*/ 33 h 132"/>
                <a:gd name="T50" fmla="*/ 209 w 455"/>
                <a:gd name="T51" fmla="*/ 38 h 132"/>
                <a:gd name="T52" fmla="*/ 214 w 455"/>
                <a:gd name="T53" fmla="*/ 41 h 132"/>
                <a:gd name="T54" fmla="*/ 219 w 455"/>
                <a:gd name="T55" fmla="*/ 45 h 132"/>
                <a:gd name="T56" fmla="*/ 224 w 455"/>
                <a:gd name="T57" fmla="*/ 48 h 132"/>
                <a:gd name="T58" fmla="*/ 229 w 455"/>
                <a:gd name="T59" fmla="*/ 52 h 132"/>
                <a:gd name="T60" fmla="*/ 233 w 455"/>
                <a:gd name="T61" fmla="*/ 57 h 132"/>
                <a:gd name="T62" fmla="*/ 243 w 455"/>
                <a:gd name="T63" fmla="*/ 60 h 132"/>
                <a:gd name="T64" fmla="*/ 254 w 455"/>
                <a:gd name="T65" fmla="*/ 63 h 132"/>
                <a:gd name="T66" fmla="*/ 265 w 455"/>
                <a:gd name="T67" fmla="*/ 66 h 132"/>
                <a:gd name="T68" fmla="*/ 277 w 455"/>
                <a:gd name="T69" fmla="*/ 68 h 132"/>
                <a:gd name="T70" fmla="*/ 290 w 455"/>
                <a:gd name="T71" fmla="*/ 70 h 132"/>
                <a:gd name="T72" fmla="*/ 304 w 455"/>
                <a:gd name="T73" fmla="*/ 71 h 132"/>
                <a:gd name="T74" fmla="*/ 317 w 455"/>
                <a:gd name="T75" fmla="*/ 73 h 132"/>
                <a:gd name="T76" fmla="*/ 330 w 455"/>
                <a:gd name="T77" fmla="*/ 76 h 132"/>
                <a:gd name="T78" fmla="*/ 343 w 455"/>
                <a:gd name="T79" fmla="*/ 81 h 132"/>
                <a:gd name="T80" fmla="*/ 354 w 455"/>
                <a:gd name="T81" fmla="*/ 84 h 132"/>
                <a:gd name="T82" fmla="*/ 357 w 455"/>
                <a:gd name="T83" fmla="*/ 85 h 132"/>
                <a:gd name="T84" fmla="*/ 362 w 455"/>
                <a:gd name="T85" fmla="*/ 89 h 132"/>
                <a:gd name="T86" fmla="*/ 371 w 455"/>
                <a:gd name="T87" fmla="*/ 93 h 132"/>
                <a:gd name="T88" fmla="*/ 383 w 455"/>
                <a:gd name="T89" fmla="*/ 98 h 132"/>
                <a:gd name="T90" fmla="*/ 395 w 455"/>
                <a:gd name="T91" fmla="*/ 103 h 132"/>
                <a:gd name="T92" fmla="*/ 408 w 455"/>
                <a:gd name="T93" fmla="*/ 109 h 132"/>
                <a:gd name="T94" fmla="*/ 421 w 455"/>
                <a:gd name="T95" fmla="*/ 116 h 132"/>
                <a:gd name="T96" fmla="*/ 435 w 455"/>
                <a:gd name="T97" fmla="*/ 121 h 132"/>
                <a:gd name="T98" fmla="*/ 445 w 455"/>
                <a:gd name="T99" fmla="*/ 127 h 132"/>
                <a:gd name="T100" fmla="*/ 455 w 455"/>
                <a:gd name="T10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55" h="132">
                  <a:moveTo>
                    <a:pt x="0" y="1"/>
                  </a:moveTo>
                  <a:lnTo>
                    <a:pt x="22" y="0"/>
                  </a:lnTo>
                  <a:lnTo>
                    <a:pt x="40" y="0"/>
                  </a:lnTo>
                  <a:lnTo>
                    <a:pt x="55" y="1"/>
                  </a:lnTo>
                  <a:lnTo>
                    <a:pt x="67" y="2"/>
                  </a:lnTo>
                  <a:lnTo>
                    <a:pt x="77" y="6"/>
                  </a:lnTo>
                  <a:lnTo>
                    <a:pt x="86" y="7"/>
                  </a:lnTo>
                  <a:lnTo>
                    <a:pt x="95" y="10"/>
                  </a:lnTo>
                  <a:lnTo>
                    <a:pt x="103" y="13"/>
                  </a:lnTo>
                  <a:lnTo>
                    <a:pt x="114" y="15"/>
                  </a:lnTo>
                  <a:lnTo>
                    <a:pt x="125" y="15"/>
                  </a:lnTo>
                  <a:lnTo>
                    <a:pt x="134" y="15"/>
                  </a:lnTo>
                  <a:lnTo>
                    <a:pt x="143" y="16"/>
                  </a:lnTo>
                  <a:lnTo>
                    <a:pt x="150" y="18"/>
                  </a:lnTo>
                  <a:lnTo>
                    <a:pt x="157" y="19"/>
                  </a:lnTo>
                  <a:lnTo>
                    <a:pt x="162" y="19"/>
                  </a:lnTo>
                  <a:lnTo>
                    <a:pt x="167" y="19"/>
                  </a:lnTo>
                  <a:lnTo>
                    <a:pt x="170" y="20"/>
                  </a:lnTo>
                  <a:lnTo>
                    <a:pt x="173" y="21"/>
                  </a:lnTo>
                  <a:lnTo>
                    <a:pt x="175" y="21"/>
                  </a:lnTo>
                  <a:lnTo>
                    <a:pt x="180" y="22"/>
                  </a:lnTo>
                  <a:lnTo>
                    <a:pt x="187" y="25"/>
                  </a:lnTo>
                  <a:lnTo>
                    <a:pt x="194" y="27"/>
                  </a:lnTo>
                  <a:lnTo>
                    <a:pt x="200" y="29"/>
                  </a:lnTo>
                  <a:lnTo>
                    <a:pt x="205" y="33"/>
                  </a:lnTo>
                  <a:lnTo>
                    <a:pt x="209" y="38"/>
                  </a:lnTo>
                  <a:lnTo>
                    <a:pt x="214" y="41"/>
                  </a:lnTo>
                  <a:lnTo>
                    <a:pt x="219" y="45"/>
                  </a:lnTo>
                  <a:lnTo>
                    <a:pt x="224" y="48"/>
                  </a:lnTo>
                  <a:lnTo>
                    <a:pt x="229" y="52"/>
                  </a:lnTo>
                  <a:lnTo>
                    <a:pt x="233" y="57"/>
                  </a:lnTo>
                  <a:lnTo>
                    <a:pt x="243" y="60"/>
                  </a:lnTo>
                  <a:lnTo>
                    <a:pt x="254" y="63"/>
                  </a:lnTo>
                  <a:lnTo>
                    <a:pt x="265" y="66"/>
                  </a:lnTo>
                  <a:lnTo>
                    <a:pt x="277" y="68"/>
                  </a:lnTo>
                  <a:lnTo>
                    <a:pt x="290" y="70"/>
                  </a:lnTo>
                  <a:lnTo>
                    <a:pt x="304" y="71"/>
                  </a:lnTo>
                  <a:lnTo>
                    <a:pt x="317" y="73"/>
                  </a:lnTo>
                  <a:lnTo>
                    <a:pt x="330" y="76"/>
                  </a:lnTo>
                  <a:lnTo>
                    <a:pt x="343" y="81"/>
                  </a:lnTo>
                  <a:lnTo>
                    <a:pt x="354" y="84"/>
                  </a:lnTo>
                  <a:lnTo>
                    <a:pt x="357" y="85"/>
                  </a:lnTo>
                  <a:lnTo>
                    <a:pt x="362" y="89"/>
                  </a:lnTo>
                  <a:lnTo>
                    <a:pt x="371" y="93"/>
                  </a:lnTo>
                  <a:lnTo>
                    <a:pt x="383" y="98"/>
                  </a:lnTo>
                  <a:lnTo>
                    <a:pt x="395" y="103"/>
                  </a:lnTo>
                  <a:lnTo>
                    <a:pt x="408" y="109"/>
                  </a:lnTo>
                  <a:lnTo>
                    <a:pt x="421" y="116"/>
                  </a:lnTo>
                  <a:lnTo>
                    <a:pt x="435" y="121"/>
                  </a:lnTo>
                  <a:lnTo>
                    <a:pt x="445" y="127"/>
                  </a:lnTo>
                  <a:lnTo>
                    <a:pt x="455" y="132"/>
                  </a:lnTo>
                </a:path>
              </a:pathLst>
            </a:custGeom>
            <a:noFill/>
            <a:ln w="11113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7" name="Freeform 115">
              <a:extLst>
                <a:ext uri="{FF2B5EF4-FFF2-40B4-BE49-F238E27FC236}">
                  <a16:creationId xmlns:a16="http://schemas.microsoft.com/office/drawing/2014/main" id="{61DF9913-AB62-7ACF-3383-601684E92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" y="1035"/>
              <a:ext cx="62" cy="51"/>
            </a:xfrm>
            <a:custGeom>
              <a:avLst/>
              <a:gdLst>
                <a:gd name="T0" fmla="*/ 0 w 186"/>
                <a:gd name="T1" fmla="*/ 0 h 152"/>
                <a:gd name="T2" fmla="*/ 19 w 186"/>
                <a:gd name="T3" fmla="*/ 6 h 152"/>
                <a:gd name="T4" fmla="*/ 32 w 186"/>
                <a:gd name="T5" fmla="*/ 14 h 152"/>
                <a:gd name="T6" fmla="*/ 44 w 186"/>
                <a:gd name="T7" fmla="*/ 23 h 152"/>
                <a:gd name="T8" fmla="*/ 53 w 186"/>
                <a:gd name="T9" fmla="*/ 30 h 152"/>
                <a:gd name="T10" fmla="*/ 60 w 186"/>
                <a:gd name="T11" fmla="*/ 38 h 152"/>
                <a:gd name="T12" fmla="*/ 66 w 186"/>
                <a:gd name="T13" fmla="*/ 46 h 152"/>
                <a:gd name="T14" fmla="*/ 69 w 186"/>
                <a:gd name="T15" fmla="*/ 55 h 152"/>
                <a:gd name="T16" fmla="*/ 74 w 186"/>
                <a:gd name="T17" fmla="*/ 61 h 152"/>
                <a:gd name="T18" fmla="*/ 78 w 186"/>
                <a:gd name="T19" fmla="*/ 67 h 152"/>
                <a:gd name="T20" fmla="*/ 81 w 186"/>
                <a:gd name="T21" fmla="*/ 70 h 152"/>
                <a:gd name="T22" fmla="*/ 86 w 186"/>
                <a:gd name="T23" fmla="*/ 77 h 152"/>
                <a:gd name="T24" fmla="*/ 91 w 186"/>
                <a:gd name="T25" fmla="*/ 83 h 152"/>
                <a:gd name="T26" fmla="*/ 97 w 186"/>
                <a:gd name="T27" fmla="*/ 89 h 152"/>
                <a:gd name="T28" fmla="*/ 103 w 186"/>
                <a:gd name="T29" fmla="*/ 94 h 152"/>
                <a:gd name="T30" fmla="*/ 108 w 186"/>
                <a:gd name="T31" fmla="*/ 100 h 152"/>
                <a:gd name="T32" fmla="*/ 113 w 186"/>
                <a:gd name="T33" fmla="*/ 104 h 152"/>
                <a:gd name="T34" fmla="*/ 118 w 186"/>
                <a:gd name="T35" fmla="*/ 107 h 152"/>
                <a:gd name="T36" fmla="*/ 122 w 186"/>
                <a:gd name="T37" fmla="*/ 111 h 152"/>
                <a:gd name="T38" fmla="*/ 125 w 186"/>
                <a:gd name="T39" fmla="*/ 111 h 152"/>
                <a:gd name="T40" fmla="*/ 127 w 186"/>
                <a:gd name="T41" fmla="*/ 112 h 152"/>
                <a:gd name="T42" fmla="*/ 130 w 186"/>
                <a:gd name="T43" fmla="*/ 115 h 152"/>
                <a:gd name="T44" fmla="*/ 136 w 186"/>
                <a:gd name="T45" fmla="*/ 119 h 152"/>
                <a:gd name="T46" fmla="*/ 143 w 186"/>
                <a:gd name="T47" fmla="*/ 124 h 152"/>
                <a:gd name="T48" fmla="*/ 149 w 186"/>
                <a:gd name="T49" fmla="*/ 127 h 152"/>
                <a:gd name="T50" fmla="*/ 158 w 186"/>
                <a:gd name="T51" fmla="*/ 132 h 152"/>
                <a:gd name="T52" fmla="*/ 165 w 186"/>
                <a:gd name="T53" fmla="*/ 137 h 152"/>
                <a:gd name="T54" fmla="*/ 172 w 186"/>
                <a:gd name="T55" fmla="*/ 142 h 152"/>
                <a:gd name="T56" fmla="*/ 178 w 186"/>
                <a:gd name="T57" fmla="*/ 145 h 152"/>
                <a:gd name="T58" fmla="*/ 183 w 186"/>
                <a:gd name="T59" fmla="*/ 149 h 152"/>
                <a:gd name="T60" fmla="*/ 186 w 186"/>
                <a:gd name="T6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6" h="152">
                  <a:moveTo>
                    <a:pt x="0" y="0"/>
                  </a:moveTo>
                  <a:lnTo>
                    <a:pt x="19" y="6"/>
                  </a:lnTo>
                  <a:lnTo>
                    <a:pt x="32" y="14"/>
                  </a:lnTo>
                  <a:lnTo>
                    <a:pt x="44" y="23"/>
                  </a:lnTo>
                  <a:lnTo>
                    <a:pt x="53" y="30"/>
                  </a:lnTo>
                  <a:lnTo>
                    <a:pt x="60" y="38"/>
                  </a:lnTo>
                  <a:lnTo>
                    <a:pt x="66" y="46"/>
                  </a:lnTo>
                  <a:lnTo>
                    <a:pt x="69" y="55"/>
                  </a:lnTo>
                  <a:lnTo>
                    <a:pt x="74" y="61"/>
                  </a:lnTo>
                  <a:lnTo>
                    <a:pt x="78" y="67"/>
                  </a:lnTo>
                  <a:lnTo>
                    <a:pt x="81" y="70"/>
                  </a:lnTo>
                  <a:lnTo>
                    <a:pt x="86" y="77"/>
                  </a:lnTo>
                  <a:lnTo>
                    <a:pt x="91" y="83"/>
                  </a:lnTo>
                  <a:lnTo>
                    <a:pt x="97" y="89"/>
                  </a:lnTo>
                  <a:lnTo>
                    <a:pt x="103" y="94"/>
                  </a:lnTo>
                  <a:lnTo>
                    <a:pt x="108" y="100"/>
                  </a:lnTo>
                  <a:lnTo>
                    <a:pt x="113" y="104"/>
                  </a:lnTo>
                  <a:lnTo>
                    <a:pt x="118" y="107"/>
                  </a:lnTo>
                  <a:lnTo>
                    <a:pt x="122" y="111"/>
                  </a:lnTo>
                  <a:lnTo>
                    <a:pt x="125" y="111"/>
                  </a:lnTo>
                  <a:lnTo>
                    <a:pt x="127" y="112"/>
                  </a:lnTo>
                  <a:lnTo>
                    <a:pt x="130" y="115"/>
                  </a:lnTo>
                  <a:lnTo>
                    <a:pt x="136" y="119"/>
                  </a:lnTo>
                  <a:lnTo>
                    <a:pt x="143" y="124"/>
                  </a:lnTo>
                  <a:lnTo>
                    <a:pt x="149" y="127"/>
                  </a:lnTo>
                  <a:lnTo>
                    <a:pt x="158" y="132"/>
                  </a:lnTo>
                  <a:lnTo>
                    <a:pt x="165" y="137"/>
                  </a:lnTo>
                  <a:lnTo>
                    <a:pt x="172" y="142"/>
                  </a:lnTo>
                  <a:lnTo>
                    <a:pt x="178" y="145"/>
                  </a:lnTo>
                  <a:lnTo>
                    <a:pt x="183" y="149"/>
                  </a:lnTo>
                  <a:lnTo>
                    <a:pt x="186" y="152"/>
                  </a:lnTo>
                </a:path>
              </a:pathLst>
            </a:custGeom>
            <a:noFill/>
            <a:ln w="11113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8" name="Freeform 116">
              <a:extLst>
                <a:ext uri="{FF2B5EF4-FFF2-40B4-BE49-F238E27FC236}">
                  <a16:creationId xmlns:a16="http://schemas.microsoft.com/office/drawing/2014/main" id="{23766767-B1EC-BA62-AC63-F5E9BC83D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945"/>
              <a:ext cx="52" cy="92"/>
            </a:xfrm>
            <a:custGeom>
              <a:avLst/>
              <a:gdLst>
                <a:gd name="T0" fmla="*/ 114 w 157"/>
                <a:gd name="T1" fmla="*/ 0 h 278"/>
                <a:gd name="T2" fmla="*/ 131 w 157"/>
                <a:gd name="T3" fmla="*/ 14 h 278"/>
                <a:gd name="T4" fmla="*/ 142 w 157"/>
                <a:gd name="T5" fmla="*/ 27 h 278"/>
                <a:gd name="T6" fmla="*/ 150 w 157"/>
                <a:gd name="T7" fmla="*/ 38 h 278"/>
                <a:gd name="T8" fmla="*/ 155 w 157"/>
                <a:gd name="T9" fmla="*/ 50 h 278"/>
                <a:gd name="T10" fmla="*/ 157 w 157"/>
                <a:gd name="T11" fmla="*/ 60 h 278"/>
                <a:gd name="T12" fmla="*/ 157 w 157"/>
                <a:gd name="T13" fmla="*/ 71 h 278"/>
                <a:gd name="T14" fmla="*/ 156 w 157"/>
                <a:gd name="T15" fmla="*/ 81 h 278"/>
                <a:gd name="T16" fmla="*/ 155 w 157"/>
                <a:gd name="T17" fmla="*/ 90 h 278"/>
                <a:gd name="T18" fmla="*/ 154 w 157"/>
                <a:gd name="T19" fmla="*/ 100 h 278"/>
                <a:gd name="T20" fmla="*/ 153 w 157"/>
                <a:gd name="T21" fmla="*/ 107 h 278"/>
                <a:gd name="T22" fmla="*/ 153 w 157"/>
                <a:gd name="T23" fmla="*/ 117 h 278"/>
                <a:gd name="T24" fmla="*/ 150 w 157"/>
                <a:gd name="T25" fmla="*/ 132 h 278"/>
                <a:gd name="T26" fmla="*/ 144 w 157"/>
                <a:gd name="T27" fmla="*/ 151 h 278"/>
                <a:gd name="T28" fmla="*/ 135 w 157"/>
                <a:gd name="T29" fmla="*/ 171 h 278"/>
                <a:gd name="T30" fmla="*/ 123 w 157"/>
                <a:gd name="T31" fmla="*/ 192 h 278"/>
                <a:gd name="T32" fmla="*/ 105 w 157"/>
                <a:gd name="T33" fmla="*/ 214 h 278"/>
                <a:gd name="T34" fmla="*/ 86 w 157"/>
                <a:gd name="T35" fmla="*/ 235 h 278"/>
                <a:gd name="T36" fmla="*/ 61 w 157"/>
                <a:gd name="T37" fmla="*/ 253 h 278"/>
                <a:gd name="T38" fmla="*/ 32 w 157"/>
                <a:gd name="T39" fmla="*/ 269 h 278"/>
                <a:gd name="T40" fmla="*/ 0 w 157"/>
                <a:gd name="T41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7" h="278">
                  <a:moveTo>
                    <a:pt x="114" y="0"/>
                  </a:moveTo>
                  <a:lnTo>
                    <a:pt x="131" y="14"/>
                  </a:lnTo>
                  <a:lnTo>
                    <a:pt x="142" y="27"/>
                  </a:lnTo>
                  <a:lnTo>
                    <a:pt x="150" y="38"/>
                  </a:lnTo>
                  <a:lnTo>
                    <a:pt x="155" y="50"/>
                  </a:lnTo>
                  <a:lnTo>
                    <a:pt x="157" y="60"/>
                  </a:lnTo>
                  <a:lnTo>
                    <a:pt x="157" y="71"/>
                  </a:lnTo>
                  <a:lnTo>
                    <a:pt x="156" y="81"/>
                  </a:lnTo>
                  <a:lnTo>
                    <a:pt x="155" y="90"/>
                  </a:lnTo>
                  <a:lnTo>
                    <a:pt x="154" y="100"/>
                  </a:lnTo>
                  <a:lnTo>
                    <a:pt x="153" y="107"/>
                  </a:lnTo>
                  <a:lnTo>
                    <a:pt x="153" y="117"/>
                  </a:lnTo>
                  <a:lnTo>
                    <a:pt x="150" y="132"/>
                  </a:lnTo>
                  <a:lnTo>
                    <a:pt x="144" y="151"/>
                  </a:lnTo>
                  <a:lnTo>
                    <a:pt x="135" y="171"/>
                  </a:lnTo>
                  <a:lnTo>
                    <a:pt x="123" y="192"/>
                  </a:lnTo>
                  <a:lnTo>
                    <a:pt x="105" y="214"/>
                  </a:lnTo>
                  <a:lnTo>
                    <a:pt x="86" y="235"/>
                  </a:lnTo>
                  <a:lnTo>
                    <a:pt x="61" y="253"/>
                  </a:lnTo>
                  <a:lnTo>
                    <a:pt x="32" y="269"/>
                  </a:lnTo>
                  <a:lnTo>
                    <a:pt x="0" y="278"/>
                  </a:lnTo>
                </a:path>
              </a:pathLst>
            </a:custGeom>
            <a:noFill/>
            <a:ln w="11113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89" name="Freeform 117">
              <a:extLst>
                <a:ext uri="{FF2B5EF4-FFF2-40B4-BE49-F238E27FC236}">
                  <a16:creationId xmlns:a16="http://schemas.microsoft.com/office/drawing/2014/main" id="{891E55D4-6694-BB75-CD31-2642A39F4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" y="953"/>
              <a:ext cx="40" cy="76"/>
            </a:xfrm>
            <a:custGeom>
              <a:avLst/>
              <a:gdLst>
                <a:gd name="T0" fmla="*/ 78 w 121"/>
                <a:gd name="T1" fmla="*/ 0 h 228"/>
                <a:gd name="T2" fmla="*/ 84 w 121"/>
                <a:gd name="T3" fmla="*/ 2 h 228"/>
                <a:gd name="T4" fmla="*/ 90 w 121"/>
                <a:gd name="T5" fmla="*/ 5 h 228"/>
                <a:gd name="T6" fmla="*/ 96 w 121"/>
                <a:gd name="T7" fmla="*/ 6 h 228"/>
                <a:gd name="T8" fmla="*/ 102 w 121"/>
                <a:gd name="T9" fmla="*/ 9 h 228"/>
                <a:gd name="T10" fmla="*/ 108 w 121"/>
                <a:gd name="T11" fmla="*/ 14 h 228"/>
                <a:gd name="T12" fmla="*/ 114 w 121"/>
                <a:gd name="T13" fmla="*/ 19 h 228"/>
                <a:gd name="T14" fmla="*/ 118 w 121"/>
                <a:gd name="T15" fmla="*/ 27 h 228"/>
                <a:gd name="T16" fmla="*/ 121 w 121"/>
                <a:gd name="T17" fmla="*/ 38 h 228"/>
                <a:gd name="T18" fmla="*/ 121 w 121"/>
                <a:gd name="T19" fmla="*/ 52 h 228"/>
                <a:gd name="T20" fmla="*/ 121 w 121"/>
                <a:gd name="T21" fmla="*/ 70 h 228"/>
                <a:gd name="T22" fmla="*/ 116 w 121"/>
                <a:gd name="T23" fmla="*/ 80 h 228"/>
                <a:gd name="T24" fmla="*/ 112 w 121"/>
                <a:gd name="T25" fmla="*/ 88 h 228"/>
                <a:gd name="T26" fmla="*/ 107 w 121"/>
                <a:gd name="T27" fmla="*/ 94 h 228"/>
                <a:gd name="T28" fmla="*/ 100 w 121"/>
                <a:gd name="T29" fmla="*/ 100 h 228"/>
                <a:gd name="T30" fmla="*/ 93 w 121"/>
                <a:gd name="T31" fmla="*/ 105 h 228"/>
                <a:gd name="T32" fmla="*/ 87 w 121"/>
                <a:gd name="T33" fmla="*/ 109 h 228"/>
                <a:gd name="T34" fmla="*/ 80 w 121"/>
                <a:gd name="T35" fmla="*/ 114 h 228"/>
                <a:gd name="T36" fmla="*/ 74 w 121"/>
                <a:gd name="T37" fmla="*/ 119 h 228"/>
                <a:gd name="T38" fmla="*/ 70 w 121"/>
                <a:gd name="T39" fmla="*/ 124 h 228"/>
                <a:gd name="T40" fmla="*/ 65 w 121"/>
                <a:gd name="T41" fmla="*/ 130 h 228"/>
                <a:gd name="T42" fmla="*/ 62 w 121"/>
                <a:gd name="T43" fmla="*/ 139 h 228"/>
                <a:gd name="T44" fmla="*/ 59 w 121"/>
                <a:gd name="T45" fmla="*/ 146 h 228"/>
                <a:gd name="T46" fmla="*/ 57 w 121"/>
                <a:gd name="T47" fmla="*/ 153 h 228"/>
                <a:gd name="T48" fmla="*/ 56 w 121"/>
                <a:gd name="T49" fmla="*/ 158 h 228"/>
                <a:gd name="T50" fmla="*/ 53 w 121"/>
                <a:gd name="T51" fmla="*/ 164 h 228"/>
                <a:gd name="T52" fmla="*/ 51 w 121"/>
                <a:gd name="T53" fmla="*/ 169 h 228"/>
                <a:gd name="T54" fmla="*/ 49 w 121"/>
                <a:gd name="T55" fmla="*/ 174 h 228"/>
                <a:gd name="T56" fmla="*/ 45 w 121"/>
                <a:gd name="T57" fmla="*/ 178 h 228"/>
                <a:gd name="T58" fmla="*/ 41 w 121"/>
                <a:gd name="T59" fmla="*/ 183 h 228"/>
                <a:gd name="T60" fmla="*/ 37 w 121"/>
                <a:gd name="T61" fmla="*/ 188 h 228"/>
                <a:gd name="T62" fmla="*/ 37 w 121"/>
                <a:gd name="T63" fmla="*/ 190 h 228"/>
                <a:gd name="T64" fmla="*/ 35 w 121"/>
                <a:gd name="T65" fmla="*/ 195 h 228"/>
                <a:gd name="T66" fmla="*/ 33 w 121"/>
                <a:gd name="T67" fmla="*/ 200 h 228"/>
                <a:gd name="T68" fmla="*/ 31 w 121"/>
                <a:gd name="T69" fmla="*/ 205 h 228"/>
                <a:gd name="T70" fmla="*/ 27 w 121"/>
                <a:gd name="T71" fmla="*/ 210 h 228"/>
                <a:gd name="T72" fmla="*/ 22 w 121"/>
                <a:gd name="T73" fmla="*/ 218 h 228"/>
                <a:gd name="T74" fmla="*/ 19 w 121"/>
                <a:gd name="T75" fmla="*/ 222 h 228"/>
                <a:gd name="T76" fmla="*/ 13 w 121"/>
                <a:gd name="T77" fmla="*/ 226 h 228"/>
                <a:gd name="T78" fmla="*/ 6 w 121"/>
                <a:gd name="T79" fmla="*/ 228 h 228"/>
                <a:gd name="T80" fmla="*/ 0 w 121"/>
                <a:gd name="T8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1" h="228">
                  <a:moveTo>
                    <a:pt x="78" y="0"/>
                  </a:moveTo>
                  <a:lnTo>
                    <a:pt x="84" y="2"/>
                  </a:lnTo>
                  <a:lnTo>
                    <a:pt x="90" y="5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8" y="14"/>
                  </a:lnTo>
                  <a:lnTo>
                    <a:pt x="114" y="19"/>
                  </a:lnTo>
                  <a:lnTo>
                    <a:pt x="118" y="27"/>
                  </a:lnTo>
                  <a:lnTo>
                    <a:pt x="121" y="38"/>
                  </a:lnTo>
                  <a:lnTo>
                    <a:pt x="121" y="52"/>
                  </a:lnTo>
                  <a:lnTo>
                    <a:pt x="121" y="70"/>
                  </a:lnTo>
                  <a:lnTo>
                    <a:pt x="116" y="80"/>
                  </a:lnTo>
                  <a:lnTo>
                    <a:pt x="112" y="88"/>
                  </a:lnTo>
                  <a:lnTo>
                    <a:pt x="107" y="94"/>
                  </a:lnTo>
                  <a:lnTo>
                    <a:pt x="100" y="100"/>
                  </a:lnTo>
                  <a:lnTo>
                    <a:pt x="93" y="105"/>
                  </a:lnTo>
                  <a:lnTo>
                    <a:pt x="87" y="109"/>
                  </a:lnTo>
                  <a:lnTo>
                    <a:pt x="80" y="114"/>
                  </a:lnTo>
                  <a:lnTo>
                    <a:pt x="74" y="119"/>
                  </a:lnTo>
                  <a:lnTo>
                    <a:pt x="70" y="124"/>
                  </a:lnTo>
                  <a:lnTo>
                    <a:pt x="65" y="130"/>
                  </a:lnTo>
                  <a:lnTo>
                    <a:pt x="62" y="139"/>
                  </a:lnTo>
                  <a:lnTo>
                    <a:pt x="59" y="146"/>
                  </a:lnTo>
                  <a:lnTo>
                    <a:pt x="57" y="153"/>
                  </a:lnTo>
                  <a:lnTo>
                    <a:pt x="56" y="158"/>
                  </a:lnTo>
                  <a:lnTo>
                    <a:pt x="53" y="164"/>
                  </a:lnTo>
                  <a:lnTo>
                    <a:pt x="51" y="169"/>
                  </a:lnTo>
                  <a:lnTo>
                    <a:pt x="49" y="174"/>
                  </a:lnTo>
                  <a:lnTo>
                    <a:pt x="45" y="178"/>
                  </a:lnTo>
                  <a:lnTo>
                    <a:pt x="41" y="183"/>
                  </a:lnTo>
                  <a:lnTo>
                    <a:pt x="37" y="188"/>
                  </a:lnTo>
                  <a:lnTo>
                    <a:pt x="37" y="190"/>
                  </a:lnTo>
                  <a:lnTo>
                    <a:pt x="35" y="195"/>
                  </a:lnTo>
                  <a:lnTo>
                    <a:pt x="33" y="200"/>
                  </a:lnTo>
                  <a:lnTo>
                    <a:pt x="31" y="205"/>
                  </a:lnTo>
                  <a:lnTo>
                    <a:pt x="27" y="210"/>
                  </a:lnTo>
                  <a:lnTo>
                    <a:pt x="22" y="218"/>
                  </a:lnTo>
                  <a:lnTo>
                    <a:pt x="19" y="222"/>
                  </a:lnTo>
                  <a:lnTo>
                    <a:pt x="13" y="226"/>
                  </a:lnTo>
                  <a:lnTo>
                    <a:pt x="6" y="228"/>
                  </a:lnTo>
                  <a:lnTo>
                    <a:pt x="0" y="228"/>
                  </a:lnTo>
                </a:path>
              </a:pathLst>
            </a:custGeom>
            <a:noFill/>
            <a:ln w="11113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0" name="Freeform 118">
              <a:extLst>
                <a:ext uri="{FF2B5EF4-FFF2-40B4-BE49-F238E27FC236}">
                  <a16:creationId xmlns:a16="http://schemas.microsoft.com/office/drawing/2014/main" id="{07A9CA9C-0C10-2E71-3B07-4DF9C8EA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4" y="1036"/>
              <a:ext cx="48" cy="33"/>
            </a:xfrm>
            <a:custGeom>
              <a:avLst/>
              <a:gdLst>
                <a:gd name="T0" fmla="*/ 143 w 146"/>
                <a:gd name="T1" fmla="*/ 0 h 97"/>
                <a:gd name="T2" fmla="*/ 146 w 146"/>
                <a:gd name="T3" fmla="*/ 16 h 97"/>
                <a:gd name="T4" fmla="*/ 141 w 146"/>
                <a:gd name="T5" fmla="*/ 29 h 97"/>
                <a:gd name="T6" fmla="*/ 134 w 146"/>
                <a:gd name="T7" fmla="*/ 41 h 97"/>
                <a:gd name="T8" fmla="*/ 123 w 146"/>
                <a:gd name="T9" fmla="*/ 50 h 97"/>
                <a:gd name="T10" fmla="*/ 108 w 146"/>
                <a:gd name="T11" fmla="*/ 57 h 97"/>
                <a:gd name="T12" fmla="*/ 91 w 146"/>
                <a:gd name="T13" fmla="*/ 64 h 97"/>
                <a:gd name="T14" fmla="*/ 71 w 146"/>
                <a:gd name="T15" fmla="*/ 71 h 97"/>
                <a:gd name="T16" fmla="*/ 49 w 146"/>
                <a:gd name="T17" fmla="*/ 78 h 97"/>
                <a:gd name="T18" fmla="*/ 25 w 146"/>
                <a:gd name="T19" fmla="*/ 88 h 97"/>
                <a:gd name="T20" fmla="*/ 0 w 146"/>
                <a:gd name="T2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97">
                  <a:moveTo>
                    <a:pt x="143" y="0"/>
                  </a:moveTo>
                  <a:lnTo>
                    <a:pt x="146" y="16"/>
                  </a:lnTo>
                  <a:lnTo>
                    <a:pt x="141" y="29"/>
                  </a:lnTo>
                  <a:lnTo>
                    <a:pt x="134" y="41"/>
                  </a:lnTo>
                  <a:lnTo>
                    <a:pt x="123" y="50"/>
                  </a:lnTo>
                  <a:lnTo>
                    <a:pt x="108" y="57"/>
                  </a:lnTo>
                  <a:lnTo>
                    <a:pt x="91" y="64"/>
                  </a:lnTo>
                  <a:lnTo>
                    <a:pt x="71" y="71"/>
                  </a:lnTo>
                  <a:lnTo>
                    <a:pt x="49" y="78"/>
                  </a:lnTo>
                  <a:lnTo>
                    <a:pt x="25" y="88"/>
                  </a:lnTo>
                  <a:lnTo>
                    <a:pt x="0" y="97"/>
                  </a:lnTo>
                </a:path>
              </a:pathLst>
            </a:custGeom>
            <a:noFill/>
            <a:ln w="11113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1" name="Freeform 119">
              <a:extLst>
                <a:ext uri="{FF2B5EF4-FFF2-40B4-BE49-F238E27FC236}">
                  <a16:creationId xmlns:a16="http://schemas.microsoft.com/office/drawing/2014/main" id="{1307DE78-A80E-7D8C-7BA2-CBFD25508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4" y="1213"/>
              <a:ext cx="50" cy="8"/>
            </a:xfrm>
            <a:custGeom>
              <a:avLst/>
              <a:gdLst>
                <a:gd name="T0" fmla="*/ 0 w 150"/>
                <a:gd name="T1" fmla="*/ 23 h 24"/>
                <a:gd name="T2" fmla="*/ 13 w 150"/>
                <a:gd name="T3" fmla="*/ 23 h 24"/>
                <a:gd name="T4" fmla="*/ 26 w 150"/>
                <a:gd name="T5" fmla="*/ 23 h 24"/>
                <a:gd name="T6" fmla="*/ 40 w 150"/>
                <a:gd name="T7" fmla="*/ 23 h 24"/>
                <a:gd name="T8" fmla="*/ 53 w 150"/>
                <a:gd name="T9" fmla="*/ 24 h 24"/>
                <a:gd name="T10" fmla="*/ 69 w 150"/>
                <a:gd name="T11" fmla="*/ 23 h 24"/>
                <a:gd name="T12" fmla="*/ 83 w 150"/>
                <a:gd name="T13" fmla="*/ 23 h 24"/>
                <a:gd name="T14" fmla="*/ 99 w 150"/>
                <a:gd name="T15" fmla="*/ 21 h 24"/>
                <a:gd name="T16" fmla="*/ 114 w 150"/>
                <a:gd name="T17" fmla="*/ 16 h 24"/>
                <a:gd name="T18" fmla="*/ 132 w 150"/>
                <a:gd name="T19" fmla="*/ 10 h 24"/>
                <a:gd name="T20" fmla="*/ 150 w 150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24">
                  <a:moveTo>
                    <a:pt x="0" y="23"/>
                  </a:moveTo>
                  <a:lnTo>
                    <a:pt x="13" y="23"/>
                  </a:lnTo>
                  <a:lnTo>
                    <a:pt x="26" y="23"/>
                  </a:lnTo>
                  <a:lnTo>
                    <a:pt x="40" y="23"/>
                  </a:lnTo>
                  <a:lnTo>
                    <a:pt x="53" y="24"/>
                  </a:lnTo>
                  <a:lnTo>
                    <a:pt x="69" y="23"/>
                  </a:lnTo>
                  <a:lnTo>
                    <a:pt x="83" y="23"/>
                  </a:lnTo>
                  <a:lnTo>
                    <a:pt x="99" y="21"/>
                  </a:lnTo>
                  <a:lnTo>
                    <a:pt x="114" y="16"/>
                  </a:lnTo>
                  <a:lnTo>
                    <a:pt x="132" y="10"/>
                  </a:lnTo>
                  <a:lnTo>
                    <a:pt x="150" y="0"/>
                  </a:lnTo>
                </a:path>
              </a:pathLst>
            </a:custGeom>
            <a:noFill/>
            <a:ln w="11113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2" name="Freeform 120">
              <a:extLst>
                <a:ext uri="{FF2B5EF4-FFF2-40B4-BE49-F238E27FC236}">
                  <a16:creationId xmlns:a16="http://schemas.microsoft.com/office/drawing/2014/main" id="{7493F205-F6D8-6D31-E186-36CA8DDB1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0" y="1224"/>
              <a:ext cx="165" cy="18"/>
            </a:xfrm>
            <a:custGeom>
              <a:avLst/>
              <a:gdLst>
                <a:gd name="T0" fmla="*/ 0 w 495"/>
                <a:gd name="T1" fmla="*/ 2 h 52"/>
                <a:gd name="T2" fmla="*/ 26 w 495"/>
                <a:gd name="T3" fmla="*/ 0 h 52"/>
                <a:gd name="T4" fmla="*/ 52 w 495"/>
                <a:gd name="T5" fmla="*/ 2 h 52"/>
                <a:gd name="T6" fmla="*/ 82 w 495"/>
                <a:gd name="T7" fmla="*/ 6 h 52"/>
                <a:gd name="T8" fmla="*/ 114 w 495"/>
                <a:gd name="T9" fmla="*/ 10 h 52"/>
                <a:gd name="T10" fmla="*/ 150 w 495"/>
                <a:gd name="T11" fmla="*/ 16 h 52"/>
                <a:gd name="T12" fmla="*/ 192 w 495"/>
                <a:gd name="T13" fmla="*/ 21 h 52"/>
                <a:gd name="T14" fmla="*/ 237 w 495"/>
                <a:gd name="T15" fmla="*/ 25 h 52"/>
                <a:gd name="T16" fmla="*/ 289 w 495"/>
                <a:gd name="T17" fmla="*/ 25 h 52"/>
                <a:gd name="T18" fmla="*/ 350 w 495"/>
                <a:gd name="T19" fmla="*/ 21 h 52"/>
                <a:gd name="T20" fmla="*/ 418 w 495"/>
                <a:gd name="T21" fmla="*/ 13 h 52"/>
                <a:gd name="T22" fmla="*/ 473 w 495"/>
                <a:gd name="T23" fmla="*/ 5 h 52"/>
                <a:gd name="T24" fmla="*/ 495 w 495"/>
                <a:gd name="T25" fmla="*/ 3 h 52"/>
                <a:gd name="T26" fmla="*/ 491 w 495"/>
                <a:gd name="T27" fmla="*/ 8 h 52"/>
                <a:gd name="T28" fmla="*/ 464 w 495"/>
                <a:gd name="T29" fmla="*/ 15 h 52"/>
                <a:gd name="T30" fmla="*/ 420 w 495"/>
                <a:gd name="T31" fmla="*/ 25 h 52"/>
                <a:gd name="T32" fmla="*/ 366 w 495"/>
                <a:gd name="T33" fmla="*/ 34 h 52"/>
                <a:gd name="T34" fmla="*/ 305 w 495"/>
                <a:gd name="T35" fmla="*/ 44 h 52"/>
                <a:gd name="T36" fmla="*/ 243 w 495"/>
                <a:gd name="T37" fmla="*/ 50 h 52"/>
                <a:gd name="T38" fmla="*/ 186 w 495"/>
                <a:gd name="T39" fmla="*/ 52 h 52"/>
                <a:gd name="T40" fmla="*/ 138 w 495"/>
                <a:gd name="T41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5" h="52">
                  <a:moveTo>
                    <a:pt x="0" y="2"/>
                  </a:moveTo>
                  <a:lnTo>
                    <a:pt x="26" y="0"/>
                  </a:lnTo>
                  <a:lnTo>
                    <a:pt x="52" y="2"/>
                  </a:lnTo>
                  <a:lnTo>
                    <a:pt x="82" y="6"/>
                  </a:lnTo>
                  <a:lnTo>
                    <a:pt x="114" y="10"/>
                  </a:lnTo>
                  <a:lnTo>
                    <a:pt x="150" y="16"/>
                  </a:lnTo>
                  <a:lnTo>
                    <a:pt x="192" y="21"/>
                  </a:lnTo>
                  <a:lnTo>
                    <a:pt x="237" y="25"/>
                  </a:lnTo>
                  <a:lnTo>
                    <a:pt x="289" y="25"/>
                  </a:lnTo>
                  <a:lnTo>
                    <a:pt x="350" y="21"/>
                  </a:lnTo>
                  <a:lnTo>
                    <a:pt x="418" y="13"/>
                  </a:lnTo>
                  <a:lnTo>
                    <a:pt x="473" y="5"/>
                  </a:lnTo>
                  <a:lnTo>
                    <a:pt x="495" y="3"/>
                  </a:lnTo>
                  <a:lnTo>
                    <a:pt x="491" y="8"/>
                  </a:lnTo>
                  <a:lnTo>
                    <a:pt x="464" y="15"/>
                  </a:lnTo>
                  <a:lnTo>
                    <a:pt x="420" y="25"/>
                  </a:lnTo>
                  <a:lnTo>
                    <a:pt x="366" y="34"/>
                  </a:lnTo>
                  <a:lnTo>
                    <a:pt x="305" y="44"/>
                  </a:lnTo>
                  <a:lnTo>
                    <a:pt x="243" y="50"/>
                  </a:lnTo>
                  <a:lnTo>
                    <a:pt x="186" y="52"/>
                  </a:lnTo>
                  <a:lnTo>
                    <a:pt x="138" y="47"/>
                  </a:lnTo>
                </a:path>
              </a:pathLst>
            </a:custGeom>
            <a:noFill/>
            <a:ln w="11113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3" name="Freeform 121">
              <a:extLst>
                <a:ext uri="{FF2B5EF4-FFF2-40B4-BE49-F238E27FC236}">
                  <a16:creationId xmlns:a16="http://schemas.microsoft.com/office/drawing/2014/main" id="{0BB881E3-050F-8DE1-2036-4F4AAB0D7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1261"/>
              <a:ext cx="187" cy="274"/>
            </a:xfrm>
            <a:custGeom>
              <a:avLst/>
              <a:gdLst>
                <a:gd name="T0" fmla="*/ 399 w 562"/>
                <a:gd name="T1" fmla="*/ 121 h 822"/>
                <a:gd name="T2" fmla="*/ 404 w 562"/>
                <a:gd name="T3" fmla="*/ 97 h 822"/>
                <a:gd name="T4" fmla="*/ 400 w 562"/>
                <a:gd name="T5" fmla="*/ 74 h 822"/>
                <a:gd name="T6" fmla="*/ 384 w 562"/>
                <a:gd name="T7" fmla="*/ 51 h 822"/>
                <a:gd name="T8" fmla="*/ 360 w 562"/>
                <a:gd name="T9" fmla="*/ 36 h 822"/>
                <a:gd name="T10" fmla="*/ 341 w 562"/>
                <a:gd name="T11" fmla="*/ 26 h 822"/>
                <a:gd name="T12" fmla="*/ 333 w 562"/>
                <a:gd name="T13" fmla="*/ 23 h 822"/>
                <a:gd name="T14" fmla="*/ 333 w 562"/>
                <a:gd name="T15" fmla="*/ 21 h 822"/>
                <a:gd name="T16" fmla="*/ 330 w 562"/>
                <a:gd name="T17" fmla="*/ 13 h 822"/>
                <a:gd name="T18" fmla="*/ 323 w 562"/>
                <a:gd name="T19" fmla="*/ 5 h 822"/>
                <a:gd name="T20" fmla="*/ 311 w 562"/>
                <a:gd name="T21" fmla="*/ 0 h 822"/>
                <a:gd name="T22" fmla="*/ 294 w 562"/>
                <a:gd name="T23" fmla="*/ 0 h 822"/>
                <a:gd name="T24" fmla="*/ 278 w 562"/>
                <a:gd name="T25" fmla="*/ 4 h 822"/>
                <a:gd name="T26" fmla="*/ 260 w 562"/>
                <a:gd name="T27" fmla="*/ 9 h 822"/>
                <a:gd name="T28" fmla="*/ 230 w 562"/>
                <a:gd name="T29" fmla="*/ 6 h 822"/>
                <a:gd name="T30" fmla="*/ 193 w 562"/>
                <a:gd name="T31" fmla="*/ 11 h 822"/>
                <a:gd name="T32" fmla="*/ 162 w 562"/>
                <a:gd name="T33" fmla="*/ 41 h 822"/>
                <a:gd name="T34" fmla="*/ 144 w 562"/>
                <a:gd name="T35" fmla="*/ 68 h 822"/>
                <a:gd name="T36" fmla="*/ 128 w 562"/>
                <a:gd name="T37" fmla="*/ 74 h 822"/>
                <a:gd name="T38" fmla="*/ 92 w 562"/>
                <a:gd name="T39" fmla="*/ 88 h 822"/>
                <a:gd name="T40" fmla="*/ 53 w 562"/>
                <a:gd name="T41" fmla="*/ 117 h 822"/>
                <a:gd name="T42" fmla="*/ 29 w 562"/>
                <a:gd name="T43" fmla="*/ 142 h 822"/>
                <a:gd name="T44" fmla="*/ 24 w 562"/>
                <a:gd name="T45" fmla="*/ 175 h 822"/>
                <a:gd name="T46" fmla="*/ 31 w 562"/>
                <a:gd name="T47" fmla="*/ 204 h 822"/>
                <a:gd name="T48" fmla="*/ 22 w 562"/>
                <a:gd name="T49" fmla="*/ 223 h 822"/>
                <a:gd name="T50" fmla="*/ 12 w 562"/>
                <a:gd name="T51" fmla="*/ 255 h 822"/>
                <a:gd name="T52" fmla="*/ 17 w 562"/>
                <a:gd name="T53" fmla="*/ 298 h 822"/>
                <a:gd name="T54" fmla="*/ 9 w 562"/>
                <a:gd name="T55" fmla="*/ 311 h 822"/>
                <a:gd name="T56" fmla="*/ 0 w 562"/>
                <a:gd name="T57" fmla="*/ 353 h 822"/>
                <a:gd name="T58" fmla="*/ 11 w 562"/>
                <a:gd name="T59" fmla="*/ 418 h 822"/>
                <a:gd name="T60" fmla="*/ 22 w 562"/>
                <a:gd name="T61" fmla="*/ 453 h 822"/>
                <a:gd name="T62" fmla="*/ 23 w 562"/>
                <a:gd name="T63" fmla="*/ 486 h 822"/>
                <a:gd name="T64" fmla="*/ 35 w 562"/>
                <a:gd name="T65" fmla="*/ 518 h 822"/>
                <a:gd name="T66" fmla="*/ 54 w 562"/>
                <a:gd name="T67" fmla="*/ 528 h 822"/>
                <a:gd name="T68" fmla="*/ 50 w 562"/>
                <a:gd name="T69" fmla="*/ 550 h 822"/>
                <a:gd name="T70" fmla="*/ 54 w 562"/>
                <a:gd name="T71" fmla="*/ 584 h 822"/>
                <a:gd name="T72" fmla="*/ 73 w 562"/>
                <a:gd name="T73" fmla="*/ 605 h 822"/>
                <a:gd name="T74" fmla="*/ 75 w 562"/>
                <a:gd name="T75" fmla="*/ 618 h 822"/>
                <a:gd name="T76" fmla="*/ 86 w 562"/>
                <a:gd name="T77" fmla="*/ 647 h 822"/>
                <a:gd name="T78" fmla="*/ 109 w 562"/>
                <a:gd name="T79" fmla="*/ 667 h 822"/>
                <a:gd name="T80" fmla="*/ 123 w 562"/>
                <a:gd name="T81" fmla="*/ 673 h 822"/>
                <a:gd name="T82" fmla="*/ 135 w 562"/>
                <a:gd name="T83" fmla="*/ 686 h 822"/>
                <a:gd name="T84" fmla="*/ 154 w 562"/>
                <a:gd name="T85" fmla="*/ 695 h 822"/>
                <a:gd name="T86" fmla="*/ 171 w 562"/>
                <a:gd name="T87" fmla="*/ 693 h 822"/>
                <a:gd name="T88" fmla="*/ 173 w 562"/>
                <a:gd name="T89" fmla="*/ 709 h 822"/>
                <a:gd name="T90" fmla="*/ 186 w 562"/>
                <a:gd name="T91" fmla="*/ 726 h 822"/>
                <a:gd name="T92" fmla="*/ 221 w 562"/>
                <a:gd name="T93" fmla="*/ 730 h 822"/>
                <a:gd name="T94" fmla="*/ 221 w 562"/>
                <a:gd name="T95" fmla="*/ 744 h 822"/>
                <a:gd name="T96" fmla="*/ 234 w 562"/>
                <a:gd name="T97" fmla="*/ 772 h 822"/>
                <a:gd name="T98" fmla="*/ 271 w 562"/>
                <a:gd name="T99" fmla="*/ 787 h 822"/>
                <a:gd name="T100" fmla="*/ 294 w 562"/>
                <a:gd name="T101" fmla="*/ 791 h 822"/>
                <a:gd name="T102" fmla="*/ 319 w 562"/>
                <a:gd name="T103" fmla="*/ 812 h 822"/>
                <a:gd name="T104" fmla="*/ 374 w 562"/>
                <a:gd name="T105" fmla="*/ 822 h 822"/>
                <a:gd name="T106" fmla="*/ 465 w 562"/>
                <a:gd name="T107" fmla="*/ 794 h 822"/>
                <a:gd name="T108" fmla="*/ 528 w 562"/>
                <a:gd name="T109" fmla="*/ 717 h 822"/>
                <a:gd name="T110" fmla="*/ 556 w 562"/>
                <a:gd name="T111" fmla="*/ 634 h 822"/>
                <a:gd name="T112" fmla="*/ 562 w 562"/>
                <a:gd name="T113" fmla="*/ 59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2" h="822">
                  <a:moveTo>
                    <a:pt x="393" y="135"/>
                  </a:moveTo>
                  <a:lnTo>
                    <a:pt x="397" y="126"/>
                  </a:lnTo>
                  <a:lnTo>
                    <a:pt x="399" y="121"/>
                  </a:lnTo>
                  <a:lnTo>
                    <a:pt x="402" y="112"/>
                  </a:lnTo>
                  <a:lnTo>
                    <a:pt x="403" y="105"/>
                  </a:lnTo>
                  <a:lnTo>
                    <a:pt x="404" y="97"/>
                  </a:lnTo>
                  <a:lnTo>
                    <a:pt x="404" y="88"/>
                  </a:lnTo>
                  <a:lnTo>
                    <a:pt x="403" y="81"/>
                  </a:lnTo>
                  <a:lnTo>
                    <a:pt x="400" y="74"/>
                  </a:lnTo>
                  <a:lnTo>
                    <a:pt x="397" y="66"/>
                  </a:lnTo>
                  <a:lnTo>
                    <a:pt x="390" y="59"/>
                  </a:lnTo>
                  <a:lnTo>
                    <a:pt x="384" y="51"/>
                  </a:lnTo>
                  <a:lnTo>
                    <a:pt x="375" y="46"/>
                  </a:lnTo>
                  <a:lnTo>
                    <a:pt x="367" y="41"/>
                  </a:lnTo>
                  <a:lnTo>
                    <a:pt x="360" y="36"/>
                  </a:lnTo>
                  <a:lnTo>
                    <a:pt x="353" y="32"/>
                  </a:lnTo>
                  <a:lnTo>
                    <a:pt x="346" y="28"/>
                  </a:lnTo>
                  <a:lnTo>
                    <a:pt x="341" y="26"/>
                  </a:lnTo>
                  <a:lnTo>
                    <a:pt x="337" y="24"/>
                  </a:lnTo>
                  <a:lnTo>
                    <a:pt x="334" y="23"/>
                  </a:lnTo>
                  <a:lnTo>
                    <a:pt x="333" y="23"/>
                  </a:lnTo>
                  <a:lnTo>
                    <a:pt x="333" y="23"/>
                  </a:lnTo>
                  <a:lnTo>
                    <a:pt x="333" y="22"/>
                  </a:lnTo>
                  <a:lnTo>
                    <a:pt x="333" y="21"/>
                  </a:lnTo>
                  <a:lnTo>
                    <a:pt x="333" y="18"/>
                  </a:lnTo>
                  <a:lnTo>
                    <a:pt x="331" y="16"/>
                  </a:lnTo>
                  <a:lnTo>
                    <a:pt x="330" y="13"/>
                  </a:lnTo>
                  <a:lnTo>
                    <a:pt x="328" y="11"/>
                  </a:lnTo>
                  <a:lnTo>
                    <a:pt x="327" y="9"/>
                  </a:lnTo>
                  <a:lnTo>
                    <a:pt x="323" y="5"/>
                  </a:lnTo>
                  <a:lnTo>
                    <a:pt x="319" y="4"/>
                  </a:lnTo>
                  <a:lnTo>
                    <a:pt x="316" y="1"/>
                  </a:lnTo>
                  <a:lnTo>
                    <a:pt x="311" y="0"/>
                  </a:lnTo>
                  <a:lnTo>
                    <a:pt x="305" y="0"/>
                  </a:lnTo>
                  <a:lnTo>
                    <a:pt x="300" y="0"/>
                  </a:lnTo>
                  <a:lnTo>
                    <a:pt x="294" y="0"/>
                  </a:lnTo>
                  <a:lnTo>
                    <a:pt x="290" y="1"/>
                  </a:lnTo>
                  <a:lnTo>
                    <a:pt x="284" y="4"/>
                  </a:lnTo>
                  <a:lnTo>
                    <a:pt x="278" y="4"/>
                  </a:lnTo>
                  <a:lnTo>
                    <a:pt x="272" y="6"/>
                  </a:lnTo>
                  <a:lnTo>
                    <a:pt x="267" y="9"/>
                  </a:lnTo>
                  <a:lnTo>
                    <a:pt x="260" y="9"/>
                  </a:lnTo>
                  <a:lnTo>
                    <a:pt x="252" y="9"/>
                  </a:lnTo>
                  <a:lnTo>
                    <a:pt x="242" y="7"/>
                  </a:lnTo>
                  <a:lnTo>
                    <a:pt x="230" y="6"/>
                  </a:lnTo>
                  <a:lnTo>
                    <a:pt x="218" y="6"/>
                  </a:lnTo>
                  <a:lnTo>
                    <a:pt x="206" y="7"/>
                  </a:lnTo>
                  <a:lnTo>
                    <a:pt x="193" y="11"/>
                  </a:lnTo>
                  <a:lnTo>
                    <a:pt x="182" y="17"/>
                  </a:lnTo>
                  <a:lnTo>
                    <a:pt x="171" y="26"/>
                  </a:lnTo>
                  <a:lnTo>
                    <a:pt x="162" y="41"/>
                  </a:lnTo>
                  <a:lnTo>
                    <a:pt x="155" y="54"/>
                  </a:lnTo>
                  <a:lnTo>
                    <a:pt x="149" y="63"/>
                  </a:lnTo>
                  <a:lnTo>
                    <a:pt x="144" y="68"/>
                  </a:lnTo>
                  <a:lnTo>
                    <a:pt x="140" y="71"/>
                  </a:lnTo>
                  <a:lnTo>
                    <a:pt x="134" y="73"/>
                  </a:lnTo>
                  <a:lnTo>
                    <a:pt x="128" y="74"/>
                  </a:lnTo>
                  <a:lnTo>
                    <a:pt x="119" y="76"/>
                  </a:lnTo>
                  <a:lnTo>
                    <a:pt x="107" y="80"/>
                  </a:lnTo>
                  <a:lnTo>
                    <a:pt x="92" y="88"/>
                  </a:lnTo>
                  <a:lnTo>
                    <a:pt x="73" y="100"/>
                  </a:lnTo>
                  <a:lnTo>
                    <a:pt x="62" y="107"/>
                  </a:lnTo>
                  <a:lnTo>
                    <a:pt x="53" y="117"/>
                  </a:lnTo>
                  <a:lnTo>
                    <a:pt x="43" y="124"/>
                  </a:lnTo>
                  <a:lnTo>
                    <a:pt x="36" y="134"/>
                  </a:lnTo>
                  <a:lnTo>
                    <a:pt x="29" y="142"/>
                  </a:lnTo>
                  <a:lnTo>
                    <a:pt x="25" y="153"/>
                  </a:lnTo>
                  <a:lnTo>
                    <a:pt x="23" y="163"/>
                  </a:lnTo>
                  <a:lnTo>
                    <a:pt x="24" y="175"/>
                  </a:lnTo>
                  <a:lnTo>
                    <a:pt x="26" y="188"/>
                  </a:lnTo>
                  <a:lnTo>
                    <a:pt x="32" y="203"/>
                  </a:lnTo>
                  <a:lnTo>
                    <a:pt x="31" y="204"/>
                  </a:lnTo>
                  <a:lnTo>
                    <a:pt x="30" y="209"/>
                  </a:lnTo>
                  <a:lnTo>
                    <a:pt x="25" y="215"/>
                  </a:lnTo>
                  <a:lnTo>
                    <a:pt x="22" y="223"/>
                  </a:lnTo>
                  <a:lnTo>
                    <a:pt x="18" y="232"/>
                  </a:lnTo>
                  <a:lnTo>
                    <a:pt x="15" y="243"/>
                  </a:lnTo>
                  <a:lnTo>
                    <a:pt x="12" y="255"/>
                  </a:lnTo>
                  <a:lnTo>
                    <a:pt x="11" y="269"/>
                  </a:lnTo>
                  <a:lnTo>
                    <a:pt x="12" y="284"/>
                  </a:lnTo>
                  <a:lnTo>
                    <a:pt x="17" y="298"/>
                  </a:lnTo>
                  <a:lnTo>
                    <a:pt x="16" y="299"/>
                  </a:lnTo>
                  <a:lnTo>
                    <a:pt x="12" y="304"/>
                  </a:lnTo>
                  <a:lnTo>
                    <a:pt x="9" y="311"/>
                  </a:lnTo>
                  <a:lnTo>
                    <a:pt x="5" y="323"/>
                  </a:lnTo>
                  <a:lnTo>
                    <a:pt x="3" y="337"/>
                  </a:lnTo>
                  <a:lnTo>
                    <a:pt x="0" y="353"/>
                  </a:lnTo>
                  <a:lnTo>
                    <a:pt x="1" y="372"/>
                  </a:lnTo>
                  <a:lnTo>
                    <a:pt x="4" y="394"/>
                  </a:lnTo>
                  <a:lnTo>
                    <a:pt x="11" y="418"/>
                  </a:lnTo>
                  <a:lnTo>
                    <a:pt x="23" y="443"/>
                  </a:lnTo>
                  <a:lnTo>
                    <a:pt x="23" y="447"/>
                  </a:lnTo>
                  <a:lnTo>
                    <a:pt x="22" y="453"/>
                  </a:lnTo>
                  <a:lnTo>
                    <a:pt x="22" y="462"/>
                  </a:lnTo>
                  <a:lnTo>
                    <a:pt x="22" y="473"/>
                  </a:lnTo>
                  <a:lnTo>
                    <a:pt x="23" y="486"/>
                  </a:lnTo>
                  <a:lnTo>
                    <a:pt x="25" y="498"/>
                  </a:lnTo>
                  <a:lnTo>
                    <a:pt x="29" y="510"/>
                  </a:lnTo>
                  <a:lnTo>
                    <a:pt x="35" y="518"/>
                  </a:lnTo>
                  <a:lnTo>
                    <a:pt x="43" y="524"/>
                  </a:lnTo>
                  <a:lnTo>
                    <a:pt x="54" y="525"/>
                  </a:lnTo>
                  <a:lnTo>
                    <a:pt x="54" y="528"/>
                  </a:lnTo>
                  <a:lnTo>
                    <a:pt x="53" y="532"/>
                  </a:lnTo>
                  <a:lnTo>
                    <a:pt x="51" y="541"/>
                  </a:lnTo>
                  <a:lnTo>
                    <a:pt x="50" y="550"/>
                  </a:lnTo>
                  <a:lnTo>
                    <a:pt x="50" y="561"/>
                  </a:lnTo>
                  <a:lnTo>
                    <a:pt x="50" y="572"/>
                  </a:lnTo>
                  <a:lnTo>
                    <a:pt x="54" y="584"/>
                  </a:lnTo>
                  <a:lnTo>
                    <a:pt x="57" y="593"/>
                  </a:lnTo>
                  <a:lnTo>
                    <a:pt x="63" y="600"/>
                  </a:lnTo>
                  <a:lnTo>
                    <a:pt x="73" y="605"/>
                  </a:lnTo>
                  <a:lnTo>
                    <a:pt x="73" y="607"/>
                  </a:lnTo>
                  <a:lnTo>
                    <a:pt x="74" y="612"/>
                  </a:lnTo>
                  <a:lnTo>
                    <a:pt x="75" y="618"/>
                  </a:lnTo>
                  <a:lnTo>
                    <a:pt x="78" y="628"/>
                  </a:lnTo>
                  <a:lnTo>
                    <a:pt x="81" y="636"/>
                  </a:lnTo>
                  <a:lnTo>
                    <a:pt x="86" y="647"/>
                  </a:lnTo>
                  <a:lnTo>
                    <a:pt x="92" y="655"/>
                  </a:lnTo>
                  <a:lnTo>
                    <a:pt x="100" y="662"/>
                  </a:lnTo>
                  <a:lnTo>
                    <a:pt x="109" y="667"/>
                  </a:lnTo>
                  <a:lnTo>
                    <a:pt x="122" y="669"/>
                  </a:lnTo>
                  <a:lnTo>
                    <a:pt x="122" y="669"/>
                  </a:lnTo>
                  <a:lnTo>
                    <a:pt x="123" y="673"/>
                  </a:lnTo>
                  <a:lnTo>
                    <a:pt x="127" y="676"/>
                  </a:lnTo>
                  <a:lnTo>
                    <a:pt x="130" y="681"/>
                  </a:lnTo>
                  <a:lnTo>
                    <a:pt x="135" y="686"/>
                  </a:lnTo>
                  <a:lnTo>
                    <a:pt x="141" y="689"/>
                  </a:lnTo>
                  <a:lnTo>
                    <a:pt x="146" y="693"/>
                  </a:lnTo>
                  <a:lnTo>
                    <a:pt x="154" y="695"/>
                  </a:lnTo>
                  <a:lnTo>
                    <a:pt x="161" y="694"/>
                  </a:lnTo>
                  <a:lnTo>
                    <a:pt x="171" y="692"/>
                  </a:lnTo>
                  <a:lnTo>
                    <a:pt x="171" y="693"/>
                  </a:lnTo>
                  <a:lnTo>
                    <a:pt x="171" y="698"/>
                  </a:lnTo>
                  <a:lnTo>
                    <a:pt x="171" y="701"/>
                  </a:lnTo>
                  <a:lnTo>
                    <a:pt x="173" y="709"/>
                  </a:lnTo>
                  <a:lnTo>
                    <a:pt x="175" y="716"/>
                  </a:lnTo>
                  <a:lnTo>
                    <a:pt x="179" y="720"/>
                  </a:lnTo>
                  <a:lnTo>
                    <a:pt x="186" y="726"/>
                  </a:lnTo>
                  <a:lnTo>
                    <a:pt x="194" y="730"/>
                  </a:lnTo>
                  <a:lnTo>
                    <a:pt x="206" y="731"/>
                  </a:lnTo>
                  <a:lnTo>
                    <a:pt x="221" y="730"/>
                  </a:lnTo>
                  <a:lnTo>
                    <a:pt x="221" y="732"/>
                  </a:lnTo>
                  <a:lnTo>
                    <a:pt x="221" y="737"/>
                  </a:lnTo>
                  <a:lnTo>
                    <a:pt x="221" y="744"/>
                  </a:lnTo>
                  <a:lnTo>
                    <a:pt x="223" y="754"/>
                  </a:lnTo>
                  <a:lnTo>
                    <a:pt x="227" y="762"/>
                  </a:lnTo>
                  <a:lnTo>
                    <a:pt x="234" y="772"/>
                  </a:lnTo>
                  <a:lnTo>
                    <a:pt x="242" y="780"/>
                  </a:lnTo>
                  <a:lnTo>
                    <a:pt x="254" y="785"/>
                  </a:lnTo>
                  <a:lnTo>
                    <a:pt x="271" y="787"/>
                  </a:lnTo>
                  <a:lnTo>
                    <a:pt x="291" y="785"/>
                  </a:lnTo>
                  <a:lnTo>
                    <a:pt x="291" y="787"/>
                  </a:lnTo>
                  <a:lnTo>
                    <a:pt x="294" y="791"/>
                  </a:lnTo>
                  <a:lnTo>
                    <a:pt x="300" y="798"/>
                  </a:lnTo>
                  <a:lnTo>
                    <a:pt x="308" y="804"/>
                  </a:lnTo>
                  <a:lnTo>
                    <a:pt x="319" y="812"/>
                  </a:lnTo>
                  <a:lnTo>
                    <a:pt x="334" y="818"/>
                  </a:lnTo>
                  <a:lnTo>
                    <a:pt x="352" y="822"/>
                  </a:lnTo>
                  <a:lnTo>
                    <a:pt x="374" y="822"/>
                  </a:lnTo>
                  <a:lnTo>
                    <a:pt x="402" y="818"/>
                  </a:lnTo>
                  <a:lnTo>
                    <a:pt x="434" y="809"/>
                  </a:lnTo>
                  <a:lnTo>
                    <a:pt x="465" y="794"/>
                  </a:lnTo>
                  <a:lnTo>
                    <a:pt x="490" y="772"/>
                  </a:lnTo>
                  <a:lnTo>
                    <a:pt x="512" y="747"/>
                  </a:lnTo>
                  <a:lnTo>
                    <a:pt x="528" y="717"/>
                  </a:lnTo>
                  <a:lnTo>
                    <a:pt x="541" y="687"/>
                  </a:lnTo>
                  <a:lnTo>
                    <a:pt x="551" y="659"/>
                  </a:lnTo>
                  <a:lnTo>
                    <a:pt x="556" y="634"/>
                  </a:lnTo>
                  <a:lnTo>
                    <a:pt x="560" y="613"/>
                  </a:lnTo>
                  <a:lnTo>
                    <a:pt x="562" y="599"/>
                  </a:lnTo>
                  <a:lnTo>
                    <a:pt x="562" y="594"/>
                  </a:lnTo>
                  <a:lnTo>
                    <a:pt x="393" y="135"/>
                  </a:lnTo>
                  <a:close/>
                </a:path>
              </a:pathLst>
            </a:custGeom>
            <a:solidFill>
              <a:srgbClr val="725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4" name="Freeform 122">
              <a:extLst>
                <a:ext uri="{FF2B5EF4-FFF2-40B4-BE49-F238E27FC236}">
                  <a16:creationId xmlns:a16="http://schemas.microsoft.com/office/drawing/2014/main" id="{2465CD43-3031-7FEC-6ADB-FC9FCC231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" y="1261"/>
              <a:ext cx="187" cy="274"/>
            </a:xfrm>
            <a:custGeom>
              <a:avLst/>
              <a:gdLst>
                <a:gd name="T0" fmla="*/ 399 w 562"/>
                <a:gd name="T1" fmla="*/ 121 h 822"/>
                <a:gd name="T2" fmla="*/ 404 w 562"/>
                <a:gd name="T3" fmla="*/ 97 h 822"/>
                <a:gd name="T4" fmla="*/ 400 w 562"/>
                <a:gd name="T5" fmla="*/ 74 h 822"/>
                <a:gd name="T6" fmla="*/ 384 w 562"/>
                <a:gd name="T7" fmla="*/ 51 h 822"/>
                <a:gd name="T8" fmla="*/ 360 w 562"/>
                <a:gd name="T9" fmla="*/ 36 h 822"/>
                <a:gd name="T10" fmla="*/ 341 w 562"/>
                <a:gd name="T11" fmla="*/ 26 h 822"/>
                <a:gd name="T12" fmla="*/ 333 w 562"/>
                <a:gd name="T13" fmla="*/ 23 h 822"/>
                <a:gd name="T14" fmla="*/ 333 w 562"/>
                <a:gd name="T15" fmla="*/ 21 h 822"/>
                <a:gd name="T16" fmla="*/ 330 w 562"/>
                <a:gd name="T17" fmla="*/ 13 h 822"/>
                <a:gd name="T18" fmla="*/ 323 w 562"/>
                <a:gd name="T19" fmla="*/ 5 h 822"/>
                <a:gd name="T20" fmla="*/ 311 w 562"/>
                <a:gd name="T21" fmla="*/ 0 h 822"/>
                <a:gd name="T22" fmla="*/ 294 w 562"/>
                <a:gd name="T23" fmla="*/ 0 h 822"/>
                <a:gd name="T24" fmla="*/ 278 w 562"/>
                <a:gd name="T25" fmla="*/ 4 h 822"/>
                <a:gd name="T26" fmla="*/ 260 w 562"/>
                <a:gd name="T27" fmla="*/ 9 h 822"/>
                <a:gd name="T28" fmla="*/ 230 w 562"/>
                <a:gd name="T29" fmla="*/ 6 h 822"/>
                <a:gd name="T30" fmla="*/ 193 w 562"/>
                <a:gd name="T31" fmla="*/ 11 h 822"/>
                <a:gd name="T32" fmla="*/ 162 w 562"/>
                <a:gd name="T33" fmla="*/ 41 h 822"/>
                <a:gd name="T34" fmla="*/ 144 w 562"/>
                <a:gd name="T35" fmla="*/ 68 h 822"/>
                <a:gd name="T36" fmla="*/ 128 w 562"/>
                <a:gd name="T37" fmla="*/ 74 h 822"/>
                <a:gd name="T38" fmla="*/ 92 w 562"/>
                <a:gd name="T39" fmla="*/ 88 h 822"/>
                <a:gd name="T40" fmla="*/ 53 w 562"/>
                <a:gd name="T41" fmla="*/ 117 h 822"/>
                <a:gd name="T42" fmla="*/ 29 w 562"/>
                <a:gd name="T43" fmla="*/ 142 h 822"/>
                <a:gd name="T44" fmla="*/ 24 w 562"/>
                <a:gd name="T45" fmla="*/ 175 h 822"/>
                <a:gd name="T46" fmla="*/ 31 w 562"/>
                <a:gd name="T47" fmla="*/ 204 h 822"/>
                <a:gd name="T48" fmla="*/ 22 w 562"/>
                <a:gd name="T49" fmla="*/ 223 h 822"/>
                <a:gd name="T50" fmla="*/ 12 w 562"/>
                <a:gd name="T51" fmla="*/ 255 h 822"/>
                <a:gd name="T52" fmla="*/ 17 w 562"/>
                <a:gd name="T53" fmla="*/ 298 h 822"/>
                <a:gd name="T54" fmla="*/ 9 w 562"/>
                <a:gd name="T55" fmla="*/ 311 h 822"/>
                <a:gd name="T56" fmla="*/ 0 w 562"/>
                <a:gd name="T57" fmla="*/ 353 h 822"/>
                <a:gd name="T58" fmla="*/ 11 w 562"/>
                <a:gd name="T59" fmla="*/ 418 h 822"/>
                <a:gd name="T60" fmla="*/ 22 w 562"/>
                <a:gd name="T61" fmla="*/ 453 h 822"/>
                <a:gd name="T62" fmla="*/ 23 w 562"/>
                <a:gd name="T63" fmla="*/ 486 h 822"/>
                <a:gd name="T64" fmla="*/ 35 w 562"/>
                <a:gd name="T65" fmla="*/ 518 h 822"/>
                <a:gd name="T66" fmla="*/ 54 w 562"/>
                <a:gd name="T67" fmla="*/ 528 h 822"/>
                <a:gd name="T68" fmla="*/ 50 w 562"/>
                <a:gd name="T69" fmla="*/ 550 h 822"/>
                <a:gd name="T70" fmla="*/ 54 w 562"/>
                <a:gd name="T71" fmla="*/ 584 h 822"/>
                <a:gd name="T72" fmla="*/ 73 w 562"/>
                <a:gd name="T73" fmla="*/ 605 h 822"/>
                <a:gd name="T74" fmla="*/ 75 w 562"/>
                <a:gd name="T75" fmla="*/ 618 h 822"/>
                <a:gd name="T76" fmla="*/ 86 w 562"/>
                <a:gd name="T77" fmla="*/ 647 h 822"/>
                <a:gd name="T78" fmla="*/ 109 w 562"/>
                <a:gd name="T79" fmla="*/ 667 h 822"/>
                <a:gd name="T80" fmla="*/ 123 w 562"/>
                <a:gd name="T81" fmla="*/ 673 h 822"/>
                <a:gd name="T82" fmla="*/ 135 w 562"/>
                <a:gd name="T83" fmla="*/ 686 h 822"/>
                <a:gd name="T84" fmla="*/ 154 w 562"/>
                <a:gd name="T85" fmla="*/ 695 h 822"/>
                <a:gd name="T86" fmla="*/ 171 w 562"/>
                <a:gd name="T87" fmla="*/ 693 h 822"/>
                <a:gd name="T88" fmla="*/ 173 w 562"/>
                <a:gd name="T89" fmla="*/ 709 h 822"/>
                <a:gd name="T90" fmla="*/ 186 w 562"/>
                <a:gd name="T91" fmla="*/ 726 h 822"/>
                <a:gd name="T92" fmla="*/ 221 w 562"/>
                <a:gd name="T93" fmla="*/ 730 h 822"/>
                <a:gd name="T94" fmla="*/ 221 w 562"/>
                <a:gd name="T95" fmla="*/ 744 h 822"/>
                <a:gd name="T96" fmla="*/ 234 w 562"/>
                <a:gd name="T97" fmla="*/ 772 h 822"/>
                <a:gd name="T98" fmla="*/ 271 w 562"/>
                <a:gd name="T99" fmla="*/ 787 h 822"/>
                <a:gd name="T100" fmla="*/ 294 w 562"/>
                <a:gd name="T101" fmla="*/ 791 h 822"/>
                <a:gd name="T102" fmla="*/ 319 w 562"/>
                <a:gd name="T103" fmla="*/ 812 h 822"/>
                <a:gd name="T104" fmla="*/ 374 w 562"/>
                <a:gd name="T105" fmla="*/ 822 h 822"/>
                <a:gd name="T106" fmla="*/ 465 w 562"/>
                <a:gd name="T107" fmla="*/ 794 h 822"/>
                <a:gd name="T108" fmla="*/ 528 w 562"/>
                <a:gd name="T109" fmla="*/ 717 h 822"/>
                <a:gd name="T110" fmla="*/ 556 w 562"/>
                <a:gd name="T111" fmla="*/ 634 h 822"/>
                <a:gd name="T112" fmla="*/ 562 w 562"/>
                <a:gd name="T113" fmla="*/ 594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2" h="822">
                  <a:moveTo>
                    <a:pt x="393" y="135"/>
                  </a:moveTo>
                  <a:lnTo>
                    <a:pt x="397" y="126"/>
                  </a:lnTo>
                  <a:lnTo>
                    <a:pt x="399" y="121"/>
                  </a:lnTo>
                  <a:lnTo>
                    <a:pt x="402" y="112"/>
                  </a:lnTo>
                  <a:lnTo>
                    <a:pt x="403" y="105"/>
                  </a:lnTo>
                  <a:lnTo>
                    <a:pt x="404" y="97"/>
                  </a:lnTo>
                  <a:lnTo>
                    <a:pt x="404" y="88"/>
                  </a:lnTo>
                  <a:lnTo>
                    <a:pt x="403" y="81"/>
                  </a:lnTo>
                  <a:lnTo>
                    <a:pt x="400" y="74"/>
                  </a:lnTo>
                  <a:lnTo>
                    <a:pt x="397" y="66"/>
                  </a:lnTo>
                  <a:lnTo>
                    <a:pt x="390" y="59"/>
                  </a:lnTo>
                  <a:lnTo>
                    <a:pt x="384" y="51"/>
                  </a:lnTo>
                  <a:lnTo>
                    <a:pt x="375" y="46"/>
                  </a:lnTo>
                  <a:lnTo>
                    <a:pt x="367" y="41"/>
                  </a:lnTo>
                  <a:lnTo>
                    <a:pt x="360" y="36"/>
                  </a:lnTo>
                  <a:lnTo>
                    <a:pt x="353" y="32"/>
                  </a:lnTo>
                  <a:lnTo>
                    <a:pt x="346" y="28"/>
                  </a:lnTo>
                  <a:lnTo>
                    <a:pt x="341" y="26"/>
                  </a:lnTo>
                  <a:lnTo>
                    <a:pt x="337" y="24"/>
                  </a:lnTo>
                  <a:lnTo>
                    <a:pt x="334" y="23"/>
                  </a:lnTo>
                  <a:lnTo>
                    <a:pt x="333" y="23"/>
                  </a:lnTo>
                  <a:lnTo>
                    <a:pt x="333" y="23"/>
                  </a:lnTo>
                  <a:lnTo>
                    <a:pt x="333" y="22"/>
                  </a:lnTo>
                  <a:lnTo>
                    <a:pt x="333" y="21"/>
                  </a:lnTo>
                  <a:lnTo>
                    <a:pt x="333" y="18"/>
                  </a:lnTo>
                  <a:lnTo>
                    <a:pt x="331" y="16"/>
                  </a:lnTo>
                  <a:lnTo>
                    <a:pt x="330" y="13"/>
                  </a:lnTo>
                  <a:lnTo>
                    <a:pt x="328" y="11"/>
                  </a:lnTo>
                  <a:lnTo>
                    <a:pt x="327" y="9"/>
                  </a:lnTo>
                  <a:lnTo>
                    <a:pt x="323" y="5"/>
                  </a:lnTo>
                  <a:lnTo>
                    <a:pt x="319" y="4"/>
                  </a:lnTo>
                  <a:lnTo>
                    <a:pt x="316" y="1"/>
                  </a:lnTo>
                  <a:lnTo>
                    <a:pt x="311" y="0"/>
                  </a:lnTo>
                  <a:lnTo>
                    <a:pt x="305" y="0"/>
                  </a:lnTo>
                  <a:lnTo>
                    <a:pt x="300" y="0"/>
                  </a:lnTo>
                  <a:lnTo>
                    <a:pt x="294" y="0"/>
                  </a:lnTo>
                  <a:lnTo>
                    <a:pt x="290" y="1"/>
                  </a:lnTo>
                  <a:lnTo>
                    <a:pt x="284" y="4"/>
                  </a:lnTo>
                  <a:lnTo>
                    <a:pt x="278" y="4"/>
                  </a:lnTo>
                  <a:lnTo>
                    <a:pt x="272" y="6"/>
                  </a:lnTo>
                  <a:lnTo>
                    <a:pt x="267" y="9"/>
                  </a:lnTo>
                  <a:lnTo>
                    <a:pt x="260" y="9"/>
                  </a:lnTo>
                  <a:lnTo>
                    <a:pt x="252" y="9"/>
                  </a:lnTo>
                  <a:lnTo>
                    <a:pt x="242" y="7"/>
                  </a:lnTo>
                  <a:lnTo>
                    <a:pt x="230" y="6"/>
                  </a:lnTo>
                  <a:lnTo>
                    <a:pt x="218" y="6"/>
                  </a:lnTo>
                  <a:lnTo>
                    <a:pt x="206" y="7"/>
                  </a:lnTo>
                  <a:lnTo>
                    <a:pt x="193" y="11"/>
                  </a:lnTo>
                  <a:lnTo>
                    <a:pt x="182" y="17"/>
                  </a:lnTo>
                  <a:lnTo>
                    <a:pt x="171" y="26"/>
                  </a:lnTo>
                  <a:lnTo>
                    <a:pt x="162" y="41"/>
                  </a:lnTo>
                  <a:lnTo>
                    <a:pt x="155" y="54"/>
                  </a:lnTo>
                  <a:lnTo>
                    <a:pt x="149" y="63"/>
                  </a:lnTo>
                  <a:lnTo>
                    <a:pt x="144" y="68"/>
                  </a:lnTo>
                  <a:lnTo>
                    <a:pt x="140" y="71"/>
                  </a:lnTo>
                  <a:lnTo>
                    <a:pt x="134" y="73"/>
                  </a:lnTo>
                  <a:lnTo>
                    <a:pt x="128" y="74"/>
                  </a:lnTo>
                  <a:lnTo>
                    <a:pt x="119" y="76"/>
                  </a:lnTo>
                  <a:lnTo>
                    <a:pt x="107" y="80"/>
                  </a:lnTo>
                  <a:lnTo>
                    <a:pt x="92" y="88"/>
                  </a:lnTo>
                  <a:lnTo>
                    <a:pt x="73" y="100"/>
                  </a:lnTo>
                  <a:lnTo>
                    <a:pt x="62" y="107"/>
                  </a:lnTo>
                  <a:lnTo>
                    <a:pt x="53" y="117"/>
                  </a:lnTo>
                  <a:lnTo>
                    <a:pt x="43" y="124"/>
                  </a:lnTo>
                  <a:lnTo>
                    <a:pt x="36" y="134"/>
                  </a:lnTo>
                  <a:lnTo>
                    <a:pt x="29" y="142"/>
                  </a:lnTo>
                  <a:lnTo>
                    <a:pt x="25" y="153"/>
                  </a:lnTo>
                  <a:lnTo>
                    <a:pt x="23" y="163"/>
                  </a:lnTo>
                  <a:lnTo>
                    <a:pt x="24" y="175"/>
                  </a:lnTo>
                  <a:lnTo>
                    <a:pt x="26" y="188"/>
                  </a:lnTo>
                  <a:lnTo>
                    <a:pt x="32" y="203"/>
                  </a:lnTo>
                  <a:lnTo>
                    <a:pt x="31" y="204"/>
                  </a:lnTo>
                  <a:lnTo>
                    <a:pt x="30" y="209"/>
                  </a:lnTo>
                  <a:lnTo>
                    <a:pt x="25" y="215"/>
                  </a:lnTo>
                  <a:lnTo>
                    <a:pt x="22" y="223"/>
                  </a:lnTo>
                  <a:lnTo>
                    <a:pt x="18" y="232"/>
                  </a:lnTo>
                  <a:lnTo>
                    <a:pt x="15" y="243"/>
                  </a:lnTo>
                  <a:lnTo>
                    <a:pt x="12" y="255"/>
                  </a:lnTo>
                  <a:lnTo>
                    <a:pt x="11" y="269"/>
                  </a:lnTo>
                  <a:lnTo>
                    <a:pt x="12" y="284"/>
                  </a:lnTo>
                  <a:lnTo>
                    <a:pt x="17" y="298"/>
                  </a:lnTo>
                  <a:lnTo>
                    <a:pt x="16" y="299"/>
                  </a:lnTo>
                  <a:lnTo>
                    <a:pt x="12" y="304"/>
                  </a:lnTo>
                  <a:lnTo>
                    <a:pt x="9" y="311"/>
                  </a:lnTo>
                  <a:lnTo>
                    <a:pt x="5" y="323"/>
                  </a:lnTo>
                  <a:lnTo>
                    <a:pt x="3" y="337"/>
                  </a:lnTo>
                  <a:lnTo>
                    <a:pt x="0" y="353"/>
                  </a:lnTo>
                  <a:lnTo>
                    <a:pt x="1" y="372"/>
                  </a:lnTo>
                  <a:lnTo>
                    <a:pt x="4" y="394"/>
                  </a:lnTo>
                  <a:lnTo>
                    <a:pt x="11" y="418"/>
                  </a:lnTo>
                  <a:lnTo>
                    <a:pt x="23" y="443"/>
                  </a:lnTo>
                  <a:lnTo>
                    <a:pt x="23" y="447"/>
                  </a:lnTo>
                  <a:lnTo>
                    <a:pt x="22" y="453"/>
                  </a:lnTo>
                  <a:lnTo>
                    <a:pt x="22" y="462"/>
                  </a:lnTo>
                  <a:lnTo>
                    <a:pt x="22" y="473"/>
                  </a:lnTo>
                  <a:lnTo>
                    <a:pt x="23" y="486"/>
                  </a:lnTo>
                  <a:lnTo>
                    <a:pt x="25" y="498"/>
                  </a:lnTo>
                  <a:lnTo>
                    <a:pt x="29" y="510"/>
                  </a:lnTo>
                  <a:lnTo>
                    <a:pt x="35" y="518"/>
                  </a:lnTo>
                  <a:lnTo>
                    <a:pt x="43" y="524"/>
                  </a:lnTo>
                  <a:lnTo>
                    <a:pt x="54" y="525"/>
                  </a:lnTo>
                  <a:lnTo>
                    <a:pt x="54" y="528"/>
                  </a:lnTo>
                  <a:lnTo>
                    <a:pt x="53" y="532"/>
                  </a:lnTo>
                  <a:lnTo>
                    <a:pt x="51" y="541"/>
                  </a:lnTo>
                  <a:lnTo>
                    <a:pt x="50" y="550"/>
                  </a:lnTo>
                  <a:lnTo>
                    <a:pt x="50" y="561"/>
                  </a:lnTo>
                  <a:lnTo>
                    <a:pt x="50" y="572"/>
                  </a:lnTo>
                  <a:lnTo>
                    <a:pt x="54" y="584"/>
                  </a:lnTo>
                  <a:lnTo>
                    <a:pt x="57" y="593"/>
                  </a:lnTo>
                  <a:lnTo>
                    <a:pt x="63" y="600"/>
                  </a:lnTo>
                  <a:lnTo>
                    <a:pt x="73" y="605"/>
                  </a:lnTo>
                  <a:lnTo>
                    <a:pt x="73" y="607"/>
                  </a:lnTo>
                  <a:lnTo>
                    <a:pt x="74" y="612"/>
                  </a:lnTo>
                  <a:lnTo>
                    <a:pt x="75" y="618"/>
                  </a:lnTo>
                  <a:lnTo>
                    <a:pt x="78" y="628"/>
                  </a:lnTo>
                  <a:lnTo>
                    <a:pt x="81" y="636"/>
                  </a:lnTo>
                  <a:lnTo>
                    <a:pt x="86" y="647"/>
                  </a:lnTo>
                  <a:lnTo>
                    <a:pt x="92" y="655"/>
                  </a:lnTo>
                  <a:lnTo>
                    <a:pt x="100" y="662"/>
                  </a:lnTo>
                  <a:lnTo>
                    <a:pt x="109" y="667"/>
                  </a:lnTo>
                  <a:lnTo>
                    <a:pt x="122" y="669"/>
                  </a:lnTo>
                  <a:lnTo>
                    <a:pt x="122" y="669"/>
                  </a:lnTo>
                  <a:lnTo>
                    <a:pt x="123" y="673"/>
                  </a:lnTo>
                  <a:lnTo>
                    <a:pt x="127" y="676"/>
                  </a:lnTo>
                  <a:lnTo>
                    <a:pt x="130" y="681"/>
                  </a:lnTo>
                  <a:lnTo>
                    <a:pt x="135" y="686"/>
                  </a:lnTo>
                  <a:lnTo>
                    <a:pt x="141" y="689"/>
                  </a:lnTo>
                  <a:lnTo>
                    <a:pt x="146" y="693"/>
                  </a:lnTo>
                  <a:lnTo>
                    <a:pt x="154" y="695"/>
                  </a:lnTo>
                  <a:lnTo>
                    <a:pt x="161" y="694"/>
                  </a:lnTo>
                  <a:lnTo>
                    <a:pt x="171" y="692"/>
                  </a:lnTo>
                  <a:lnTo>
                    <a:pt x="171" y="693"/>
                  </a:lnTo>
                  <a:lnTo>
                    <a:pt x="171" y="698"/>
                  </a:lnTo>
                  <a:lnTo>
                    <a:pt x="171" y="701"/>
                  </a:lnTo>
                  <a:lnTo>
                    <a:pt x="173" y="709"/>
                  </a:lnTo>
                  <a:lnTo>
                    <a:pt x="175" y="716"/>
                  </a:lnTo>
                  <a:lnTo>
                    <a:pt x="179" y="720"/>
                  </a:lnTo>
                  <a:lnTo>
                    <a:pt x="186" y="726"/>
                  </a:lnTo>
                  <a:lnTo>
                    <a:pt x="194" y="730"/>
                  </a:lnTo>
                  <a:lnTo>
                    <a:pt x="206" y="731"/>
                  </a:lnTo>
                  <a:lnTo>
                    <a:pt x="221" y="730"/>
                  </a:lnTo>
                  <a:lnTo>
                    <a:pt x="221" y="732"/>
                  </a:lnTo>
                  <a:lnTo>
                    <a:pt x="221" y="737"/>
                  </a:lnTo>
                  <a:lnTo>
                    <a:pt x="221" y="744"/>
                  </a:lnTo>
                  <a:lnTo>
                    <a:pt x="223" y="754"/>
                  </a:lnTo>
                  <a:lnTo>
                    <a:pt x="227" y="762"/>
                  </a:lnTo>
                  <a:lnTo>
                    <a:pt x="234" y="772"/>
                  </a:lnTo>
                  <a:lnTo>
                    <a:pt x="242" y="780"/>
                  </a:lnTo>
                  <a:lnTo>
                    <a:pt x="254" y="785"/>
                  </a:lnTo>
                  <a:lnTo>
                    <a:pt x="271" y="787"/>
                  </a:lnTo>
                  <a:lnTo>
                    <a:pt x="291" y="785"/>
                  </a:lnTo>
                  <a:lnTo>
                    <a:pt x="291" y="787"/>
                  </a:lnTo>
                  <a:lnTo>
                    <a:pt x="294" y="791"/>
                  </a:lnTo>
                  <a:lnTo>
                    <a:pt x="300" y="798"/>
                  </a:lnTo>
                  <a:lnTo>
                    <a:pt x="308" y="804"/>
                  </a:lnTo>
                  <a:lnTo>
                    <a:pt x="319" y="812"/>
                  </a:lnTo>
                  <a:lnTo>
                    <a:pt x="334" y="818"/>
                  </a:lnTo>
                  <a:lnTo>
                    <a:pt x="352" y="822"/>
                  </a:lnTo>
                  <a:lnTo>
                    <a:pt x="374" y="822"/>
                  </a:lnTo>
                  <a:lnTo>
                    <a:pt x="402" y="818"/>
                  </a:lnTo>
                  <a:lnTo>
                    <a:pt x="434" y="809"/>
                  </a:lnTo>
                  <a:lnTo>
                    <a:pt x="465" y="794"/>
                  </a:lnTo>
                  <a:lnTo>
                    <a:pt x="490" y="772"/>
                  </a:lnTo>
                  <a:lnTo>
                    <a:pt x="512" y="747"/>
                  </a:lnTo>
                  <a:lnTo>
                    <a:pt x="528" y="717"/>
                  </a:lnTo>
                  <a:lnTo>
                    <a:pt x="541" y="687"/>
                  </a:lnTo>
                  <a:lnTo>
                    <a:pt x="551" y="659"/>
                  </a:lnTo>
                  <a:lnTo>
                    <a:pt x="556" y="634"/>
                  </a:lnTo>
                  <a:lnTo>
                    <a:pt x="560" y="613"/>
                  </a:lnTo>
                  <a:lnTo>
                    <a:pt x="562" y="599"/>
                  </a:lnTo>
                  <a:lnTo>
                    <a:pt x="562" y="594"/>
                  </a:lnTo>
                  <a:lnTo>
                    <a:pt x="393" y="135"/>
                  </a:lnTo>
                </a:path>
              </a:pathLst>
            </a:custGeom>
            <a:noFill/>
            <a:ln w="11113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5" name="Freeform 123">
              <a:extLst>
                <a:ext uri="{FF2B5EF4-FFF2-40B4-BE49-F238E27FC236}">
                  <a16:creationId xmlns:a16="http://schemas.microsoft.com/office/drawing/2014/main" id="{7CE14F12-B770-53FC-DB7D-ACDF2D2C2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" y="1288"/>
              <a:ext cx="202" cy="175"/>
            </a:xfrm>
            <a:custGeom>
              <a:avLst/>
              <a:gdLst>
                <a:gd name="T0" fmla="*/ 507 w 605"/>
                <a:gd name="T1" fmla="*/ 213 h 526"/>
                <a:gd name="T2" fmla="*/ 501 w 605"/>
                <a:gd name="T3" fmla="*/ 185 h 526"/>
                <a:gd name="T4" fmla="*/ 481 w 605"/>
                <a:gd name="T5" fmla="*/ 141 h 526"/>
                <a:gd name="T6" fmla="*/ 437 w 605"/>
                <a:gd name="T7" fmla="*/ 109 h 526"/>
                <a:gd name="T8" fmla="*/ 407 w 605"/>
                <a:gd name="T9" fmla="*/ 85 h 526"/>
                <a:gd name="T10" fmla="*/ 371 w 605"/>
                <a:gd name="T11" fmla="*/ 51 h 526"/>
                <a:gd name="T12" fmla="*/ 328 w 605"/>
                <a:gd name="T13" fmla="*/ 38 h 526"/>
                <a:gd name="T14" fmla="*/ 306 w 605"/>
                <a:gd name="T15" fmla="*/ 44 h 526"/>
                <a:gd name="T16" fmla="*/ 299 w 605"/>
                <a:gd name="T17" fmla="*/ 40 h 526"/>
                <a:gd name="T18" fmla="*/ 294 w 605"/>
                <a:gd name="T19" fmla="*/ 32 h 526"/>
                <a:gd name="T20" fmla="*/ 288 w 605"/>
                <a:gd name="T21" fmla="*/ 25 h 526"/>
                <a:gd name="T22" fmla="*/ 275 w 605"/>
                <a:gd name="T23" fmla="*/ 20 h 526"/>
                <a:gd name="T24" fmla="*/ 268 w 605"/>
                <a:gd name="T25" fmla="*/ 22 h 526"/>
                <a:gd name="T26" fmla="*/ 263 w 605"/>
                <a:gd name="T27" fmla="*/ 22 h 526"/>
                <a:gd name="T28" fmla="*/ 247 w 605"/>
                <a:gd name="T29" fmla="*/ 18 h 526"/>
                <a:gd name="T30" fmla="*/ 227 w 605"/>
                <a:gd name="T31" fmla="*/ 15 h 526"/>
                <a:gd name="T32" fmla="*/ 202 w 605"/>
                <a:gd name="T33" fmla="*/ 10 h 526"/>
                <a:gd name="T34" fmla="*/ 172 w 605"/>
                <a:gd name="T35" fmla="*/ 0 h 526"/>
                <a:gd name="T36" fmla="*/ 112 w 605"/>
                <a:gd name="T37" fmla="*/ 10 h 526"/>
                <a:gd name="T38" fmla="*/ 41 w 605"/>
                <a:gd name="T39" fmla="*/ 61 h 526"/>
                <a:gd name="T40" fmla="*/ 0 w 605"/>
                <a:gd name="T41" fmla="*/ 148 h 526"/>
                <a:gd name="T42" fmla="*/ 6 w 605"/>
                <a:gd name="T43" fmla="*/ 175 h 526"/>
                <a:gd name="T44" fmla="*/ 28 w 605"/>
                <a:gd name="T45" fmla="*/ 209 h 526"/>
                <a:gd name="T46" fmla="*/ 51 w 605"/>
                <a:gd name="T47" fmla="*/ 279 h 526"/>
                <a:gd name="T48" fmla="*/ 71 w 605"/>
                <a:gd name="T49" fmla="*/ 323 h 526"/>
                <a:gd name="T50" fmla="*/ 95 w 605"/>
                <a:gd name="T51" fmla="*/ 344 h 526"/>
                <a:gd name="T52" fmla="*/ 112 w 605"/>
                <a:gd name="T53" fmla="*/ 349 h 526"/>
                <a:gd name="T54" fmla="*/ 108 w 605"/>
                <a:gd name="T55" fmla="*/ 372 h 526"/>
                <a:gd name="T56" fmla="*/ 94 w 605"/>
                <a:gd name="T57" fmla="*/ 370 h 526"/>
                <a:gd name="T58" fmla="*/ 70 w 605"/>
                <a:gd name="T59" fmla="*/ 376 h 526"/>
                <a:gd name="T60" fmla="*/ 43 w 605"/>
                <a:gd name="T61" fmla="*/ 400 h 526"/>
                <a:gd name="T62" fmla="*/ 32 w 605"/>
                <a:gd name="T63" fmla="*/ 424 h 526"/>
                <a:gd name="T64" fmla="*/ 37 w 605"/>
                <a:gd name="T65" fmla="*/ 445 h 526"/>
                <a:gd name="T66" fmla="*/ 43 w 605"/>
                <a:gd name="T67" fmla="*/ 458 h 526"/>
                <a:gd name="T68" fmla="*/ 54 w 605"/>
                <a:gd name="T69" fmla="*/ 470 h 526"/>
                <a:gd name="T70" fmla="*/ 82 w 605"/>
                <a:gd name="T71" fmla="*/ 482 h 526"/>
                <a:gd name="T72" fmla="*/ 121 w 605"/>
                <a:gd name="T73" fmla="*/ 487 h 526"/>
                <a:gd name="T74" fmla="*/ 168 w 605"/>
                <a:gd name="T75" fmla="*/ 479 h 526"/>
                <a:gd name="T76" fmla="*/ 194 w 605"/>
                <a:gd name="T77" fmla="*/ 470 h 526"/>
                <a:gd name="T78" fmla="*/ 203 w 605"/>
                <a:gd name="T79" fmla="*/ 467 h 526"/>
                <a:gd name="T80" fmla="*/ 213 w 605"/>
                <a:gd name="T81" fmla="*/ 466 h 526"/>
                <a:gd name="T82" fmla="*/ 250 w 605"/>
                <a:gd name="T83" fmla="*/ 474 h 526"/>
                <a:gd name="T84" fmla="*/ 305 w 605"/>
                <a:gd name="T85" fmla="*/ 498 h 526"/>
                <a:gd name="T86" fmla="*/ 605 w 605"/>
                <a:gd name="T87" fmla="*/ 27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5" h="526">
                  <a:moveTo>
                    <a:pt x="605" y="273"/>
                  </a:moveTo>
                  <a:lnTo>
                    <a:pt x="507" y="217"/>
                  </a:lnTo>
                  <a:lnTo>
                    <a:pt x="507" y="213"/>
                  </a:lnTo>
                  <a:lnTo>
                    <a:pt x="506" y="207"/>
                  </a:lnTo>
                  <a:lnTo>
                    <a:pt x="504" y="197"/>
                  </a:lnTo>
                  <a:lnTo>
                    <a:pt x="501" y="185"/>
                  </a:lnTo>
                  <a:lnTo>
                    <a:pt x="496" y="170"/>
                  </a:lnTo>
                  <a:lnTo>
                    <a:pt x="490" y="156"/>
                  </a:lnTo>
                  <a:lnTo>
                    <a:pt x="481" y="141"/>
                  </a:lnTo>
                  <a:lnTo>
                    <a:pt x="470" y="128"/>
                  </a:lnTo>
                  <a:lnTo>
                    <a:pt x="455" y="116"/>
                  </a:lnTo>
                  <a:lnTo>
                    <a:pt x="437" y="109"/>
                  </a:lnTo>
                  <a:lnTo>
                    <a:pt x="427" y="104"/>
                  </a:lnTo>
                  <a:lnTo>
                    <a:pt x="418" y="95"/>
                  </a:lnTo>
                  <a:lnTo>
                    <a:pt x="407" y="85"/>
                  </a:lnTo>
                  <a:lnTo>
                    <a:pt x="395" y="74"/>
                  </a:lnTo>
                  <a:lnTo>
                    <a:pt x="384" y="62"/>
                  </a:lnTo>
                  <a:lnTo>
                    <a:pt x="371" y="51"/>
                  </a:lnTo>
                  <a:lnTo>
                    <a:pt x="358" y="44"/>
                  </a:lnTo>
                  <a:lnTo>
                    <a:pt x="344" y="40"/>
                  </a:lnTo>
                  <a:lnTo>
                    <a:pt x="328" y="38"/>
                  </a:lnTo>
                  <a:lnTo>
                    <a:pt x="312" y="43"/>
                  </a:lnTo>
                  <a:lnTo>
                    <a:pt x="308" y="44"/>
                  </a:lnTo>
                  <a:lnTo>
                    <a:pt x="306" y="44"/>
                  </a:lnTo>
                  <a:lnTo>
                    <a:pt x="302" y="43"/>
                  </a:lnTo>
                  <a:lnTo>
                    <a:pt x="301" y="42"/>
                  </a:lnTo>
                  <a:lnTo>
                    <a:pt x="299" y="40"/>
                  </a:lnTo>
                  <a:lnTo>
                    <a:pt x="297" y="37"/>
                  </a:lnTo>
                  <a:lnTo>
                    <a:pt x="295" y="35"/>
                  </a:lnTo>
                  <a:lnTo>
                    <a:pt x="294" y="32"/>
                  </a:lnTo>
                  <a:lnTo>
                    <a:pt x="293" y="31"/>
                  </a:lnTo>
                  <a:lnTo>
                    <a:pt x="293" y="30"/>
                  </a:lnTo>
                  <a:lnTo>
                    <a:pt x="288" y="25"/>
                  </a:lnTo>
                  <a:lnTo>
                    <a:pt x="283" y="23"/>
                  </a:lnTo>
                  <a:lnTo>
                    <a:pt x="278" y="22"/>
                  </a:lnTo>
                  <a:lnTo>
                    <a:pt x="275" y="20"/>
                  </a:lnTo>
                  <a:lnTo>
                    <a:pt x="272" y="20"/>
                  </a:lnTo>
                  <a:lnTo>
                    <a:pt x="270" y="20"/>
                  </a:lnTo>
                  <a:lnTo>
                    <a:pt x="268" y="22"/>
                  </a:lnTo>
                  <a:lnTo>
                    <a:pt x="265" y="22"/>
                  </a:lnTo>
                  <a:lnTo>
                    <a:pt x="264" y="23"/>
                  </a:lnTo>
                  <a:lnTo>
                    <a:pt x="263" y="22"/>
                  </a:lnTo>
                  <a:lnTo>
                    <a:pt x="259" y="20"/>
                  </a:lnTo>
                  <a:lnTo>
                    <a:pt x="253" y="19"/>
                  </a:lnTo>
                  <a:lnTo>
                    <a:pt x="247" y="18"/>
                  </a:lnTo>
                  <a:lnTo>
                    <a:pt x="241" y="18"/>
                  </a:lnTo>
                  <a:lnTo>
                    <a:pt x="233" y="17"/>
                  </a:lnTo>
                  <a:lnTo>
                    <a:pt x="227" y="15"/>
                  </a:lnTo>
                  <a:lnTo>
                    <a:pt x="219" y="13"/>
                  </a:lnTo>
                  <a:lnTo>
                    <a:pt x="211" y="11"/>
                  </a:lnTo>
                  <a:lnTo>
                    <a:pt x="202" y="10"/>
                  </a:lnTo>
                  <a:lnTo>
                    <a:pt x="194" y="5"/>
                  </a:lnTo>
                  <a:lnTo>
                    <a:pt x="187" y="3"/>
                  </a:lnTo>
                  <a:lnTo>
                    <a:pt x="172" y="0"/>
                  </a:lnTo>
                  <a:lnTo>
                    <a:pt x="156" y="0"/>
                  </a:lnTo>
                  <a:lnTo>
                    <a:pt x="135" y="4"/>
                  </a:lnTo>
                  <a:lnTo>
                    <a:pt x="112" y="10"/>
                  </a:lnTo>
                  <a:lnTo>
                    <a:pt x="88" y="20"/>
                  </a:lnTo>
                  <a:lnTo>
                    <a:pt x="64" y="37"/>
                  </a:lnTo>
                  <a:lnTo>
                    <a:pt x="41" y="61"/>
                  </a:lnTo>
                  <a:lnTo>
                    <a:pt x="20" y="93"/>
                  </a:lnTo>
                  <a:lnTo>
                    <a:pt x="2" y="135"/>
                  </a:lnTo>
                  <a:lnTo>
                    <a:pt x="0" y="148"/>
                  </a:lnTo>
                  <a:lnTo>
                    <a:pt x="0" y="159"/>
                  </a:lnTo>
                  <a:lnTo>
                    <a:pt x="1" y="167"/>
                  </a:lnTo>
                  <a:lnTo>
                    <a:pt x="6" y="175"/>
                  </a:lnTo>
                  <a:lnTo>
                    <a:pt x="13" y="184"/>
                  </a:lnTo>
                  <a:lnTo>
                    <a:pt x="20" y="194"/>
                  </a:lnTo>
                  <a:lnTo>
                    <a:pt x="28" y="209"/>
                  </a:lnTo>
                  <a:lnTo>
                    <a:pt x="37" y="226"/>
                  </a:lnTo>
                  <a:lnTo>
                    <a:pt x="45" y="249"/>
                  </a:lnTo>
                  <a:lnTo>
                    <a:pt x="51" y="279"/>
                  </a:lnTo>
                  <a:lnTo>
                    <a:pt x="57" y="297"/>
                  </a:lnTo>
                  <a:lnTo>
                    <a:pt x="63" y="311"/>
                  </a:lnTo>
                  <a:lnTo>
                    <a:pt x="71" y="323"/>
                  </a:lnTo>
                  <a:lnTo>
                    <a:pt x="79" y="332"/>
                  </a:lnTo>
                  <a:lnTo>
                    <a:pt x="88" y="339"/>
                  </a:lnTo>
                  <a:lnTo>
                    <a:pt x="95" y="344"/>
                  </a:lnTo>
                  <a:lnTo>
                    <a:pt x="103" y="347"/>
                  </a:lnTo>
                  <a:lnTo>
                    <a:pt x="108" y="348"/>
                  </a:lnTo>
                  <a:lnTo>
                    <a:pt x="112" y="349"/>
                  </a:lnTo>
                  <a:lnTo>
                    <a:pt x="113" y="349"/>
                  </a:lnTo>
                  <a:lnTo>
                    <a:pt x="108" y="373"/>
                  </a:lnTo>
                  <a:lnTo>
                    <a:pt x="108" y="372"/>
                  </a:lnTo>
                  <a:lnTo>
                    <a:pt x="105" y="372"/>
                  </a:lnTo>
                  <a:lnTo>
                    <a:pt x="100" y="372"/>
                  </a:lnTo>
                  <a:lnTo>
                    <a:pt x="94" y="370"/>
                  </a:lnTo>
                  <a:lnTo>
                    <a:pt x="87" y="372"/>
                  </a:lnTo>
                  <a:lnTo>
                    <a:pt x="79" y="373"/>
                  </a:lnTo>
                  <a:lnTo>
                    <a:pt x="70" y="376"/>
                  </a:lnTo>
                  <a:lnTo>
                    <a:pt x="60" y="381"/>
                  </a:lnTo>
                  <a:lnTo>
                    <a:pt x="51" y="391"/>
                  </a:lnTo>
                  <a:lnTo>
                    <a:pt x="43" y="400"/>
                  </a:lnTo>
                  <a:lnTo>
                    <a:pt x="38" y="409"/>
                  </a:lnTo>
                  <a:lnTo>
                    <a:pt x="34" y="417"/>
                  </a:lnTo>
                  <a:lnTo>
                    <a:pt x="32" y="424"/>
                  </a:lnTo>
                  <a:lnTo>
                    <a:pt x="33" y="431"/>
                  </a:lnTo>
                  <a:lnTo>
                    <a:pt x="34" y="438"/>
                  </a:lnTo>
                  <a:lnTo>
                    <a:pt x="37" y="445"/>
                  </a:lnTo>
                  <a:lnTo>
                    <a:pt x="38" y="450"/>
                  </a:lnTo>
                  <a:lnTo>
                    <a:pt x="40" y="455"/>
                  </a:lnTo>
                  <a:lnTo>
                    <a:pt x="43" y="458"/>
                  </a:lnTo>
                  <a:lnTo>
                    <a:pt x="45" y="461"/>
                  </a:lnTo>
                  <a:lnTo>
                    <a:pt x="49" y="466"/>
                  </a:lnTo>
                  <a:lnTo>
                    <a:pt x="54" y="470"/>
                  </a:lnTo>
                  <a:lnTo>
                    <a:pt x="62" y="475"/>
                  </a:lnTo>
                  <a:lnTo>
                    <a:pt x="71" y="480"/>
                  </a:lnTo>
                  <a:lnTo>
                    <a:pt x="82" y="482"/>
                  </a:lnTo>
                  <a:lnTo>
                    <a:pt x="94" y="486"/>
                  </a:lnTo>
                  <a:lnTo>
                    <a:pt x="107" y="487"/>
                  </a:lnTo>
                  <a:lnTo>
                    <a:pt x="121" y="487"/>
                  </a:lnTo>
                  <a:lnTo>
                    <a:pt x="135" y="487"/>
                  </a:lnTo>
                  <a:lnTo>
                    <a:pt x="152" y="482"/>
                  </a:lnTo>
                  <a:lnTo>
                    <a:pt x="168" y="479"/>
                  </a:lnTo>
                  <a:lnTo>
                    <a:pt x="178" y="475"/>
                  </a:lnTo>
                  <a:lnTo>
                    <a:pt x="187" y="473"/>
                  </a:lnTo>
                  <a:lnTo>
                    <a:pt x="194" y="470"/>
                  </a:lnTo>
                  <a:lnTo>
                    <a:pt x="199" y="468"/>
                  </a:lnTo>
                  <a:lnTo>
                    <a:pt x="201" y="467"/>
                  </a:lnTo>
                  <a:lnTo>
                    <a:pt x="203" y="467"/>
                  </a:lnTo>
                  <a:lnTo>
                    <a:pt x="205" y="466"/>
                  </a:lnTo>
                  <a:lnTo>
                    <a:pt x="206" y="466"/>
                  </a:lnTo>
                  <a:lnTo>
                    <a:pt x="213" y="466"/>
                  </a:lnTo>
                  <a:lnTo>
                    <a:pt x="222" y="468"/>
                  </a:lnTo>
                  <a:lnTo>
                    <a:pt x="234" y="470"/>
                  </a:lnTo>
                  <a:lnTo>
                    <a:pt x="250" y="474"/>
                  </a:lnTo>
                  <a:lnTo>
                    <a:pt x="266" y="480"/>
                  </a:lnTo>
                  <a:lnTo>
                    <a:pt x="286" y="487"/>
                  </a:lnTo>
                  <a:lnTo>
                    <a:pt x="305" y="498"/>
                  </a:lnTo>
                  <a:lnTo>
                    <a:pt x="324" y="511"/>
                  </a:lnTo>
                  <a:lnTo>
                    <a:pt x="344" y="526"/>
                  </a:lnTo>
                  <a:lnTo>
                    <a:pt x="605" y="273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6" name="Freeform 124">
              <a:extLst>
                <a:ext uri="{FF2B5EF4-FFF2-40B4-BE49-F238E27FC236}">
                  <a16:creationId xmlns:a16="http://schemas.microsoft.com/office/drawing/2014/main" id="{448C8FF2-F76E-4611-4E44-8273CEA34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" y="1288"/>
              <a:ext cx="202" cy="175"/>
            </a:xfrm>
            <a:custGeom>
              <a:avLst/>
              <a:gdLst>
                <a:gd name="T0" fmla="*/ 507 w 605"/>
                <a:gd name="T1" fmla="*/ 213 h 526"/>
                <a:gd name="T2" fmla="*/ 501 w 605"/>
                <a:gd name="T3" fmla="*/ 185 h 526"/>
                <a:gd name="T4" fmla="*/ 481 w 605"/>
                <a:gd name="T5" fmla="*/ 141 h 526"/>
                <a:gd name="T6" fmla="*/ 437 w 605"/>
                <a:gd name="T7" fmla="*/ 109 h 526"/>
                <a:gd name="T8" fmla="*/ 407 w 605"/>
                <a:gd name="T9" fmla="*/ 85 h 526"/>
                <a:gd name="T10" fmla="*/ 371 w 605"/>
                <a:gd name="T11" fmla="*/ 51 h 526"/>
                <a:gd name="T12" fmla="*/ 328 w 605"/>
                <a:gd name="T13" fmla="*/ 38 h 526"/>
                <a:gd name="T14" fmla="*/ 306 w 605"/>
                <a:gd name="T15" fmla="*/ 44 h 526"/>
                <a:gd name="T16" fmla="*/ 299 w 605"/>
                <a:gd name="T17" fmla="*/ 40 h 526"/>
                <a:gd name="T18" fmla="*/ 294 w 605"/>
                <a:gd name="T19" fmla="*/ 32 h 526"/>
                <a:gd name="T20" fmla="*/ 288 w 605"/>
                <a:gd name="T21" fmla="*/ 25 h 526"/>
                <a:gd name="T22" fmla="*/ 275 w 605"/>
                <a:gd name="T23" fmla="*/ 20 h 526"/>
                <a:gd name="T24" fmla="*/ 268 w 605"/>
                <a:gd name="T25" fmla="*/ 22 h 526"/>
                <a:gd name="T26" fmla="*/ 263 w 605"/>
                <a:gd name="T27" fmla="*/ 22 h 526"/>
                <a:gd name="T28" fmla="*/ 247 w 605"/>
                <a:gd name="T29" fmla="*/ 18 h 526"/>
                <a:gd name="T30" fmla="*/ 227 w 605"/>
                <a:gd name="T31" fmla="*/ 15 h 526"/>
                <a:gd name="T32" fmla="*/ 202 w 605"/>
                <a:gd name="T33" fmla="*/ 10 h 526"/>
                <a:gd name="T34" fmla="*/ 172 w 605"/>
                <a:gd name="T35" fmla="*/ 0 h 526"/>
                <a:gd name="T36" fmla="*/ 112 w 605"/>
                <a:gd name="T37" fmla="*/ 10 h 526"/>
                <a:gd name="T38" fmla="*/ 41 w 605"/>
                <a:gd name="T39" fmla="*/ 61 h 526"/>
                <a:gd name="T40" fmla="*/ 0 w 605"/>
                <a:gd name="T41" fmla="*/ 148 h 526"/>
                <a:gd name="T42" fmla="*/ 6 w 605"/>
                <a:gd name="T43" fmla="*/ 175 h 526"/>
                <a:gd name="T44" fmla="*/ 28 w 605"/>
                <a:gd name="T45" fmla="*/ 209 h 526"/>
                <a:gd name="T46" fmla="*/ 51 w 605"/>
                <a:gd name="T47" fmla="*/ 279 h 526"/>
                <a:gd name="T48" fmla="*/ 71 w 605"/>
                <a:gd name="T49" fmla="*/ 323 h 526"/>
                <a:gd name="T50" fmla="*/ 95 w 605"/>
                <a:gd name="T51" fmla="*/ 344 h 526"/>
                <a:gd name="T52" fmla="*/ 112 w 605"/>
                <a:gd name="T53" fmla="*/ 349 h 526"/>
                <a:gd name="T54" fmla="*/ 108 w 605"/>
                <a:gd name="T55" fmla="*/ 372 h 526"/>
                <a:gd name="T56" fmla="*/ 94 w 605"/>
                <a:gd name="T57" fmla="*/ 370 h 526"/>
                <a:gd name="T58" fmla="*/ 70 w 605"/>
                <a:gd name="T59" fmla="*/ 376 h 526"/>
                <a:gd name="T60" fmla="*/ 43 w 605"/>
                <a:gd name="T61" fmla="*/ 400 h 526"/>
                <a:gd name="T62" fmla="*/ 32 w 605"/>
                <a:gd name="T63" fmla="*/ 424 h 526"/>
                <a:gd name="T64" fmla="*/ 37 w 605"/>
                <a:gd name="T65" fmla="*/ 445 h 526"/>
                <a:gd name="T66" fmla="*/ 43 w 605"/>
                <a:gd name="T67" fmla="*/ 458 h 526"/>
                <a:gd name="T68" fmla="*/ 54 w 605"/>
                <a:gd name="T69" fmla="*/ 470 h 526"/>
                <a:gd name="T70" fmla="*/ 82 w 605"/>
                <a:gd name="T71" fmla="*/ 482 h 526"/>
                <a:gd name="T72" fmla="*/ 121 w 605"/>
                <a:gd name="T73" fmla="*/ 487 h 526"/>
                <a:gd name="T74" fmla="*/ 168 w 605"/>
                <a:gd name="T75" fmla="*/ 479 h 526"/>
                <a:gd name="T76" fmla="*/ 194 w 605"/>
                <a:gd name="T77" fmla="*/ 470 h 526"/>
                <a:gd name="T78" fmla="*/ 203 w 605"/>
                <a:gd name="T79" fmla="*/ 467 h 526"/>
                <a:gd name="T80" fmla="*/ 213 w 605"/>
                <a:gd name="T81" fmla="*/ 466 h 526"/>
                <a:gd name="T82" fmla="*/ 250 w 605"/>
                <a:gd name="T83" fmla="*/ 474 h 526"/>
                <a:gd name="T84" fmla="*/ 305 w 605"/>
                <a:gd name="T85" fmla="*/ 498 h 526"/>
                <a:gd name="T86" fmla="*/ 605 w 605"/>
                <a:gd name="T87" fmla="*/ 273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5" h="526">
                  <a:moveTo>
                    <a:pt x="605" y="273"/>
                  </a:moveTo>
                  <a:lnTo>
                    <a:pt x="507" y="217"/>
                  </a:lnTo>
                  <a:lnTo>
                    <a:pt x="507" y="213"/>
                  </a:lnTo>
                  <a:lnTo>
                    <a:pt x="506" y="207"/>
                  </a:lnTo>
                  <a:lnTo>
                    <a:pt x="504" y="197"/>
                  </a:lnTo>
                  <a:lnTo>
                    <a:pt x="501" y="185"/>
                  </a:lnTo>
                  <a:lnTo>
                    <a:pt x="496" y="170"/>
                  </a:lnTo>
                  <a:lnTo>
                    <a:pt x="490" y="156"/>
                  </a:lnTo>
                  <a:lnTo>
                    <a:pt x="481" y="141"/>
                  </a:lnTo>
                  <a:lnTo>
                    <a:pt x="470" y="128"/>
                  </a:lnTo>
                  <a:lnTo>
                    <a:pt x="455" y="116"/>
                  </a:lnTo>
                  <a:lnTo>
                    <a:pt x="437" y="109"/>
                  </a:lnTo>
                  <a:lnTo>
                    <a:pt x="427" y="104"/>
                  </a:lnTo>
                  <a:lnTo>
                    <a:pt x="418" y="95"/>
                  </a:lnTo>
                  <a:lnTo>
                    <a:pt x="407" y="85"/>
                  </a:lnTo>
                  <a:lnTo>
                    <a:pt x="395" y="74"/>
                  </a:lnTo>
                  <a:lnTo>
                    <a:pt x="384" y="62"/>
                  </a:lnTo>
                  <a:lnTo>
                    <a:pt x="371" y="51"/>
                  </a:lnTo>
                  <a:lnTo>
                    <a:pt x="358" y="44"/>
                  </a:lnTo>
                  <a:lnTo>
                    <a:pt x="344" y="40"/>
                  </a:lnTo>
                  <a:lnTo>
                    <a:pt x="328" y="38"/>
                  </a:lnTo>
                  <a:lnTo>
                    <a:pt x="312" y="43"/>
                  </a:lnTo>
                  <a:lnTo>
                    <a:pt x="308" y="44"/>
                  </a:lnTo>
                  <a:lnTo>
                    <a:pt x="306" y="44"/>
                  </a:lnTo>
                  <a:lnTo>
                    <a:pt x="302" y="43"/>
                  </a:lnTo>
                  <a:lnTo>
                    <a:pt x="301" y="42"/>
                  </a:lnTo>
                  <a:lnTo>
                    <a:pt x="299" y="40"/>
                  </a:lnTo>
                  <a:lnTo>
                    <a:pt x="297" y="37"/>
                  </a:lnTo>
                  <a:lnTo>
                    <a:pt x="295" y="35"/>
                  </a:lnTo>
                  <a:lnTo>
                    <a:pt x="294" y="32"/>
                  </a:lnTo>
                  <a:lnTo>
                    <a:pt x="293" y="31"/>
                  </a:lnTo>
                  <a:lnTo>
                    <a:pt x="293" y="30"/>
                  </a:lnTo>
                  <a:lnTo>
                    <a:pt x="288" y="25"/>
                  </a:lnTo>
                  <a:lnTo>
                    <a:pt x="283" y="23"/>
                  </a:lnTo>
                  <a:lnTo>
                    <a:pt x="278" y="22"/>
                  </a:lnTo>
                  <a:lnTo>
                    <a:pt x="275" y="20"/>
                  </a:lnTo>
                  <a:lnTo>
                    <a:pt x="272" y="20"/>
                  </a:lnTo>
                  <a:lnTo>
                    <a:pt x="270" y="20"/>
                  </a:lnTo>
                  <a:lnTo>
                    <a:pt x="268" y="22"/>
                  </a:lnTo>
                  <a:lnTo>
                    <a:pt x="265" y="22"/>
                  </a:lnTo>
                  <a:lnTo>
                    <a:pt x="264" y="23"/>
                  </a:lnTo>
                  <a:lnTo>
                    <a:pt x="263" y="22"/>
                  </a:lnTo>
                  <a:lnTo>
                    <a:pt x="259" y="20"/>
                  </a:lnTo>
                  <a:lnTo>
                    <a:pt x="253" y="19"/>
                  </a:lnTo>
                  <a:lnTo>
                    <a:pt x="247" y="18"/>
                  </a:lnTo>
                  <a:lnTo>
                    <a:pt x="241" y="18"/>
                  </a:lnTo>
                  <a:lnTo>
                    <a:pt x="233" y="17"/>
                  </a:lnTo>
                  <a:lnTo>
                    <a:pt x="227" y="15"/>
                  </a:lnTo>
                  <a:lnTo>
                    <a:pt x="219" y="13"/>
                  </a:lnTo>
                  <a:lnTo>
                    <a:pt x="211" y="11"/>
                  </a:lnTo>
                  <a:lnTo>
                    <a:pt x="202" y="10"/>
                  </a:lnTo>
                  <a:lnTo>
                    <a:pt x="194" y="5"/>
                  </a:lnTo>
                  <a:lnTo>
                    <a:pt x="187" y="3"/>
                  </a:lnTo>
                  <a:lnTo>
                    <a:pt x="172" y="0"/>
                  </a:lnTo>
                  <a:lnTo>
                    <a:pt x="156" y="0"/>
                  </a:lnTo>
                  <a:lnTo>
                    <a:pt x="135" y="4"/>
                  </a:lnTo>
                  <a:lnTo>
                    <a:pt x="112" y="10"/>
                  </a:lnTo>
                  <a:lnTo>
                    <a:pt x="88" y="20"/>
                  </a:lnTo>
                  <a:lnTo>
                    <a:pt x="64" y="37"/>
                  </a:lnTo>
                  <a:lnTo>
                    <a:pt x="41" y="61"/>
                  </a:lnTo>
                  <a:lnTo>
                    <a:pt x="20" y="93"/>
                  </a:lnTo>
                  <a:lnTo>
                    <a:pt x="2" y="135"/>
                  </a:lnTo>
                  <a:lnTo>
                    <a:pt x="0" y="148"/>
                  </a:lnTo>
                  <a:lnTo>
                    <a:pt x="0" y="159"/>
                  </a:lnTo>
                  <a:lnTo>
                    <a:pt x="1" y="167"/>
                  </a:lnTo>
                  <a:lnTo>
                    <a:pt x="6" y="175"/>
                  </a:lnTo>
                  <a:lnTo>
                    <a:pt x="13" y="184"/>
                  </a:lnTo>
                  <a:lnTo>
                    <a:pt x="20" y="194"/>
                  </a:lnTo>
                  <a:lnTo>
                    <a:pt x="28" y="209"/>
                  </a:lnTo>
                  <a:lnTo>
                    <a:pt x="37" y="226"/>
                  </a:lnTo>
                  <a:lnTo>
                    <a:pt x="45" y="249"/>
                  </a:lnTo>
                  <a:lnTo>
                    <a:pt x="51" y="279"/>
                  </a:lnTo>
                  <a:lnTo>
                    <a:pt x="57" y="297"/>
                  </a:lnTo>
                  <a:lnTo>
                    <a:pt x="63" y="311"/>
                  </a:lnTo>
                  <a:lnTo>
                    <a:pt x="71" y="323"/>
                  </a:lnTo>
                  <a:lnTo>
                    <a:pt x="79" y="332"/>
                  </a:lnTo>
                  <a:lnTo>
                    <a:pt x="88" y="339"/>
                  </a:lnTo>
                  <a:lnTo>
                    <a:pt x="95" y="344"/>
                  </a:lnTo>
                  <a:lnTo>
                    <a:pt x="103" y="347"/>
                  </a:lnTo>
                  <a:lnTo>
                    <a:pt x="108" y="348"/>
                  </a:lnTo>
                  <a:lnTo>
                    <a:pt x="112" y="349"/>
                  </a:lnTo>
                  <a:lnTo>
                    <a:pt x="113" y="349"/>
                  </a:lnTo>
                  <a:lnTo>
                    <a:pt x="108" y="373"/>
                  </a:lnTo>
                  <a:lnTo>
                    <a:pt x="108" y="372"/>
                  </a:lnTo>
                  <a:lnTo>
                    <a:pt x="105" y="372"/>
                  </a:lnTo>
                  <a:lnTo>
                    <a:pt x="100" y="372"/>
                  </a:lnTo>
                  <a:lnTo>
                    <a:pt x="94" y="370"/>
                  </a:lnTo>
                  <a:lnTo>
                    <a:pt x="87" y="372"/>
                  </a:lnTo>
                  <a:lnTo>
                    <a:pt x="79" y="373"/>
                  </a:lnTo>
                  <a:lnTo>
                    <a:pt x="70" y="376"/>
                  </a:lnTo>
                  <a:lnTo>
                    <a:pt x="60" y="381"/>
                  </a:lnTo>
                  <a:lnTo>
                    <a:pt x="51" y="391"/>
                  </a:lnTo>
                  <a:lnTo>
                    <a:pt x="43" y="400"/>
                  </a:lnTo>
                  <a:lnTo>
                    <a:pt x="38" y="409"/>
                  </a:lnTo>
                  <a:lnTo>
                    <a:pt x="34" y="417"/>
                  </a:lnTo>
                  <a:lnTo>
                    <a:pt x="32" y="424"/>
                  </a:lnTo>
                  <a:lnTo>
                    <a:pt x="33" y="431"/>
                  </a:lnTo>
                  <a:lnTo>
                    <a:pt x="34" y="438"/>
                  </a:lnTo>
                  <a:lnTo>
                    <a:pt x="37" y="445"/>
                  </a:lnTo>
                  <a:lnTo>
                    <a:pt x="38" y="450"/>
                  </a:lnTo>
                  <a:lnTo>
                    <a:pt x="40" y="455"/>
                  </a:lnTo>
                  <a:lnTo>
                    <a:pt x="43" y="458"/>
                  </a:lnTo>
                  <a:lnTo>
                    <a:pt x="45" y="461"/>
                  </a:lnTo>
                  <a:lnTo>
                    <a:pt x="49" y="466"/>
                  </a:lnTo>
                  <a:lnTo>
                    <a:pt x="54" y="470"/>
                  </a:lnTo>
                  <a:lnTo>
                    <a:pt x="62" y="475"/>
                  </a:lnTo>
                  <a:lnTo>
                    <a:pt x="71" y="480"/>
                  </a:lnTo>
                  <a:lnTo>
                    <a:pt x="82" y="482"/>
                  </a:lnTo>
                  <a:lnTo>
                    <a:pt x="94" y="486"/>
                  </a:lnTo>
                  <a:lnTo>
                    <a:pt x="107" y="487"/>
                  </a:lnTo>
                  <a:lnTo>
                    <a:pt x="121" y="487"/>
                  </a:lnTo>
                  <a:lnTo>
                    <a:pt x="135" y="487"/>
                  </a:lnTo>
                  <a:lnTo>
                    <a:pt x="152" y="482"/>
                  </a:lnTo>
                  <a:lnTo>
                    <a:pt x="168" y="479"/>
                  </a:lnTo>
                  <a:lnTo>
                    <a:pt x="178" y="475"/>
                  </a:lnTo>
                  <a:lnTo>
                    <a:pt x="187" y="473"/>
                  </a:lnTo>
                  <a:lnTo>
                    <a:pt x="194" y="470"/>
                  </a:lnTo>
                  <a:lnTo>
                    <a:pt x="199" y="468"/>
                  </a:lnTo>
                  <a:lnTo>
                    <a:pt x="201" y="467"/>
                  </a:lnTo>
                  <a:lnTo>
                    <a:pt x="203" y="467"/>
                  </a:lnTo>
                  <a:lnTo>
                    <a:pt x="205" y="466"/>
                  </a:lnTo>
                  <a:lnTo>
                    <a:pt x="206" y="466"/>
                  </a:lnTo>
                  <a:lnTo>
                    <a:pt x="213" y="466"/>
                  </a:lnTo>
                  <a:lnTo>
                    <a:pt x="222" y="468"/>
                  </a:lnTo>
                  <a:lnTo>
                    <a:pt x="234" y="470"/>
                  </a:lnTo>
                  <a:lnTo>
                    <a:pt x="250" y="474"/>
                  </a:lnTo>
                  <a:lnTo>
                    <a:pt x="266" y="480"/>
                  </a:lnTo>
                  <a:lnTo>
                    <a:pt x="286" y="487"/>
                  </a:lnTo>
                  <a:lnTo>
                    <a:pt x="305" y="498"/>
                  </a:lnTo>
                  <a:lnTo>
                    <a:pt x="324" y="511"/>
                  </a:lnTo>
                  <a:lnTo>
                    <a:pt x="344" y="526"/>
                  </a:lnTo>
                  <a:lnTo>
                    <a:pt x="605" y="273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7" name="Freeform 125">
              <a:extLst>
                <a:ext uri="{FF2B5EF4-FFF2-40B4-BE49-F238E27FC236}">
                  <a16:creationId xmlns:a16="http://schemas.microsoft.com/office/drawing/2014/main" id="{2F428FE4-1DF2-5972-9790-7665FCB72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271"/>
              <a:ext cx="702" cy="618"/>
            </a:xfrm>
            <a:custGeom>
              <a:avLst/>
              <a:gdLst>
                <a:gd name="T0" fmla="*/ 996 w 2108"/>
                <a:gd name="T1" fmla="*/ 1317 h 1853"/>
                <a:gd name="T2" fmla="*/ 1122 w 2108"/>
                <a:gd name="T3" fmla="*/ 1330 h 1853"/>
                <a:gd name="T4" fmla="*/ 1212 w 2108"/>
                <a:gd name="T5" fmla="*/ 1366 h 1853"/>
                <a:gd name="T6" fmla="*/ 1285 w 2108"/>
                <a:gd name="T7" fmla="*/ 1400 h 1853"/>
                <a:gd name="T8" fmla="*/ 1377 w 2108"/>
                <a:gd name="T9" fmla="*/ 1480 h 1853"/>
                <a:gd name="T10" fmla="*/ 1420 w 2108"/>
                <a:gd name="T11" fmla="*/ 1525 h 1853"/>
                <a:gd name="T12" fmla="*/ 1494 w 2108"/>
                <a:gd name="T13" fmla="*/ 1530 h 1853"/>
                <a:gd name="T14" fmla="*/ 1615 w 2108"/>
                <a:gd name="T15" fmla="*/ 1431 h 1853"/>
                <a:gd name="T16" fmla="*/ 1839 w 2108"/>
                <a:gd name="T17" fmla="*/ 951 h 1853"/>
                <a:gd name="T18" fmla="*/ 2014 w 2108"/>
                <a:gd name="T19" fmla="*/ 517 h 1853"/>
                <a:gd name="T20" fmla="*/ 2038 w 2108"/>
                <a:gd name="T21" fmla="*/ 460 h 1853"/>
                <a:gd name="T22" fmla="*/ 2077 w 2108"/>
                <a:gd name="T23" fmla="*/ 385 h 1853"/>
                <a:gd name="T24" fmla="*/ 1970 w 2108"/>
                <a:gd name="T25" fmla="*/ 287 h 1853"/>
                <a:gd name="T26" fmla="*/ 1879 w 2108"/>
                <a:gd name="T27" fmla="*/ 242 h 1853"/>
                <a:gd name="T28" fmla="*/ 1632 w 2108"/>
                <a:gd name="T29" fmla="*/ 166 h 1853"/>
                <a:gd name="T30" fmla="*/ 1314 w 2108"/>
                <a:gd name="T31" fmla="*/ 123 h 1853"/>
                <a:gd name="T32" fmla="*/ 1122 w 2108"/>
                <a:gd name="T33" fmla="*/ 67 h 1853"/>
                <a:gd name="T34" fmla="*/ 975 w 2108"/>
                <a:gd name="T35" fmla="*/ 15 h 1853"/>
                <a:gd name="T36" fmla="*/ 821 w 2108"/>
                <a:gd name="T37" fmla="*/ 2 h 1853"/>
                <a:gd name="T38" fmla="*/ 712 w 2108"/>
                <a:gd name="T39" fmla="*/ 18 h 1853"/>
                <a:gd name="T40" fmla="*/ 664 w 2108"/>
                <a:gd name="T41" fmla="*/ 43 h 1853"/>
                <a:gd name="T42" fmla="*/ 552 w 2108"/>
                <a:gd name="T43" fmla="*/ 131 h 1853"/>
                <a:gd name="T44" fmla="*/ 428 w 2108"/>
                <a:gd name="T45" fmla="*/ 246 h 1853"/>
                <a:gd name="T46" fmla="*/ 411 w 2108"/>
                <a:gd name="T47" fmla="*/ 250 h 1853"/>
                <a:gd name="T48" fmla="*/ 375 w 2108"/>
                <a:gd name="T49" fmla="*/ 268 h 1853"/>
                <a:gd name="T50" fmla="*/ 337 w 2108"/>
                <a:gd name="T51" fmla="*/ 306 h 1853"/>
                <a:gd name="T52" fmla="*/ 236 w 2108"/>
                <a:gd name="T53" fmla="*/ 447 h 1853"/>
                <a:gd name="T54" fmla="*/ 106 w 2108"/>
                <a:gd name="T55" fmla="*/ 560 h 1853"/>
                <a:gd name="T56" fmla="*/ 78 w 2108"/>
                <a:gd name="T57" fmla="*/ 594 h 1853"/>
                <a:gd name="T58" fmla="*/ 63 w 2108"/>
                <a:gd name="T59" fmla="*/ 636 h 1853"/>
                <a:gd name="T60" fmla="*/ 59 w 2108"/>
                <a:gd name="T61" fmla="*/ 649 h 1853"/>
                <a:gd name="T62" fmla="*/ 36 w 2108"/>
                <a:gd name="T63" fmla="*/ 690 h 1853"/>
                <a:gd name="T64" fmla="*/ 9 w 2108"/>
                <a:gd name="T65" fmla="*/ 756 h 1853"/>
                <a:gd name="T66" fmla="*/ 0 w 2108"/>
                <a:gd name="T67" fmla="*/ 784 h 1853"/>
                <a:gd name="T68" fmla="*/ 3 w 2108"/>
                <a:gd name="T69" fmla="*/ 826 h 1853"/>
                <a:gd name="T70" fmla="*/ 0 w 2108"/>
                <a:gd name="T71" fmla="*/ 917 h 1853"/>
                <a:gd name="T72" fmla="*/ 13 w 2108"/>
                <a:gd name="T73" fmla="*/ 994 h 1853"/>
                <a:gd name="T74" fmla="*/ 66 w 2108"/>
                <a:gd name="T75" fmla="*/ 1078 h 1853"/>
                <a:gd name="T76" fmla="*/ 111 w 2108"/>
                <a:gd name="T77" fmla="*/ 1169 h 1853"/>
                <a:gd name="T78" fmla="*/ 256 w 2108"/>
                <a:gd name="T79" fmla="*/ 1345 h 1853"/>
                <a:gd name="T80" fmla="*/ 404 w 2108"/>
                <a:gd name="T81" fmla="*/ 1443 h 1853"/>
                <a:gd name="T82" fmla="*/ 589 w 2108"/>
                <a:gd name="T83" fmla="*/ 1580 h 1853"/>
                <a:gd name="T84" fmla="*/ 774 w 2108"/>
                <a:gd name="T85" fmla="*/ 1681 h 1853"/>
                <a:gd name="T86" fmla="*/ 936 w 2108"/>
                <a:gd name="T87" fmla="*/ 1736 h 1853"/>
                <a:gd name="T88" fmla="*/ 1098 w 2108"/>
                <a:gd name="T89" fmla="*/ 1816 h 1853"/>
                <a:gd name="T90" fmla="*/ 1189 w 2108"/>
                <a:gd name="T91" fmla="*/ 1848 h 1853"/>
                <a:gd name="T92" fmla="*/ 1308 w 2108"/>
                <a:gd name="T93" fmla="*/ 1755 h 1853"/>
                <a:gd name="T94" fmla="*/ 1287 w 2108"/>
                <a:gd name="T95" fmla="*/ 1607 h 1853"/>
                <a:gd name="T96" fmla="*/ 1086 w 2108"/>
                <a:gd name="T97" fmla="*/ 1456 h 1853"/>
                <a:gd name="T98" fmla="*/ 1033 w 2108"/>
                <a:gd name="T99" fmla="*/ 1381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08" h="1853">
                  <a:moveTo>
                    <a:pt x="984" y="1335"/>
                  </a:moveTo>
                  <a:lnTo>
                    <a:pt x="975" y="1325"/>
                  </a:lnTo>
                  <a:lnTo>
                    <a:pt x="979" y="1319"/>
                  </a:lnTo>
                  <a:lnTo>
                    <a:pt x="996" y="1317"/>
                  </a:lnTo>
                  <a:lnTo>
                    <a:pt x="1022" y="1317"/>
                  </a:lnTo>
                  <a:lnTo>
                    <a:pt x="1053" y="1319"/>
                  </a:lnTo>
                  <a:lnTo>
                    <a:pt x="1088" y="1323"/>
                  </a:lnTo>
                  <a:lnTo>
                    <a:pt x="1122" y="1330"/>
                  </a:lnTo>
                  <a:lnTo>
                    <a:pt x="1154" y="1337"/>
                  </a:lnTo>
                  <a:lnTo>
                    <a:pt x="1181" y="1347"/>
                  </a:lnTo>
                  <a:lnTo>
                    <a:pt x="1197" y="1356"/>
                  </a:lnTo>
                  <a:lnTo>
                    <a:pt x="1212" y="1366"/>
                  </a:lnTo>
                  <a:lnTo>
                    <a:pt x="1227" y="1374"/>
                  </a:lnTo>
                  <a:lnTo>
                    <a:pt x="1245" y="1381"/>
                  </a:lnTo>
                  <a:lnTo>
                    <a:pt x="1264" y="1390"/>
                  </a:lnTo>
                  <a:lnTo>
                    <a:pt x="1285" y="1400"/>
                  </a:lnTo>
                  <a:lnTo>
                    <a:pt x="1307" y="1412"/>
                  </a:lnTo>
                  <a:lnTo>
                    <a:pt x="1329" y="1430"/>
                  </a:lnTo>
                  <a:lnTo>
                    <a:pt x="1353" y="1451"/>
                  </a:lnTo>
                  <a:lnTo>
                    <a:pt x="1377" y="1480"/>
                  </a:lnTo>
                  <a:lnTo>
                    <a:pt x="1402" y="1514"/>
                  </a:lnTo>
                  <a:lnTo>
                    <a:pt x="1404" y="1516"/>
                  </a:lnTo>
                  <a:lnTo>
                    <a:pt x="1410" y="1519"/>
                  </a:lnTo>
                  <a:lnTo>
                    <a:pt x="1420" y="1525"/>
                  </a:lnTo>
                  <a:lnTo>
                    <a:pt x="1434" y="1530"/>
                  </a:lnTo>
                  <a:lnTo>
                    <a:pt x="1452" y="1534"/>
                  </a:lnTo>
                  <a:lnTo>
                    <a:pt x="1471" y="1534"/>
                  </a:lnTo>
                  <a:lnTo>
                    <a:pt x="1494" y="1530"/>
                  </a:lnTo>
                  <a:lnTo>
                    <a:pt x="1520" y="1522"/>
                  </a:lnTo>
                  <a:lnTo>
                    <a:pt x="1547" y="1505"/>
                  </a:lnTo>
                  <a:lnTo>
                    <a:pt x="1577" y="1481"/>
                  </a:lnTo>
                  <a:lnTo>
                    <a:pt x="1615" y="1431"/>
                  </a:lnTo>
                  <a:lnTo>
                    <a:pt x="1663" y="1342"/>
                  </a:lnTo>
                  <a:lnTo>
                    <a:pt x="1719" y="1225"/>
                  </a:lnTo>
                  <a:lnTo>
                    <a:pt x="1778" y="1091"/>
                  </a:lnTo>
                  <a:lnTo>
                    <a:pt x="1839" y="951"/>
                  </a:lnTo>
                  <a:lnTo>
                    <a:pt x="1896" y="813"/>
                  </a:lnTo>
                  <a:lnTo>
                    <a:pt x="1948" y="687"/>
                  </a:lnTo>
                  <a:lnTo>
                    <a:pt x="1987" y="585"/>
                  </a:lnTo>
                  <a:lnTo>
                    <a:pt x="2014" y="517"/>
                  </a:lnTo>
                  <a:lnTo>
                    <a:pt x="2024" y="492"/>
                  </a:lnTo>
                  <a:lnTo>
                    <a:pt x="2026" y="487"/>
                  </a:lnTo>
                  <a:lnTo>
                    <a:pt x="2030" y="477"/>
                  </a:lnTo>
                  <a:lnTo>
                    <a:pt x="2038" y="460"/>
                  </a:lnTo>
                  <a:lnTo>
                    <a:pt x="2046" y="441"/>
                  </a:lnTo>
                  <a:lnTo>
                    <a:pt x="2056" y="421"/>
                  </a:lnTo>
                  <a:lnTo>
                    <a:pt x="2067" y="400"/>
                  </a:lnTo>
                  <a:lnTo>
                    <a:pt x="2077" y="385"/>
                  </a:lnTo>
                  <a:lnTo>
                    <a:pt x="2089" y="372"/>
                  </a:lnTo>
                  <a:lnTo>
                    <a:pt x="2099" y="367"/>
                  </a:lnTo>
                  <a:lnTo>
                    <a:pt x="2108" y="372"/>
                  </a:lnTo>
                  <a:lnTo>
                    <a:pt x="1970" y="287"/>
                  </a:lnTo>
                  <a:lnTo>
                    <a:pt x="1963" y="284"/>
                  </a:lnTo>
                  <a:lnTo>
                    <a:pt x="1946" y="273"/>
                  </a:lnTo>
                  <a:lnTo>
                    <a:pt x="1918" y="260"/>
                  </a:lnTo>
                  <a:lnTo>
                    <a:pt x="1879" y="242"/>
                  </a:lnTo>
                  <a:lnTo>
                    <a:pt x="1829" y="223"/>
                  </a:lnTo>
                  <a:lnTo>
                    <a:pt x="1771" y="203"/>
                  </a:lnTo>
                  <a:lnTo>
                    <a:pt x="1706" y="184"/>
                  </a:lnTo>
                  <a:lnTo>
                    <a:pt x="1632" y="166"/>
                  </a:lnTo>
                  <a:lnTo>
                    <a:pt x="1552" y="152"/>
                  </a:lnTo>
                  <a:lnTo>
                    <a:pt x="1466" y="142"/>
                  </a:lnTo>
                  <a:lnTo>
                    <a:pt x="1383" y="135"/>
                  </a:lnTo>
                  <a:lnTo>
                    <a:pt x="1314" y="123"/>
                  </a:lnTo>
                  <a:lnTo>
                    <a:pt x="1256" y="111"/>
                  </a:lnTo>
                  <a:lnTo>
                    <a:pt x="1206" y="97"/>
                  </a:lnTo>
                  <a:lnTo>
                    <a:pt x="1162" y="83"/>
                  </a:lnTo>
                  <a:lnTo>
                    <a:pt x="1122" y="67"/>
                  </a:lnTo>
                  <a:lnTo>
                    <a:pt x="1086" y="52"/>
                  </a:lnTo>
                  <a:lnTo>
                    <a:pt x="1052" y="37"/>
                  </a:lnTo>
                  <a:lnTo>
                    <a:pt x="1015" y="25"/>
                  </a:lnTo>
                  <a:lnTo>
                    <a:pt x="975" y="15"/>
                  </a:lnTo>
                  <a:lnTo>
                    <a:pt x="934" y="6"/>
                  </a:lnTo>
                  <a:lnTo>
                    <a:pt x="895" y="3"/>
                  </a:lnTo>
                  <a:lnTo>
                    <a:pt x="857" y="0"/>
                  </a:lnTo>
                  <a:lnTo>
                    <a:pt x="821" y="2"/>
                  </a:lnTo>
                  <a:lnTo>
                    <a:pt x="789" y="4"/>
                  </a:lnTo>
                  <a:lnTo>
                    <a:pt x="760" y="9"/>
                  </a:lnTo>
                  <a:lnTo>
                    <a:pt x="734" y="14"/>
                  </a:lnTo>
                  <a:lnTo>
                    <a:pt x="712" y="18"/>
                  </a:lnTo>
                  <a:lnTo>
                    <a:pt x="695" y="24"/>
                  </a:lnTo>
                  <a:lnTo>
                    <a:pt x="683" y="30"/>
                  </a:lnTo>
                  <a:lnTo>
                    <a:pt x="677" y="34"/>
                  </a:lnTo>
                  <a:lnTo>
                    <a:pt x="664" y="43"/>
                  </a:lnTo>
                  <a:lnTo>
                    <a:pt x="642" y="60"/>
                  </a:lnTo>
                  <a:lnTo>
                    <a:pt x="616" y="80"/>
                  </a:lnTo>
                  <a:lnTo>
                    <a:pt x="584" y="105"/>
                  </a:lnTo>
                  <a:lnTo>
                    <a:pt x="552" y="131"/>
                  </a:lnTo>
                  <a:lnTo>
                    <a:pt x="517" y="160"/>
                  </a:lnTo>
                  <a:lnTo>
                    <a:pt x="484" y="190"/>
                  </a:lnTo>
                  <a:lnTo>
                    <a:pt x="454" y="218"/>
                  </a:lnTo>
                  <a:lnTo>
                    <a:pt x="428" y="246"/>
                  </a:lnTo>
                  <a:lnTo>
                    <a:pt x="427" y="247"/>
                  </a:lnTo>
                  <a:lnTo>
                    <a:pt x="424" y="247"/>
                  </a:lnTo>
                  <a:lnTo>
                    <a:pt x="418" y="248"/>
                  </a:lnTo>
                  <a:lnTo>
                    <a:pt x="411" y="250"/>
                  </a:lnTo>
                  <a:lnTo>
                    <a:pt x="404" y="254"/>
                  </a:lnTo>
                  <a:lnTo>
                    <a:pt x="396" y="258"/>
                  </a:lnTo>
                  <a:lnTo>
                    <a:pt x="386" y="262"/>
                  </a:lnTo>
                  <a:lnTo>
                    <a:pt x="375" y="268"/>
                  </a:lnTo>
                  <a:lnTo>
                    <a:pt x="365" y="273"/>
                  </a:lnTo>
                  <a:lnTo>
                    <a:pt x="355" y="281"/>
                  </a:lnTo>
                  <a:lnTo>
                    <a:pt x="350" y="288"/>
                  </a:lnTo>
                  <a:lnTo>
                    <a:pt x="337" y="306"/>
                  </a:lnTo>
                  <a:lnTo>
                    <a:pt x="319" y="335"/>
                  </a:lnTo>
                  <a:lnTo>
                    <a:pt x="294" y="369"/>
                  </a:lnTo>
                  <a:lnTo>
                    <a:pt x="267" y="408"/>
                  </a:lnTo>
                  <a:lnTo>
                    <a:pt x="236" y="447"/>
                  </a:lnTo>
                  <a:lnTo>
                    <a:pt x="203" y="484"/>
                  </a:lnTo>
                  <a:lnTo>
                    <a:pt x="169" y="517"/>
                  </a:lnTo>
                  <a:lnTo>
                    <a:pt x="137" y="543"/>
                  </a:lnTo>
                  <a:lnTo>
                    <a:pt x="106" y="560"/>
                  </a:lnTo>
                  <a:lnTo>
                    <a:pt x="98" y="566"/>
                  </a:lnTo>
                  <a:lnTo>
                    <a:pt x="91" y="573"/>
                  </a:lnTo>
                  <a:lnTo>
                    <a:pt x="84" y="584"/>
                  </a:lnTo>
                  <a:lnTo>
                    <a:pt x="78" y="594"/>
                  </a:lnTo>
                  <a:lnTo>
                    <a:pt x="73" y="606"/>
                  </a:lnTo>
                  <a:lnTo>
                    <a:pt x="69" y="617"/>
                  </a:lnTo>
                  <a:lnTo>
                    <a:pt x="67" y="627"/>
                  </a:lnTo>
                  <a:lnTo>
                    <a:pt x="63" y="636"/>
                  </a:lnTo>
                  <a:lnTo>
                    <a:pt x="62" y="641"/>
                  </a:lnTo>
                  <a:lnTo>
                    <a:pt x="62" y="643"/>
                  </a:lnTo>
                  <a:lnTo>
                    <a:pt x="61" y="644"/>
                  </a:lnTo>
                  <a:lnTo>
                    <a:pt x="59" y="649"/>
                  </a:lnTo>
                  <a:lnTo>
                    <a:pt x="54" y="655"/>
                  </a:lnTo>
                  <a:lnTo>
                    <a:pt x="49" y="665"/>
                  </a:lnTo>
                  <a:lnTo>
                    <a:pt x="42" y="677"/>
                  </a:lnTo>
                  <a:lnTo>
                    <a:pt x="36" y="690"/>
                  </a:lnTo>
                  <a:lnTo>
                    <a:pt x="29" y="705"/>
                  </a:lnTo>
                  <a:lnTo>
                    <a:pt x="22" y="721"/>
                  </a:lnTo>
                  <a:lnTo>
                    <a:pt x="15" y="738"/>
                  </a:lnTo>
                  <a:lnTo>
                    <a:pt x="9" y="756"/>
                  </a:lnTo>
                  <a:lnTo>
                    <a:pt x="5" y="771"/>
                  </a:lnTo>
                  <a:lnTo>
                    <a:pt x="3" y="779"/>
                  </a:lnTo>
                  <a:lnTo>
                    <a:pt x="1" y="781"/>
                  </a:lnTo>
                  <a:lnTo>
                    <a:pt x="0" y="784"/>
                  </a:lnTo>
                  <a:lnTo>
                    <a:pt x="1" y="786"/>
                  </a:lnTo>
                  <a:lnTo>
                    <a:pt x="1" y="793"/>
                  </a:lnTo>
                  <a:lnTo>
                    <a:pt x="3" y="805"/>
                  </a:lnTo>
                  <a:lnTo>
                    <a:pt x="3" y="826"/>
                  </a:lnTo>
                  <a:lnTo>
                    <a:pt x="3" y="857"/>
                  </a:lnTo>
                  <a:lnTo>
                    <a:pt x="0" y="903"/>
                  </a:lnTo>
                  <a:lnTo>
                    <a:pt x="0" y="906"/>
                  </a:lnTo>
                  <a:lnTo>
                    <a:pt x="0" y="917"/>
                  </a:lnTo>
                  <a:lnTo>
                    <a:pt x="3" y="931"/>
                  </a:lnTo>
                  <a:lnTo>
                    <a:pt x="4" y="950"/>
                  </a:lnTo>
                  <a:lnTo>
                    <a:pt x="7" y="971"/>
                  </a:lnTo>
                  <a:lnTo>
                    <a:pt x="13" y="994"/>
                  </a:lnTo>
                  <a:lnTo>
                    <a:pt x="22" y="1017"/>
                  </a:lnTo>
                  <a:lnTo>
                    <a:pt x="34" y="1040"/>
                  </a:lnTo>
                  <a:lnTo>
                    <a:pt x="48" y="1060"/>
                  </a:lnTo>
                  <a:lnTo>
                    <a:pt x="66" y="1078"/>
                  </a:lnTo>
                  <a:lnTo>
                    <a:pt x="68" y="1084"/>
                  </a:lnTo>
                  <a:lnTo>
                    <a:pt x="76" y="1104"/>
                  </a:lnTo>
                  <a:lnTo>
                    <a:pt x="91" y="1132"/>
                  </a:lnTo>
                  <a:lnTo>
                    <a:pt x="111" y="1169"/>
                  </a:lnTo>
                  <a:lnTo>
                    <a:pt x="137" y="1211"/>
                  </a:lnTo>
                  <a:lnTo>
                    <a:pt x="171" y="1256"/>
                  </a:lnTo>
                  <a:lnTo>
                    <a:pt x="210" y="1301"/>
                  </a:lnTo>
                  <a:lnTo>
                    <a:pt x="256" y="1345"/>
                  </a:lnTo>
                  <a:lnTo>
                    <a:pt x="310" y="1384"/>
                  </a:lnTo>
                  <a:lnTo>
                    <a:pt x="372" y="1417"/>
                  </a:lnTo>
                  <a:lnTo>
                    <a:pt x="380" y="1424"/>
                  </a:lnTo>
                  <a:lnTo>
                    <a:pt x="404" y="1443"/>
                  </a:lnTo>
                  <a:lnTo>
                    <a:pt x="440" y="1472"/>
                  </a:lnTo>
                  <a:lnTo>
                    <a:pt x="484" y="1504"/>
                  </a:lnTo>
                  <a:lnTo>
                    <a:pt x="535" y="1542"/>
                  </a:lnTo>
                  <a:lnTo>
                    <a:pt x="589" y="1580"/>
                  </a:lnTo>
                  <a:lnTo>
                    <a:pt x="643" y="1616"/>
                  </a:lnTo>
                  <a:lnTo>
                    <a:pt x="693" y="1645"/>
                  </a:lnTo>
                  <a:lnTo>
                    <a:pt x="739" y="1668"/>
                  </a:lnTo>
                  <a:lnTo>
                    <a:pt x="774" y="1681"/>
                  </a:lnTo>
                  <a:lnTo>
                    <a:pt x="809" y="1688"/>
                  </a:lnTo>
                  <a:lnTo>
                    <a:pt x="848" y="1700"/>
                  </a:lnTo>
                  <a:lnTo>
                    <a:pt x="890" y="1717"/>
                  </a:lnTo>
                  <a:lnTo>
                    <a:pt x="936" y="1736"/>
                  </a:lnTo>
                  <a:lnTo>
                    <a:pt x="980" y="1755"/>
                  </a:lnTo>
                  <a:lnTo>
                    <a:pt x="1025" y="1776"/>
                  </a:lnTo>
                  <a:lnTo>
                    <a:pt x="1063" y="1798"/>
                  </a:lnTo>
                  <a:lnTo>
                    <a:pt x="1098" y="1816"/>
                  </a:lnTo>
                  <a:lnTo>
                    <a:pt x="1125" y="1832"/>
                  </a:lnTo>
                  <a:lnTo>
                    <a:pt x="1144" y="1847"/>
                  </a:lnTo>
                  <a:lnTo>
                    <a:pt x="1162" y="1853"/>
                  </a:lnTo>
                  <a:lnTo>
                    <a:pt x="1189" y="1848"/>
                  </a:lnTo>
                  <a:lnTo>
                    <a:pt x="1221" y="1835"/>
                  </a:lnTo>
                  <a:lnTo>
                    <a:pt x="1253" y="1813"/>
                  </a:lnTo>
                  <a:lnTo>
                    <a:pt x="1283" y="1787"/>
                  </a:lnTo>
                  <a:lnTo>
                    <a:pt x="1308" y="1755"/>
                  </a:lnTo>
                  <a:lnTo>
                    <a:pt x="1325" y="1719"/>
                  </a:lnTo>
                  <a:lnTo>
                    <a:pt x="1329" y="1682"/>
                  </a:lnTo>
                  <a:lnTo>
                    <a:pt x="1319" y="1644"/>
                  </a:lnTo>
                  <a:lnTo>
                    <a:pt x="1287" y="1607"/>
                  </a:lnTo>
                  <a:lnTo>
                    <a:pt x="1102" y="1481"/>
                  </a:lnTo>
                  <a:lnTo>
                    <a:pt x="1100" y="1479"/>
                  </a:lnTo>
                  <a:lnTo>
                    <a:pt x="1095" y="1469"/>
                  </a:lnTo>
                  <a:lnTo>
                    <a:pt x="1086" y="1456"/>
                  </a:lnTo>
                  <a:lnTo>
                    <a:pt x="1076" y="1439"/>
                  </a:lnTo>
                  <a:lnTo>
                    <a:pt x="1063" y="1420"/>
                  </a:lnTo>
                  <a:lnTo>
                    <a:pt x="1048" y="1401"/>
                  </a:lnTo>
                  <a:lnTo>
                    <a:pt x="1033" y="1381"/>
                  </a:lnTo>
                  <a:lnTo>
                    <a:pt x="1016" y="1363"/>
                  </a:lnTo>
                  <a:lnTo>
                    <a:pt x="1001" y="1348"/>
                  </a:lnTo>
                  <a:lnTo>
                    <a:pt x="984" y="1335"/>
                  </a:lnTo>
                  <a:close/>
                </a:path>
              </a:pathLst>
            </a:custGeom>
            <a:solidFill>
              <a:srgbClr val="BF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8" name="Freeform 126">
              <a:extLst>
                <a:ext uri="{FF2B5EF4-FFF2-40B4-BE49-F238E27FC236}">
                  <a16:creationId xmlns:a16="http://schemas.microsoft.com/office/drawing/2014/main" id="{5107A037-3F6C-CC1E-5D0C-2CA27F62C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0" y="1271"/>
              <a:ext cx="702" cy="618"/>
            </a:xfrm>
            <a:custGeom>
              <a:avLst/>
              <a:gdLst>
                <a:gd name="T0" fmla="*/ 996 w 2108"/>
                <a:gd name="T1" fmla="*/ 1317 h 1853"/>
                <a:gd name="T2" fmla="*/ 1122 w 2108"/>
                <a:gd name="T3" fmla="*/ 1330 h 1853"/>
                <a:gd name="T4" fmla="*/ 1212 w 2108"/>
                <a:gd name="T5" fmla="*/ 1366 h 1853"/>
                <a:gd name="T6" fmla="*/ 1285 w 2108"/>
                <a:gd name="T7" fmla="*/ 1400 h 1853"/>
                <a:gd name="T8" fmla="*/ 1377 w 2108"/>
                <a:gd name="T9" fmla="*/ 1480 h 1853"/>
                <a:gd name="T10" fmla="*/ 1420 w 2108"/>
                <a:gd name="T11" fmla="*/ 1525 h 1853"/>
                <a:gd name="T12" fmla="*/ 1494 w 2108"/>
                <a:gd name="T13" fmla="*/ 1530 h 1853"/>
                <a:gd name="T14" fmla="*/ 1615 w 2108"/>
                <a:gd name="T15" fmla="*/ 1431 h 1853"/>
                <a:gd name="T16" fmla="*/ 1839 w 2108"/>
                <a:gd name="T17" fmla="*/ 951 h 1853"/>
                <a:gd name="T18" fmla="*/ 2014 w 2108"/>
                <a:gd name="T19" fmla="*/ 517 h 1853"/>
                <a:gd name="T20" fmla="*/ 2038 w 2108"/>
                <a:gd name="T21" fmla="*/ 460 h 1853"/>
                <a:gd name="T22" fmla="*/ 2077 w 2108"/>
                <a:gd name="T23" fmla="*/ 385 h 1853"/>
                <a:gd name="T24" fmla="*/ 1970 w 2108"/>
                <a:gd name="T25" fmla="*/ 287 h 1853"/>
                <a:gd name="T26" fmla="*/ 1879 w 2108"/>
                <a:gd name="T27" fmla="*/ 242 h 1853"/>
                <a:gd name="T28" fmla="*/ 1632 w 2108"/>
                <a:gd name="T29" fmla="*/ 166 h 1853"/>
                <a:gd name="T30" fmla="*/ 1314 w 2108"/>
                <a:gd name="T31" fmla="*/ 123 h 1853"/>
                <a:gd name="T32" fmla="*/ 1122 w 2108"/>
                <a:gd name="T33" fmla="*/ 67 h 1853"/>
                <a:gd name="T34" fmla="*/ 975 w 2108"/>
                <a:gd name="T35" fmla="*/ 15 h 1853"/>
                <a:gd name="T36" fmla="*/ 821 w 2108"/>
                <a:gd name="T37" fmla="*/ 2 h 1853"/>
                <a:gd name="T38" fmla="*/ 712 w 2108"/>
                <a:gd name="T39" fmla="*/ 18 h 1853"/>
                <a:gd name="T40" fmla="*/ 664 w 2108"/>
                <a:gd name="T41" fmla="*/ 43 h 1853"/>
                <a:gd name="T42" fmla="*/ 552 w 2108"/>
                <a:gd name="T43" fmla="*/ 131 h 1853"/>
                <a:gd name="T44" fmla="*/ 428 w 2108"/>
                <a:gd name="T45" fmla="*/ 246 h 1853"/>
                <a:gd name="T46" fmla="*/ 411 w 2108"/>
                <a:gd name="T47" fmla="*/ 250 h 1853"/>
                <a:gd name="T48" fmla="*/ 375 w 2108"/>
                <a:gd name="T49" fmla="*/ 268 h 1853"/>
                <a:gd name="T50" fmla="*/ 337 w 2108"/>
                <a:gd name="T51" fmla="*/ 306 h 1853"/>
                <a:gd name="T52" fmla="*/ 236 w 2108"/>
                <a:gd name="T53" fmla="*/ 447 h 1853"/>
                <a:gd name="T54" fmla="*/ 106 w 2108"/>
                <a:gd name="T55" fmla="*/ 560 h 1853"/>
                <a:gd name="T56" fmla="*/ 78 w 2108"/>
                <a:gd name="T57" fmla="*/ 594 h 1853"/>
                <a:gd name="T58" fmla="*/ 63 w 2108"/>
                <a:gd name="T59" fmla="*/ 636 h 1853"/>
                <a:gd name="T60" fmla="*/ 59 w 2108"/>
                <a:gd name="T61" fmla="*/ 649 h 1853"/>
                <a:gd name="T62" fmla="*/ 36 w 2108"/>
                <a:gd name="T63" fmla="*/ 690 h 1853"/>
                <a:gd name="T64" fmla="*/ 9 w 2108"/>
                <a:gd name="T65" fmla="*/ 756 h 1853"/>
                <a:gd name="T66" fmla="*/ 0 w 2108"/>
                <a:gd name="T67" fmla="*/ 784 h 1853"/>
                <a:gd name="T68" fmla="*/ 3 w 2108"/>
                <a:gd name="T69" fmla="*/ 826 h 1853"/>
                <a:gd name="T70" fmla="*/ 0 w 2108"/>
                <a:gd name="T71" fmla="*/ 917 h 1853"/>
                <a:gd name="T72" fmla="*/ 13 w 2108"/>
                <a:gd name="T73" fmla="*/ 994 h 1853"/>
                <a:gd name="T74" fmla="*/ 66 w 2108"/>
                <a:gd name="T75" fmla="*/ 1078 h 1853"/>
                <a:gd name="T76" fmla="*/ 111 w 2108"/>
                <a:gd name="T77" fmla="*/ 1169 h 1853"/>
                <a:gd name="T78" fmla="*/ 256 w 2108"/>
                <a:gd name="T79" fmla="*/ 1345 h 1853"/>
                <a:gd name="T80" fmla="*/ 404 w 2108"/>
                <a:gd name="T81" fmla="*/ 1443 h 1853"/>
                <a:gd name="T82" fmla="*/ 589 w 2108"/>
                <a:gd name="T83" fmla="*/ 1580 h 1853"/>
                <a:gd name="T84" fmla="*/ 774 w 2108"/>
                <a:gd name="T85" fmla="*/ 1681 h 1853"/>
                <a:gd name="T86" fmla="*/ 936 w 2108"/>
                <a:gd name="T87" fmla="*/ 1736 h 1853"/>
                <a:gd name="T88" fmla="*/ 1098 w 2108"/>
                <a:gd name="T89" fmla="*/ 1816 h 1853"/>
                <a:gd name="T90" fmla="*/ 1189 w 2108"/>
                <a:gd name="T91" fmla="*/ 1848 h 1853"/>
                <a:gd name="T92" fmla="*/ 1308 w 2108"/>
                <a:gd name="T93" fmla="*/ 1755 h 1853"/>
                <a:gd name="T94" fmla="*/ 1287 w 2108"/>
                <a:gd name="T95" fmla="*/ 1607 h 1853"/>
                <a:gd name="T96" fmla="*/ 1086 w 2108"/>
                <a:gd name="T97" fmla="*/ 1456 h 1853"/>
                <a:gd name="T98" fmla="*/ 1033 w 2108"/>
                <a:gd name="T99" fmla="*/ 1381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08" h="1853">
                  <a:moveTo>
                    <a:pt x="984" y="1335"/>
                  </a:moveTo>
                  <a:lnTo>
                    <a:pt x="975" y="1325"/>
                  </a:lnTo>
                  <a:lnTo>
                    <a:pt x="979" y="1319"/>
                  </a:lnTo>
                  <a:lnTo>
                    <a:pt x="996" y="1317"/>
                  </a:lnTo>
                  <a:lnTo>
                    <a:pt x="1022" y="1317"/>
                  </a:lnTo>
                  <a:lnTo>
                    <a:pt x="1053" y="1319"/>
                  </a:lnTo>
                  <a:lnTo>
                    <a:pt x="1088" y="1323"/>
                  </a:lnTo>
                  <a:lnTo>
                    <a:pt x="1122" y="1330"/>
                  </a:lnTo>
                  <a:lnTo>
                    <a:pt x="1154" y="1337"/>
                  </a:lnTo>
                  <a:lnTo>
                    <a:pt x="1181" y="1347"/>
                  </a:lnTo>
                  <a:lnTo>
                    <a:pt x="1197" y="1356"/>
                  </a:lnTo>
                  <a:lnTo>
                    <a:pt x="1212" y="1366"/>
                  </a:lnTo>
                  <a:lnTo>
                    <a:pt x="1227" y="1374"/>
                  </a:lnTo>
                  <a:lnTo>
                    <a:pt x="1245" y="1381"/>
                  </a:lnTo>
                  <a:lnTo>
                    <a:pt x="1264" y="1390"/>
                  </a:lnTo>
                  <a:lnTo>
                    <a:pt x="1285" y="1400"/>
                  </a:lnTo>
                  <a:lnTo>
                    <a:pt x="1307" y="1412"/>
                  </a:lnTo>
                  <a:lnTo>
                    <a:pt x="1329" y="1430"/>
                  </a:lnTo>
                  <a:lnTo>
                    <a:pt x="1353" y="1451"/>
                  </a:lnTo>
                  <a:lnTo>
                    <a:pt x="1377" y="1480"/>
                  </a:lnTo>
                  <a:lnTo>
                    <a:pt x="1402" y="1514"/>
                  </a:lnTo>
                  <a:lnTo>
                    <a:pt x="1404" y="1516"/>
                  </a:lnTo>
                  <a:lnTo>
                    <a:pt x="1410" y="1519"/>
                  </a:lnTo>
                  <a:lnTo>
                    <a:pt x="1420" y="1525"/>
                  </a:lnTo>
                  <a:lnTo>
                    <a:pt x="1434" y="1530"/>
                  </a:lnTo>
                  <a:lnTo>
                    <a:pt x="1452" y="1534"/>
                  </a:lnTo>
                  <a:lnTo>
                    <a:pt x="1471" y="1534"/>
                  </a:lnTo>
                  <a:lnTo>
                    <a:pt x="1494" y="1530"/>
                  </a:lnTo>
                  <a:lnTo>
                    <a:pt x="1520" y="1522"/>
                  </a:lnTo>
                  <a:lnTo>
                    <a:pt x="1547" y="1505"/>
                  </a:lnTo>
                  <a:lnTo>
                    <a:pt x="1577" y="1481"/>
                  </a:lnTo>
                  <a:lnTo>
                    <a:pt x="1615" y="1431"/>
                  </a:lnTo>
                  <a:lnTo>
                    <a:pt x="1663" y="1342"/>
                  </a:lnTo>
                  <a:lnTo>
                    <a:pt x="1719" y="1225"/>
                  </a:lnTo>
                  <a:lnTo>
                    <a:pt x="1778" y="1091"/>
                  </a:lnTo>
                  <a:lnTo>
                    <a:pt x="1839" y="951"/>
                  </a:lnTo>
                  <a:lnTo>
                    <a:pt x="1896" y="813"/>
                  </a:lnTo>
                  <a:lnTo>
                    <a:pt x="1948" y="687"/>
                  </a:lnTo>
                  <a:lnTo>
                    <a:pt x="1987" y="585"/>
                  </a:lnTo>
                  <a:lnTo>
                    <a:pt x="2014" y="517"/>
                  </a:lnTo>
                  <a:lnTo>
                    <a:pt x="2024" y="492"/>
                  </a:lnTo>
                  <a:lnTo>
                    <a:pt x="2026" y="487"/>
                  </a:lnTo>
                  <a:lnTo>
                    <a:pt x="2030" y="477"/>
                  </a:lnTo>
                  <a:lnTo>
                    <a:pt x="2038" y="460"/>
                  </a:lnTo>
                  <a:lnTo>
                    <a:pt x="2046" y="441"/>
                  </a:lnTo>
                  <a:lnTo>
                    <a:pt x="2056" y="421"/>
                  </a:lnTo>
                  <a:lnTo>
                    <a:pt x="2067" y="400"/>
                  </a:lnTo>
                  <a:lnTo>
                    <a:pt x="2077" y="385"/>
                  </a:lnTo>
                  <a:lnTo>
                    <a:pt x="2089" y="372"/>
                  </a:lnTo>
                  <a:lnTo>
                    <a:pt x="2099" y="367"/>
                  </a:lnTo>
                  <a:lnTo>
                    <a:pt x="2108" y="372"/>
                  </a:lnTo>
                  <a:lnTo>
                    <a:pt x="1970" y="287"/>
                  </a:lnTo>
                  <a:lnTo>
                    <a:pt x="1963" y="284"/>
                  </a:lnTo>
                  <a:lnTo>
                    <a:pt x="1946" y="273"/>
                  </a:lnTo>
                  <a:lnTo>
                    <a:pt x="1918" y="260"/>
                  </a:lnTo>
                  <a:lnTo>
                    <a:pt x="1879" y="242"/>
                  </a:lnTo>
                  <a:lnTo>
                    <a:pt x="1829" y="223"/>
                  </a:lnTo>
                  <a:lnTo>
                    <a:pt x="1771" y="203"/>
                  </a:lnTo>
                  <a:lnTo>
                    <a:pt x="1706" y="184"/>
                  </a:lnTo>
                  <a:lnTo>
                    <a:pt x="1632" y="166"/>
                  </a:lnTo>
                  <a:lnTo>
                    <a:pt x="1552" y="152"/>
                  </a:lnTo>
                  <a:lnTo>
                    <a:pt x="1466" y="142"/>
                  </a:lnTo>
                  <a:lnTo>
                    <a:pt x="1383" y="135"/>
                  </a:lnTo>
                  <a:lnTo>
                    <a:pt x="1314" y="123"/>
                  </a:lnTo>
                  <a:lnTo>
                    <a:pt x="1256" y="111"/>
                  </a:lnTo>
                  <a:lnTo>
                    <a:pt x="1206" y="97"/>
                  </a:lnTo>
                  <a:lnTo>
                    <a:pt x="1162" y="83"/>
                  </a:lnTo>
                  <a:lnTo>
                    <a:pt x="1122" y="67"/>
                  </a:lnTo>
                  <a:lnTo>
                    <a:pt x="1086" y="52"/>
                  </a:lnTo>
                  <a:lnTo>
                    <a:pt x="1052" y="37"/>
                  </a:lnTo>
                  <a:lnTo>
                    <a:pt x="1015" y="25"/>
                  </a:lnTo>
                  <a:lnTo>
                    <a:pt x="975" y="15"/>
                  </a:lnTo>
                  <a:lnTo>
                    <a:pt x="934" y="6"/>
                  </a:lnTo>
                  <a:lnTo>
                    <a:pt x="895" y="3"/>
                  </a:lnTo>
                  <a:lnTo>
                    <a:pt x="857" y="0"/>
                  </a:lnTo>
                  <a:lnTo>
                    <a:pt x="821" y="2"/>
                  </a:lnTo>
                  <a:lnTo>
                    <a:pt x="789" y="4"/>
                  </a:lnTo>
                  <a:lnTo>
                    <a:pt x="760" y="9"/>
                  </a:lnTo>
                  <a:lnTo>
                    <a:pt x="734" y="14"/>
                  </a:lnTo>
                  <a:lnTo>
                    <a:pt x="712" y="18"/>
                  </a:lnTo>
                  <a:lnTo>
                    <a:pt x="695" y="24"/>
                  </a:lnTo>
                  <a:lnTo>
                    <a:pt x="683" y="30"/>
                  </a:lnTo>
                  <a:lnTo>
                    <a:pt x="677" y="34"/>
                  </a:lnTo>
                  <a:lnTo>
                    <a:pt x="664" y="43"/>
                  </a:lnTo>
                  <a:lnTo>
                    <a:pt x="642" y="60"/>
                  </a:lnTo>
                  <a:lnTo>
                    <a:pt x="616" y="80"/>
                  </a:lnTo>
                  <a:lnTo>
                    <a:pt x="584" y="105"/>
                  </a:lnTo>
                  <a:lnTo>
                    <a:pt x="552" y="131"/>
                  </a:lnTo>
                  <a:lnTo>
                    <a:pt x="517" y="160"/>
                  </a:lnTo>
                  <a:lnTo>
                    <a:pt x="484" y="190"/>
                  </a:lnTo>
                  <a:lnTo>
                    <a:pt x="454" y="218"/>
                  </a:lnTo>
                  <a:lnTo>
                    <a:pt x="428" y="246"/>
                  </a:lnTo>
                  <a:lnTo>
                    <a:pt x="427" y="247"/>
                  </a:lnTo>
                  <a:lnTo>
                    <a:pt x="424" y="247"/>
                  </a:lnTo>
                  <a:lnTo>
                    <a:pt x="418" y="248"/>
                  </a:lnTo>
                  <a:lnTo>
                    <a:pt x="411" y="250"/>
                  </a:lnTo>
                  <a:lnTo>
                    <a:pt x="404" y="254"/>
                  </a:lnTo>
                  <a:lnTo>
                    <a:pt x="396" y="258"/>
                  </a:lnTo>
                  <a:lnTo>
                    <a:pt x="386" y="262"/>
                  </a:lnTo>
                  <a:lnTo>
                    <a:pt x="375" y="268"/>
                  </a:lnTo>
                  <a:lnTo>
                    <a:pt x="365" y="273"/>
                  </a:lnTo>
                  <a:lnTo>
                    <a:pt x="355" y="281"/>
                  </a:lnTo>
                  <a:lnTo>
                    <a:pt x="350" y="288"/>
                  </a:lnTo>
                  <a:lnTo>
                    <a:pt x="337" y="306"/>
                  </a:lnTo>
                  <a:lnTo>
                    <a:pt x="319" y="335"/>
                  </a:lnTo>
                  <a:lnTo>
                    <a:pt x="294" y="369"/>
                  </a:lnTo>
                  <a:lnTo>
                    <a:pt x="267" y="408"/>
                  </a:lnTo>
                  <a:lnTo>
                    <a:pt x="236" y="447"/>
                  </a:lnTo>
                  <a:lnTo>
                    <a:pt x="203" y="484"/>
                  </a:lnTo>
                  <a:lnTo>
                    <a:pt x="169" y="517"/>
                  </a:lnTo>
                  <a:lnTo>
                    <a:pt x="137" y="543"/>
                  </a:lnTo>
                  <a:lnTo>
                    <a:pt x="106" y="560"/>
                  </a:lnTo>
                  <a:lnTo>
                    <a:pt x="98" y="566"/>
                  </a:lnTo>
                  <a:lnTo>
                    <a:pt x="91" y="573"/>
                  </a:lnTo>
                  <a:lnTo>
                    <a:pt x="84" y="584"/>
                  </a:lnTo>
                  <a:lnTo>
                    <a:pt x="78" y="594"/>
                  </a:lnTo>
                  <a:lnTo>
                    <a:pt x="73" y="606"/>
                  </a:lnTo>
                  <a:lnTo>
                    <a:pt x="69" y="617"/>
                  </a:lnTo>
                  <a:lnTo>
                    <a:pt x="67" y="627"/>
                  </a:lnTo>
                  <a:lnTo>
                    <a:pt x="63" y="636"/>
                  </a:lnTo>
                  <a:lnTo>
                    <a:pt x="62" y="641"/>
                  </a:lnTo>
                  <a:lnTo>
                    <a:pt x="62" y="643"/>
                  </a:lnTo>
                  <a:lnTo>
                    <a:pt x="61" y="644"/>
                  </a:lnTo>
                  <a:lnTo>
                    <a:pt x="59" y="649"/>
                  </a:lnTo>
                  <a:lnTo>
                    <a:pt x="54" y="655"/>
                  </a:lnTo>
                  <a:lnTo>
                    <a:pt x="49" y="665"/>
                  </a:lnTo>
                  <a:lnTo>
                    <a:pt x="42" y="677"/>
                  </a:lnTo>
                  <a:lnTo>
                    <a:pt x="36" y="690"/>
                  </a:lnTo>
                  <a:lnTo>
                    <a:pt x="29" y="705"/>
                  </a:lnTo>
                  <a:lnTo>
                    <a:pt x="22" y="721"/>
                  </a:lnTo>
                  <a:lnTo>
                    <a:pt x="15" y="738"/>
                  </a:lnTo>
                  <a:lnTo>
                    <a:pt x="9" y="756"/>
                  </a:lnTo>
                  <a:lnTo>
                    <a:pt x="5" y="771"/>
                  </a:lnTo>
                  <a:lnTo>
                    <a:pt x="3" y="779"/>
                  </a:lnTo>
                  <a:lnTo>
                    <a:pt x="1" y="781"/>
                  </a:lnTo>
                  <a:lnTo>
                    <a:pt x="0" y="784"/>
                  </a:lnTo>
                  <a:lnTo>
                    <a:pt x="1" y="786"/>
                  </a:lnTo>
                  <a:lnTo>
                    <a:pt x="1" y="793"/>
                  </a:lnTo>
                  <a:lnTo>
                    <a:pt x="3" y="805"/>
                  </a:lnTo>
                  <a:lnTo>
                    <a:pt x="3" y="826"/>
                  </a:lnTo>
                  <a:lnTo>
                    <a:pt x="3" y="857"/>
                  </a:lnTo>
                  <a:lnTo>
                    <a:pt x="0" y="903"/>
                  </a:lnTo>
                  <a:lnTo>
                    <a:pt x="0" y="906"/>
                  </a:lnTo>
                  <a:lnTo>
                    <a:pt x="0" y="917"/>
                  </a:lnTo>
                  <a:lnTo>
                    <a:pt x="3" y="931"/>
                  </a:lnTo>
                  <a:lnTo>
                    <a:pt x="4" y="950"/>
                  </a:lnTo>
                  <a:lnTo>
                    <a:pt x="7" y="971"/>
                  </a:lnTo>
                  <a:lnTo>
                    <a:pt x="13" y="994"/>
                  </a:lnTo>
                  <a:lnTo>
                    <a:pt x="22" y="1017"/>
                  </a:lnTo>
                  <a:lnTo>
                    <a:pt x="34" y="1040"/>
                  </a:lnTo>
                  <a:lnTo>
                    <a:pt x="48" y="1060"/>
                  </a:lnTo>
                  <a:lnTo>
                    <a:pt x="66" y="1078"/>
                  </a:lnTo>
                  <a:lnTo>
                    <a:pt x="68" y="1084"/>
                  </a:lnTo>
                  <a:lnTo>
                    <a:pt x="76" y="1104"/>
                  </a:lnTo>
                  <a:lnTo>
                    <a:pt x="91" y="1132"/>
                  </a:lnTo>
                  <a:lnTo>
                    <a:pt x="111" y="1169"/>
                  </a:lnTo>
                  <a:lnTo>
                    <a:pt x="137" y="1211"/>
                  </a:lnTo>
                  <a:lnTo>
                    <a:pt x="171" y="1256"/>
                  </a:lnTo>
                  <a:lnTo>
                    <a:pt x="210" y="1301"/>
                  </a:lnTo>
                  <a:lnTo>
                    <a:pt x="256" y="1345"/>
                  </a:lnTo>
                  <a:lnTo>
                    <a:pt x="310" y="1384"/>
                  </a:lnTo>
                  <a:lnTo>
                    <a:pt x="372" y="1417"/>
                  </a:lnTo>
                  <a:lnTo>
                    <a:pt x="380" y="1424"/>
                  </a:lnTo>
                  <a:lnTo>
                    <a:pt x="404" y="1443"/>
                  </a:lnTo>
                  <a:lnTo>
                    <a:pt x="440" y="1472"/>
                  </a:lnTo>
                  <a:lnTo>
                    <a:pt x="484" y="1504"/>
                  </a:lnTo>
                  <a:lnTo>
                    <a:pt x="535" y="1542"/>
                  </a:lnTo>
                  <a:lnTo>
                    <a:pt x="589" y="1580"/>
                  </a:lnTo>
                  <a:lnTo>
                    <a:pt x="643" y="1616"/>
                  </a:lnTo>
                  <a:lnTo>
                    <a:pt x="693" y="1645"/>
                  </a:lnTo>
                  <a:lnTo>
                    <a:pt x="739" y="1668"/>
                  </a:lnTo>
                  <a:lnTo>
                    <a:pt x="774" y="1681"/>
                  </a:lnTo>
                  <a:lnTo>
                    <a:pt x="809" y="1688"/>
                  </a:lnTo>
                  <a:lnTo>
                    <a:pt x="848" y="1700"/>
                  </a:lnTo>
                  <a:lnTo>
                    <a:pt x="890" y="1717"/>
                  </a:lnTo>
                  <a:lnTo>
                    <a:pt x="936" y="1736"/>
                  </a:lnTo>
                  <a:lnTo>
                    <a:pt x="980" y="1755"/>
                  </a:lnTo>
                  <a:lnTo>
                    <a:pt x="1025" y="1776"/>
                  </a:lnTo>
                  <a:lnTo>
                    <a:pt x="1063" y="1798"/>
                  </a:lnTo>
                  <a:lnTo>
                    <a:pt x="1098" y="1816"/>
                  </a:lnTo>
                  <a:lnTo>
                    <a:pt x="1125" y="1832"/>
                  </a:lnTo>
                  <a:lnTo>
                    <a:pt x="1144" y="1847"/>
                  </a:lnTo>
                  <a:lnTo>
                    <a:pt x="1162" y="1853"/>
                  </a:lnTo>
                  <a:lnTo>
                    <a:pt x="1189" y="1848"/>
                  </a:lnTo>
                  <a:lnTo>
                    <a:pt x="1221" y="1835"/>
                  </a:lnTo>
                  <a:lnTo>
                    <a:pt x="1253" y="1813"/>
                  </a:lnTo>
                  <a:lnTo>
                    <a:pt x="1283" y="1787"/>
                  </a:lnTo>
                  <a:lnTo>
                    <a:pt x="1308" y="1755"/>
                  </a:lnTo>
                  <a:lnTo>
                    <a:pt x="1325" y="1719"/>
                  </a:lnTo>
                  <a:lnTo>
                    <a:pt x="1329" y="1682"/>
                  </a:lnTo>
                  <a:lnTo>
                    <a:pt x="1319" y="1644"/>
                  </a:lnTo>
                  <a:lnTo>
                    <a:pt x="1287" y="1607"/>
                  </a:lnTo>
                  <a:lnTo>
                    <a:pt x="1102" y="1481"/>
                  </a:lnTo>
                  <a:lnTo>
                    <a:pt x="1100" y="1479"/>
                  </a:lnTo>
                  <a:lnTo>
                    <a:pt x="1095" y="1469"/>
                  </a:lnTo>
                  <a:lnTo>
                    <a:pt x="1086" y="1456"/>
                  </a:lnTo>
                  <a:lnTo>
                    <a:pt x="1076" y="1439"/>
                  </a:lnTo>
                  <a:lnTo>
                    <a:pt x="1063" y="1420"/>
                  </a:lnTo>
                  <a:lnTo>
                    <a:pt x="1048" y="1401"/>
                  </a:lnTo>
                  <a:lnTo>
                    <a:pt x="1033" y="1381"/>
                  </a:lnTo>
                  <a:lnTo>
                    <a:pt x="1016" y="1363"/>
                  </a:lnTo>
                  <a:lnTo>
                    <a:pt x="1001" y="1348"/>
                  </a:lnTo>
                  <a:lnTo>
                    <a:pt x="984" y="1335"/>
                  </a:lnTo>
                </a:path>
              </a:pathLst>
            </a:custGeom>
            <a:noFill/>
            <a:ln w="11113">
              <a:solidFill>
                <a:srgbClr val="7FB2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199" name="Freeform 127">
              <a:extLst>
                <a:ext uri="{FF2B5EF4-FFF2-40B4-BE49-F238E27FC236}">
                  <a16:creationId xmlns:a16="http://schemas.microsoft.com/office/drawing/2014/main" id="{F311E971-770F-5EB7-A03C-281A43A7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1391"/>
              <a:ext cx="192" cy="112"/>
            </a:xfrm>
            <a:custGeom>
              <a:avLst/>
              <a:gdLst>
                <a:gd name="T0" fmla="*/ 0 w 575"/>
                <a:gd name="T1" fmla="*/ 129 h 338"/>
                <a:gd name="T2" fmla="*/ 81 w 575"/>
                <a:gd name="T3" fmla="*/ 0 h 338"/>
                <a:gd name="T4" fmla="*/ 83 w 575"/>
                <a:gd name="T5" fmla="*/ 0 h 338"/>
                <a:gd name="T6" fmla="*/ 87 w 575"/>
                <a:gd name="T7" fmla="*/ 3 h 338"/>
                <a:gd name="T8" fmla="*/ 96 w 575"/>
                <a:gd name="T9" fmla="*/ 8 h 338"/>
                <a:gd name="T10" fmla="*/ 104 w 575"/>
                <a:gd name="T11" fmla="*/ 13 h 338"/>
                <a:gd name="T12" fmla="*/ 115 w 575"/>
                <a:gd name="T13" fmla="*/ 19 h 338"/>
                <a:gd name="T14" fmla="*/ 126 w 575"/>
                <a:gd name="T15" fmla="*/ 26 h 338"/>
                <a:gd name="T16" fmla="*/ 137 w 575"/>
                <a:gd name="T17" fmla="*/ 33 h 338"/>
                <a:gd name="T18" fmla="*/ 147 w 575"/>
                <a:gd name="T19" fmla="*/ 41 h 338"/>
                <a:gd name="T20" fmla="*/ 156 w 575"/>
                <a:gd name="T21" fmla="*/ 50 h 338"/>
                <a:gd name="T22" fmla="*/ 166 w 575"/>
                <a:gd name="T23" fmla="*/ 58 h 338"/>
                <a:gd name="T24" fmla="*/ 174 w 575"/>
                <a:gd name="T25" fmla="*/ 65 h 338"/>
                <a:gd name="T26" fmla="*/ 185 w 575"/>
                <a:gd name="T27" fmla="*/ 72 h 338"/>
                <a:gd name="T28" fmla="*/ 198 w 575"/>
                <a:gd name="T29" fmla="*/ 78 h 338"/>
                <a:gd name="T30" fmla="*/ 212 w 575"/>
                <a:gd name="T31" fmla="*/ 83 h 338"/>
                <a:gd name="T32" fmla="*/ 230 w 575"/>
                <a:gd name="T33" fmla="*/ 88 h 338"/>
                <a:gd name="T34" fmla="*/ 247 w 575"/>
                <a:gd name="T35" fmla="*/ 94 h 338"/>
                <a:gd name="T36" fmla="*/ 266 w 575"/>
                <a:gd name="T37" fmla="*/ 98 h 338"/>
                <a:gd name="T38" fmla="*/ 286 w 575"/>
                <a:gd name="T39" fmla="*/ 103 h 338"/>
                <a:gd name="T40" fmla="*/ 305 w 575"/>
                <a:gd name="T41" fmla="*/ 109 h 338"/>
                <a:gd name="T42" fmla="*/ 326 w 575"/>
                <a:gd name="T43" fmla="*/ 115 h 338"/>
                <a:gd name="T44" fmla="*/ 347 w 575"/>
                <a:gd name="T45" fmla="*/ 123 h 338"/>
                <a:gd name="T46" fmla="*/ 370 w 575"/>
                <a:gd name="T47" fmla="*/ 134 h 338"/>
                <a:gd name="T48" fmla="*/ 396 w 575"/>
                <a:gd name="T49" fmla="*/ 146 h 338"/>
                <a:gd name="T50" fmla="*/ 422 w 575"/>
                <a:gd name="T51" fmla="*/ 161 h 338"/>
                <a:gd name="T52" fmla="*/ 449 w 575"/>
                <a:gd name="T53" fmla="*/ 179 h 338"/>
                <a:gd name="T54" fmla="*/ 476 w 575"/>
                <a:gd name="T55" fmla="*/ 198 h 338"/>
                <a:gd name="T56" fmla="*/ 503 w 575"/>
                <a:gd name="T57" fmla="*/ 222 h 338"/>
                <a:gd name="T58" fmla="*/ 528 w 575"/>
                <a:gd name="T59" fmla="*/ 249 h 338"/>
                <a:gd name="T60" fmla="*/ 552 w 575"/>
                <a:gd name="T61" fmla="*/ 278 h 338"/>
                <a:gd name="T62" fmla="*/ 575 w 575"/>
                <a:gd name="T63" fmla="*/ 311 h 338"/>
                <a:gd name="T64" fmla="*/ 575 w 575"/>
                <a:gd name="T65" fmla="*/ 335 h 338"/>
                <a:gd name="T66" fmla="*/ 541 w 575"/>
                <a:gd name="T67" fmla="*/ 338 h 338"/>
                <a:gd name="T68" fmla="*/ 480 w 575"/>
                <a:gd name="T69" fmla="*/ 324 h 338"/>
                <a:gd name="T70" fmla="*/ 402 w 575"/>
                <a:gd name="T71" fmla="*/ 297 h 338"/>
                <a:gd name="T72" fmla="*/ 313 w 575"/>
                <a:gd name="T73" fmla="*/ 264 h 338"/>
                <a:gd name="T74" fmla="*/ 222 w 575"/>
                <a:gd name="T75" fmla="*/ 227 h 338"/>
                <a:gd name="T76" fmla="*/ 137 w 575"/>
                <a:gd name="T77" fmla="*/ 191 h 338"/>
                <a:gd name="T78" fmla="*/ 67 w 575"/>
                <a:gd name="T79" fmla="*/ 160 h 338"/>
                <a:gd name="T80" fmla="*/ 18 w 575"/>
                <a:gd name="T81" fmla="*/ 139 h 338"/>
                <a:gd name="T82" fmla="*/ 0 w 575"/>
                <a:gd name="T83" fmla="*/ 12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5" h="338">
                  <a:moveTo>
                    <a:pt x="0" y="129"/>
                  </a:moveTo>
                  <a:lnTo>
                    <a:pt x="81" y="0"/>
                  </a:lnTo>
                  <a:lnTo>
                    <a:pt x="83" y="0"/>
                  </a:lnTo>
                  <a:lnTo>
                    <a:pt x="87" y="3"/>
                  </a:lnTo>
                  <a:lnTo>
                    <a:pt x="96" y="8"/>
                  </a:lnTo>
                  <a:lnTo>
                    <a:pt x="104" y="13"/>
                  </a:lnTo>
                  <a:lnTo>
                    <a:pt x="115" y="19"/>
                  </a:lnTo>
                  <a:lnTo>
                    <a:pt x="126" y="26"/>
                  </a:lnTo>
                  <a:lnTo>
                    <a:pt x="137" y="33"/>
                  </a:lnTo>
                  <a:lnTo>
                    <a:pt x="147" y="41"/>
                  </a:lnTo>
                  <a:lnTo>
                    <a:pt x="156" y="50"/>
                  </a:lnTo>
                  <a:lnTo>
                    <a:pt x="166" y="58"/>
                  </a:lnTo>
                  <a:lnTo>
                    <a:pt x="174" y="65"/>
                  </a:lnTo>
                  <a:lnTo>
                    <a:pt x="185" y="72"/>
                  </a:lnTo>
                  <a:lnTo>
                    <a:pt x="198" y="78"/>
                  </a:lnTo>
                  <a:lnTo>
                    <a:pt x="212" y="83"/>
                  </a:lnTo>
                  <a:lnTo>
                    <a:pt x="230" y="88"/>
                  </a:lnTo>
                  <a:lnTo>
                    <a:pt x="247" y="94"/>
                  </a:lnTo>
                  <a:lnTo>
                    <a:pt x="266" y="98"/>
                  </a:lnTo>
                  <a:lnTo>
                    <a:pt x="286" y="103"/>
                  </a:lnTo>
                  <a:lnTo>
                    <a:pt x="305" y="109"/>
                  </a:lnTo>
                  <a:lnTo>
                    <a:pt x="326" y="115"/>
                  </a:lnTo>
                  <a:lnTo>
                    <a:pt x="347" y="123"/>
                  </a:lnTo>
                  <a:lnTo>
                    <a:pt x="370" y="134"/>
                  </a:lnTo>
                  <a:lnTo>
                    <a:pt x="396" y="146"/>
                  </a:lnTo>
                  <a:lnTo>
                    <a:pt x="422" y="161"/>
                  </a:lnTo>
                  <a:lnTo>
                    <a:pt x="449" y="179"/>
                  </a:lnTo>
                  <a:lnTo>
                    <a:pt x="476" y="198"/>
                  </a:lnTo>
                  <a:lnTo>
                    <a:pt x="503" y="222"/>
                  </a:lnTo>
                  <a:lnTo>
                    <a:pt x="528" y="249"/>
                  </a:lnTo>
                  <a:lnTo>
                    <a:pt x="552" y="278"/>
                  </a:lnTo>
                  <a:lnTo>
                    <a:pt x="575" y="311"/>
                  </a:lnTo>
                  <a:lnTo>
                    <a:pt x="575" y="335"/>
                  </a:lnTo>
                  <a:lnTo>
                    <a:pt x="541" y="338"/>
                  </a:lnTo>
                  <a:lnTo>
                    <a:pt x="480" y="324"/>
                  </a:lnTo>
                  <a:lnTo>
                    <a:pt x="402" y="297"/>
                  </a:lnTo>
                  <a:lnTo>
                    <a:pt x="313" y="264"/>
                  </a:lnTo>
                  <a:lnTo>
                    <a:pt x="222" y="227"/>
                  </a:lnTo>
                  <a:lnTo>
                    <a:pt x="137" y="191"/>
                  </a:lnTo>
                  <a:lnTo>
                    <a:pt x="67" y="160"/>
                  </a:lnTo>
                  <a:lnTo>
                    <a:pt x="18" y="139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0" name="Freeform 128">
              <a:extLst>
                <a:ext uri="{FF2B5EF4-FFF2-40B4-BE49-F238E27FC236}">
                  <a16:creationId xmlns:a16="http://schemas.microsoft.com/office/drawing/2014/main" id="{9BA53EF9-6C81-7D68-C500-1E1DB1825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" y="1391"/>
              <a:ext cx="192" cy="112"/>
            </a:xfrm>
            <a:custGeom>
              <a:avLst/>
              <a:gdLst>
                <a:gd name="T0" fmla="*/ 0 w 575"/>
                <a:gd name="T1" fmla="*/ 129 h 338"/>
                <a:gd name="T2" fmla="*/ 81 w 575"/>
                <a:gd name="T3" fmla="*/ 0 h 338"/>
                <a:gd name="T4" fmla="*/ 83 w 575"/>
                <a:gd name="T5" fmla="*/ 0 h 338"/>
                <a:gd name="T6" fmla="*/ 87 w 575"/>
                <a:gd name="T7" fmla="*/ 3 h 338"/>
                <a:gd name="T8" fmla="*/ 96 w 575"/>
                <a:gd name="T9" fmla="*/ 8 h 338"/>
                <a:gd name="T10" fmla="*/ 104 w 575"/>
                <a:gd name="T11" fmla="*/ 13 h 338"/>
                <a:gd name="T12" fmla="*/ 115 w 575"/>
                <a:gd name="T13" fmla="*/ 19 h 338"/>
                <a:gd name="T14" fmla="*/ 126 w 575"/>
                <a:gd name="T15" fmla="*/ 26 h 338"/>
                <a:gd name="T16" fmla="*/ 137 w 575"/>
                <a:gd name="T17" fmla="*/ 33 h 338"/>
                <a:gd name="T18" fmla="*/ 147 w 575"/>
                <a:gd name="T19" fmla="*/ 41 h 338"/>
                <a:gd name="T20" fmla="*/ 156 w 575"/>
                <a:gd name="T21" fmla="*/ 50 h 338"/>
                <a:gd name="T22" fmla="*/ 166 w 575"/>
                <a:gd name="T23" fmla="*/ 58 h 338"/>
                <a:gd name="T24" fmla="*/ 174 w 575"/>
                <a:gd name="T25" fmla="*/ 65 h 338"/>
                <a:gd name="T26" fmla="*/ 185 w 575"/>
                <a:gd name="T27" fmla="*/ 72 h 338"/>
                <a:gd name="T28" fmla="*/ 198 w 575"/>
                <a:gd name="T29" fmla="*/ 78 h 338"/>
                <a:gd name="T30" fmla="*/ 212 w 575"/>
                <a:gd name="T31" fmla="*/ 83 h 338"/>
                <a:gd name="T32" fmla="*/ 230 w 575"/>
                <a:gd name="T33" fmla="*/ 88 h 338"/>
                <a:gd name="T34" fmla="*/ 247 w 575"/>
                <a:gd name="T35" fmla="*/ 94 h 338"/>
                <a:gd name="T36" fmla="*/ 266 w 575"/>
                <a:gd name="T37" fmla="*/ 98 h 338"/>
                <a:gd name="T38" fmla="*/ 286 w 575"/>
                <a:gd name="T39" fmla="*/ 103 h 338"/>
                <a:gd name="T40" fmla="*/ 305 w 575"/>
                <a:gd name="T41" fmla="*/ 109 h 338"/>
                <a:gd name="T42" fmla="*/ 326 w 575"/>
                <a:gd name="T43" fmla="*/ 115 h 338"/>
                <a:gd name="T44" fmla="*/ 347 w 575"/>
                <a:gd name="T45" fmla="*/ 123 h 338"/>
                <a:gd name="T46" fmla="*/ 370 w 575"/>
                <a:gd name="T47" fmla="*/ 134 h 338"/>
                <a:gd name="T48" fmla="*/ 396 w 575"/>
                <a:gd name="T49" fmla="*/ 146 h 338"/>
                <a:gd name="T50" fmla="*/ 422 w 575"/>
                <a:gd name="T51" fmla="*/ 161 h 338"/>
                <a:gd name="T52" fmla="*/ 449 w 575"/>
                <a:gd name="T53" fmla="*/ 179 h 338"/>
                <a:gd name="T54" fmla="*/ 476 w 575"/>
                <a:gd name="T55" fmla="*/ 198 h 338"/>
                <a:gd name="T56" fmla="*/ 503 w 575"/>
                <a:gd name="T57" fmla="*/ 222 h 338"/>
                <a:gd name="T58" fmla="*/ 528 w 575"/>
                <a:gd name="T59" fmla="*/ 249 h 338"/>
                <a:gd name="T60" fmla="*/ 552 w 575"/>
                <a:gd name="T61" fmla="*/ 278 h 338"/>
                <a:gd name="T62" fmla="*/ 575 w 575"/>
                <a:gd name="T63" fmla="*/ 311 h 338"/>
                <a:gd name="T64" fmla="*/ 575 w 575"/>
                <a:gd name="T65" fmla="*/ 335 h 338"/>
                <a:gd name="T66" fmla="*/ 541 w 575"/>
                <a:gd name="T67" fmla="*/ 338 h 338"/>
                <a:gd name="T68" fmla="*/ 480 w 575"/>
                <a:gd name="T69" fmla="*/ 324 h 338"/>
                <a:gd name="T70" fmla="*/ 402 w 575"/>
                <a:gd name="T71" fmla="*/ 297 h 338"/>
                <a:gd name="T72" fmla="*/ 313 w 575"/>
                <a:gd name="T73" fmla="*/ 264 h 338"/>
                <a:gd name="T74" fmla="*/ 222 w 575"/>
                <a:gd name="T75" fmla="*/ 227 h 338"/>
                <a:gd name="T76" fmla="*/ 137 w 575"/>
                <a:gd name="T77" fmla="*/ 191 h 338"/>
                <a:gd name="T78" fmla="*/ 67 w 575"/>
                <a:gd name="T79" fmla="*/ 160 h 338"/>
                <a:gd name="T80" fmla="*/ 18 w 575"/>
                <a:gd name="T81" fmla="*/ 139 h 338"/>
                <a:gd name="T82" fmla="*/ 0 w 575"/>
                <a:gd name="T83" fmla="*/ 129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75" h="338">
                  <a:moveTo>
                    <a:pt x="0" y="129"/>
                  </a:moveTo>
                  <a:lnTo>
                    <a:pt x="81" y="0"/>
                  </a:lnTo>
                  <a:lnTo>
                    <a:pt x="83" y="0"/>
                  </a:lnTo>
                  <a:lnTo>
                    <a:pt x="87" y="3"/>
                  </a:lnTo>
                  <a:lnTo>
                    <a:pt x="96" y="8"/>
                  </a:lnTo>
                  <a:lnTo>
                    <a:pt x="104" y="13"/>
                  </a:lnTo>
                  <a:lnTo>
                    <a:pt x="115" y="19"/>
                  </a:lnTo>
                  <a:lnTo>
                    <a:pt x="126" y="26"/>
                  </a:lnTo>
                  <a:lnTo>
                    <a:pt x="137" y="33"/>
                  </a:lnTo>
                  <a:lnTo>
                    <a:pt x="147" y="41"/>
                  </a:lnTo>
                  <a:lnTo>
                    <a:pt x="156" y="50"/>
                  </a:lnTo>
                  <a:lnTo>
                    <a:pt x="166" y="58"/>
                  </a:lnTo>
                  <a:lnTo>
                    <a:pt x="174" y="65"/>
                  </a:lnTo>
                  <a:lnTo>
                    <a:pt x="185" y="72"/>
                  </a:lnTo>
                  <a:lnTo>
                    <a:pt x="198" y="78"/>
                  </a:lnTo>
                  <a:lnTo>
                    <a:pt x="212" y="83"/>
                  </a:lnTo>
                  <a:lnTo>
                    <a:pt x="230" y="88"/>
                  </a:lnTo>
                  <a:lnTo>
                    <a:pt x="247" y="94"/>
                  </a:lnTo>
                  <a:lnTo>
                    <a:pt x="266" y="98"/>
                  </a:lnTo>
                  <a:lnTo>
                    <a:pt x="286" y="103"/>
                  </a:lnTo>
                  <a:lnTo>
                    <a:pt x="305" y="109"/>
                  </a:lnTo>
                  <a:lnTo>
                    <a:pt x="326" y="115"/>
                  </a:lnTo>
                  <a:lnTo>
                    <a:pt x="347" y="123"/>
                  </a:lnTo>
                  <a:lnTo>
                    <a:pt x="370" y="134"/>
                  </a:lnTo>
                  <a:lnTo>
                    <a:pt x="396" y="146"/>
                  </a:lnTo>
                  <a:lnTo>
                    <a:pt x="422" y="161"/>
                  </a:lnTo>
                  <a:lnTo>
                    <a:pt x="449" y="179"/>
                  </a:lnTo>
                  <a:lnTo>
                    <a:pt x="476" y="198"/>
                  </a:lnTo>
                  <a:lnTo>
                    <a:pt x="503" y="222"/>
                  </a:lnTo>
                  <a:lnTo>
                    <a:pt x="528" y="249"/>
                  </a:lnTo>
                  <a:lnTo>
                    <a:pt x="552" y="278"/>
                  </a:lnTo>
                  <a:lnTo>
                    <a:pt x="575" y="311"/>
                  </a:lnTo>
                  <a:lnTo>
                    <a:pt x="575" y="335"/>
                  </a:lnTo>
                  <a:lnTo>
                    <a:pt x="541" y="338"/>
                  </a:lnTo>
                  <a:lnTo>
                    <a:pt x="480" y="324"/>
                  </a:lnTo>
                  <a:lnTo>
                    <a:pt x="402" y="297"/>
                  </a:lnTo>
                  <a:lnTo>
                    <a:pt x="313" y="264"/>
                  </a:lnTo>
                  <a:lnTo>
                    <a:pt x="222" y="227"/>
                  </a:lnTo>
                  <a:lnTo>
                    <a:pt x="137" y="191"/>
                  </a:lnTo>
                  <a:lnTo>
                    <a:pt x="67" y="160"/>
                  </a:lnTo>
                  <a:lnTo>
                    <a:pt x="18" y="139"/>
                  </a:lnTo>
                  <a:lnTo>
                    <a:pt x="0" y="129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1" name="Freeform 129">
              <a:extLst>
                <a:ext uri="{FF2B5EF4-FFF2-40B4-BE49-F238E27FC236}">
                  <a16:creationId xmlns:a16="http://schemas.microsoft.com/office/drawing/2014/main" id="{A7B4BE99-A66A-AE1B-7A75-580DE8A4E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1828"/>
              <a:ext cx="82" cy="22"/>
            </a:xfrm>
            <a:custGeom>
              <a:avLst/>
              <a:gdLst>
                <a:gd name="T0" fmla="*/ 0 w 245"/>
                <a:gd name="T1" fmla="*/ 0 h 66"/>
                <a:gd name="T2" fmla="*/ 6 w 245"/>
                <a:gd name="T3" fmla="*/ 3 h 66"/>
                <a:gd name="T4" fmla="*/ 15 w 245"/>
                <a:gd name="T5" fmla="*/ 5 h 66"/>
                <a:gd name="T6" fmla="*/ 28 w 245"/>
                <a:gd name="T7" fmla="*/ 9 h 66"/>
                <a:gd name="T8" fmla="*/ 44 w 245"/>
                <a:gd name="T9" fmla="*/ 14 h 66"/>
                <a:gd name="T10" fmla="*/ 59 w 245"/>
                <a:gd name="T11" fmla="*/ 19 h 66"/>
                <a:gd name="T12" fmla="*/ 76 w 245"/>
                <a:gd name="T13" fmla="*/ 24 h 66"/>
                <a:gd name="T14" fmla="*/ 91 w 245"/>
                <a:gd name="T15" fmla="*/ 28 h 66"/>
                <a:gd name="T16" fmla="*/ 106 w 245"/>
                <a:gd name="T17" fmla="*/ 31 h 66"/>
                <a:gd name="T18" fmla="*/ 118 w 245"/>
                <a:gd name="T19" fmla="*/ 33 h 66"/>
                <a:gd name="T20" fmla="*/ 125 w 245"/>
                <a:gd name="T21" fmla="*/ 33 h 66"/>
                <a:gd name="T22" fmla="*/ 133 w 245"/>
                <a:gd name="T23" fmla="*/ 36 h 66"/>
                <a:gd name="T24" fmla="*/ 145 w 245"/>
                <a:gd name="T25" fmla="*/ 38 h 66"/>
                <a:gd name="T26" fmla="*/ 157 w 245"/>
                <a:gd name="T27" fmla="*/ 43 h 66"/>
                <a:gd name="T28" fmla="*/ 170 w 245"/>
                <a:gd name="T29" fmla="*/ 47 h 66"/>
                <a:gd name="T30" fmla="*/ 184 w 245"/>
                <a:gd name="T31" fmla="*/ 52 h 66"/>
                <a:gd name="T32" fmla="*/ 199 w 245"/>
                <a:gd name="T33" fmla="*/ 55 h 66"/>
                <a:gd name="T34" fmla="*/ 213 w 245"/>
                <a:gd name="T35" fmla="*/ 59 h 66"/>
                <a:gd name="T36" fmla="*/ 225 w 245"/>
                <a:gd name="T37" fmla="*/ 62 h 66"/>
                <a:gd name="T38" fmla="*/ 237 w 245"/>
                <a:gd name="T39" fmla="*/ 63 h 66"/>
                <a:gd name="T40" fmla="*/ 245 w 245"/>
                <a:gd name="T41" fmla="*/ 66 h 66"/>
                <a:gd name="T42" fmla="*/ 0 w 245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5" h="66">
                  <a:moveTo>
                    <a:pt x="0" y="0"/>
                  </a:moveTo>
                  <a:lnTo>
                    <a:pt x="6" y="3"/>
                  </a:lnTo>
                  <a:lnTo>
                    <a:pt x="15" y="5"/>
                  </a:lnTo>
                  <a:lnTo>
                    <a:pt x="28" y="9"/>
                  </a:lnTo>
                  <a:lnTo>
                    <a:pt x="44" y="14"/>
                  </a:lnTo>
                  <a:lnTo>
                    <a:pt x="59" y="19"/>
                  </a:lnTo>
                  <a:lnTo>
                    <a:pt x="76" y="24"/>
                  </a:lnTo>
                  <a:lnTo>
                    <a:pt x="91" y="28"/>
                  </a:lnTo>
                  <a:lnTo>
                    <a:pt x="106" y="31"/>
                  </a:lnTo>
                  <a:lnTo>
                    <a:pt x="118" y="33"/>
                  </a:lnTo>
                  <a:lnTo>
                    <a:pt x="125" y="33"/>
                  </a:lnTo>
                  <a:lnTo>
                    <a:pt x="133" y="36"/>
                  </a:lnTo>
                  <a:lnTo>
                    <a:pt x="145" y="38"/>
                  </a:lnTo>
                  <a:lnTo>
                    <a:pt x="157" y="43"/>
                  </a:lnTo>
                  <a:lnTo>
                    <a:pt x="170" y="47"/>
                  </a:lnTo>
                  <a:lnTo>
                    <a:pt x="184" y="52"/>
                  </a:lnTo>
                  <a:lnTo>
                    <a:pt x="199" y="55"/>
                  </a:lnTo>
                  <a:lnTo>
                    <a:pt x="213" y="59"/>
                  </a:lnTo>
                  <a:lnTo>
                    <a:pt x="225" y="62"/>
                  </a:lnTo>
                  <a:lnTo>
                    <a:pt x="237" y="63"/>
                  </a:lnTo>
                  <a:lnTo>
                    <a:pt x="245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8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2" name="Freeform 130">
              <a:extLst>
                <a:ext uri="{FF2B5EF4-FFF2-40B4-BE49-F238E27FC236}">
                  <a16:creationId xmlns:a16="http://schemas.microsoft.com/office/drawing/2014/main" id="{7E24A359-9CE1-6F24-CA02-7884BFDAD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1828"/>
              <a:ext cx="82" cy="22"/>
            </a:xfrm>
            <a:custGeom>
              <a:avLst/>
              <a:gdLst>
                <a:gd name="T0" fmla="*/ 0 w 245"/>
                <a:gd name="T1" fmla="*/ 0 h 66"/>
                <a:gd name="T2" fmla="*/ 6 w 245"/>
                <a:gd name="T3" fmla="*/ 3 h 66"/>
                <a:gd name="T4" fmla="*/ 15 w 245"/>
                <a:gd name="T5" fmla="*/ 5 h 66"/>
                <a:gd name="T6" fmla="*/ 28 w 245"/>
                <a:gd name="T7" fmla="*/ 9 h 66"/>
                <a:gd name="T8" fmla="*/ 44 w 245"/>
                <a:gd name="T9" fmla="*/ 14 h 66"/>
                <a:gd name="T10" fmla="*/ 59 w 245"/>
                <a:gd name="T11" fmla="*/ 19 h 66"/>
                <a:gd name="T12" fmla="*/ 76 w 245"/>
                <a:gd name="T13" fmla="*/ 24 h 66"/>
                <a:gd name="T14" fmla="*/ 91 w 245"/>
                <a:gd name="T15" fmla="*/ 28 h 66"/>
                <a:gd name="T16" fmla="*/ 106 w 245"/>
                <a:gd name="T17" fmla="*/ 31 h 66"/>
                <a:gd name="T18" fmla="*/ 118 w 245"/>
                <a:gd name="T19" fmla="*/ 33 h 66"/>
                <a:gd name="T20" fmla="*/ 125 w 245"/>
                <a:gd name="T21" fmla="*/ 33 h 66"/>
                <a:gd name="T22" fmla="*/ 133 w 245"/>
                <a:gd name="T23" fmla="*/ 36 h 66"/>
                <a:gd name="T24" fmla="*/ 145 w 245"/>
                <a:gd name="T25" fmla="*/ 38 h 66"/>
                <a:gd name="T26" fmla="*/ 157 w 245"/>
                <a:gd name="T27" fmla="*/ 43 h 66"/>
                <a:gd name="T28" fmla="*/ 170 w 245"/>
                <a:gd name="T29" fmla="*/ 47 h 66"/>
                <a:gd name="T30" fmla="*/ 184 w 245"/>
                <a:gd name="T31" fmla="*/ 52 h 66"/>
                <a:gd name="T32" fmla="*/ 199 w 245"/>
                <a:gd name="T33" fmla="*/ 55 h 66"/>
                <a:gd name="T34" fmla="*/ 213 w 245"/>
                <a:gd name="T35" fmla="*/ 59 h 66"/>
                <a:gd name="T36" fmla="*/ 225 w 245"/>
                <a:gd name="T37" fmla="*/ 62 h 66"/>
                <a:gd name="T38" fmla="*/ 237 w 245"/>
                <a:gd name="T39" fmla="*/ 63 h 66"/>
                <a:gd name="T40" fmla="*/ 245 w 245"/>
                <a:gd name="T4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5" h="66">
                  <a:moveTo>
                    <a:pt x="0" y="0"/>
                  </a:moveTo>
                  <a:lnTo>
                    <a:pt x="6" y="3"/>
                  </a:lnTo>
                  <a:lnTo>
                    <a:pt x="15" y="5"/>
                  </a:lnTo>
                  <a:lnTo>
                    <a:pt x="28" y="9"/>
                  </a:lnTo>
                  <a:lnTo>
                    <a:pt x="44" y="14"/>
                  </a:lnTo>
                  <a:lnTo>
                    <a:pt x="59" y="19"/>
                  </a:lnTo>
                  <a:lnTo>
                    <a:pt x="76" y="24"/>
                  </a:lnTo>
                  <a:lnTo>
                    <a:pt x="91" y="28"/>
                  </a:lnTo>
                  <a:lnTo>
                    <a:pt x="106" y="31"/>
                  </a:lnTo>
                  <a:lnTo>
                    <a:pt x="118" y="33"/>
                  </a:lnTo>
                  <a:lnTo>
                    <a:pt x="125" y="33"/>
                  </a:lnTo>
                  <a:lnTo>
                    <a:pt x="133" y="36"/>
                  </a:lnTo>
                  <a:lnTo>
                    <a:pt x="145" y="38"/>
                  </a:lnTo>
                  <a:lnTo>
                    <a:pt x="157" y="43"/>
                  </a:lnTo>
                  <a:lnTo>
                    <a:pt x="170" y="47"/>
                  </a:lnTo>
                  <a:lnTo>
                    <a:pt x="184" y="52"/>
                  </a:lnTo>
                  <a:lnTo>
                    <a:pt x="199" y="55"/>
                  </a:lnTo>
                  <a:lnTo>
                    <a:pt x="213" y="59"/>
                  </a:lnTo>
                  <a:lnTo>
                    <a:pt x="225" y="62"/>
                  </a:lnTo>
                  <a:lnTo>
                    <a:pt x="237" y="63"/>
                  </a:lnTo>
                  <a:lnTo>
                    <a:pt x="245" y="66"/>
                  </a:lnTo>
                </a:path>
              </a:pathLst>
            </a:custGeom>
            <a:noFill/>
            <a:ln w="11113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3" name="Freeform 131">
              <a:extLst>
                <a:ext uri="{FF2B5EF4-FFF2-40B4-BE49-F238E27FC236}">
                  <a16:creationId xmlns:a16="http://schemas.microsoft.com/office/drawing/2014/main" id="{699A9805-E1AA-AD12-480D-BC44368EE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" y="1371"/>
              <a:ext cx="64" cy="52"/>
            </a:xfrm>
            <a:custGeom>
              <a:avLst/>
              <a:gdLst>
                <a:gd name="T0" fmla="*/ 126 w 193"/>
                <a:gd name="T1" fmla="*/ 149 h 155"/>
                <a:gd name="T2" fmla="*/ 132 w 193"/>
                <a:gd name="T3" fmla="*/ 136 h 155"/>
                <a:gd name="T4" fmla="*/ 138 w 193"/>
                <a:gd name="T5" fmla="*/ 123 h 155"/>
                <a:gd name="T6" fmla="*/ 145 w 193"/>
                <a:gd name="T7" fmla="*/ 110 h 155"/>
                <a:gd name="T8" fmla="*/ 152 w 193"/>
                <a:gd name="T9" fmla="*/ 97 h 155"/>
                <a:gd name="T10" fmla="*/ 159 w 193"/>
                <a:gd name="T11" fmla="*/ 87 h 155"/>
                <a:gd name="T12" fmla="*/ 166 w 193"/>
                <a:gd name="T13" fmla="*/ 78 h 155"/>
                <a:gd name="T14" fmla="*/ 174 w 193"/>
                <a:gd name="T15" fmla="*/ 71 h 155"/>
                <a:gd name="T16" fmla="*/ 181 w 193"/>
                <a:gd name="T17" fmla="*/ 67 h 155"/>
                <a:gd name="T18" fmla="*/ 187 w 193"/>
                <a:gd name="T19" fmla="*/ 67 h 155"/>
                <a:gd name="T20" fmla="*/ 193 w 193"/>
                <a:gd name="T21" fmla="*/ 71 h 155"/>
                <a:gd name="T22" fmla="*/ 85 w 193"/>
                <a:gd name="T23" fmla="*/ 5 h 155"/>
                <a:gd name="T24" fmla="*/ 72 w 193"/>
                <a:gd name="T25" fmla="*/ 0 h 155"/>
                <a:gd name="T26" fmla="*/ 65 w 193"/>
                <a:gd name="T27" fmla="*/ 3 h 155"/>
                <a:gd name="T28" fmla="*/ 57 w 193"/>
                <a:gd name="T29" fmla="*/ 6 h 155"/>
                <a:gd name="T30" fmla="*/ 47 w 193"/>
                <a:gd name="T31" fmla="*/ 12 h 155"/>
                <a:gd name="T32" fmla="*/ 38 w 193"/>
                <a:gd name="T33" fmla="*/ 18 h 155"/>
                <a:gd name="T34" fmla="*/ 28 w 193"/>
                <a:gd name="T35" fmla="*/ 28 h 155"/>
                <a:gd name="T36" fmla="*/ 20 w 193"/>
                <a:gd name="T37" fmla="*/ 36 h 155"/>
                <a:gd name="T38" fmla="*/ 13 w 193"/>
                <a:gd name="T39" fmla="*/ 46 h 155"/>
                <a:gd name="T40" fmla="*/ 6 w 193"/>
                <a:gd name="T41" fmla="*/ 56 h 155"/>
                <a:gd name="T42" fmla="*/ 1 w 193"/>
                <a:gd name="T43" fmla="*/ 67 h 155"/>
                <a:gd name="T44" fmla="*/ 0 w 193"/>
                <a:gd name="T45" fmla="*/ 78 h 155"/>
                <a:gd name="T46" fmla="*/ 0 w 193"/>
                <a:gd name="T47" fmla="*/ 88 h 155"/>
                <a:gd name="T48" fmla="*/ 2 w 193"/>
                <a:gd name="T49" fmla="*/ 93 h 155"/>
                <a:gd name="T50" fmla="*/ 3 w 193"/>
                <a:gd name="T51" fmla="*/ 98 h 155"/>
                <a:gd name="T52" fmla="*/ 6 w 193"/>
                <a:gd name="T53" fmla="*/ 103 h 155"/>
                <a:gd name="T54" fmla="*/ 7 w 193"/>
                <a:gd name="T55" fmla="*/ 108 h 155"/>
                <a:gd name="T56" fmla="*/ 8 w 193"/>
                <a:gd name="T57" fmla="*/ 112 h 155"/>
                <a:gd name="T58" fmla="*/ 8 w 193"/>
                <a:gd name="T59" fmla="*/ 116 h 155"/>
                <a:gd name="T60" fmla="*/ 9 w 193"/>
                <a:gd name="T61" fmla="*/ 121 h 155"/>
                <a:gd name="T62" fmla="*/ 10 w 193"/>
                <a:gd name="T63" fmla="*/ 125 h 155"/>
                <a:gd name="T64" fmla="*/ 12 w 193"/>
                <a:gd name="T65" fmla="*/ 130 h 155"/>
                <a:gd name="T66" fmla="*/ 12 w 193"/>
                <a:gd name="T67" fmla="*/ 135 h 155"/>
                <a:gd name="T68" fmla="*/ 15 w 193"/>
                <a:gd name="T69" fmla="*/ 134 h 155"/>
                <a:gd name="T70" fmla="*/ 16 w 193"/>
                <a:gd name="T71" fmla="*/ 135 h 155"/>
                <a:gd name="T72" fmla="*/ 20 w 193"/>
                <a:gd name="T73" fmla="*/ 135 h 155"/>
                <a:gd name="T74" fmla="*/ 26 w 193"/>
                <a:gd name="T75" fmla="*/ 136 h 155"/>
                <a:gd name="T76" fmla="*/ 33 w 193"/>
                <a:gd name="T77" fmla="*/ 137 h 155"/>
                <a:gd name="T78" fmla="*/ 44 w 193"/>
                <a:gd name="T79" fmla="*/ 138 h 155"/>
                <a:gd name="T80" fmla="*/ 56 w 193"/>
                <a:gd name="T81" fmla="*/ 140 h 155"/>
                <a:gd name="T82" fmla="*/ 70 w 193"/>
                <a:gd name="T83" fmla="*/ 143 h 155"/>
                <a:gd name="T84" fmla="*/ 87 w 193"/>
                <a:gd name="T85" fmla="*/ 146 h 155"/>
                <a:gd name="T86" fmla="*/ 106 w 193"/>
                <a:gd name="T87" fmla="*/ 150 h 155"/>
                <a:gd name="T88" fmla="*/ 125 w 193"/>
                <a:gd name="T89" fmla="*/ 155 h 155"/>
                <a:gd name="T90" fmla="*/ 126 w 193"/>
                <a:gd name="T91" fmla="*/ 14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" h="155">
                  <a:moveTo>
                    <a:pt x="126" y="149"/>
                  </a:moveTo>
                  <a:lnTo>
                    <a:pt x="132" y="136"/>
                  </a:lnTo>
                  <a:lnTo>
                    <a:pt x="138" y="123"/>
                  </a:lnTo>
                  <a:lnTo>
                    <a:pt x="145" y="110"/>
                  </a:lnTo>
                  <a:lnTo>
                    <a:pt x="152" y="97"/>
                  </a:lnTo>
                  <a:lnTo>
                    <a:pt x="159" y="87"/>
                  </a:lnTo>
                  <a:lnTo>
                    <a:pt x="166" y="78"/>
                  </a:lnTo>
                  <a:lnTo>
                    <a:pt x="174" y="71"/>
                  </a:lnTo>
                  <a:lnTo>
                    <a:pt x="181" y="67"/>
                  </a:lnTo>
                  <a:lnTo>
                    <a:pt x="187" y="67"/>
                  </a:lnTo>
                  <a:lnTo>
                    <a:pt x="193" y="71"/>
                  </a:lnTo>
                  <a:lnTo>
                    <a:pt x="85" y="5"/>
                  </a:lnTo>
                  <a:lnTo>
                    <a:pt x="72" y="0"/>
                  </a:lnTo>
                  <a:lnTo>
                    <a:pt x="65" y="3"/>
                  </a:lnTo>
                  <a:lnTo>
                    <a:pt x="57" y="6"/>
                  </a:lnTo>
                  <a:lnTo>
                    <a:pt x="47" y="12"/>
                  </a:lnTo>
                  <a:lnTo>
                    <a:pt x="38" y="18"/>
                  </a:lnTo>
                  <a:lnTo>
                    <a:pt x="28" y="28"/>
                  </a:lnTo>
                  <a:lnTo>
                    <a:pt x="20" y="36"/>
                  </a:lnTo>
                  <a:lnTo>
                    <a:pt x="13" y="46"/>
                  </a:lnTo>
                  <a:lnTo>
                    <a:pt x="6" y="56"/>
                  </a:lnTo>
                  <a:lnTo>
                    <a:pt x="1" y="67"/>
                  </a:lnTo>
                  <a:lnTo>
                    <a:pt x="0" y="78"/>
                  </a:lnTo>
                  <a:lnTo>
                    <a:pt x="0" y="88"/>
                  </a:lnTo>
                  <a:lnTo>
                    <a:pt x="2" y="93"/>
                  </a:lnTo>
                  <a:lnTo>
                    <a:pt x="3" y="98"/>
                  </a:lnTo>
                  <a:lnTo>
                    <a:pt x="6" y="103"/>
                  </a:lnTo>
                  <a:lnTo>
                    <a:pt x="7" y="108"/>
                  </a:lnTo>
                  <a:lnTo>
                    <a:pt x="8" y="112"/>
                  </a:lnTo>
                  <a:lnTo>
                    <a:pt x="8" y="116"/>
                  </a:lnTo>
                  <a:lnTo>
                    <a:pt x="9" y="121"/>
                  </a:lnTo>
                  <a:lnTo>
                    <a:pt x="10" y="125"/>
                  </a:lnTo>
                  <a:lnTo>
                    <a:pt x="12" y="130"/>
                  </a:lnTo>
                  <a:lnTo>
                    <a:pt x="12" y="135"/>
                  </a:lnTo>
                  <a:lnTo>
                    <a:pt x="15" y="134"/>
                  </a:lnTo>
                  <a:lnTo>
                    <a:pt x="16" y="135"/>
                  </a:lnTo>
                  <a:lnTo>
                    <a:pt x="20" y="135"/>
                  </a:lnTo>
                  <a:lnTo>
                    <a:pt x="26" y="136"/>
                  </a:lnTo>
                  <a:lnTo>
                    <a:pt x="33" y="137"/>
                  </a:lnTo>
                  <a:lnTo>
                    <a:pt x="44" y="138"/>
                  </a:lnTo>
                  <a:lnTo>
                    <a:pt x="56" y="140"/>
                  </a:lnTo>
                  <a:lnTo>
                    <a:pt x="70" y="143"/>
                  </a:lnTo>
                  <a:lnTo>
                    <a:pt x="87" y="146"/>
                  </a:lnTo>
                  <a:lnTo>
                    <a:pt x="106" y="150"/>
                  </a:lnTo>
                  <a:lnTo>
                    <a:pt x="125" y="155"/>
                  </a:lnTo>
                  <a:lnTo>
                    <a:pt x="126" y="149"/>
                  </a:lnTo>
                  <a:close/>
                </a:path>
              </a:pathLst>
            </a:custGeom>
            <a:solidFill>
              <a:srgbClr val="A5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4" name="Freeform 132">
              <a:extLst>
                <a:ext uri="{FF2B5EF4-FFF2-40B4-BE49-F238E27FC236}">
                  <a16:creationId xmlns:a16="http://schemas.microsoft.com/office/drawing/2014/main" id="{05694A14-1553-EACC-87CF-0159C7F30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9" y="1372"/>
              <a:ext cx="64" cy="51"/>
            </a:xfrm>
            <a:custGeom>
              <a:avLst/>
              <a:gdLst>
                <a:gd name="T0" fmla="*/ 126 w 193"/>
                <a:gd name="T1" fmla="*/ 152 h 152"/>
                <a:gd name="T2" fmla="*/ 131 w 193"/>
                <a:gd name="T3" fmla="*/ 138 h 152"/>
                <a:gd name="T4" fmla="*/ 138 w 193"/>
                <a:gd name="T5" fmla="*/ 123 h 152"/>
                <a:gd name="T6" fmla="*/ 144 w 193"/>
                <a:gd name="T7" fmla="*/ 110 h 152"/>
                <a:gd name="T8" fmla="*/ 152 w 193"/>
                <a:gd name="T9" fmla="*/ 97 h 152"/>
                <a:gd name="T10" fmla="*/ 158 w 193"/>
                <a:gd name="T11" fmla="*/ 86 h 152"/>
                <a:gd name="T12" fmla="*/ 166 w 193"/>
                <a:gd name="T13" fmla="*/ 77 h 152"/>
                <a:gd name="T14" fmla="*/ 174 w 193"/>
                <a:gd name="T15" fmla="*/ 70 h 152"/>
                <a:gd name="T16" fmla="*/ 181 w 193"/>
                <a:gd name="T17" fmla="*/ 66 h 152"/>
                <a:gd name="T18" fmla="*/ 187 w 193"/>
                <a:gd name="T19" fmla="*/ 66 h 152"/>
                <a:gd name="T20" fmla="*/ 193 w 193"/>
                <a:gd name="T21" fmla="*/ 70 h 152"/>
                <a:gd name="T22" fmla="*/ 85 w 193"/>
                <a:gd name="T23" fmla="*/ 3 h 152"/>
                <a:gd name="T24" fmla="*/ 72 w 193"/>
                <a:gd name="T25" fmla="*/ 0 h 152"/>
                <a:gd name="T26" fmla="*/ 66 w 193"/>
                <a:gd name="T27" fmla="*/ 2 h 152"/>
                <a:gd name="T28" fmla="*/ 57 w 193"/>
                <a:gd name="T29" fmla="*/ 7 h 152"/>
                <a:gd name="T30" fmla="*/ 47 w 193"/>
                <a:gd name="T31" fmla="*/ 11 h 152"/>
                <a:gd name="T32" fmla="*/ 38 w 193"/>
                <a:gd name="T33" fmla="*/ 19 h 152"/>
                <a:gd name="T34" fmla="*/ 28 w 193"/>
                <a:gd name="T35" fmla="*/ 27 h 152"/>
                <a:gd name="T36" fmla="*/ 19 w 193"/>
                <a:gd name="T37" fmla="*/ 36 h 152"/>
                <a:gd name="T38" fmla="*/ 10 w 193"/>
                <a:gd name="T39" fmla="*/ 47 h 152"/>
                <a:gd name="T40" fmla="*/ 4 w 193"/>
                <a:gd name="T41" fmla="*/ 58 h 152"/>
                <a:gd name="T42" fmla="*/ 1 w 193"/>
                <a:gd name="T43" fmla="*/ 70 h 152"/>
                <a:gd name="T44" fmla="*/ 0 w 193"/>
                <a:gd name="T45" fmla="*/ 8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3" h="152">
                  <a:moveTo>
                    <a:pt x="126" y="152"/>
                  </a:moveTo>
                  <a:lnTo>
                    <a:pt x="131" y="138"/>
                  </a:lnTo>
                  <a:lnTo>
                    <a:pt x="138" y="123"/>
                  </a:lnTo>
                  <a:lnTo>
                    <a:pt x="144" y="110"/>
                  </a:lnTo>
                  <a:lnTo>
                    <a:pt x="152" y="97"/>
                  </a:lnTo>
                  <a:lnTo>
                    <a:pt x="158" y="86"/>
                  </a:lnTo>
                  <a:lnTo>
                    <a:pt x="166" y="77"/>
                  </a:lnTo>
                  <a:lnTo>
                    <a:pt x="174" y="70"/>
                  </a:lnTo>
                  <a:lnTo>
                    <a:pt x="181" y="66"/>
                  </a:lnTo>
                  <a:lnTo>
                    <a:pt x="187" y="66"/>
                  </a:lnTo>
                  <a:lnTo>
                    <a:pt x="193" y="70"/>
                  </a:lnTo>
                  <a:lnTo>
                    <a:pt x="85" y="3"/>
                  </a:lnTo>
                  <a:lnTo>
                    <a:pt x="72" y="0"/>
                  </a:lnTo>
                  <a:lnTo>
                    <a:pt x="66" y="2"/>
                  </a:lnTo>
                  <a:lnTo>
                    <a:pt x="57" y="7"/>
                  </a:lnTo>
                  <a:lnTo>
                    <a:pt x="47" y="11"/>
                  </a:lnTo>
                  <a:lnTo>
                    <a:pt x="38" y="19"/>
                  </a:lnTo>
                  <a:lnTo>
                    <a:pt x="28" y="27"/>
                  </a:lnTo>
                  <a:lnTo>
                    <a:pt x="19" y="36"/>
                  </a:lnTo>
                  <a:lnTo>
                    <a:pt x="10" y="47"/>
                  </a:lnTo>
                  <a:lnTo>
                    <a:pt x="4" y="58"/>
                  </a:lnTo>
                  <a:lnTo>
                    <a:pt x="1" y="70"/>
                  </a:lnTo>
                  <a:lnTo>
                    <a:pt x="0" y="82"/>
                  </a:lnTo>
                </a:path>
              </a:pathLst>
            </a:custGeom>
            <a:noFill/>
            <a:ln w="9525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5" name="Freeform 133">
              <a:extLst>
                <a:ext uri="{FF2B5EF4-FFF2-40B4-BE49-F238E27FC236}">
                  <a16:creationId xmlns:a16="http://schemas.microsoft.com/office/drawing/2014/main" id="{4C837D39-368A-009D-00E9-A7FB3014B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1416"/>
              <a:ext cx="554" cy="516"/>
            </a:xfrm>
            <a:custGeom>
              <a:avLst/>
              <a:gdLst>
                <a:gd name="T0" fmla="*/ 1386 w 1660"/>
                <a:gd name="T1" fmla="*/ 1463 h 1547"/>
                <a:gd name="T2" fmla="*/ 1245 w 1660"/>
                <a:gd name="T3" fmla="*/ 1428 h 1547"/>
                <a:gd name="T4" fmla="*/ 1074 w 1660"/>
                <a:gd name="T5" fmla="*/ 1369 h 1547"/>
                <a:gd name="T6" fmla="*/ 889 w 1660"/>
                <a:gd name="T7" fmla="*/ 1301 h 1547"/>
                <a:gd name="T8" fmla="*/ 704 w 1660"/>
                <a:gd name="T9" fmla="*/ 1243 h 1547"/>
                <a:gd name="T10" fmla="*/ 531 w 1660"/>
                <a:gd name="T11" fmla="*/ 1213 h 1547"/>
                <a:gd name="T12" fmla="*/ 387 w 1660"/>
                <a:gd name="T13" fmla="*/ 1195 h 1547"/>
                <a:gd name="T14" fmla="*/ 275 w 1660"/>
                <a:gd name="T15" fmla="*/ 1166 h 1547"/>
                <a:gd name="T16" fmla="*/ 196 w 1660"/>
                <a:gd name="T17" fmla="*/ 1139 h 1547"/>
                <a:gd name="T18" fmla="*/ 149 w 1660"/>
                <a:gd name="T19" fmla="*/ 1116 h 1547"/>
                <a:gd name="T20" fmla="*/ 132 w 1660"/>
                <a:gd name="T21" fmla="*/ 1108 h 1547"/>
                <a:gd name="T22" fmla="*/ 126 w 1660"/>
                <a:gd name="T23" fmla="*/ 1106 h 1547"/>
                <a:gd name="T24" fmla="*/ 107 w 1660"/>
                <a:gd name="T25" fmla="*/ 1095 h 1547"/>
                <a:gd name="T26" fmla="*/ 79 w 1660"/>
                <a:gd name="T27" fmla="*/ 1069 h 1547"/>
                <a:gd name="T28" fmla="*/ 46 w 1660"/>
                <a:gd name="T29" fmla="*/ 1020 h 1547"/>
                <a:gd name="T30" fmla="*/ 9 w 1660"/>
                <a:gd name="T31" fmla="*/ 941 h 1547"/>
                <a:gd name="T32" fmla="*/ 6 w 1660"/>
                <a:gd name="T33" fmla="*/ 813 h 1547"/>
                <a:gd name="T34" fmla="*/ 56 w 1660"/>
                <a:gd name="T35" fmla="*/ 643 h 1547"/>
                <a:gd name="T36" fmla="*/ 132 w 1660"/>
                <a:gd name="T37" fmla="*/ 468 h 1547"/>
                <a:gd name="T38" fmla="*/ 204 w 1660"/>
                <a:gd name="T39" fmla="*/ 324 h 1547"/>
                <a:gd name="T40" fmla="*/ 252 w 1660"/>
                <a:gd name="T41" fmla="*/ 249 h 1547"/>
                <a:gd name="T42" fmla="*/ 282 w 1660"/>
                <a:gd name="T43" fmla="*/ 205 h 1547"/>
                <a:gd name="T44" fmla="*/ 327 w 1660"/>
                <a:gd name="T45" fmla="*/ 143 h 1547"/>
                <a:gd name="T46" fmla="*/ 383 w 1660"/>
                <a:gd name="T47" fmla="*/ 76 h 1547"/>
                <a:gd name="T48" fmla="*/ 447 w 1660"/>
                <a:gd name="T49" fmla="*/ 24 h 1547"/>
                <a:gd name="T50" fmla="*/ 519 w 1660"/>
                <a:gd name="T51" fmla="*/ 0 h 1547"/>
                <a:gd name="T52" fmla="*/ 536 w 1660"/>
                <a:gd name="T53" fmla="*/ 1 h 1547"/>
                <a:gd name="T54" fmla="*/ 586 w 1660"/>
                <a:gd name="T55" fmla="*/ 11 h 1547"/>
                <a:gd name="T56" fmla="*/ 665 w 1660"/>
                <a:gd name="T57" fmla="*/ 30 h 1547"/>
                <a:gd name="T58" fmla="*/ 771 w 1660"/>
                <a:gd name="T59" fmla="*/ 65 h 1547"/>
                <a:gd name="T60" fmla="*/ 902 w 1660"/>
                <a:gd name="T61" fmla="*/ 120 h 1547"/>
                <a:gd name="T62" fmla="*/ 1058 w 1660"/>
                <a:gd name="T63" fmla="*/ 187 h 1547"/>
                <a:gd name="T64" fmla="*/ 1226 w 1660"/>
                <a:gd name="T65" fmla="*/ 255 h 1547"/>
                <a:gd name="T66" fmla="*/ 1384 w 1660"/>
                <a:gd name="T67" fmla="*/ 314 h 1547"/>
                <a:gd name="T68" fmla="*/ 1508 w 1660"/>
                <a:gd name="T69" fmla="*/ 361 h 1547"/>
                <a:gd name="T70" fmla="*/ 1577 w 1660"/>
                <a:gd name="T71" fmla="*/ 388 h 1547"/>
                <a:gd name="T72" fmla="*/ 1608 w 1660"/>
                <a:gd name="T73" fmla="*/ 405 h 1547"/>
                <a:gd name="T74" fmla="*/ 1631 w 1660"/>
                <a:gd name="T75" fmla="*/ 418 h 1547"/>
                <a:gd name="T76" fmla="*/ 1647 w 1660"/>
                <a:gd name="T77" fmla="*/ 427 h 1547"/>
                <a:gd name="T78" fmla="*/ 1658 w 1660"/>
                <a:gd name="T79" fmla="*/ 433 h 1547"/>
                <a:gd name="T80" fmla="*/ 1660 w 1660"/>
                <a:gd name="T81" fmla="*/ 436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0" h="1547">
                  <a:moveTo>
                    <a:pt x="1660" y="1547"/>
                  </a:moveTo>
                  <a:lnTo>
                    <a:pt x="1386" y="1463"/>
                  </a:lnTo>
                  <a:lnTo>
                    <a:pt x="1321" y="1450"/>
                  </a:lnTo>
                  <a:lnTo>
                    <a:pt x="1245" y="1428"/>
                  </a:lnTo>
                  <a:lnTo>
                    <a:pt x="1162" y="1400"/>
                  </a:lnTo>
                  <a:lnTo>
                    <a:pt x="1074" y="1369"/>
                  </a:lnTo>
                  <a:lnTo>
                    <a:pt x="983" y="1334"/>
                  </a:lnTo>
                  <a:lnTo>
                    <a:pt x="889" y="1301"/>
                  </a:lnTo>
                  <a:lnTo>
                    <a:pt x="795" y="1269"/>
                  </a:lnTo>
                  <a:lnTo>
                    <a:pt x="704" y="1243"/>
                  </a:lnTo>
                  <a:lnTo>
                    <a:pt x="614" y="1222"/>
                  </a:lnTo>
                  <a:lnTo>
                    <a:pt x="531" y="1213"/>
                  </a:lnTo>
                  <a:lnTo>
                    <a:pt x="455" y="1204"/>
                  </a:lnTo>
                  <a:lnTo>
                    <a:pt x="387" y="1195"/>
                  </a:lnTo>
                  <a:lnTo>
                    <a:pt x="326" y="1181"/>
                  </a:lnTo>
                  <a:lnTo>
                    <a:pt x="275" y="1166"/>
                  </a:lnTo>
                  <a:lnTo>
                    <a:pt x="231" y="1152"/>
                  </a:lnTo>
                  <a:lnTo>
                    <a:pt x="196" y="1139"/>
                  </a:lnTo>
                  <a:lnTo>
                    <a:pt x="168" y="1127"/>
                  </a:lnTo>
                  <a:lnTo>
                    <a:pt x="149" y="1116"/>
                  </a:lnTo>
                  <a:lnTo>
                    <a:pt x="135" y="1110"/>
                  </a:lnTo>
                  <a:lnTo>
                    <a:pt x="132" y="1108"/>
                  </a:lnTo>
                  <a:lnTo>
                    <a:pt x="131" y="1108"/>
                  </a:lnTo>
                  <a:lnTo>
                    <a:pt x="126" y="1106"/>
                  </a:lnTo>
                  <a:lnTo>
                    <a:pt x="118" y="1102"/>
                  </a:lnTo>
                  <a:lnTo>
                    <a:pt x="107" y="1095"/>
                  </a:lnTo>
                  <a:lnTo>
                    <a:pt x="94" y="1084"/>
                  </a:lnTo>
                  <a:lnTo>
                    <a:pt x="79" y="1069"/>
                  </a:lnTo>
                  <a:lnTo>
                    <a:pt x="63" y="1047"/>
                  </a:lnTo>
                  <a:lnTo>
                    <a:pt x="46" y="1020"/>
                  </a:lnTo>
                  <a:lnTo>
                    <a:pt x="27" y="984"/>
                  </a:lnTo>
                  <a:lnTo>
                    <a:pt x="9" y="941"/>
                  </a:lnTo>
                  <a:lnTo>
                    <a:pt x="0" y="884"/>
                  </a:lnTo>
                  <a:lnTo>
                    <a:pt x="6" y="813"/>
                  </a:lnTo>
                  <a:lnTo>
                    <a:pt x="26" y="731"/>
                  </a:lnTo>
                  <a:lnTo>
                    <a:pt x="56" y="643"/>
                  </a:lnTo>
                  <a:lnTo>
                    <a:pt x="93" y="553"/>
                  </a:lnTo>
                  <a:lnTo>
                    <a:pt x="132" y="468"/>
                  </a:lnTo>
                  <a:lnTo>
                    <a:pt x="170" y="389"/>
                  </a:lnTo>
                  <a:lnTo>
                    <a:pt x="204" y="324"/>
                  </a:lnTo>
                  <a:lnTo>
                    <a:pt x="233" y="275"/>
                  </a:lnTo>
                  <a:lnTo>
                    <a:pt x="252" y="249"/>
                  </a:lnTo>
                  <a:lnTo>
                    <a:pt x="265" y="231"/>
                  </a:lnTo>
                  <a:lnTo>
                    <a:pt x="282" y="205"/>
                  </a:lnTo>
                  <a:lnTo>
                    <a:pt x="302" y="176"/>
                  </a:lnTo>
                  <a:lnTo>
                    <a:pt x="327" y="143"/>
                  </a:lnTo>
                  <a:lnTo>
                    <a:pt x="353" y="108"/>
                  </a:lnTo>
                  <a:lnTo>
                    <a:pt x="383" y="76"/>
                  </a:lnTo>
                  <a:lnTo>
                    <a:pt x="415" y="47"/>
                  </a:lnTo>
                  <a:lnTo>
                    <a:pt x="447" y="24"/>
                  </a:lnTo>
                  <a:lnTo>
                    <a:pt x="483" y="7"/>
                  </a:lnTo>
                  <a:lnTo>
                    <a:pt x="519" y="0"/>
                  </a:lnTo>
                  <a:lnTo>
                    <a:pt x="523" y="0"/>
                  </a:lnTo>
                  <a:lnTo>
                    <a:pt x="536" y="1"/>
                  </a:lnTo>
                  <a:lnTo>
                    <a:pt x="557" y="5"/>
                  </a:lnTo>
                  <a:lnTo>
                    <a:pt x="586" y="11"/>
                  </a:lnTo>
                  <a:lnTo>
                    <a:pt x="621" y="19"/>
                  </a:lnTo>
                  <a:lnTo>
                    <a:pt x="665" y="30"/>
                  </a:lnTo>
                  <a:lnTo>
                    <a:pt x="715" y="45"/>
                  </a:lnTo>
                  <a:lnTo>
                    <a:pt x="771" y="65"/>
                  </a:lnTo>
                  <a:lnTo>
                    <a:pt x="835" y="89"/>
                  </a:lnTo>
                  <a:lnTo>
                    <a:pt x="902" y="120"/>
                  </a:lnTo>
                  <a:lnTo>
                    <a:pt x="978" y="153"/>
                  </a:lnTo>
                  <a:lnTo>
                    <a:pt x="1058" y="187"/>
                  </a:lnTo>
                  <a:lnTo>
                    <a:pt x="1143" y="221"/>
                  </a:lnTo>
                  <a:lnTo>
                    <a:pt x="1226" y="255"/>
                  </a:lnTo>
                  <a:lnTo>
                    <a:pt x="1307" y="284"/>
                  </a:lnTo>
                  <a:lnTo>
                    <a:pt x="1384" y="314"/>
                  </a:lnTo>
                  <a:lnTo>
                    <a:pt x="1450" y="339"/>
                  </a:lnTo>
                  <a:lnTo>
                    <a:pt x="1508" y="361"/>
                  </a:lnTo>
                  <a:lnTo>
                    <a:pt x="1550" y="377"/>
                  </a:lnTo>
                  <a:lnTo>
                    <a:pt x="1577" y="388"/>
                  </a:lnTo>
                  <a:lnTo>
                    <a:pt x="1593" y="396"/>
                  </a:lnTo>
                  <a:lnTo>
                    <a:pt x="1608" y="405"/>
                  </a:lnTo>
                  <a:lnTo>
                    <a:pt x="1619" y="411"/>
                  </a:lnTo>
                  <a:lnTo>
                    <a:pt x="1631" y="418"/>
                  </a:lnTo>
                  <a:lnTo>
                    <a:pt x="1640" y="422"/>
                  </a:lnTo>
                  <a:lnTo>
                    <a:pt x="1647" y="427"/>
                  </a:lnTo>
                  <a:lnTo>
                    <a:pt x="1653" y="431"/>
                  </a:lnTo>
                  <a:lnTo>
                    <a:pt x="1658" y="433"/>
                  </a:lnTo>
                  <a:lnTo>
                    <a:pt x="1659" y="436"/>
                  </a:lnTo>
                  <a:lnTo>
                    <a:pt x="1660" y="436"/>
                  </a:lnTo>
                  <a:lnTo>
                    <a:pt x="1660" y="1547"/>
                  </a:lnTo>
                  <a:close/>
                </a:path>
              </a:pathLst>
            </a:custGeom>
            <a:solidFill>
              <a:srgbClr val="268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6" name="Freeform 134">
              <a:extLst>
                <a:ext uri="{FF2B5EF4-FFF2-40B4-BE49-F238E27FC236}">
                  <a16:creationId xmlns:a16="http://schemas.microsoft.com/office/drawing/2014/main" id="{B861E321-AE5C-51C3-FB3C-498B7AB2F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1548"/>
              <a:ext cx="146" cy="83"/>
            </a:xfrm>
            <a:custGeom>
              <a:avLst/>
              <a:gdLst>
                <a:gd name="T0" fmla="*/ 13 w 438"/>
                <a:gd name="T1" fmla="*/ 0 h 250"/>
                <a:gd name="T2" fmla="*/ 32 w 438"/>
                <a:gd name="T3" fmla="*/ 1 h 250"/>
                <a:gd name="T4" fmla="*/ 52 w 438"/>
                <a:gd name="T5" fmla="*/ 2 h 250"/>
                <a:gd name="T6" fmla="*/ 70 w 438"/>
                <a:gd name="T7" fmla="*/ 5 h 250"/>
                <a:gd name="T8" fmla="*/ 82 w 438"/>
                <a:gd name="T9" fmla="*/ 8 h 250"/>
                <a:gd name="T10" fmla="*/ 95 w 438"/>
                <a:gd name="T11" fmla="*/ 9 h 250"/>
                <a:gd name="T12" fmla="*/ 109 w 438"/>
                <a:gd name="T13" fmla="*/ 12 h 250"/>
                <a:gd name="T14" fmla="*/ 126 w 438"/>
                <a:gd name="T15" fmla="*/ 17 h 250"/>
                <a:gd name="T16" fmla="*/ 143 w 438"/>
                <a:gd name="T17" fmla="*/ 24 h 250"/>
                <a:gd name="T18" fmla="*/ 159 w 438"/>
                <a:gd name="T19" fmla="*/ 30 h 250"/>
                <a:gd name="T20" fmla="*/ 177 w 438"/>
                <a:gd name="T21" fmla="*/ 37 h 250"/>
                <a:gd name="T22" fmla="*/ 194 w 438"/>
                <a:gd name="T23" fmla="*/ 46 h 250"/>
                <a:gd name="T24" fmla="*/ 212 w 438"/>
                <a:gd name="T25" fmla="*/ 55 h 250"/>
                <a:gd name="T26" fmla="*/ 226 w 438"/>
                <a:gd name="T27" fmla="*/ 62 h 250"/>
                <a:gd name="T28" fmla="*/ 228 w 438"/>
                <a:gd name="T29" fmla="*/ 65 h 250"/>
                <a:gd name="T30" fmla="*/ 234 w 438"/>
                <a:gd name="T31" fmla="*/ 68 h 250"/>
                <a:gd name="T32" fmla="*/ 238 w 438"/>
                <a:gd name="T33" fmla="*/ 72 h 250"/>
                <a:gd name="T34" fmla="*/ 240 w 438"/>
                <a:gd name="T35" fmla="*/ 72 h 250"/>
                <a:gd name="T36" fmla="*/ 244 w 438"/>
                <a:gd name="T37" fmla="*/ 74 h 250"/>
                <a:gd name="T38" fmla="*/ 249 w 438"/>
                <a:gd name="T39" fmla="*/ 77 h 250"/>
                <a:gd name="T40" fmla="*/ 257 w 438"/>
                <a:gd name="T41" fmla="*/ 84 h 250"/>
                <a:gd name="T42" fmla="*/ 268 w 438"/>
                <a:gd name="T43" fmla="*/ 92 h 250"/>
                <a:gd name="T44" fmla="*/ 277 w 438"/>
                <a:gd name="T45" fmla="*/ 97 h 250"/>
                <a:gd name="T46" fmla="*/ 287 w 438"/>
                <a:gd name="T47" fmla="*/ 109 h 250"/>
                <a:gd name="T48" fmla="*/ 297 w 438"/>
                <a:gd name="T49" fmla="*/ 121 h 250"/>
                <a:gd name="T50" fmla="*/ 307 w 438"/>
                <a:gd name="T51" fmla="*/ 134 h 250"/>
                <a:gd name="T52" fmla="*/ 320 w 438"/>
                <a:gd name="T53" fmla="*/ 151 h 250"/>
                <a:gd name="T54" fmla="*/ 335 w 438"/>
                <a:gd name="T55" fmla="*/ 171 h 250"/>
                <a:gd name="T56" fmla="*/ 352 w 438"/>
                <a:gd name="T57" fmla="*/ 189 h 250"/>
                <a:gd name="T58" fmla="*/ 368 w 438"/>
                <a:gd name="T59" fmla="*/ 201 h 250"/>
                <a:gd name="T60" fmla="*/ 375 w 438"/>
                <a:gd name="T61" fmla="*/ 205 h 250"/>
                <a:gd name="T62" fmla="*/ 383 w 438"/>
                <a:gd name="T63" fmla="*/ 209 h 250"/>
                <a:gd name="T64" fmla="*/ 390 w 438"/>
                <a:gd name="T65" fmla="*/ 214 h 250"/>
                <a:gd name="T66" fmla="*/ 394 w 438"/>
                <a:gd name="T67" fmla="*/ 218 h 250"/>
                <a:gd name="T68" fmla="*/ 399 w 438"/>
                <a:gd name="T69" fmla="*/ 221 h 250"/>
                <a:gd name="T70" fmla="*/ 403 w 438"/>
                <a:gd name="T71" fmla="*/ 225 h 250"/>
                <a:gd name="T72" fmla="*/ 407 w 438"/>
                <a:gd name="T73" fmla="*/ 227 h 250"/>
                <a:gd name="T74" fmla="*/ 411 w 438"/>
                <a:gd name="T75" fmla="*/ 230 h 250"/>
                <a:gd name="T76" fmla="*/ 414 w 438"/>
                <a:gd name="T77" fmla="*/ 232 h 250"/>
                <a:gd name="T78" fmla="*/ 416 w 438"/>
                <a:gd name="T79" fmla="*/ 234 h 250"/>
                <a:gd name="T80" fmla="*/ 418 w 438"/>
                <a:gd name="T81" fmla="*/ 236 h 250"/>
                <a:gd name="T82" fmla="*/ 421 w 438"/>
                <a:gd name="T83" fmla="*/ 239 h 250"/>
                <a:gd name="T84" fmla="*/ 426 w 438"/>
                <a:gd name="T85" fmla="*/ 243 h 250"/>
                <a:gd name="T86" fmla="*/ 432 w 438"/>
                <a:gd name="T87" fmla="*/ 246 h 250"/>
                <a:gd name="T88" fmla="*/ 438 w 438"/>
                <a:gd name="T8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8" h="250">
                  <a:moveTo>
                    <a:pt x="0" y="1"/>
                  </a:moveTo>
                  <a:lnTo>
                    <a:pt x="7" y="1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1"/>
                  </a:lnTo>
                  <a:lnTo>
                    <a:pt x="39" y="1"/>
                  </a:lnTo>
                  <a:lnTo>
                    <a:pt x="45" y="2"/>
                  </a:lnTo>
                  <a:lnTo>
                    <a:pt x="52" y="2"/>
                  </a:lnTo>
                  <a:lnTo>
                    <a:pt x="59" y="3"/>
                  </a:lnTo>
                  <a:lnTo>
                    <a:pt x="65" y="3"/>
                  </a:lnTo>
                  <a:lnTo>
                    <a:pt x="70" y="5"/>
                  </a:lnTo>
                  <a:lnTo>
                    <a:pt x="73" y="6"/>
                  </a:lnTo>
                  <a:lnTo>
                    <a:pt x="78" y="7"/>
                  </a:lnTo>
                  <a:lnTo>
                    <a:pt x="82" y="8"/>
                  </a:lnTo>
                  <a:lnTo>
                    <a:pt x="88" y="8"/>
                  </a:lnTo>
                  <a:lnTo>
                    <a:pt x="91" y="9"/>
                  </a:lnTo>
                  <a:lnTo>
                    <a:pt x="95" y="9"/>
                  </a:lnTo>
                  <a:lnTo>
                    <a:pt x="100" y="11"/>
                  </a:lnTo>
                  <a:lnTo>
                    <a:pt x="104" y="12"/>
                  </a:lnTo>
                  <a:lnTo>
                    <a:pt x="109" y="12"/>
                  </a:lnTo>
                  <a:lnTo>
                    <a:pt x="114" y="13"/>
                  </a:lnTo>
                  <a:lnTo>
                    <a:pt x="120" y="15"/>
                  </a:lnTo>
                  <a:lnTo>
                    <a:pt x="126" y="17"/>
                  </a:lnTo>
                  <a:lnTo>
                    <a:pt x="132" y="19"/>
                  </a:lnTo>
                  <a:lnTo>
                    <a:pt x="138" y="22"/>
                  </a:lnTo>
                  <a:lnTo>
                    <a:pt x="143" y="24"/>
                  </a:lnTo>
                  <a:lnTo>
                    <a:pt x="147" y="26"/>
                  </a:lnTo>
                  <a:lnTo>
                    <a:pt x="153" y="28"/>
                  </a:lnTo>
                  <a:lnTo>
                    <a:pt x="159" y="30"/>
                  </a:lnTo>
                  <a:lnTo>
                    <a:pt x="165" y="32"/>
                  </a:lnTo>
                  <a:lnTo>
                    <a:pt x="171" y="34"/>
                  </a:lnTo>
                  <a:lnTo>
                    <a:pt x="177" y="37"/>
                  </a:lnTo>
                  <a:lnTo>
                    <a:pt x="183" y="40"/>
                  </a:lnTo>
                  <a:lnTo>
                    <a:pt x="189" y="44"/>
                  </a:lnTo>
                  <a:lnTo>
                    <a:pt x="194" y="46"/>
                  </a:lnTo>
                  <a:lnTo>
                    <a:pt x="201" y="49"/>
                  </a:lnTo>
                  <a:lnTo>
                    <a:pt x="207" y="52"/>
                  </a:lnTo>
                  <a:lnTo>
                    <a:pt x="212" y="55"/>
                  </a:lnTo>
                  <a:lnTo>
                    <a:pt x="219" y="57"/>
                  </a:lnTo>
                  <a:lnTo>
                    <a:pt x="225" y="59"/>
                  </a:lnTo>
                  <a:lnTo>
                    <a:pt x="226" y="62"/>
                  </a:lnTo>
                  <a:lnTo>
                    <a:pt x="226" y="63"/>
                  </a:lnTo>
                  <a:lnTo>
                    <a:pt x="227" y="64"/>
                  </a:lnTo>
                  <a:lnTo>
                    <a:pt x="228" y="65"/>
                  </a:lnTo>
                  <a:lnTo>
                    <a:pt x="229" y="67"/>
                  </a:lnTo>
                  <a:lnTo>
                    <a:pt x="232" y="68"/>
                  </a:lnTo>
                  <a:lnTo>
                    <a:pt x="234" y="68"/>
                  </a:lnTo>
                  <a:lnTo>
                    <a:pt x="235" y="69"/>
                  </a:lnTo>
                  <a:lnTo>
                    <a:pt x="237" y="70"/>
                  </a:lnTo>
                  <a:lnTo>
                    <a:pt x="238" y="72"/>
                  </a:lnTo>
                  <a:lnTo>
                    <a:pt x="239" y="72"/>
                  </a:lnTo>
                  <a:lnTo>
                    <a:pt x="240" y="72"/>
                  </a:lnTo>
                  <a:lnTo>
                    <a:pt x="240" y="72"/>
                  </a:lnTo>
                  <a:lnTo>
                    <a:pt x="241" y="72"/>
                  </a:lnTo>
                  <a:lnTo>
                    <a:pt x="243" y="74"/>
                  </a:lnTo>
                  <a:lnTo>
                    <a:pt x="244" y="74"/>
                  </a:lnTo>
                  <a:lnTo>
                    <a:pt x="244" y="74"/>
                  </a:lnTo>
                  <a:lnTo>
                    <a:pt x="245" y="74"/>
                  </a:lnTo>
                  <a:lnTo>
                    <a:pt x="249" y="77"/>
                  </a:lnTo>
                  <a:lnTo>
                    <a:pt x="251" y="80"/>
                  </a:lnTo>
                  <a:lnTo>
                    <a:pt x="254" y="81"/>
                  </a:lnTo>
                  <a:lnTo>
                    <a:pt x="257" y="84"/>
                  </a:lnTo>
                  <a:lnTo>
                    <a:pt x="260" y="87"/>
                  </a:lnTo>
                  <a:lnTo>
                    <a:pt x="263" y="88"/>
                  </a:lnTo>
                  <a:lnTo>
                    <a:pt x="268" y="92"/>
                  </a:lnTo>
                  <a:lnTo>
                    <a:pt x="270" y="93"/>
                  </a:lnTo>
                  <a:lnTo>
                    <a:pt x="274" y="95"/>
                  </a:lnTo>
                  <a:lnTo>
                    <a:pt x="277" y="97"/>
                  </a:lnTo>
                  <a:lnTo>
                    <a:pt x="280" y="102"/>
                  </a:lnTo>
                  <a:lnTo>
                    <a:pt x="283" y="106"/>
                  </a:lnTo>
                  <a:lnTo>
                    <a:pt x="287" y="109"/>
                  </a:lnTo>
                  <a:lnTo>
                    <a:pt x="290" y="114"/>
                  </a:lnTo>
                  <a:lnTo>
                    <a:pt x="294" y="118"/>
                  </a:lnTo>
                  <a:lnTo>
                    <a:pt x="297" y="121"/>
                  </a:lnTo>
                  <a:lnTo>
                    <a:pt x="301" y="125"/>
                  </a:lnTo>
                  <a:lnTo>
                    <a:pt x="305" y="130"/>
                  </a:lnTo>
                  <a:lnTo>
                    <a:pt x="307" y="134"/>
                  </a:lnTo>
                  <a:lnTo>
                    <a:pt x="309" y="139"/>
                  </a:lnTo>
                  <a:lnTo>
                    <a:pt x="314" y="145"/>
                  </a:lnTo>
                  <a:lnTo>
                    <a:pt x="320" y="151"/>
                  </a:lnTo>
                  <a:lnTo>
                    <a:pt x="325" y="158"/>
                  </a:lnTo>
                  <a:lnTo>
                    <a:pt x="331" y="164"/>
                  </a:lnTo>
                  <a:lnTo>
                    <a:pt x="335" y="171"/>
                  </a:lnTo>
                  <a:lnTo>
                    <a:pt x="341" y="177"/>
                  </a:lnTo>
                  <a:lnTo>
                    <a:pt x="346" y="183"/>
                  </a:lnTo>
                  <a:lnTo>
                    <a:pt x="352" y="189"/>
                  </a:lnTo>
                  <a:lnTo>
                    <a:pt x="358" y="194"/>
                  </a:lnTo>
                  <a:lnTo>
                    <a:pt x="364" y="200"/>
                  </a:lnTo>
                  <a:lnTo>
                    <a:pt x="368" y="201"/>
                  </a:lnTo>
                  <a:lnTo>
                    <a:pt x="370" y="202"/>
                  </a:lnTo>
                  <a:lnTo>
                    <a:pt x="372" y="203"/>
                  </a:lnTo>
                  <a:lnTo>
                    <a:pt x="375" y="205"/>
                  </a:lnTo>
                  <a:lnTo>
                    <a:pt x="378" y="207"/>
                  </a:lnTo>
                  <a:lnTo>
                    <a:pt x="380" y="208"/>
                  </a:lnTo>
                  <a:lnTo>
                    <a:pt x="383" y="209"/>
                  </a:lnTo>
                  <a:lnTo>
                    <a:pt x="386" y="212"/>
                  </a:lnTo>
                  <a:lnTo>
                    <a:pt x="388" y="212"/>
                  </a:lnTo>
                  <a:lnTo>
                    <a:pt x="390" y="214"/>
                  </a:lnTo>
                  <a:lnTo>
                    <a:pt x="391" y="215"/>
                  </a:lnTo>
                  <a:lnTo>
                    <a:pt x="393" y="217"/>
                  </a:lnTo>
                  <a:lnTo>
                    <a:pt x="394" y="218"/>
                  </a:lnTo>
                  <a:lnTo>
                    <a:pt x="396" y="219"/>
                  </a:lnTo>
                  <a:lnTo>
                    <a:pt x="397" y="220"/>
                  </a:lnTo>
                  <a:lnTo>
                    <a:pt x="399" y="221"/>
                  </a:lnTo>
                  <a:lnTo>
                    <a:pt x="401" y="221"/>
                  </a:lnTo>
                  <a:lnTo>
                    <a:pt x="402" y="222"/>
                  </a:lnTo>
                  <a:lnTo>
                    <a:pt x="403" y="225"/>
                  </a:lnTo>
                  <a:lnTo>
                    <a:pt x="403" y="226"/>
                  </a:lnTo>
                  <a:lnTo>
                    <a:pt x="405" y="226"/>
                  </a:lnTo>
                  <a:lnTo>
                    <a:pt x="407" y="227"/>
                  </a:lnTo>
                  <a:lnTo>
                    <a:pt x="407" y="227"/>
                  </a:lnTo>
                  <a:lnTo>
                    <a:pt x="409" y="228"/>
                  </a:lnTo>
                  <a:lnTo>
                    <a:pt x="411" y="230"/>
                  </a:lnTo>
                  <a:lnTo>
                    <a:pt x="412" y="230"/>
                  </a:lnTo>
                  <a:lnTo>
                    <a:pt x="412" y="231"/>
                  </a:lnTo>
                  <a:lnTo>
                    <a:pt x="414" y="232"/>
                  </a:lnTo>
                  <a:lnTo>
                    <a:pt x="415" y="233"/>
                  </a:lnTo>
                  <a:lnTo>
                    <a:pt x="416" y="233"/>
                  </a:lnTo>
                  <a:lnTo>
                    <a:pt x="416" y="234"/>
                  </a:lnTo>
                  <a:lnTo>
                    <a:pt x="416" y="234"/>
                  </a:lnTo>
                  <a:lnTo>
                    <a:pt x="418" y="234"/>
                  </a:lnTo>
                  <a:lnTo>
                    <a:pt x="418" y="236"/>
                  </a:lnTo>
                  <a:lnTo>
                    <a:pt x="419" y="237"/>
                  </a:lnTo>
                  <a:lnTo>
                    <a:pt x="419" y="238"/>
                  </a:lnTo>
                  <a:lnTo>
                    <a:pt x="421" y="239"/>
                  </a:lnTo>
                  <a:lnTo>
                    <a:pt x="424" y="240"/>
                  </a:lnTo>
                  <a:lnTo>
                    <a:pt x="426" y="240"/>
                  </a:lnTo>
                  <a:lnTo>
                    <a:pt x="426" y="243"/>
                  </a:lnTo>
                  <a:lnTo>
                    <a:pt x="428" y="244"/>
                  </a:lnTo>
                  <a:lnTo>
                    <a:pt x="430" y="245"/>
                  </a:lnTo>
                  <a:lnTo>
                    <a:pt x="432" y="246"/>
                  </a:lnTo>
                  <a:lnTo>
                    <a:pt x="434" y="247"/>
                  </a:lnTo>
                  <a:lnTo>
                    <a:pt x="436" y="249"/>
                  </a:lnTo>
                  <a:lnTo>
                    <a:pt x="438" y="250"/>
                  </a:lnTo>
                </a:path>
              </a:pathLst>
            </a:custGeom>
            <a:noFill/>
            <a:ln w="11113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7" name="Freeform 135">
              <a:extLst>
                <a:ext uri="{FF2B5EF4-FFF2-40B4-BE49-F238E27FC236}">
                  <a16:creationId xmlns:a16="http://schemas.microsoft.com/office/drawing/2014/main" id="{0E72F726-26A2-CA21-4906-7EE8A8ECE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625"/>
              <a:ext cx="108" cy="85"/>
            </a:xfrm>
            <a:custGeom>
              <a:avLst/>
              <a:gdLst>
                <a:gd name="T0" fmla="*/ 1 w 322"/>
                <a:gd name="T1" fmla="*/ 0 h 253"/>
                <a:gd name="T2" fmla="*/ 4 w 322"/>
                <a:gd name="T3" fmla="*/ 0 h 253"/>
                <a:gd name="T4" fmla="*/ 5 w 322"/>
                <a:gd name="T5" fmla="*/ 0 h 253"/>
                <a:gd name="T6" fmla="*/ 7 w 322"/>
                <a:gd name="T7" fmla="*/ 0 h 253"/>
                <a:gd name="T8" fmla="*/ 10 w 322"/>
                <a:gd name="T9" fmla="*/ 0 h 253"/>
                <a:gd name="T10" fmla="*/ 19 w 322"/>
                <a:gd name="T11" fmla="*/ 3 h 253"/>
                <a:gd name="T12" fmla="*/ 36 w 322"/>
                <a:gd name="T13" fmla="*/ 9 h 253"/>
                <a:gd name="T14" fmla="*/ 51 w 322"/>
                <a:gd name="T15" fmla="*/ 16 h 253"/>
                <a:gd name="T16" fmla="*/ 68 w 322"/>
                <a:gd name="T17" fmla="*/ 22 h 253"/>
                <a:gd name="T18" fmla="*/ 83 w 322"/>
                <a:gd name="T19" fmla="*/ 28 h 253"/>
                <a:gd name="T20" fmla="*/ 96 w 322"/>
                <a:gd name="T21" fmla="*/ 32 h 253"/>
                <a:gd name="T22" fmla="*/ 106 w 322"/>
                <a:gd name="T23" fmla="*/ 37 h 253"/>
                <a:gd name="T24" fmla="*/ 114 w 322"/>
                <a:gd name="T25" fmla="*/ 43 h 253"/>
                <a:gd name="T26" fmla="*/ 124 w 322"/>
                <a:gd name="T27" fmla="*/ 48 h 253"/>
                <a:gd name="T28" fmla="*/ 132 w 322"/>
                <a:gd name="T29" fmla="*/ 54 h 253"/>
                <a:gd name="T30" fmla="*/ 139 w 322"/>
                <a:gd name="T31" fmla="*/ 60 h 253"/>
                <a:gd name="T32" fmla="*/ 148 w 322"/>
                <a:gd name="T33" fmla="*/ 67 h 253"/>
                <a:gd name="T34" fmla="*/ 156 w 322"/>
                <a:gd name="T35" fmla="*/ 73 h 253"/>
                <a:gd name="T36" fmla="*/ 164 w 322"/>
                <a:gd name="T37" fmla="*/ 79 h 253"/>
                <a:gd name="T38" fmla="*/ 172 w 322"/>
                <a:gd name="T39" fmla="*/ 86 h 253"/>
                <a:gd name="T40" fmla="*/ 179 w 322"/>
                <a:gd name="T41" fmla="*/ 93 h 253"/>
                <a:gd name="T42" fmla="*/ 185 w 322"/>
                <a:gd name="T43" fmla="*/ 98 h 253"/>
                <a:gd name="T44" fmla="*/ 191 w 322"/>
                <a:gd name="T45" fmla="*/ 105 h 253"/>
                <a:gd name="T46" fmla="*/ 195 w 322"/>
                <a:gd name="T47" fmla="*/ 111 h 253"/>
                <a:gd name="T48" fmla="*/ 202 w 322"/>
                <a:gd name="T49" fmla="*/ 116 h 253"/>
                <a:gd name="T50" fmla="*/ 207 w 322"/>
                <a:gd name="T51" fmla="*/ 122 h 253"/>
                <a:gd name="T52" fmla="*/ 212 w 322"/>
                <a:gd name="T53" fmla="*/ 128 h 253"/>
                <a:gd name="T54" fmla="*/ 217 w 322"/>
                <a:gd name="T55" fmla="*/ 133 h 253"/>
                <a:gd name="T56" fmla="*/ 222 w 322"/>
                <a:gd name="T57" fmla="*/ 138 h 253"/>
                <a:gd name="T58" fmla="*/ 228 w 322"/>
                <a:gd name="T59" fmla="*/ 144 h 253"/>
                <a:gd name="T60" fmla="*/ 231 w 322"/>
                <a:gd name="T61" fmla="*/ 151 h 253"/>
                <a:gd name="T62" fmla="*/ 236 w 322"/>
                <a:gd name="T63" fmla="*/ 161 h 253"/>
                <a:gd name="T64" fmla="*/ 242 w 322"/>
                <a:gd name="T65" fmla="*/ 169 h 253"/>
                <a:gd name="T66" fmla="*/ 247 w 322"/>
                <a:gd name="T67" fmla="*/ 176 h 253"/>
                <a:gd name="T68" fmla="*/ 251 w 322"/>
                <a:gd name="T69" fmla="*/ 185 h 253"/>
                <a:gd name="T70" fmla="*/ 255 w 322"/>
                <a:gd name="T71" fmla="*/ 189 h 253"/>
                <a:gd name="T72" fmla="*/ 256 w 322"/>
                <a:gd name="T73" fmla="*/ 189 h 253"/>
                <a:gd name="T74" fmla="*/ 258 w 322"/>
                <a:gd name="T75" fmla="*/ 191 h 253"/>
                <a:gd name="T76" fmla="*/ 260 w 322"/>
                <a:gd name="T77" fmla="*/ 193 h 253"/>
                <a:gd name="T78" fmla="*/ 260 w 322"/>
                <a:gd name="T79" fmla="*/ 197 h 253"/>
                <a:gd name="T80" fmla="*/ 272 w 322"/>
                <a:gd name="T81" fmla="*/ 208 h 253"/>
                <a:gd name="T82" fmla="*/ 283 w 322"/>
                <a:gd name="T83" fmla="*/ 219 h 253"/>
                <a:gd name="T84" fmla="*/ 297 w 322"/>
                <a:gd name="T85" fmla="*/ 231 h 253"/>
                <a:gd name="T86" fmla="*/ 308 w 322"/>
                <a:gd name="T87" fmla="*/ 242 h 253"/>
                <a:gd name="T88" fmla="*/ 322 w 322"/>
                <a:gd name="T8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2" h="253">
                  <a:moveTo>
                    <a:pt x="0" y="1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9" y="3"/>
                  </a:lnTo>
                  <a:lnTo>
                    <a:pt x="27" y="6"/>
                  </a:lnTo>
                  <a:lnTo>
                    <a:pt x="36" y="9"/>
                  </a:lnTo>
                  <a:lnTo>
                    <a:pt x="43" y="13"/>
                  </a:lnTo>
                  <a:lnTo>
                    <a:pt x="51" y="16"/>
                  </a:lnTo>
                  <a:lnTo>
                    <a:pt x="60" y="19"/>
                  </a:lnTo>
                  <a:lnTo>
                    <a:pt x="68" y="22"/>
                  </a:lnTo>
                  <a:lnTo>
                    <a:pt x="76" y="25"/>
                  </a:lnTo>
                  <a:lnTo>
                    <a:pt x="83" y="28"/>
                  </a:lnTo>
                  <a:lnTo>
                    <a:pt x="93" y="30"/>
                  </a:lnTo>
                  <a:lnTo>
                    <a:pt x="96" y="32"/>
                  </a:lnTo>
                  <a:lnTo>
                    <a:pt x="101" y="36"/>
                  </a:lnTo>
                  <a:lnTo>
                    <a:pt x="106" y="37"/>
                  </a:lnTo>
                  <a:lnTo>
                    <a:pt x="111" y="41"/>
                  </a:lnTo>
                  <a:lnTo>
                    <a:pt x="114" y="43"/>
                  </a:lnTo>
                  <a:lnTo>
                    <a:pt x="119" y="45"/>
                  </a:lnTo>
                  <a:lnTo>
                    <a:pt x="124" y="48"/>
                  </a:lnTo>
                  <a:lnTo>
                    <a:pt x="127" y="50"/>
                  </a:lnTo>
                  <a:lnTo>
                    <a:pt x="132" y="54"/>
                  </a:lnTo>
                  <a:lnTo>
                    <a:pt x="137" y="55"/>
                  </a:lnTo>
                  <a:lnTo>
                    <a:pt x="139" y="60"/>
                  </a:lnTo>
                  <a:lnTo>
                    <a:pt x="143" y="63"/>
                  </a:lnTo>
                  <a:lnTo>
                    <a:pt x="148" y="67"/>
                  </a:lnTo>
                  <a:lnTo>
                    <a:pt x="152" y="69"/>
                  </a:lnTo>
                  <a:lnTo>
                    <a:pt x="156" y="73"/>
                  </a:lnTo>
                  <a:lnTo>
                    <a:pt x="160" y="76"/>
                  </a:lnTo>
                  <a:lnTo>
                    <a:pt x="164" y="79"/>
                  </a:lnTo>
                  <a:lnTo>
                    <a:pt x="168" y="82"/>
                  </a:lnTo>
                  <a:lnTo>
                    <a:pt x="172" y="86"/>
                  </a:lnTo>
                  <a:lnTo>
                    <a:pt x="176" y="89"/>
                  </a:lnTo>
                  <a:lnTo>
                    <a:pt x="179" y="93"/>
                  </a:lnTo>
                  <a:lnTo>
                    <a:pt x="181" y="95"/>
                  </a:lnTo>
                  <a:lnTo>
                    <a:pt x="185" y="98"/>
                  </a:lnTo>
                  <a:lnTo>
                    <a:pt x="187" y="101"/>
                  </a:lnTo>
                  <a:lnTo>
                    <a:pt x="191" y="105"/>
                  </a:lnTo>
                  <a:lnTo>
                    <a:pt x="193" y="107"/>
                  </a:lnTo>
                  <a:lnTo>
                    <a:pt x="195" y="111"/>
                  </a:lnTo>
                  <a:lnTo>
                    <a:pt x="199" y="113"/>
                  </a:lnTo>
                  <a:lnTo>
                    <a:pt x="202" y="116"/>
                  </a:lnTo>
                  <a:lnTo>
                    <a:pt x="205" y="118"/>
                  </a:lnTo>
                  <a:lnTo>
                    <a:pt x="207" y="122"/>
                  </a:lnTo>
                  <a:lnTo>
                    <a:pt x="210" y="125"/>
                  </a:lnTo>
                  <a:lnTo>
                    <a:pt x="212" y="128"/>
                  </a:lnTo>
                  <a:lnTo>
                    <a:pt x="214" y="130"/>
                  </a:lnTo>
                  <a:lnTo>
                    <a:pt x="217" y="133"/>
                  </a:lnTo>
                  <a:lnTo>
                    <a:pt x="219" y="136"/>
                  </a:lnTo>
                  <a:lnTo>
                    <a:pt x="222" y="138"/>
                  </a:lnTo>
                  <a:lnTo>
                    <a:pt x="224" y="142"/>
                  </a:lnTo>
                  <a:lnTo>
                    <a:pt x="228" y="144"/>
                  </a:lnTo>
                  <a:lnTo>
                    <a:pt x="229" y="148"/>
                  </a:lnTo>
                  <a:lnTo>
                    <a:pt x="231" y="151"/>
                  </a:lnTo>
                  <a:lnTo>
                    <a:pt x="233" y="157"/>
                  </a:lnTo>
                  <a:lnTo>
                    <a:pt x="236" y="161"/>
                  </a:lnTo>
                  <a:lnTo>
                    <a:pt x="238" y="164"/>
                  </a:lnTo>
                  <a:lnTo>
                    <a:pt x="242" y="169"/>
                  </a:lnTo>
                  <a:lnTo>
                    <a:pt x="244" y="173"/>
                  </a:lnTo>
                  <a:lnTo>
                    <a:pt x="247" y="176"/>
                  </a:lnTo>
                  <a:lnTo>
                    <a:pt x="249" y="180"/>
                  </a:lnTo>
                  <a:lnTo>
                    <a:pt x="251" y="185"/>
                  </a:lnTo>
                  <a:lnTo>
                    <a:pt x="254" y="189"/>
                  </a:lnTo>
                  <a:lnTo>
                    <a:pt x="255" y="189"/>
                  </a:lnTo>
                  <a:lnTo>
                    <a:pt x="256" y="189"/>
                  </a:lnTo>
                  <a:lnTo>
                    <a:pt x="256" y="189"/>
                  </a:lnTo>
                  <a:lnTo>
                    <a:pt x="257" y="189"/>
                  </a:lnTo>
                  <a:lnTo>
                    <a:pt x="258" y="191"/>
                  </a:lnTo>
                  <a:lnTo>
                    <a:pt x="260" y="192"/>
                  </a:lnTo>
                  <a:lnTo>
                    <a:pt x="260" y="193"/>
                  </a:lnTo>
                  <a:lnTo>
                    <a:pt x="260" y="194"/>
                  </a:lnTo>
                  <a:lnTo>
                    <a:pt x="260" y="197"/>
                  </a:lnTo>
                  <a:lnTo>
                    <a:pt x="266" y="203"/>
                  </a:lnTo>
                  <a:lnTo>
                    <a:pt x="272" y="208"/>
                  </a:lnTo>
                  <a:lnTo>
                    <a:pt x="278" y="213"/>
                  </a:lnTo>
                  <a:lnTo>
                    <a:pt x="283" y="219"/>
                  </a:lnTo>
                  <a:lnTo>
                    <a:pt x="291" y="225"/>
                  </a:lnTo>
                  <a:lnTo>
                    <a:pt x="297" y="231"/>
                  </a:lnTo>
                  <a:lnTo>
                    <a:pt x="303" y="236"/>
                  </a:lnTo>
                  <a:lnTo>
                    <a:pt x="308" y="242"/>
                  </a:lnTo>
                  <a:lnTo>
                    <a:pt x="316" y="247"/>
                  </a:lnTo>
                  <a:lnTo>
                    <a:pt x="322" y="253"/>
                  </a:lnTo>
                </a:path>
              </a:pathLst>
            </a:custGeom>
            <a:noFill/>
            <a:ln w="11113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8" name="Freeform 136">
              <a:extLst>
                <a:ext uri="{FF2B5EF4-FFF2-40B4-BE49-F238E27FC236}">
                  <a16:creationId xmlns:a16="http://schemas.microsoft.com/office/drawing/2014/main" id="{872B9E5E-12FB-4692-22B3-4D64B9271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534"/>
              <a:ext cx="32" cy="32"/>
            </a:xfrm>
            <a:custGeom>
              <a:avLst/>
              <a:gdLst>
                <a:gd name="T0" fmla="*/ 0 w 95"/>
                <a:gd name="T1" fmla="*/ 0 h 97"/>
                <a:gd name="T2" fmla="*/ 5 w 95"/>
                <a:gd name="T3" fmla="*/ 3 h 97"/>
                <a:gd name="T4" fmla="*/ 11 w 95"/>
                <a:gd name="T5" fmla="*/ 5 h 97"/>
                <a:gd name="T6" fmla="*/ 16 w 95"/>
                <a:gd name="T7" fmla="*/ 9 h 97"/>
                <a:gd name="T8" fmla="*/ 19 w 95"/>
                <a:gd name="T9" fmla="*/ 13 h 97"/>
                <a:gd name="T10" fmla="*/ 24 w 95"/>
                <a:gd name="T11" fmla="*/ 17 h 97"/>
                <a:gd name="T12" fmla="*/ 29 w 95"/>
                <a:gd name="T13" fmla="*/ 22 h 97"/>
                <a:gd name="T14" fmla="*/ 32 w 95"/>
                <a:gd name="T15" fmla="*/ 25 h 97"/>
                <a:gd name="T16" fmla="*/ 37 w 95"/>
                <a:gd name="T17" fmla="*/ 29 h 97"/>
                <a:gd name="T18" fmla="*/ 43 w 95"/>
                <a:gd name="T19" fmla="*/ 32 h 97"/>
                <a:gd name="T20" fmla="*/ 47 w 95"/>
                <a:gd name="T21" fmla="*/ 36 h 97"/>
                <a:gd name="T22" fmla="*/ 51 w 95"/>
                <a:gd name="T23" fmla="*/ 39 h 97"/>
                <a:gd name="T24" fmla="*/ 54 w 95"/>
                <a:gd name="T25" fmla="*/ 43 h 97"/>
                <a:gd name="T26" fmla="*/ 56 w 95"/>
                <a:gd name="T27" fmla="*/ 47 h 97"/>
                <a:gd name="T28" fmla="*/ 61 w 95"/>
                <a:gd name="T29" fmla="*/ 51 h 97"/>
                <a:gd name="T30" fmla="*/ 63 w 95"/>
                <a:gd name="T31" fmla="*/ 55 h 97"/>
                <a:gd name="T32" fmla="*/ 66 w 95"/>
                <a:gd name="T33" fmla="*/ 59 h 97"/>
                <a:gd name="T34" fmla="*/ 69 w 95"/>
                <a:gd name="T35" fmla="*/ 63 h 97"/>
                <a:gd name="T36" fmla="*/ 73 w 95"/>
                <a:gd name="T37" fmla="*/ 67 h 97"/>
                <a:gd name="T38" fmla="*/ 76 w 95"/>
                <a:gd name="T39" fmla="*/ 70 h 97"/>
                <a:gd name="T40" fmla="*/ 80 w 95"/>
                <a:gd name="T41" fmla="*/ 74 h 97"/>
                <a:gd name="T42" fmla="*/ 80 w 95"/>
                <a:gd name="T43" fmla="*/ 75 h 97"/>
                <a:gd name="T44" fmla="*/ 80 w 95"/>
                <a:gd name="T45" fmla="*/ 76 h 97"/>
                <a:gd name="T46" fmla="*/ 80 w 95"/>
                <a:gd name="T47" fmla="*/ 78 h 97"/>
                <a:gd name="T48" fmla="*/ 80 w 95"/>
                <a:gd name="T49" fmla="*/ 78 h 97"/>
                <a:gd name="T50" fmla="*/ 80 w 95"/>
                <a:gd name="T51" fmla="*/ 79 h 97"/>
                <a:gd name="T52" fmla="*/ 81 w 95"/>
                <a:gd name="T53" fmla="*/ 81 h 97"/>
                <a:gd name="T54" fmla="*/ 84 w 95"/>
                <a:gd name="T55" fmla="*/ 84 h 97"/>
                <a:gd name="T56" fmla="*/ 85 w 95"/>
                <a:gd name="T57" fmla="*/ 84 h 97"/>
                <a:gd name="T58" fmla="*/ 86 w 95"/>
                <a:gd name="T59" fmla="*/ 86 h 97"/>
                <a:gd name="T60" fmla="*/ 88 w 95"/>
                <a:gd name="T61" fmla="*/ 87 h 97"/>
                <a:gd name="T62" fmla="*/ 88 w 95"/>
                <a:gd name="T63" fmla="*/ 89 h 97"/>
                <a:gd name="T64" fmla="*/ 91 w 95"/>
                <a:gd name="T65" fmla="*/ 92 h 97"/>
                <a:gd name="T66" fmla="*/ 93 w 95"/>
                <a:gd name="T67" fmla="*/ 93 h 97"/>
                <a:gd name="T68" fmla="*/ 94 w 95"/>
                <a:gd name="T69" fmla="*/ 95 h 97"/>
                <a:gd name="T70" fmla="*/ 95 w 95"/>
                <a:gd name="T7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5" h="97">
                  <a:moveTo>
                    <a:pt x="0" y="0"/>
                  </a:moveTo>
                  <a:lnTo>
                    <a:pt x="5" y="3"/>
                  </a:lnTo>
                  <a:lnTo>
                    <a:pt x="11" y="5"/>
                  </a:lnTo>
                  <a:lnTo>
                    <a:pt x="16" y="9"/>
                  </a:lnTo>
                  <a:lnTo>
                    <a:pt x="19" y="13"/>
                  </a:lnTo>
                  <a:lnTo>
                    <a:pt x="24" y="17"/>
                  </a:lnTo>
                  <a:lnTo>
                    <a:pt x="29" y="22"/>
                  </a:lnTo>
                  <a:lnTo>
                    <a:pt x="32" y="25"/>
                  </a:lnTo>
                  <a:lnTo>
                    <a:pt x="37" y="29"/>
                  </a:lnTo>
                  <a:lnTo>
                    <a:pt x="43" y="32"/>
                  </a:lnTo>
                  <a:lnTo>
                    <a:pt x="47" y="36"/>
                  </a:lnTo>
                  <a:lnTo>
                    <a:pt x="51" y="39"/>
                  </a:lnTo>
                  <a:lnTo>
                    <a:pt x="54" y="43"/>
                  </a:lnTo>
                  <a:lnTo>
                    <a:pt x="56" y="47"/>
                  </a:lnTo>
                  <a:lnTo>
                    <a:pt x="61" y="51"/>
                  </a:lnTo>
                  <a:lnTo>
                    <a:pt x="63" y="55"/>
                  </a:lnTo>
                  <a:lnTo>
                    <a:pt x="66" y="59"/>
                  </a:lnTo>
                  <a:lnTo>
                    <a:pt x="69" y="63"/>
                  </a:lnTo>
                  <a:lnTo>
                    <a:pt x="73" y="67"/>
                  </a:lnTo>
                  <a:lnTo>
                    <a:pt x="76" y="70"/>
                  </a:lnTo>
                  <a:lnTo>
                    <a:pt x="80" y="74"/>
                  </a:lnTo>
                  <a:lnTo>
                    <a:pt x="80" y="75"/>
                  </a:lnTo>
                  <a:lnTo>
                    <a:pt x="80" y="76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80" y="79"/>
                  </a:lnTo>
                  <a:lnTo>
                    <a:pt x="81" y="81"/>
                  </a:lnTo>
                  <a:lnTo>
                    <a:pt x="84" y="84"/>
                  </a:lnTo>
                  <a:lnTo>
                    <a:pt x="85" y="84"/>
                  </a:lnTo>
                  <a:lnTo>
                    <a:pt x="86" y="86"/>
                  </a:lnTo>
                  <a:lnTo>
                    <a:pt x="88" y="87"/>
                  </a:lnTo>
                  <a:lnTo>
                    <a:pt x="88" y="89"/>
                  </a:lnTo>
                  <a:lnTo>
                    <a:pt x="91" y="92"/>
                  </a:lnTo>
                  <a:lnTo>
                    <a:pt x="93" y="93"/>
                  </a:lnTo>
                  <a:lnTo>
                    <a:pt x="94" y="95"/>
                  </a:lnTo>
                  <a:lnTo>
                    <a:pt x="95" y="97"/>
                  </a:lnTo>
                </a:path>
              </a:pathLst>
            </a:custGeom>
            <a:noFill/>
            <a:ln w="11113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09" name="Freeform 137">
              <a:extLst>
                <a:ext uri="{FF2B5EF4-FFF2-40B4-BE49-F238E27FC236}">
                  <a16:creationId xmlns:a16="http://schemas.microsoft.com/office/drawing/2014/main" id="{E73CB068-8F35-DE4A-D8EA-98FBC10E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2" y="1679"/>
              <a:ext cx="56" cy="60"/>
            </a:xfrm>
            <a:custGeom>
              <a:avLst/>
              <a:gdLst>
                <a:gd name="T0" fmla="*/ 3 w 167"/>
                <a:gd name="T1" fmla="*/ 1 h 179"/>
                <a:gd name="T2" fmla="*/ 8 w 167"/>
                <a:gd name="T3" fmla="*/ 5 h 179"/>
                <a:gd name="T4" fmla="*/ 11 w 167"/>
                <a:gd name="T5" fmla="*/ 10 h 179"/>
                <a:gd name="T6" fmla="*/ 14 w 167"/>
                <a:gd name="T7" fmla="*/ 11 h 179"/>
                <a:gd name="T8" fmla="*/ 16 w 167"/>
                <a:gd name="T9" fmla="*/ 11 h 179"/>
                <a:gd name="T10" fmla="*/ 18 w 167"/>
                <a:gd name="T11" fmla="*/ 12 h 179"/>
                <a:gd name="T12" fmla="*/ 21 w 167"/>
                <a:gd name="T13" fmla="*/ 16 h 179"/>
                <a:gd name="T14" fmla="*/ 22 w 167"/>
                <a:gd name="T15" fmla="*/ 17 h 179"/>
                <a:gd name="T16" fmla="*/ 23 w 167"/>
                <a:gd name="T17" fmla="*/ 20 h 179"/>
                <a:gd name="T18" fmla="*/ 28 w 167"/>
                <a:gd name="T19" fmla="*/ 23 h 179"/>
                <a:gd name="T20" fmla="*/ 31 w 167"/>
                <a:gd name="T21" fmla="*/ 29 h 179"/>
                <a:gd name="T22" fmla="*/ 36 w 167"/>
                <a:gd name="T23" fmla="*/ 31 h 179"/>
                <a:gd name="T24" fmla="*/ 40 w 167"/>
                <a:gd name="T25" fmla="*/ 37 h 179"/>
                <a:gd name="T26" fmla="*/ 44 w 167"/>
                <a:gd name="T27" fmla="*/ 43 h 179"/>
                <a:gd name="T28" fmla="*/ 48 w 167"/>
                <a:gd name="T29" fmla="*/ 49 h 179"/>
                <a:gd name="T30" fmla="*/ 52 w 167"/>
                <a:gd name="T31" fmla="*/ 54 h 179"/>
                <a:gd name="T32" fmla="*/ 55 w 167"/>
                <a:gd name="T33" fmla="*/ 58 h 179"/>
                <a:gd name="T34" fmla="*/ 58 w 167"/>
                <a:gd name="T35" fmla="*/ 64 h 179"/>
                <a:gd name="T36" fmla="*/ 60 w 167"/>
                <a:gd name="T37" fmla="*/ 69 h 179"/>
                <a:gd name="T38" fmla="*/ 64 w 167"/>
                <a:gd name="T39" fmla="*/ 74 h 179"/>
                <a:gd name="T40" fmla="*/ 67 w 167"/>
                <a:gd name="T41" fmla="*/ 79 h 179"/>
                <a:gd name="T42" fmla="*/ 72 w 167"/>
                <a:gd name="T43" fmla="*/ 82 h 179"/>
                <a:gd name="T44" fmla="*/ 73 w 167"/>
                <a:gd name="T45" fmla="*/ 87 h 179"/>
                <a:gd name="T46" fmla="*/ 77 w 167"/>
                <a:gd name="T47" fmla="*/ 91 h 179"/>
                <a:gd name="T48" fmla="*/ 78 w 167"/>
                <a:gd name="T49" fmla="*/ 95 h 179"/>
                <a:gd name="T50" fmla="*/ 80 w 167"/>
                <a:gd name="T51" fmla="*/ 99 h 179"/>
                <a:gd name="T52" fmla="*/ 83 w 167"/>
                <a:gd name="T53" fmla="*/ 102 h 179"/>
                <a:gd name="T54" fmla="*/ 86 w 167"/>
                <a:gd name="T55" fmla="*/ 105 h 179"/>
                <a:gd name="T56" fmla="*/ 87 w 167"/>
                <a:gd name="T57" fmla="*/ 108 h 179"/>
                <a:gd name="T58" fmla="*/ 87 w 167"/>
                <a:gd name="T59" fmla="*/ 111 h 179"/>
                <a:gd name="T60" fmla="*/ 89 w 167"/>
                <a:gd name="T61" fmla="*/ 113 h 179"/>
                <a:gd name="T62" fmla="*/ 91 w 167"/>
                <a:gd name="T63" fmla="*/ 114 h 179"/>
                <a:gd name="T64" fmla="*/ 103 w 167"/>
                <a:gd name="T65" fmla="*/ 127 h 179"/>
                <a:gd name="T66" fmla="*/ 115 w 167"/>
                <a:gd name="T67" fmla="*/ 139 h 179"/>
                <a:gd name="T68" fmla="*/ 127 w 167"/>
                <a:gd name="T69" fmla="*/ 151 h 179"/>
                <a:gd name="T70" fmla="*/ 135 w 167"/>
                <a:gd name="T71" fmla="*/ 158 h 179"/>
                <a:gd name="T72" fmla="*/ 141 w 167"/>
                <a:gd name="T73" fmla="*/ 162 h 179"/>
                <a:gd name="T74" fmla="*/ 147 w 167"/>
                <a:gd name="T75" fmla="*/ 166 h 179"/>
                <a:gd name="T76" fmla="*/ 152 w 167"/>
                <a:gd name="T77" fmla="*/ 168 h 179"/>
                <a:gd name="T78" fmla="*/ 154 w 167"/>
                <a:gd name="T79" fmla="*/ 169 h 179"/>
                <a:gd name="T80" fmla="*/ 154 w 167"/>
                <a:gd name="T81" fmla="*/ 173 h 179"/>
                <a:gd name="T82" fmla="*/ 159 w 167"/>
                <a:gd name="T83" fmla="*/ 174 h 179"/>
                <a:gd name="T84" fmla="*/ 162 w 167"/>
                <a:gd name="T85" fmla="*/ 175 h 179"/>
                <a:gd name="T86" fmla="*/ 166 w 167"/>
                <a:gd name="T87" fmla="*/ 177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7" h="179">
                  <a:moveTo>
                    <a:pt x="0" y="0"/>
                  </a:moveTo>
                  <a:lnTo>
                    <a:pt x="3" y="0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4"/>
                  </a:lnTo>
                  <a:lnTo>
                    <a:pt x="8" y="5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2" y="11"/>
                  </a:lnTo>
                  <a:lnTo>
                    <a:pt x="14" y="11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2" y="16"/>
                  </a:lnTo>
                  <a:lnTo>
                    <a:pt x="22" y="17"/>
                  </a:lnTo>
                  <a:lnTo>
                    <a:pt x="22" y="18"/>
                  </a:lnTo>
                  <a:lnTo>
                    <a:pt x="22" y="19"/>
                  </a:lnTo>
                  <a:lnTo>
                    <a:pt x="23" y="20"/>
                  </a:lnTo>
                  <a:lnTo>
                    <a:pt x="25" y="20"/>
                  </a:lnTo>
                  <a:lnTo>
                    <a:pt x="27" y="21"/>
                  </a:lnTo>
                  <a:lnTo>
                    <a:pt x="28" y="23"/>
                  </a:lnTo>
                  <a:lnTo>
                    <a:pt x="29" y="25"/>
                  </a:lnTo>
                  <a:lnTo>
                    <a:pt x="30" y="26"/>
                  </a:lnTo>
                  <a:lnTo>
                    <a:pt x="31" y="29"/>
                  </a:lnTo>
                  <a:lnTo>
                    <a:pt x="33" y="29"/>
                  </a:lnTo>
                  <a:lnTo>
                    <a:pt x="35" y="30"/>
                  </a:lnTo>
                  <a:lnTo>
                    <a:pt x="36" y="31"/>
                  </a:lnTo>
                  <a:lnTo>
                    <a:pt x="39" y="33"/>
                  </a:lnTo>
                  <a:lnTo>
                    <a:pt x="40" y="35"/>
                  </a:lnTo>
                  <a:lnTo>
                    <a:pt x="40" y="37"/>
                  </a:lnTo>
                  <a:lnTo>
                    <a:pt x="42" y="39"/>
                  </a:lnTo>
                  <a:lnTo>
                    <a:pt x="43" y="41"/>
                  </a:lnTo>
                  <a:lnTo>
                    <a:pt x="44" y="43"/>
                  </a:lnTo>
                  <a:lnTo>
                    <a:pt x="44" y="45"/>
                  </a:lnTo>
                  <a:lnTo>
                    <a:pt x="47" y="48"/>
                  </a:lnTo>
                  <a:lnTo>
                    <a:pt x="48" y="49"/>
                  </a:lnTo>
                  <a:lnTo>
                    <a:pt x="50" y="50"/>
                  </a:lnTo>
                  <a:lnTo>
                    <a:pt x="50" y="52"/>
                  </a:lnTo>
                  <a:lnTo>
                    <a:pt x="52" y="54"/>
                  </a:lnTo>
                  <a:lnTo>
                    <a:pt x="53" y="56"/>
                  </a:lnTo>
                  <a:lnTo>
                    <a:pt x="54" y="57"/>
                  </a:lnTo>
                  <a:lnTo>
                    <a:pt x="55" y="58"/>
                  </a:lnTo>
                  <a:lnTo>
                    <a:pt x="56" y="61"/>
                  </a:lnTo>
                  <a:lnTo>
                    <a:pt x="58" y="62"/>
                  </a:lnTo>
                  <a:lnTo>
                    <a:pt x="58" y="64"/>
                  </a:lnTo>
                  <a:lnTo>
                    <a:pt x="59" y="66"/>
                  </a:lnTo>
                  <a:lnTo>
                    <a:pt x="59" y="68"/>
                  </a:lnTo>
                  <a:lnTo>
                    <a:pt x="60" y="69"/>
                  </a:lnTo>
                  <a:lnTo>
                    <a:pt x="61" y="71"/>
                  </a:lnTo>
                  <a:lnTo>
                    <a:pt x="62" y="71"/>
                  </a:lnTo>
                  <a:lnTo>
                    <a:pt x="64" y="74"/>
                  </a:lnTo>
                  <a:lnTo>
                    <a:pt x="65" y="76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8" y="80"/>
                  </a:lnTo>
                  <a:lnTo>
                    <a:pt x="69" y="81"/>
                  </a:lnTo>
                  <a:lnTo>
                    <a:pt x="72" y="82"/>
                  </a:lnTo>
                  <a:lnTo>
                    <a:pt x="72" y="85"/>
                  </a:lnTo>
                  <a:lnTo>
                    <a:pt x="73" y="86"/>
                  </a:lnTo>
                  <a:lnTo>
                    <a:pt x="73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7" y="91"/>
                  </a:lnTo>
                  <a:lnTo>
                    <a:pt x="77" y="93"/>
                  </a:lnTo>
                  <a:lnTo>
                    <a:pt x="78" y="94"/>
                  </a:lnTo>
                  <a:lnTo>
                    <a:pt x="78" y="95"/>
                  </a:lnTo>
                  <a:lnTo>
                    <a:pt x="77" y="98"/>
                  </a:lnTo>
                  <a:lnTo>
                    <a:pt x="78" y="99"/>
                  </a:lnTo>
                  <a:lnTo>
                    <a:pt x="80" y="99"/>
                  </a:lnTo>
                  <a:lnTo>
                    <a:pt x="80" y="100"/>
                  </a:lnTo>
                  <a:lnTo>
                    <a:pt x="81" y="101"/>
                  </a:lnTo>
                  <a:lnTo>
                    <a:pt x="83" y="102"/>
                  </a:lnTo>
                  <a:lnTo>
                    <a:pt x="84" y="104"/>
                  </a:lnTo>
                  <a:lnTo>
                    <a:pt x="85" y="104"/>
                  </a:lnTo>
                  <a:lnTo>
                    <a:pt x="86" y="105"/>
                  </a:lnTo>
                  <a:lnTo>
                    <a:pt x="87" y="106"/>
                  </a:lnTo>
                  <a:lnTo>
                    <a:pt x="87" y="107"/>
                  </a:lnTo>
                  <a:lnTo>
                    <a:pt x="87" y="108"/>
                  </a:lnTo>
                  <a:lnTo>
                    <a:pt x="87" y="108"/>
                  </a:lnTo>
                  <a:lnTo>
                    <a:pt x="87" y="110"/>
                  </a:lnTo>
                  <a:lnTo>
                    <a:pt x="87" y="111"/>
                  </a:lnTo>
                  <a:lnTo>
                    <a:pt x="89" y="111"/>
                  </a:lnTo>
                  <a:lnTo>
                    <a:pt x="89" y="112"/>
                  </a:lnTo>
                  <a:lnTo>
                    <a:pt x="89" y="113"/>
                  </a:lnTo>
                  <a:lnTo>
                    <a:pt x="90" y="113"/>
                  </a:lnTo>
                  <a:lnTo>
                    <a:pt x="91" y="113"/>
                  </a:lnTo>
                  <a:lnTo>
                    <a:pt x="91" y="114"/>
                  </a:lnTo>
                  <a:lnTo>
                    <a:pt x="94" y="118"/>
                  </a:lnTo>
                  <a:lnTo>
                    <a:pt x="99" y="123"/>
                  </a:lnTo>
                  <a:lnTo>
                    <a:pt x="103" y="127"/>
                  </a:lnTo>
                  <a:lnTo>
                    <a:pt x="106" y="131"/>
                  </a:lnTo>
                  <a:lnTo>
                    <a:pt x="110" y="136"/>
                  </a:lnTo>
                  <a:lnTo>
                    <a:pt x="115" y="139"/>
                  </a:lnTo>
                  <a:lnTo>
                    <a:pt x="120" y="143"/>
                  </a:lnTo>
                  <a:lnTo>
                    <a:pt x="123" y="148"/>
                  </a:lnTo>
                  <a:lnTo>
                    <a:pt x="127" y="151"/>
                  </a:lnTo>
                  <a:lnTo>
                    <a:pt x="130" y="156"/>
                  </a:lnTo>
                  <a:lnTo>
                    <a:pt x="133" y="157"/>
                  </a:lnTo>
                  <a:lnTo>
                    <a:pt x="135" y="158"/>
                  </a:lnTo>
                  <a:lnTo>
                    <a:pt x="137" y="160"/>
                  </a:lnTo>
                  <a:lnTo>
                    <a:pt x="139" y="161"/>
                  </a:lnTo>
                  <a:lnTo>
                    <a:pt x="141" y="162"/>
                  </a:lnTo>
                  <a:lnTo>
                    <a:pt x="142" y="163"/>
                  </a:lnTo>
                  <a:lnTo>
                    <a:pt x="145" y="163"/>
                  </a:lnTo>
                  <a:lnTo>
                    <a:pt x="147" y="166"/>
                  </a:lnTo>
                  <a:lnTo>
                    <a:pt x="149" y="167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53" y="168"/>
                  </a:lnTo>
                  <a:lnTo>
                    <a:pt x="154" y="169"/>
                  </a:lnTo>
                  <a:lnTo>
                    <a:pt x="154" y="170"/>
                  </a:lnTo>
                  <a:lnTo>
                    <a:pt x="154" y="171"/>
                  </a:lnTo>
                  <a:lnTo>
                    <a:pt x="154" y="173"/>
                  </a:lnTo>
                  <a:lnTo>
                    <a:pt x="156" y="173"/>
                  </a:lnTo>
                  <a:lnTo>
                    <a:pt x="156" y="174"/>
                  </a:lnTo>
                  <a:lnTo>
                    <a:pt x="159" y="174"/>
                  </a:lnTo>
                  <a:lnTo>
                    <a:pt x="160" y="174"/>
                  </a:lnTo>
                  <a:lnTo>
                    <a:pt x="160" y="175"/>
                  </a:lnTo>
                  <a:lnTo>
                    <a:pt x="162" y="175"/>
                  </a:lnTo>
                  <a:lnTo>
                    <a:pt x="164" y="176"/>
                  </a:lnTo>
                  <a:lnTo>
                    <a:pt x="165" y="177"/>
                  </a:lnTo>
                  <a:lnTo>
                    <a:pt x="166" y="177"/>
                  </a:lnTo>
                  <a:lnTo>
                    <a:pt x="167" y="179"/>
                  </a:lnTo>
                </a:path>
              </a:pathLst>
            </a:custGeom>
            <a:noFill/>
            <a:ln w="9525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0" name="Freeform 138">
              <a:extLst>
                <a:ext uri="{FF2B5EF4-FFF2-40B4-BE49-F238E27FC236}">
                  <a16:creationId xmlns:a16="http://schemas.microsoft.com/office/drawing/2014/main" id="{C9F1517C-83D6-3941-65BC-870B27890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1765"/>
              <a:ext cx="128" cy="124"/>
            </a:xfrm>
            <a:custGeom>
              <a:avLst/>
              <a:gdLst>
                <a:gd name="T0" fmla="*/ 8 w 383"/>
                <a:gd name="T1" fmla="*/ 241 h 371"/>
                <a:gd name="T2" fmla="*/ 1 w 383"/>
                <a:gd name="T3" fmla="*/ 218 h 371"/>
                <a:gd name="T4" fmla="*/ 0 w 383"/>
                <a:gd name="T5" fmla="*/ 194 h 371"/>
                <a:gd name="T6" fmla="*/ 5 w 383"/>
                <a:gd name="T7" fmla="*/ 172 h 371"/>
                <a:gd name="T8" fmla="*/ 11 w 383"/>
                <a:gd name="T9" fmla="*/ 149 h 371"/>
                <a:gd name="T10" fmla="*/ 20 w 383"/>
                <a:gd name="T11" fmla="*/ 129 h 371"/>
                <a:gd name="T12" fmla="*/ 30 w 383"/>
                <a:gd name="T13" fmla="*/ 111 h 371"/>
                <a:gd name="T14" fmla="*/ 39 w 383"/>
                <a:gd name="T15" fmla="*/ 97 h 371"/>
                <a:gd name="T16" fmla="*/ 48 w 383"/>
                <a:gd name="T17" fmla="*/ 85 h 371"/>
                <a:gd name="T18" fmla="*/ 54 w 383"/>
                <a:gd name="T19" fmla="*/ 78 h 371"/>
                <a:gd name="T20" fmla="*/ 56 w 383"/>
                <a:gd name="T21" fmla="*/ 74 h 371"/>
                <a:gd name="T22" fmla="*/ 57 w 383"/>
                <a:gd name="T23" fmla="*/ 73 h 371"/>
                <a:gd name="T24" fmla="*/ 61 w 383"/>
                <a:gd name="T25" fmla="*/ 68 h 371"/>
                <a:gd name="T26" fmla="*/ 68 w 383"/>
                <a:gd name="T27" fmla="*/ 61 h 371"/>
                <a:gd name="T28" fmla="*/ 75 w 383"/>
                <a:gd name="T29" fmla="*/ 52 h 371"/>
                <a:gd name="T30" fmla="*/ 84 w 383"/>
                <a:gd name="T31" fmla="*/ 42 h 371"/>
                <a:gd name="T32" fmla="*/ 95 w 383"/>
                <a:gd name="T33" fmla="*/ 32 h 371"/>
                <a:gd name="T34" fmla="*/ 107 w 383"/>
                <a:gd name="T35" fmla="*/ 23 h 371"/>
                <a:gd name="T36" fmla="*/ 118 w 383"/>
                <a:gd name="T37" fmla="*/ 15 h 371"/>
                <a:gd name="T38" fmla="*/ 130 w 383"/>
                <a:gd name="T39" fmla="*/ 7 h 371"/>
                <a:gd name="T40" fmla="*/ 142 w 383"/>
                <a:gd name="T41" fmla="*/ 3 h 371"/>
                <a:gd name="T42" fmla="*/ 156 w 383"/>
                <a:gd name="T43" fmla="*/ 0 h 371"/>
                <a:gd name="T44" fmla="*/ 341 w 383"/>
                <a:gd name="T45" fmla="*/ 125 h 371"/>
                <a:gd name="T46" fmla="*/ 373 w 383"/>
                <a:gd name="T47" fmla="*/ 162 h 371"/>
                <a:gd name="T48" fmla="*/ 383 w 383"/>
                <a:gd name="T49" fmla="*/ 200 h 371"/>
                <a:gd name="T50" fmla="*/ 379 w 383"/>
                <a:gd name="T51" fmla="*/ 237 h 371"/>
                <a:gd name="T52" fmla="*/ 362 w 383"/>
                <a:gd name="T53" fmla="*/ 273 h 371"/>
                <a:gd name="T54" fmla="*/ 337 w 383"/>
                <a:gd name="T55" fmla="*/ 305 h 371"/>
                <a:gd name="T56" fmla="*/ 307 w 383"/>
                <a:gd name="T57" fmla="*/ 331 h 371"/>
                <a:gd name="T58" fmla="*/ 274 w 383"/>
                <a:gd name="T59" fmla="*/ 353 h 371"/>
                <a:gd name="T60" fmla="*/ 243 w 383"/>
                <a:gd name="T61" fmla="*/ 366 h 371"/>
                <a:gd name="T62" fmla="*/ 216 w 383"/>
                <a:gd name="T63" fmla="*/ 371 h 371"/>
                <a:gd name="T64" fmla="*/ 198 w 383"/>
                <a:gd name="T65" fmla="*/ 365 h 371"/>
                <a:gd name="T66" fmla="*/ 189 w 383"/>
                <a:gd name="T67" fmla="*/ 357 h 371"/>
                <a:gd name="T68" fmla="*/ 177 w 383"/>
                <a:gd name="T69" fmla="*/ 349 h 371"/>
                <a:gd name="T70" fmla="*/ 163 w 383"/>
                <a:gd name="T71" fmla="*/ 341 h 371"/>
                <a:gd name="T72" fmla="*/ 148 w 383"/>
                <a:gd name="T73" fmla="*/ 331 h 371"/>
                <a:gd name="T74" fmla="*/ 130 w 383"/>
                <a:gd name="T75" fmla="*/ 322 h 371"/>
                <a:gd name="T76" fmla="*/ 111 w 383"/>
                <a:gd name="T77" fmla="*/ 311 h 371"/>
                <a:gd name="T78" fmla="*/ 89 w 383"/>
                <a:gd name="T79" fmla="*/ 300 h 371"/>
                <a:gd name="T80" fmla="*/ 67 w 383"/>
                <a:gd name="T81" fmla="*/ 290 h 371"/>
                <a:gd name="T82" fmla="*/ 44 w 383"/>
                <a:gd name="T83" fmla="*/ 279 h 371"/>
                <a:gd name="T84" fmla="*/ 20 w 383"/>
                <a:gd name="T85" fmla="*/ 267 h 371"/>
                <a:gd name="T86" fmla="*/ 8 w 383"/>
                <a:gd name="T87" fmla="*/ 24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3" h="371">
                  <a:moveTo>
                    <a:pt x="8" y="241"/>
                  </a:moveTo>
                  <a:lnTo>
                    <a:pt x="1" y="218"/>
                  </a:lnTo>
                  <a:lnTo>
                    <a:pt x="0" y="194"/>
                  </a:lnTo>
                  <a:lnTo>
                    <a:pt x="5" y="172"/>
                  </a:lnTo>
                  <a:lnTo>
                    <a:pt x="11" y="149"/>
                  </a:lnTo>
                  <a:lnTo>
                    <a:pt x="20" y="129"/>
                  </a:lnTo>
                  <a:lnTo>
                    <a:pt x="30" y="111"/>
                  </a:lnTo>
                  <a:lnTo>
                    <a:pt x="39" y="97"/>
                  </a:lnTo>
                  <a:lnTo>
                    <a:pt x="48" y="85"/>
                  </a:lnTo>
                  <a:lnTo>
                    <a:pt x="54" y="78"/>
                  </a:lnTo>
                  <a:lnTo>
                    <a:pt x="56" y="74"/>
                  </a:lnTo>
                  <a:lnTo>
                    <a:pt x="57" y="73"/>
                  </a:lnTo>
                  <a:lnTo>
                    <a:pt x="61" y="68"/>
                  </a:lnTo>
                  <a:lnTo>
                    <a:pt x="68" y="61"/>
                  </a:lnTo>
                  <a:lnTo>
                    <a:pt x="75" y="52"/>
                  </a:lnTo>
                  <a:lnTo>
                    <a:pt x="84" y="42"/>
                  </a:lnTo>
                  <a:lnTo>
                    <a:pt x="95" y="32"/>
                  </a:lnTo>
                  <a:lnTo>
                    <a:pt x="107" y="23"/>
                  </a:lnTo>
                  <a:lnTo>
                    <a:pt x="118" y="15"/>
                  </a:lnTo>
                  <a:lnTo>
                    <a:pt x="130" y="7"/>
                  </a:lnTo>
                  <a:lnTo>
                    <a:pt x="142" y="3"/>
                  </a:lnTo>
                  <a:lnTo>
                    <a:pt x="156" y="0"/>
                  </a:lnTo>
                  <a:lnTo>
                    <a:pt x="341" y="125"/>
                  </a:lnTo>
                  <a:lnTo>
                    <a:pt x="373" y="162"/>
                  </a:lnTo>
                  <a:lnTo>
                    <a:pt x="383" y="200"/>
                  </a:lnTo>
                  <a:lnTo>
                    <a:pt x="379" y="237"/>
                  </a:lnTo>
                  <a:lnTo>
                    <a:pt x="362" y="273"/>
                  </a:lnTo>
                  <a:lnTo>
                    <a:pt x="337" y="305"/>
                  </a:lnTo>
                  <a:lnTo>
                    <a:pt x="307" y="331"/>
                  </a:lnTo>
                  <a:lnTo>
                    <a:pt x="274" y="353"/>
                  </a:lnTo>
                  <a:lnTo>
                    <a:pt x="243" y="366"/>
                  </a:lnTo>
                  <a:lnTo>
                    <a:pt x="216" y="371"/>
                  </a:lnTo>
                  <a:lnTo>
                    <a:pt x="198" y="365"/>
                  </a:lnTo>
                  <a:lnTo>
                    <a:pt x="189" y="357"/>
                  </a:lnTo>
                  <a:lnTo>
                    <a:pt x="177" y="349"/>
                  </a:lnTo>
                  <a:lnTo>
                    <a:pt x="163" y="341"/>
                  </a:lnTo>
                  <a:lnTo>
                    <a:pt x="148" y="331"/>
                  </a:lnTo>
                  <a:lnTo>
                    <a:pt x="130" y="322"/>
                  </a:lnTo>
                  <a:lnTo>
                    <a:pt x="111" y="311"/>
                  </a:lnTo>
                  <a:lnTo>
                    <a:pt x="89" y="300"/>
                  </a:lnTo>
                  <a:lnTo>
                    <a:pt x="67" y="290"/>
                  </a:lnTo>
                  <a:lnTo>
                    <a:pt x="44" y="279"/>
                  </a:lnTo>
                  <a:lnTo>
                    <a:pt x="20" y="267"/>
                  </a:lnTo>
                  <a:lnTo>
                    <a:pt x="8" y="241"/>
                  </a:lnTo>
                  <a:close/>
                </a:path>
              </a:pathLst>
            </a:custGeom>
            <a:solidFill>
              <a:srgbClr val="A5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1" name="Freeform 139">
              <a:extLst>
                <a:ext uri="{FF2B5EF4-FFF2-40B4-BE49-F238E27FC236}">
                  <a16:creationId xmlns:a16="http://schemas.microsoft.com/office/drawing/2014/main" id="{8F9E5216-B722-901A-A14F-A711EAF10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1765"/>
              <a:ext cx="128" cy="124"/>
            </a:xfrm>
            <a:custGeom>
              <a:avLst/>
              <a:gdLst>
                <a:gd name="T0" fmla="*/ 8 w 383"/>
                <a:gd name="T1" fmla="*/ 241 h 371"/>
                <a:gd name="T2" fmla="*/ 1 w 383"/>
                <a:gd name="T3" fmla="*/ 218 h 371"/>
                <a:gd name="T4" fmla="*/ 0 w 383"/>
                <a:gd name="T5" fmla="*/ 194 h 371"/>
                <a:gd name="T6" fmla="*/ 5 w 383"/>
                <a:gd name="T7" fmla="*/ 172 h 371"/>
                <a:gd name="T8" fmla="*/ 11 w 383"/>
                <a:gd name="T9" fmla="*/ 149 h 371"/>
                <a:gd name="T10" fmla="*/ 20 w 383"/>
                <a:gd name="T11" fmla="*/ 129 h 371"/>
                <a:gd name="T12" fmla="*/ 30 w 383"/>
                <a:gd name="T13" fmla="*/ 111 h 371"/>
                <a:gd name="T14" fmla="*/ 39 w 383"/>
                <a:gd name="T15" fmla="*/ 97 h 371"/>
                <a:gd name="T16" fmla="*/ 48 w 383"/>
                <a:gd name="T17" fmla="*/ 85 h 371"/>
                <a:gd name="T18" fmla="*/ 54 w 383"/>
                <a:gd name="T19" fmla="*/ 78 h 371"/>
                <a:gd name="T20" fmla="*/ 56 w 383"/>
                <a:gd name="T21" fmla="*/ 74 h 371"/>
                <a:gd name="T22" fmla="*/ 57 w 383"/>
                <a:gd name="T23" fmla="*/ 73 h 371"/>
                <a:gd name="T24" fmla="*/ 61 w 383"/>
                <a:gd name="T25" fmla="*/ 68 h 371"/>
                <a:gd name="T26" fmla="*/ 68 w 383"/>
                <a:gd name="T27" fmla="*/ 61 h 371"/>
                <a:gd name="T28" fmla="*/ 75 w 383"/>
                <a:gd name="T29" fmla="*/ 52 h 371"/>
                <a:gd name="T30" fmla="*/ 84 w 383"/>
                <a:gd name="T31" fmla="*/ 42 h 371"/>
                <a:gd name="T32" fmla="*/ 95 w 383"/>
                <a:gd name="T33" fmla="*/ 32 h 371"/>
                <a:gd name="T34" fmla="*/ 107 w 383"/>
                <a:gd name="T35" fmla="*/ 23 h 371"/>
                <a:gd name="T36" fmla="*/ 118 w 383"/>
                <a:gd name="T37" fmla="*/ 15 h 371"/>
                <a:gd name="T38" fmla="*/ 130 w 383"/>
                <a:gd name="T39" fmla="*/ 7 h 371"/>
                <a:gd name="T40" fmla="*/ 142 w 383"/>
                <a:gd name="T41" fmla="*/ 3 h 371"/>
                <a:gd name="T42" fmla="*/ 156 w 383"/>
                <a:gd name="T43" fmla="*/ 0 h 371"/>
                <a:gd name="T44" fmla="*/ 341 w 383"/>
                <a:gd name="T45" fmla="*/ 125 h 371"/>
                <a:gd name="T46" fmla="*/ 373 w 383"/>
                <a:gd name="T47" fmla="*/ 162 h 371"/>
                <a:gd name="T48" fmla="*/ 383 w 383"/>
                <a:gd name="T49" fmla="*/ 200 h 371"/>
                <a:gd name="T50" fmla="*/ 379 w 383"/>
                <a:gd name="T51" fmla="*/ 237 h 371"/>
                <a:gd name="T52" fmla="*/ 362 w 383"/>
                <a:gd name="T53" fmla="*/ 273 h 371"/>
                <a:gd name="T54" fmla="*/ 337 w 383"/>
                <a:gd name="T55" fmla="*/ 305 h 371"/>
                <a:gd name="T56" fmla="*/ 307 w 383"/>
                <a:gd name="T57" fmla="*/ 331 h 371"/>
                <a:gd name="T58" fmla="*/ 274 w 383"/>
                <a:gd name="T59" fmla="*/ 353 h 371"/>
                <a:gd name="T60" fmla="*/ 243 w 383"/>
                <a:gd name="T61" fmla="*/ 366 h 371"/>
                <a:gd name="T62" fmla="*/ 216 w 383"/>
                <a:gd name="T63" fmla="*/ 371 h 371"/>
                <a:gd name="T64" fmla="*/ 198 w 383"/>
                <a:gd name="T65" fmla="*/ 365 h 371"/>
                <a:gd name="T66" fmla="*/ 189 w 383"/>
                <a:gd name="T67" fmla="*/ 357 h 371"/>
                <a:gd name="T68" fmla="*/ 177 w 383"/>
                <a:gd name="T69" fmla="*/ 349 h 371"/>
                <a:gd name="T70" fmla="*/ 163 w 383"/>
                <a:gd name="T71" fmla="*/ 341 h 371"/>
                <a:gd name="T72" fmla="*/ 148 w 383"/>
                <a:gd name="T73" fmla="*/ 331 h 371"/>
                <a:gd name="T74" fmla="*/ 130 w 383"/>
                <a:gd name="T75" fmla="*/ 322 h 371"/>
                <a:gd name="T76" fmla="*/ 111 w 383"/>
                <a:gd name="T77" fmla="*/ 311 h 371"/>
                <a:gd name="T78" fmla="*/ 89 w 383"/>
                <a:gd name="T79" fmla="*/ 300 h 371"/>
                <a:gd name="T80" fmla="*/ 67 w 383"/>
                <a:gd name="T81" fmla="*/ 290 h 371"/>
                <a:gd name="T82" fmla="*/ 44 w 383"/>
                <a:gd name="T83" fmla="*/ 279 h 371"/>
                <a:gd name="T84" fmla="*/ 20 w 383"/>
                <a:gd name="T85" fmla="*/ 267 h 371"/>
                <a:gd name="T86" fmla="*/ 8 w 383"/>
                <a:gd name="T87" fmla="*/ 241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83" h="371">
                  <a:moveTo>
                    <a:pt x="8" y="241"/>
                  </a:moveTo>
                  <a:lnTo>
                    <a:pt x="1" y="218"/>
                  </a:lnTo>
                  <a:lnTo>
                    <a:pt x="0" y="194"/>
                  </a:lnTo>
                  <a:lnTo>
                    <a:pt x="5" y="172"/>
                  </a:lnTo>
                  <a:lnTo>
                    <a:pt x="11" y="149"/>
                  </a:lnTo>
                  <a:lnTo>
                    <a:pt x="20" y="129"/>
                  </a:lnTo>
                  <a:lnTo>
                    <a:pt x="30" y="111"/>
                  </a:lnTo>
                  <a:lnTo>
                    <a:pt x="39" y="97"/>
                  </a:lnTo>
                  <a:lnTo>
                    <a:pt x="48" y="85"/>
                  </a:lnTo>
                  <a:lnTo>
                    <a:pt x="54" y="78"/>
                  </a:lnTo>
                  <a:lnTo>
                    <a:pt x="56" y="74"/>
                  </a:lnTo>
                  <a:lnTo>
                    <a:pt x="57" y="73"/>
                  </a:lnTo>
                  <a:lnTo>
                    <a:pt x="61" y="68"/>
                  </a:lnTo>
                  <a:lnTo>
                    <a:pt x="68" y="61"/>
                  </a:lnTo>
                  <a:lnTo>
                    <a:pt x="75" y="52"/>
                  </a:lnTo>
                  <a:lnTo>
                    <a:pt x="84" y="42"/>
                  </a:lnTo>
                  <a:lnTo>
                    <a:pt x="95" y="32"/>
                  </a:lnTo>
                  <a:lnTo>
                    <a:pt x="107" y="23"/>
                  </a:lnTo>
                  <a:lnTo>
                    <a:pt x="118" y="15"/>
                  </a:lnTo>
                  <a:lnTo>
                    <a:pt x="130" y="7"/>
                  </a:lnTo>
                  <a:lnTo>
                    <a:pt x="142" y="3"/>
                  </a:lnTo>
                  <a:lnTo>
                    <a:pt x="156" y="0"/>
                  </a:lnTo>
                  <a:lnTo>
                    <a:pt x="341" y="125"/>
                  </a:lnTo>
                  <a:lnTo>
                    <a:pt x="373" y="162"/>
                  </a:lnTo>
                  <a:lnTo>
                    <a:pt x="383" y="200"/>
                  </a:lnTo>
                  <a:lnTo>
                    <a:pt x="379" y="237"/>
                  </a:lnTo>
                  <a:lnTo>
                    <a:pt x="362" y="273"/>
                  </a:lnTo>
                  <a:lnTo>
                    <a:pt x="337" y="305"/>
                  </a:lnTo>
                  <a:lnTo>
                    <a:pt x="307" y="331"/>
                  </a:lnTo>
                  <a:lnTo>
                    <a:pt x="274" y="353"/>
                  </a:lnTo>
                  <a:lnTo>
                    <a:pt x="243" y="366"/>
                  </a:lnTo>
                  <a:lnTo>
                    <a:pt x="216" y="371"/>
                  </a:lnTo>
                  <a:lnTo>
                    <a:pt x="198" y="365"/>
                  </a:lnTo>
                  <a:lnTo>
                    <a:pt x="189" y="357"/>
                  </a:lnTo>
                  <a:lnTo>
                    <a:pt x="177" y="349"/>
                  </a:lnTo>
                  <a:lnTo>
                    <a:pt x="163" y="341"/>
                  </a:lnTo>
                  <a:lnTo>
                    <a:pt x="148" y="331"/>
                  </a:lnTo>
                  <a:lnTo>
                    <a:pt x="130" y="322"/>
                  </a:lnTo>
                  <a:lnTo>
                    <a:pt x="111" y="311"/>
                  </a:lnTo>
                  <a:lnTo>
                    <a:pt x="89" y="300"/>
                  </a:lnTo>
                  <a:lnTo>
                    <a:pt x="67" y="290"/>
                  </a:lnTo>
                  <a:lnTo>
                    <a:pt x="44" y="279"/>
                  </a:lnTo>
                  <a:lnTo>
                    <a:pt x="20" y="267"/>
                  </a:lnTo>
                  <a:lnTo>
                    <a:pt x="8" y="241"/>
                  </a:lnTo>
                </a:path>
              </a:pathLst>
            </a:custGeom>
            <a:noFill/>
            <a:ln w="9525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2" name="Freeform 140">
              <a:extLst>
                <a:ext uri="{FF2B5EF4-FFF2-40B4-BE49-F238E27FC236}">
                  <a16:creationId xmlns:a16="http://schemas.microsoft.com/office/drawing/2014/main" id="{64569DA7-C98A-D686-B14D-9EA984BCF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1323"/>
              <a:ext cx="28" cy="21"/>
            </a:xfrm>
            <a:custGeom>
              <a:avLst/>
              <a:gdLst>
                <a:gd name="T0" fmla="*/ 84 w 84"/>
                <a:gd name="T1" fmla="*/ 0 h 64"/>
                <a:gd name="T2" fmla="*/ 79 w 84"/>
                <a:gd name="T3" fmla="*/ 7 h 64"/>
                <a:gd name="T4" fmla="*/ 79 w 84"/>
                <a:gd name="T5" fmla="*/ 8 h 64"/>
                <a:gd name="T6" fmla="*/ 79 w 84"/>
                <a:gd name="T7" fmla="*/ 12 h 64"/>
                <a:gd name="T8" fmla="*/ 78 w 84"/>
                <a:gd name="T9" fmla="*/ 18 h 64"/>
                <a:gd name="T10" fmla="*/ 75 w 84"/>
                <a:gd name="T11" fmla="*/ 24 h 64"/>
                <a:gd name="T12" fmla="*/ 72 w 84"/>
                <a:gd name="T13" fmla="*/ 31 h 64"/>
                <a:gd name="T14" fmla="*/ 66 w 84"/>
                <a:gd name="T15" fmla="*/ 39 h 64"/>
                <a:gd name="T16" fmla="*/ 56 w 84"/>
                <a:gd name="T17" fmla="*/ 47 h 64"/>
                <a:gd name="T18" fmla="*/ 42 w 84"/>
                <a:gd name="T19" fmla="*/ 54 h 64"/>
                <a:gd name="T20" fmla="*/ 24 w 84"/>
                <a:gd name="T21" fmla="*/ 60 h 64"/>
                <a:gd name="T22" fmla="*/ 0 w 84"/>
                <a:gd name="T2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4" h="64">
                  <a:moveTo>
                    <a:pt x="84" y="0"/>
                  </a:moveTo>
                  <a:lnTo>
                    <a:pt x="79" y="7"/>
                  </a:lnTo>
                  <a:lnTo>
                    <a:pt x="79" y="8"/>
                  </a:lnTo>
                  <a:lnTo>
                    <a:pt x="79" y="12"/>
                  </a:lnTo>
                  <a:lnTo>
                    <a:pt x="78" y="18"/>
                  </a:lnTo>
                  <a:lnTo>
                    <a:pt x="75" y="24"/>
                  </a:lnTo>
                  <a:lnTo>
                    <a:pt x="72" y="31"/>
                  </a:lnTo>
                  <a:lnTo>
                    <a:pt x="66" y="39"/>
                  </a:lnTo>
                  <a:lnTo>
                    <a:pt x="56" y="47"/>
                  </a:lnTo>
                  <a:lnTo>
                    <a:pt x="42" y="54"/>
                  </a:lnTo>
                  <a:lnTo>
                    <a:pt x="24" y="60"/>
                  </a:lnTo>
                  <a:lnTo>
                    <a:pt x="0" y="64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3" name="Freeform 141">
              <a:extLst>
                <a:ext uri="{FF2B5EF4-FFF2-40B4-BE49-F238E27FC236}">
                  <a16:creationId xmlns:a16="http://schemas.microsoft.com/office/drawing/2014/main" id="{34D911E3-5EC0-0176-72FA-9380598D9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" y="1312"/>
              <a:ext cx="28" cy="30"/>
            </a:xfrm>
            <a:custGeom>
              <a:avLst/>
              <a:gdLst>
                <a:gd name="T0" fmla="*/ 0 w 86"/>
                <a:gd name="T1" fmla="*/ 90 h 90"/>
                <a:gd name="T2" fmla="*/ 0 w 86"/>
                <a:gd name="T3" fmla="*/ 89 h 90"/>
                <a:gd name="T4" fmla="*/ 0 w 86"/>
                <a:gd name="T5" fmla="*/ 87 h 90"/>
                <a:gd name="T6" fmla="*/ 0 w 86"/>
                <a:gd name="T7" fmla="*/ 85 h 90"/>
                <a:gd name="T8" fmla="*/ 0 w 86"/>
                <a:gd name="T9" fmla="*/ 82 h 90"/>
                <a:gd name="T10" fmla="*/ 1 w 86"/>
                <a:gd name="T11" fmla="*/ 79 h 90"/>
                <a:gd name="T12" fmla="*/ 1 w 86"/>
                <a:gd name="T13" fmla="*/ 74 h 90"/>
                <a:gd name="T14" fmla="*/ 4 w 86"/>
                <a:gd name="T15" fmla="*/ 70 h 90"/>
                <a:gd name="T16" fmla="*/ 6 w 86"/>
                <a:gd name="T17" fmla="*/ 65 h 90"/>
                <a:gd name="T18" fmla="*/ 8 w 86"/>
                <a:gd name="T19" fmla="*/ 62 h 90"/>
                <a:gd name="T20" fmla="*/ 12 w 86"/>
                <a:gd name="T21" fmla="*/ 56 h 90"/>
                <a:gd name="T22" fmla="*/ 17 w 86"/>
                <a:gd name="T23" fmla="*/ 50 h 90"/>
                <a:gd name="T24" fmla="*/ 22 w 86"/>
                <a:gd name="T25" fmla="*/ 43 h 90"/>
                <a:gd name="T26" fmla="*/ 28 w 86"/>
                <a:gd name="T27" fmla="*/ 35 h 90"/>
                <a:gd name="T28" fmla="*/ 35 w 86"/>
                <a:gd name="T29" fmla="*/ 27 h 90"/>
                <a:gd name="T30" fmla="*/ 43 w 86"/>
                <a:gd name="T31" fmla="*/ 19 h 90"/>
                <a:gd name="T32" fmla="*/ 53 w 86"/>
                <a:gd name="T33" fmla="*/ 12 h 90"/>
                <a:gd name="T34" fmla="*/ 62 w 86"/>
                <a:gd name="T35" fmla="*/ 6 h 90"/>
                <a:gd name="T36" fmla="*/ 73 w 86"/>
                <a:gd name="T37" fmla="*/ 2 h 90"/>
                <a:gd name="T38" fmla="*/ 86 w 86"/>
                <a:gd name="T3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0">
                  <a:moveTo>
                    <a:pt x="0" y="90"/>
                  </a:moveTo>
                  <a:lnTo>
                    <a:pt x="0" y="89"/>
                  </a:lnTo>
                  <a:lnTo>
                    <a:pt x="0" y="87"/>
                  </a:lnTo>
                  <a:lnTo>
                    <a:pt x="0" y="85"/>
                  </a:lnTo>
                  <a:lnTo>
                    <a:pt x="0" y="82"/>
                  </a:lnTo>
                  <a:lnTo>
                    <a:pt x="1" y="79"/>
                  </a:lnTo>
                  <a:lnTo>
                    <a:pt x="1" y="74"/>
                  </a:lnTo>
                  <a:lnTo>
                    <a:pt x="4" y="70"/>
                  </a:lnTo>
                  <a:lnTo>
                    <a:pt x="6" y="65"/>
                  </a:lnTo>
                  <a:lnTo>
                    <a:pt x="8" y="62"/>
                  </a:lnTo>
                  <a:lnTo>
                    <a:pt x="12" y="56"/>
                  </a:lnTo>
                  <a:lnTo>
                    <a:pt x="17" y="50"/>
                  </a:lnTo>
                  <a:lnTo>
                    <a:pt x="22" y="43"/>
                  </a:lnTo>
                  <a:lnTo>
                    <a:pt x="28" y="35"/>
                  </a:lnTo>
                  <a:lnTo>
                    <a:pt x="35" y="27"/>
                  </a:lnTo>
                  <a:lnTo>
                    <a:pt x="43" y="19"/>
                  </a:lnTo>
                  <a:lnTo>
                    <a:pt x="53" y="12"/>
                  </a:lnTo>
                  <a:lnTo>
                    <a:pt x="62" y="6"/>
                  </a:lnTo>
                  <a:lnTo>
                    <a:pt x="73" y="2"/>
                  </a:lnTo>
                  <a:lnTo>
                    <a:pt x="86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4" name="Freeform 142">
              <a:extLst>
                <a:ext uri="{FF2B5EF4-FFF2-40B4-BE49-F238E27FC236}">
                  <a16:creationId xmlns:a16="http://schemas.microsoft.com/office/drawing/2014/main" id="{193420EA-F815-6B7D-9E21-7E48BCE39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" y="1321"/>
              <a:ext cx="15" cy="15"/>
            </a:xfrm>
            <a:custGeom>
              <a:avLst/>
              <a:gdLst>
                <a:gd name="T0" fmla="*/ 0 w 45"/>
                <a:gd name="T1" fmla="*/ 45 h 45"/>
                <a:gd name="T2" fmla="*/ 1 w 45"/>
                <a:gd name="T3" fmla="*/ 44 h 45"/>
                <a:gd name="T4" fmla="*/ 3 w 45"/>
                <a:gd name="T5" fmla="*/ 40 h 45"/>
                <a:gd name="T6" fmla="*/ 6 w 45"/>
                <a:gd name="T7" fmla="*/ 36 h 45"/>
                <a:gd name="T8" fmla="*/ 8 w 45"/>
                <a:gd name="T9" fmla="*/ 30 h 45"/>
                <a:gd name="T10" fmla="*/ 13 w 45"/>
                <a:gd name="T11" fmla="*/ 23 h 45"/>
                <a:gd name="T12" fmla="*/ 19 w 45"/>
                <a:gd name="T13" fmla="*/ 15 h 45"/>
                <a:gd name="T14" fmla="*/ 25 w 45"/>
                <a:gd name="T15" fmla="*/ 10 h 45"/>
                <a:gd name="T16" fmla="*/ 31 w 45"/>
                <a:gd name="T17" fmla="*/ 5 h 45"/>
                <a:gd name="T18" fmla="*/ 38 w 45"/>
                <a:gd name="T19" fmla="*/ 1 h 45"/>
                <a:gd name="T20" fmla="*/ 45 w 45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5">
                  <a:moveTo>
                    <a:pt x="0" y="45"/>
                  </a:moveTo>
                  <a:lnTo>
                    <a:pt x="1" y="44"/>
                  </a:lnTo>
                  <a:lnTo>
                    <a:pt x="3" y="40"/>
                  </a:lnTo>
                  <a:lnTo>
                    <a:pt x="6" y="36"/>
                  </a:lnTo>
                  <a:lnTo>
                    <a:pt x="8" y="30"/>
                  </a:lnTo>
                  <a:lnTo>
                    <a:pt x="13" y="23"/>
                  </a:lnTo>
                  <a:lnTo>
                    <a:pt x="19" y="15"/>
                  </a:lnTo>
                  <a:lnTo>
                    <a:pt x="25" y="10"/>
                  </a:lnTo>
                  <a:lnTo>
                    <a:pt x="31" y="5"/>
                  </a:lnTo>
                  <a:lnTo>
                    <a:pt x="38" y="1"/>
                  </a:lnTo>
                  <a:lnTo>
                    <a:pt x="45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5" name="Freeform 143">
              <a:extLst>
                <a:ext uri="{FF2B5EF4-FFF2-40B4-BE49-F238E27FC236}">
                  <a16:creationId xmlns:a16="http://schemas.microsoft.com/office/drawing/2014/main" id="{0D6361E2-2A60-C321-ACE1-08C5A1FD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" y="1306"/>
              <a:ext cx="6" cy="11"/>
            </a:xfrm>
            <a:custGeom>
              <a:avLst/>
              <a:gdLst>
                <a:gd name="T0" fmla="*/ 6 w 19"/>
                <a:gd name="T1" fmla="*/ 33 h 33"/>
                <a:gd name="T2" fmla="*/ 9 w 19"/>
                <a:gd name="T3" fmla="*/ 33 h 33"/>
                <a:gd name="T4" fmla="*/ 10 w 19"/>
                <a:gd name="T5" fmla="*/ 32 h 33"/>
                <a:gd name="T6" fmla="*/ 11 w 19"/>
                <a:gd name="T7" fmla="*/ 32 h 33"/>
                <a:gd name="T8" fmla="*/ 13 w 19"/>
                <a:gd name="T9" fmla="*/ 31 h 33"/>
                <a:gd name="T10" fmla="*/ 15 w 19"/>
                <a:gd name="T11" fmla="*/ 30 h 33"/>
                <a:gd name="T12" fmla="*/ 16 w 19"/>
                <a:gd name="T13" fmla="*/ 29 h 33"/>
                <a:gd name="T14" fmla="*/ 17 w 19"/>
                <a:gd name="T15" fmla="*/ 26 h 33"/>
                <a:gd name="T16" fmla="*/ 18 w 19"/>
                <a:gd name="T17" fmla="*/ 24 h 33"/>
                <a:gd name="T18" fmla="*/ 19 w 19"/>
                <a:gd name="T19" fmla="*/ 21 h 33"/>
                <a:gd name="T20" fmla="*/ 19 w 19"/>
                <a:gd name="T21" fmla="*/ 19 h 33"/>
                <a:gd name="T22" fmla="*/ 19 w 19"/>
                <a:gd name="T23" fmla="*/ 15 h 33"/>
                <a:gd name="T24" fmla="*/ 19 w 19"/>
                <a:gd name="T25" fmla="*/ 14 h 33"/>
                <a:gd name="T26" fmla="*/ 19 w 19"/>
                <a:gd name="T27" fmla="*/ 11 h 33"/>
                <a:gd name="T28" fmla="*/ 19 w 19"/>
                <a:gd name="T29" fmla="*/ 8 h 33"/>
                <a:gd name="T30" fmla="*/ 19 w 19"/>
                <a:gd name="T31" fmla="*/ 6 h 33"/>
                <a:gd name="T32" fmla="*/ 18 w 19"/>
                <a:gd name="T33" fmla="*/ 5 h 33"/>
                <a:gd name="T34" fmla="*/ 17 w 19"/>
                <a:gd name="T35" fmla="*/ 2 h 33"/>
                <a:gd name="T36" fmla="*/ 16 w 19"/>
                <a:gd name="T37" fmla="*/ 1 h 33"/>
                <a:gd name="T38" fmla="*/ 15 w 19"/>
                <a:gd name="T39" fmla="*/ 0 h 33"/>
                <a:gd name="T40" fmla="*/ 13 w 19"/>
                <a:gd name="T41" fmla="*/ 0 h 33"/>
                <a:gd name="T42" fmla="*/ 11 w 19"/>
                <a:gd name="T43" fmla="*/ 0 h 33"/>
                <a:gd name="T44" fmla="*/ 11 w 19"/>
                <a:gd name="T45" fmla="*/ 0 h 33"/>
                <a:gd name="T46" fmla="*/ 9 w 19"/>
                <a:gd name="T47" fmla="*/ 1 h 33"/>
                <a:gd name="T48" fmla="*/ 6 w 19"/>
                <a:gd name="T49" fmla="*/ 2 h 33"/>
                <a:gd name="T50" fmla="*/ 5 w 19"/>
                <a:gd name="T51" fmla="*/ 4 h 33"/>
                <a:gd name="T52" fmla="*/ 4 w 19"/>
                <a:gd name="T53" fmla="*/ 6 h 33"/>
                <a:gd name="T54" fmla="*/ 3 w 19"/>
                <a:gd name="T55" fmla="*/ 7 h 33"/>
                <a:gd name="T56" fmla="*/ 2 w 19"/>
                <a:gd name="T57" fmla="*/ 11 h 33"/>
                <a:gd name="T58" fmla="*/ 2 w 19"/>
                <a:gd name="T59" fmla="*/ 12 h 33"/>
                <a:gd name="T60" fmla="*/ 0 w 19"/>
                <a:gd name="T61" fmla="*/ 14 h 33"/>
                <a:gd name="T62" fmla="*/ 0 w 19"/>
                <a:gd name="T63" fmla="*/ 18 h 33"/>
                <a:gd name="T64" fmla="*/ 0 w 19"/>
                <a:gd name="T65" fmla="*/ 20 h 33"/>
                <a:gd name="T66" fmla="*/ 0 w 19"/>
                <a:gd name="T67" fmla="*/ 23 h 33"/>
                <a:gd name="T68" fmla="*/ 0 w 19"/>
                <a:gd name="T69" fmla="*/ 25 h 33"/>
                <a:gd name="T70" fmla="*/ 2 w 19"/>
                <a:gd name="T71" fmla="*/ 27 h 33"/>
                <a:gd name="T72" fmla="*/ 2 w 19"/>
                <a:gd name="T73" fmla="*/ 29 h 33"/>
                <a:gd name="T74" fmla="*/ 3 w 19"/>
                <a:gd name="T75" fmla="*/ 31 h 33"/>
                <a:gd name="T76" fmla="*/ 4 w 19"/>
                <a:gd name="T77" fmla="*/ 32 h 33"/>
                <a:gd name="T78" fmla="*/ 5 w 19"/>
                <a:gd name="T79" fmla="*/ 32 h 33"/>
                <a:gd name="T80" fmla="*/ 6 w 19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" h="33">
                  <a:moveTo>
                    <a:pt x="6" y="33"/>
                  </a:moveTo>
                  <a:lnTo>
                    <a:pt x="9" y="33"/>
                  </a:lnTo>
                  <a:lnTo>
                    <a:pt x="10" y="32"/>
                  </a:lnTo>
                  <a:lnTo>
                    <a:pt x="11" y="32"/>
                  </a:lnTo>
                  <a:lnTo>
                    <a:pt x="13" y="31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6"/>
                  </a:lnTo>
                  <a:lnTo>
                    <a:pt x="18" y="24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1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5"/>
                  </a:lnTo>
                  <a:lnTo>
                    <a:pt x="17" y="2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B2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6" name="Freeform 144">
              <a:extLst>
                <a:ext uri="{FF2B5EF4-FFF2-40B4-BE49-F238E27FC236}">
                  <a16:creationId xmlns:a16="http://schemas.microsoft.com/office/drawing/2014/main" id="{61E4A996-3749-F179-C15A-A1FB39668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9" y="1300"/>
              <a:ext cx="4" cy="8"/>
            </a:xfrm>
            <a:custGeom>
              <a:avLst/>
              <a:gdLst>
                <a:gd name="T0" fmla="*/ 9 w 12"/>
                <a:gd name="T1" fmla="*/ 25 h 25"/>
                <a:gd name="T2" fmla="*/ 10 w 12"/>
                <a:gd name="T3" fmla="*/ 25 h 25"/>
                <a:gd name="T4" fmla="*/ 10 w 12"/>
                <a:gd name="T5" fmla="*/ 24 h 25"/>
                <a:gd name="T6" fmla="*/ 11 w 12"/>
                <a:gd name="T7" fmla="*/ 23 h 25"/>
                <a:gd name="T8" fmla="*/ 11 w 12"/>
                <a:gd name="T9" fmla="*/ 22 h 25"/>
                <a:gd name="T10" fmla="*/ 12 w 12"/>
                <a:gd name="T11" fmla="*/ 20 h 25"/>
                <a:gd name="T12" fmla="*/ 12 w 12"/>
                <a:gd name="T13" fmla="*/ 19 h 25"/>
                <a:gd name="T14" fmla="*/ 12 w 12"/>
                <a:gd name="T15" fmla="*/ 17 h 25"/>
                <a:gd name="T16" fmla="*/ 12 w 12"/>
                <a:gd name="T17" fmla="*/ 16 h 25"/>
                <a:gd name="T18" fmla="*/ 12 w 12"/>
                <a:gd name="T19" fmla="*/ 13 h 25"/>
                <a:gd name="T20" fmla="*/ 12 w 12"/>
                <a:gd name="T21" fmla="*/ 12 h 25"/>
                <a:gd name="T22" fmla="*/ 11 w 12"/>
                <a:gd name="T23" fmla="*/ 10 h 25"/>
                <a:gd name="T24" fmla="*/ 11 w 12"/>
                <a:gd name="T25" fmla="*/ 7 h 25"/>
                <a:gd name="T26" fmla="*/ 10 w 12"/>
                <a:gd name="T27" fmla="*/ 6 h 25"/>
                <a:gd name="T28" fmla="*/ 10 w 12"/>
                <a:gd name="T29" fmla="*/ 4 h 25"/>
                <a:gd name="T30" fmla="*/ 9 w 12"/>
                <a:gd name="T31" fmla="*/ 3 h 25"/>
                <a:gd name="T32" fmla="*/ 7 w 12"/>
                <a:gd name="T33" fmla="*/ 1 h 25"/>
                <a:gd name="T34" fmla="*/ 7 w 12"/>
                <a:gd name="T35" fmla="*/ 1 h 25"/>
                <a:gd name="T36" fmla="*/ 6 w 12"/>
                <a:gd name="T37" fmla="*/ 0 h 25"/>
                <a:gd name="T38" fmla="*/ 5 w 12"/>
                <a:gd name="T39" fmla="*/ 0 h 25"/>
                <a:gd name="T40" fmla="*/ 5 w 12"/>
                <a:gd name="T41" fmla="*/ 0 h 25"/>
                <a:gd name="T42" fmla="*/ 4 w 12"/>
                <a:gd name="T43" fmla="*/ 0 h 25"/>
                <a:gd name="T44" fmla="*/ 3 w 12"/>
                <a:gd name="T45" fmla="*/ 1 h 25"/>
                <a:gd name="T46" fmla="*/ 2 w 12"/>
                <a:gd name="T47" fmla="*/ 1 h 25"/>
                <a:gd name="T48" fmla="*/ 2 w 12"/>
                <a:gd name="T49" fmla="*/ 3 h 25"/>
                <a:gd name="T50" fmla="*/ 0 w 12"/>
                <a:gd name="T51" fmla="*/ 4 h 25"/>
                <a:gd name="T52" fmla="*/ 0 w 12"/>
                <a:gd name="T53" fmla="*/ 6 h 25"/>
                <a:gd name="T54" fmla="*/ 0 w 12"/>
                <a:gd name="T55" fmla="*/ 7 h 25"/>
                <a:gd name="T56" fmla="*/ 0 w 12"/>
                <a:gd name="T57" fmla="*/ 10 h 25"/>
                <a:gd name="T58" fmla="*/ 0 w 12"/>
                <a:gd name="T59" fmla="*/ 12 h 25"/>
                <a:gd name="T60" fmla="*/ 0 w 12"/>
                <a:gd name="T61" fmla="*/ 13 h 25"/>
                <a:gd name="T62" fmla="*/ 2 w 12"/>
                <a:gd name="T63" fmla="*/ 16 h 25"/>
                <a:gd name="T64" fmla="*/ 2 w 12"/>
                <a:gd name="T65" fmla="*/ 17 h 25"/>
                <a:gd name="T66" fmla="*/ 3 w 12"/>
                <a:gd name="T67" fmla="*/ 19 h 25"/>
                <a:gd name="T68" fmla="*/ 4 w 12"/>
                <a:gd name="T69" fmla="*/ 19 h 25"/>
                <a:gd name="T70" fmla="*/ 5 w 12"/>
                <a:gd name="T71" fmla="*/ 22 h 25"/>
                <a:gd name="T72" fmla="*/ 5 w 12"/>
                <a:gd name="T73" fmla="*/ 23 h 25"/>
                <a:gd name="T74" fmla="*/ 5 w 12"/>
                <a:gd name="T75" fmla="*/ 24 h 25"/>
                <a:gd name="T76" fmla="*/ 6 w 12"/>
                <a:gd name="T77" fmla="*/ 25 h 25"/>
                <a:gd name="T78" fmla="*/ 7 w 12"/>
                <a:gd name="T79" fmla="*/ 25 h 25"/>
                <a:gd name="T80" fmla="*/ 9 w 12"/>
                <a:gd name="T8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" h="25">
                  <a:moveTo>
                    <a:pt x="9" y="25"/>
                  </a:moveTo>
                  <a:lnTo>
                    <a:pt x="10" y="25"/>
                  </a:lnTo>
                  <a:lnTo>
                    <a:pt x="10" y="24"/>
                  </a:lnTo>
                  <a:lnTo>
                    <a:pt x="11" y="23"/>
                  </a:lnTo>
                  <a:lnTo>
                    <a:pt x="11" y="22"/>
                  </a:lnTo>
                  <a:lnTo>
                    <a:pt x="12" y="20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12" y="12"/>
                  </a:lnTo>
                  <a:lnTo>
                    <a:pt x="11" y="10"/>
                  </a:lnTo>
                  <a:lnTo>
                    <a:pt x="11" y="7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9" y="3"/>
                  </a:lnTo>
                  <a:lnTo>
                    <a:pt x="7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2" y="16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5" y="22"/>
                  </a:lnTo>
                  <a:lnTo>
                    <a:pt x="5" y="23"/>
                  </a:lnTo>
                  <a:lnTo>
                    <a:pt x="5" y="24"/>
                  </a:lnTo>
                  <a:lnTo>
                    <a:pt x="6" y="25"/>
                  </a:lnTo>
                  <a:lnTo>
                    <a:pt x="7" y="25"/>
                  </a:lnTo>
                  <a:lnTo>
                    <a:pt x="9" y="25"/>
                  </a:lnTo>
                  <a:close/>
                </a:path>
              </a:pathLst>
            </a:custGeom>
            <a:solidFill>
              <a:srgbClr val="B2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7" name="Freeform 145">
              <a:extLst>
                <a:ext uri="{FF2B5EF4-FFF2-40B4-BE49-F238E27FC236}">
                  <a16:creationId xmlns:a16="http://schemas.microsoft.com/office/drawing/2014/main" id="{F2A06DC5-2EDA-95FB-42CB-8130A9C86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1307"/>
              <a:ext cx="31" cy="32"/>
            </a:xfrm>
            <a:custGeom>
              <a:avLst/>
              <a:gdLst>
                <a:gd name="T0" fmla="*/ 1 w 95"/>
                <a:gd name="T1" fmla="*/ 89 h 95"/>
                <a:gd name="T2" fmla="*/ 6 w 95"/>
                <a:gd name="T3" fmla="*/ 75 h 95"/>
                <a:gd name="T4" fmla="*/ 12 w 95"/>
                <a:gd name="T5" fmla="*/ 59 h 95"/>
                <a:gd name="T6" fmla="*/ 16 w 95"/>
                <a:gd name="T7" fmla="*/ 47 h 95"/>
                <a:gd name="T8" fmla="*/ 19 w 95"/>
                <a:gd name="T9" fmla="*/ 40 h 95"/>
                <a:gd name="T10" fmla="*/ 20 w 95"/>
                <a:gd name="T11" fmla="*/ 38 h 95"/>
                <a:gd name="T12" fmla="*/ 26 w 95"/>
                <a:gd name="T13" fmla="*/ 31 h 95"/>
                <a:gd name="T14" fmla="*/ 35 w 95"/>
                <a:gd name="T15" fmla="*/ 20 h 95"/>
                <a:gd name="T16" fmla="*/ 49 w 95"/>
                <a:gd name="T17" fmla="*/ 9 h 95"/>
                <a:gd name="T18" fmla="*/ 67 w 95"/>
                <a:gd name="T19" fmla="*/ 1 h 95"/>
                <a:gd name="T20" fmla="*/ 79 w 95"/>
                <a:gd name="T21" fmla="*/ 0 h 95"/>
                <a:gd name="T22" fmla="*/ 83 w 95"/>
                <a:gd name="T23" fmla="*/ 1 h 95"/>
                <a:gd name="T24" fmla="*/ 87 w 95"/>
                <a:gd name="T25" fmla="*/ 1 h 95"/>
                <a:gd name="T26" fmla="*/ 88 w 95"/>
                <a:gd name="T27" fmla="*/ 2 h 95"/>
                <a:gd name="T28" fmla="*/ 89 w 95"/>
                <a:gd name="T29" fmla="*/ 3 h 95"/>
                <a:gd name="T30" fmla="*/ 91 w 95"/>
                <a:gd name="T31" fmla="*/ 3 h 95"/>
                <a:gd name="T32" fmla="*/ 93 w 95"/>
                <a:gd name="T33" fmla="*/ 6 h 95"/>
                <a:gd name="T34" fmla="*/ 95 w 95"/>
                <a:gd name="T35" fmla="*/ 7 h 95"/>
                <a:gd name="T36" fmla="*/ 95 w 95"/>
                <a:gd name="T37" fmla="*/ 9 h 95"/>
                <a:gd name="T38" fmla="*/ 95 w 95"/>
                <a:gd name="T39" fmla="*/ 13 h 95"/>
                <a:gd name="T40" fmla="*/ 95 w 95"/>
                <a:gd name="T41" fmla="*/ 15 h 95"/>
                <a:gd name="T42" fmla="*/ 93 w 95"/>
                <a:gd name="T43" fmla="*/ 17 h 95"/>
                <a:gd name="T44" fmla="*/ 91 w 95"/>
                <a:gd name="T45" fmla="*/ 17 h 95"/>
                <a:gd name="T46" fmla="*/ 89 w 95"/>
                <a:gd name="T47" fmla="*/ 19 h 95"/>
                <a:gd name="T48" fmla="*/ 85 w 95"/>
                <a:gd name="T49" fmla="*/ 20 h 95"/>
                <a:gd name="T50" fmla="*/ 75 w 95"/>
                <a:gd name="T51" fmla="*/ 21 h 95"/>
                <a:gd name="T52" fmla="*/ 63 w 95"/>
                <a:gd name="T53" fmla="*/ 25 h 95"/>
                <a:gd name="T54" fmla="*/ 51 w 95"/>
                <a:gd name="T55" fmla="*/ 31 h 95"/>
                <a:gd name="T56" fmla="*/ 39 w 95"/>
                <a:gd name="T57" fmla="*/ 39 h 95"/>
                <a:gd name="T58" fmla="*/ 27 w 95"/>
                <a:gd name="T59" fmla="*/ 53 h 95"/>
                <a:gd name="T60" fmla="*/ 16 w 95"/>
                <a:gd name="T61" fmla="*/ 70 h 95"/>
                <a:gd name="T62" fmla="*/ 6 w 95"/>
                <a:gd name="T63" fmla="*/ 85 h 95"/>
                <a:gd name="T64" fmla="*/ 1 w 95"/>
                <a:gd name="T65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95">
                  <a:moveTo>
                    <a:pt x="0" y="95"/>
                  </a:moveTo>
                  <a:lnTo>
                    <a:pt x="1" y="89"/>
                  </a:lnTo>
                  <a:lnTo>
                    <a:pt x="2" y="80"/>
                  </a:lnTo>
                  <a:lnTo>
                    <a:pt x="6" y="75"/>
                  </a:lnTo>
                  <a:lnTo>
                    <a:pt x="8" y="66"/>
                  </a:lnTo>
                  <a:lnTo>
                    <a:pt x="12" y="59"/>
                  </a:lnTo>
                  <a:lnTo>
                    <a:pt x="13" y="52"/>
                  </a:lnTo>
                  <a:lnTo>
                    <a:pt x="16" y="47"/>
                  </a:lnTo>
                  <a:lnTo>
                    <a:pt x="18" y="42"/>
                  </a:lnTo>
                  <a:lnTo>
                    <a:pt x="19" y="40"/>
                  </a:lnTo>
                  <a:lnTo>
                    <a:pt x="20" y="39"/>
                  </a:lnTo>
                  <a:lnTo>
                    <a:pt x="20" y="38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30" y="25"/>
                  </a:lnTo>
                  <a:lnTo>
                    <a:pt x="35" y="20"/>
                  </a:lnTo>
                  <a:lnTo>
                    <a:pt x="42" y="14"/>
                  </a:lnTo>
                  <a:lnTo>
                    <a:pt x="49" y="9"/>
                  </a:lnTo>
                  <a:lnTo>
                    <a:pt x="57" y="4"/>
                  </a:lnTo>
                  <a:lnTo>
                    <a:pt x="67" y="1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5" y="7"/>
                  </a:lnTo>
                  <a:lnTo>
                    <a:pt x="95" y="8"/>
                  </a:lnTo>
                  <a:lnTo>
                    <a:pt x="95" y="9"/>
                  </a:lnTo>
                  <a:lnTo>
                    <a:pt x="95" y="11"/>
                  </a:lnTo>
                  <a:lnTo>
                    <a:pt x="95" y="13"/>
                  </a:lnTo>
                  <a:lnTo>
                    <a:pt x="95" y="15"/>
                  </a:lnTo>
                  <a:lnTo>
                    <a:pt x="95" y="15"/>
                  </a:lnTo>
                  <a:lnTo>
                    <a:pt x="94" y="16"/>
                  </a:lnTo>
                  <a:lnTo>
                    <a:pt x="93" y="17"/>
                  </a:lnTo>
                  <a:lnTo>
                    <a:pt x="92" y="17"/>
                  </a:lnTo>
                  <a:lnTo>
                    <a:pt x="91" y="17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7" y="19"/>
                  </a:lnTo>
                  <a:lnTo>
                    <a:pt x="85" y="20"/>
                  </a:lnTo>
                  <a:lnTo>
                    <a:pt x="80" y="20"/>
                  </a:lnTo>
                  <a:lnTo>
                    <a:pt x="75" y="21"/>
                  </a:lnTo>
                  <a:lnTo>
                    <a:pt x="69" y="23"/>
                  </a:lnTo>
                  <a:lnTo>
                    <a:pt x="63" y="25"/>
                  </a:lnTo>
                  <a:lnTo>
                    <a:pt x="57" y="28"/>
                  </a:lnTo>
                  <a:lnTo>
                    <a:pt x="51" y="31"/>
                  </a:lnTo>
                  <a:lnTo>
                    <a:pt x="45" y="34"/>
                  </a:lnTo>
                  <a:lnTo>
                    <a:pt x="39" y="39"/>
                  </a:lnTo>
                  <a:lnTo>
                    <a:pt x="35" y="46"/>
                  </a:lnTo>
                  <a:lnTo>
                    <a:pt x="27" y="53"/>
                  </a:lnTo>
                  <a:lnTo>
                    <a:pt x="22" y="61"/>
                  </a:lnTo>
                  <a:lnTo>
                    <a:pt x="16" y="70"/>
                  </a:lnTo>
                  <a:lnTo>
                    <a:pt x="12" y="77"/>
                  </a:lnTo>
                  <a:lnTo>
                    <a:pt x="6" y="85"/>
                  </a:lnTo>
                  <a:lnTo>
                    <a:pt x="2" y="89"/>
                  </a:lnTo>
                  <a:lnTo>
                    <a:pt x="1" y="94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725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8" name="Freeform 146">
              <a:extLst>
                <a:ext uri="{FF2B5EF4-FFF2-40B4-BE49-F238E27FC236}">
                  <a16:creationId xmlns:a16="http://schemas.microsoft.com/office/drawing/2014/main" id="{0488E149-E56C-9BE9-5BC0-3B417C4D9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1307"/>
              <a:ext cx="31" cy="32"/>
            </a:xfrm>
            <a:custGeom>
              <a:avLst/>
              <a:gdLst>
                <a:gd name="T0" fmla="*/ 1 w 95"/>
                <a:gd name="T1" fmla="*/ 89 h 95"/>
                <a:gd name="T2" fmla="*/ 6 w 95"/>
                <a:gd name="T3" fmla="*/ 75 h 95"/>
                <a:gd name="T4" fmla="*/ 12 w 95"/>
                <a:gd name="T5" fmla="*/ 59 h 95"/>
                <a:gd name="T6" fmla="*/ 16 w 95"/>
                <a:gd name="T7" fmla="*/ 47 h 95"/>
                <a:gd name="T8" fmla="*/ 19 w 95"/>
                <a:gd name="T9" fmla="*/ 40 h 95"/>
                <a:gd name="T10" fmla="*/ 20 w 95"/>
                <a:gd name="T11" fmla="*/ 38 h 95"/>
                <a:gd name="T12" fmla="*/ 26 w 95"/>
                <a:gd name="T13" fmla="*/ 31 h 95"/>
                <a:gd name="T14" fmla="*/ 35 w 95"/>
                <a:gd name="T15" fmla="*/ 20 h 95"/>
                <a:gd name="T16" fmla="*/ 49 w 95"/>
                <a:gd name="T17" fmla="*/ 9 h 95"/>
                <a:gd name="T18" fmla="*/ 67 w 95"/>
                <a:gd name="T19" fmla="*/ 1 h 95"/>
                <a:gd name="T20" fmla="*/ 79 w 95"/>
                <a:gd name="T21" fmla="*/ 0 h 95"/>
                <a:gd name="T22" fmla="*/ 83 w 95"/>
                <a:gd name="T23" fmla="*/ 1 h 95"/>
                <a:gd name="T24" fmla="*/ 87 w 95"/>
                <a:gd name="T25" fmla="*/ 1 h 95"/>
                <a:gd name="T26" fmla="*/ 88 w 95"/>
                <a:gd name="T27" fmla="*/ 2 h 95"/>
                <a:gd name="T28" fmla="*/ 89 w 95"/>
                <a:gd name="T29" fmla="*/ 3 h 95"/>
                <a:gd name="T30" fmla="*/ 91 w 95"/>
                <a:gd name="T31" fmla="*/ 3 h 95"/>
                <a:gd name="T32" fmla="*/ 93 w 95"/>
                <a:gd name="T33" fmla="*/ 6 h 95"/>
                <a:gd name="T34" fmla="*/ 95 w 95"/>
                <a:gd name="T35" fmla="*/ 7 h 95"/>
                <a:gd name="T36" fmla="*/ 95 w 95"/>
                <a:gd name="T37" fmla="*/ 9 h 95"/>
                <a:gd name="T38" fmla="*/ 95 w 95"/>
                <a:gd name="T39" fmla="*/ 13 h 95"/>
                <a:gd name="T40" fmla="*/ 95 w 95"/>
                <a:gd name="T41" fmla="*/ 15 h 95"/>
                <a:gd name="T42" fmla="*/ 93 w 95"/>
                <a:gd name="T43" fmla="*/ 17 h 95"/>
                <a:gd name="T44" fmla="*/ 91 w 95"/>
                <a:gd name="T45" fmla="*/ 17 h 95"/>
                <a:gd name="T46" fmla="*/ 89 w 95"/>
                <a:gd name="T47" fmla="*/ 19 h 95"/>
                <a:gd name="T48" fmla="*/ 85 w 95"/>
                <a:gd name="T49" fmla="*/ 20 h 95"/>
                <a:gd name="T50" fmla="*/ 75 w 95"/>
                <a:gd name="T51" fmla="*/ 21 h 95"/>
                <a:gd name="T52" fmla="*/ 63 w 95"/>
                <a:gd name="T53" fmla="*/ 25 h 95"/>
                <a:gd name="T54" fmla="*/ 51 w 95"/>
                <a:gd name="T55" fmla="*/ 31 h 95"/>
                <a:gd name="T56" fmla="*/ 39 w 95"/>
                <a:gd name="T57" fmla="*/ 39 h 95"/>
                <a:gd name="T58" fmla="*/ 27 w 95"/>
                <a:gd name="T59" fmla="*/ 53 h 95"/>
                <a:gd name="T60" fmla="*/ 16 w 95"/>
                <a:gd name="T61" fmla="*/ 70 h 95"/>
                <a:gd name="T62" fmla="*/ 6 w 95"/>
                <a:gd name="T63" fmla="*/ 85 h 95"/>
                <a:gd name="T64" fmla="*/ 1 w 95"/>
                <a:gd name="T65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" h="95">
                  <a:moveTo>
                    <a:pt x="0" y="95"/>
                  </a:moveTo>
                  <a:lnTo>
                    <a:pt x="1" y="89"/>
                  </a:lnTo>
                  <a:lnTo>
                    <a:pt x="2" y="80"/>
                  </a:lnTo>
                  <a:lnTo>
                    <a:pt x="6" y="75"/>
                  </a:lnTo>
                  <a:lnTo>
                    <a:pt x="8" y="66"/>
                  </a:lnTo>
                  <a:lnTo>
                    <a:pt x="12" y="59"/>
                  </a:lnTo>
                  <a:lnTo>
                    <a:pt x="13" y="52"/>
                  </a:lnTo>
                  <a:lnTo>
                    <a:pt x="16" y="47"/>
                  </a:lnTo>
                  <a:lnTo>
                    <a:pt x="18" y="42"/>
                  </a:lnTo>
                  <a:lnTo>
                    <a:pt x="19" y="40"/>
                  </a:lnTo>
                  <a:lnTo>
                    <a:pt x="20" y="39"/>
                  </a:lnTo>
                  <a:lnTo>
                    <a:pt x="20" y="38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30" y="25"/>
                  </a:lnTo>
                  <a:lnTo>
                    <a:pt x="35" y="20"/>
                  </a:lnTo>
                  <a:lnTo>
                    <a:pt x="42" y="14"/>
                  </a:lnTo>
                  <a:lnTo>
                    <a:pt x="49" y="9"/>
                  </a:lnTo>
                  <a:lnTo>
                    <a:pt x="57" y="4"/>
                  </a:lnTo>
                  <a:lnTo>
                    <a:pt x="67" y="1"/>
                  </a:lnTo>
                  <a:lnTo>
                    <a:pt x="76" y="0"/>
                  </a:lnTo>
                  <a:lnTo>
                    <a:pt x="79" y="0"/>
                  </a:lnTo>
                  <a:lnTo>
                    <a:pt x="81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3" y="6"/>
                  </a:lnTo>
                  <a:lnTo>
                    <a:pt x="94" y="6"/>
                  </a:lnTo>
                  <a:lnTo>
                    <a:pt x="95" y="7"/>
                  </a:lnTo>
                  <a:lnTo>
                    <a:pt x="95" y="8"/>
                  </a:lnTo>
                  <a:lnTo>
                    <a:pt x="95" y="9"/>
                  </a:lnTo>
                  <a:lnTo>
                    <a:pt x="95" y="11"/>
                  </a:lnTo>
                  <a:lnTo>
                    <a:pt x="95" y="13"/>
                  </a:lnTo>
                  <a:lnTo>
                    <a:pt x="95" y="15"/>
                  </a:lnTo>
                  <a:lnTo>
                    <a:pt x="95" y="15"/>
                  </a:lnTo>
                  <a:lnTo>
                    <a:pt x="94" y="16"/>
                  </a:lnTo>
                  <a:lnTo>
                    <a:pt x="93" y="17"/>
                  </a:lnTo>
                  <a:lnTo>
                    <a:pt x="92" y="17"/>
                  </a:lnTo>
                  <a:lnTo>
                    <a:pt x="91" y="17"/>
                  </a:lnTo>
                  <a:lnTo>
                    <a:pt x="89" y="19"/>
                  </a:lnTo>
                  <a:lnTo>
                    <a:pt x="89" y="19"/>
                  </a:lnTo>
                  <a:lnTo>
                    <a:pt x="87" y="19"/>
                  </a:lnTo>
                  <a:lnTo>
                    <a:pt x="85" y="20"/>
                  </a:lnTo>
                  <a:lnTo>
                    <a:pt x="80" y="20"/>
                  </a:lnTo>
                  <a:lnTo>
                    <a:pt x="75" y="21"/>
                  </a:lnTo>
                  <a:lnTo>
                    <a:pt x="69" y="23"/>
                  </a:lnTo>
                  <a:lnTo>
                    <a:pt x="63" y="25"/>
                  </a:lnTo>
                  <a:lnTo>
                    <a:pt x="57" y="28"/>
                  </a:lnTo>
                  <a:lnTo>
                    <a:pt x="51" y="31"/>
                  </a:lnTo>
                  <a:lnTo>
                    <a:pt x="45" y="34"/>
                  </a:lnTo>
                  <a:lnTo>
                    <a:pt x="39" y="39"/>
                  </a:lnTo>
                  <a:lnTo>
                    <a:pt x="35" y="46"/>
                  </a:lnTo>
                  <a:lnTo>
                    <a:pt x="27" y="53"/>
                  </a:lnTo>
                  <a:lnTo>
                    <a:pt x="22" y="61"/>
                  </a:lnTo>
                  <a:lnTo>
                    <a:pt x="16" y="70"/>
                  </a:lnTo>
                  <a:lnTo>
                    <a:pt x="12" y="77"/>
                  </a:lnTo>
                  <a:lnTo>
                    <a:pt x="6" y="85"/>
                  </a:lnTo>
                  <a:lnTo>
                    <a:pt x="2" y="89"/>
                  </a:lnTo>
                  <a:lnTo>
                    <a:pt x="1" y="94"/>
                  </a:lnTo>
                  <a:lnTo>
                    <a:pt x="0" y="95"/>
                  </a:lnTo>
                </a:path>
              </a:pathLst>
            </a:custGeom>
            <a:noFill/>
            <a:ln w="11113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19" name="Freeform 147">
              <a:extLst>
                <a:ext uri="{FF2B5EF4-FFF2-40B4-BE49-F238E27FC236}">
                  <a16:creationId xmlns:a16="http://schemas.microsoft.com/office/drawing/2014/main" id="{E2FBF605-0E39-9204-6042-0371C35F3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1" y="1485"/>
              <a:ext cx="14" cy="6"/>
            </a:xfrm>
            <a:custGeom>
              <a:avLst/>
              <a:gdLst>
                <a:gd name="T0" fmla="*/ 0 w 43"/>
                <a:gd name="T1" fmla="*/ 0 h 18"/>
                <a:gd name="T2" fmla="*/ 2 w 43"/>
                <a:gd name="T3" fmla="*/ 0 h 18"/>
                <a:gd name="T4" fmla="*/ 2 w 43"/>
                <a:gd name="T5" fmla="*/ 1 h 18"/>
                <a:gd name="T6" fmla="*/ 3 w 43"/>
                <a:gd name="T7" fmla="*/ 2 h 18"/>
                <a:gd name="T8" fmla="*/ 4 w 43"/>
                <a:gd name="T9" fmla="*/ 4 h 18"/>
                <a:gd name="T10" fmla="*/ 5 w 43"/>
                <a:gd name="T11" fmla="*/ 5 h 18"/>
                <a:gd name="T12" fmla="*/ 6 w 43"/>
                <a:gd name="T13" fmla="*/ 5 h 18"/>
                <a:gd name="T14" fmla="*/ 8 w 43"/>
                <a:gd name="T15" fmla="*/ 6 h 18"/>
                <a:gd name="T16" fmla="*/ 8 w 43"/>
                <a:gd name="T17" fmla="*/ 7 h 18"/>
                <a:gd name="T18" fmla="*/ 10 w 43"/>
                <a:gd name="T19" fmla="*/ 8 h 18"/>
                <a:gd name="T20" fmla="*/ 11 w 43"/>
                <a:gd name="T21" fmla="*/ 10 h 18"/>
                <a:gd name="T22" fmla="*/ 12 w 43"/>
                <a:gd name="T23" fmla="*/ 10 h 18"/>
                <a:gd name="T24" fmla="*/ 12 w 43"/>
                <a:gd name="T25" fmla="*/ 11 h 18"/>
                <a:gd name="T26" fmla="*/ 15 w 43"/>
                <a:gd name="T27" fmla="*/ 11 h 18"/>
                <a:gd name="T28" fmla="*/ 16 w 43"/>
                <a:gd name="T29" fmla="*/ 12 h 18"/>
                <a:gd name="T30" fmla="*/ 16 w 43"/>
                <a:gd name="T31" fmla="*/ 13 h 18"/>
                <a:gd name="T32" fmla="*/ 18 w 43"/>
                <a:gd name="T33" fmla="*/ 13 h 18"/>
                <a:gd name="T34" fmla="*/ 19 w 43"/>
                <a:gd name="T35" fmla="*/ 14 h 18"/>
                <a:gd name="T36" fmla="*/ 21 w 43"/>
                <a:gd name="T37" fmla="*/ 14 h 18"/>
                <a:gd name="T38" fmla="*/ 22 w 43"/>
                <a:gd name="T39" fmla="*/ 15 h 18"/>
                <a:gd name="T40" fmla="*/ 23 w 43"/>
                <a:gd name="T41" fmla="*/ 17 h 18"/>
                <a:gd name="T42" fmla="*/ 25 w 43"/>
                <a:gd name="T43" fmla="*/ 18 h 18"/>
                <a:gd name="T44" fmla="*/ 28 w 43"/>
                <a:gd name="T45" fmla="*/ 18 h 18"/>
                <a:gd name="T46" fmla="*/ 30 w 43"/>
                <a:gd name="T47" fmla="*/ 18 h 18"/>
                <a:gd name="T48" fmla="*/ 33 w 43"/>
                <a:gd name="T49" fmla="*/ 18 h 18"/>
                <a:gd name="T50" fmla="*/ 34 w 43"/>
                <a:gd name="T51" fmla="*/ 18 h 18"/>
                <a:gd name="T52" fmla="*/ 36 w 43"/>
                <a:gd name="T53" fmla="*/ 18 h 18"/>
                <a:gd name="T54" fmla="*/ 38 w 43"/>
                <a:gd name="T55" fmla="*/ 18 h 18"/>
                <a:gd name="T56" fmla="*/ 40 w 43"/>
                <a:gd name="T57" fmla="*/ 18 h 18"/>
                <a:gd name="T58" fmla="*/ 42 w 43"/>
                <a:gd name="T59" fmla="*/ 18 h 18"/>
                <a:gd name="T60" fmla="*/ 43 w 43"/>
                <a:gd name="T6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" h="18">
                  <a:moveTo>
                    <a:pt x="0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8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5" y="11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2" y="15"/>
                  </a:lnTo>
                  <a:lnTo>
                    <a:pt x="23" y="17"/>
                  </a:lnTo>
                  <a:lnTo>
                    <a:pt x="25" y="18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0" y="18"/>
                  </a:lnTo>
                  <a:lnTo>
                    <a:pt x="42" y="18"/>
                  </a:lnTo>
                  <a:lnTo>
                    <a:pt x="43" y="18"/>
                  </a:lnTo>
                </a:path>
              </a:pathLst>
            </a:custGeom>
            <a:noFill/>
            <a:ln w="11113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0" name="Freeform 148">
              <a:extLst>
                <a:ext uri="{FF2B5EF4-FFF2-40B4-BE49-F238E27FC236}">
                  <a16:creationId xmlns:a16="http://schemas.microsoft.com/office/drawing/2014/main" id="{9F20ED5B-211C-FE3A-57D1-1A324D151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" y="1295"/>
              <a:ext cx="21" cy="9"/>
            </a:xfrm>
            <a:custGeom>
              <a:avLst/>
              <a:gdLst>
                <a:gd name="T0" fmla="*/ 62 w 62"/>
                <a:gd name="T1" fmla="*/ 2 h 26"/>
                <a:gd name="T2" fmla="*/ 58 w 62"/>
                <a:gd name="T3" fmla="*/ 2 h 26"/>
                <a:gd name="T4" fmla="*/ 55 w 62"/>
                <a:gd name="T5" fmla="*/ 1 h 26"/>
                <a:gd name="T6" fmla="*/ 51 w 62"/>
                <a:gd name="T7" fmla="*/ 1 h 26"/>
                <a:gd name="T8" fmla="*/ 46 w 62"/>
                <a:gd name="T9" fmla="*/ 0 h 26"/>
                <a:gd name="T10" fmla="*/ 43 w 62"/>
                <a:gd name="T11" fmla="*/ 0 h 26"/>
                <a:gd name="T12" fmla="*/ 37 w 62"/>
                <a:gd name="T13" fmla="*/ 0 h 26"/>
                <a:gd name="T14" fmla="*/ 32 w 62"/>
                <a:gd name="T15" fmla="*/ 1 h 26"/>
                <a:gd name="T16" fmla="*/ 27 w 62"/>
                <a:gd name="T17" fmla="*/ 2 h 26"/>
                <a:gd name="T18" fmla="*/ 20 w 62"/>
                <a:gd name="T19" fmla="*/ 4 h 26"/>
                <a:gd name="T20" fmla="*/ 14 w 62"/>
                <a:gd name="T21" fmla="*/ 7 h 26"/>
                <a:gd name="T22" fmla="*/ 13 w 62"/>
                <a:gd name="T23" fmla="*/ 8 h 26"/>
                <a:gd name="T24" fmla="*/ 12 w 62"/>
                <a:gd name="T25" fmla="*/ 9 h 26"/>
                <a:gd name="T26" fmla="*/ 10 w 62"/>
                <a:gd name="T27" fmla="*/ 10 h 26"/>
                <a:gd name="T28" fmla="*/ 10 w 62"/>
                <a:gd name="T29" fmla="*/ 10 h 26"/>
                <a:gd name="T30" fmla="*/ 7 w 62"/>
                <a:gd name="T31" fmla="*/ 13 h 26"/>
                <a:gd name="T32" fmla="*/ 6 w 62"/>
                <a:gd name="T33" fmla="*/ 14 h 26"/>
                <a:gd name="T34" fmla="*/ 5 w 62"/>
                <a:gd name="T35" fmla="*/ 15 h 26"/>
                <a:gd name="T36" fmla="*/ 5 w 62"/>
                <a:gd name="T37" fmla="*/ 15 h 26"/>
                <a:gd name="T38" fmla="*/ 4 w 62"/>
                <a:gd name="T39" fmla="*/ 16 h 26"/>
                <a:gd name="T40" fmla="*/ 2 w 62"/>
                <a:gd name="T41" fmla="*/ 16 h 26"/>
                <a:gd name="T42" fmla="*/ 1 w 62"/>
                <a:gd name="T43" fmla="*/ 18 h 26"/>
                <a:gd name="T44" fmla="*/ 0 w 62"/>
                <a:gd name="T45" fmla="*/ 19 h 26"/>
                <a:gd name="T46" fmla="*/ 0 w 62"/>
                <a:gd name="T47" fmla="*/ 20 h 26"/>
                <a:gd name="T48" fmla="*/ 1 w 62"/>
                <a:gd name="T49" fmla="*/ 21 h 26"/>
                <a:gd name="T50" fmla="*/ 2 w 62"/>
                <a:gd name="T51" fmla="*/ 22 h 26"/>
                <a:gd name="T52" fmla="*/ 4 w 62"/>
                <a:gd name="T53" fmla="*/ 23 h 26"/>
                <a:gd name="T54" fmla="*/ 5 w 62"/>
                <a:gd name="T55" fmla="*/ 25 h 26"/>
                <a:gd name="T56" fmla="*/ 6 w 62"/>
                <a:gd name="T57" fmla="*/ 25 h 26"/>
                <a:gd name="T58" fmla="*/ 7 w 62"/>
                <a:gd name="T59" fmla="*/ 26 h 26"/>
                <a:gd name="T60" fmla="*/ 10 w 62"/>
                <a:gd name="T61" fmla="*/ 26 h 26"/>
                <a:gd name="T62" fmla="*/ 10 w 62"/>
                <a:gd name="T63" fmla="*/ 26 h 26"/>
                <a:gd name="T64" fmla="*/ 11 w 62"/>
                <a:gd name="T65" fmla="*/ 26 h 26"/>
                <a:gd name="T66" fmla="*/ 12 w 62"/>
                <a:gd name="T67" fmla="*/ 26 h 26"/>
                <a:gd name="T68" fmla="*/ 13 w 62"/>
                <a:gd name="T69" fmla="*/ 25 h 26"/>
                <a:gd name="T70" fmla="*/ 14 w 62"/>
                <a:gd name="T71" fmla="*/ 23 h 26"/>
                <a:gd name="T72" fmla="*/ 17 w 62"/>
                <a:gd name="T73" fmla="*/ 22 h 26"/>
                <a:gd name="T74" fmla="*/ 19 w 62"/>
                <a:gd name="T75" fmla="*/ 20 h 26"/>
                <a:gd name="T76" fmla="*/ 24 w 62"/>
                <a:gd name="T77" fmla="*/ 18 h 26"/>
                <a:gd name="T78" fmla="*/ 27 w 62"/>
                <a:gd name="T79" fmla="*/ 15 h 26"/>
                <a:gd name="T80" fmla="*/ 32 w 62"/>
                <a:gd name="T81" fmla="*/ 14 h 26"/>
                <a:gd name="T82" fmla="*/ 38 w 62"/>
                <a:gd name="T83" fmla="*/ 12 h 26"/>
                <a:gd name="T84" fmla="*/ 44 w 62"/>
                <a:gd name="T85" fmla="*/ 12 h 26"/>
                <a:gd name="T86" fmla="*/ 50 w 62"/>
                <a:gd name="T87" fmla="*/ 12 h 26"/>
                <a:gd name="T88" fmla="*/ 62 w 62"/>
                <a:gd name="T8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26">
                  <a:moveTo>
                    <a:pt x="62" y="2"/>
                  </a:moveTo>
                  <a:lnTo>
                    <a:pt x="58" y="2"/>
                  </a:lnTo>
                  <a:lnTo>
                    <a:pt x="55" y="1"/>
                  </a:lnTo>
                  <a:lnTo>
                    <a:pt x="51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7" y="2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1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4" y="23"/>
                  </a:lnTo>
                  <a:lnTo>
                    <a:pt x="17" y="22"/>
                  </a:lnTo>
                  <a:lnTo>
                    <a:pt x="19" y="20"/>
                  </a:lnTo>
                  <a:lnTo>
                    <a:pt x="24" y="18"/>
                  </a:lnTo>
                  <a:lnTo>
                    <a:pt x="27" y="15"/>
                  </a:lnTo>
                  <a:lnTo>
                    <a:pt x="32" y="14"/>
                  </a:lnTo>
                  <a:lnTo>
                    <a:pt x="38" y="12"/>
                  </a:lnTo>
                  <a:lnTo>
                    <a:pt x="44" y="12"/>
                  </a:lnTo>
                  <a:lnTo>
                    <a:pt x="50" y="12"/>
                  </a:lnTo>
                  <a:lnTo>
                    <a:pt x="62" y="2"/>
                  </a:lnTo>
                  <a:close/>
                </a:path>
              </a:pathLst>
            </a:custGeom>
            <a:solidFill>
              <a:srgbClr val="725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1" name="Freeform 149">
              <a:extLst>
                <a:ext uri="{FF2B5EF4-FFF2-40B4-BE49-F238E27FC236}">
                  <a16:creationId xmlns:a16="http://schemas.microsoft.com/office/drawing/2014/main" id="{5B592A44-E5F5-0361-FA90-69175EAD7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" y="1295"/>
              <a:ext cx="21" cy="9"/>
            </a:xfrm>
            <a:custGeom>
              <a:avLst/>
              <a:gdLst>
                <a:gd name="T0" fmla="*/ 62 w 62"/>
                <a:gd name="T1" fmla="*/ 2 h 26"/>
                <a:gd name="T2" fmla="*/ 58 w 62"/>
                <a:gd name="T3" fmla="*/ 2 h 26"/>
                <a:gd name="T4" fmla="*/ 55 w 62"/>
                <a:gd name="T5" fmla="*/ 1 h 26"/>
                <a:gd name="T6" fmla="*/ 51 w 62"/>
                <a:gd name="T7" fmla="*/ 1 h 26"/>
                <a:gd name="T8" fmla="*/ 46 w 62"/>
                <a:gd name="T9" fmla="*/ 0 h 26"/>
                <a:gd name="T10" fmla="*/ 43 w 62"/>
                <a:gd name="T11" fmla="*/ 0 h 26"/>
                <a:gd name="T12" fmla="*/ 37 w 62"/>
                <a:gd name="T13" fmla="*/ 0 h 26"/>
                <a:gd name="T14" fmla="*/ 32 w 62"/>
                <a:gd name="T15" fmla="*/ 1 h 26"/>
                <a:gd name="T16" fmla="*/ 27 w 62"/>
                <a:gd name="T17" fmla="*/ 2 h 26"/>
                <a:gd name="T18" fmla="*/ 20 w 62"/>
                <a:gd name="T19" fmla="*/ 4 h 26"/>
                <a:gd name="T20" fmla="*/ 14 w 62"/>
                <a:gd name="T21" fmla="*/ 7 h 26"/>
                <a:gd name="T22" fmla="*/ 13 w 62"/>
                <a:gd name="T23" fmla="*/ 8 h 26"/>
                <a:gd name="T24" fmla="*/ 12 w 62"/>
                <a:gd name="T25" fmla="*/ 9 h 26"/>
                <a:gd name="T26" fmla="*/ 10 w 62"/>
                <a:gd name="T27" fmla="*/ 10 h 26"/>
                <a:gd name="T28" fmla="*/ 10 w 62"/>
                <a:gd name="T29" fmla="*/ 10 h 26"/>
                <a:gd name="T30" fmla="*/ 7 w 62"/>
                <a:gd name="T31" fmla="*/ 13 h 26"/>
                <a:gd name="T32" fmla="*/ 6 w 62"/>
                <a:gd name="T33" fmla="*/ 14 h 26"/>
                <a:gd name="T34" fmla="*/ 5 w 62"/>
                <a:gd name="T35" fmla="*/ 15 h 26"/>
                <a:gd name="T36" fmla="*/ 5 w 62"/>
                <a:gd name="T37" fmla="*/ 15 h 26"/>
                <a:gd name="T38" fmla="*/ 4 w 62"/>
                <a:gd name="T39" fmla="*/ 16 h 26"/>
                <a:gd name="T40" fmla="*/ 2 w 62"/>
                <a:gd name="T41" fmla="*/ 16 h 26"/>
                <a:gd name="T42" fmla="*/ 1 w 62"/>
                <a:gd name="T43" fmla="*/ 18 h 26"/>
                <a:gd name="T44" fmla="*/ 0 w 62"/>
                <a:gd name="T45" fmla="*/ 19 h 26"/>
                <a:gd name="T46" fmla="*/ 0 w 62"/>
                <a:gd name="T47" fmla="*/ 20 h 26"/>
                <a:gd name="T48" fmla="*/ 1 w 62"/>
                <a:gd name="T49" fmla="*/ 21 h 26"/>
                <a:gd name="T50" fmla="*/ 2 w 62"/>
                <a:gd name="T51" fmla="*/ 22 h 26"/>
                <a:gd name="T52" fmla="*/ 4 w 62"/>
                <a:gd name="T53" fmla="*/ 23 h 26"/>
                <a:gd name="T54" fmla="*/ 5 w 62"/>
                <a:gd name="T55" fmla="*/ 25 h 26"/>
                <a:gd name="T56" fmla="*/ 6 w 62"/>
                <a:gd name="T57" fmla="*/ 25 h 26"/>
                <a:gd name="T58" fmla="*/ 7 w 62"/>
                <a:gd name="T59" fmla="*/ 26 h 26"/>
                <a:gd name="T60" fmla="*/ 10 w 62"/>
                <a:gd name="T61" fmla="*/ 26 h 26"/>
                <a:gd name="T62" fmla="*/ 10 w 62"/>
                <a:gd name="T63" fmla="*/ 26 h 26"/>
                <a:gd name="T64" fmla="*/ 11 w 62"/>
                <a:gd name="T65" fmla="*/ 26 h 26"/>
                <a:gd name="T66" fmla="*/ 12 w 62"/>
                <a:gd name="T67" fmla="*/ 26 h 26"/>
                <a:gd name="T68" fmla="*/ 13 w 62"/>
                <a:gd name="T69" fmla="*/ 25 h 26"/>
                <a:gd name="T70" fmla="*/ 14 w 62"/>
                <a:gd name="T71" fmla="*/ 23 h 26"/>
                <a:gd name="T72" fmla="*/ 17 w 62"/>
                <a:gd name="T73" fmla="*/ 22 h 26"/>
                <a:gd name="T74" fmla="*/ 19 w 62"/>
                <a:gd name="T75" fmla="*/ 20 h 26"/>
                <a:gd name="T76" fmla="*/ 24 w 62"/>
                <a:gd name="T77" fmla="*/ 18 h 26"/>
                <a:gd name="T78" fmla="*/ 27 w 62"/>
                <a:gd name="T79" fmla="*/ 15 h 26"/>
                <a:gd name="T80" fmla="*/ 32 w 62"/>
                <a:gd name="T81" fmla="*/ 14 h 26"/>
                <a:gd name="T82" fmla="*/ 38 w 62"/>
                <a:gd name="T83" fmla="*/ 12 h 26"/>
                <a:gd name="T84" fmla="*/ 44 w 62"/>
                <a:gd name="T85" fmla="*/ 12 h 26"/>
                <a:gd name="T86" fmla="*/ 50 w 62"/>
                <a:gd name="T87" fmla="*/ 12 h 26"/>
                <a:gd name="T88" fmla="*/ 62 w 62"/>
                <a:gd name="T8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2" h="26">
                  <a:moveTo>
                    <a:pt x="62" y="2"/>
                  </a:moveTo>
                  <a:lnTo>
                    <a:pt x="58" y="2"/>
                  </a:lnTo>
                  <a:lnTo>
                    <a:pt x="55" y="1"/>
                  </a:lnTo>
                  <a:lnTo>
                    <a:pt x="51" y="1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7" y="2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1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1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5" y="25"/>
                  </a:lnTo>
                  <a:lnTo>
                    <a:pt x="6" y="25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1" y="26"/>
                  </a:lnTo>
                  <a:lnTo>
                    <a:pt x="12" y="26"/>
                  </a:lnTo>
                  <a:lnTo>
                    <a:pt x="13" y="25"/>
                  </a:lnTo>
                  <a:lnTo>
                    <a:pt x="14" y="23"/>
                  </a:lnTo>
                  <a:lnTo>
                    <a:pt x="17" y="22"/>
                  </a:lnTo>
                  <a:lnTo>
                    <a:pt x="19" y="20"/>
                  </a:lnTo>
                  <a:lnTo>
                    <a:pt x="24" y="18"/>
                  </a:lnTo>
                  <a:lnTo>
                    <a:pt x="27" y="15"/>
                  </a:lnTo>
                  <a:lnTo>
                    <a:pt x="32" y="14"/>
                  </a:lnTo>
                  <a:lnTo>
                    <a:pt x="38" y="12"/>
                  </a:lnTo>
                  <a:lnTo>
                    <a:pt x="44" y="12"/>
                  </a:lnTo>
                  <a:lnTo>
                    <a:pt x="50" y="12"/>
                  </a:lnTo>
                  <a:lnTo>
                    <a:pt x="62" y="2"/>
                  </a:lnTo>
                </a:path>
              </a:pathLst>
            </a:custGeom>
            <a:noFill/>
            <a:ln w="11113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2" name="Freeform 150">
              <a:extLst>
                <a:ext uri="{FF2B5EF4-FFF2-40B4-BE49-F238E27FC236}">
                  <a16:creationId xmlns:a16="http://schemas.microsoft.com/office/drawing/2014/main" id="{2603D6D3-E458-A29A-2BEF-A22AC2A74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" y="1294"/>
              <a:ext cx="24" cy="14"/>
            </a:xfrm>
            <a:custGeom>
              <a:avLst/>
              <a:gdLst>
                <a:gd name="T0" fmla="*/ 4 w 72"/>
                <a:gd name="T1" fmla="*/ 31 h 41"/>
                <a:gd name="T2" fmla="*/ 2 w 72"/>
                <a:gd name="T3" fmla="*/ 33 h 41"/>
                <a:gd name="T4" fmla="*/ 0 w 72"/>
                <a:gd name="T5" fmla="*/ 35 h 41"/>
                <a:gd name="T6" fmla="*/ 0 w 72"/>
                <a:gd name="T7" fmla="*/ 36 h 41"/>
                <a:gd name="T8" fmla="*/ 2 w 72"/>
                <a:gd name="T9" fmla="*/ 37 h 41"/>
                <a:gd name="T10" fmla="*/ 3 w 72"/>
                <a:gd name="T11" fmla="*/ 39 h 41"/>
                <a:gd name="T12" fmla="*/ 3 w 72"/>
                <a:gd name="T13" fmla="*/ 40 h 41"/>
                <a:gd name="T14" fmla="*/ 5 w 72"/>
                <a:gd name="T15" fmla="*/ 41 h 41"/>
                <a:gd name="T16" fmla="*/ 6 w 72"/>
                <a:gd name="T17" fmla="*/ 41 h 41"/>
                <a:gd name="T18" fmla="*/ 8 w 72"/>
                <a:gd name="T19" fmla="*/ 41 h 41"/>
                <a:gd name="T20" fmla="*/ 9 w 72"/>
                <a:gd name="T21" fmla="*/ 41 h 41"/>
                <a:gd name="T22" fmla="*/ 9 w 72"/>
                <a:gd name="T23" fmla="*/ 41 h 41"/>
                <a:gd name="T24" fmla="*/ 12 w 72"/>
                <a:gd name="T25" fmla="*/ 41 h 41"/>
                <a:gd name="T26" fmla="*/ 15 w 72"/>
                <a:gd name="T27" fmla="*/ 39 h 41"/>
                <a:gd name="T28" fmla="*/ 18 w 72"/>
                <a:gd name="T29" fmla="*/ 37 h 41"/>
                <a:gd name="T30" fmla="*/ 23 w 72"/>
                <a:gd name="T31" fmla="*/ 35 h 41"/>
                <a:gd name="T32" fmla="*/ 29 w 72"/>
                <a:gd name="T33" fmla="*/ 31 h 41"/>
                <a:gd name="T34" fmla="*/ 35 w 72"/>
                <a:gd name="T35" fmla="*/ 27 h 41"/>
                <a:gd name="T36" fmla="*/ 45 w 72"/>
                <a:gd name="T37" fmla="*/ 21 h 41"/>
                <a:gd name="T38" fmla="*/ 53 w 72"/>
                <a:gd name="T39" fmla="*/ 14 h 41"/>
                <a:gd name="T40" fmla="*/ 54 w 72"/>
                <a:gd name="T41" fmla="*/ 12 h 41"/>
                <a:gd name="T42" fmla="*/ 54 w 72"/>
                <a:gd name="T43" fmla="*/ 11 h 41"/>
                <a:gd name="T44" fmla="*/ 56 w 72"/>
                <a:gd name="T45" fmla="*/ 10 h 41"/>
                <a:gd name="T46" fmla="*/ 59 w 72"/>
                <a:gd name="T47" fmla="*/ 9 h 41"/>
                <a:gd name="T48" fmla="*/ 61 w 72"/>
                <a:gd name="T49" fmla="*/ 6 h 41"/>
                <a:gd name="T50" fmla="*/ 64 w 72"/>
                <a:gd name="T51" fmla="*/ 4 h 41"/>
                <a:gd name="T52" fmla="*/ 66 w 72"/>
                <a:gd name="T53" fmla="*/ 4 h 41"/>
                <a:gd name="T54" fmla="*/ 68 w 72"/>
                <a:gd name="T55" fmla="*/ 3 h 41"/>
                <a:gd name="T56" fmla="*/ 72 w 72"/>
                <a:gd name="T5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" h="41">
                  <a:moveTo>
                    <a:pt x="4" y="31"/>
                  </a:moveTo>
                  <a:lnTo>
                    <a:pt x="2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2" y="37"/>
                  </a:lnTo>
                  <a:lnTo>
                    <a:pt x="3" y="39"/>
                  </a:lnTo>
                  <a:lnTo>
                    <a:pt x="3" y="40"/>
                  </a:lnTo>
                  <a:lnTo>
                    <a:pt x="5" y="41"/>
                  </a:lnTo>
                  <a:lnTo>
                    <a:pt x="6" y="41"/>
                  </a:lnTo>
                  <a:lnTo>
                    <a:pt x="8" y="41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12" y="41"/>
                  </a:lnTo>
                  <a:lnTo>
                    <a:pt x="15" y="39"/>
                  </a:lnTo>
                  <a:lnTo>
                    <a:pt x="18" y="37"/>
                  </a:lnTo>
                  <a:lnTo>
                    <a:pt x="23" y="35"/>
                  </a:lnTo>
                  <a:lnTo>
                    <a:pt x="29" y="31"/>
                  </a:lnTo>
                  <a:lnTo>
                    <a:pt x="35" y="27"/>
                  </a:lnTo>
                  <a:lnTo>
                    <a:pt x="45" y="21"/>
                  </a:lnTo>
                  <a:lnTo>
                    <a:pt x="53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9" y="9"/>
                  </a:lnTo>
                  <a:lnTo>
                    <a:pt x="61" y="6"/>
                  </a:lnTo>
                  <a:lnTo>
                    <a:pt x="64" y="4"/>
                  </a:lnTo>
                  <a:lnTo>
                    <a:pt x="66" y="4"/>
                  </a:lnTo>
                  <a:lnTo>
                    <a:pt x="68" y="3"/>
                  </a:lnTo>
                  <a:lnTo>
                    <a:pt x="72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3" name="Freeform 151">
              <a:extLst>
                <a:ext uri="{FF2B5EF4-FFF2-40B4-BE49-F238E27FC236}">
                  <a16:creationId xmlns:a16="http://schemas.microsoft.com/office/drawing/2014/main" id="{119D27C1-A685-2E9E-C478-C45027AB4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1418"/>
              <a:ext cx="25" cy="23"/>
            </a:xfrm>
            <a:custGeom>
              <a:avLst/>
              <a:gdLst>
                <a:gd name="T0" fmla="*/ 75 w 75"/>
                <a:gd name="T1" fmla="*/ 4 h 69"/>
                <a:gd name="T2" fmla="*/ 74 w 75"/>
                <a:gd name="T3" fmla="*/ 3 h 69"/>
                <a:gd name="T4" fmla="*/ 69 w 75"/>
                <a:gd name="T5" fmla="*/ 2 h 69"/>
                <a:gd name="T6" fmla="*/ 62 w 75"/>
                <a:gd name="T7" fmla="*/ 1 h 69"/>
                <a:gd name="T8" fmla="*/ 54 w 75"/>
                <a:gd name="T9" fmla="*/ 0 h 69"/>
                <a:gd name="T10" fmla="*/ 44 w 75"/>
                <a:gd name="T11" fmla="*/ 0 h 69"/>
                <a:gd name="T12" fmla="*/ 35 w 75"/>
                <a:gd name="T13" fmla="*/ 1 h 69"/>
                <a:gd name="T14" fmla="*/ 25 w 75"/>
                <a:gd name="T15" fmla="*/ 3 h 69"/>
                <a:gd name="T16" fmla="*/ 16 w 75"/>
                <a:gd name="T17" fmla="*/ 9 h 69"/>
                <a:gd name="T18" fmla="*/ 8 w 75"/>
                <a:gd name="T19" fmla="*/ 19 h 69"/>
                <a:gd name="T20" fmla="*/ 1 w 75"/>
                <a:gd name="T21" fmla="*/ 31 h 69"/>
                <a:gd name="T22" fmla="*/ 0 w 75"/>
                <a:gd name="T23" fmla="*/ 35 h 69"/>
                <a:gd name="T24" fmla="*/ 0 w 75"/>
                <a:gd name="T25" fmla="*/ 41 h 69"/>
                <a:gd name="T26" fmla="*/ 0 w 75"/>
                <a:gd name="T27" fmla="*/ 46 h 69"/>
                <a:gd name="T28" fmla="*/ 0 w 75"/>
                <a:gd name="T29" fmla="*/ 51 h 69"/>
                <a:gd name="T30" fmla="*/ 3 w 75"/>
                <a:gd name="T31" fmla="*/ 54 h 69"/>
                <a:gd name="T32" fmla="*/ 5 w 75"/>
                <a:gd name="T33" fmla="*/ 58 h 69"/>
                <a:gd name="T34" fmla="*/ 6 w 75"/>
                <a:gd name="T35" fmla="*/ 62 h 69"/>
                <a:gd name="T36" fmla="*/ 10 w 75"/>
                <a:gd name="T37" fmla="*/ 65 h 69"/>
                <a:gd name="T38" fmla="*/ 11 w 75"/>
                <a:gd name="T39" fmla="*/ 66 h 69"/>
                <a:gd name="T40" fmla="*/ 13 w 75"/>
                <a:gd name="T4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69">
                  <a:moveTo>
                    <a:pt x="75" y="4"/>
                  </a:moveTo>
                  <a:lnTo>
                    <a:pt x="74" y="3"/>
                  </a:lnTo>
                  <a:lnTo>
                    <a:pt x="69" y="2"/>
                  </a:lnTo>
                  <a:lnTo>
                    <a:pt x="62" y="1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35" y="1"/>
                  </a:lnTo>
                  <a:lnTo>
                    <a:pt x="25" y="3"/>
                  </a:lnTo>
                  <a:lnTo>
                    <a:pt x="16" y="9"/>
                  </a:lnTo>
                  <a:lnTo>
                    <a:pt x="8" y="19"/>
                  </a:lnTo>
                  <a:lnTo>
                    <a:pt x="1" y="31"/>
                  </a:lnTo>
                  <a:lnTo>
                    <a:pt x="0" y="35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3" y="54"/>
                  </a:lnTo>
                  <a:lnTo>
                    <a:pt x="5" y="58"/>
                  </a:lnTo>
                  <a:lnTo>
                    <a:pt x="6" y="62"/>
                  </a:lnTo>
                  <a:lnTo>
                    <a:pt x="10" y="65"/>
                  </a:lnTo>
                  <a:lnTo>
                    <a:pt x="11" y="66"/>
                  </a:lnTo>
                  <a:lnTo>
                    <a:pt x="13" y="69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4" name="Freeform 152">
              <a:extLst>
                <a:ext uri="{FF2B5EF4-FFF2-40B4-BE49-F238E27FC236}">
                  <a16:creationId xmlns:a16="http://schemas.microsoft.com/office/drawing/2014/main" id="{58A64A66-5216-2592-A67B-CA9F81DB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1429"/>
              <a:ext cx="23" cy="15"/>
            </a:xfrm>
            <a:custGeom>
              <a:avLst/>
              <a:gdLst>
                <a:gd name="T0" fmla="*/ 2 w 70"/>
                <a:gd name="T1" fmla="*/ 0 h 43"/>
                <a:gd name="T2" fmla="*/ 0 w 70"/>
                <a:gd name="T3" fmla="*/ 4 h 43"/>
                <a:gd name="T4" fmla="*/ 0 w 70"/>
                <a:gd name="T5" fmla="*/ 6 h 43"/>
                <a:gd name="T6" fmla="*/ 0 w 70"/>
                <a:gd name="T7" fmla="*/ 10 h 43"/>
                <a:gd name="T8" fmla="*/ 0 w 70"/>
                <a:gd name="T9" fmla="*/ 12 h 43"/>
                <a:gd name="T10" fmla="*/ 0 w 70"/>
                <a:gd name="T11" fmla="*/ 14 h 43"/>
                <a:gd name="T12" fmla="*/ 0 w 70"/>
                <a:gd name="T13" fmla="*/ 18 h 43"/>
                <a:gd name="T14" fmla="*/ 1 w 70"/>
                <a:gd name="T15" fmla="*/ 20 h 43"/>
                <a:gd name="T16" fmla="*/ 2 w 70"/>
                <a:gd name="T17" fmla="*/ 23 h 43"/>
                <a:gd name="T18" fmla="*/ 2 w 70"/>
                <a:gd name="T19" fmla="*/ 23 h 43"/>
                <a:gd name="T20" fmla="*/ 4 w 70"/>
                <a:gd name="T21" fmla="*/ 24 h 43"/>
                <a:gd name="T22" fmla="*/ 5 w 70"/>
                <a:gd name="T23" fmla="*/ 28 h 43"/>
                <a:gd name="T24" fmla="*/ 7 w 70"/>
                <a:gd name="T25" fmla="*/ 31 h 43"/>
                <a:gd name="T26" fmla="*/ 10 w 70"/>
                <a:gd name="T27" fmla="*/ 32 h 43"/>
                <a:gd name="T28" fmla="*/ 13 w 70"/>
                <a:gd name="T29" fmla="*/ 36 h 43"/>
                <a:gd name="T30" fmla="*/ 16 w 70"/>
                <a:gd name="T31" fmla="*/ 37 h 43"/>
                <a:gd name="T32" fmla="*/ 19 w 70"/>
                <a:gd name="T33" fmla="*/ 39 h 43"/>
                <a:gd name="T34" fmla="*/ 23 w 70"/>
                <a:gd name="T35" fmla="*/ 41 h 43"/>
                <a:gd name="T36" fmla="*/ 26 w 70"/>
                <a:gd name="T37" fmla="*/ 42 h 43"/>
                <a:gd name="T38" fmla="*/ 30 w 70"/>
                <a:gd name="T39" fmla="*/ 42 h 43"/>
                <a:gd name="T40" fmla="*/ 33 w 70"/>
                <a:gd name="T41" fmla="*/ 42 h 43"/>
                <a:gd name="T42" fmla="*/ 38 w 70"/>
                <a:gd name="T43" fmla="*/ 43 h 43"/>
                <a:gd name="T44" fmla="*/ 44 w 70"/>
                <a:gd name="T45" fmla="*/ 43 h 43"/>
                <a:gd name="T46" fmla="*/ 49 w 70"/>
                <a:gd name="T47" fmla="*/ 42 h 43"/>
                <a:gd name="T48" fmla="*/ 54 w 70"/>
                <a:gd name="T49" fmla="*/ 42 h 43"/>
                <a:gd name="T50" fmla="*/ 57 w 70"/>
                <a:gd name="T51" fmla="*/ 41 h 43"/>
                <a:gd name="T52" fmla="*/ 61 w 70"/>
                <a:gd name="T53" fmla="*/ 39 h 43"/>
                <a:gd name="T54" fmla="*/ 64 w 70"/>
                <a:gd name="T55" fmla="*/ 38 h 43"/>
                <a:gd name="T56" fmla="*/ 68 w 70"/>
                <a:gd name="T57" fmla="*/ 37 h 43"/>
                <a:gd name="T58" fmla="*/ 69 w 70"/>
                <a:gd name="T59" fmla="*/ 37 h 43"/>
                <a:gd name="T60" fmla="*/ 70 w 70"/>
                <a:gd name="T61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0" h="43">
                  <a:moveTo>
                    <a:pt x="2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2" y="23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5" y="28"/>
                  </a:lnTo>
                  <a:lnTo>
                    <a:pt x="7" y="31"/>
                  </a:lnTo>
                  <a:lnTo>
                    <a:pt x="10" y="32"/>
                  </a:lnTo>
                  <a:lnTo>
                    <a:pt x="13" y="36"/>
                  </a:lnTo>
                  <a:lnTo>
                    <a:pt x="16" y="37"/>
                  </a:lnTo>
                  <a:lnTo>
                    <a:pt x="19" y="39"/>
                  </a:lnTo>
                  <a:lnTo>
                    <a:pt x="23" y="41"/>
                  </a:lnTo>
                  <a:lnTo>
                    <a:pt x="26" y="42"/>
                  </a:lnTo>
                  <a:lnTo>
                    <a:pt x="30" y="42"/>
                  </a:lnTo>
                  <a:lnTo>
                    <a:pt x="33" y="42"/>
                  </a:lnTo>
                  <a:lnTo>
                    <a:pt x="38" y="43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54" y="42"/>
                  </a:lnTo>
                  <a:lnTo>
                    <a:pt x="57" y="41"/>
                  </a:lnTo>
                  <a:lnTo>
                    <a:pt x="61" y="39"/>
                  </a:lnTo>
                  <a:lnTo>
                    <a:pt x="64" y="38"/>
                  </a:lnTo>
                  <a:lnTo>
                    <a:pt x="68" y="37"/>
                  </a:lnTo>
                  <a:lnTo>
                    <a:pt x="69" y="37"/>
                  </a:lnTo>
                  <a:lnTo>
                    <a:pt x="70" y="36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5" name="Freeform 153">
              <a:extLst>
                <a:ext uri="{FF2B5EF4-FFF2-40B4-BE49-F238E27FC236}">
                  <a16:creationId xmlns:a16="http://schemas.microsoft.com/office/drawing/2014/main" id="{EDA7EB1B-11A3-5804-8193-55210BEC5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7" y="1423"/>
              <a:ext cx="12" cy="11"/>
            </a:xfrm>
            <a:custGeom>
              <a:avLst/>
              <a:gdLst>
                <a:gd name="T0" fmla="*/ 0 w 36"/>
                <a:gd name="T1" fmla="*/ 0 h 32"/>
                <a:gd name="T2" fmla="*/ 0 w 36"/>
                <a:gd name="T3" fmla="*/ 2 h 32"/>
                <a:gd name="T4" fmla="*/ 1 w 36"/>
                <a:gd name="T5" fmla="*/ 2 h 32"/>
                <a:gd name="T6" fmla="*/ 1 w 36"/>
                <a:gd name="T7" fmla="*/ 2 h 32"/>
                <a:gd name="T8" fmla="*/ 1 w 36"/>
                <a:gd name="T9" fmla="*/ 3 h 32"/>
                <a:gd name="T10" fmla="*/ 1 w 36"/>
                <a:gd name="T11" fmla="*/ 4 h 32"/>
                <a:gd name="T12" fmla="*/ 2 w 36"/>
                <a:gd name="T13" fmla="*/ 4 h 32"/>
                <a:gd name="T14" fmla="*/ 2 w 36"/>
                <a:gd name="T15" fmla="*/ 5 h 32"/>
                <a:gd name="T16" fmla="*/ 3 w 36"/>
                <a:gd name="T17" fmla="*/ 5 h 32"/>
                <a:gd name="T18" fmla="*/ 3 w 36"/>
                <a:gd name="T19" fmla="*/ 5 h 32"/>
                <a:gd name="T20" fmla="*/ 5 w 36"/>
                <a:gd name="T21" fmla="*/ 6 h 32"/>
                <a:gd name="T22" fmla="*/ 6 w 36"/>
                <a:gd name="T23" fmla="*/ 6 h 32"/>
                <a:gd name="T24" fmla="*/ 7 w 36"/>
                <a:gd name="T25" fmla="*/ 7 h 32"/>
                <a:gd name="T26" fmla="*/ 7 w 36"/>
                <a:gd name="T27" fmla="*/ 9 h 32"/>
                <a:gd name="T28" fmla="*/ 8 w 36"/>
                <a:gd name="T29" fmla="*/ 9 h 32"/>
                <a:gd name="T30" fmla="*/ 9 w 36"/>
                <a:gd name="T31" fmla="*/ 10 h 32"/>
                <a:gd name="T32" fmla="*/ 9 w 36"/>
                <a:gd name="T33" fmla="*/ 10 h 32"/>
                <a:gd name="T34" fmla="*/ 11 w 36"/>
                <a:gd name="T35" fmla="*/ 10 h 32"/>
                <a:gd name="T36" fmla="*/ 12 w 36"/>
                <a:gd name="T37" fmla="*/ 10 h 32"/>
                <a:gd name="T38" fmla="*/ 12 w 36"/>
                <a:gd name="T39" fmla="*/ 11 h 32"/>
                <a:gd name="T40" fmla="*/ 13 w 36"/>
                <a:gd name="T41" fmla="*/ 11 h 32"/>
                <a:gd name="T42" fmla="*/ 15 w 36"/>
                <a:gd name="T43" fmla="*/ 11 h 32"/>
                <a:gd name="T44" fmla="*/ 17 w 36"/>
                <a:gd name="T45" fmla="*/ 11 h 32"/>
                <a:gd name="T46" fmla="*/ 18 w 36"/>
                <a:gd name="T47" fmla="*/ 11 h 32"/>
                <a:gd name="T48" fmla="*/ 19 w 36"/>
                <a:gd name="T49" fmla="*/ 11 h 32"/>
                <a:gd name="T50" fmla="*/ 20 w 36"/>
                <a:gd name="T51" fmla="*/ 12 h 32"/>
                <a:gd name="T52" fmla="*/ 21 w 36"/>
                <a:gd name="T53" fmla="*/ 12 h 32"/>
                <a:gd name="T54" fmla="*/ 23 w 36"/>
                <a:gd name="T55" fmla="*/ 12 h 32"/>
                <a:gd name="T56" fmla="*/ 25 w 36"/>
                <a:gd name="T57" fmla="*/ 12 h 32"/>
                <a:gd name="T58" fmla="*/ 26 w 36"/>
                <a:gd name="T59" fmla="*/ 12 h 32"/>
                <a:gd name="T60" fmla="*/ 27 w 36"/>
                <a:gd name="T61" fmla="*/ 13 h 32"/>
                <a:gd name="T62" fmla="*/ 27 w 36"/>
                <a:gd name="T63" fmla="*/ 13 h 32"/>
                <a:gd name="T64" fmla="*/ 28 w 36"/>
                <a:gd name="T65" fmla="*/ 13 h 32"/>
                <a:gd name="T66" fmla="*/ 30 w 36"/>
                <a:gd name="T67" fmla="*/ 13 h 32"/>
                <a:gd name="T68" fmla="*/ 31 w 36"/>
                <a:gd name="T69" fmla="*/ 15 h 32"/>
                <a:gd name="T70" fmla="*/ 31 w 36"/>
                <a:gd name="T71" fmla="*/ 15 h 32"/>
                <a:gd name="T72" fmla="*/ 32 w 36"/>
                <a:gd name="T73" fmla="*/ 16 h 32"/>
                <a:gd name="T74" fmla="*/ 33 w 36"/>
                <a:gd name="T75" fmla="*/ 16 h 32"/>
                <a:gd name="T76" fmla="*/ 33 w 36"/>
                <a:gd name="T77" fmla="*/ 16 h 32"/>
                <a:gd name="T78" fmla="*/ 34 w 36"/>
                <a:gd name="T79" fmla="*/ 16 h 32"/>
                <a:gd name="T80" fmla="*/ 34 w 36"/>
                <a:gd name="T81" fmla="*/ 17 h 32"/>
                <a:gd name="T82" fmla="*/ 34 w 36"/>
                <a:gd name="T83" fmla="*/ 18 h 32"/>
                <a:gd name="T84" fmla="*/ 34 w 36"/>
                <a:gd name="T85" fmla="*/ 18 h 32"/>
                <a:gd name="T86" fmla="*/ 36 w 36"/>
                <a:gd name="T87" fmla="*/ 18 h 32"/>
                <a:gd name="T88" fmla="*/ 36 w 36"/>
                <a:gd name="T89" fmla="*/ 19 h 32"/>
                <a:gd name="T90" fmla="*/ 34 w 36"/>
                <a:gd name="T91" fmla="*/ 22 h 32"/>
                <a:gd name="T92" fmla="*/ 33 w 36"/>
                <a:gd name="T93" fmla="*/ 23 h 32"/>
                <a:gd name="T94" fmla="*/ 31 w 36"/>
                <a:gd name="T95" fmla="*/ 24 h 32"/>
                <a:gd name="T96" fmla="*/ 30 w 36"/>
                <a:gd name="T97" fmla="*/ 25 h 32"/>
                <a:gd name="T98" fmla="*/ 28 w 36"/>
                <a:gd name="T99" fmla="*/ 28 h 32"/>
                <a:gd name="T100" fmla="*/ 27 w 36"/>
                <a:gd name="T101" fmla="*/ 29 h 32"/>
                <a:gd name="T102" fmla="*/ 26 w 36"/>
                <a:gd name="T103" fmla="*/ 29 h 32"/>
                <a:gd name="T104" fmla="*/ 25 w 36"/>
                <a:gd name="T105" fmla="*/ 31 h 32"/>
                <a:gd name="T106" fmla="*/ 24 w 36"/>
                <a:gd name="T10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" h="3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6"/>
                  </a:lnTo>
                  <a:lnTo>
                    <a:pt x="7" y="7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3" y="11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5" y="12"/>
                  </a:lnTo>
                  <a:lnTo>
                    <a:pt x="26" y="12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8" y="13"/>
                  </a:lnTo>
                  <a:lnTo>
                    <a:pt x="30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4" y="16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4" y="22"/>
                  </a:lnTo>
                  <a:lnTo>
                    <a:pt x="33" y="23"/>
                  </a:lnTo>
                  <a:lnTo>
                    <a:pt x="31" y="24"/>
                  </a:lnTo>
                  <a:lnTo>
                    <a:pt x="30" y="25"/>
                  </a:lnTo>
                  <a:lnTo>
                    <a:pt x="28" y="28"/>
                  </a:lnTo>
                  <a:lnTo>
                    <a:pt x="27" y="29"/>
                  </a:lnTo>
                  <a:lnTo>
                    <a:pt x="26" y="29"/>
                  </a:lnTo>
                  <a:lnTo>
                    <a:pt x="25" y="31"/>
                  </a:lnTo>
                  <a:lnTo>
                    <a:pt x="24" y="32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6" name="Freeform 154">
              <a:extLst>
                <a:ext uri="{FF2B5EF4-FFF2-40B4-BE49-F238E27FC236}">
                  <a16:creationId xmlns:a16="http://schemas.microsoft.com/office/drawing/2014/main" id="{61B073C9-ED8D-8BE5-C0B5-5E93C7577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" y="1752"/>
              <a:ext cx="445" cy="122"/>
            </a:xfrm>
            <a:custGeom>
              <a:avLst/>
              <a:gdLst>
                <a:gd name="T0" fmla="*/ 11 w 1335"/>
                <a:gd name="T1" fmla="*/ 3 h 366"/>
                <a:gd name="T2" fmla="*/ 29 w 1335"/>
                <a:gd name="T3" fmla="*/ 13 h 366"/>
                <a:gd name="T4" fmla="*/ 45 w 1335"/>
                <a:gd name="T5" fmla="*/ 22 h 366"/>
                <a:gd name="T6" fmla="*/ 61 w 1335"/>
                <a:gd name="T7" fmla="*/ 31 h 366"/>
                <a:gd name="T8" fmla="*/ 75 w 1335"/>
                <a:gd name="T9" fmla="*/ 37 h 366"/>
                <a:gd name="T10" fmla="*/ 89 w 1335"/>
                <a:gd name="T11" fmla="*/ 40 h 366"/>
                <a:gd name="T12" fmla="*/ 107 w 1335"/>
                <a:gd name="T13" fmla="*/ 46 h 366"/>
                <a:gd name="T14" fmla="*/ 129 w 1335"/>
                <a:gd name="T15" fmla="*/ 52 h 366"/>
                <a:gd name="T16" fmla="*/ 150 w 1335"/>
                <a:gd name="T17" fmla="*/ 57 h 366"/>
                <a:gd name="T18" fmla="*/ 170 w 1335"/>
                <a:gd name="T19" fmla="*/ 62 h 366"/>
                <a:gd name="T20" fmla="*/ 190 w 1335"/>
                <a:gd name="T21" fmla="*/ 64 h 366"/>
                <a:gd name="T22" fmla="*/ 218 w 1335"/>
                <a:gd name="T23" fmla="*/ 68 h 366"/>
                <a:gd name="T24" fmla="*/ 246 w 1335"/>
                <a:gd name="T25" fmla="*/ 72 h 366"/>
                <a:gd name="T26" fmla="*/ 275 w 1335"/>
                <a:gd name="T27" fmla="*/ 77 h 366"/>
                <a:gd name="T28" fmla="*/ 302 w 1335"/>
                <a:gd name="T29" fmla="*/ 87 h 366"/>
                <a:gd name="T30" fmla="*/ 320 w 1335"/>
                <a:gd name="T31" fmla="*/ 95 h 366"/>
                <a:gd name="T32" fmla="*/ 331 w 1335"/>
                <a:gd name="T33" fmla="*/ 100 h 366"/>
                <a:gd name="T34" fmla="*/ 344 w 1335"/>
                <a:gd name="T35" fmla="*/ 103 h 366"/>
                <a:gd name="T36" fmla="*/ 356 w 1335"/>
                <a:gd name="T37" fmla="*/ 104 h 366"/>
                <a:gd name="T38" fmla="*/ 366 w 1335"/>
                <a:gd name="T39" fmla="*/ 109 h 366"/>
                <a:gd name="T40" fmla="*/ 399 w 1335"/>
                <a:gd name="T41" fmla="*/ 118 h 366"/>
                <a:gd name="T42" fmla="*/ 460 w 1335"/>
                <a:gd name="T43" fmla="*/ 129 h 366"/>
                <a:gd name="T44" fmla="*/ 520 w 1335"/>
                <a:gd name="T45" fmla="*/ 140 h 366"/>
                <a:gd name="T46" fmla="*/ 582 w 1335"/>
                <a:gd name="T47" fmla="*/ 150 h 366"/>
                <a:gd name="T48" fmla="*/ 643 w 1335"/>
                <a:gd name="T49" fmla="*/ 158 h 366"/>
                <a:gd name="T50" fmla="*/ 680 w 1335"/>
                <a:gd name="T51" fmla="*/ 165 h 366"/>
                <a:gd name="T52" fmla="*/ 699 w 1335"/>
                <a:gd name="T53" fmla="*/ 173 h 366"/>
                <a:gd name="T54" fmla="*/ 722 w 1335"/>
                <a:gd name="T55" fmla="*/ 181 h 366"/>
                <a:gd name="T56" fmla="*/ 746 w 1335"/>
                <a:gd name="T57" fmla="*/ 187 h 366"/>
                <a:gd name="T58" fmla="*/ 765 w 1335"/>
                <a:gd name="T59" fmla="*/ 189 h 366"/>
                <a:gd name="T60" fmla="*/ 809 w 1335"/>
                <a:gd name="T61" fmla="*/ 200 h 366"/>
                <a:gd name="T62" fmla="*/ 884 w 1335"/>
                <a:gd name="T63" fmla="*/ 221 h 366"/>
                <a:gd name="T64" fmla="*/ 958 w 1335"/>
                <a:gd name="T65" fmla="*/ 244 h 366"/>
                <a:gd name="T66" fmla="*/ 1033 w 1335"/>
                <a:gd name="T67" fmla="*/ 267 h 366"/>
                <a:gd name="T68" fmla="*/ 1108 w 1335"/>
                <a:gd name="T69" fmla="*/ 291 h 366"/>
                <a:gd name="T70" fmla="*/ 1153 w 1335"/>
                <a:gd name="T71" fmla="*/ 308 h 366"/>
                <a:gd name="T72" fmla="*/ 1179 w 1335"/>
                <a:gd name="T73" fmla="*/ 319 h 366"/>
                <a:gd name="T74" fmla="*/ 1215 w 1335"/>
                <a:gd name="T75" fmla="*/ 331 h 366"/>
                <a:gd name="T76" fmla="*/ 1251 w 1335"/>
                <a:gd name="T77" fmla="*/ 342 h 366"/>
                <a:gd name="T78" fmla="*/ 1279 w 1335"/>
                <a:gd name="T79" fmla="*/ 353 h 366"/>
                <a:gd name="T80" fmla="*/ 1293 w 1335"/>
                <a:gd name="T81" fmla="*/ 357 h 366"/>
                <a:gd name="T82" fmla="*/ 1303 w 1335"/>
                <a:gd name="T83" fmla="*/ 358 h 366"/>
                <a:gd name="T84" fmla="*/ 1312 w 1335"/>
                <a:gd name="T85" fmla="*/ 360 h 366"/>
                <a:gd name="T86" fmla="*/ 1321 w 1335"/>
                <a:gd name="T87" fmla="*/ 364 h 366"/>
                <a:gd name="T88" fmla="*/ 1330 w 1335"/>
                <a:gd name="T89" fmla="*/ 36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35" h="366">
                  <a:moveTo>
                    <a:pt x="0" y="0"/>
                  </a:moveTo>
                  <a:lnTo>
                    <a:pt x="11" y="3"/>
                  </a:lnTo>
                  <a:lnTo>
                    <a:pt x="19" y="8"/>
                  </a:lnTo>
                  <a:lnTo>
                    <a:pt x="29" y="13"/>
                  </a:lnTo>
                  <a:lnTo>
                    <a:pt x="37" y="18"/>
                  </a:lnTo>
                  <a:lnTo>
                    <a:pt x="45" y="22"/>
                  </a:lnTo>
                  <a:lnTo>
                    <a:pt x="52" y="27"/>
                  </a:lnTo>
                  <a:lnTo>
                    <a:pt x="61" y="31"/>
                  </a:lnTo>
                  <a:lnTo>
                    <a:pt x="68" y="34"/>
                  </a:lnTo>
                  <a:lnTo>
                    <a:pt x="75" y="37"/>
                  </a:lnTo>
                  <a:lnTo>
                    <a:pt x="82" y="37"/>
                  </a:lnTo>
                  <a:lnTo>
                    <a:pt x="89" y="40"/>
                  </a:lnTo>
                  <a:lnTo>
                    <a:pt x="98" y="44"/>
                  </a:lnTo>
                  <a:lnTo>
                    <a:pt x="107" y="46"/>
                  </a:lnTo>
                  <a:lnTo>
                    <a:pt x="118" y="48"/>
                  </a:lnTo>
                  <a:lnTo>
                    <a:pt x="129" y="52"/>
                  </a:lnTo>
                  <a:lnTo>
                    <a:pt x="139" y="54"/>
                  </a:lnTo>
                  <a:lnTo>
                    <a:pt x="150" y="57"/>
                  </a:lnTo>
                  <a:lnTo>
                    <a:pt x="161" y="58"/>
                  </a:lnTo>
                  <a:lnTo>
                    <a:pt x="170" y="62"/>
                  </a:lnTo>
                  <a:lnTo>
                    <a:pt x="179" y="63"/>
                  </a:lnTo>
                  <a:lnTo>
                    <a:pt x="190" y="64"/>
                  </a:lnTo>
                  <a:lnTo>
                    <a:pt x="204" y="65"/>
                  </a:lnTo>
                  <a:lnTo>
                    <a:pt x="218" y="68"/>
                  </a:lnTo>
                  <a:lnTo>
                    <a:pt x="232" y="69"/>
                  </a:lnTo>
                  <a:lnTo>
                    <a:pt x="246" y="72"/>
                  </a:lnTo>
                  <a:lnTo>
                    <a:pt x="261" y="75"/>
                  </a:lnTo>
                  <a:lnTo>
                    <a:pt x="275" y="77"/>
                  </a:lnTo>
                  <a:lnTo>
                    <a:pt x="289" y="82"/>
                  </a:lnTo>
                  <a:lnTo>
                    <a:pt x="302" y="87"/>
                  </a:lnTo>
                  <a:lnTo>
                    <a:pt x="317" y="93"/>
                  </a:lnTo>
                  <a:lnTo>
                    <a:pt x="320" y="95"/>
                  </a:lnTo>
                  <a:lnTo>
                    <a:pt x="325" y="97"/>
                  </a:lnTo>
                  <a:lnTo>
                    <a:pt x="331" y="100"/>
                  </a:lnTo>
                  <a:lnTo>
                    <a:pt x="337" y="101"/>
                  </a:lnTo>
                  <a:lnTo>
                    <a:pt x="344" y="103"/>
                  </a:lnTo>
                  <a:lnTo>
                    <a:pt x="350" y="104"/>
                  </a:lnTo>
                  <a:lnTo>
                    <a:pt x="356" y="104"/>
                  </a:lnTo>
                  <a:lnTo>
                    <a:pt x="362" y="107"/>
                  </a:lnTo>
                  <a:lnTo>
                    <a:pt x="366" y="109"/>
                  </a:lnTo>
                  <a:lnTo>
                    <a:pt x="368" y="110"/>
                  </a:lnTo>
                  <a:lnTo>
                    <a:pt x="399" y="118"/>
                  </a:lnTo>
                  <a:lnTo>
                    <a:pt x="430" y="123"/>
                  </a:lnTo>
                  <a:lnTo>
                    <a:pt x="460" y="129"/>
                  </a:lnTo>
                  <a:lnTo>
                    <a:pt x="489" y="135"/>
                  </a:lnTo>
                  <a:lnTo>
                    <a:pt x="520" y="140"/>
                  </a:lnTo>
                  <a:lnTo>
                    <a:pt x="551" y="145"/>
                  </a:lnTo>
                  <a:lnTo>
                    <a:pt x="582" y="150"/>
                  </a:lnTo>
                  <a:lnTo>
                    <a:pt x="612" y="153"/>
                  </a:lnTo>
                  <a:lnTo>
                    <a:pt x="643" y="158"/>
                  </a:lnTo>
                  <a:lnTo>
                    <a:pt x="674" y="163"/>
                  </a:lnTo>
                  <a:lnTo>
                    <a:pt x="680" y="165"/>
                  </a:lnTo>
                  <a:lnTo>
                    <a:pt x="688" y="170"/>
                  </a:lnTo>
                  <a:lnTo>
                    <a:pt x="699" y="173"/>
                  </a:lnTo>
                  <a:lnTo>
                    <a:pt x="710" y="177"/>
                  </a:lnTo>
                  <a:lnTo>
                    <a:pt x="722" y="181"/>
                  </a:lnTo>
                  <a:lnTo>
                    <a:pt x="735" y="184"/>
                  </a:lnTo>
                  <a:lnTo>
                    <a:pt x="746" y="187"/>
                  </a:lnTo>
                  <a:lnTo>
                    <a:pt x="756" y="188"/>
                  </a:lnTo>
                  <a:lnTo>
                    <a:pt x="765" y="189"/>
                  </a:lnTo>
                  <a:lnTo>
                    <a:pt x="772" y="188"/>
                  </a:lnTo>
                  <a:lnTo>
                    <a:pt x="809" y="200"/>
                  </a:lnTo>
                  <a:lnTo>
                    <a:pt x="847" y="210"/>
                  </a:lnTo>
                  <a:lnTo>
                    <a:pt x="884" y="221"/>
                  </a:lnTo>
                  <a:lnTo>
                    <a:pt x="921" y="233"/>
                  </a:lnTo>
                  <a:lnTo>
                    <a:pt x="958" y="244"/>
                  </a:lnTo>
                  <a:lnTo>
                    <a:pt x="996" y="257"/>
                  </a:lnTo>
                  <a:lnTo>
                    <a:pt x="1033" y="267"/>
                  </a:lnTo>
                  <a:lnTo>
                    <a:pt x="1070" y="281"/>
                  </a:lnTo>
                  <a:lnTo>
                    <a:pt x="1108" y="291"/>
                  </a:lnTo>
                  <a:lnTo>
                    <a:pt x="1145" y="304"/>
                  </a:lnTo>
                  <a:lnTo>
                    <a:pt x="1153" y="308"/>
                  </a:lnTo>
                  <a:lnTo>
                    <a:pt x="1165" y="313"/>
                  </a:lnTo>
                  <a:lnTo>
                    <a:pt x="1179" y="319"/>
                  </a:lnTo>
                  <a:lnTo>
                    <a:pt x="1197" y="325"/>
                  </a:lnTo>
                  <a:lnTo>
                    <a:pt x="1215" y="331"/>
                  </a:lnTo>
                  <a:lnTo>
                    <a:pt x="1234" y="337"/>
                  </a:lnTo>
                  <a:lnTo>
                    <a:pt x="1251" y="342"/>
                  </a:lnTo>
                  <a:lnTo>
                    <a:pt x="1267" y="348"/>
                  </a:lnTo>
                  <a:lnTo>
                    <a:pt x="1279" y="353"/>
                  </a:lnTo>
                  <a:lnTo>
                    <a:pt x="1289" y="358"/>
                  </a:lnTo>
                  <a:lnTo>
                    <a:pt x="1293" y="357"/>
                  </a:lnTo>
                  <a:lnTo>
                    <a:pt x="1298" y="358"/>
                  </a:lnTo>
                  <a:lnTo>
                    <a:pt x="1303" y="358"/>
                  </a:lnTo>
                  <a:lnTo>
                    <a:pt x="1308" y="359"/>
                  </a:lnTo>
                  <a:lnTo>
                    <a:pt x="1312" y="360"/>
                  </a:lnTo>
                  <a:lnTo>
                    <a:pt x="1316" y="363"/>
                  </a:lnTo>
                  <a:lnTo>
                    <a:pt x="1321" y="364"/>
                  </a:lnTo>
                  <a:lnTo>
                    <a:pt x="1324" y="365"/>
                  </a:lnTo>
                  <a:lnTo>
                    <a:pt x="1330" y="365"/>
                  </a:lnTo>
                  <a:lnTo>
                    <a:pt x="1335" y="366"/>
                  </a:lnTo>
                </a:path>
              </a:pathLst>
            </a:custGeom>
            <a:noFill/>
            <a:ln w="11113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7" name="Freeform 155">
              <a:extLst>
                <a:ext uri="{FF2B5EF4-FFF2-40B4-BE49-F238E27FC236}">
                  <a16:creationId xmlns:a16="http://schemas.microsoft.com/office/drawing/2014/main" id="{637D6CFD-9882-C73D-4D40-C1B874C6A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1590"/>
              <a:ext cx="234" cy="118"/>
            </a:xfrm>
            <a:custGeom>
              <a:avLst/>
              <a:gdLst>
                <a:gd name="T0" fmla="*/ 10 w 703"/>
                <a:gd name="T1" fmla="*/ 0 h 354"/>
                <a:gd name="T2" fmla="*/ 30 w 703"/>
                <a:gd name="T3" fmla="*/ 5 h 354"/>
                <a:gd name="T4" fmla="*/ 47 w 703"/>
                <a:gd name="T5" fmla="*/ 12 h 354"/>
                <a:gd name="T6" fmla="*/ 61 w 703"/>
                <a:gd name="T7" fmla="*/ 19 h 354"/>
                <a:gd name="T8" fmla="*/ 72 w 703"/>
                <a:gd name="T9" fmla="*/ 25 h 354"/>
                <a:gd name="T10" fmla="*/ 78 w 703"/>
                <a:gd name="T11" fmla="*/ 30 h 354"/>
                <a:gd name="T12" fmla="*/ 86 w 703"/>
                <a:gd name="T13" fmla="*/ 36 h 354"/>
                <a:gd name="T14" fmla="*/ 93 w 703"/>
                <a:gd name="T15" fmla="*/ 41 h 354"/>
                <a:gd name="T16" fmla="*/ 102 w 703"/>
                <a:gd name="T17" fmla="*/ 46 h 354"/>
                <a:gd name="T18" fmla="*/ 109 w 703"/>
                <a:gd name="T19" fmla="*/ 51 h 354"/>
                <a:gd name="T20" fmla="*/ 117 w 703"/>
                <a:gd name="T21" fmla="*/ 57 h 354"/>
                <a:gd name="T22" fmla="*/ 133 w 703"/>
                <a:gd name="T23" fmla="*/ 66 h 354"/>
                <a:gd name="T24" fmla="*/ 153 w 703"/>
                <a:gd name="T25" fmla="*/ 79 h 354"/>
                <a:gd name="T26" fmla="*/ 173 w 703"/>
                <a:gd name="T27" fmla="*/ 92 h 354"/>
                <a:gd name="T28" fmla="*/ 190 w 703"/>
                <a:gd name="T29" fmla="*/ 102 h 354"/>
                <a:gd name="T30" fmla="*/ 209 w 703"/>
                <a:gd name="T31" fmla="*/ 113 h 354"/>
                <a:gd name="T32" fmla="*/ 236 w 703"/>
                <a:gd name="T33" fmla="*/ 126 h 354"/>
                <a:gd name="T34" fmla="*/ 264 w 703"/>
                <a:gd name="T35" fmla="*/ 137 h 354"/>
                <a:gd name="T36" fmla="*/ 292 w 703"/>
                <a:gd name="T37" fmla="*/ 149 h 354"/>
                <a:gd name="T38" fmla="*/ 320 w 703"/>
                <a:gd name="T39" fmla="*/ 161 h 354"/>
                <a:gd name="T40" fmla="*/ 345 w 703"/>
                <a:gd name="T41" fmla="*/ 170 h 354"/>
                <a:gd name="T42" fmla="*/ 366 w 703"/>
                <a:gd name="T43" fmla="*/ 176 h 354"/>
                <a:gd name="T44" fmla="*/ 389 w 703"/>
                <a:gd name="T45" fmla="*/ 182 h 354"/>
                <a:gd name="T46" fmla="*/ 409 w 703"/>
                <a:gd name="T47" fmla="*/ 188 h 354"/>
                <a:gd name="T48" fmla="*/ 430 w 703"/>
                <a:gd name="T49" fmla="*/ 195 h 354"/>
                <a:gd name="T50" fmla="*/ 445 w 703"/>
                <a:gd name="T51" fmla="*/ 199 h 354"/>
                <a:gd name="T52" fmla="*/ 453 w 703"/>
                <a:gd name="T53" fmla="*/ 202 h 354"/>
                <a:gd name="T54" fmla="*/ 459 w 703"/>
                <a:gd name="T55" fmla="*/ 206 h 354"/>
                <a:gd name="T56" fmla="*/ 467 w 703"/>
                <a:gd name="T57" fmla="*/ 211 h 354"/>
                <a:gd name="T58" fmla="*/ 473 w 703"/>
                <a:gd name="T59" fmla="*/ 214 h 354"/>
                <a:gd name="T60" fmla="*/ 496 w 703"/>
                <a:gd name="T61" fmla="*/ 224 h 354"/>
                <a:gd name="T62" fmla="*/ 534 w 703"/>
                <a:gd name="T63" fmla="*/ 246 h 354"/>
                <a:gd name="T64" fmla="*/ 574 w 703"/>
                <a:gd name="T65" fmla="*/ 271 h 354"/>
                <a:gd name="T66" fmla="*/ 609 w 703"/>
                <a:gd name="T67" fmla="*/ 294 h 354"/>
                <a:gd name="T68" fmla="*/ 635 w 703"/>
                <a:gd name="T69" fmla="*/ 312 h 354"/>
                <a:gd name="T70" fmla="*/ 646 w 703"/>
                <a:gd name="T71" fmla="*/ 317 h 354"/>
                <a:gd name="T72" fmla="*/ 655 w 703"/>
                <a:gd name="T73" fmla="*/ 325 h 354"/>
                <a:gd name="T74" fmla="*/ 669 w 703"/>
                <a:gd name="T75" fmla="*/ 333 h 354"/>
                <a:gd name="T76" fmla="*/ 684 w 703"/>
                <a:gd name="T77" fmla="*/ 343 h 354"/>
                <a:gd name="T78" fmla="*/ 697 w 703"/>
                <a:gd name="T79" fmla="*/ 35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3" h="354">
                  <a:moveTo>
                    <a:pt x="0" y="0"/>
                  </a:moveTo>
                  <a:lnTo>
                    <a:pt x="10" y="0"/>
                  </a:lnTo>
                  <a:lnTo>
                    <a:pt x="21" y="1"/>
                  </a:lnTo>
                  <a:lnTo>
                    <a:pt x="30" y="5"/>
                  </a:lnTo>
                  <a:lnTo>
                    <a:pt x="38" y="8"/>
                  </a:lnTo>
                  <a:lnTo>
                    <a:pt x="47" y="12"/>
                  </a:lnTo>
                  <a:lnTo>
                    <a:pt x="55" y="16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2" y="25"/>
                  </a:lnTo>
                  <a:lnTo>
                    <a:pt x="75" y="27"/>
                  </a:lnTo>
                  <a:lnTo>
                    <a:pt x="78" y="30"/>
                  </a:lnTo>
                  <a:lnTo>
                    <a:pt x="81" y="32"/>
                  </a:lnTo>
                  <a:lnTo>
                    <a:pt x="86" y="36"/>
                  </a:lnTo>
                  <a:lnTo>
                    <a:pt x="90" y="38"/>
                  </a:lnTo>
                  <a:lnTo>
                    <a:pt x="93" y="41"/>
                  </a:lnTo>
                  <a:lnTo>
                    <a:pt x="97" y="43"/>
                  </a:lnTo>
                  <a:lnTo>
                    <a:pt x="102" y="46"/>
                  </a:lnTo>
                  <a:lnTo>
                    <a:pt x="105" y="49"/>
                  </a:lnTo>
                  <a:lnTo>
                    <a:pt x="109" y="51"/>
                  </a:lnTo>
                  <a:lnTo>
                    <a:pt x="111" y="56"/>
                  </a:lnTo>
                  <a:lnTo>
                    <a:pt x="117" y="57"/>
                  </a:lnTo>
                  <a:lnTo>
                    <a:pt x="124" y="61"/>
                  </a:lnTo>
                  <a:lnTo>
                    <a:pt x="133" y="66"/>
                  </a:lnTo>
                  <a:lnTo>
                    <a:pt x="143" y="71"/>
                  </a:lnTo>
                  <a:lnTo>
                    <a:pt x="153" y="79"/>
                  </a:lnTo>
                  <a:lnTo>
                    <a:pt x="164" y="85"/>
                  </a:lnTo>
                  <a:lnTo>
                    <a:pt x="173" y="92"/>
                  </a:lnTo>
                  <a:lnTo>
                    <a:pt x="183" y="98"/>
                  </a:lnTo>
                  <a:lnTo>
                    <a:pt x="190" y="102"/>
                  </a:lnTo>
                  <a:lnTo>
                    <a:pt x="195" y="108"/>
                  </a:lnTo>
                  <a:lnTo>
                    <a:pt x="209" y="113"/>
                  </a:lnTo>
                  <a:lnTo>
                    <a:pt x="222" y="120"/>
                  </a:lnTo>
                  <a:lnTo>
                    <a:pt x="236" y="126"/>
                  </a:lnTo>
                  <a:lnTo>
                    <a:pt x="251" y="131"/>
                  </a:lnTo>
                  <a:lnTo>
                    <a:pt x="264" y="137"/>
                  </a:lnTo>
                  <a:lnTo>
                    <a:pt x="278" y="143"/>
                  </a:lnTo>
                  <a:lnTo>
                    <a:pt x="292" y="149"/>
                  </a:lnTo>
                  <a:lnTo>
                    <a:pt x="306" y="155"/>
                  </a:lnTo>
                  <a:lnTo>
                    <a:pt x="320" y="161"/>
                  </a:lnTo>
                  <a:lnTo>
                    <a:pt x="334" y="167"/>
                  </a:lnTo>
                  <a:lnTo>
                    <a:pt x="345" y="170"/>
                  </a:lnTo>
                  <a:lnTo>
                    <a:pt x="357" y="173"/>
                  </a:lnTo>
                  <a:lnTo>
                    <a:pt x="366" y="176"/>
                  </a:lnTo>
                  <a:lnTo>
                    <a:pt x="377" y="179"/>
                  </a:lnTo>
                  <a:lnTo>
                    <a:pt x="389" y="182"/>
                  </a:lnTo>
                  <a:lnTo>
                    <a:pt x="398" y="186"/>
                  </a:lnTo>
                  <a:lnTo>
                    <a:pt x="409" y="188"/>
                  </a:lnTo>
                  <a:lnTo>
                    <a:pt x="420" y="192"/>
                  </a:lnTo>
                  <a:lnTo>
                    <a:pt x="430" y="195"/>
                  </a:lnTo>
                  <a:lnTo>
                    <a:pt x="441" y="198"/>
                  </a:lnTo>
                  <a:lnTo>
                    <a:pt x="445" y="199"/>
                  </a:lnTo>
                  <a:lnTo>
                    <a:pt x="448" y="200"/>
                  </a:lnTo>
                  <a:lnTo>
                    <a:pt x="453" y="202"/>
                  </a:lnTo>
                  <a:lnTo>
                    <a:pt x="457" y="205"/>
                  </a:lnTo>
                  <a:lnTo>
                    <a:pt x="459" y="206"/>
                  </a:lnTo>
                  <a:lnTo>
                    <a:pt x="463" y="210"/>
                  </a:lnTo>
                  <a:lnTo>
                    <a:pt x="467" y="211"/>
                  </a:lnTo>
                  <a:lnTo>
                    <a:pt x="471" y="213"/>
                  </a:lnTo>
                  <a:lnTo>
                    <a:pt x="473" y="214"/>
                  </a:lnTo>
                  <a:lnTo>
                    <a:pt x="477" y="217"/>
                  </a:lnTo>
                  <a:lnTo>
                    <a:pt x="496" y="224"/>
                  </a:lnTo>
                  <a:lnTo>
                    <a:pt x="514" y="235"/>
                  </a:lnTo>
                  <a:lnTo>
                    <a:pt x="534" y="246"/>
                  </a:lnTo>
                  <a:lnTo>
                    <a:pt x="554" y="258"/>
                  </a:lnTo>
                  <a:lnTo>
                    <a:pt x="574" y="271"/>
                  </a:lnTo>
                  <a:lnTo>
                    <a:pt x="592" y="283"/>
                  </a:lnTo>
                  <a:lnTo>
                    <a:pt x="609" y="294"/>
                  </a:lnTo>
                  <a:lnTo>
                    <a:pt x="623" y="304"/>
                  </a:lnTo>
                  <a:lnTo>
                    <a:pt x="635" y="312"/>
                  </a:lnTo>
                  <a:lnTo>
                    <a:pt x="644" y="315"/>
                  </a:lnTo>
                  <a:lnTo>
                    <a:pt x="646" y="317"/>
                  </a:lnTo>
                  <a:lnTo>
                    <a:pt x="650" y="320"/>
                  </a:lnTo>
                  <a:lnTo>
                    <a:pt x="655" y="325"/>
                  </a:lnTo>
                  <a:lnTo>
                    <a:pt x="663" y="329"/>
                  </a:lnTo>
                  <a:lnTo>
                    <a:pt x="669" y="333"/>
                  </a:lnTo>
                  <a:lnTo>
                    <a:pt x="677" y="338"/>
                  </a:lnTo>
                  <a:lnTo>
                    <a:pt x="684" y="343"/>
                  </a:lnTo>
                  <a:lnTo>
                    <a:pt x="691" y="348"/>
                  </a:lnTo>
                  <a:lnTo>
                    <a:pt x="697" y="350"/>
                  </a:lnTo>
                  <a:lnTo>
                    <a:pt x="703" y="354"/>
                  </a:lnTo>
                </a:path>
              </a:pathLst>
            </a:custGeom>
            <a:noFill/>
            <a:ln w="11113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8" name="Freeform 156">
              <a:extLst>
                <a:ext uri="{FF2B5EF4-FFF2-40B4-BE49-F238E27FC236}">
                  <a16:creationId xmlns:a16="http://schemas.microsoft.com/office/drawing/2014/main" id="{5A6AC031-4C89-8084-4B8B-496418583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1609"/>
              <a:ext cx="46" cy="45"/>
            </a:xfrm>
            <a:custGeom>
              <a:avLst/>
              <a:gdLst>
                <a:gd name="T0" fmla="*/ 0 w 140"/>
                <a:gd name="T1" fmla="*/ 0 h 136"/>
                <a:gd name="T2" fmla="*/ 2 w 140"/>
                <a:gd name="T3" fmla="*/ 4 h 136"/>
                <a:gd name="T4" fmla="*/ 3 w 140"/>
                <a:gd name="T5" fmla="*/ 8 h 136"/>
                <a:gd name="T6" fmla="*/ 7 w 140"/>
                <a:gd name="T7" fmla="*/ 12 h 136"/>
                <a:gd name="T8" fmla="*/ 11 w 140"/>
                <a:gd name="T9" fmla="*/ 18 h 136"/>
                <a:gd name="T10" fmla="*/ 15 w 140"/>
                <a:gd name="T11" fmla="*/ 24 h 136"/>
                <a:gd name="T12" fmla="*/ 21 w 140"/>
                <a:gd name="T13" fmla="*/ 33 h 136"/>
                <a:gd name="T14" fmla="*/ 27 w 140"/>
                <a:gd name="T15" fmla="*/ 40 h 136"/>
                <a:gd name="T16" fmla="*/ 37 w 140"/>
                <a:gd name="T17" fmla="*/ 48 h 136"/>
                <a:gd name="T18" fmla="*/ 46 w 140"/>
                <a:gd name="T19" fmla="*/ 55 h 136"/>
                <a:gd name="T20" fmla="*/ 59 w 140"/>
                <a:gd name="T21" fmla="*/ 65 h 136"/>
                <a:gd name="T22" fmla="*/ 71 w 140"/>
                <a:gd name="T23" fmla="*/ 72 h 136"/>
                <a:gd name="T24" fmla="*/ 82 w 140"/>
                <a:gd name="T25" fmla="*/ 80 h 136"/>
                <a:gd name="T26" fmla="*/ 90 w 140"/>
                <a:gd name="T27" fmla="*/ 87 h 136"/>
                <a:gd name="T28" fmla="*/ 97 w 140"/>
                <a:gd name="T29" fmla="*/ 96 h 136"/>
                <a:gd name="T30" fmla="*/ 106 w 140"/>
                <a:gd name="T31" fmla="*/ 104 h 136"/>
                <a:gd name="T32" fmla="*/ 112 w 140"/>
                <a:gd name="T33" fmla="*/ 110 h 136"/>
                <a:gd name="T34" fmla="*/ 119 w 140"/>
                <a:gd name="T35" fmla="*/ 118 h 136"/>
                <a:gd name="T36" fmla="*/ 125 w 140"/>
                <a:gd name="T37" fmla="*/ 124 h 136"/>
                <a:gd name="T38" fmla="*/ 132 w 140"/>
                <a:gd name="T39" fmla="*/ 130 h 136"/>
                <a:gd name="T40" fmla="*/ 140 w 140"/>
                <a:gd name="T4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136">
                  <a:moveTo>
                    <a:pt x="0" y="0"/>
                  </a:moveTo>
                  <a:lnTo>
                    <a:pt x="2" y="4"/>
                  </a:lnTo>
                  <a:lnTo>
                    <a:pt x="3" y="8"/>
                  </a:lnTo>
                  <a:lnTo>
                    <a:pt x="7" y="12"/>
                  </a:lnTo>
                  <a:lnTo>
                    <a:pt x="11" y="18"/>
                  </a:lnTo>
                  <a:lnTo>
                    <a:pt x="15" y="24"/>
                  </a:lnTo>
                  <a:lnTo>
                    <a:pt x="21" y="33"/>
                  </a:lnTo>
                  <a:lnTo>
                    <a:pt x="27" y="40"/>
                  </a:lnTo>
                  <a:lnTo>
                    <a:pt x="37" y="48"/>
                  </a:lnTo>
                  <a:lnTo>
                    <a:pt x="46" y="55"/>
                  </a:lnTo>
                  <a:lnTo>
                    <a:pt x="59" y="65"/>
                  </a:lnTo>
                  <a:lnTo>
                    <a:pt x="71" y="72"/>
                  </a:lnTo>
                  <a:lnTo>
                    <a:pt x="82" y="80"/>
                  </a:lnTo>
                  <a:lnTo>
                    <a:pt x="90" y="87"/>
                  </a:lnTo>
                  <a:lnTo>
                    <a:pt x="97" y="96"/>
                  </a:lnTo>
                  <a:lnTo>
                    <a:pt x="106" y="104"/>
                  </a:lnTo>
                  <a:lnTo>
                    <a:pt x="112" y="110"/>
                  </a:lnTo>
                  <a:lnTo>
                    <a:pt x="119" y="118"/>
                  </a:lnTo>
                  <a:lnTo>
                    <a:pt x="125" y="124"/>
                  </a:lnTo>
                  <a:lnTo>
                    <a:pt x="132" y="130"/>
                  </a:lnTo>
                  <a:lnTo>
                    <a:pt x="140" y="136"/>
                  </a:lnTo>
                </a:path>
              </a:pathLst>
            </a:custGeom>
            <a:noFill/>
            <a:ln w="11113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29" name="Freeform 157">
              <a:extLst>
                <a:ext uri="{FF2B5EF4-FFF2-40B4-BE49-F238E27FC236}">
                  <a16:creationId xmlns:a16="http://schemas.microsoft.com/office/drawing/2014/main" id="{2C20C0E1-81DB-4DDE-6827-A663C9832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758"/>
              <a:ext cx="226" cy="63"/>
            </a:xfrm>
            <a:custGeom>
              <a:avLst/>
              <a:gdLst>
                <a:gd name="T0" fmla="*/ 0 w 679"/>
                <a:gd name="T1" fmla="*/ 0 h 190"/>
                <a:gd name="T2" fmla="*/ 11 w 679"/>
                <a:gd name="T3" fmla="*/ 7 h 190"/>
                <a:gd name="T4" fmla="*/ 23 w 679"/>
                <a:gd name="T5" fmla="*/ 11 h 190"/>
                <a:gd name="T6" fmla="*/ 33 w 679"/>
                <a:gd name="T7" fmla="*/ 19 h 190"/>
                <a:gd name="T8" fmla="*/ 45 w 679"/>
                <a:gd name="T9" fmla="*/ 25 h 190"/>
                <a:gd name="T10" fmla="*/ 57 w 679"/>
                <a:gd name="T11" fmla="*/ 29 h 190"/>
                <a:gd name="T12" fmla="*/ 68 w 679"/>
                <a:gd name="T13" fmla="*/ 35 h 190"/>
                <a:gd name="T14" fmla="*/ 80 w 679"/>
                <a:gd name="T15" fmla="*/ 41 h 190"/>
                <a:gd name="T16" fmla="*/ 91 w 679"/>
                <a:gd name="T17" fmla="*/ 46 h 190"/>
                <a:gd name="T18" fmla="*/ 103 w 679"/>
                <a:gd name="T19" fmla="*/ 51 h 190"/>
                <a:gd name="T20" fmla="*/ 114 w 679"/>
                <a:gd name="T21" fmla="*/ 55 h 190"/>
                <a:gd name="T22" fmla="*/ 122 w 679"/>
                <a:gd name="T23" fmla="*/ 57 h 190"/>
                <a:gd name="T24" fmla="*/ 135 w 679"/>
                <a:gd name="T25" fmla="*/ 61 h 190"/>
                <a:gd name="T26" fmla="*/ 149 w 679"/>
                <a:gd name="T27" fmla="*/ 64 h 190"/>
                <a:gd name="T28" fmla="*/ 167 w 679"/>
                <a:gd name="T29" fmla="*/ 67 h 190"/>
                <a:gd name="T30" fmla="*/ 184 w 679"/>
                <a:gd name="T31" fmla="*/ 71 h 190"/>
                <a:gd name="T32" fmla="*/ 203 w 679"/>
                <a:gd name="T33" fmla="*/ 75 h 190"/>
                <a:gd name="T34" fmla="*/ 220 w 679"/>
                <a:gd name="T35" fmla="*/ 77 h 190"/>
                <a:gd name="T36" fmla="*/ 237 w 679"/>
                <a:gd name="T37" fmla="*/ 79 h 190"/>
                <a:gd name="T38" fmla="*/ 251 w 679"/>
                <a:gd name="T39" fmla="*/ 80 h 190"/>
                <a:gd name="T40" fmla="*/ 261 w 679"/>
                <a:gd name="T41" fmla="*/ 79 h 190"/>
                <a:gd name="T42" fmla="*/ 279 w 679"/>
                <a:gd name="T43" fmla="*/ 83 h 190"/>
                <a:gd name="T44" fmla="*/ 296 w 679"/>
                <a:gd name="T45" fmla="*/ 86 h 190"/>
                <a:gd name="T46" fmla="*/ 312 w 679"/>
                <a:gd name="T47" fmla="*/ 90 h 190"/>
                <a:gd name="T48" fmla="*/ 329 w 679"/>
                <a:gd name="T49" fmla="*/ 94 h 190"/>
                <a:gd name="T50" fmla="*/ 346 w 679"/>
                <a:gd name="T51" fmla="*/ 97 h 190"/>
                <a:gd name="T52" fmla="*/ 363 w 679"/>
                <a:gd name="T53" fmla="*/ 100 h 190"/>
                <a:gd name="T54" fmla="*/ 379 w 679"/>
                <a:gd name="T55" fmla="*/ 104 h 190"/>
                <a:gd name="T56" fmla="*/ 396 w 679"/>
                <a:gd name="T57" fmla="*/ 107 h 190"/>
                <a:gd name="T58" fmla="*/ 413 w 679"/>
                <a:gd name="T59" fmla="*/ 109 h 190"/>
                <a:gd name="T60" fmla="*/ 430 w 679"/>
                <a:gd name="T61" fmla="*/ 113 h 190"/>
                <a:gd name="T62" fmla="*/ 434 w 679"/>
                <a:gd name="T63" fmla="*/ 115 h 190"/>
                <a:gd name="T64" fmla="*/ 441 w 679"/>
                <a:gd name="T65" fmla="*/ 119 h 190"/>
                <a:gd name="T66" fmla="*/ 448 w 679"/>
                <a:gd name="T67" fmla="*/ 120 h 190"/>
                <a:gd name="T68" fmla="*/ 456 w 679"/>
                <a:gd name="T69" fmla="*/ 122 h 190"/>
                <a:gd name="T70" fmla="*/ 465 w 679"/>
                <a:gd name="T71" fmla="*/ 123 h 190"/>
                <a:gd name="T72" fmla="*/ 474 w 679"/>
                <a:gd name="T73" fmla="*/ 126 h 190"/>
                <a:gd name="T74" fmla="*/ 484 w 679"/>
                <a:gd name="T75" fmla="*/ 127 h 190"/>
                <a:gd name="T76" fmla="*/ 491 w 679"/>
                <a:gd name="T77" fmla="*/ 127 h 190"/>
                <a:gd name="T78" fmla="*/ 497 w 679"/>
                <a:gd name="T79" fmla="*/ 128 h 190"/>
                <a:gd name="T80" fmla="*/ 502 w 679"/>
                <a:gd name="T81" fmla="*/ 129 h 190"/>
                <a:gd name="T82" fmla="*/ 509 w 679"/>
                <a:gd name="T83" fmla="*/ 133 h 190"/>
                <a:gd name="T84" fmla="*/ 516 w 679"/>
                <a:gd name="T85" fmla="*/ 136 h 190"/>
                <a:gd name="T86" fmla="*/ 523 w 679"/>
                <a:gd name="T87" fmla="*/ 138 h 190"/>
                <a:gd name="T88" fmla="*/ 530 w 679"/>
                <a:gd name="T89" fmla="*/ 141 h 190"/>
                <a:gd name="T90" fmla="*/ 537 w 679"/>
                <a:gd name="T91" fmla="*/ 142 h 190"/>
                <a:gd name="T92" fmla="*/ 544 w 679"/>
                <a:gd name="T93" fmla="*/ 145 h 190"/>
                <a:gd name="T94" fmla="*/ 553 w 679"/>
                <a:gd name="T95" fmla="*/ 147 h 190"/>
                <a:gd name="T96" fmla="*/ 560 w 679"/>
                <a:gd name="T97" fmla="*/ 151 h 190"/>
                <a:gd name="T98" fmla="*/ 567 w 679"/>
                <a:gd name="T99" fmla="*/ 153 h 190"/>
                <a:gd name="T100" fmla="*/ 573 w 679"/>
                <a:gd name="T101" fmla="*/ 157 h 190"/>
                <a:gd name="T102" fmla="*/ 577 w 679"/>
                <a:gd name="T103" fmla="*/ 157 h 190"/>
                <a:gd name="T104" fmla="*/ 584 w 679"/>
                <a:gd name="T105" fmla="*/ 159 h 190"/>
                <a:gd name="T106" fmla="*/ 593 w 679"/>
                <a:gd name="T107" fmla="*/ 161 h 190"/>
                <a:gd name="T108" fmla="*/ 605 w 679"/>
                <a:gd name="T109" fmla="*/ 165 h 190"/>
                <a:gd name="T110" fmla="*/ 618 w 679"/>
                <a:gd name="T111" fmla="*/ 170 h 190"/>
                <a:gd name="T112" fmla="*/ 633 w 679"/>
                <a:gd name="T113" fmla="*/ 173 h 190"/>
                <a:gd name="T114" fmla="*/ 646 w 679"/>
                <a:gd name="T115" fmla="*/ 178 h 190"/>
                <a:gd name="T116" fmla="*/ 659 w 679"/>
                <a:gd name="T117" fmla="*/ 183 h 190"/>
                <a:gd name="T118" fmla="*/ 670 w 679"/>
                <a:gd name="T119" fmla="*/ 188 h 190"/>
                <a:gd name="T120" fmla="*/ 679 w 679"/>
                <a:gd name="T121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9" h="190">
                  <a:moveTo>
                    <a:pt x="0" y="0"/>
                  </a:moveTo>
                  <a:lnTo>
                    <a:pt x="11" y="7"/>
                  </a:lnTo>
                  <a:lnTo>
                    <a:pt x="23" y="11"/>
                  </a:lnTo>
                  <a:lnTo>
                    <a:pt x="33" y="19"/>
                  </a:lnTo>
                  <a:lnTo>
                    <a:pt x="45" y="25"/>
                  </a:lnTo>
                  <a:lnTo>
                    <a:pt x="57" y="29"/>
                  </a:lnTo>
                  <a:lnTo>
                    <a:pt x="68" y="35"/>
                  </a:lnTo>
                  <a:lnTo>
                    <a:pt x="80" y="41"/>
                  </a:lnTo>
                  <a:lnTo>
                    <a:pt x="91" y="46"/>
                  </a:lnTo>
                  <a:lnTo>
                    <a:pt x="103" y="51"/>
                  </a:lnTo>
                  <a:lnTo>
                    <a:pt x="114" y="55"/>
                  </a:lnTo>
                  <a:lnTo>
                    <a:pt x="122" y="57"/>
                  </a:lnTo>
                  <a:lnTo>
                    <a:pt x="135" y="61"/>
                  </a:lnTo>
                  <a:lnTo>
                    <a:pt x="149" y="64"/>
                  </a:lnTo>
                  <a:lnTo>
                    <a:pt x="167" y="67"/>
                  </a:lnTo>
                  <a:lnTo>
                    <a:pt x="184" y="71"/>
                  </a:lnTo>
                  <a:lnTo>
                    <a:pt x="203" y="75"/>
                  </a:lnTo>
                  <a:lnTo>
                    <a:pt x="220" y="77"/>
                  </a:lnTo>
                  <a:lnTo>
                    <a:pt x="237" y="79"/>
                  </a:lnTo>
                  <a:lnTo>
                    <a:pt x="251" y="80"/>
                  </a:lnTo>
                  <a:lnTo>
                    <a:pt x="261" y="79"/>
                  </a:lnTo>
                  <a:lnTo>
                    <a:pt x="279" y="83"/>
                  </a:lnTo>
                  <a:lnTo>
                    <a:pt x="296" y="86"/>
                  </a:lnTo>
                  <a:lnTo>
                    <a:pt x="312" y="90"/>
                  </a:lnTo>
                  <a:lnTo>
                    <a:pt x="329" y="94"/>
                  </a:lnTo>
                  <a:lnTo>
                    <a:pt x="346" y="97"/>
                  </a:lnTo>
                  <a:lnTo>
                    <a:pt x="363" y="100"/>
                  </a:lnTo>
                  <a:lnTo>
                    <a:pt x="379" y="104"/>
                  </a:lnTo>
                  <a:lnTo>
                    <a:pt x="396" y="107"/>
                  </a:lnTo>
                  <a:lnTo>
                    <a:pt x="413" y="109"/>
                  </a:lnTo>
                  <a:lnTo>
                    <a:pt x="430" y="113"/>
                  </a:lnTo>
                  <a:lnTo>
                    <a:pt x="434" y="115"/>
                  </a:lnTo>
                  <a:lnTo>
                    <a:pt x="441" y="119"/>
                  </a:lnTo>
                  <a:lnTo>
                    <a:pt x="448" y="120"/>
                  </a:lnTo>
                  <a:lnTo>
                    <a:pt x="456" y="122"/>
                  </a:lnTo>
                  <a:lnTo>
                    <a:pt x="465" y="123"/>
                  </a:lnTo>
                  <a:lnTo>
                    <a:pt x="474" y="126"/>
                  </a:lnTo>
                  <a:lnTo>
                    <a:pt x="484" y="127"/>
                  </a:lnTo>
                  <a:lnTo>
                    <a:pt x="491" y="127"/>
                  </a:lnTo>
                  <a:lnTo>
                    <a:pt x="497" y="128"/>
                  </a:lnTo>
                  <a:lnTo>
                    <a:pt x="502" y="129"/>
                  </a:lnTo>
                  <a:lnTo>
                    <a:pt x="509" y="133"/>
                  </a:lnTo>
                  <a:lnTo>
                    <a:pt x="516" y="136"/>
                  </a:lnTo>
                  <a:lnTo>
                    <a:pt x="523" y="138"/>
                  </a:lnTo>
                  <a:lnTo>
                    <a:pt x="530" y="141"/>
                  </a:lnTo>
                  <a:lnTo>
                    <a:pt x="537" y="142"/>
                  </a:lnTo>
                  <a:lnTo>
                    <a:pt x="544" y="145"/>
                  </a:lnTo>
                  <a:lnTo>
                    <a:pt x="553" y="147"/>
                  </a:lnTo>
                  <a:lnTo>
                    <a:pt x="560" y="151"/>
                  </a:lnTo>
                  <a:lnTo>
                    <a:pt x="567" y="153"/>
                  </a:lnTo>
                  <a:lnTo>
                    <a:pt x="573" y="157"/>
                  </a:lnTo>
                  <a:lnTo>
                    <a:pt x="577" y="157"/>
                  </a:lnTo>
                  <a:lnTo>
                    <a:pt x="584" y="159"/>
                  </a:lnTo>
                  <a:lnTo>
                    <a:pt x="593" y="161"/>
                  </a:lnTo>
                  <a:lnTo>
                    <a:pt x="605" y="165"/>
                  </a:lnTo>
                  <a:lnTo>
                    <a:pt x="618" y="170"/>
                  </a:lnTo>
                  <a:lnTo>
                    <a:pt x="633" y="173"/>
                  </a:lnTo>
                  <a:lnTo>
                    <a:pt x="646" y="178"/>
                  </a:lnTo>
                  <a:lnTo>
                    <a:pt x="659" y="183"/>
                  </a:lnTo>
                  <a:lnTo>
                    <a:pt x="670" y="188"/>
                  </a:lnTo>
                  <a:lnTo>
                    <a:pt x="679" y="190"/>
                  </a:lnTo>
                </a:path>
              </a:pathLst>
            </a:custGeom>
            <a:noFill/>
            <a:ln w="11113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0" name="Freeform 158">
              <a:extLst>
                <a:ext uri="{FF2B5EF4-FFF2-40B4-BE49-F238E27FC236}">
                  <a16:creationId xmlns:a16="http://schemas.microsoft.com/office/drawing/2014/main" id="{C5C77210-C863-4FD0-6C69-B581110F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" y="1517"/>
              <a:ext cx="106" cy="81"/>
            </a:xfrm>
            <a:custGeom>
              <a:avLst/>
              <a:gdLst>
                <a:gd name="T0" fmla="*/ 0 w 319"/>
                <a:gd name="T1" fmla="*/ 0 h 243"/>
                <a:gd name="T2" fmla="*/ 6 w 319"/>
                <a:gd name="T3" fmla="*/ 4 h 243"/>
                <a:gd name="T4" fmla="*/ 14 w 319"/>
                <a:gd name="T5" fmla="*/ 8 h 243"/>
                <a:gd name="T6" fmla="*/ 23 w 319"/>
                <a:gd name="T7" fmla="*/ 11 h 243"/>
                <a:gd name="T8" fmla="*/ 32 w 319"/>
                <a:gd name="T9" fmla="*/ 15 h 243"/>
                <a:gd name="T10" fmla="*/ 43 w 319"/>
                <a:gd name="T11" fmla="*/ 17 h 243"/>
                <a:gd name="T12" fmla="*/ 54 w 319"/>
                <a:gd name="T13" fmla="*/ 21 h 243"/>
                <a:gd name="T14" fmla="*/ 63 w 319"/>
                <a:gd name="T15" fmla="*/ 23 h 243"/>
                <a:gd name="T16" fmla="*/ 73 w 319"/>
                <a:gd name="T17" fmla="*/ 25 h 243"/>
                <a:gd name="T18" fmla="*/ 81 w 319"/>
                <a:gd name="T19" fmla="*/ 29 h 243"/>
                <a:gd name="T20" fmla="*/ 87 w 319"/>
                <a:gd name="T21" fmla="*/ 31 h 243"/>
                <a:gd name="T22" fmla="*/ 99 w 319"/>
                <a:gd name="T23" fmla="*/ 40 h 243"/>
                <a:gd name="T24" fmla="*/ 111 w 319"/>
                <a:gd name="T25" fmla="*/ 49 h 243"/>
                <a:gd name="T26" fmla="*/ 120 w 319"/>
                <a:gd name="T27" fmla="*/ 58 h 243"/>
                <a:gd name="T28" fmla="*/ 132 w 319"/>
                <a:gd name="T29" fmla="*/ 67 h 243"/>
                <a:gd name="T30" fmla="*/ 144 w 319"/>
                <a:gd name="T31" fmla="*/ 75 h 243"/>
                <a:gd name="T32" fmla="*/ 155 w 319"/>
                <a:gd name="T33" fmla="*/ 86 h 243"/>
                <a:gd name="T34" fmla="*/ 167 w 319"/>
                <a:gd name="T35" fmla="*/ 94 h 243"/>
                <a:gd name="T36" fmla="*/ 179 w 319"/>
                <a:gd name="T37" fmla="*/ 103 h 243"/>
                <a:gd name="T38" fmla="*/ 191 w 319"/>
                <a:gd name="T39" fmla="*/ 111 h 243"/>
                <a:gd name="T40" fmla="*/ 203 w 319"/>
                <a:gd name="T41" fmla="*/ 118 h 243"/>
                <a:gd name="T42" fmla="*/ 211 w 319"/>
                <a:gd name="T43" fmla="*/ 125 h 243"/>
                <a:gd name="T44" fmla="*/ 219 w 319"/>
                <a:gd name="T45" fmla="*/ 134 h 243"/>
                <a:gd name="T46" fmla="*/ 228 w 319"/>
                <a:gd name="T47" fmla="*/ 141 h 243"/>
                <a:gd name="T48" fmla="*/ 236 w 319"/>
                <a:gd name="T49" fmla="*/ 148 h 243"/>
                <a:gd name="T50" fmla="*/ 246 w 319"/>
                <a:gd name="T51" fmla="*/ 155 h 243"/>
                <a:gd name="T52" fmla="*/ 254 w 319"/>
                <a:gd name="T53" fmla="*/ 163 h 243"/>
                <a:gd name="T54" fmla="*/ 262 w 319"/>
                <a:gd name="T55" fmla="*/ 171 h 243"/>
                <a:gd name="T56" fmla="*/ 271 w 319"/>
                <a:gd name="T57" fmla="*/ 178 h 243"/>
                <a:gd name="T58" fmla="*/ 279 w 319"/>
                <a:gd name="T59" fmla="*/ 187 h 243"/>
                <a:gd name="T60" fmla="*/ 287 w 319"/>
                <a:gd name="T61" fmla="*/ 196 h 243"/>
                <a:gd name="T62" fmla="*/ 290 w 319"/>
                <a:gd name="T63" fmla="*/ 200 h 243"/>
                <a:gd name="T64" fmla="*/ 293 w 319"/>
                <a:gd name="T65" fmla="*/ 205 h 243"/>
                <a:gd name="T66" fmla="*/ 297 w 319"/>
                <a:gd name="T67" fmla="*/ 210 h 243"/>
                <a:gd name="T68" fmla="*/ 300 w 319"/>
                <a:gd name="T69" fmla="*/ 215 h 243"/>
                <a:gd name="T70" fmla="*/ 304 w 319"/>
                <a:gd name="T71" fmla="*/ 219 h 243"/>
                <a:gd name="T72" fmla="*/ 306 w 319"/>
                <a:gd name="T73" fmla="*/ 224 h 243"/>
                <a:gd name="T74" fmla="*/ 311 w 319"/>
                <a:gd name="T75" fmla="*/ 229 h 243"/>
                <a:gd name="T76" fmla="*/ 313 w 319"/>
                <a:gd name="T77" fmla="*/ 235 h 243"/>
                <a:gd name="T78" fmla="*/ 316 w 319"/>
                <a:gd name="T79" fmla="*/ 238 h 243"/>
                <a:gd name="T80" fmla="*/ 319 w 319"/>
                <a:gd name="T81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9" h="243">
                  <a:moveTo>
                    <a:pt x="0" y="0"/>
                  </a:moveTo>
                  <a:lnTo>
                    <a:pt x="6" y="4"/>
                  </a:lnTo>
                  <a:lnTo>
                    <a:pt x="14" y="8"/>
                  </a:lnTo>
                  <a:lnTo>
                    <a:pt x="23" y="11"/>
                  </a:lnTo>
                  <a:lnTo>
                    <a:pt x="32" y="15"/>
                  </a:lnTo>
                  <a:lnTo>
                    <a:pt x="43" y="17"/>
                  </a:lnTo>
                  <a:lnTo>
                    <a:pt x="54" y="21"/>
                  </a:lnTo>
                  <a:lnTo>
                    <a:pt x="63" y="23"/>
                  </a:lnTo>
                  <a:lnTo>
                    <a:pt x="73" y="25"/>
                  </a:lnTo>
                  <a:lnTo>
                    <a:pt x="81" y="29"/>
                  </a:lnTo>
                  <a:lnTo>
                    <a:pt x="87" y="31"/>
                  </a:lnTo>
                  <a:lnTo>
                    <a:pt x="99" y="40"/>
                  </a:lnTo>
                  <a:lnTo>
                    <a:pt x="111" y="49"/>
                  </a:lnTo>
                  <a:lnTo>
                    <a:pt x="120" y="58"/>
                  </a:lnTo>
                  <a:lnTo>
                    <a:pt x="132" y="67"/>
                  </a:lnTo>
                  <a:lnTo>
                    <a:pt x="144" y="75"/>
                  </a:lnTo>
                  <a:lnTo>
                    <a:pt x="155" y="86"/>
                  </a:lnTo>
                  <a:lnTo>
                    <a:pt x="167" y="94"/>
                  </a:lnTo>
                  <a:lnTo>
                    <a:pt x="179" y="103"/>
                  </a:lnTo>
                  <a:lnTo>
                    <a:pt x="191" y="111"/>
                  </a:lnTo>
                  <a:lnTo>
                    <a:pt x="203" y="118"/>
                  </a:lnTo>
                  <a:lnTo>
                    <a:pt x="211" y="125"/>
                  </a:lnTo>
                  <a:lnTo>
                    <a:pt x="219" y="134"/>
                  </a:lnTo>
                  <a:lnTo>
                    <a:pt x="228" y="141"/>
                  </a:lnTo>
                  <a:lnTo>
                    <a:pt x="236" y="148"/>
                  </a:lnTo>
                  <a:lnTo>
                    <a:pt x="246" y="155"/>
                  </a:lnTo>
                  <a:lnTo>
                    <a:pt x="254" y="163"/>
                  </a:lnTo>
                  <a:lnTo>
                    <a:pt x="262" y="171"/>
                  </a:lnTo>
                  <a:lnTo>
                    <a:pt x="271" y="178"/>
                  </a:lnTo>
                  <a:lnTo>
                    <a:pt x="279" y="187"/>
                  </a:lnTo>
                  <a:lnTo>
                    <a:pt x="287" y="196"/>
                  </a:lnTo>
                  <a:lnTo>
                    <a:pt x="290" y="200"/>
                  </a:lnTo>
                  <a:lnTo>
                    <a:pt x="293" y="205"/>
                  </a:lnTo>
                  <a:lnTo>
                    <a:pt x="297" y="210"/>
                  </a:lnTo>
                  <a:lnTo>
                    <a:pt x="300" y="215"/>
                  </a:lnTo>
                  <a:lnTo>
                    <a:pt x="304" y="219"/>
                  </a:lnTo>
                  <a:lnTo>
                    <a:pt x="306" y="224"/>
                  </a:lnTo>
                  <a:lnTo>
                    <a:pt x="311" y="229"/>
                  </a:lnTo>
                  <a:lnTo>
                    <a:pt x="313" y="235"/>
                  </a:lnTo>
                  <a:lnTo>
                    <a:pt x="316" y="238"/>
                  </a:lnTo>
                  <a:lnTo>
                    <a:pt x="319" y="243"/>
                  </a:lnTo>
                </a:path>
              </a:pathLst>
            </a:custGeom>
            <a:noFill/>
            <a:ln w="11113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1" name="Freeform 159">
              <a:extLst>
                <a:ext uri="{FF2B5EF4-FFF2-40B4-BE49-F238E27FC236}">
                  <a16:creationId xmlns:a16="http://schemas.microsoft.com/office/drawing/2014/main" id="{2689D625-C09A-5B02-93EC-B1140712D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358"/>
              <a:ext cx="177" cy="58"/>
            </a:xfrm>
            <a:custGeom>
              <a:avLst/>
              <a:gdLst>
                <a:gd name="T0" fmla="*/ 532 w 532"/>
                <a:gd name="T1" fmla="*/ 172 h 172"/>
                <a:gd name="T2" fmla="*/ 529 w 532"/>
                <a:gd name="T3" fmla="*/ 154 h 172"/>
                <a:gd name="T4" fmla="*/ 524 w 532"/>
                <a:gd name="T5" fmla="*/ 136 h 172"/>
                <a:gd name="T6" fmla="*/ 516 w 532"/>
                <a:gd name="T7" fmla="*/ 120 h 172"/>
                <a:gd name="T8" fmla="*/ 505 w 532"/>
                <a:gd name="T9" fmla="*/ 104 h 172"/>
                <a:gd name="T10" fmla="*/ 491 w 532"/>
                <a:gd name="T11" fmla="*/ 91 h 172"/>
                <a:gd name="T12" fmla="*/ 470 w 532"/>
                <a:gd name="T13" fmla="*/ 80 h 172"/>
                <a:gd name="T14" fmla="*/ 445 w 532"/>
                <a:gd name="T15" fmla="*/ 73 h 172"/>
                <a:gd name="T16" fmla="*/ 416 w 532"/>
                <a:gd name="T17" fmla="*/ 69 h 172"/>
                <a:gd name="T18" fmla="*/ 380 w 532"/>
                <a:gd name="T19" fmla="*/ 70 h 172"/>
                <a:gd name="T20" fmla="*/ 337 w 532"/>
                <a:gd name="T21" fmla="*/ 77 h 172"/>
                <a:gd name="T22" fmla="*/ 311 w 532"/>
                <a:gd name="T23" fmla="*/ 79 h 172"/>
                <a:gd name="T24" fmla="*/ 289 w 532"/>
                <a:gd name="T25" fmla="*/ 73 h 172"/>
                <a:gd name="T26" fmla="*/ 269 w 532"/>
                <a:gd name="T27" fmla="*/ 62 h 172"/>
                <a:gd name="T28" fmla="*/ 248 w 532"/>
                <a:gd name="T29" fmla="*/ 48 h 172"/>
                <a:gd name="T30" fmla="*/ 224 w 532"/>
                <a:gd name="T31" fmla="*/ 32 h 172"/>
                <a:gd name="T32" fmla="*/ 195 w 532"/>
                <a:gd name="T33" fmla="*/ 18 h 172"/>
                <a:gd name="T34" fmla="*/ 162 w 532"/>
                <a:gd name="T35" fmla="*/ 7 h 172"/>
                <a:gd name="T36" fmla="*/ 119 w 532"/>
                <a:gd name="T37" fmla="*/ 0 h 172"/>
                <a:gd name="T38" fmla="*/ 64 w 532"/>
                <a:gd name="T39" fmla="*/ 0 h 172"/>
                <a:gd name="T40" fmla="*/ 0 w 532"/>
                <a:gd name="T41" fmla="*/ 1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2" h="172">
                  <a:moveTo>
                    <a:pt x="532" y="172"/>
                  </a:moveTo>
                  <a:lnTo>
                    <a:pt x="529" y="154"/>
                  </a:lnTo>
                  <a:lnTo>
                    <a:pt x="524" y="136"/>
                  </a:lnTo>
                  <a:lnTo>
                    <a:pt x="516" y="120"/>
                  </a:lnTo>
                  <a:lnTo>
                    <a:pt x="505" y="104"/>
                  </a:lnTo>
                  <a:lnTo>
                    <a:pt x="491" y="91"/>
                  </a:lnTo>
                  <a:lnTo>
                    <a:pt x="470" y="80"/>
                  </a:lnTo>
                  <a:lnTo>
                    <a:pt x="445" y="73"/>
                  </a:lnTo>
                  <a:lnTo>
                    <a:pt x="416" y="69"/>
                  </a:lnTo>
                  <a:lnTo>
                    <a:pt x="380" y="70"/>
                  </a:lnTo>
                  <a:lnTo>
                    <a:pt x="337" y="77"/>
                  </a:lnTo>
                  <a:lnTo>
                    <a:pt x="311" y="79"/>
                  </a:lnTo>
                  <a:lnTo>
                    <a:pt x="289" y="73"/>
                  </a:lnTo>
                  <a:lnTo>
                    <a:pt x="269" y="62"/>
                  </a:lnTo>
                  <a:lnTo>
                    <a:pt x="248" y="48"/>
                  </a:lnTo>
                  <a:lnTo>
                    <a:pt x="224" y="32"/>
                  </a:lnTo>
                  <a:lnTo>
                    <a:pt x="195" y="18"/>
                  </a:lnTo>
                  <a:lnTo>
                    <a:pt x="162" y="7"/>
                  </a:lnTo>
                  <a:lnTo>
                    <a:pt x="119" y="0"/>
                  </a:lnTo>
                  <a:lnTo>
                    <a:pt x="64" y="0"/>
                  </a:lnTo>
                  <a:lnTo>
                    <a:pt x="0" y="10"/>
                  </a:lnTo>
                </a:path>
              </a:pathLst>
            </a:custGeom>
            <a:noFill/>
            <a:ln w="11113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2" name="Freeform 160">
              <a:extLst>
                <a:ext uri="{FF2B5EF4-FFF2-40B4-BE49-F238E27FC236}">
                  <a16:creationId xmlns:a16="http://schemas.microsoft.com/office/drawing/2014/main" id="{B7F2D820-9A33-77FE-8288-E783C680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" y="1301"/>
              <a:ext cx="191" cy="75"/>
            </a:xfrm>
            <a:custGeom>
              <a:avLst/>
              <a:gdLst>
                <a:gd name="T0" fmla="*/ 0 w 572"/>
                <a:gd name="T1" fmla="*/ 0 h 226"/>
                <a:gd name="T2" fmla="*/ 2 w 572"/>
                <a:gd name="T3" fmla="*/ 7 h 226"/>
                <a:gd name="T4" fmla="*/ 9 w 572"/>
                <a:gd name="T5" fmla="*/ 14 h 226"/>
                <a:gd name="T6" fmla="*/ 19 w 572"/>
                <a:gd name="T7" fmla="*/ 20 h 226"/>
                <a:gd name="T8" fmla="*/ 30 w 572"/>
                <a:gd name="T9" fmla="*/ 25 h 226"/>
                <a:gd name="T10" fmla="*/ 42 w 572"/>
                <a:gd name="T11" fmla="*/ 29 h 226"/>
                <a:gd name="T12" fmla="*/ 55 w 572"/>
                <a:gd name="T13" fmla="*/ 33 h 226"/>
                <a:gd name="T14" fmla="*/ 64 w 572"/>
                <a:gd name="T15" fmla="*/ 35 h 226"/>
                <a:gd name="T16" fmla="*/ 74 w 572"/>
                <a:gd name="T17" fmla="*/ 36 h 226"/>
                <a:gd name="T18" fmla="*/ 81 w 572"/>
                <a:gd name="T19" fmla="*/ 38 h 226"/>
                <a:gd name="T20" fmla="*/ 84 w 572"/>
                <a:gd name="T21" fmla="*/ 38 h 226"/>
                <a:gd name="T22" fmla="*/ 95 w 572"/>
                <a:gd name="T23" fmla="*/ 41 h 226"/>
                <a:gd name="T24" fmla="*/ 119 w 572"/>
                <a:gd name="T25" fmla="*/ 46 h 226"/>
                <a:gd name="T26" fmla="*/ 150 w 572"/>
                <a:gd name="T27" fmla="*/ 51 h 226"/>
                <a:gd name="T28" fmla="*/ 187 w 572"/>
                <a:gd name="T29" fmla="*/ 57 h 226"/>
                <a:gd name="T30" fmla="*/ 227 w 572"/>
                <a:gd name="T31" fmla="*/ 61 h 226"/>
                <a:gd name="T32" fmla="*/ 269 w 572"/>
                <a:gd name="T33" fmla="*/ 67 h 226"/>
                <a:gd name="T34" fmla="*/ 310 w 572"/>
                <a:gd name="T35" fmla="*/ 74 h 226"/>
                <a:gd name="T36" fmla="*/ 345 w 572"/>
                <a:gd name="T37" fmla="*/ 80 h 226"/>
                <a:gd name="T38" fmla="*/ 374 w 572"/>
                <a:gd name="T39" fmla="*/ 88 h 226"/>
                <a:gd name="T40" fmla="*/ 397 w 572"/>
                <a:gd name="T41" fmla="*/ 94 h 226"/>
                <a:gd name="T42" fmla="*/ 420 w 572"/>
                <a:gd name="T43" fmla="*/ 104 h 226"/>
                <a:gd name="T44" fmla="*/ 439 w 572"/>
                <a:gd name="T45" fmla="*/ 114 h 226"/>
                <a:gd name="T46" fmla="*/ 456 w 572"/>
                <a:gd name="T47" fmla="*/ 123 h 226"/>
                <a:gd name="T48" fmla="*/ 470 w 572"/>
                <a:gd name="T49" fmla="*/ 133 h 226"/>
                <a:gd name="T50" fmla="*/ 480 w 572"/>
                <a:gd name="T51" fmla="*/ 140 h 226"/>
                <a:gd name="T52" fmla="*/ 489 w 572"/>
                <a:gd name="T53" fmla="*/ 148 h 226"/>
                <a:gd name="T54" fmla="*/ 495 w 572"/>
                <a:gd name="T55" fmla="*/ 154 h 226"/>
                <a:gd name="T56" fmla="*/ 501 w 572"/>
                <a:gd name="T57" fmla="*/ 159 h 226"/>
                <a:gd name="T58" fmla="*/ 505 w 572"/>
                <a:gd name="T59" fmla="*/ 163 h 226"/>
                <a:gd name="T60" fmla="*/ 507 w 572"/>
                <a:gd name="T61" fmla="*/ 165 h 226"/>
                <a:gd name="T62" fmla="*/ 514 w 572"/>
                <a:gd name="T63" fmla="*/ 171 h 226"/>
                <a:gd name="T64" fmla="*/ 522 w 572"/>
                <a:gd name="T65" fmla="*/ 176 h 226"/>
                <a:gd name="T66" fmla="*/ 528 w 572"/>
                <a:gd name="T67" fmla="*/ 182 h 226"/>
                <a:gd name="T68" fmla="*/ 532 w 572"/>
                <a:gd name="T69" fmla="*/ 186 h 226"/>
                <a:gd name="T70" fmla="*/ 538 w 572"/>
                <a:gd name="T71" fmla="*/ 191 h 226"/>
                <a:gd name="T72" fmla="*/ 542 w 572"/>
                <a:gd name="T73" fmla="*/ 197 h 226"/>
                <a:gd name="T74" fmla="*/ 545 w 572"/>
                <a:gd name="T75" fmla="*/ 201 h 226"/>
                <a:gd name="T76" fmla="*/ 550 w 572"/>
                <a:gd name="T77" fmla="*/ 204 h 226"/>
                <a:gd name="T78" fmla="*/ 553 w 572"/>
                <a:gd name="T79" fmla="*/ 207 h 226"/>
                <a:gd name="T80" fmla="*/ 556 w 572"/>
                <a:gd name="T81" fmla="*/ 209 h 226"/>
                <a:gd name="T82" fmla="*/ 557 w 572"/>
                <a:gd name="T83" fmla="*/ 210 h 226"/>
                <a:gd name="T84" fmla="*/ 559 w 572"/>
                <a:gd name="T85" fmla="*/ 213 h 226"/>
                <a:gd name="T86" fmla="*/ 560 w 572"/>
                <a:gd name="T87" fmla="*/ 215 h 226"/>
                <a:gd name="T88" fmla="*/ 561 w 572"/>
                <a:gd name="T89" fmla="*/ 216 h 226"/>
                <a:gd name="T90" fmla="*/ 563 w 572"/>
                <a:gd name="T91" fmla="*/ 217 h 226"/>
                <a:gd name="T92" fmla="*/ 564 w 572"/>
                <a:gd name="T93" fmla="*/ 220 h 226"/>
                <a:gd name="T94" fmla="*/ 567 w 572"/>
                <a:gd name="T95" fmla="*/ 220 h 226"/>
                <a:gd name="T96" fmla="*/ 569 w 572"/>
                <a:gd name="T97" fmla="*/ 222 h 226"/>
                <a:gd name="T98" fmla="*/ 570 w 572"/>
                <a:gd name="T99" fmla="*/ 223 h 226"/>
                <a:gd name="T100" fmla="*/ 572 w 572"/>
                <a:gd name="T101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2" h="226">
                  <a:moveTo>
                    <a:pt x="0" y="0"/>
                  </a:moveTo>
                  <a:lnTo>
                    <a:pt x="2" y="7"/>
                  </a:lnTo>
                  <a:lnTo>
                    <a:pt x="9" y="14"/>
                  </a:lnTo>
                  <a:lnTo>
                    <a:pt x="19" y="20"/>
                  </a:lnTo>
                  <a:lnTo>
                    <a:pt x="30" y="25"/>
                  </a:lnTo>
                  <a:lnTo>
                    <a:pt x="42" y="29"/>
                  </a:lnTo>
                  <a:lnTo>
                    <a:pt x="55" y="33"/>
                  </a:lnTo>
                  <a:lnTo>
                    <a:pt x="64" y="35"/>
                  </a:lnTo>
                  <a:lnTo>
                    <a:pt x="74" y="36"/>
                  </a:lnTo>
                  <a:lnTo>
                    <a:pt x="81" y="38"/>
                  </a:lnTo>
                  <a:lnTo>
                    <a:pt x="84" y="38"/>
                  </a:lnTo>
                  <a:lnTo>
                    <a:pt x="95" y="41"/>
                  </a:lnTo>
                  <a:lnTo>
                    <a:pt x="119" y="46"/>
                  </a:lnTo>
                  <a:lnTo>
                    <a:pt x="150" y="51"/>
                  </a:lnTo>
                  <a:lnTo>
                    <a:pt x="187" y="57"/>
                  </a:lnTo>
                  <a:lnTo>
                    <a:pt x="227" y="61"/>
                  </a:lnTo>
                  <a:lnTo>
                    <a:pt x="269" y="67"/>
                  </a:lnTo>
                  <a:lnTo>
                    <a:pt x="310" y="74"/>
                  </a:lnTo>
                  <a:lnTo>
                    <a:pt x="345" y="80"/>
                  </a:lnTo>
                  <a:lnTo>
                    <a:pt x="374" y="88"/>
                  </a:lnTo>
                  <a:lnTo>
                    <a:pt x="397" y="94"/>
                  </a:lnTo>
                  <a:lnTo>
                    <a:pt x="420" y="104"/>
                  </a:lnTo>
                  <a:lnTo>
                    <a:pt x="439" y="114"/>
                  </a:lnTo>
                  <a:lnTo>
                    <a:pt x="456" y="123"/>
                  </a:lnTo>
                  <a:lnTo>
                    <a:pt x="470" y="133"/>
                  </a:lnTo>
                  <a:lnTo>
                    <a:pt x="480" y="140"/>
                  </a:lnTo>
                  <a:lnTo>
                    <a:pt x="489" y="148"/>
                  </a:lnTo>
                  <a:lnTo>
                    <a:pt x="495" y="154"/>
                  </a:lnTo>
                  <a:lnTo>
                    <a:pt x="501" y="159"/>
                  </a:lnTo>
                  <a:lnTo>
                    <a:pt x="505" y="163"/>
                  </a:lnTo>
                  <a:lnTo>
                    <a:pt x="507" y="165"/>
                  </a:lnTo>
                  <a:lnTo>
                    <a:pt x="514" y="171"/>
                  </a:lnTo>
                  <a:lnTo>
                    <a:pt x="522" y="176"/>
                  </a:lnTo>
                  <a:lnTo>
                    <a:pt x="528" y="182"/>
                  </a:lnTo>
                  <a:lnTo>
                    <a:pt x="532" y="186"/>
                  </a:lnTo>
                  <a:lnTo>
                    <a:pt x="538" y="191"/>
                  </a:lnTo>
                  <a:lnTo>
                    <a:pt x="542" y="197"/>
                  </a:lnTo>
                  <a:lnTo>
                    <a:pt x="545" y="201"/>
                  </a:lnTo>
                  <a:lnTo>
                    <a:pt x="550" y="204"/>
                  </a:lnTo>
                  <a:lnTo>
                    <a:pt x="553" y="207"/>
                  </a:lnTo>
                  <a:lnTo>
                    <a:pt x="556" y="209"/>
                  </a:lnTo>
                  <a:lnTo>
                    <a:pt x="557" y="210"/>
                  </a:lnTo>
                  <a:lnTo>
                    <a:pt x="559" y="213"/>
                  </a:lnTo>
                  <a:lnTo>
                    <a:pt x="560" y="215"/>
                  </a:lnTo>
                  <a:lnTo>
                    <a:pt x="561" y="216"/>
                  </a:lnTo>
                  <a:lnTo>
                    <a:pt x="563" y="217"/>
                  </a:lnTo>
                  <a:lnTo>
                    <a:pt x="564" y="220"/>
                  </a:lnTo>
                  <a:lnTo>
                    <a:pt x="567" y="220"/>
                  </a:lnTo>
                  <a:lnTo>
                    <a:pt x="569" y="222"/>
                  </a:lnTo>
                  <a:lnTo>
                    <a:pt x="570" y="223"/>
                  </a:lnTo>
                  <a:lnTo>
                    <a:pt x="572" y="226"/>
                  </a:lnTo>
                </a:path>
              </a:pathLst>
            </a:custGeom>
            <a:noFill/>
            <a:ln w="11113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3" name="Freeform 161">
              <a:extLst>
                <a:ext uri="{FF2B5EF4-FFF2-40B4-BE49-F238E27FC236}">
                  <a16:creationId xmlns:a16="http://schemas.microsoft.com/office/drawing/2014/main" id="{510C5008-7B62-F1BD-E3D3-A0A8E3CE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" y="1539"/>
              <a:ext cx="160" cy="41"/>
            </a:xfrm>
            <a:custGeom>
              <a:avLst/>
              <a:gdLst>
                <a:gd name="T0" fmla="*/ 479 w 479"/>
                <a:gd name="T1" fmla="*/ 48 h 123"/>
                <a:gd name="T2" fmla="*/ 476 w 479"/>
                <a:gd name="T3" fmla="*/ 59 h 123"/>
                <a:gd name="T4" fmla="*/ 471 w 479"/>
                <a:gd name="T5" fmla="*/ 69 h 123"/>
                <a:gd name="T6" fmla="*/ 466 w 479"/>
                <a:gd name="T7" fmla="*/ 76 h 123"/>
                <a:gd name="T8" fmla="*/ 460 w 479"/>
                <a:gd name="T9" fmla="*/ 83 h 123"/>
                <a:gd name="T10" fmla="*/ 454 w 479"/>
                <a:gd name="T11" fmla="*/ 89 h 123"/>
                <a:gd name="T12" fmla="*/ 446 w 479"/>
                <a:gd name="T13" fmla="*/ 93 h 123"/>
                <a:gd name="T14" fmla="*/ 440 w 479"/>
                <a:gd name="T15" fmla="*/ 96 h 123"/>
                <a:gd name="T16" fmla="*/ 433 w 479"/>
                <a:gd name="T17" fmla="*/ 100 h 123"/>
                <a:gd name="T18" fmla="*/ 427 w 479"/>
                <a:gd name="T19" fmla="*/ 103 h 123"/>
                <a:gd name="T20" fmla="*/ 421 w 479"/>
                <a:gd name="T21" fmla="*/ 107 h 123"/>
                <a:gd name="T22" fmla="*/ 419 w 479"/>
                <a:gd name="T23" fmla="*/ 108 h 123"/>
                <a:gd name="T24" fmla="*/ 413 w 479"/>
                <a:gd name="T25" fmla="*/ 108 h 123"/>
                <a:gd name="T26" fmla="*/ 407 w 479"/>
                <a:gd name="T27" fmla="*/ 110 h 123"/>
                <a:gd name="T28" fmla="*/ 399 w 479"/>
                <a:gd name="T29" fmla="*/ 114 h 123"/>
                <a:gd name="T30" fmla="*/ 389 w 479"/>
                <a:gd name="T31" fmla="*/ 116 h 123"/>
                <a:gd name="T32" fmla="*/ 380 w 479"/>
                <a:gd name="T33" fmla="*/ 119 h 123"/>
                <a:gd name="T34" fmla="*/ 371 w 479"/>
                <a:gd name="T35" fmla="*/ 121 h 123"/>
                <a:gd name="T36" fmla="*/ 362 w 479"/>
                <a:gd name="T37" fmla="*/ 122 h 123"/>
                <a:gd name="T38" fmla="*/ 355 w 479"/>
                <a:gd name="T39" fmla="*/ 123 h 123"/>
                <a:gd name="T40" fmla="*/ 348 w 479"/>
                <a:gd name="T41" fmla="*/ 123 h 123"/>
                <a:gd name="T42" fmla="*/ 332 w 479"/>
                <a:gd name="T43" fmla="*/ 122 h 123"/>
                <a:gd name="T44" fmla="*/ 317 w 479"/>
                <a:gd name="T45" fmla="*/ 122 h 123"/>
                <a:gd name="T46" fmla="*/ 301 w 479"/>
                <a:gd name="T47" fmla="*/ 121 h 123"/>
                <a:gd name="T48" fmla="*/ 288 w 479"/>
                <a:gd name="T49" fmla="*/ 119 h 123"/>
                <a:gd name="T50" fmla="*/ 275 w 479"/>
                <a:gd name="T51" fmla="*/ 118 h 123"/>
                <a:gd name="T52" fmla="*/ 262 w 479"/>
                <a:gd name="T53" fmla="*/ 115 h 123"/>
                <a:gd name="T54" fmla="*/ 248 w 479"/>
                <a:gd name="T55" fmla="*/ 114 h 123"/>
                <a:gd name="T56" fmla="*/ 233 w 479"/>
                <a:gd name="T57" fmla="*/ 110 h 123"/>
                <a:gd name="T58" fmla="*/ 219 w 479"/>
                <a:gd name="T59" fmla="*/ 107 h 123"/>
                <a:gd name="T60" fmla="*/ 202 w 479"/>
                <a:gd name="T61" fmla="*/ 103 h 123"/>
                <a:gd name="T62" fmla="*/ 193 w 479"/>
                <a:gd name="T63" fmla="*/ 100 h 123"/>
                <a:gd name="T64" fmla="*/ 180 w 479"/>
                <a:gd name="T65" fmla="*/ 93 h 123"/>
                <a:gd name="T66" fmla="*/ 167 w 479"/>
                <a:gd name="T67" fmla="*/ 85 h 123"/>
                <a:gd name="T68" fmla="*/ 152 w 479"/>
                <a:gd name="T69" fmla="*/ 75 h 123"/>
                <a:gd name="T70" fmla="*/ 138 w 479"/>
                <a:gd name="T71" fmla="*/ 66 h 123"/>
                <a:gd name="T72" fmla="*/ 124 w 479"/>
                <a:gd name="T73" fmla="*/ 57 h 123"/>
                <a:gd name="T74" fmla="*/ 109 w 479"/>
                <a:gd name="T75" fmla="*/ 47 h 123"/>
                <a:gd name="T76" fmla="*/ 96 w 479"/>
                <a:gd name="T77" fmla="*/ 38 h 123"/>
                <a:gd name="T78" fmla="*/ 87 w 479"/>
                <a:gd name="T79" fmla="*/ 29 h 123"/>
                <a:gd name="T80" fmla="*/ 77 w 479"/>
                <a:gd name="T81" fmla="*/ 22 h 123"/>
                <a:gd name="T82" fmla="*/ 74 w 479"/>
                <a:gd name="T83" fmla="*/ 20 h 123"/>
                <a:gd name="T84" fmla="*/ 68 w 479"/>
                <a:gd name="T85" fmla="*/ 18 h 123"/>
                <a:gd name="T86" fmla="*/ 62 w 479"/>
                <a:gd name="T87" fmla="*/ 14 h 123"/>
                <a:gd name="T88" fmla="*/ 55 w 479"/>
                <a:gd name="T89" fmla="*/ 10 h 123"/>
                <a:gd name="T90" fmla="*/ 45 w 479"/>
                <a:gd name="T91" fmla="*/ 7 h 123"/>
                <a:gd name="T92" fmla="*/ 36 w 479"/>
                <a:gd name="T93" fmla="*/ 4 h 123"/>
                <a:gd name="T94" fmla="*/ 27 w 479"/>
                <a:gd name="T95" fmla="*/ 2 h 123"/>
                <a:gd name="T96" fmla="*/ 18 w 479"/>
                <a:gd name="T97" fmla="*/ 1 h 123"/>
                <a:gd name="T98" fmla="*/ 8 w 479"/>
                <a:gd name="T99" fmla="*/ 0 h 123"/>
                <a:gd name="T100" fmla="*/ 0 w 479"/>
                <a:gd name="T101" fmla="*/ 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9" h="123">
                  <a:moveTo>
                    <a:pt x="479" y="48"/>
                  </a:moveTo>
                  <a:lnTo>
                    <a:pt x="476" y="59"/>
                  </a:lnTo>
                  <a:lnTo>
                    <a:pt x="471" y="69"/>
                  </a:lnTo>
                  <a:lnTo>
                    <a:pt x="466" y="76"/>
                  </a:lnTo>
                  <a:lnTo>
                    <a:pt x="460" y="83"/>
                  </a:lnTo>
                  <a:lnTo>
                    <a:pt x="454" y="89"/>
                  </a:lnTo>
                  <a:lnTo>
                    <a:pt x="446" y="93"/>
                  </a:lnTo>
                  <a:lnTo>
                    <a:pt x="440" y="96"/>
                  </a:lnTo>
                  <a:lnTo>
                    <a:pt x="433" y="100"/>
                  </a:lnTo>
                  <a:lnTo>
                    <a:pt x="427" y="103"/>
                  </a:lnTo>
                  <a:lnTo>
                    <a:pt x="421" y="107"/>
                  </a:lnTo>
                  <a:lnTo>
                    <a:pt x="419" y="108"/>
                  </a:lnTo>
                  <a:lnTo>
                    <a:pt x="413" y="108"/>
                  </a:lnTo>
                  <a:lnTo>
                    <a:pt x="407" y="110"/>
                  </a:lnTo>
                  <a:lnTo>
                    <a:pt x="399" y="114"/>
                  </a:lnTo>
                  <a:lnTo>
                    <a:pt x="389" y="116"/>
                  </a:lnTo>
                  <a:lnTo>
                    <a:pt x="380" y="119"/>
                  </a:lnTo>
                  <a:lnTo>
                    <a:pt x="371" y="121"/>
                  </a:lnTo>
                  <a:lnTo>
                    <a:pt x="362" y="122"/>
                  </a:lnTo>
                  <a:lnTo>
                    <a:pt x="355" y="123"/>
                  </a:lnTo>
                  <a:lnTo>
                    <a:pt x="348" y="123"/>
                  </a:lnTo>
                  <a:lnTo>
                    <a:pt x="332" y="122"/>
                  </a:lnTo>
                  <a:lnTo>
                    <a:pt x="317" y="122"/>
                  </a:lnTo>
                  <a:lnTo>
                    <a:pt x="301" y="121"/>
                  </a:lnTo>
                  <a:lnTo>
                    <a:pt x="288" y="119"/>
                  </a:lnTo>
                  <a:lnTo>
                    <a:pt x="275" y="118"/>
                  </a:lnTo>
                  <a:lnTo>
                    <a:pt x="262" y="115"/>
                  </a:lnTo>
                  <a:lnTo>
                    <a:pt x="248" y="114"/>
                  </a:lnTo>
                  <a:lnTo>
                    <a:pt x="233" y="110"/>
                  </a:lnTo>
                  <a:lnTo>
                    <a:pt x="219" y="107"/>
                  </a:lnTo>
                  <a:lnTo>
                    <a:pt x="202" y="103"/>
                  </a:lnTo>
                  <a:lnTo>
                    <a:pt x="193" y="100"/>
                  </a:lnTo>
                  <a:lnTo>
                    <a:pt x="180" y="93"/>
                  </a:lnTo>
                  <a:lnTo>
                    <a:pt x="167" y="85"/>
                  </a:lnTo>
                  <a:lnTo>
                    <a:pt x="152" y="75"/>
                  </a:lnTo>
                  <a:lnTo>
                    <a:pt x="138" y="66"/>
                  </a:lnTo>
                  <a:lnTo>
                    <a:pt x="124" y="57"/>
                  </a:lnTo>
                  <a:lnTo>
                    <a:pt x="109" y="47"/>
                  </a:lnTo>
                  <a:lnTo>
                    <a:pt x="96" y="38"/>
                  </a:lnTo>
                  <a:lnTo>
                    <a:pt x="87" y="29"/>
                  </a:lnTo>
                  <a:lnTo>
                    <a:pt x="77" y="22"/>
                  </a:lnTo>
                  <a:lnTo>
                    <a:pt x="74" y="20"/>
                  </a:lnTo>
                  <a:lnTo>
                    <a:pt x="68" y="18"/>
                  </a:lnTo>
                  <a:lnTo>
                    <a:pt x="62" y="14"/>
                  </a:lnTo>
                  <a:lnTo>
                    <a:pt x="55" y="10"/>
                  </a:lnTo>
                  <a:lnTo>
                    <a:pt x="45" y="7"/>
                  </a:lnTo>
                  <a:lnTo>
                    <a:pt x="36" y="4"/>
                  </a:lnTo>
                  <a:lnTo>
                    <a:pt x="27" y="2"/>
                  </a:lnTo>
                  <a:lnTo>
                    <a:pt x="18" y="1"/>
                  </a:lnTo>
                  <a:lnTo>
                    <a:pt x="8" y="0"/>
                  </a:lnTo>
                  <a:lnTo>
                    <a:pt x="0" y="1"/>
                  </a:lnTo>
                </a:path>
              </a:pathLst>
            </a:custGeom>
            <a:noFill/>
            <a:ln w="11113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4" name="Freeform 162">
              <a:extLst>
                <a:ext uri="{FF2B5EF4-FFF2-40B4-BE49-F238E27FC236}">
                  <a16:creationId xmlns:a16="http://schemas.microsoft.com/office/drawing/2014/main" id="{49152164-22A2-B8C5-FC5E-FBB972CA8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" y="1416"/>
              <a:ext cx="554" cy="516"/>
            </a:xfrm>
            <a:custGeom>
              <a:avLst/>
              <a:gdLst>
                <a:gd name="T0" fmla="*/ 1386 w 1660"/>
                <a:gd name="T1" fmla="*/ 1463 h 1547"/>
                <a:gd name="T2" fmla="*/ 1245 w 1660"/>
                <a:gd name="T3" fmla="*/ 1428 h 1547"/>
                <a:gd name="T4" fmla="*/ 1074 w 1660"/>
                <a:gd name="T5" fmla="*/ 1369 h 1547"/>
                <a:gd name="T6" fmla="*/ 889 w 1660"/>
                <a:gd name="T7" fmla="*/ 1301 h 1547"/>
                <a:gd name="T8" fmla="*/ 704 w 1660"/>
                <a:gd name="T9" fmla="*/ 1243 h 1547"/>
                <a:gd name="T10" fmla="*/ 531 w 1660"/>
                <a:gd name="T11" fmla="*/ 1213 h 1547"/>
                <a:gd name="T12" fmla="*/ 387 w 1660"/>
                <a:gd name="T13" fmla="*/ 1195 h 1547"/>
                <a:gd name="T14" fmla="*/ 275 w 1660"/>
                <a:gd name="T15" fmla="*/ 1166 h 1547"/>
                <a:gd name="T16" fmla="*/ 196 w 1660"/>
                <a:gd name="T17" fmla="*/ 1139 h 1547"/>
                <a:gd name="T18" fmla="*/ 149 w 1660"/>
                <a:gd name="T19" fmla="*/ 1116 h 1547"/>
                <a:gd name="T20" fmla="*/ 132 w 1660"/>
                <a:gd name="T21" fmla="*/ 1108 h 1547"/>
                <a:gd name="T22" fmla="*/ 126 w 1660"/>
                <a:gd name="T23" fmla="*/ 1106 h 1547"/>
                <a:gd name="T24" fmla="*/ 107 w 1660"/>
                <a:gd name="T25" fmla="*/ 1095 h 1547"/>
                <a:gd name="T26" fmla="*/ 79 w 1660"/>
                <a:gd name="T27" fmla="*/ 1069 h 1547"/>
                <a:gd name="T28" fmla="*/ 46 w 1660"/>
                <a:gd name="T29" fmla="*/ 1020 h 1547"/>
                <a:gd name="T30" fmla="*/ 9 w 1660"/>
                <a:gd name="T31" fmla="*/ 941 h 1547"/>
                <a:gd name="T32" fmla="*/ 6 w 1660"/>
                <a:gd name="T33" fmla="*/ 813 h 1547"/>
                <a:gd name="T34" fmla="*/ 56 w 1660"/>
                <a:gd name="T35" fmla="*/ 643 h 1547"/>
                <a:gd name="T36" fmla="*/ 132 w 1660"/>
                <a:gd name="T37" fmla="*/ 468 h 1547"/>
                <a:gd name="T38" fmla="*/ 204 w 1660"/>
                <a:gd name="T39" fmla="*/ 324 h 1547"/>
                <a:gd name="T40" fmla="*/ 252 w 1660"/>
                <a:gd name="T41" fmla="*/ 249 h 1547"/>
                <a:gd name="T42" fmla="*/ 282 w 1660"/>
                <a:gd name="T43" fmla="*/ 205 h 1547"/>
                <a:gd name="T44" fmla="*/ 327 w 1660"/>
                <a:gd name="T45" fmla="*/ 143 h 1547"/>
                <a:gd name="T46" fmla="*/ 383 w 1660"/>
                <a:gd name="T47" fmla="*/ 76 h 1547"/>
                <a:gd name="T48" fmla="*/ 447 w 1660"/>
                <a:gd name="T49" fmla="*/ 24 h 1547"/>
                <a:gd name="T50" fmla="*/ 519 w 1660"/>
                <a:gd name="T51" fmla="*/ 0 h 1547"/>
                <a:gd name="T52" fmla="*/ 536 w 1660"/>
                <a:gd name="T53" fmla="*/ 1 h 1547"/>
                <a:gd name="T54" fmla="*/ 586 w 1660"/>
                <a:gd name="T55" fmla="*/ 11 h 1547"/>
                <a:gd name="T56" fmla="*/ 665 w 1660"/>
                <a:gd name="T57" fmla="*/ 30 h 1547"/>
                <a:gd name="T58" fmla="*/ 771 w 1660"/>
                <a:gd name="T59" fmla="*/ 65 h 1547"/>
                <a:gd name="T60" fmla="*/ 902 w 1660"/>
                <a:gd name="T61" fmla="*/ 120 h 1547"/>
                <a:gd name="T62" fmla="*/ 1058 w 1660"/>
                <a:gd name="T63" fmla="*/ 187 h 1547"/>
                <a:gd name="T64" fmla="*/ 1226 w 1660"/>
                <a:gd name="T65" fmla="*/ 255 h 1547"/>
                <a:gd name="T66" fmla="*/ 1384 w 1660"/>
                <a:gd name="T67" fmla="*/ 314 h 1547"/>
                <a:gd name="T68" fmla="*/ 1508 w 1660"/>
                <a:gd name="T69" fmla="*/ 361 h 1547"/>
                <a:gd name="T70" fmla="*/ 1577 w 1660"/>
                <a:gd name="T71" fmla="*/ 388 h 1547"/>
                <a:gd name="T72" fmla="*/ 1608 w 1660"/>
                <a:gd name="T73" fmla="*/ 405 h 1547"/>
                <a:gd name="T74" fmla="*/ 1631 w 1660"/>
                <a:gd name="T75" fmla="*/ 418 h 1547"/>
                <a:gd name="T76" fmla="*/ 1647 w 1660"/>
                <a:gd name="T77" fmla="*/ 427 h 1547"/>
                <a:gd name="T78" fmla="*/ 1658 w 1660"/>
                <a:gd name="T79" fmla="*/ 433 h 1547"/>
                <a:gd name="T80" fmla="*/ 1660 w 1660"/>
                <a:gd name="T81" fmla="*/ 436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60" h="1547">
                  <a:moveTo>
                    <a:pt x="1660" y="1547"/>
                  </a:moveTo>
                  <a:lnTo>
                    <a:pt x="1386" y="1463"/>
                  </a:lnTo>
                  <a:lnTo>
                    <a:pt x="1321" y="1450"/>
                  </a:lnTo>
                  <a:lnTo>
                    <a:pt x="1245" y="1428"/>
                  </a:lnTo>
                  <a:lnTo>
                    <a:pt x="1162" y="1400"/>
                  </a:lnTo>
                  <a:lnTo>
                    <a:pt x="1074" y="1369"/>
                  </a:lnTo>
                  <a:lnTo>
                    <a:pt x="983" y="1334"/>
                  </a:lnTo>
                  <a:lnTo>
                    <a:pt x="889" y="1301"/>
                  </a:lnTo>
                  <a:lnTo>
                    <a:pt x="795" y="1269"/>
                  </a:lnTo>
                  <a:lnTo>
                    <a:pt x="704" y="1243"/>
                  </a:lnTo>
                  <a:lnTo>
                    <a:pt x="614" y="1222"/>
                  </a:lnTo>
                  <a:lnTo>
                    <a:pt x="531" y="1213"/>
                  </a:lnTo>
                  <a:lnTo>
                    <a:pt x="455" y="1204"/>
                  </a:lnTo>
                  <a:lnTo>
                    <a:pt x="387" y="1195"/>
                  </a:lnTo>
                  <a:lnTo>
                    <a:pt x="326" y="1181"/>
                  </a:lnTo>
                  <a:lnTo>
                    <a:pt x="275" y="1166"/>
                  </a:lnTo>
                  <a:lnTo>
                    <a:pt x="231" y="1152"/>
                  </a:lnTo>
                  <a:lnTo>
                    <a:pt x="196" y="1139"/>
                  </a:lnTo>
                  <a:lnTo>
                    <a:pt x="168" y="1127"/>
                  </a:lnTo>
                  <a:lnTo>
                    <a:pt x="149" y="1116"/>
                  </a:lnTo>
                  <a:lnTo>
                    <a:pt x="135" y="1110"/>
                  </a:lnTo>
                  <a:lnTo>
                    <a:pt x="132" y="1108"/>
                  </a:lnTo>
                  <a:lnTo>
                    <a:pt x="131" y="1108"/>
                  </a:lnTo>
                  <a:lnTo>
                    <a:pt x="126" y="1106"/>
                  </a:lnTo>
                  <a:lnTo>
                    <a:pt x="118" y="1102"/>
                  </a:lnTo>
                  <a:lnTo>
                    <a:pt x="107" y="1095"/>
                  </a:lnTo>
                  <a:lnTo>
                    <a:pt x="94" y="1084"/>
                  </a:lnTo>
                  <a:lnTo>
                    <a:pt x="79" y="1069"/>
                  </a:lnTo>
                  <a:lnTo>
                    <a:pt x="63" y="1047"/>
                  </a:lnTo>
                  <a:lnTo>
                    <a:pt x="46" y="1020"/>
                  </a:lnTo>
                  <a:lnTo>
                    <a:pt x="27" y="984"/>
                  </a:lnTo>
                  <a:lnTo>
                    <a:pt x="9" y="941"/>
                  </a:lnTo>
                  <a:lnTo>
                    <a:pt x="0" y="884"/>
                  </a:lnTo>
                  <a:lnTo>
                    <a:pt x="6" y="813"/>
                  </a:lnTo>
                  <a:lnTo>
                    <a:pt x="26" y="731"/>
                  </a:lnTo>
                  <a:lnTo>
                    <a:pt x="56" y="643"/>
                  </a:lnTo>
                  <a:lnTo>
                    <a:pt x="93" y="553"/>
                  </a:lnTo>
                  <a:lnTo>
                    <a:pt x="132" y="468"/>
                  </a:lnTo>
                  <a:lnTo>
                    <a:pt x="170" y="389"/>
                  </a:lnTo>
                  <a:lnTo>
                    <a:pt x="204" y="324"/>
                  </a:lnTo>
                  <a:lnTo>
                    <a:pt x="233" y="275"/>
                  </a:lnTo>
                  <a:lnTo>
                    <a:pt x="252" y="249"/>
                  </a:lnTo>
                  <a:lnTo>
                    <a:pt x="265" y="231"/>
                  </a:lnTo>
                  <a:lnTo>
                    <a:pt x="282" y="205"/>
                  </a:lnTo>
                  <a:lnTo>
                    <a:pt x="302" y="176"/>
                  </a:lnTo>
                  <a:lnTo>
                    <a:pt x="327" y="143"/>
                  </a:lnTo>
                  <a:lnTo>
                    <a:pt x="353" y="108"/>
                  </a:lnTo>
                  <a:lnTo>
                    <a:pt x="383" y="76"/>
                  </a:lnTo>
                  <a:lnTo>
                    <a:pt x="415" y="47"/>
                  </a:lnTo>
                  <a:lnTo>
                    <a:pt x="447" y="24"/>
                  </a:lnTo>
                  <a:lnTo>
                    <a:pt x="483" y="7"/>
                  </a:lnTo>
                  <a:lnTo>
                    <a:pt x="519" y="0"/>
                  </a:lnTo>
                  <a:lnTo>
                    <a:pt x="523" y="0"/>
                  </a:lnTo>
                  <a:lnTo>
                    <a:pt x="536" y="1"/>
                  </a:lnTo>
                  <a:lnTo>
                    <a:pt x="557" y="5"/>
                  </a:lnTo>
                  <a:lnTo>
                    <a:pt x="586" y="11"/>
                  </a:lnTo>
                  <a:lnTo>
                    <a:pt x="621" y="19"/>
                  </a:lnTo>
                  <a:lnTo>
                    <a:pt x="665" y="30"/>
                  </a:lnTo>
                  <a:lnTo>
                    <a:pt x="715" y="45"/>
                  </a:lnTo>
                  <a:lnTo>
                    <a:pt x="771" y="65"/>
                  </a:lnTo>
                  <a:lnTo>
                    <a:pt x="835" y="89"/>
                  </a:lnTo>
                  <a:lnTo>
                    <a:pt x="902" y="120"/>
                  </a:lnTo>
                  <a:lnTo>
                    <a:pt x="978" y="153"/>
                  </a:lnTo>
                  <a:lnTo>
                    <a:pt x="1058" y="187"/>
                  </a:lnTo>
                  <a:lnTo>
                    <a:pt x="1143" y="221"/>
                  </a:lnTo>
                  <a:lnTo>
                    <a:pt x="1226" y="255"/>
                  </a:lnTo>
                  <a:lnTo>
                    <a:pt x="1307" y="284"/>
                  </a:lnTo>
                  <a:lnTo>
                    <a:pt x="1384" y="314"/>
                  </a:lnTo>
                  <a:lnTo>
                    <a:pt x="1450" y="339"/>
                  </a:lnTo>
                  <a:lnTo>
                    <a:pt x="1508" y="361"/>
                  </a:lnTo>
                  <a:lnTo>
                    <a:pt x="1550" y="377"/>
                  </a:lnTo>
                  <a:lnTo>
                    <a:pt x="1577" y="388"/>
                  </a:lnTo>
                  <a:lnTo>
                    <a:pt x="1593" y="396"/>
                  </a:lnTo>
                  <a:lnTo>
                    <a:pt x="1608" y="405"/>
                  </a:lnTo>
                  <a:lnTo>
                    <a:pt x="1619" y="411"/>
                  </a:lnTo>
                  <a:lnTo>
                    <a:pt x="1631" y="418"/>
                  </a:lnTo>
                  <a:lnTo>
                    <a:pt x="1640" y="422"/>
                  </a:lnTo>
                  <a:lnTo>
                    <a:pt x="1647" y="427"/>
                  </a:lnTo>
                  <a:lnTo>
                    <a:pt x="1653" y="431"/>
                  </a:lnTo>
                  <a:lnTo>
                    <a:pt x="1658" y="433"/>
                  </a:lnTo>
                  <a:lnTo>
                    <a:pt x="1659" y="436"/>
                  </a:lnTo>
                  <a:lnTo>
                    <a:pt x="1660" y="436"/>
                  </a:lnTo>
                </a:path>
              </a:pathLst>
            </a:custGeom>
            <a:noFill/>
            <a:ln w="11113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5" name="Freeform 163">
              <a:extLst>
                <a:ext uri="{FF2B5EF4-FFF2-40B4-BE49-F238E27FC236}">
                  <a16:creationId xmlns:a16="http://schemas.microsoft.com/office/drawing/2014/main" id="{C0BD3052-2D17-A246-DB39-B48DEC5A9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" y="1390"/>
              <a:ext cx="26" cy="45"/>
            </a:xfrm>
            <a:custGeom>
              <a:avLst/>
              <a:gdLst>
                <a:gd name="T0" fmla="*/ 0 w 78"/>
                <a:gd name="T1" fmla="*/ 37 h 134"/>
                <a:gd name="T2" fmla="*/ 6 w 78"/>
                <a:gd name="T3" fmla="*/ 28 h 134"/>
                <a:gd name="T4" fmla="*/ 10 w 78"/>
                <a:gd name="T5" fmla="*/ 18 h 134"/>
                <a:gd name="T6" fmla="*/ 19 w 78"/>
                <a:gd name="T7" fmla="*/ 12 h 134"/>
                <a:gd name="T8" fmla="*/ 27 w 78"/>
                <a:gd name="T9" fmla="*/ 6 h 134"/>
                <a:gd name="T10" fmla="*/ 35 w 78"/>
                <a:gd name="T11" fmla="*/ 2 h 134"/>
                <a:gd name="T12" fmla="*/ 44 w 78"/>
                <a:gd name="T13" fmla="*/ 0 h 134"/>
                <a:gd name="T14" fmla="*/ 53 w 78"/>
                <a:gd name="T15" fmla="*/ 2 h 134"/>
                <a:gd name="T16" fmla="*/ 61 w 78"/>
                <a:gd name="T17" fmla="*/ 5 h 134"/>
                <a:gd name="T18" fmla="*/ 69 w 78"/>
                <a:gd name="T19" fmla="*/ 13 h 134"/>
                <a:gd name="T20" fmla="*/ 75 w 78"/>
                <a:gd name="T21" fmla="*/ 24 h 134"/>
                <a:gd name="T22" fmla="*/ 78 w 78"/>
                <a:gd name="T23" fmla="*/ 37 h 134"/>
                <a:gd name="T24" fmla="*/ 78 w 78"/>
                <a:gd name="T25" fmla="*/ 48 h 134"/>
                <a:gd name="T26" fmla="*/ 77 w 78"/>
                <a:gd name="T27" fmla="*/ 57 h 134"/>
                <a:gd name="T28" fmla="*/ 74 w 78"/>
                <a:gd name="T29" fmla="*/ 67 h 134"/>
                <a:gd name="T30" fmla="*/ 69 w 78"/>
                <a:gd name="T31" fmla="*/ 77 h 134"/>
                <a:gd name="T32" fmla="*/ 64 w 78"/>
                <a:gd name="T33" fmla="*/ 86 h 134"/>
                <a:gd name="T34" fmla="*/ 59 w 78"/>
                <a:gd name="T35" fmla="*/ 97 h 134"/>
                <a:gd name="T36" fmla="*/ 55 w 78"/>
                <a:gd name="T37" fmla="*/ 106 h 134"/>
                <a:gd name="T38" fmla="*/ 52 w 78"/>
                <a:gd name="T39" fmla="*/ 119 h 134"/>
                <a:gd name="T40" fmla="*/ 52 w 78"/>
                <a:gd name="T41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8" h="134">
                  <a:moveTo>
                    <a:pt x="0" y="37"/>
                  </a:moveTo>
                  <a:lnTo>
                    <a:pt x="6" y="28"/>
                  </a:lnTo>
                  <a:lnTo>
                    <a:pt x="10" y="18"/>
                  </a:lnTo>
                  <a:lnTo>
                    <a:pt x="19" y="12"/>
                  </a:lnTo>
                  <a:lnTo>
                    <a:pt x="27" y="6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9" y="13"/>
                  </a:lnTo>
                  <a:lnTo>
                    <a:pt x="75" y="24"/>
                  </a:lnTo>
                  <a:lnTo>
                    <a:pt x="78" y="37"/>
                  </a:lnTo>
                  <a:lnTo>
                    <a:pt x="78" y="48"/>
                  </a:lnTo>
                  <a:lnTo>
                    <a:pt x="77" y="57"/>
                  </a:lnTo>
                  <a:lnTo>
                    <a:pt x="74" y="67"/>
                  </a:lnTo>
                  <a:lnTo>
                    <a:pt x="69" y="77"/>
                  </a:lnTo>
                  <a:lnTo>
                    <a:pt x="64" y="86"/>
                  </a:lnTo>
                  <a:lnTo>
                    <a:pt x="59" y="97"/>
                  </a:lnTo>
                  <a:lnTo>
                    <a:pt x="55" y="106"/>
                  </a:lnTo>
                  <a:lnTo>
                    <a:pt x="52" y="119"/>
                  </a:lnTo>
                  <a:lnTo>
                    <a:pt x="52" y="134"/>
                  </a:lnTo>
                </a:path>
              </a:pathLst>
            </a:custGeom>
            <a:noFill/>
            <a:ln w="11113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6" name="Freeform 164">
              <a:extLst>
                <a:ext uri="{FF2B5EF4-FFF2-40B4-BE49-F238E27FC236}">
                  <a16:creationId xmlns:a16="http://schemas.microsoft.com/office/drawing/2014/main" id="{A3F5EA2A-DC2D-DA32-E8D7-53D6B70C4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4" y="1442"/>
              <a:ext cx="23" cy="42"/>
            </a:xfrm>
            <a:custGeom>
              <a:avLst/>
              <a:gdLst>
                <a:gd name="T0" fmla="*/ 3 w 69"/>
                <a:gd name="T1" fmla="*/ 0 h 127"/>
                <a:gd name="T2" fmla="*/ 1 w 69"/>
                <a:gd name="T3" fmla="*/ 8 h 127"/>
                <a:gd name="T4" fmla="*/ 0 w 69"/>
                <a:gd name="T5" fmla="*/ 19 h 127"/>
                <a:gd name="T6" fmla="*/ 0 w 69"/>
                <a:gd name="T7" fmla="*/ 31 h 127"/>
                <a:gd name="T8" fmla="*/ 0 w 69"/>
                <a:gd name="T9" fmla="*/ 44 h 127"/>
                <a:gd name="T10" fmla="*/ 1 w 69"/>
                <a:gd name="T11" fmla="*/ 57 h 127"/>
                <a:gd name="T12" fmla="*/ 4 w 69"/>
                <a:gd name="T13" fmla="*/ 69 h 127"/>
                <a:gd name="T14" fmla="*/ 6 w 69"/>
                <a:gd name="T15" fmla="*/ 81 h 127"/>
                <a:gd name="T16" fmla="*/ 12 w 69"/>
                <a:gd name="T17" fmla="*/ 89 h 127"/>
                <a:gd name="T18" fmla="*/ 19 w 69"/>
                <a:gd name="T19" fmla="*/ 98 h 127"/>
                <a:gd name="T20" fmla="*/ 29 w 69"/>
                <a:gd name="T21" fmla="*/ 102 h 127"/>
                <a:gd name="T22" fmla="*/ 38 w 69"/>
                <a:gd name="T23" fmla="*/ 106 h 127"/>
                <a:gd name="T24" fmla="*/ 47 w 69"/>
                <a:gd name="T25" fmla="*/ 110 h 127"/>
                <a:gd name="T26" fmla="*/ 54 w 69"/>
                <a:gd name="T27" fmla="*/ 113 h 127"/>
                <a:gd name="T28" fmla="*/ 59 w 69"/>
                <a:gd name="T29" fmla="*/ 117 h 127"/>
                <a:gd name="T30" fmla="*/ 63 w 69"/>
                <a:gd name="T31" fmla="*/ 119 h 127"/>
                <a:gd name="T32" fmla="*/ 66 w 69"/>
                <a:gd name="T33" fmla="*/ 121 h 127"/>
                <a:gd name="T34" fmla="*/ 68 w 69"/>
                <a:gd name="T35" fmla="*/ 124 h 127"/>
                <a:gd name="T36" fmla="*/ 69 w 69"/>
                <a:gd name="T37" fmla="*/ 126 h 127"/>
                <a:gd name="T38" fmla="*/ 69 w 69"/>
                <a:gd name="T3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127">
                  <a:moveTo>
                    <a:pt x="3" y="0"/>
                  </a:moveTo>
                  <a:lnTo>
                    <a:pt x="1" y="8"/>
                  </a:lnTo>
                  <a:lnTo>
                    <a:pt x="0" y="19"/>
                  </a:lnTo>
                  <a:lnTo>
                    <a:pt x="0" y="31"/>
                  </a:lnTo>
                  <a:lnTo>
                    <a:pt x="0" y="44"/>
                  </a:lnTo>
                  <a:lnTo>
                    <a:pt x="1" y="57"/>
                  </a:lnTo>
                  <a:lnTo>
                    <a:pt x="4" y="69"/>
                  </a:lnTo>
                  <a:lnTo>
                    <a:pt x="6" y="81"/>
                  </a:lnTo>
                  <a:lnTo>
                    <a:pt x="12" y="89"/>
                  </a:lnTo>
                  <a:lnTo>
                    <a:pt x="19" y="98"/>
                  </a:lnTo>
                  <a:lnTo>
                    <a:pt x="29" y="102"/>
                  </a:lnTo>
                  <a:lnTo>
                    <a:pt x="38" y="106"/>
                  </a:lnTo>
                  <a:lnTo>
                    <a:pt x="47" y="110"/>
                  </a:lnTo>
                  <a:lnTo>
                    <a:pt x="54" y="113"/>
                  </a:lnTo>
                  <a:lnTo>
                    <a:pt x="59" y="117"/>
                  </a:lnTo>
                  <a:lnTo>
                    <a:pt x="63" y="119"/>
                  </a:lnTo>
                  <a:lnTo>
                    <a:pt x="66" y="121"/>
                  </a:lnTo>
                  <a:lnTo>
                    <a:pt x="68" y="124"/>
                  </a:lnTo>
                  <a:lnTo>
                    <a:pt x="69" y="126"/>
                  </a:lnTo>
                  <a:lnTo>
                    <a:pt x="69" y="127"/>
                  </a:lnTo>
                </a:path>
              </a:pathLst>
            </a:custGeom>
            <a:noFill/>
            <a:ln w="11113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7" name="Freeform 165">
              <a:extLst>
                <a:ext uri="{FF2B5EF4-FFF2-40B4-BE49-F238E27FC236}">
                  <a16:creationId xmlns:a16="http://schemas.microsoft.com/office/drawing/2014/main" id="{726CD626-C70D-5466-7805-41D008786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1483"/>
              <a:ext cx="36" cy="12"/>
            </a:xfrm>
            <a:custGeom>
              <a:avLst/>
              <a:gdLst>
                <a:gd name="T0" fmla="*/ 0 w 107"/>
                <a:gd name="T1" fmla="*/ 36 h 36"/>
                <a:gd name="T2" fmla="*/ 9 w 107"/>
                <a:gd name="T3" fmla="*/ 35 h 36"/>
                <a:gd name="T4" fmla="*/ 19 w 107"/>
                <a:gd name="T5" fmla="*/ 32 h 36"/>
                <a:gd name="T6" fmla="*/ 27 w 107"/>
                <a:gd name="T7" fmla="*/ 27 h 36"/>
                <a:gd name="T8" fmla="*/ 33 w 107"/>
                <a:gd name="T9" fmla="*/ 21 h 36"/>
                <a:gd name="T10" fmla="*/ 41 w 107"/>
                <a:gd name="T11" fmla="*/ 16 h 36"/>
                <a:gd name="T12" fmla="*/ 50 w 107"/>
                <a:gd name="T13" fmla="*/ 11 h 36"/>
                <a:gd name="T14" fmla="*/ 60 w 107"/>
                <a:gd name="T15" fmla="*/ 6 h 36"/>
                <a:gd name="T16" fmla="*/ 72 w 107"/>
                <a:gd name="T17" fmla="*/ 2 h 36"/>
                <a:gd name="T18" fmla="*/ 88 w 107"/>
                <a:gd name="T19" fmla="*/ 0 h 36"/>
                <a:gd name="T20" fmla="*/ 107 w 107"/>
                <a:gd name="T21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36">
                  <a:moveTo>
                    <a:pt x="0" y="36"/>
                  </a:moveTo>
                  <a:lnTo>
                    <a:pt x="9" y="35"/>
                  </a:lnTo>
                  <a:lnTo>
                    <a:pt x="19" y="32"/>
                  </a:lnTo>
                  <a:lnTo>
                    <a:pt x="27" y="27"/>
                  </a:lnTo>
                  <a:lnTo>
                    <a:pt x="33" y="21"/>
                  </a:lnTo>
                  <a:lnTo>
                    <a:pt x="41" y="16"/>
                  </a:lnTo>
                  <a:lnTo>
                    <a:pt x="50" y="11"/>
                  </a:lnTo>
                  <a:lnTo>
                    <a:pt x="60" y="6"/>
                  </a:lnTo>
                  <a:lnTo>
                    <a:pt x="72" y="2"/>
                  </a:lnTo>
                  <a:lnTo>
                    <a:pt x="88" y="0"/>
                  </a:lnTo>
                  <a:lnTo>
                    <a:pt x="107" y="1"/>
                  </a:lnTo>
                </a:path>
              </a:pathLst>
            </a:custGeom>
            <a:noFill/>
            <a:ln w="11113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8" name="Freeform 166">
              <a:extLst>
                <a:ext uri="{FF2B5EF4-FFF2-40B4-BE49-F238E27FC236}">
                  <a16:creationId xmlns:a16="http://schemas.microsoft.com/office/drawing/2014/main" id="{6215AD6A-590E-3B97-25D3-42D2E7300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1492"/>
              <a:ext cx="26" cy="5"/>
            </a:xfrm>
            <a:custGeom>
              <a:avLst/>
              <a:gdLst>
                <a:gd name="T0" fmla="*/ 0 w 77"/>
                <a:gd name="T1" fmla="*/ 11 h 15"/>
                <a:gd name="T2" fmla="*/ 8 w 77"/>
                <a:gd name="T3" fmla="*/ 7 h 15"/>
                <a:gd name="T4" fmla="*/ 15 w 77"/>
                <a:gd name="T5" fmla="*/ 4 h 15"/>
                <a:gd name="T6" fmla="*/ 23 w 77"/>
                <a:gd name="T7" fmla="*/ 3 h 15"/>
                <a:gd name="T8" fmla="*/ 30 w 77"/>
                <a:gd name="T9" fmla="*/ 0 h 15"/>
                <a:gd name="T10" fmla="*/ 39 w 77"/>
                <a:gd name="T11" fmla="*/ 0 h 15"/>
                <a:gd name="T12" fmla="*/ 47 w 77"/>
                <a:gd name="T13" fmla="*/ 0 h 15"/>
                <a:gd name="T14" fmla="*/ 54 w 77"/>
                <a:gd name="T15" fmla="*/ 3 h 15"/>
                <a:gd name="T16" fmla="*/ 62 w 77"/>
                <a:gd name="T17" fmla="*/ 5 h 15"/>
                <a:gd name="T18" fmla="*/ 70 w 77"/>
                <a:gd name="T19" fmla="*/ 9 h 15"/>
                <a:gd name="T20" fmla="*/ 77 w 77"/>
                <a:gd name="T2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15">
                  <a:moveTo>
                    <a:pt x="0" y="11"/>
                  </a:moveTo>
                  <a:lnTo>
                    <a:pt x="8" y="7"/>
                  </a:lnTo>
                  <a:lnTo>
                    <a:pt x="15" y="4"/>
                  </a:lnTo>
                  <a:lnTo>
                    <a:pt x="23" y="3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4" y="3"/>
                  </a:lnTo>
                  <a:lnTo>
                    <a:pt x="62" y="5"/>
                  </a:lnTo>
                  <a:lnTo>
                    <a:pt x="70" y="9"/>
                  </a:lnTo>
                  <a:lnTo>
                    <a:pt x="77" y="15"/>
                  </a:lnTo>
                </a:path>
              </a:pathLst>
            </a:custGeom>
            <a:noFill/>
            <a:ln w="11113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39" name="Freeform 167">
              <a:extLst>
                <a:ext uri="{FF2B5EF4-FFF2-40B4-BE49-F238E27FC236}">
                  <a16:creationId xmlns:a16="http://schemas.microsoft.com/office/drawing/2014/main" id="{FEA36634-EDD4-5A93-071E-A615C1567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" y="1822"/>
              <a:ext cx="210" cy="160"/>
            </a:xfrm>
            <a:custGeom>
              <a:avLst/>
              <a:gdLst>
                <a:gd name="T0" fmla="*/ 90 w 630"/>
                <a:gd name="T1" fmla="*/ 3 h 478"/>
                <a:gd name="T2" fmla="*/ 116 w 630"/>
                <a:gd name="T3" fmla="*/ 3 h 478"/>
                <a:gd name="T4" fmla="*/ 134 w 630"/>
                <a:gd name="T5" fmla="*/ 19 h 478"/>
                <a:gd name="T6" fmla="*/ 181 w 630"/>
                <a:gd name="T7" fmla="*/ 45 h 478"/>
                <a:gd name="T8" fmla="*/ 262 w 630"/>
                <a:gd name="T9" fmla="*/ 66 h 478"/>
                <a:gd name="T10" fmla="*/ 309 w 630"/>
                <a:gd name="T11" fmla="*/ 73 h 478"/>
                <a:gd name="T12" fmla="*/ 348 w 630"/>
                <a:gd name="T13" fmla="*/ 92 h 478"/>
                <a:gd name="T14" fmla="*/ 382 w 630"/>
                <a:gd name="T15" fmla="*/ 115 h 478"/>
                <a:gd name="T16" fmla="*/ 409 w 630"/>
                <a:gd name="T17" fmla="*/ 134 h 478"/>
                <a:gd name="T18" fmla="*/ 427 w 630"/>
                <a:gd name="T19" fmla="*/ 142 h 478"/>
                <a:gd name="T20" fmla="*/ 439 w 630"/>
                <a:gd name="T21" fmla="*/ 155 h 478"/>
                <a:gd name="T22" fmla="*/ 453 w 630"/>
                <a:gd name="T23" fmla="*/ 173 h 478"/>
                <a:gd name="T24" fmla="*/ 483 w 630"/>
                <a:gd name="T25" fmla="*/ 210 h 478"/>
                <a:gd name="T26" fmla="*/ 518 w 630"/>
                <a:gd name="T27" fmla="*/ 241 h 478"/>
                <a:gd name="T28" fmla="*/ 545 w 630"/>
                <a:gd name="T29" fmla="*/ 261 h 478"/>
                <a:gd name="T30" fmla="*/ 565 w 630"/>
                <a:gd name="T31" fmla="*/ 286 h 478"/>
                <a:gd name="T32" fmla="*/ 585 w 630"/>
                <a:gd name="T33" fmla="*/ 316 h 478"/>
                <a:gd name="T34" fmla="*/ 602 w 630"/>
                <a:gd name="T35" fmla="*/ 333 h 478"/>
                <a:gd name="T36" fmla="*/ 603 w 630"/>
                <a:gd name="T37" fmla="*/ 341 h 478"/>
                <a:gd name="T38" fmla="*/ 591 w 630"/>
                <a:gd name="T39" fmla="*/ 354 h 478"/>
                <a:gd name="T40" fmla="*/ 576 w 630"/>
                <a:gd name="T41" fmla="*/ 358 h 478"/>
                <a:gd name="T42" fmla="*/ 552 w 630"/>
                <a:gd name="T43" fmla="*/ 352 h 478"/>
                <a:gd name="T44" fmla="*/ 520 w 630"/>
                <a:gd name="T45" fmla="*/ 328 h 478"/>
                <a:gd name="T46" fmla="*/ 498 w 630"/>
                <a:gd name="T47" fmla="*/ 304 h 478"/>
                <a:gd name="T48" fmla="*/ 488 w 630"/>
                <a:gd name="T49" fmla="*/ 297 h 478"/>
                <a:gd name="T50" fmla="*/ 598 w 630"/>
                <a:gd name="T51" fmla="*/ 396 h 478"/>
                <a:gd name="T52" fmla="*/ 622 w 630"/>
                <a:gd name="T53" fmla="*/ 407 h 478"/>
                <a:gd name="T54" fmla="*/ 629 w 630"/>
                <a:gd name="T55" fmla="*/ 417 h 478"/>
                <a:gd name="T56" fmla="*/ 628 w 630"/>
                <a:gd name="T57" fmla="*/ 426 h 478"/>
                <a:gd name="T58" fmla="*/ 614 w 630"/>
                <a:gd name="T59" fmla="*/ 439 h 478"/>
                <a:gd name="T60" fmla="*/ 597 w 630"/>
                <a:gd name="T61" fmla="*/ 442 h 478"/>
                <a:gd name="T62" fmla="*/ 576 w 630"/>
                <a:gd name="T63" fmla="*/ 442 h 478"/>
                <a:gd name="T64" fmla="*/ 560 w 630"/>
                <a:gd name="T65" fmla="*/ 451 h 478"/>
                <a:gd name="T66" fmla="*/ 534 w 630"/>
                <a:gd name="T67" fmla="*/ 460 h 478"/>
                <a:gd name="T68" fmla="*/ 498 w 630"/>
                <a:gd name="T69" fmla="*/ 463 h 478"/>
                <a:gd name="T70" fmla="*/ 474 w 630"/>
                <a:gd name="T71" fmla="*/ 459 h 478"/>
                <a:gd name="T72" fmla="*/ 464 w 630"/>
                <a:gd name="T73" fmla="*/ 452 h 478"/>
                <a:gd name="T74" fmla="*/ 458 w 630"/>
                <a:gd name="T75" fmla="*/ 460 h 478"/>
                <a:gd name="T76" fmla="*/ 429 w 630"/>
                <a:gd name="T77" fmla="*/ 470 h 478"/>
                <a:gd name="T78" fmla="*/ 415 w 630"/>
                <a:gd name="T79" fmla="*/ 466 h 478"/>
                <a:gd name="T80" fmla="*/ 407 w 630"/>
                <a:gd name="T81" fmla="*/ 472 h 478"/>
                <a:gd name="T82" fmla="*/ 392 w 630"/>
                <a:gd name="T83" fmla="*/ 478 h 478"/>
                <a:gd name="T84" fmla="*/ 371 w 630"/>
                <a:gd name="T85" fmla="*/ 474 h 478"/>
                <a:gd name="T86" fmla="*/ 283 w 630"/>
                <a:gd name="T87" fmla="*/ 429 h 478"/>
                <a:gd name="T88" fmla="*/ 239 w 630"/>
                <a:gd name="T89" fmla="*/ 407 h 478"/>
                <a:gd name="T90" fmla="*/ 220 w 630"/>
                <a:gd name="T91" fmla="*/ 396 h 478"/>
                <a:gd name="T92" fmla="*/ 209 w 630"/>
                <a:gd name="T93" fmla="*/ 385 h 478"/>
                <a:gd name="T94" fmla="*/ 199 w 630"/>
                <a:gd name="T95" fmla="*/ 376 h 478"/>
                <a:gd name="T96" fmla="*/ 172 w 630"/>
                <a:gd name="T97" fmla="*/ 341 h 478"/>
                <a:gd name="T98" fmla="*/ 150 w 630"/>
                <a:gd name="T99" fmla="*/ 316 h 478"/>
                <a:gd name="T100" fmla="*/ 122 w 630"/>
                <a:gd name="T101" fmla="*/ 273 h 478"/>
                <a:gd name="T102" fmla="*/ 96 w 630"/>
                <a:gd name="T103" fmla="*/ 226 h 478"/>
                <a:gd name="T104" fmla="*/ 49 w 630"/>
                <a:gd name="T105" fmla="*/ 182 h 478"/>
                <a:gd name="T106" fmla="*/ 8 w 630"/>
                <a:gd name="T107" fmla="*/ 155 h 478"/>
                <a:gd name="T108" fmla="*/ 5 w 630"/>
                <a:gd name="T109" fmla="*/ 117 h 478"/>
                <a:gd name="T110" fmla="*/ 48 w 630"/>
                <a:gd name="T111" fmla="*/ 32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0" h="478">
                  <a:moveTo>
                    <a:pt x="48" y="32"/>
                  </a:moveTo>
                  <a:lnTo>
                    <a:pt x="56" y="22"/>
                  </a:lnTo>
                  <a:lnTo>
                    <a:pt x="65" y="15"/>
                  </a:lnTo>
                  <a:lnTo>
                    <a:pt x="74" y="9"/>
                  </a:lnTo>
                  <a:lnTo>
                    <a:pt x="83" y="4"/>
                  </a:lnTo>
                  <a:lnTo>
                    <a:pt x="90" y="3"/>
                  </a:lnTo>
                  <a:lnTo>
                    <a:pt x="97" y="1"/>
                  </a:lnTo>
                  <a:lnTo>
                    <a:pt x="103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6" y="3"/>
                  </a:lnTo>
                  <a:lnTo>
                    <a:pt x="121" y="8"/>
                  </a:lnTo>
                  <a:lnTo>
                    <a:pt x="124" y="10"/>
                  </a:lnTo>
                  <a:lnTo>
                    <a:pt x="127" y="13"/>
                  </a:lnTo>
                  <a:lnTo>
                    <a:pt x="129" y="14"/>
                  </a:lnTo>
                  <a:lnTo>
                    <a:pt x="130" y="17"/>
                  </a:lnTo>
                  <a:lnTo>
                    <a:pt x="134" y="19"/>
                  </a:lnTo>
                  <a:lnTo>
                    <a:pt x="136" y="22"/>
                  </a:lnTo>
                  <a:lnTo>
                    <a:pt x="141" y="25"/>
                  </a:lnTo>
                  <a:lnTo>
                    <a:pt x="148" y="27"/>
                  </a:lnTo>
                  <a:lnTo>
                    <a:pt x="158" y="33"/>
                  </a:lnTo>
                  <a:lnTo>
                    <a:pt x="170" y="39"/>
                  </a:lnTo>
                  <a:lnTo>
                    <a:pt x="181" y="45"/>
                  </a:lnTo>
                  <a:lnTo>
                    <a:pt x="196" y="50"/>
                  </a:lnTo>
                  <a:lnTo>
                    <a:pt x="210" y="54"/>
                  </a:lnTo>
                  <a:lnTo>
                    <a:pt x="223" y="58"/>
                  </a:lnTo>
                  <a:lnTo>
                    <a:pt x="236" y="63"/>
                  </a:lnTo>
                  <a:lnTo>
                    <a:pt x="250" y="64"/>
                  </a:lnTo>
                  <a:lnTo>
                    <a:pt x="262" y="66"/>
                  </a:lnTo>
                  <a:lnTo>
                    <a:pt x="274" y="66"/>
                  </a:lnTo>
                  <a:lnTo>
                    <a:pt x="279" y="66"/>
                  </a:lnTo>
                  <a:lnTo>
                    <a:pt x="287" y="67"/>
                  </a:lnTo>
                  <a:lnTo>
                    <a:pt x="293" y="69"/>
                  </a:lnTo>
                  <a:lnTo>
                    <a:pt x="302" y="71"/>
                  </a:lnTo>
                  <a:lnTo>
                    <a:pt x="309" y="73"/>
                  </a:lnTo>
                  <a:lnTo>
                    <a:pt x="316" y="77"/>
                  </a:lnTo>
                  <a:lnTo>
                    <a:pt x="324" y="79"/>
                  </a:lnTo>
                  <a:lnTo>
                    <a:pt x="330" y="83"/>
                  </a:lnTo>
                  <a:lnTo>
                    <a:pt x="337" y="86"/>
                  </a:lnTo>
                  <a:lnTo>
                    <a:pt x="343" y="90"/>
                  </a:lnTo>
                  <a:lnTo>
                    <a:pt x="348" y="92"/>
                  </a:lnTo>
                  <a:lnTo>
                    <a:pt x="353" y="96"/>
                  </a:lnTo>
                  <a:lnTo>
                    <a:pt x="359" y="100"/>
                  </a:lnTo>
                  <a:lnTo>
                    <a:pt x="364" y="103"/>
                  </a:lnTo>
                  <a:lnTo>
                    <a:pt x="370" y="107"/>
                  </a:lnTo>
                  <a:lnTo>
                    <a:pt x="376" y="111"/>
                  </a:lnTo>
                  <a:lnTo>
                    <a:pt x="382" y="115"/>
                  </a:lnTo>
                  <a:lnTo>
                    <a:pt x="387" y="120"/>
                  </a:lnTo>
                  <a:lnTo>
                    <a:pt x="393" y="123"/>
                  </a:lnTo>
                  <a:lnTo>
                    <a:pt x="399" y="128"/>
                  </a:lnTo>
                  <a:lnTo>
                    <a:pt x="402" y="130"/>
                  </a:lnTo>
                  <a:lnTo>
                    <a:pt x="405" y="133"/>
                  </a:lnTo>
                  <a:lnTo>
                    <a:pt x="409" y="134"/>
                  </a:lnTo>
                  <a:lnTo>
                    <a:pt x="411" y="135"/>
                  </a:lnTo>
                  <a:lnTo>
                    <a:pt x="415" y="138"/>
                  </a:lnTo>
                  <a:lnTo>
                    <a:pt x="417" y="138"/>
                  </a:lnTo>
                  <a:lnTo>
                    <a:pt x="421" y="140"/>
                  </a:lnTo>
                  <a:lnTo>
                    <a:pt x="424" y="141"/>
                  </a:lnTo>
                  <a:lnTo>
                    <a:pt x="427" y="142"/>
                  </a:lnTo>
                  <a:lnTo>
                    <a:pt x="429" y="145"/>
                  </a:lnTo>
                  <a:lnTo>
                    <a:pt x="432" y="146"/>
                  </a:lnTo>
                  <a:lnTo>
                    <a:pt x="433" y="148"/>
                  </a:lnTo>
                  <a:lnTo>
                    <a:pt x="435" y="151"/>
                  </a:lnTo>
                  <a:lnTo>
                    <a:pt x="436" y="152"/>
                  </a:lnTo>
                  <a:lnTo>
                    <a:pt x="439" y="155"/>
                  </a:lnTo>
                  <a:lnTo>
                    <a:pt x="442" y="158"/>
                  </a:lnTo>
                  <a:lnTo>
                    <a:pt x="443" y="160"/>
                  </a:lnTo>
                  <a:lnTo>
                    <a:pt x="446" y="163"/>
                  </a:lnTo>
                  <a:lnTo>
                    <a:pt x="447" y="166"/>
                  </a:lnTo>
                  <a:lnTo>
                    <a:pt x="449" y="169"/>
                  </a:lnTo>
                  <a:lnTo>
                    <a:pt x="453" y="173"/>
                  </a:lnTo>
                  <a:lnTo>
                    <a:pt x="458" y="179"/>
                  </a:lnTo>
                  <a:lnTo>
                    <a:pt x="463" y="185"/>
                  </a:lnTo>
                  <a:lnTo>
                    <a:pt x="467" y="191"/>
                  </a:lnTo>
                  <a:lnTo>
                    <a:pt x="473" y="198"/>
                  </a:lnTo>
                  <a:lnTo>
                    <a:pt x="479" y="204"/>
                  </a:lnTo>
                  <a:lnTo>
                    <a:pt x="483" y="210"/>
                  </a:lnTo>
                  <a:lnTo>
                    <a:pt x="488" y="215"/>
                  </a:lnTo>
                  <a:lnTo>
                    <a:pt x="493" y="220"/>
                  </a:lnTo>
                  <a:lnTo>
                    <a:pt x="497" y="222"/>
                  </a:lnTo>
                  <a:lnTo>
                    <a:pt x="504" y="230"/>
                  </a:lnTo>
                  <a:lnTo>
                    <a:pt x="511" y="235"/>
                  </a:lnTo>
                  <a:lnTo>
                    <a:pt x="518" y="241"/>
                  </a:lnTo>
                  <a:lnTo>
                    <a:pt x="524" y="245"/>
                  </a:lnTo>
                  <a:lnTo>
                    <a:pt x="530" y="250"/>
                  </a:lnTo>
                  <a:lnTo>
                    <a:pt x="534" y="253"/>
                  </a:lnTo>
                  <a:lnTo>
                    <a:pt x="539" y="255"/>
                  </a:lnTo>
                  <a:lnTo>
                    <a:pt x="542" y="258"/>
                  </a:lnTo>
                  <a:lnTo>
                    <a:pt x="545" y="261"/>
                  </a:lnTo>
                  <a:lnTo>
                    <a:pt x="548" y="264"/>
                  </a:lnTo>
                  <a:lnTo>
                    <a:pt x="552" y="267"/>
                  </a:lnTo>
                  <a:lnTo>
                    <a:pt x="554" y="271"/>
                  </a:lnTo>
                  <a:lnTo>
                    <a:pt x="559" y="276"/>
                  </a:lnTo>
                  <a:lnTo>
                    <a:pt x="561" y="282"/>
                  </a:lnTo>
                  <a:lnTo>
                    <a:pt x="565" y="286"/>
                  </a:lnTo>
                  <a:lnTo>
                    <a:pt x="569" y="292"/>
                  </a:lnTo>
                  <a:lnTo>
                    <a:pt x="572" y="298"/>
                  </a:lnTo>
                  <a:lnTo>
                    <a:pt x="576" y="304"/>
                  </a:lnTo>
                  <a:lnTo>
                    <a:pt x="579" y="309"/>
                  </a:lnTo>
                  <a:lnTo>
                    <a:pt x="582" y="313"/>
                  </a:lnTo>
                  <a:lnTo>
                    <a:pt x="585" y="316"/>
                  </a:lnTo>
                  <a:lnTo>
                    <a:pt x="589" y="320"/>
                  </a:lnTo>
                  <a:lnTo>
                    <a:pt x="591" y="323"/>
                  </a:lnTo>
                  <a:lnTo>
                    <a:pt x="595" y="326"/>
                  </a:lnTo>
                  <a:lnTo>
                    <a:pt x="597" y="328"/>
                  </a:lnTo>
                  <a:lnTo>
                    <a:pt x="599" y="329"/>
                  </a:lnTo>
                  <a:lnTo>
                    <a:pt x="602" y="333"/>
                  </a:lnTo>
                  <a:lnTo>
                    <a:pt x="603" y="334"/>
                  </a:lnTo>
                  <a:lnTo>
                    <a:pt x="604" y="335"/>
                  </a:lnTo>
                  <a:lnTo>
                    <a:pt x="604" y="336"/>
                  </a:lnTo>
                  <a:lnTo>
                    <a:pt x="604" y="338"/>
                  </a:lnTo>
                  <a:lnTo>
                    <a:pt x="604" y="340"/>
                  </a:lnTo>
                  <a:lnTo>
                    <a:pt x="603" y="341"/>
                  </a:lnTo>
                  <a:lnTo>
                    <a:pt x="602" y="344"/>
                  </a:lnTo>
                  <a:lnTo>
                    <a:pt x="599" y="347"/>
                  </a:lnTo>
                  <a:lnTo>
                    <a:pt x="598" y="348"/>
                  </a:lnTo>
                  <a:lnTo>
                    <a:pt x="595" y="351"/>
                  </a:lnTo>
                  <a:lnTo>
                    <a:pt x="594" y="352"/>
                  </a:lnTo>
                  <a:lnTo>
                    <a:pt x="591" y="354"/>
                  </a:lnTo>
                  <a:lnTo>
                    <a:pt x="590" y="355"/>
                  </a:lnTo>
                  <a:lnTo>
                    <a:pt x="588" y="355"/>
                  </a:lnTo>
                  <a:lnTo>
                    <a:pt x="585" y="357"/>
                  </a:lnTo>
                  <a:lnTo>
                    <a:pt x="582" y="357"/>
                  </a:lnTo>
                  <a:lnTo>
                    <a:pt x="579" y="358"/>
                  </a:lnTo>
                  <a:lnTo>
                    <a:pt x="576" y="358"/>
                  </a:lnTo>
                  <a:lnTo>
                    <a:pt x="572" y="358"/>
                  </a:lnTo>
                  <a:lnTo>
                    <a:pt x="567" y="357"/>
                  </a:lnTo>
                  <a:lnTo>
                    <a:pt x="563" y="357"/>
                  </a:lnTo>
                  <a:lnTo>
                    <a:pt x="559" y="355"/>
                  </a:lnTo>
                  <a:lnTo>
                    <a:pt x="554" y="353"/>
                  </a:lnTo>
                  <a:lnTo>
                    <a:pt x="552" y="352"/>
                  </a:lnTo>
                  <a:lnTo>
                    <a:pt x="548" y="350"/>
                  </a:lnTo>
                  <a:lnTo>
                    <a:pt x="544" y="347"/>
                  </a:lnTo>
                  <a:lnTo>
                    <a:pt x="538" y="342"/>
                  </a:lnTo>
                  <a:lnTo>
                    <a:pt x="532" y="338"/>
                  </a:lnTo>
                  <a:lnTo>
                    <a:pt x="526" y="334"/>
                  </a:lnTo>
                  <a:lnTo>
                    <a:pt x="520" y="328"/>
                  </a:lnTo>
                  <a:lnTo>
                    <a:pt x="514" y="322"/>
                  </a:lnTo>
                  <a:lnTo>
                    <a:pt x="509" y="315"/>
                  </a:lnTo>
                  <a:lnTo>
                    <a:pt x="504" y="309"/>
                  </a:lnTo>
                  <a:lnTo>
                    <a:pt x="502" y="307"/>
                  </a:lnTo>
                  <a:lnTo>
                    <a:pt x="502" y="305"/>
                  </a:lnTo>
                  <a:lnTo>
                    <a:pt x="498" y="304"/>
                  </a:lnTo>
                  <a:lnTo>
                    <a:pt x="497" y="302"/>
                  </a:lnTo>
                  <a:lnTo>
                    <a:pt x="493" y="301"/>
                  </a:lnTo>
                  <a:lnTo>
                    <a:pt x="492" y="300"/>
                  </a:lnTo>
                  <a:lnTo>
                    <a:pt x="490" y="298"/>
                  </a:lnTo>
                  <a:lnTo>
                    <a:pt x="488" y="297"/>
                  </a:lnTo>
                  <a:lnTo>
                    <a:pt x="488" y="297"/>
                  </a:lnTo>
                  <a:lnTo>
                    <a:pt x="486" y="297"/>
                  </a:lnTo>
                  <a:lnTo>
                    <a:pt x="555" y="370"/>
                  </a:lnTo>
                  <a:lnTo>
                    <a:pt x="592" y="392"/>
                  </a:lnTo>
                  <a:lnTo>
                    <a:pt x="592" y="394"/>
                  </a:lnTo>
                  <a:lnTo>
                    <a:pt x="595" y="395"/>
                  </a:lnTo>
                  <a:lnTo>
                    <a:pt x="598" y="396"/>
                  </a:lnTo>
                  <a:lnTo>
                    <a:pt x="602" y="398"/>
                  </a:lnTo>
                  <a:lnTo>
                    <a:pt x="607" y="399"/>
                  </a:lnTo>
                  <a:lnTo>
                    <a:pt x="610" y="402"/>
                  </a:lnTo>
                  <a:lnTo>
                    <a:pt x="615" y="403"/>
                  </a:lnTo>
                  <a:lnTo>
                    <a:pt x="619" y="405"/>
                  </a:lnTo>
                  <a:lnTo>
                    <a:pt x="622" y="407"/>
                  </a:lnTo>
                  <a:lnTo>
                    <a:pt x="623" y="409"/>
                  </a:lnTo>
                  <a:lnTo>
                    <a:pt x="626" y="410"/>
                  </a:lnTo>
                  <a:lnTo>
                    <a:pt x="628" y="411"/>
                  </a:lnTo>
                  <a:lnTo>
                    <a:pt x="628" y="414"/>
                  </a:lnTo>
                  <a:lnTo>
                    <a:pt x="629" y="415"/>
                  </a:lnTo>
                  <a:lnTo>
                    <a:pt x="629" y="417"/>
                  </a:lnTo>
                  <a:lnTo>
                    <a:pt x="630" y="417"/>
                  </a:lnTo>
                  <a:lnTo>
                    <a:pt x="630" y="420"/>
                  </a:lnTo>
                  <a:lnTo>
                    <a:pt x="630" y="421"/>
                  </a:lnTo>
                  <a:lnTo>
                    <a:pt x="629" y="422"/>
                  </a:lnTo>
                  <a:lnTo>
                    <a:pt x="629" y="424"/>
                  </a:lnTo>
                  <a:lnTo>
                    <a:pt x="628" y="426"/>
                  </a:lnTo>
                  <a:lnTo>
                    <a:pt x="627" y="429"/>
                  </a:lnTo>
                  <a:lnTo>
                    <a:pt x="624" y="432"/>
                  </a:lnTo>
                  <a:lnTo>
                    <a:pt x="623" y="434"/>
                  </a:lnTo>
                  <a:lnTo>
                    <a:pt x="620" y="435"/>
                  </a:lnTo>
                  <a:lnTo>
                    <a:pt x="617" y="436"/>
                  </a:lnTo>
                  <a:lnTo>
                    <a:pt x="614" y="439"/>
                  </a:lnTo>
                  <a:lnTo>
                    <a:pt x="611" y="440"/>
                  </a:lnTo>
                  <a:lnTo>
                    <a:pt x="609" y="440"/>
                  </a:lnTo>
                  <a:lnTo>
                    <a:pt x="605" y="440"/>
                  </a:lnTo>
                  <a:lnTo>
                    <a:pt x="603" y="441"/>
                  </a:lnTo>
                  <a:lnTo>
                    <a:pt x="599" y="441"/>
                  </a:lnTo>
                  <a:lnTo>
                    <a:pt x="597" y="442"/>
                  </a:lnTo>
                  <a:lnTo>
                    <a:pt x="594" y="442"/>
                  </a:lnTo>
                  <a:lnTo>
                    <a:pt x="590" y="442"/>
                  </a:lnTo>
                  <a:lnTo>
                    <a:pt x="585" y="444"/>
                  </a:lnTo>
                  <a:lnTo>
                    <a:pt x="582" y="444"/>
                  </a:lnTo>
                  <a:lnTo>
                    <a:pt x="578" y="442"/>
                  </a:lnTo>
                  <a:lnTo>
                    <a:pt x="576" y="442"/>
                  </a:lnTo>
                  <a:lnTo>
                    <a:pt x="572" y="441"/>
                  </a:lnTo>
                  <a:lnTo>
                    <a:pt x="571" y="444"/>
                  </a:lnTo>
                  <a:lnTo>
                    <a:pt x="569" y="444"/>
                  </a:lnTo>
                  <a:lnTo>
                    <a:pt x="566" y="446"/>
                  </a:lnTo>
                  <a:lnTo>
                    <a:pt x="563" y="449"/>
                  </a:lnTo>
                  <a:lnTo>
                    <a:pt x="560" y="451"/>
                  </a:lnTo>
                  <a:lnTo>
                    <a:pt x="555" y="454"/>
                  </a:lnTo>
                  <a:lnTo>
                    <a:pt x="552" y="455"/>
                  </a:lnTo>
                  <a:lnTo>
                    <a:pt x="548" y="458"/>
                  </a:lnTo>
                  <a:lnTo>
                    <a:pt x="544" y="458"/>
                  </a:lnTo>
                  <a:lnTo>
                    <a:pt x="540" y="459"/>
                  </a:lnTo>
                  <a:lnTo>
                    <a:pt x="534" y="460"/>
                  </a:lnTo>
                  <a:lnTo>
                    <a:pt x="530" y="460"/>
                  </a:lnTo>
                  <a:lnTo>
                    <a:pt x="523" y="461"/>
                  </a:lnTo>
                  <a:lnTo>
                    <a:pt x="517" y="461"/>
                  </a:lnTo>
                  <a:lnTo>
                    <a:pt x="511" y="463"/>
                  </a:lnTo>
                  <a:lnTo>
                    <a:pt x="504" y="463"/>
                  </a:lnTo>
                  <a:lnTo>
                    <a:pt x="498" y="463"/>
                  </a:lnTo>
                  <a:lnTo>
                    <a:pt x="493" y="463"/>
                  </a:lnTo>
                  <a:lnTo>
                    <a:pt x="488" y="463"/>
                  </a:lnTo>
                  <a:lnTo>
                    <a:pt x="484" y="463"/>
                  </a:lnTo>
                  <a:lnTo>
                    <a:pt x="482" y="463"/>
                  </a:lnTo>
                  <a:lnTo>
                    <a:pt x="478" y="460"/>
                  </a:lnTo>
                  <a:lnTo>
                    <a:pt x="474" y="459"/>
                  </a:lnTo>
                  <a:lnTo>
                    <a:pt x="472" y="458"/>
                  </a:lnTo>
                  <a:lnTo>
                    <a:pt x="468" y="455"/>
                  </a:lnTo>
                  <a:lnTo>
                    <a:pt x="467" y="454"/>
                  </a:lnTo>
                  <a:lnTo>
                    <a:pt x="465" y="452"/>
                  </a:lnTo>
                  <a:lnTo>
                    <a:pt x="465" y="451"/>
                  </a:lnTo>
                  <a:lnTo>
                    <a:pt x="464" y="452"/>
                  </a:lnTo>
                  <a:lnTo>
                    <a:pt x="464" y="453"/>
                  </a:lnTo>
                  <a:lnTo>
                    <a:pt x="464" y="454"/>
                  </a:lnTo>
                  <a:lnTo>
                    <a:pt x="463" y="454"/>
                  </a:lnTo>
                  <a:lnTo>
                    <a:pt x="460" y="457"/>
                  </a:lnTo>
                  <a:lnTo>
                    <a:pt x="460" y="458"/>
                  </a:lnTo>
                  <a:lnTo>
                    <a:pt x="458" y="460"/>
                  </a:lnTo>
                  <a:lnTo>
                    <a:pt x="455" y="463"/>
                  </a:lnTo>
                  <a:lnTo>
                    <a:pt x="451" y="466"/>
                  </a:lnTo>
                  <a:lnTo>
                    <a:pt x="445" y="469"/>
                  </a:lnTo>
                  <a:lnTo>
                    <a:pt x="440" y="470"/>
                  </a:lnTo>
                  <a:lnTo>
                    <a:pt x="434" y="470"/>
                  </a:lnTo>
                  <a:lnTo>
                    <a:pt x="429" y="470"/>
                  </a:lnTo>
                  <a:lnTo>
                    <a:pt x="426" y="469"/>
                  </a:lnTo>
                  <a:lnTo>
                    <a:pt x="422" y="469"/>
                  </a:lnTo>
                  <a:lnTo>
                    <a:pt x="418" y="467"/>
                  </a:lnTo>
                  <a:lnTo>
                    <a:pt x="417" y="466"/>
                  </a:lnTo>
                  <a:lnTo>
                    <a:pt x="416" y="466"/>
                  </a:lnTo>
                  <a:lnTo>
                    <a:pt x="415" y="466"/>
                  </a:lnTo>
                  <a:lnTo>
                    <a:pt x="415" y="467"/>
                  </a:lnTo>
                  <a:lnTo>
                    <a:pt x="414" y="469"/>
                  </a:lnTo>
                  <a:lnTo>
                    <a:pt x="412" y="469"/>
                  </a:lnTo>
                  <a:lnTo>
                    <a:pt x="410" y="470"/>
                  </a:lnTo>
                  <a:lnTo>
                    <a:pt x="409" y="471"/>
                  </a:lnTo>
                  <a:lnTo>
                    <a:pt x="407" y="472"/>
                  </a:lnTo>
                  <a:lnTo>
                    <a:pt x="404" y="473"/>
                  </a:lnTo>
                  <a:lnTo>
                    <a:pt x="402" y="474"/>
                  </a:lnTo>
                  <a:lnTo>
                    <a:pt x="399" y="476"/>
                  </a:lnTo>
                  <a:lnTo>
                    <a:pt x="397" y="476"/>
                  </a:lnTo>
                  <a:lnTo>
                    <a:pt x="396" y="477"/>
                  </a:lnTo>
                  <a:lnTo>
                    <a:pt x="392" y="478"/>
                  </a:lnTo>
                  <a:lnTo>
                    <a:pt x="390" y="478"/>
                  </a:lnTo>
                  <a:lnTo>
                    <a:pt x="386" y="478"/>
                  </a:lnTo>
                  <a:lnTo>
                    <a:pt x="383" y="478"/>
                  </a:lnTo>
                  <a:lnTo>
                    <a:pt x="379" y="477"/>
                  </a:lnTo>
                  <a:lnTo>
                    <a:pt x="376" y="476"/>
                  </a:lnTo>
                  <a:lnTo>
                    <a:pt x="371" y="474"/>
                  </a:lnTo>
                  <a:lnTo>
                    <a:pt x="362" y="471"/>
                  </a:lnTo>
                  <a:lnTo>
                    <a:pt x="351" y="464"/>
                  </a:lnTo>
                  <a:lnTo>
                    <a:pt x="334" y="457"/>
                  </a:lnTo>
                  <a:lnTo>
                    <a:pt x="317" y="447"/>
                  </a:lnTo>
                  <a:lnTo>
                    <a:pt x="299" y="438"/>
                  </a:lnTo>
                  <a:lnTo>
                    <a:pt x="283" y="429"/>
                  </a:lnTo>
                  <a:lnTo>
                    <a:pt x="266" y="421"/>
                  </a:lnTo>
                  <a:lnTo>
                    <a:pt x="254" y="414"/>
                  </a:lnTo>
                  <a:lnTo>
                    <a:pt x="246" y="409"/>
                  </a:lnTo>
                  <a:lnTo>
                    <a:pt x="242" y="407"/>
                  </a:lnTo>
                  <a:lnTo>
                    <a:pt x="240" y="407"/>
                  </a:lnTo>
                  <a:lnTo>
                    <a:pt x="239" y="407"/>
                  </a:lnTo>
                  <a:lnTo>
                    <a:pt x="236" y="407"/>
                  </a:lnTo>
                  <a:lnTo>
                    <a:pt x="234" y="405"/>
                  </a:lnTo>
                  <a:lnTo>
                    <a:pt x="231" y="403"/>
                  </a:lnTo>
                  <a:lnTo>
                    <a:pt x="228" y="402"/>
                  </a:lnTo>
                  <a:lnTo>
                    <a:pt x="223" y="399"/>
                  </a:lnTo>
                  <a:lnTo>
                    <a:pt x="220" y="396"/>
                  </a:lnTo>
                  <a:lnTo>
                    <a:pt x="216" y="392"/>
                  </a:lnTo>
                  <a:lnTo>
                    <a:pt x="214" y="391"/>
                  </a:lnTo>
                  <a:lnTo>
                    <a:pt x="212" y="389"/>
                  </a:lnTo>
                  <a:lnTo>
                    <a:pt x="210" y="388"/>
                  </a:lnTo>
                  <a:lnTo>
                    <a:pt x="210" y="386"/>
                  </a:lnTo>
                  <a:lnTo>
                    <a:pt x="209" y="385"/>
                  </a:lnTo>
                  <a:lnTo>
                    <a:pt x="208" y="384"/>
                  </a:lnTo>
                  <a:lnTo>
                    <a:pt x="206" y="384"/>
                  </a:lnTo>
                  <a:lnTo>
                    <a:pt x="205" y="383"/>
                  </a:lnTo>
                  <a:lnTo>
                    <a:pt x="204" y="380"/>
                  </a:lnTo>
                  <a:lnTo>
                    <a:pt x="202" y="379"/>
                  </a:lnTo>
                  <a:lnTo>
                    <a:pt x="199" y="376"/>
                  </a:lnTo>
                  <a:lnTo>
                    <a:pt x="196" y="371"/>
                  </a:lnTo>
                  <a:lnTo>
                    <a:pt x="191" y="366"/>
                  </a:lnTo>
                  <a:lnTo>
                    <a:pt x="185" y="360"/>
                  </a:lnTo>
                  <a:lnTo>
                    <a:pt x="181" y="353"/>
                  </a:lnTo>
                  <a:lnTo>
                    <a:pt x="175" y="347"/>
                  </a:lnTo>
                  <a:lnTo>
                    <a:pt x="172" y="341"/>
                  </a:lnTo>
                  <a:lnTo>
                    <a:pt x="167" y="336"/>
                  </a:lnTo>
                  <a:lnTo>
                    <a:pt x="164" y="333"/>
                  </a:lnTo>
                  <a:lnTo>
                    <a:pt x="161" y="329"/>
                  </a:lnTo>
                  <a:lnTo>
                    <a:pt x="159" y="326"/>
                  </a:lnTo>
                  <a:lnTo>
                    <a:pt x="154" y="321"/>
                  </a:lnTo>
                  <a:lnTo>
                    <a:pt x="150" y="316"/>
                  </a:lnTo>
                  <a:lnTo>
                    <a:pt x="146" y="311"/>
                  </a:lnTo>
                  <a:lnTo>
                    <a:pt x="142" y="305"/>
                  </a:lnTo>
                  <a:lnTo>
                    <a:pt x="137" y="298"/>
                  </a:lnTo>
                  <a:lnTo>
                    <a:pt x="133" y="291"/>
                  </a:lnTo>
                  <a:lnTo>
                    <a:pt x="128" y="283"/>
                  </a:lnTo>
                  <a:lnTo>
                    <a:pt x="122" y="273"/>
                  </a:lnTo>
                  <a:lnTo>
                    <a:pt x="118" y="266"/>
                  </a:lnTo>
                  <a:lnTo>
                    <a:pt x="115" y="258"/>
                  </a:lnTo>
                  <a:lnTo>
                    <a:pt x="110" y="250"/>
                  </a:lnTo>
                  <a:lnTo>
                    <a:pt x="106" y="242"/>
                  </a:lnTo>
                  <a:lnTo>
                    <a:pt x="102" y="234"/>
                  </a:lnTo>
                  <a:lnTo>
                    <a:pt x="96" y="226"/>
                  </a:lnTo>
                  <a:lnTo>
                    <a:pt x="89" y="217"/>
                  </a:lnTo>
                  <a:lnTo>
                    <a:pt x="81" y="209"/>
                  </a:lnTo>
                  <a:lnTo>
                    <a:pt x="72" y="201"/>
                  </a:lnTo>
                  <a:lnTo>
                    <a:pt x="61" y="191"/>
                  </a:lnTo>
                  <a:lnTo>
                    <a:pt x="56" y="188"/>
                  </a:lnTo>
                  <a:lnTo>
                    <a:pt x="49" y="182"/>
                  </a:lnTo>
                  <a:lnTo>
                    <a:pt x="42" y="177"/>
                  </a:lnTo>
                  <a:lnTo>
                    <a:pt x="34" y="172"/>
                  </a:lnTo>
                  <a:lnTo>
                    <a:pt x="27" y="167"/>
                  </a:lnTo>
                  <a:lnTo>
                    <a:pt x="18" y="163"/>
                  </a:lnTo>
                  <a:lnTo>
                    <a:pt x="13" y="158"/>
                  </a:lnTo>
                  <a:lnTo>
                    <a:pt x="8" y="155"/>
                  </a:lnTo>
                  <a:lnTo>
                    <a:pt x="4" y="152"/>
                  </a:lnTo>
                  <a:lnTo>
                    <a:pt x="0" y="151"/>
                  </a:lnTo>
                  <a:lnTo>
                    <a:pt x="0" y="147"/>
                  </a:lnTo>
                  <a:lnTo>
                    <a:pt x="0" y="139"/>
                  </a:lnTo>
                  <a:lnTo>
                    <a:pt x="2" y="129"/>
                  </a:lnTo>
                  <a:lnTo>
                    <a:pt x="5" y="117"/>
                  </a:lnTo>
                  <a:lnTo>
                    <a:pt x="10" y="103"/>
                  </a:lnTo>
                  <a:lnTo>
                    <a:pt x="16" y="89"/>
                  </a:lnTo>
                  <a:lnTo>
                    <a:pt x="24" y="73"/>
                  </a:lnTo>
                  <a:lnTo>
                    <a:pt x="31" y="58"/>
                  </a:lnTo>
                  <a:lnTo>
                    <a:pt x="38" y="45"/>
                  </a:lnTo>
                  <a:lnTo>
                    <a:pt x="48" y="32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0" name="Freeform 168">
              <a:extLst>
                <a:ext uri="{FF2B5EF4-FFF2-40B4-BE49-F238E27FC236}">
                  <a16:creationId xmlns:a16="http://schemas.microsoft.com/office/drawing/2014/main" id="{3047AB97-898B-6DA0-3727-0DB48D00D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3" y="1822"/>
              <a:ext cx="210" cy="160"/>
            </a:xfrm>
            <a:custGeom>
              <a:avLst/>
              <a:gdLst>
                <a:gd name="T0" fmla="*/ 90 w 630"/>
                <a:gd name="T1" fmla="*/ 3 h 478"/>
                <a:gd name="T2" fmla="*/ 116 w 630"/>
                <a:gd name="T3" fmla="*/ 3 h 478"/>
                <a:gd name="T4" fmla="*/ 134 w 630"/>
                <a:gd name="T5" fmla="*/ 19 h 478"/>
                <a:gd name="T6" fmla="*/ 181 w 630"/>
                <a:gd name="T7" fmla="*/ 45 h 478"/>
                <a:gd name="T8" fmla="*/ 262 w 630"/>
                <a:gd name="T9" fmla="*/ 66 h 478"/>
                <a:gd name="T10" fmla="*/ 309 w 630"/>
                <a:gd name="T11" fmla="*/ 73 h 478"/>
                <a:gd name="T12" fmla="*/ 348 w 630"/>
                <a:gd name="T13" fmla="*/ 92 h 478"/>
                <a:gd name="T14" fmla="*/ 382 w 630"/>
                <a:gd name="T15" fmla="*/ 115 h 478"/>
                <a:gd name="T16" fmla="*/ 409 w 630"/>
                <a:gd name="T17" fmla="*/ 134 h 478"/>
                <a:gd name="T18" fmla="*/ 427 w 630"/>
                <a:gd name="T19" fmla="*/ 142 h 478"/>
                <a:gd name="T20" fmla="*/ 439 w 630"/>
                <a:gd name="T21" fmla="*/ 155 h 478"/>
                <a:gd name="T22" fmla="*/ 453 w 630"/>
                <a:gd name="T23" fmla="*/ 173 h 478"/>
                <a:gd name="T24" fmla="*/ 483 w 630"/>
                <a:gd name="T25" fmla="*/ 210 h 478"/>
                <a:gd name="T26" fmla="*/ 518 w 630"/>
                <a:gd name="T27" fmla="*/ 241 h 478"/>
                <a:gd name="T28" fmla="*/ 545 w 630"/>
                <a:gd name="T29" fmla="*/ 261 h 478"/>
                <a:gd name="T30" fmla="*/ 565 w 630"/>
                <a:gd name="T31" fmla="*/ 286 h 478"/>
                <a:gd name="T32" fmla="*/ 585 w 630"/>
                <a:gd name="T33" fmla="*/ 316 h 478"/>
                <a:gd name="T34" fmla="*/ 602 w 630"/>
                <a:gd name="T35" fmla="*/ 333 h 478"/>
                <a:gd name="T36" fmla="*/ 603 w 630"/>
                <a:gd name="T37" fmla="*/ 341 h 478"/>
                <a:gd name="T38" fmla="*/ 591 w 630"/>
                <a:gd name="T39" fmla="*/ 354 h 478"/>
                <a:gd name="T40" fmla="*/ 576 w 630"/>
                <a:gd name="T41" fmla="*/ 358 h 478"/>
                <a:gd name="T42" fmla="*/ 552 w 630"/>
                <a:gd name="T43" fmla="*/ 352 h 478"/>
                <a:gd name="T44" fmla="*/ 520 w 630"/>
                <a:gd name="T45" fmla="*/ 328 h 478"/>
                <a:gd name="T46" fmla="*/ 498 w 630"/>
                <a:gd name="T47" fmla="*/ 304 h 478"/>
                <a:gd name="T48" fmla="*/ 488 w 630"/>
                <a:gd name="T49" fmla="*/ 297 h 478"/>
                <a:gd name="T50" fmla="*/ 598 w 630"/>
                <a:gd name="T51" fmla="*/ 396 h 478"/>
                <a:gd name="T52" fmla="*/ 622 w 630"/>
                <a:gd name="T53" fmla="*/ 407 h 478"/>
                <a:gd name="T54" fmla="*/ 629 w 630"/>
                <a:gd name="T55" fmla="*/ 417 h 478"/>
                <a:gd name="T56" fmla="*/ 628 w 630"/>
                <a:gd name="T57" fmla="*/ 426 h 478"/>
                <a:gd name="T58" fmla="*/ 614 w 630"/>
                <a:gd name="T59" fmla="*/ 439 h 478"/>
                <a:gd name="T60" fmla="*/ 597 w 630"/>
                <a:gd name="T61" fmla="*/ 442 h 478"/>
                <a:gd name="T62" fmla="*/ 576 w 630"/>
                <a:gd name="T63" fmla="*/ 442 h 478"/>
                <a:gd name="T64" fmla="*/ 560 w 630"/>
                <a:gd name="T65" fmla="*/ 451 h 478"/>
                <a:gd name="T66" fmla="*/ 534 w 630"/>
                <a:gd name="T67" fmla="*/ 460 h 478"/>
                <a:gd name="T68" fmla="*/ 498 w 630"/>
                <a:gd name="T69" fmla="*/ 463 h 478"/>
                <a:gd name="T70" fmla="*/ 474 w 630"/>
                <a:gd name="T71" fmla="*/ 459 h 478"/>
                <a:gd name="T72" fmla="*/ 464 w 630"/>
                <a:gd name="T73" fmla="*/ 452 h 478"/>
                <a:gd name="T74" fmla="*/ 458 w 630"/>
                <a:gd name="T75" fmla="*/ 460 h 478"/>
                <a:gd name="T76" fmla="*/ 429 w 630"/>
                <a:gd name="T77" fmla="*/ 470 h 478"/>
                <a:gd name="T78" fmla="*/ 415 w 630"/>
                <a:gd name="T79" fmla="*/ 466 h 478"/>
                <a:gd name="T80" fmla="*/ 407 w 630"/>
                <a:gd name="T81" fmla="*/ 472 h 478"/>
                <a:gd name="T82" fmla="*/ 392 w 630"/>
                <a:gd name="T83" fmla="*/ 478 h 478"/>
                <a:gd name="T84" fmla="*/ 371 w 630"/>
                <a:gd name="T85" fmla="*/ 474 h 478"/>
                <a:gd name="T86" fmla="*/ 283 w 630"/>
                <a:gd name="T87" fmla="*/ 429 h 478"/>
                <a:gd name="T88" fmla="*/ 239 w 630"/>
                <a:gd name="T89" fmla="*/ 407 h 478"/>
                <a:gd name="T90" fmla="*/ 220 w 630"/>
                <a:gd name="T91" fmla="*/ 396 h 478"/>
                <a:gd name="T92" fmla="*/ 209 w 630"/>
                <a:gd name="T93" fmla="*/ 385 h 478"/>
                <a:gd name="T94" fmla="*/ 199 w 630"/>
                <a:gd name="T95" fmla="*/ 376 h 478"/>
                <a:gd name="T96" fmla="*/ 172 w 630"/>
                <a:gd name="T97" fmla="*/ 341 h 478"/>
                <a:gd name="T98" fmla="*/ 150 w 630"/>
                <a:gd name="T99" fmla="*/ 316 h 478"/>
                <a:gd name="T100" fmla="*/ 122 w 630"/>
                <a:gd name="T101" fmla="*/ 273 h 478"/>
                <a:gd name="T102" fmla="*/ 96 w 630"/>
                <a:gd name="T103" fmla="*/ 226 h 478"/>
                <a:gd name="T104" fmla="*/ 49 w 630"/>
                <a:gd name="T105" fmla="*/ 182 h 478"/>
                <a:gd name="T106" fmla="*/ 8 w 630"/>
                <a:gd name="T107" fmla="*/ 155 h 478"/>
                <a:gd name="T108" fmla="*/ 5 w 630"/>
                <a:gd name="T109" fmla="*/ 117 h 478"/>
                <a:gd name="T110" fmla="*/ 48 w 630"/>
                <a:gd name="T111" fmla="*/ 32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30" h="478">
                  <a:moveTo>
                    <a:pt x="48" y="32"/>
                  </a:moveTo>
                  <a:lnTo>
                    <a:pt x="56" y="22"/>
                  </a:lnTo>
                  <a:lnTo>
                    <a:pt x="65" y="15"/>
                  </a:lnTo>
                  <a:lnTo>
                    <a:pt x="74" y="9"/>
                  </a:lnTo>
                  <a:lnTo>
                    <a:pt x="83" y="4"/>
                  </a:lnTo>
                  <a:lnTo>
                    <a:pt x="90" y="3"/>
                  </a:lnTo>
                  <a:lnTo>
                    <a:pt x="97" y="1"/>
                  </a:lnTo>
                  <a:lnTo>
                    <a:pt x="103" y="0"/>
                  </a:lnTo>
                  <a:lnTo>
                    <a:pt x="108" y="0"/>
                  </a:lnTo>
                  <a:lnTo>
                    <a:pt x="111" y="0"/>
                  </a:lnTo>
                  <a:lnTo>
                    <a:pt x="112" y="0"/>
                  </a:lnTo>
                  <a:lnTo>
                    <a:pt x="116" y="3"/>
                  </a:lnTo>
                  <a:lnTo>
                    <a:pt x="121" y="8"/>
                  </a:lnTo>
                  <a:lnTo>
                    <a:pt x="124" y="10"/>
                  </a:lnTo>
                  <a:lnTo>
                    <a:pt x="127" y="13"/>
                  </a:lnTo>
                  <a:lnTo>
                    <a:pt x="129" y="14"/>
                  </a:lnTo>
                  <a:lnTo>
                    <a:pt x="130" y="17"/>
                  </a:lnTo>
                  <a:lnTo>
                    <a:pt x="134" y="19"/>
                  </a:lnTo>
                  <a:lnTo>
                    <a:pt x="136" y="22"/>
                  </a:lnTo>
                  <a:lnTo>
                    <a:pt x="141" y="25"/>
                  </a:lnTo>
                  <a:lnTo>
                    <a:pt x="148" y="27"/>
                  </a:lnTo>
                  <a:lnTo>
                    <a:pt x="158" y="33"/>
                  </a:lnTo>
                  <a:lnTo>
                    <a:pt x="170" y="39"/>
                  </a:lnTo>
                  <a:lnTo>
                    <a:pt x="181" y="45"/>
                  </a:lnTo>
                  <a:lnTo>
                    <a:pt x="196" y="50"/>
                  </a:lnTo>
                  <a:lnTo>
                    <a:pt x="210" y="54"/>
                  </a:lnTo>
                  <a:lnTo>
                    <a:pt x="223" y="58"/>
                  </a:lnTo>
                  <a:lnTo>
                    <a:pt x="236" y="63"/>
                  </a:lnTo>
                  <a:lnTo>
                    <a:pt x="250" y="64"/>
                  </a:lnTo>
                  <a:lnTo>
                    <a:pt x="262" y="66"/>
                  </a:lnTo>
                  <a:lnTo>
                    <a:pt x="274" y="66"/>
                  </a:lnTo>
                  <a:lnTo>
                    <a:pt x="279" y="66"/>
                  </a:lnTo>
                  <a:lnTo>
                    <a:pt x="287" y="67"/>
                  </a:lnTo>
                  <a:lnTo>
                    <a:pt x="293" y="69"/>
                  </a:lnTo>
                  <a:lnTo>
                    <a:pt x="302" y="71"/>
                  </a:lnTo>
                  <a:lnTo>
                    <a:pt x="309" y="73"/>
                  </a:lnTo>
                  <a:lnTo>
                    <a:pt x="316" y="77"/>
                  </a:lnTo>
                  <a:lnTo>
                    <a:pt x="324" y="79"/>
                  </a:lnTo>
                  <a:lnTo>
                    <a:pt x="330" y="83"/>
                  </a:lnTo>
                  <a:lnTo>
                    <a:pt x="337" y="86"/>
                  </a:lnTo>
                  <a:lnTo>
                    <a:pt x="343" y="90"/>
                  </a:lnTo>
                  <a:lnTo>
                    <a:pt x="348" y="92"/>
                  </a:lnTo>
                  <a:lnTo>
                    <a:pt x="353" y="96"/>
                  </a:lnTo>
                  <a:lnTo>
                    <a:pt x="359" y="100"/>
                  </a:lnTo>
                  <a:lnTo>
                    <a:pt x="364" y="103"/>
                  </a:lnTo>
                  <a:lnTo>
                    <a:pt x="370" y="107"/>
                  </a:lnTo>
                  <a:lnTo>
                    <a:pt x="376" y="111"/>
                  </a:lnTo>
                  <a:lnTo>
                    <a:pt x="382" y="115"/>
                  </a:lnTo>
                  <a:lnTo>
                    <a:pt x="387" y="120"/>
                  </a:lnTo>
                  <a:lnTo>
                    <a:pt x="393" y="123"/>
                  </a:lnTo>
                  <a:lnTo>
                    <a:pt x="399" y="128"/>
                  </a:lnTo>
                  <a:lnTo>
                    <a:pt x="402" y="130"/>
                  </a:lnTo>
                  <a:lnTo>
                    <a:pt x="405" y="133"/>
                  </a:lnTo>
                  <a:lnTo>
                    <a:pt x="409" y="134"/>
                  </a:lnTo>
                  <a:lnTo>
                    <a:pt x="411" y="135"/>
                  </a:lnTo>
                  <a:lnTo>
                    <a:pt x="415" y="138"/>
                  </a:lnTo>
                  <a:lnTo>
                    <a:pt x="417" y="138"/>
                  </a:lnTo>
                  <a:lnTo>
                    <a:pt x="421" y="140"/>
                  </a:lnTo>
                  <a:lnTo>
                    <a:pt x="424" y="141"/>
                  </a:lnTo>
                  <a:lnTo>
                    <a:pt x="427" y="142"/>
                  </a:lnTo>
                  <a:lnTo>
                    <a:pt x="429" y="145"/>
                  </a:lnTo>
                  <a:lnTo>
                    <a:pt x="432" y="146"/>
                  </a:lnTo>
                  <a:lnTo>
                    <a:pt x="433" y="148"/>
                  </a:lnTo>
                  <a:lnTo>
                    <a:pt x="435" y="151"/>
                  </a:lnTo>
                  <a:lnTo>
                    <a:pt x="436" y="152"/>
                  </a:lnTo>
                  <a:lnTo>
                    <a:pt x="439" y="155"/>
                  </a:lnTo>
                  <a:lnTo>
                    <a:pt x="442" y="158"/>
                  </a:lnTo>
                  <a:lnTo>
                    <a:pt x="443" y="160"/>
                  </a:lnTo>
                  <a:lnTo>
                    <a:pt x="446" y="163"/>
                  </a:lnTo>
                  <a:lnTo>
                    <a:pt x="447" y="166"/>
                  </a:lnTo>
                  <a:lnTo>
                    <a:pt x="449" y="169"/>
                  </a:lnTo>
                  <a:lnTo>
                    <a:pt x="453" y="173"/>
                  </a:lnTo>
                  <a:lnTo>
                    <a:pt x="458" y="179"/>
                  </a:lnTo>
                  <a:lnTo>
                    <a:pt x="463" y="185"/>
                  </a:lnTo>
                  <a:lnTo>
                    <a:pt x="467" y="191"/>
                  </a:lnTo>
                  <a:lnTo>
                    <a:pt x="473" y="198"/>
                  </a:lnTo>
                  <a:lnTo>
                    <a:pt x="479" y="204"/>
                  </a:lnTo>
                  <a:lnTo>
                    <a:pt x="483" y="210"/>
                  </a:lnTo>
                  <a:lnTo>
                    <a:pt x="488" y="215"/>
                  </a:lnTo>
                  <a:lnTo>
                    <a:pt x="493" y="220"/>
                  </a:lnTo>
                  <a:lnTo>
                    <a:pt x="497" y="222"/>
                  </a:lnTo>
                  <a:lnTo>
                    <a:pt x="504" y="230"/>
                  </a:lnTo>
                  <a:lnTo>
                    <a:pt x="511" y="235"/>
                  </a:lnTo>
                  <a:lnTo>
                    <a:pt x="518" y="241"/>
                  </a:lnTo>
                  <a:lnTo>
                    <a:pt x="524" y="245"/>
                  </a:lnTo>
                  <a:lnTo>
                    <a:pt x="530" y="250"/>
                  </a:lnTo>
                  <a:lnTo>
                    <a:pt x="534" y="253"/>
                  </a:lnTo>
                  <a:lnTo>
                    <a:pt x="539" y="255"/>
                  </a:lnTo>
                  <a:lnTo>
                    <a:pt x="542" y="258"/>
                  </a:lnTo>
                  <a:lnTo>
                    <a:pt x="545" y="261"/>
                  </a:lnTo>
                  <a:lnTo>
                    <a:pt x="548" y="264"/>
                  </a:lnTo>
                  <a:lnTo>
                    <a:pt x="552" y="267"/>
                  </a:lnTo>
                  <a:lnTo>
                    <a:pt x="554" y="271"/>
                  </a:lnTo>
                  <a:lnTo>
                    <a:pt x="559" y="276"/>
                  </a:lnTo>
                  <a:lnTo>
                    <a:pt x="561" y="282"/>
                  </a:lnTo>
                  <a:lnTo>
                    <a:pt x="565" y="286"/>
                  </a:lnTo>
                  <a:lnTo>
                    <a:pt x="569" y="292"/>
                  </a:lnTo>
                  <a:lnTo>
                    <a:pt x="572" y="298"/>
                  </a:lnTo>
                  <a:lnTo>
                    <a:pt x="576" y="304"/>
                  </a:lnTo>
                  <a:lnTo>
                    <a:pt x="579" y="309"/>
                  </a:lnTo>
                  <a:lnTo>
                    <a:pt x="582" y="313"/>
                  </a:lnTo>
                  <a:lnTo>
                    <a:pt x="585" y="316"/>
                  </a:lnTo>
                  <a:lnTo>
                    <a:pt x="589" y="320"/>
                  </a:lnTo>
                  <a:lnTo>
                    <a:pt x="591" y="323"/>
                  </a:lnTo>
                  <a:lnTo>
                    <a:pt x="595" y="326"/>
                  </a:lnTo>
                  <a:lnTo>
                    <a:pt x="597" y="328"/>
                  </a:lnTo>
                  <a:lnTo>
                    <a:pt x="599" y="329"/>
                  </a:lnTo>
                  <a:lnTo>
                    <a:pt x="602" y="333"/>
                  </a:lnTo>
                  <a:lnTo>
                    <a:pt x="603" y="334"/>
                  </a:lnTo>
                  <a:lnTo>
                    <a:pt x="604" y="335"/>
                  </a:lnTo>
                  <a:lnTo>
                    <a:pt x="604" y="336"/>
                  </a:lnTo>
                  <a:lnTo>
                    <a:pt x="604" y="338"/>
                  </a:lnTo>
                  <a:lnTo>
                    <a:pt x="604" y="340"/>
                  </a:lnTo>
                  <a:lnTo>
                    <a:pt x="603" y="341"/>
                  </a:lnTo>
                  <a:lnTo>
                    <a:pt x="602" y="344"/>
                  </a:lnTo>
                  <a:lnTo>
                    <a:pt x="599" y="347"/>
                  </a:lnTo>
                  <a:lnTo>
                    <a:pt x="598" y="348"/>
                  </a:lnTo>
                  <a:lnTo>
                    <a:pt x="595" y="351"/>
                  </a:lnTo>
                  <a:lnTo>
                    <a:pt x="594" y="352"/>
                  </a:lnTo>
                  <a:lnTo>
                    <a:pt x="591" y="354"/>
                  </a:lnTo>
                  <a:lnTo>
                    <a:pt x="590" y="355"/>
                  </a:lnTo>
                  <a:lnTo>
                    <a:pt x="588" y="355"/>
                  </a:lnTo>
                  <a:lnTo>
                    <a:pt x="585" y="357"/>
                  </a:lnTo>
                  <a:lnTo>
                    <a:pt x="582" y="357"/>
                  </a:lnTo>
                  <a:lnTo>
                    <a:pt x="579" y="358"/>
                  </a:lnTo>
                  <a:lnTo>
                    <a:pt x="576" y="358"/>
                  </a:lnTo>
                  <a:lnTo>
                    <a:pt x="572" y="358"/>
                  </a:lnTo>
                  <a:lnTo>
                    <a:pt x="567" y="357"/>
                  </a:lnTo>
                  <a:lnTo>
                    <a:pt x="563" y="357"/>
                  </a:lnTo>
                  <a:lnTo>
                    <a:pt x="559" y="355"/>
                  </a:lnTo>
                  <a:lnTo>
                    <a:pt x="554" y="353"/>
                  </a:lnTo>
                  <a:lnTo>
                    <a:pt x="552" y="352"/>
                  </a:lnTo>
                  <a:lnTo>
                    <a:pt x="548" y="350"/>
                  </a:lnTo>
                  <a:lnTo>
                    <a:pt x="544" y="347"/>
                  </a:lnTo>
                  <a:lnTo>
                    <a:pt x="538" y="342"/>
                  </a:lnTo>
                  <a:lnTo>
                    <a:pt x="532" y="338"/>
                  </a:lnTo>
                  <a:lnTo>
                    <a:pt x="526" y="334"/>
                  </a:lnTo>
                  <a:lnTo>
                    <a:pt x="520" y="328"/>
                  </a:lnTo>
                  <a:lnTo>
                    <a:pt x="514" y="322"/>
                  </a:lnTo>
                  <a:lnTo>
                    <a:pt x="509" y="315"/>
                  </a:lnTo>
                  <a:lnTo>
                    <a:pt x="504" y="309"/>
                  </a:lnTo>
                  <a:lnTo>
                    <a:pt x="502" y="307"/>
                  </a:lnTo>
                  <a:lnTo>
                    <a:pt x="502" y="305"/>
                  </a:lnTo>
                  <a:lnTo>
                    <a:pt x="498" y="304"/>
                  </a:lnTo>
                  <a:lnTo>
                    <a:pt x="497" y="302"/>
                  </a:lnTo>
                  <a:lnTo>
                    <a:pt x="493" y="301"/>
                  </a:lnTo>
                  <a:lnTo>
                    <a:pt x="492" y="300"/>
                  </a:lnTo>
                  <a:lnTo>
                    <a:pt x="490" y="298"/>
                  </a:lnTo>
                  <a:lnTo>
                    <a:pt x="488" y="297"/>
                  </a:lnTo>
                  <a:lnTo>
                    <a:pt x="488" y="297"/>
                  </a:lnTo>
                  <a:lnTo>
                    <a:pt x="486" y="297"/>
                  </a:lnTo>
                  <a:lnTo>
                    <a:pt x="555" y="370"/>
                  </a:lnTo>
                  <a:lnTo>
                    <a:pt x="592" y="392"/>
                  </a:lnTo>
                  <a:lnTo>
                    <a:pt x="592" y="394"/>
                  </a:lnTo>
                  <a:lnTo>
                    <a:pt x="595" y="395"/>
                  </a:lnTo>
                  <a:lnTo>
                    <a:pt x="598" y="396"/>
                  </a:lnTo>
                  <a:lnTo>
                    <a:pt x="602" y="398"/>
                  </a:lnTo>
                  <a:lnTo>
                    <a:pt x="607" y="399"/>
                  </a:lnTo>
                  <a:lnTo>
                    <a:pt x="610" y="402"/>
                  </a:lnTo>
                  <a:lnTo>
                    <a:pt x="615" y="403"/>
                  </a:lnTo>
                  <a:lnTo>
                    <a:pt x="619" y="405"/>
                  </a:lnTo>
                  <a:lnTo>
                    <a:pt x="622" y="407"/>
                  </a:lnTo>
                  <a:lnTo>
                    <a:pt x="623" y="409"/>
                  </a:lnTo>
                  <a:lnTo>
                    <a:pt x="626" y="410"/>
                  </a:lnTo>
                  <a:lnTo>
                    <a:pt x="628" y="411"/>
                  </a:lnTo>
                  <a:lnTo>
                    <a:pt x="628" y="414"/>
                  </a:lnTo>
                  <a:lnTo>
                    <a:pt x="629" y="415"/>
                  </a:lnTo>
                  <a:lnTo>
                    <a:pt x="629" y="417"/>
                  </a:lnTo>
                  <a:lnTo>
                    <a:pt x="630" y="417"/>
                  </a:lnTo>
                  <a:lnTo>
                    <a:pt x="630" y="420"/>
                  </a:lnTo>
                  <a:lnTo>
                    <a:pt x="630" y="421"/>
                  </a:lnTo>
                  <a:lnTo>
                    <a:pt x="629" y="422"/>
                  </a:lnTo>
                  <a:lnTo>
                    <a:pt x="629" y="424"/>
                  </a:lnTo>
                  <a:lnTo>
                    <a:pt x="628" y="426"/>
                  </a:lnTo>
                  <a:lnTo>
                    <a:pt x="627" y="429"/>
                  </a:lnTo>
                  <a:lnTo>
                    <a:pt x="624" y="432"/>
                  </a:lnTo>
                  <a:lnTo>
                    <a:pt x="623" y="434"/>
                  </a:lnTo>
                  <a:lnTo>
                    <a:pt x="620" y="435"/>
                  </a:lnTo>
                  <a:lnTo>
                    <a:pt x="617" y="436"/>
                  </a:lnTo>
                  <a:lnTo>
                    <a:pt x="614" y="439"/>
                  </a:lnTo>
                  <a:lnTo>
                    <a:pt x="611" y="440"/>
                  </a:lnTo>
                  <a:lnTo>
                    <a:pt x="609" y="440"/>
                  </a:lnTo>
                  <a:lnTo>
                    <a:pt x="605" y="440"/>
                  </a:lnTo>
                  <a:lnTo>
                    <a:pt x="603" y="441"/>
                  </a:lnTo>
                  <a:lnTo>
                    <a:pt x="599" y="441"/>
                  </a:lnTo>
                  <a:lnTo>
                    <a:pt x="597" y="442"/>
                  </a:lnTo>
                  <a:lnTo>
                    <a:pt x="594" y="442"/>
                  </a:lnTo>
                  <a:lnTo>
                    <a:pt x="590" y="442"/>
                  </a:lnTo>
                  <a:lnTo>
                    <a:pt x="585" y="444"/>
                  </a:lnTo>
                  <a:lnTo>
                    <a:pt x="582" y="444"/>
                  </a:lnTo>
                  <a:lnTo>
                    <a:pt x="578" y="442"/>
                  </a:lnTo>
                  <a:lnTo>
                    <a:pt x="576" y="442"/>
                  </a:lnTo>
                  <a:lnTo>
                    <a:pt x="572" y="441"/>
                  </a:lnTo>
                  <a:lnTo>
                    <a:pt x="571" y="444"/>
                  </a:lnTo>
                  <a:lnTo>
                    <a:pt x="569" y="444"/>
                  </a:lnTo>
                  <a:lnTo>
                    <a:pt x="566" y="446"/>
                  </a:lnTo>
                  <a:lnTo>
                    <a:pt x="563" y="449"/>
                  </a:lnTo>
                  <a:lnTo>
                    <a:pt x="560" y="451"/>
                  </a:lnTo>
                  <a:lnTo>
                    <a:pt x="555" y="454"/>
                  </a:lnTo>
                  <a:lnTo>
                    <a:pt x="552" y="455"/>
                  </a:lnTo>
                  <a:lnTo>
                    <a:pt x="548" y="458"/>
                  </a:lnTo>
                  <a:lnTo>
                    <a:pt x="544" y="458"/>
                  </a:lnTo>
                  <a:lnTo>
                    <a:pt x="540" y="459"/>
                  </a:lnTo>
                  <a:lnTo>
                    <a:pt x="534" y="460"/>
                  </a:lnTo>
                  <a:lnTo>
                    <a:pt x="530" y="460"/>
                  </a:lnTo>
                  <a:lnTo>
                    <a:pt x="523" y="461"/>
                  </a:lnTo>
                  <a:lnTo>
                    <a:pt x="517" y="461"/>
                  </a:lnTo>
                  <a:lnTo>
                    <a:pt x="511" y="463"/>
                  </a:lnTo>
                  <a:lnTo>
                    <a:pt x="504" y="463"/>
                  </a:lnTo>
                  <a:lnTo>
                    <a:pt x="498" y="463"/>
                  </a:lnTo>
                  <a:lnTo>
                    <a:pt x="493" y="463"/>
                  </a:lnTo>
                  <a:lnTo>
                    <a:pt x="488" y="463"/>
                  </a:lnTo>
                  <a:lnTo>
                    <a:pt x="484" y="463"/>
                  </a:lnTo>
                  <a:lnTo>
                    <a:pt x="482" y="463"/>
                  </a:lnTo>
                  <a:lnTo>
                    <a:pt x="478" y="460"/>
                  </a:lnTo>
                  <a:lnTo>
                    <a:pt x="474" y="459"/>
                  </a:lnTo>
                  <a:lnTo>
                    <a:pt x="472" y="458"/>
                  </a:lnTo>
                  <a:lnTo>
                    <a:pt x="468" y="455"/>
                  </a:lnTo>
                  <a:lnTo>
                    <a:pt x="467" y="454"/>
                  </a:lnTo>
                  <a:lnTo>
                    <a:pt x="465" y="452"/>
                  </a:lnTo>
                  <a:lnTo>
                    <a:pt x="465" y="451"/>
                  </a:lnTo>
                  <a:lnTo>
                    <a:pt x="464" y="452"/>
                  </a:lnTo>
                  <a:lnTo>
                    <a:pt x="464" y="453"/>
                  </a:lnTo>
                  <a:lnTo>
                    <a:pt x="464" y="454"/>
                  </a:lnTo>
                  <a:lnTo>
                    <a:pt x="463" y="454"/>
                  </a:lnTo>
                  <a:lnTo>
                    <a:pt x="460" y="457"/>
                  </a:lnTo>
                  <a:lnTo>
                    <a:pt x="460" y="458"/>
                  </a:lnTo>
                  <a:lnTo>
                    <a:pt x="458" y="460"/>
                  </a:lnTo>
                  <a:lnTo>
                    <a:pt x="455" y="463"/>
                  </a:lnTo>
                  <a:lnTo>
                    <a:pt x="451" y="466"/>
                  </a:lnTo>
                  <a:lnTo>
                    <a:pt x="445" y="469"/>
                  </a:lnTo>
                  <a:lnTo>
                    <a:pt x="440" y="470"/>
                  </a:lnTo>
                  <a:lnTo>
                    <a:pt x="434" y="470"/>
                  </a:lnTo>
                  <a:lnTo>
                    <a:pt x="429" y="470"/>
                  </a:lnTo>
                  <a:lnTo>
                    <a:pt x="426" y="469"/>
                  </a:lnTo>
                  <a:lnTo>
                    <a:pt x="422" y="469"/>
                  </a:lnTo>
                  <a:lnTo>
                    <a:pt x="418" y="467"/>
                  </a:lnTo>
                  <a:lnTo>
                    <a:pt x="417" y="466"/>
                  </a:lnTo>
                  <a:lnTo>
                    <a:pt x="416" y="466"/>
                  </a:lnTo>
                  <a:lnTo>
                    <a:pt x="415" y="466"/>
                  </a:lnTo>
                  <a:lnTo>
                    <a:pt x="415" y="467"/>
                  </a:lnTo>
                  <a:lnTo>
                    <a:pt x="414" y="469"/>
                  </a:lnTo>
                  <a:lnTo>
                    <a:pt x="412" y="469"/>
                  </a:lnTo>
                  <a:lnTo>
                    <a:pt x="410" y="470"/>
                  </a:lnTo>
                  <a:lnTo>
                    <a:pt x="409" y="471"/>
                  </a:lnTo>
                  <a:lnTo>
                    <a:pt x="407" y="472"/>
                  </a:lnTo>
                  <a:lnTo>
                    <a:pt x="404" y="473"/>
                  </a:lnTo>
                  <a:lnTo>
                    <a:pt x="402" y="474"/>
                  </a:lnTo>
                  <a:lnTo>
                    <a:pt x="399" y="476"/>
                  </a:lnTo>
                  <a:lnTo>
                    <a:pt x="397" y="476"/>
                  </a:lnTo>
                  <a:lnTo>
                    <a:pt x="396" y="477"/>
                  </a:lnTo>
                  <a:lnTo>
                    <a:pt x="392" y="478"/>
                  </a:lnTo>
                  <a:lnTo>
                    <a:pt x="390" y="478"/>
                  </a:lnTo>
                  <a:lnTo>
                    <a:pt x="386" y="478"/>
                  </a:lnTo>
                  <a:lnTo>
                    <a:pt x="383" y="478"/>
                  </a:lnTo>
                  <a:lnTo>
                    <a:pt x="379" y="477"/>
                  </a:lnTo>
                  <a:lnTo>
                    <a:pt x="376" y="476"/>
                  </a:lnTo>
                  <a:lnTo>
                    <a:pt x="371" y="474"/>
                  </a:lnTo>
                  <a:lnTo>
                    <a:pt x="362" y="471"/>
                  </a:lnTo>
                  <a:lnTo>
                    <a:pt x="351" y="464"/>
                  </a:lnTo>
                  <a:lnTo>
                    <a:pt x="334" y="457"/>
                  </a:lnTo>
                  <a:lnTo>
                    <a:pt x="317" y="447"/>
                  </a:lnTo>
                  <a:lnTo>
                    <a:pt x="299" y="438"/>
                  </a:lnTo>
                  <a:lnTo>
                    <a:pt x="283" y="429"/>
                  </a:lnTo>
                  <a:lnTo>
                    <a:pt x="266" y="421"/>
                  </a:lnTo>
                  <a:lnTo>
                    <a:pt x="254" y="414"/>
                  </a:lnTo>
                  <a:lnTo>
                    <a:pt x="246" y="409"/>
                  </a:lnTo>
                  <a:lnTo>
                    <a:pt x="242" y="407"/>
                  </a:lnTo>
                  <a:lnTo>
                    <a:pt x="240" y="407"/>
                  </a:lnTo>
                  <a:lnTo>
                    <a:pt x="239" y="407"/>
                  </a:lnTo>
                  <a:lnTo>
                    <a:pt x="236" y="407"/>
                  </a:lnTo>
                  <a:lnTo>
                    <a:pt x="234" y="405"/>
                  </a:lnTo>
                  <a:lnTo>
                    <a:pt x="231" y="403"/>
                  </a:lnTo>
                  <a:lnTo>
                    <a:pt x="228" y="402"/>
                  </a:lnTo>
                  <a:lnTo>
                    <a:pt x="223" y="399"/>
                  </a:lnTo>
                  <a:lnTo>
                    <a:pt x="220" y="396"/>
                  </a:lnTo>
                  <a:lnTo>
                    <a:pt x="216" y="392"/>
                  </a:lnTo>
                  <a:lnTo>
                    <a:pt x="214" y="391"/>
                  </a:lnTo>
                  <a:lnTo>
                    <a:pt x="212" y="389"/>
                  </a:lnTo>
                  <a:lnTo>
                    <a:pt x="210" y="388"/>
                  </a:lnTo>
                  <a:lnTo>
                    <a:pt x="210" y="386"/>
                  </a:lnTo>
                  <a:lnTo>
                    <a:pt x="209" y="385"/>
                  </a:lnTo>
                  <a:lnTo>
                    <a:pt x="208" y="384"/>
                  </a:lnTo>
                  <a:lnTo>
                    <a:pt x="206" y="384"/>
                  </a:lnTo>
                  <a:lnTo>
                    <a:pt x="205" y="383"/>
                  </a:lnTo>
                  <a:lnTo>
                    <a:pt x="204" y="380"/>
                  </a:lnTo>
                  <a:lnTo>
                    <a:pt x="202" y="379"/>
                  </a:lnTo>
                  <a:lnTo>
                    <a:pt x="199" y="376"/>
                  </a:lnTo>
                  <a:lnTo>
                    <a:pt x="196" y="371"/>
                  </a:lnTo>
                  <a:lnTo>
                    <a:pt x="191" y="366"/>
                  </a:lnTo>
                  <a:lnTo>
                    <a:pt x="185" y="360"/>
                  </a:lnTo>
                  <a:lnTo>
                    <a:pt x="181" y="353"/>
                  </a:lnTo>
                  <a:lnTo>
                    <a:pt x="175" y="347"/>
                  </a:lnTo>
                  <a:lnTo>
                    <a:pt x="172" y="341"/>
                  </a:lnTo>
                  <a:lnTo>
                    <a:pt x="167" y="336"/>
                  </a:lnTo>
                  <a:lnTo>
                    <a:pt x="164" y="333"/>
                  </a:lnTo>
                  <a:lnTo>
                    <a:pt x="161" y="329"/>
                  </a:lnTo>
                  <a:lnTo>
                    <a:pt x="159" y="326"/>
                  </a:lnTo>
                  <a:lnTo>
                    <a:pt x="154" y="321"/>
                  </a:lnTo>
                  <a:lnTo>
                    <a:pt x="150" y="316"/>
                  </a:lnTo>
                  <a:lnTo>
                    <a:pt x="146" y="311"/>
                  </a:lnTo>
                  <a:lnTo>
                    <a:pt x="142" y="305"/>
                  </a:lnTo>
                  <a:lnTo>
                    <a:pt x="137" y="298"/>
                  </a:lnTo>
                  <a:lnTo>
                    <a:pt x="133" y="291"/>
                  </a:lnTo>
                  <a:lnTo>
                    <a:pt x="128" y="283"/>
                  </a:lnTo>
                  <a:lnTo>
                    <a:pt x="122" y="273"/>
                  </a:lnTo>
                  <a:lnTo>
                    <a:pt x="118" y="266"/>
                  </a:lnTo>
                  <a:lnTo>
                    <a:pt x="115" y="258"/>
                  </a:lnTo>
                  <a:lnTo>
                    <a:pt x="110" y="250"/>
                  </a:lnTo>
                  <a:lnTo>
                    <a:pt x="106" y="242"/>
                  </a:lnTo>
                  <a:lnTo>
                    <a:pt x="102" y="234"/>
                  </a:lnTo>
                  <a:lnTo>
                    <a:pt x="96" y="226"/>
                  </a:lnTo>
                  <a:lnTo>
                    <a:pt x="89" y="217"/>
                  </a:lnTo>
                  <a:lnTo>
                    <a:pt x="81" y="209"/>
                  </a:lnTo>
                  <a:lnTo>
                    <a:pt x="72" y="201"/>
                  </a:lnTo>
                  <a:lnTo>
                    <a:pt x="61" y="191"/>
                  </a:lnTo>
                  <a:lnTo>
                    <a:pt x="56" y="188"/>
                  </a:lnTo>
                  <a:lnTo>
                    <a:pt x="49" y="182"/>
                  </a:lnTo>
                  <a:lnTo>
                    <a:pt x="42" y="177"/>
                  </a:lnTo>
                  <a:lnTo>
                    <a:pt x="34" y="172"/>
                  </a:lnTo>
                  <a:lnTo>
                    <a:pt x="27" y="167"/>
                  </a:lnTo>
                  <a:lnTo>
                    <a:pt x="18" y="163"/>
                  </a:lnTo>
                  <a:lnTo>
                    <a:pt x="13" y="158"/>
                  </a:lnTo>
                  <a:lnTo>
                    <a:pt x="8" y="155"/>
                  </a:lnTo>
                  <a:lnTo>
                    <a:pt x="4" y="152"/>
                  </a:lnTo>
                  <a:lnTo>
                    <a:pt x="0" y="151"/>
                  </a:lnTo>
                  <a:lnTo>
                    <a:pt x="0" y="147"/>
                  </a:lnTo>
                  <a:lnTo>
                    <a:pt x="0" y="139"/>
                  </a:lnTo>
                  <a:lnTo>
                    <a:pt x="2" y="129"/>
                  </a:lnTo>
                  <a:lnTo>
                    <a:pt x="5" y="117"/>
                  </a:lnTo>
                  <a:lnTo>
                    <a:pt x="10" y="103"/>
                  </a:lnTo>
                  <a:lnTo>
                    <a:pt x="16" y="89"/>
                  </a:lnTo>
                  <a:lnTo>
                    <a:pt x="24" y="73"/>
                  </a:lnTo>
                  <a:lnTo>
                    <a:pt x="31" y="58"/>
                  </a:lnTo>
                  <a:lnTo>
                    <a:pt x="38" y="45"/>
                  </a:lnTo>
                  <a:lnTo>
                    <a:pt x="48" y="32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1" name="Freeform 169">
              <a:extLst>
                <a:ext uri="{FF2B5EF4-FFF2-40B4-BE49-F238E27FC236}">
                  <a16:creationId xmlns:a16="http://schemas.microsoft.com/office/drawing/2014/main" id="{E2327644-0CD2-52CC-8F45-820BC0853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1889"/>
              <a:ext cx="28" cy="33"/>
            </a:xfrm>
            <a:custGeom>
              <a:avLst/>
              <a:gdLst>
                <a:gd name="T0" fmla="*/ 84 w 84"/>
                <a:gd name="T1" fmla="*/ 97 h 97"/>
                <a:gd name="T2" fmla="*/ 83 w 84"/>
                <a:gd name="T3" fmla="*/ 96 h 97"/>
                <a:gd name="T4" fmla="*/ 81 w 84"/>
                <a:gd name="T5" fmla="*/ 95 h 97"/>
                <a:gd name="T6" fmla="*/ 79 w 84"/>
                <a:gd name="T7" fmla="*/ 91 h 97"/>
                <a:gd name="T8" fmla="*/ 75 w 84"/>
                <a:gd name="T9" fmla="*/ 89 h 97"/>
                <a:gd name="T10" fmla="*/ 72 w 84"/>
                <a:gd name="T11" fmla="*/ 84 h 97"/>
                <a:gd name="T12" fmla="*/ 66 w 84"/>
                <a:gd name="T13" fmla="*/ 78 h 97"/>
                <a:gd name="T14" fmla="*/ 59 w 84"/>
                <a:gd name="T15" fmla="*/ 72 h 97"/>
                <a:gd name="T16" fmla="*/ 50 w 84"/>
                <a:gd name="T17" fmla="*/ 63 h 97"/>
                <a:gd name="T18" fmla="*/ 41 w 84"/>
                <a:gd name="T19" fmla="*/ 53 h 97"/>
                <a:gd name="T20" fmla="*/ 38 w 84"/>
                <a:gd name="T21" fmla="*/ 51 h 97"/>
                <a:gd name="T22" fmla="*/ 36 w 84"/>
                <a:gd name="T23" fmla="*/ 49 h 97"/>
                <a:gd name="T24" fmla="*/ 32 w 84"/>
                <a:gd name="T25" fmla="*/ 45 h 97"/>
                <a:gd name="T26" fmla="*/ 30 w 84"/>
                <a:gd name="T27" fmla="*/ 43 h 97"/>
                <a:gd name="T28" fmla="*/ 27 w 84"/>
                <a:gd name="T29" fmla="*/ 38 h 97"/>
                <a:gd name="T30" fmla="*/ 23 w 84"/>
                <a:gd name="T31" fmla="*/ 33 h 97"/>
                <a:gd name="T32" fmla="*/ 17 w 84"/>
                <a:gd name="T33" fmla="*/ 26 h 97"/>
                <a:gd name="T34" fmla="*/ 12 w 84"/>
                <a:gd name="T35" fmla="*/ 19 h 97"/>
                <a:gd name="T36" fmla="*/ 6 w 84"/>
                <a:gd name="T37" fmla="*/ 10 h 97"/>
                <a:gd name="T38" fmla="*/ 0 w 84"/>
                <a:gd name="T3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97">
                  <a:moveTo>
                    <a:pt x="84" y="97"/>
                  </a:moveTo>
                  <a:lnTo>
                    <a:pt x="83" y="96"/>
                  </a:lnTo>
                  <a:lnTo>
                    <a:pt x="81" y="95"/>
                  </a:lnTo>
                  <a:lnTo>
                    <a:pt x="79" y="91"/>
                  </a:lnTo>
                  <a:lnTo>
                    <a:pt x="75" y="89"/>
                  </a:lnTo>
                  <a:lnTo>
                    <a:pt x="72" y="84"/>
                  </a:lnTo>
                  <a:lnTo>
                    <a:pt x="66" y="78"/>
                  </a:lnTo>
                  <a:lnTo>
                    <a:pt x="59" y="72"/>
                  </a:lnTo>
                  <a:lnTo>
                    <a:pt x="50" y="63"/>
                  </a:lnTo>
                  <a:lnTo>
                    <a:pt x="41" y="53"/>
                  </a:lnTo>
                  <a:lnTo>
                    <a:pt x="38" y="51"/>
                  </a:lnTo>
                  <a:lnTo>
                    <a:pt x="36" y="49"/>
                  </a:lnTo>
                  <a:lnTo>
                    <a:pt x="32" y="45"/>
                  </a:lnTo>
                  <a:lnTo>
                    <a:pt x="30" y="43"/>
                  </a:lnTo>
                  <a:lnTo>
                    <a:pt x="27" y="38"/>
                  </a:lnTo>
                  <a:lnTo>
                    <a:pt x="23" y="33"/>
                  </a:lnTo>
                  <a:lnTo>
                    <a:pt x="17" y="26"/>
                  </a:lnTo>
                  <a:lnTo>
                    <a:pt x="12" y="19"/>
                  </a:lnTo>
                  <a:lnTo>
                    <a:pt x="6" y="10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2" name="Freeform 170">
              <a:extLst>
                <a:ext uri="{FF2B5EF4-FFF2-40B4-BE49-F238E27FC236}">
                  <a16:creationId xmlns:a16="http://schemas.microsoft.com/office/drawing/2014/main" id="{6312D585-DDB3-70A2-8DFA-5DEE39650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" y="1928"/>
              <a:ext cx="57" cy="41"/>
            </a:xfrm>
            <a:custGeom>
              <a:avLst/>
              <a:gdLst>
                <a:gd name="T0" fmla="*/ 170 w 170"/>
                <a:gd name="T1" fmla="*/ 124 h 124"/>
                <a:gd name="T2" fmla="*/ 169 w 170"/>
                <a:gd name="T3" fmla="*/ 124 h 124"/>
                <a:gd name="T4" fmla="*/ 168 w 170"/>
                <a:gd name="T5" fmla="*/ 123 h 124"/>
                <a:gd name="T6" fmla="*/ 166 w 170"/>
                <a:gd name="T7" fmla="*/ 123 h 124"/>
                <a:gd name="T8" fmla="*/ 162 w 170"/>
                <a:gd name="T9" fmla="*/ 122 h 124"/>
                <a:gd name="T10" fmla="*/ 158 w 170"/>
                <a:gd name="T11" fmla="*/ 121 h 124"/>
                <a:gd name="T12" fmla="*/ 154 w 170"/>
                <a:gd name="T13" fmla="*/ 119 h 124"/>
                <a:gd name="T14" fmla="*/ 149 w 170"/>
                <a:gd name="T15" fmla="*/ 118 h 124"/>
                <a:gd name="T16" fmla="*/ 143 w 170"/>
                <a:gd name="T17" fmla="*/ 116 h 124"/>
                <a:gd name="T18" fmla="*/ 138 w 170"/>
                <a:gd name="T19" fmla="*/ 115 h 124"/>
                <a:gd name="T20" fmla="*/ 132 w 170"/>
                <a:gd name="T21" fmla="*/ 112 h 124"/>
                <a:gd name="T22" fmla="*/ 129 w 170"/>
                <a:gd name="T23" fmla="*/ 112 h 124"/>
                <a:gd name="T24" fmla="*/ 124 w 170"/>
                <a:gd name="T25" fmla="*/ 110 h 124"/>
                <a:gd name="T26" fmla="*/ 120 w 170"/>
                <a:gd name="T27" fmla="*/ 107 h 124"/>
                <a:gd name="T28" fmla="*/ 118 w 170"/>
                <a:gd name="T29" fmla="*/ 106 h 124"/>
                <a:gd name="T30" fmla="*/ 114 w 170"/>
                <a:gd name="T31" fmla="*/ 104 h 124"/>
                <a:gd name="T32" fmla="*/ 112 w 170"/>
                <a:gd name="T33" fmla="*/ 102 h 124"/>
                <a:gd name="T34" fmla="*/ 110 w 170"/>
                <a:gd name="T35" fmla="*/ 100 h 124"/>
                <a:gd name="T36" fmla="*/ 106 w 170"/>
                <a:gd name="T37" fmla="*/ 98 h 124"/>
                <a:gd name="T38" fmla="*/ 105 w 170"/>
                <a:gd name="T39" fmla="*/ 97 h 124"/>
                <a:gd name="T40" fmla="*/ 102 w 170"/>
                <a:gd name="T41" fmla="*/ 94 h 124"/>
                <a:gd name="T42" fmla="*/ 96 w 170"/>
                <a:gd name="T43" fmla="*/ 88 h 124"/>
                <a:gd name="T44" fmla="*/ 89 w 170"/>
                <a:gd name="T45" fmla="*/ 81 h 124"/>
                <a:gd name="T46" fmla="*/ 79 w 170"/>
                <a:gd name="T47" fmla="*/ 73 h 124"/>
                <a:gd name="T48" fmla="*/ 69 w 170"/>
                <a:gd name="T49" fmla="*/ 63 h 124"/>
                <a:gd name="T50" fmla="*/ 58 w 170"/>
                <a:gd name="T51" fmla="*/ 53 h 124"/>
                <a:gd name="T52" fmla="*/ 48 w 170"/>
                <a:gd name="T53" fmla="*/ 43 h 124"/>
                <a:gd name="T54" fmla="*/ 38 w 170"/>
                <a:gd name="T55" fmla="*/ 34 h 124"/>
                <a:gd name="T56" fmla="*/ 31 w 170"/>
                <a:gd name="T57" fmla="*/ 28 h 124"/>
                <a:gd name="T58" fmla="*/ 26 w 170"/>
                <a:gd name="T59" fmla="*/ 23 h 124"/>
                <a:gd name="T60" fmla="*/ 24 w 170"/>
                <a:gd name="T61" fmla="*/ 21 h 124"/>
                <a:gd name="T62" fmla="*/ 23 w 170"/>
                <a:gd name="T63" fmla="*/ 18 h 124"/>
                <a:gd name="T64" fmla="*/ 21 w 170"/>
                <a:gd name="T65" fmla="*/ 17 h 124"/>
                <a:gd name="T66" fmla="*/ 19 w 170"/>
                <a:gd name="T67" fmla="*/ 15 h 124"/>
                <a:gd name="T68" fmla="*/ 17 w 170"/>
                <a:gd name="T69" fmla="*/ 12 h 124"/>
                <a:gd name="T70" fmla="*/ 13 w 170"/>
                <a:gd name="T71" fmla="*/ 10 h 124"/>
                <a:gd name="T72" fmla="*/ 11 w 170"/>
                <a:gd name="T73" fmla="*/ 6 h 124"/>
                <a:gd name="T74" fmla="*/ 7 w 170"/>
                <a:gd name="T75" fmla="*/ 4 h 124"/>
                <a:gd name="T76" fmla="*/ 4 w 170"/>
                <a:gd name="T77" fmla="*/ 2 h 124"/>
                <a:gd name="T78" fmla="*/ 0 w 170"/>
                <a:gd name="T7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0" h="124">
                  <a:moveTo>
                    <a:pt x="170" y="124"/>
                  </a:moveTo>
                  <a:lnTo>
                    <a:pt x="169" y="124"/>
                  </a:lnTo>
                  <a:lnTo>
                    <a:pt x="168" y="123"/>
                  </a:lnTo>
                  <a:lnTo>
                    <a:pt x="166" y="123"/>
                  </a:lnTo>
                  <a:lnTo>
                    <a:pt x="162" y="122"/>
                  </a:lnTo>
                  <a:lnTo>
                    <a:pt x="158" y="121"/>
                  </a:lnTo>
                  <a:lnTo>
                    <a:pt x="154" y="119"/>
                  </a:lnTo>
                  <a:lnTo>
                    <a:pt x="149" y="118"/>
                  </a:lnTo>
                  <a:lnTo>
                    <a:pt x="143" y="116"/>
                  </a:lnTo>
                  <a:lnTo>
                    <a:pt x="138" y="115"/>
                  </a:lnTo>
                  <a:lnTo>
                    <a:pt x="132" y="112"/>
                  </a:lnTo>
                  <a:lnTo>
                    <a:pt x="129" y="112"/>
                  </a:lnTo>
                  <a:lnTo>
                    <a:pt x="124" y="110"/>
                  </a:lnTo>
                  <a:lnTo>
                    <a:pt x="120" y="107"/>
                  </a:lnTo>
                  <a:lnTo>
                    <a:pt x="118" y="106"/>
                  </a:lnTo>
                  <a:lnTo>
                    <a:pt x="114" y="104"/>
                  </a:lnTo>
                  <a:lnTo>
                    <a:pt x="112" y="102"/>
                  </a:lnTo>
                  <a:lnTo>
                    <a:pt x="110" y="100"/>
                  </a:lnTo>
                  <a:lnTo>
                    <a:pt x="106" y="98"/>
                  </a:lnTo>
                  <a:lnTo>
                    <a:pt x="105" y="97"/>
                  </a:lnTo>
                  <a:lnTo>
                    <a:pt x="102" y="94"/>
                  </a:lnTo>
                  <a:lnTo>
                    <a:pt x="96" y="88"/>
                  </a:lnTo>
                  <a:lnTo>
                    <a:pt x="89" y="81"/>
                  </a:lnTo>
                  <a:lnTo>
                    <a:pt x="79" y="73"/>
                  </a:lnTo>
                  <a:lnTo>
                    <a:pt x="69" y="63"/>
                  </a:lnTo>
                  <a:lnTo>
                    <a:pt x="58" y="53"/>
                  </a:lnTo>
                  <a:lnTo>
                    <a:pt x="48" y="43"/>
                  </a:lnTo>
                  <a:lnTo>
                    <a:pt x="38" y="34"/>
                  </a:lnTo>
                  <a:lnTo>
                    <a:pt x="31" y="28"/>
                  </a:lnTo>
                  <a:lnTo>
                    <a:pt x="26" y="23"/>
                  </a:lnTo>
                  <a:lnTo>
                    <a:pt x="24" y="21"/>
                  </a:lnTo>
                  <a:lnTo>
                    <a:pt x="23" y="18"/>
                  </a:lnTo>
                  <a:lnTo>
                    <a:pt x="21" y="17"/>
                  </a:lnTo>
                  <a:lnTo>
                    <a:pt x="19" y="15"/>
                  </a:lnTo>
                  <a:lnTo>
                    <a:pt x="17" y="12"/>
                  </a:lnTo>
                  <a:lnTo>
                    <a:pt x="13" y="10"/>
                  </a:lnTo>
                  <a:lnTo>
                    <a:pt x="11" y="6"/>
                  </a:lnTo>
                  <a:lnTo>
                    <a:pt x="7" y="4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3" name="Freeform 171">
              <a:extLst>
                <a:ext uri="{FF2B5EF4-FFF2-40B4-BE49-F238E27FC236}">
                  <a16:creationId xmlns:a16="http://schemas.microsoft.com/office/drawing/2014/main" id="{FB78F53A-A98C-F065-A382-005ABEC7A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1942"/>
              <a:ext cx="37" cy="29"/>
            </a:xfrm>
            <a:custGeom>
              <a:avLst/>
              <a:gdLst>
                <a:gd name="T0" fmla="*/ 112 w 112"/>
                <a:gd name="T1" fmla="*/ 88 h 88"/>
                <a:gd name="T2" fmla="*/ 111 w 112"/>
                <a:gd name="T3" fmla="*/ 87 h 88"/>
                <a:gd name="T4" fmla="*/ 107 w 112"/>
                <a:gd name="T5" fmla="*/ 85 h 88"/>
                <a:gd name="T6" fmla="*/ 103 w 112"/>
                <a:gd name="T7" fmla="*/ 82 h 88"/>
                <a:gd name="T8" fmla="*/ 98 w 112"/>
                <a:gd name="T9" fmla="*/ 77 h 88"/>
                <a:gd name="T10" fmla="*/ 92 w 112"/>
                <a:gd name="T11" fmla="*/ 71 h 88"/>
                <a:gd name="T12" fmla="*/ 86 w 112"/>
                <a:gd name="T13" fmla="*/ 68 h 88"/>
                <a:gd name="T14" fmla="*/ 80 w 112"/>
                <a:gd name="T15" fmla="*/ 63 h 88"/>
                <a:gd name="T16" fmla="*/ 75 w 112"/>
                <a:gd name="T17" fmla="*/ 58 h 88"/>
                <a:gd name="T18" fmla="*/ 72 w 112"/>
                <a:gd name="T19" fmla="*/ 56 h 88"/>
                <a:gd name="T20" fmla="*/ 69 w 112"/>
                <a:gd name="T21" fmla="*/ 54 h 88"/>
                <a:gd name="T22" fmla="*/ 68 w 112"/>
                <a:gd name="T23" fmla="*/ 52 h 88"/>
                <a:gd name="T24" fmla="*/ 64 w 112"/>
                <a:gd name="T25" fmla="*/ 49 h 88"/>
                <a:gd name="T26" fmla="*/ 60 w 112"/>
                <a:gd name="T27" fmla="*/ 45 h 88"/>
                <a:gd name="T28" fmla="*/ 55 w 112"/>
                <a:gd name="T29" fmla="*/ 40 h 88"/>
                <a:gd name="T30" fmla="*/ 49 w 112"/>
                <a:gd name="T31" fmla="*/ 36 h 88"/>
                <a:gd name="T32" fmla="*/ 43 w 112"/>
                <a:gd name="T33" fmla="*/ 31 h 88"/>
                <a:gd name="T34" fmla="*/ 38 w 112"/>
                <a:gd name="T35" fmla="*/ 27 h 88"/>
                <a:gd name="T36" fmla="*/ 35 w 112"/>
                <a:gd name="T37" fmla="*/ 24 h 88"/>
                <a:gd name="T38" fmla="*/ 32 w 112"/>
                <a:gd name="T39" fmla="*/ 21 h 88"/>
                <a:gd name="T40" fmla="*/ 31 w 112"/>
                <a:gd name="T41" fmla="*/ 20 h 88"/>
                <a:gd name="T42" fmla="*/ 30 w 112"/>
                <a:gd name="T43" fmla="*/ 20 h 88"/>
                <a:gd name="T44" fmla="*/ 29 w 112"/>
                <a:gd name="T45" fmla="*/ 19 h 88"/>
                <a:gd name="T46" fmla="*/ 26 w 112"/>
                <a:gd name="T47" fmla="*/ 17 h 88"/>
                <a:gd name="T48" fmla="*/ 23 w 112"/>
                <a:gd name="T49" fmla="*/ 14 h 88"/>
                <a:gd name="T50" fmla="*/ 20 w 112"/>
                <a:gd name="T51" fmla="*/ 12 h 88"/>
                <a:gd name="T52" fmla="*/ 17 w 112"/>
                <a:gd name="T53" fmla="*/ 8 h 88"/>
                <a:gd name="T54" fmla="*/ 12 w 112"/>
                <a:gd name="T55" fmla="*/ 6 h 88"/>
                <a:gd name="T56" fmla="*/ 9 w 112"/>
                <a:gd name="T57" fmla="*/ 2 h 88"/>
                <a:gd name="T58" fmla="*/ 4 w 112"/>
                <a:gd name="T59" fmla="*/ 1 h 88"/>
                <a:gd name="T60" fmla="*/ 0 w 112"/>
                <a:gd name="T6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2" h="88">
                  <a:moveTo>
                    <a:pt x="112" y="88"/>
                  </a:moveTo>
                  <a:lnTo>
                    <a:pt x="111" y="87"/>
                  </a:lnTo>
                  <a:lnTo>
                    <a:pt x="107" y="85"/>
                  </a:lnTo>
                  <a:lnTo>
                    <a:pt x="103" y="82"/>
                  </a:lnTo>
                  <a:lnTo>
                    <a:pt x="98" y="77"/>
                  </a:lnTo>
                  <a:lnTo>
                    <a:pt x="92" y="71"/>
                  </a:lnTo>
                  <a:lnTo>
                    <a:pt x="86" y="68"/>
                  </a:lnTo>
                  <a:lnTo>
                    <a:pt x="80" y="63"/>
                  </a:lnTo>
                  <a:lnTo>
                    <a:pt x="75" y="58"/>
                  </a:lnTo>
                  <a:lnTo>
                    <a:pt x="72" y="56"/>
                  </a:lnTo>
                  <a:lnTo>
                    <a:pt x="69" y="54"/>
                  </a:lnTo>
                  <a:lnTo>
                    <a:pt x="68" y="52"/>
                  </a:lnTo>
                  <a:lnTo>
                    <a:pt x="64" y="49"/>
                  </a:lnTo>
                  <a:lnTo>
                    <a:pt x="60" y="45"/>
                  </a:lnTo>
                  <a:lnTo>
                    <a:pt x="55" y="40"/>
                  </a:lnTo>
                  <a:lnTo>
                    <a:pt x="49" y="36"/>
                  </a:lnTo>
                  <a:lnTo>
                    <a:pt x="43" y="31"/>
                  </a:lnTo>
                  <a:lnTo>
                    <a:pt x="38" y="27"/>
                  </a:lnTo>
                  <a:lnTo>
                    <a:pt x="35" y="24"/>
                  </a:lnTo>
                  <a:lnTo>
                    <a:pt x="32" y="21"/>
                  </a:lnTo>
                  <a:lnTo>
                    <a:pt x="31" y="20"/>
                  </a:lnTo>
                  <a:lnTo>
                    <a:pt x="30" y="20"/>
                  </a:lnTo>
                  <a:lnTo>
                    <a:pt x="29" y="19"/>
                  </a:lnTo>
                  <a:lnTo>
                    <a:pt x="26" y="17"/>
                  </a:lnTo>
                  <a:lnTo>
                    <a:pt x="23" y="14"/>
                  </a:lnTo>
                  <a:lnTo>
                    <a:pt x="20" y="12"/>
                  </a:lnTo>
                  <a:lnTo>
                    <a:pt x="17" y="8"/>
                  </a:lnTo>
                  <a:lnTo>
                    <a:pt x="12" y="6"/>
                  </a:lnTo>
                  <a:lnTo>
                    <a:pt x="9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4" name="Freeform 172">
              <a:extLst>
                <a:ext uri="{FF2B5EF4-FFF2-40B4-BE49-F238E27FC236}">
                  <a16:creationId xmlns:a16="http://schemas.microsoft.com/office/drawing/2014/main" id="{6C18A4FE-246C-8D9E-D55E-4F89C9299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8" y="1951"/>
              <a:ext cx="42" cy="25"/>
            </a:xfrm>
            <a:custGeom>
              <a:avLst/>
              <a:gdLst>
                <a:gd name="T0" fmla="*/ 126 w 126"/>
                <a:gd name="T1" fmla="*/ 76 h 76"/>
                <a:gd name="T2" fmla="*/ 19 w 126"/>
                <a:gd name="T3" fmla="*/ 9 h 76"/>
                <a:gd name="T4" fmla="*/ 18 w 126"/>
                <a:gd name="T5" fmla="*/ 9 h 76"/>
                <a:gd name="T6" fmla="*/ 18 w 126"/>
                <a:gd name="T7" fmla="*/ 9 h 76"/>
                <a:gd name="T8" fmla="*/ 16 w 126"/>
                <a:gd name="T9" fmla="*/ 7 h 76"/>
                <a:gd name="T10" fmla="*/ 16 w 126"/>
                <a:gd name="T11" fmla="*/ 7 h 76"/>
                <a:gd name="T12" fmla="*/ 13 w 126"/>
                <a:gd name="T13" fmla="*/ 6 h 76"/>
                <a:gd name="T14" fmla="*/ 10 w 126"/>
                <a:gd name="T15" fmla="*/ 5 h 76"/>
                <a:gd name="T16" fmla="*/ 8 w 126"/>
                <a:gd name="T17" fmla="*/ 4 h 76"/>
                <a:gd name="T18" fmla="*/ 5 w 126"/>
                <a:gd name="T19" fmla="*/ 3 h 76"/>
                <a:gd name="T20" fmla="*/ 2 w 126"/>
                <a:gd name="T21" fmla="*/ 1 h 76"/>
                <a:gd name="T22" fmla="*/ 0 w 126"/>
                <a:gd name="T2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" h="76">
                  <a:moveTo>
                    <a:pt x="126" y="76"/>
                  </a:moveTo>
                  <a:lnTo>
                    <a:pt x="19" y="9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3" y="6"/>
                  </a:lnTo>
                  <a:lnTo>
                    <a:pt x="10" y="5"/>
                  </a:lnTo>
                  <a:lnTo>
                    <a:pt x="8" y="4"/>
                  </a:lnTo>
                  <a:lnTo>
                    <a:pt x="5" y="3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5" name="Freeform 173">
              <a:extLst>
                <a:ext uri="{FF2B5EF4-FFF2-40B4-BE49-F238E27FC236}">
                  <a16:creationId xmlns:a16="http://schemas.microsoft.com/office/drawing/2014/main" id="{7B1F097A-ECC0-B950-FE74-ABB242189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1941"/>
              <a:ext cx="10" cy="7"/>
            </a:xfrm>
            <a:custGeom>
              <a:avLst/>
              <a:gdLst>
                <a:gd name="T0" fmla="*/ 0 w 32"/>
                <a:gd name="T1" fmla="*/ 0 h 21"/>
                <a:gd name="T2" fmla="*/ 1 w 32"/>
                <a:gd name="T3" fmla="*/ 3 h 21"/>
                <a:gd name="T4" fmla="*/ 1 w 32"/>
                <a:gd name="T5" fmla="*/ 7 h 21"/>
                <a:gd name="T6" fmla="*/ 3 w 32"/>
                <a:gd name="T7" fmla="*/ 10 h 21"/>
                <a:gd name="T8" fmla="*/ 6 w 32"/>
                <a:gd name="T9" fmla="*/ 13 h 21"/>
                <a:gd name="T10" fmla="*/ 9 w 32"/>
                <a:gd name="T11" fmla="*/ 16 h 21"/>
                <a:gd name="T12" fmla="*/ 13 w 32"/>
                <a:gd name="T13" fmla="*/ 19 h 21"/>
                <a:gd name="T14" fmla="*/ 18 w 32"/>
                <a:gd name="T15" fmla="*/ 21 h 21"/>
                <a:gd name="T16" fmla="*/ 22 w 32"/>
                <a:gd name="T17" fmla="*/ 21 h 21"/>
                <a:gd name="T18" fmla="*/ 27 w 32"/>
                <a:gd name="T19" fmla="*/ 21 h 21"/>
                <a:gd name="T20" fmla="*/ 32 w 32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1">
                  <a:moveTo>
                    <a:pt x="0" y="0"/>
                  </a:moveTo>
                  <a:lnTo>
                    <a:pt x="1" y="3"/>
                  </a:lnTo>
                  <a:lnTo>
                    <a:pt x="1" y="7"/>
                  </a:lnTo>
                  <a:lnTo>
                    <a:pt x="3" y="10"/>
                  </a:lnTo>
                  <a:lnTo>
                    <a:pt x="6" y="13"/>
                  </a:lnTo>
                  <a:lnTo>
                    <a:pt x="9" y="16"/>
                  </a:lnTo>
                  <a:lnTo>
                    <a:pt x="13" y="19"/>
                  </a:lnTo>
                  <a:lnTo>
                    <a:pt x="18" y="21"/>
                  </a:lnTo>
                  <a:lnTo>
                    <a:pt x="22" y="21"/>
                  </a:lnTo>
                  <a:lnTo>
                    <a:pt x="27" y="21"/>
                  </a:lnTo>
                  <a:lnTo>
                    <a:pt x="32" y="21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6" name="Freeform 174">
              <a:extLst>
                <a:ext uri="{FF2B5EF4-FFF2-40B4-BE49-F238E27FC236}">
                  <a16:creationId xmlns:a16="http://schemas.microsoft.com/office/drawing/2014/main" id="{D74A2611-AD89-5A66-BEF6-CF6E77D4C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" y="1931"/>
              <a:ext cx="13" cy="9"/>
            </a:xfrm>
            <a:custGeom>
              <a:avLst/>
              <a:gdLst>
                <a:gd name="T0" fmla="*/ 0 w 38"/>
                <a:gd name="T1" fmla="*/ 0 h 25"/>
                <a:gd name="T2" fmla="*/ 2 w 38"/>
                <a:gd name="T3" fmla="*/ 5 h 25"/>
                <a:gd name="T4" fmla="*/ 5 w 38"/>
                <a:gd name="T5" fmla="*/ 9 h 25"/>
                <a:gd name="T6" fmla="*/ 7 w 38"/>
                <a:gd name="T7" fmla="*/ 13 h 25"/>
                <a:gd name="T8" fmla="*/ 11 w 38"/>
                <a:gd name="T9" fmla="*/ 17 h 25"/>
                <a:gd name="T10" fmla="*/ 15 w 38"/>
                <a:gd name="T11" fmla="*/ 19 h 25"/>
                <a:gd name="T12" fmla="*/ 19 w 38"/>
                <a:gd name="T13" fmla="*/ 23 h 25"/>
                <a:gd name="T14" fmla="*/ 24 w 38"/>
                <a:gd name="T15" fmla="*/ 24 h 25"/>
                <a:gd name="T16" fmla="*/ 28 w 38"/>
                <a:gd name="T17" fmla="*/ 25 h 25"/>
                <a:gd name="T18" fmla="*/ 33 w 38"/>
                <a:gd name="T19" fmla="*/ 25 h 25"/>
                <a:gd name="T20" fmla="*/ 38 w 38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25">
                  <a:moveTo>
                    <a:pt x="0" y="0"/>
                  </a:moveTo>
                  <a:lnTo>
                    <a:pt x="2" y="5"/>
                  </a:lnTo>
                  <a:lnTo>
                    <a:pt x="5" y="9"/>
                  </a:lnTo>
                  <a:lnTo>
                    <a:pt x="7" y="13"/>
                  </a:lnTo>
                  <a:lnTo>
                    <a:pt x="11" y="17"/>
                  </a:lnTo>
                  <a:lnTo>
                    <a:pt x="15" y="19"/>
                  </a:lnTo>
                  <a:lnTo>
                    <a:pt x="19" y="23"/>
                  </a:lnTo>
                  <a:lnTo>
                    <a:pt x="24" y="24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8" y="25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7" name="Freeform 175">
              <a:extLst>
                <a:ext uri="{FF2B5EF4-FFF2-40B4-BE49-F238E27FC236}">
                  <a16:creationId xmlns:a16="http://schemas.microsoft.com/office/drawing/2014/main" id="{C4CC1B1D-E6AF-3563-52FB-31DF70738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" y="1015"/>
              <a:ext cx="305" cy="316"/>
            </a:xfrm>
            <a:custGeom>
              <a:avLst/>
              <a:gdLst>
                <a:gd name="T0" fmla="*/ 697 w 915"/>
                <a:gd name="T1" fmla="*/ 16 h 947"/>
                <a:gd name="T2" fmla="*/ 708 w 915"/>
                <a:gd name="T3" fmla="*/ 30 h 947"/>
                <a:gd name="T4" fmla="*/ 772 w 915"/>
                <a:gd name="T5" fmla="*/ 65 h 947"/>
                <a:gd name="T6" fmla="*/ 807 w 915"/>
                <a:gd name="T7" fmla="*/ 98 h 947"/>
                <a:gd name="T8" fmla="*/ 834 w 915"/>
                <a:gd name="T9" fmla="*/ 99 h 947"/>
                <a:gd name="T10" fmla="*/ 857 w 915"/>
                <a:gd name="T11" fmla="*/ 116 h 947"/>
                <a:gd name="T12" fmla="*/ 875 w 915"/>
                <a:gd name="T13" fmla="*/ 140 h 947"/>
                <a:gd name="T14" fmla="*/ 884 w 915"/>
                <a:gd name="T15" fmla="*/ 182 h 947"/>
                <a:gd name="T16" fmla="*/ 884 w 915"/>
                <a:gd name="T17" fmla="*/ 213 h 947"/>
                <a:gd name="T18" fmla="*/ 868 w 915"/>
                <a:gd name="T19" fmla="*/ 234 h 947"/>
                <a:gd name="T20" fmla="*/ 872 w 915"/>
                <a:gd name="T21" fmla="*/ 259 h 947"/>
                <a:gd name="T22" fmla="*/ 886 w 915"/>
                <a:gd name="T23" fmla="*/ 286 h 947"/>
                <a:gd name="T24" fmla="*/ 906 w 915"/>
                <a:gd name="T25" fmla="*/ 334 h 947"/>
                <a:gd name="T26" fmla="*/ 915 w 915"/>
                <a:gd name="T27" fmla="*/ 364 h 947"/>
                <a:gd name="T28" fmla="*/ 913 w 915"/>
                <a:gd name="T29" fmla="*/ 390 h 947"/>
                <a:gd name="T30" fmla="*/ 888 w 915"/>
                <a:gd name="T31" fmla="*/ 457 h 947"/>
                <a:gd name="T32" fmla="*/ 854 w 915"/>
                <a:gd name="T33" fmla="*/ 495 h 947"/>
                <a:gd name="T34" fmla="*/ 588 w 915"/>
                <a:gd name="T35" fmla="*/ 755 h 947"/>
                <a:gd name="T36" fmla="*/ 517 w 915"/>
                <a:gd name="T37" fmla="*/ 884 h 947"/>
                <a:gd name="T38" fmla="*/ 481 w 915"/>
                <a:gd name="T39" fmla="*/ 912 h 947"/>
                <a:gd name="T40" fmla="*/ 468 w 915"/>
                <a:gd name="T41" fmla="*/ 915 h 947"/>
                <a:gd name="T42" fmla="*/ 458 w 915"/>
                <a:gd name="T43" fmla="*/ 921 h 947"/>
                <a:gd name="T44" fmla="*/ 421 w 915"/>
                <a:gd name="T45" fmla="*/ 941 h 947"/>
                <a:gd name="T46" fmla="*/ 373 w 915"/>
                <a:gd name="T47" fmla="*/ 945 h 947"/>
                <a:gd name="T48" fmla="*/ 313 w 915"/>
                <a:gd name="T49" fmla="*/ 937 h 947"/>
                <a:gd name="T50" fmla="*/ 281 w 915"/>
                <a:gd name="T51" fmla="*/ 922 h 947"/>
                <a:gd name="T52" fmla="*/ 255 w 915"/>
                <a:gd name="T53" fmla="*/ 901 h 947"/>
                <a:gd name="T54" fmla="*/ 228 w 915"/>
                <a:gd name="T55" fmla="*/ 891 h 947"/>
                <a:gd name="T56" fmla="*/ 207 w 915"/>
                <a:gd name="T57" fmla="*/ 880 h 947"/>
                <a:gd name="T58" fmla="*/ 183 w 915"/>
                <a:gd name="T59" fmla="*/ 867 h 947"/>
                <a:gd name="T60" fmla="*/ 167 w 915"/>
                <a:gd name="T61" fmla="*/ 847 h 947"/>
                <a:gd name="T62" fmla="*/ 156 w 915"/>
                <a:gd name="T63" fmla="*/ 826 h 947"/>
                <a:gd name="T64" fmla="*/ 138 w 915"/>
                <a:gd name="T65" fmla="*/ 785 h 947"/>
                <a:gd name="T66" fmla="*/ 120 w 915"/>
                <a:gd name="T67" fmla="*/ 747 h 947"/>
                <a:gd name="T68" fmla="*/ 100 w 915"/>
                <a:gd name="T69" fmla="*/ 714 h 947"/>
                <a:gd name="T70" fmla="*/ 58 w 915"/>
                <a:gd name="T71" fmla="*/ 677 h 947"/>
                <a:gd name="T72" fmla="*/ 26 w 915"/>
                <a:gd name="T73" fmla="*/ 634 h 947"/>
                <a:gd name="T74" fmla="*/ 16 w 915"/>
                <a:gd name="T75" fmla="*/ 591 h 947"/>
                <a:gd name="T76" fmla="*/ 11 w 915"/>
                <a:gd name="T77" fmla="*/ 555 h 947"/>
                <a:gd name="T78" fmla="*/ 3 w 915"/>
                <a:gd name="T79" fmla="*/ 509 h 947"/>
                <a:gd name="T80" fmla="*/ 0 w 915"/>
                <a:gd name="T81" fmla="*/ 457 h 947"/>
                <a:gd name="T82" fmla="*/ 3 w 915"/>
                <a:gd name="T83" fmla="*/ 397 h 947"/>
                <a:gd name="T84" fmla="*/ 24 w 915"/>
                <a:gd name="T85" fmla="*/ 327 h 947"/>
                <a:gd name="T86" fmla="*/ 77 w 915"/>
                <a:gd name="T87" fmla="*/ 261 h 947"/>
                <a:gd name="T88" fmla="*/ 173 w 915"/>
                <a:gd name="T89" fmla="*/ 209 h 947"/>
                <a:gd name="T90" fmla="*/ 207 w 915"/>
                <a:gd name="T91" fmla="*/ 184 h 947"/>
                <a:gd name="T92" fmla="*/ 251 w 915"/>
                <a:gd name="T93" fmla="*/ 145 h 947"/>
                <a:gd name="T94" fmla="*/ 276 w 915"/>
                <a:gd name="T95" fmla="*/ 111 h 947"/>
                <a:gd name="T96" fmla="*/ 311 w 915"/>
                <a:gd name="T97" fmla="*/ 82 h 947"/>
                <a:gd name="T98" fmla="*/ 350 w 915"/>
                <a:gd name="T99" fmla="*/ 60 h 947"/>
                <a:gd name="T100" fmla="*/ 407 w 915"/>
                <a:gd name="T101" fmla="*/ 42 h 947"/>
                <a:gd name="T102" fmla="*/ 468 w 915"/>
                <a:gd name="T103" fmla="*/ 28 h 947"/>
                <a:gd name="T104" fmla="*/ 505 w 915"/>
                <a:gd name="T105" fmla="*/ 7 h 947"/>
                <a:gd name="T106" fmla="*/ 542 w 915"/>
                <a:gd name="T107" fmla="*/ 0 h 947"/>
                <a:gd name="T108" fmla="*/ 585 w 915"/>
                <a:gd name="T109" fmla="*/ 8 h 947"/>
                <a:gd name="T110" fmla="*/ 641 w 915"/>
                <a:gd name="T111" fmla="*/ 9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5" h="947">
                  <a:moveTo>
                    <a:pt x="676" y="7"/>
                  </a:moveTo>
                  <a:lnTo>
                    <a:pt x="682" y="8"/>
                  </a:lnTo>
                  <a:lnTo>
                    <a:pt x="687" y="9"/>
                  </a:lnTo>
                  <a:lnTo>
                    <a:pt x="691" y="11"/>
                  </a:lnTo>
                  <a:lnTo>
                    <a:pt x="694" y="13"/>
                  </a:lnTo>
                  <a:lnTo>
                    <a:pt x="697" y="16"/>
                  </a:lnTo>
                  <a:lnTo>
                    <a:pt x="699" y="17"/>
                  </a:lnTo>
                  <a:lnTo>
                    <a:pt x="700" y="21"/>
                  </a:lnTo>
                  <a:lnTo>
                    <a:pt x="703" y="23"/>
                  </a:lnTo>
                  <a:lnTo>
                    <a:pt x="705" y="26"/>
                  </a:lnTo>
                  <a:lnTo>
                    <a:pt x="706" y="28"/>
                  </a:lnTo>
                  <a:lnTo>
                    <a:pt x="708" y="30"/>
                  </a:lnTo>
                  <a:lnTo>
                    <a:pt x="716" y="33"/>
                  </a:lnTo>
                  <a:lnTo>
                    <a:pt x="725" y="36"/>
                  </a:lnTo>
                  <a:lnTo>
                    <a:pt x="737" y="42"/>
                  </a:lnTo>
                  <a:lnTo>
                    <a:pt x="748" y="48"/>
                  </a:lnTo>
                  <a:lnTo>
                    <a:pt x="760" y="57"/>
                  </a:lnTo>
                  <a:lnTo>
                    <a:pt x="772" y="65"/>
                  </a:lnTo>
                  <a:lnTo>
                    <a:pt x="781" y="74"/>
                  </a:lnTo>
                  <a:lnTo>
                    <a:pt x="788" y="85"/>
                  </a:lnTo>
                  <a:lnTo>
                    <a:pt x="793" y="95"/>
                  </a:lnTo>
                  <a:lnTo>
                    <a:pt x="797" y="97"/>
                  </a:lnTo>
                  <a:lnTo>
                    <a:pt x="803" y="98"/>
                  </a:lnTo>
                  <a:lnTo>
                    <a:pt x="807" y="98"/>
                  </a:lnTo>
                  <a:lnTo>
                    <a:pt x="811" y="98"/>
                  </a:lnTo>
                  <a:lnTo>
                    <a:pt x="814" y="98"/>
                  </a:lnTo>
                  <a:lnTo>
                    <a:pt x="820" y="98"/>
                  </a:lnTo>
                  <a:lnTo>
                    <a:pt x="825" y="98"/>
                  </a:lnTo>
                  <a:lnTo>
                    <a:pt x="829" y="99"/>
                  </a:lnTo>
                  <a:lnTo>
                    <a:pt x="834" y="99"/>
                  </a:lnTo>
                  <a:lnTo>
                    <a:pt x="838" y="102"/>
                  </a:lnTo>
                  <a:lnTo>
                    <a:pt x="841" y="104"/>
                  </a:lnTo>
                  <a:lnTo>
                    <a:pt x="844" y="107"/>
                  </a:lnTo>
                  <a:lnTo>
                    <a:pt x="849" y="109"/>
                  </a:lnTo>
                  <a:lnTo>
                    <a:pt x="854" y="113"/>
                  </a:lnTo>
                  <a:lnTo>
                    <a:pt x="857" y="116"/>
                  </a:lnTo>
                  <a:lnTo>
                    <a:pt x="862" y="120"/>
                  </a:lnTo>
                  <a:lnTo>
                    <a:pt x="866" y="123"/>
                  </a:lnTo>
                  <a:lnTo>
                    <a:pt x="869" y="127"/>
                  </a:lnTo>
                  <a:lnTo>
                    <a:pt x="872" y="130"/>
                  </a:lnTo>
                  <a:lnTo>
                    <a:pt x="873" y="135"/>
                  </a:lnTo>
                  <a:lnTo>
                    <a:pt x="875" y="140"/>
                  </a:lnTo>
                  <a:lnTo>
                    <a:pt x="876" y="146"/>
                  </a:lnTo>
                  <a:lnTo>
                    <a:pt x="878" y="152"/>
                  </a:lnTo>
                  <a:lnTo>
                    <a:pt x="880" y="160"/>
                  </a:lnTo>
                  <a:lnTo>
                    <a:pt x="880" y="167"/>
                  </a:lnTo>
                  <a:lnTo>
                    <a:pt x="882" y="174"/>
                  </a:lnTo>
                  <a:lnTo>
                    <a:pt x="884" y="182"/>
                  </a:lnTo>
                  <a:lnTo>
                    <a:pt x="886" y="188"/>
                  </a:lnTo>
                  <a:lnTo>
                    <a:pt x="886" y="194"/>
                  </a:lnTo>
                  <a:lnTo>
                    <a:pt x="886" y="196"/>
                  </a:lnTo>
                  <a:lnTo>
                    <a:pt x="886" y="203"/>
                  </a:lnTo>
                  <a:lnTo>
                    <a:pt x="885" y="208"/>
                  </a:lnTo>
                  <a:lnTo>
                    <a:pt x="884" y="213"/>
                  </a:lnTo>
                  <a:lnTo>
                    <a:pt x="881" y="217"/>
                  </a:lnTo>
                  <a:lnTo>
                    <a:pt x="879" y="221"/>
                  </a:lnTo>
                  <a:lnTo>
                    <a:pt x="876" y="224"/>
                  </a:lnTo>
                  <a:lnTo>
                    <a:pt x="874" y="227"/>
                  </a:lnTo>
                  <a:lnTo>
                    <a:pt x="872" y="229"/>
                  </a:lnTo>
                  <a:lnTo>
                    <a:pt x="868" y="234"/>
                  </a:lnTo>
                  <a:lnTo>
                    <a:pt x="866" y="236"/>
                  </a:lnTo>
                  <a:lnTo>
                    <a:pt x="866" y="240"/>
                  </a:lnTo>
                  <a:lnTo>
                    <a:pt x="867" y="244"/>
                  </a:lnTo>
                  <a:lnTo>
                    <a:pt x="867" y="248"/>
                  </a:lnTo>
                  <a:lnTo>
                    <a:pt x="869" y="254"/>
                  </a:lnTo>
                  <a:lnTo>
                    <a:pt x="872" y="259"/>
                  </a:lnTo>
                  <a:lnTo>
                    <a:pt x="873" y="265"/>
                  </a:lnTo>
                  <a:lnTo>
                    <a:pt x="876" y="271"/>
                  </a:lnTo>
                  <a:lnTo>
                    <a:pt x="878" y="276"/>
                  </a:lnTo>
                  <a:lnTo>
                    <a:pt x="880" y="280"/>
                  </a:lnTo>
                  <a:lnTo>
                    <a:pt x="884" y="283"/>
                  </a:lnTo>
                  <a:lnTo>
                    <a:pt x="886" y="286"/>
                  </a:lnTo>
                  <a:lnTo>
                    <a:pt x="890" y="294"/>
                  </a:lnTo>
                  <a:lnTo>
                    <a:pt x="892" y="299"/>
                  </a:lnTo>
                  <a:lnTo>
                    <a:pt x="895" y="309"/>
                  </a:lnTo>
                  <a:lnTo>
                    <a:pt x="899" y="317"/>
                  </a:lnTo>
                  <a:lnTo>
                    <a:pt x="903" y="326"/>
                  </a:lnTo>
                  <a:lnTo>
                    <a:pt x="906" y="334"/>
                  </a:lnTo>
                  <a:lnTo>
                    <a:pt x="909" y="341"/>
                  </a:lnTo>
                  <a:lnTo>
                    <a:pt x="910" y="347"/>
                  </a:lnTo>
                  <a:lnTo>
                    <a:pt x="912" y="351"/>
                  </a:lnTo>
                  <a:lnTo>
                    <a:pt x="913" y="357"/>
                  </a:lnTo>
                  <a:lnTo>
                    <a:pt x="913" y="360"/>
                  </a:lnTo>
                  <a:lnTo>
                    <a:pt x="915" y="364"/>
                  </a:lnTo>
                  <a:lnTo>
                    <a:pt x="915" y="368"/>
                  </a:lnTo>
                  <a:lnTo>
                    <a:pt x="915" y="373"/>
                  </a:lnTo>
                  <a:lnTo>
                    <a:pt x="913" y="378"/>
                  </a:lnTo>
                  <a:lnTo>
                    <a:pt x="913" y="382"/>
                  </a:lnTo>
                  <a:lnTo>
                    <a:pt x="913" y="386"/>
                  </a:lnTo>
                  <a:lnTo>
                    <a:pt x="913" y="390"/>
                  </a:lnTo>
                  <a:lnTo>
                    <a:pt x="913" y="395"/>
                  </a:lnTo>
                  <a:lnTo>
                    <a:pt x="911" y="408"/>
                  </a:lnTo>
                  <a:lnTo>
                    <a:pt x="907" y="421"/>
                  </a:lnTo>
                  <a:lnTo>
                    <a:pt x="901" y="435"/>
                  </a:lnTo>
                  <a:lnTo>
                    <a:pt x="894" y="446"/>
                  </a:lnTo>
                  <a:lnTo>
                    <a:pt x="888" y="457"/>
                  </a:lnTo>
                  <a:lnTo>
                    <a:pt x="881" y="466"/>
                  </a:lnTo>
                  <a:lnTo>
                    <a:pt x="876" y="473"/>
                  </a:lnTo>
                  <a:lnTo>
                    <a:pt x="872" y="479"/>
                  </a:lnTo>
                  <a:lnTo>
                    <a:pt x="867" y="483"/>
                  </a:lnTo>
                  <a:lnTo>
                    <a:pt x="866" y="484"/>
                  </a:lnTo>
                  <a:lnTo>
                    <a:pt x="854" y="495"/>
                  </a:lnTo>
                  <a:lnTo>
                    <a:pt x="825" y="523"/>
                  </a:lnTo>
                  <a:lnTo>
                    <a:pt x="785" y="560"/>
                  </a:lnTo>
                  <a:lnTo>
                    <a:pt x="737" y="607"/>
                  </a:lnTo>
                  <a:lnTo>
                    <a:pt x="686" y="658"/>
                  </a:lnTo>
                  <a:lnTo>
                    <a:pt x="635" y="709"/>
                  </a:lnTo>
                  <a:lnTo>
                    <a:pt x="588" y="755"/>
                  </a:lnTo>
                  <a:lnTo>
                    <a:pt x="549" y="793"/>
                  </a:lnTo>
                  <a:lnTo>
                    <a:pt x="524" y="821"/>
                  </a:lnTo>
                  <a:lnTo>
                    <a:pt x="513" y="833"/>
                  </a:lnTo>
                  <a:lnTo>
                    <a:pt x="519" y="854"/>
                  </a:lnTo>
                  <a:lnTo>
                    <a:pt x="519" y="871"/>
                  </a:lnTo>
                  <a:lnTo>
                    <a:pt x="517" y="884"/>
                  </a:lnTo>
                  <a:lnTo>
                    <a:pt x="512" y="893"/>
                  </a:lnTo>
                  <a:lnTo>
                    <a:pt x="505" y="901"/>
                  </a:lnTo>
                  <a:lnTo>
                    <a:pt x="499" y="905"/>
                  </a:lnTo>
                  <a:lnTo>
                    <a:pt x="492" y="908"/>
                  </a:lnTo>
                  <a:lnTo>
                    <a:pt x="486" y="910"/>
                  </a:lnTo>
                  <a:lnTo>
                    <a:pt x="481" y="912"/>
                  </a:lnTo>
                  <a:lnTo>
                    <a:pt x="479" y="912"/>
                  </a:lnTo>
                  <a:lnTo>
                    <a:pt x="476" y="912"/>
                  </a:lnTo>
                  <a:lnTo>
                    <a:pt x="475" y="912"/>
                  </a:lnTo>
                  <a:lnTo>
                    <a:pt x="473" y="914"/>
                  </a:lnTo>
                  <a:lnTo>
                    <a:pt x="471" y="915"/>
                  </a:lnTo>
                  <a:lnTo>
                    <a:pt x="468" y="915"/>
                  </a:lnTo>
                  <a:lnTo>
                    <a:pt x="467" y="916"/>
                  </a:lnTo>
                  <a:lnTo>
                    <a:pt x="466" y="917"/>
                  </a:lnTo>
                  <a:lnTo>
                    <a:pt x="463" y="917"/>
                  </a:lnTo>
                  <a:lnTo>
                    <a:pt x="462" y="917"/>
                  </a:lnTo>
                  <a:lnTo>
                    <a:pt x="462" y="917"/>
                  </a:lnTo>
                  <a:lnTo>
                    <a:pt x="458" y="921"/>
                  </a:lnTo>
                  <a:lnTo>
                    <a:pt x="454" y="924"/>
                  </a:lnTo>
                  <a:lnTo>
                    <a:pt x="448" y="928"/>
                  </a:lnTo>
                  <a:lnTo>
                    <a:pt x="443" y="931"/>
                  </a:lnTo>
                  <a:lnTo>
                    <a:pt x="436" y="936"/>
                  </a:lnTo>
                  <a:lnTo>
                    <a:pt x="430" y="939"/>
                  </a:lnTo>
                  <a:lnTo>
                    <a:pt x="421" y="941"/>
                  </a:lnTo>
                  <a:lnTo>
                    <a:pt x="415" y="945"/>
                  </a:lnTo>
                  <a:lnTo>
                    <a:pt x="408" y="946"/>
                  </a:lnTo>
                  <a:lnTo>
                    <a:pt x="402" y="947"/>
                  </a:lnTo>
                  <a:lnTo>
                    <a:pt x="393" y="947"/>
                  </a:lnTo>
                  <a:lnTo>
                    <a:pt x="382" y="946"/>
                  </a:lnTo>
                  <a:lnTo>
                    <a:pt x="373" y="945"/>
                  </a:lnTo>
                  <a:lnTo>
                    <a:pt x="362" y="945"/>
                  </a:lnTo>
                  <a:lnTo>
                    <a:pt x="352" y="942"/>
                  </a:lnTo>
                  <a:lnTo>
                    <a:pt x="342" y="941"/>
                  </a:lnTo>
                  <a:lnTo>
                    <a:pt x="332" y="941"/>
                  </a:lnTo>
                  <a:lnTo>
                    <a:pt x="323" y="940"/>
                  </a:lnTo>
                  <a:lnTo>
                    <a:pt x="313" y="937"/>
                  </a:lnTo>
                  <a:lnTo>
                    <a:pt x="302" y="936"/>
                  </a:lnTo>
                  <a:lnTo>
                    <a:pt x="300" y="936"/>
                  </a:lnTo>
                  <a:lnTo>
                    <a:pt x="295" y="934"/>
                  </a:lnTo>
                  <a:lnTo>
                    <a:pt x="290" y="930"/>
                  </a:lnTo>
                  <a:lnTo>
                    <a:pt x="287" y="927"/>
                  </a:lnTo>
                  <a:lnTo>
                    <a:pt x="281" y="922"/>
                  </a:lnTo>
                  <a:lnTo>
                    <a:pt x="276" y="917"/>
                  </a:lnTo>
                  <a:lnTo>
                    <a:pt x="271" y="914"/>
                  </a:lnTo>
                  <a:lnTo>
                    <a:pt x="265" y="909"/>
                  </a:lnTo>
                  <a:lnTo>
                    <a:pt x="261" y="905"/>
                  </a:lnTo>
                  <a:lnTo>
                    <a:pt x="257" y="903"/>
                  </a:lnTo>
                  <a:lnTo>
                    <a:pt x="255" y="901"/>
                  </a:lnTo>
                  <a:lnTo>
                    <a:pt x="251" y="899"/>
                  </a:lnTo>
                  <a:lnTo>
                    <a:pt x="246" y="898"/>
                  </a:lnTo>
                  <a:lnTo>
                    <a:pt x="243" y="896"/>
                  </a:lnTo>
                  <a:lnTo>
                    <a:pt x="238" y="895"/>
                  </a:lnTo>
                  <a:lnTo>
                    <a:pt x="233" y="893"/>
                  </a:lnTo>
                  <a:lnTo>
                    <a:pt x="228" y="891"/>
                  </a:lnTo>
                  <a:lnTo>
                    <a:pt x="225" y="890"/>
                  </a:lnTo>
                  <a:lnTo>
                    <a:pt x="221" y="887"/>
                  </a:lnTo>
                  <a:lnTo>
                    <a:pt x="219" y="886"/>
                  </a:lnTo>
                  <a:lnTo>
                    <a:pt x="215" y="884"/>
                  </a:lnTo>
                  <a:lnTo>
                    <a:pt x="212" y="882"/>
                  </a:lnTo>
                  <a:lnTo>
                    <a:pt x="207" y="880"/>
                  </a:lnTo>
                  <a:lnTo>
                    <a:pt x="203" y="878"/>
                  </a:lnTo>
                  <a:lnTo>
                    <a:pt x="200" y="876"/>
                  </a:lnTo>
                  <a:lnTo>
                    <a:pt x="196" y="873"/>
                  </a:lnTo>
                  <a:lnTo>
                    <a:pt x="193" y="872"/>
                  </a:lnTo>
                  <a:lnTo>
                    <a:pt x="189" y="870"/>
                  </a:lnTo>
                  <a:lnTo>
                    <a:pt x="183" y="867"/>
                  </a:lnTo>
                  <a:lnTo>
                    <a:pt x="180" y="866"/>
                  </a:lnTo>
                  <a:lnTo>
                    <a:pt x="178" y="864"/>
                  </a:lnTo>
                  <a:lnTo>
                    <a:pt x="175" y="860"/>
                  </a:lnTo>
                  <a:lnTo>
                    <a:pt x="173" y="857"/>
                  </a:lnTo>
                  <a:lnTo>
                    <a:pt x="170" y="853"/>
                  </a:lnTo>
                  <a:lnTo>
                    <a:pt x="167" y="847"/>
                  </a:lnTo>
                  <a:lnTo>
                    <a:pt x="164" y="843"/>
                  </a:lnTo>
                  <a:lnTo>
                    <a:pt x="162" y="839"/>
                  </a:lnTo>
                  <a:lnTo>
                    <a:pt x="161" y="836"/>
                  </a:lnTo>
                  <a:lnTo>
                    <a:pt x="158" y="834"/>
                  </a:lnTo>
                  <a:lnTo>
                    <a:pt x="157" y="833"/>
                  </a:lnTo>
                  <a:lnTo>
                    <a:pt x="156" y="826"/>
                  </a:lnTo>
                  <a:lnTo>
                    <a:pt x="153" y="818"/>
                  </a:lnTo>
                  <a:lnTo>
                    <a:pt x="151" y="811"/>
                  </a:lnTo>
                  <a:lnTo>
                    <a:pt x="146" y="805"/>
                  </a:lnTo>
                  <a:lnTo>
                    <a:pt x="144" y="798"/>
                  </a:lnTo>
                  <a:lnTo>
                    <a:pt x="140" y="792"/>
                  </a:lnTo>
                  <a:lnTo>
                    <a:pt x="138" y="785"/>
                  </a:lnTo>
                  <a:lnTo>
                    <a:pt x="134" y="778"/>
                  </a:lnTo>
                  <a:lnTo>
                    <a:pt x="132" y="772"/>
                  </a:lnTo>
                  <a:lnTo>
                    <a:pt x="130" y="765"/>
                  </a:lnTo>
                  <a:lnTo>
                    <a:pt x="127" y="760"/>
                  </a:lnTo>
                  <a:lnTo>
                    <a:pt x="124" y="753"/>
                  </a:lnTo>
                  <a:lnTo>
                    <a:pt x="120" y="747"/>
                  </a:lnTo>
                  <a:lnTo>
                    <a:pt x="118" y="741"/>
                  </a:lnTo>
                  <a:lnTo>
                    <a:pt x="114" y="736"/>
                  </a:lnTo>
                  <a:lnTo>
                    <a:pt x="111" y="730"/>
                  </a:lnTo>
                  <a:lnTo>
                    <a:pt x="107" y="724"/>
                  </a:lnTo>
                  <a:lnTo>
                    <a:pt x="105" y="720"/>
                  </a:lnTo>
                  <a:lnTo>
                    <a:pt x="100" y="714"/>
                  </a:lnTo>
                  <a:lnTo>
                    <a:pt x="97" y="709"/>
                  </a:lnTo>
                  <a:lnTo>
                    <a:pt x="92" y="702"/>
                  </a:lnTo>
                  <a:lnTo>
                    <a:pt x="83" y="695"/>
                  </a:lnTo>
                  <a:lnTo>
                    <a:pt x="75" y="690"/>
                  </a:lnTo>
                  <a:lnTo>
                    <a:pt x="66" y="684"/>
                  </a:lnTo>
                  <a:lnTo>
                    <a:pt x="58" y="677"/>
                  </a:lnTo>
                  <a:lnTo>
                    <a:pt x="50" y="672"/>
                  </a:lnTo>
                  <a:lnTo>
                    <a:pt x="43" y="664"/>
                  </a:lnTo>
                  <a:lnTo>
                    <a:pt x="36" y="657"/>
                  </a:lnTo>
                  <a:lnTo>
                    <a:pt x="30" y="647"/>
                  </a:lnTo>
                  <a:lnTo>
                    <a:pt x="26" y="636"/>
                  </a:lnTo>
                  <a:lnTo>
                    <a:pt x="26" y="634"/>
                  </a:lnTo>
                  <a:lnTo>
                    <a:pt x="24" y="629"/>
                  </a:lnTo>
                  <a:lnTo>
                    <a:pt x="22" y="622"/>
                  </a:lnTo>
                  <a:lnTo>
                    <a:pt x="22" y="615"/>
                  </a:lnTo>
                  <a:lnTo>
                    <a:pt x="20" y="607"/>
                  </a:lnTo>
                  <a:lnTo>
                    <a:pt x="19" y="598"/>
                  </a:lnTo>
                  <a:lnTo>
                    <a:pt x="16" y="591"/>
                  </a:lnTo>
                  <a:lnTo>
                    <a:pt x="16" y="583"/>
                  </a:lnTo>
                  <a:lnTo>
                    <a:pt x="15" y="578"/>
                  </a:lnTo>
                  <a:lnTo>
                    <a:pt x="15" y="574"/>
                  </a:lnTo>
                  <a:lnTo>
                    <a:pt x="13" y="570"/>
                  </a:lnTo>
                  <a:lnTo>
                    <a:pt x="12" y="564"/>
                  </a:lnTo>
                  <a:lnTo>
                    <a:pt x="11" y="555"/>
                  </a:lnTo>
                  <a:lnTo>
                    <a:pt x="8" y="548"/>
                  </a:lnTo>
                  <a:lnTo>
                    <a:pt x="8" y="540"/>
                  </a:lnTo>
                  <a:lnTo>
                    <a:pt x="7" y="532"/>
                  </a:lnTo>
                  <a:lnTo>
                    <a:pt x="5" y="523"/>
                  </a:lnTo>
                  <a:lnTo>
                    <a:pt x="3" y="515"/>
                  </a:lnTo>
                  <a:lnTo>
                    <a:pt x="3" y="509"/>
                  </a:lnTo>
                  <a:lnTo>
                    <a:pt x="2" y="505"/>
                  </a:lnTo>
                  <a:lnTo>
                    <a:pt x="1" y="497"/>
                  </a:lnTo>
                  <a:lnTo>
                    <a:pt x="0" y="488"/>
                  </a:lnTo>
                  <a:lnTo>
                    <a:pt x="0" y="478"/>
                  </a:lnTo>
                  <a:lnTo>
                    <a:pt x="0" y="467"/>
                  </a:lnTo>
                  <a:lnTo>
                    <a:pt x="0" y="457"/>
                  </a:lnTo>
                  <a:lnTo>
                    <a:pt x="1" y="445"/>
                  </a:lnTo>
                  <a:lnTo>
                    <a:pt x="2" y="434"/>
                  </a:lnTo>
                  <a:lnTo>
                    <a:pt x="2" y="424"/>
                  </a:lnTo>
                  <a:lnTo>
                    <a:pt x="2" y="415"/>
                  </a:lnTo>
                  <a:lnTo>
                    <a:pt x="2" y="407"/>
                  </a:lnTo>
                  <a:lnTo>
                    <a:pt x="3" y="397"/>
                  </a:lnTo>
                  <a:lnTo>
                    <a:pt x="3" y="385"/>
                  </a:lnTo>
                  <a:lnTo>
                    <a:pt x="7" y="374"/>
                  </a:lnTo>
                  <a:lnTo>
                    <a:pt x="11" y="363"/>
                  </a:lnTo>
                  <a:lnTo>
                    <a:pt x="14" y="351"/>
                  </a:lnTo>
                  <a:lnTo>
                    <a:pt x="19" y="338"/>
                  </a:lnTo>
                  <a:lnTo>
                    <a:pt x="24" y="327"/>
                  </a:lnTo>
                  <a:lnTo>
                    <a:pt x="28" y="315"/>
                  </a:lnTo>
                  <a:lnTo>
                    <a:pt x="34" y="305"/>
                  </a:lnTo>
                  <a:lnTo>
                    <a:pt x="39" y="295"/>
                  </a:lnTo>
                  <a:lnTo>
                    <a:pt x="49" y="284"/>
                  </a:lnTo>
                  <a:lnTo>
                    <a:pt x="62" y="272"/>
                  </a:lnTo>
                  <a:lnTo>
                    <a:pt x="77" y="261"/>
                  </a:lnTo>
                  <a:lnTo>
                    <a:pt x="95" y="249"/>
                  </a:lnTo>
                  <a:lnTo>
                    <a:pt x="114" y="240"/>
                  </a:lnTo>
                  <a:lnTo>
                    <a:pt x="133" y="229"/>
                  </a:lnTo>
                  <a:lnTo>
                    <a:pt x="150" y="221"/>
                  </a:lnTo>
                  <a:lnTo>
                    <a:pt x="164" y="214"/>
                  </a:lnTo>
                  <a:lnTo>
                    <a:pt x="173" y="209"/>
                  </a:lnTo>
                  <a:lnTo>
                    <a:pt x="176" y="208"/>
                  </a:lnTo>
                  <a:lnTo>
                    <a:pt x="180" y="205"/>
                  </a:lnTo>
                  <a:lnTo>
                    <a:pt x="186" y="202"/>
                  </a:lnTo>
                  <a:lnTo>
                    <a:pt x="193" y="196"/>
                  </a:lnTo>
                  <a:lnTo>
                    <a:pt x="200" y="190"/>
                  </a:lnTo>
                  <a:lnTo>
                    <a:pt x="207" y="184"/>
                  </a:lnTo>
                  <a:lnTo>
                    <a:pt x="215" y="177"/>
                  </a:lnTo>
                  <a:lnTo>
                    <a:pt x="225" y="170"/>
                  </a:lnTo>
                  <a:lnTo>
                    <a:pt x="232" y="163"/>
                  </a:lnTo>
                  <a:lnTo>
                    <a:pt x="240" y="157"/>
                  </a:lnTo>
                  <a:lnTo>
                    <a:pt x="246" y="151"/>
                  </a:lnTo>
                  <a:lnTo>
                    <a:pt x="251" y="145"/>
                  </a:lnTo>
                  <a:lnTo>
                    <a:pt x="255" y="139"/>
                  </a:lnTo>
                  <a:lnTo>
                    <a:pt x="258" y="133"/>
                  </a:lnTo>
                  <a:lnTo>
                    <a:pt x="263" y="128"/>
                  </a:lnTo>
                  <a:lnTo>
                    <a:pt x="268" y="122"/>
                  </a:lnTo>
                  <a:lnTo>
                    <a:pt x="273" y="117"/>
                  </a:lnTo>
                  <a:lnTo>
                    <a:pt x="276" y="111"/>
                  </a:lnTo>
                  <a:lnTo>
                    <a:pt x="281" y="105"/>
                  </a:lnTo>
                  <a:lnTo>
                    <a:pt x="286" y="101"/>
                  </a:lnTo>
                  <a:lnTo>
                    <a:pt x="290" y="95"/>
                  </a:lnTo>
                  <a:lnTo>
                    <a:pt x="296" y="91"/>
                  </a:lnTo>
                  <a:lnTo>
                    <a:pt x="305" y="88"/>
                  </a:lnTo>
                  <a:lnTo>
                    <a:pt x="311" y="82"/>
                  </a:lnTo>
                  <a:lnTo>
                    <a:pt x="319" y="77"/>
                  </a:lnTo>
                  <a:lnTo>
                    <a:pt x="326" y="73"/>
                  </a:lnTo>
                  <a:lnTo>
                    <a:pt x="332" y="70"/>
                  </a:lnTo>
                  <a:lnTo>
                    <a:pt x="338" y="66"/>
                  </a:lnTo>
                  <a:lnTo>
                    <a:pt x="345" y="63"/>
                  </a:lnTo>
                  <a:lnTo>
                    <a:pt x="350" y="60"/>
                  </a:lnTo>
                  <a:lnTo>
                    <a:pt x="354" y="58"/>
                  </a:lnTo>
                  <a:lnTo>
                    <a:pt x="362" y="54"/>
                  </a:lnTo>
                  <a:lnTo>
                    <a:pt x="371" y="51"/>
                  </a:lnTo>
                  <a:lnTo>
                    <a:pt x="383" y="47"/>
                  </a:lnTo>
                  <a:lnTo>
                    <a:pt x="394" y="45"/>
                  </a:lnTo>
                  <a:lnTo>
                    <a:pt x="407" y="42"/>
                  </a:lnTo>
                  <a:lnTo>
                    <a:pt x="419" y="40"/>
                  </a:lnTo>
                  <a:lnTo>
                    <a:pt x="431" y="38"/>
                  </a:lnTo>
                  <a:lnTo>
                    <a:pt x="442" y="35"/>
                  </a:lnTo>
                  <a:lnTo>
                    <a:pt x="452" y="33"/>
                  </a:lnTo>
                  <a:lnTo>
                    <a:pt x="461" y="30"/>
                  </a:lnTo>
                  <a:lnTo>
                    <a:pt x="468" y="28"/>
                  </a:lnTo>
                  <a:lnTo>
                    <a:pt x="475" y="26"/>
                  </a:lnTo>
                  <a:lnTo>
                    <a:pt x="481" y="22"/>
                  </a:lnTo>
                  <a:lnTo>
                    <a:pt x="488" y="17"/>
                  </a:lnTo>
                  <a:lnTo>
                    <a:pt x="494" y="14"/>
                  </a:lnTo>
                  <a:lnTo>
                    <a:pt x="499" y="10"/>
                  </a:lnTo>
                  <a:lnTo>
                    <a:pt x="505" y="7"/>
                  </a:lnTo>
                  <a:lnTo>
                    <a:pt x="511" y="3"/>
                  </a:lnTo>
                  <a:lnTo>
                    <a:pt x="517" y="2"/>
                  </a:lnTo>
                  <a:lnTo>
                    <a:pt x="521" y="0"/>
                  </a:lnTo>
                  <a:lnTo>
                    <a:pt x="527" y="0"/>
                  </a:lnTo>
                  <a:lnTo>
                    <a:pt x="535" y="0"/>
                  </a:lnTo>
                  <a:lnTo>
                    <a:pt x="542" y="0"/>
                  </a:lnTo>
                  <a:lnTo>
                    <a:pt x="549" y="0"/>
                  </a:lnTo>
                  <a:lnTo>
                    <a:pt x="556" y="1"/>
                  </a:lnTo>
                  <a:lnTo>
                    <a:pt x="564" y="2"/>
                  </a:lnTo>
                  <a:lnTo>
                    <a:pt x="572" y="3"/>
                  </a:lnTo>
                  <a:lnTo>
                    <a:pt x="579" y="5"/>
                  </a:lnTo>
                  <a:lnTo>
                    <a:pt x="585" y="8"/>
                  </a:lnTo>
                  <a:lnTo>
                    <a:pt x="591" y="11"/>
                  </a:lnTo>
                  <a:lnTo>
                    <a:pt x="597" y="11"/>
                  </a:lnTo>
                  <a:lnTo>
                    <a:pt x="607" y="11"/>
                  </a:lnTo>
                  <a:lnTo>
                    <a:pt x="617" y="10"/>
                  </a:lnTo>
                  <a:lnTo>
                    <a:pt x="630" y="10"/>
                  </a:lnTo>
                  <a:lnTo>
                    <a:pt x="641" y="9"/>
                  </a:lnTo>
                  <a:lnTo>
                    <a:pt x="653" y="8"/>
                  </a:lnTo>
                  <a:lnTo>
                    <a:pt x="662" y="8"/>
                  </a:lnTo>
                  <a:lnTo>
                    <a:pt x="670" y="8"/>
                  </a:lnTo>
                  <a:lnTo>
                    <a:pt x="675" y="7"/>
                  </a:lnTo>
                  <a:lnTo>
                    <a:pt x="676" y="7"/>
                  </a:lnTo>
                  <a:close/>
                </a:path>
              </a:pathLst>
            </a:custGeom>
            <a:solidFill>
              <a:srgbClr val="65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8" name="Freeform 176">
              <a:extLst>
                <a:ext uri="{FF2B5EF4-FFF2-40B4-BE49-F238E27FC236}">
                  <a16:creationId xmlns:a16="http://schemas.microsoft.com/office/drawing/2014/main" id="{CBD5BBA1-12CE-2F98-3120-A8F3D549E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" y="1015"/>
              <a:ext cx="305" cy="316"/>
            </a:xfrm>
            <a:custGeom>
              <a:avLst/>
              <a:gdLst>
                <a:gd name="T0" fmla="*/ 697 w 915"/>
                <a:gd name="T1" fmla="*/ 16 h 947"/>
                <a:gd name="T2" fmla="*/ 708 w 915"/>
                <a:gd name="T3" fmla="*/ 30 h 947"/>
                <a:gd name="T4" fmla="*/ 772 w 915"/>
                <a:gd name="T5" fmla="*/ 65 h 947"/>
                <a:gd name="T6" fmla="*/ 807 w 915"/>
                <a:gd name="T7" fmla="*/ 98 h 947"/>
                <a:gd name="T8" fmla="*/ 834 w 915"/>
                <a:gd name="T9" fmla="*/ 99 h 947"/>
                <a:gd name="T10" fmla="*/ 857 w 915"/>
                <a:gd name="T11" fmla="*/ 116 h 947"/>
                <a:gd name="T12" fmla="*/ 875 w 915"/>
                <a:gd name="T13" fmla="*/ 140 h 947"/>
                <a:gd name="T14" fmla="*/ 884 w 915"/>
                <a:gd name="T15" fmla="*/ 182 h 947"/>
                <a:gd name="T16" fmla="*/ 884 w 915"/>
                <a:gd name="T17" fmla="*/ 213 h 947"/>
                <a:gd name="T18" fmla="*/ 868 w 915"/>
                <a:gd name="T19" fmla="*/ 234 h 947"/>
                <a:gd name="T20" fmla="*/ 872 w 915"/>
                <a:gd name="T21" fmla="*/ 259 h 947"/>
                <a:gd name="T22" fmla="*/ 886 w 915"/>
                <a:gd name="T23" fmla="*/ 286 h 947"/>
                <a:gd name="T24" fmla="*/ 906 w 915"/>
                <a:gd name="T25" fmla="*/ 334 h 947"/>
                <a:gd name="T26" fmla="*/ 915 w 915"/>
                <a:gd name="T27" fmla="*/ 364 h 947"/>
                <a:gd name="T28" fmla="*/ 913 w 915"/>
                <a:gd name="T29" fmla="*/ 390 h 947"/>
                <a:gd name="T30" fmla="*/ 888 w 915"/>
                <a:gd name="T31" fmla="*/ 457 h 947"/>
                <a:gd name="T32" fmla="*/ 854 w 915"/>
                <a:gd name="T33" fmla="*/ 495 h 947"/>
                <a:gd name="T34" fmla="*/ 588 w 915"/>
                <a:gd name="T35" fmla="*/ 755 h 947"/>
                <a:gd name="T36" fmla="*/ 517 w 915"/>
                <a:gd name="T37" fmla="*/ 884 h 947"/>
                <a:gd name="T38" fmla="*/ 481 w 915"/>
                <a:gd name="T39" fmla="*/ 912 h 947"/>
                <a:gd name="T40" fmla="*/ 468 w 915"/>
                <a:gd name="T41" fmla="*/ 915 h 947"/>
                <a:gd name="T42" fmla="*/ 458 w 915"/>
                <a:gd name="T43" fmla="*/ 921 h 947"/>
                <a:gd name="T44" fmla="*/ 421 w 915"/>
                <a:gd name="T45" fmla="*/ 941 h 947"/>
                <a:gd name="T46" fmla="*/ 373 w 915"/>
                <a:gd name="T47" fmla="*/ 945 h 947"/>
                <a:gd name="T48" fmla="*/ 313 w 915"/>
                <a:gd name="T49" fmla="*/ 937 h 947"/>
                <a:gd name="T50" fmla="*/ 281 w 915"/>
                <a:gd name="T51" fmla="*/ 922 h 947"/>
                <a:gd name="T52" fmla="*/ 255 w 915"/>
                <a:gd name="T53" fmla="*/ 901 h 947"/>
                <a:gd name="T54" fmla="*/ 228 w 915"/>
                <a:gd name="T55" fmla="*/ 891 h 947"/>
                <a:gd name="T56" fmla="*/ 207 w 915"/>
                <a:gd name="T57" fmla="*/ 880 h 947"/>
                <a:gd name="T58" fmla="*/ 183 w 915"/>
                <a:gd name="T59" fmla="*/ 867 h 947"/>
                <a:gd name="T60" fmla="*/ 167 w 915"/>
                <a:gd name="T61" fmla="*/ 847 h 947"/>
                <a:gd name="T62" fmla="*/ 156 w 915"/>
                <a:gd name="T63" fmla="*/ 826 h 947"/>
                <a:gd name="T64" fmla="*/ 138 w 915"/>
                <a:gd name="T65" fmla="*/ 785 h 947"/>
                <a:gd name="T66" fmla="*/ 120 w 915"/>
                <a:gd name="T67" fmla="*/ 747 h 947"/>
                <a:gd name="T68" fmla="*/ 100 w 915"/>
                <a:gd name="T69" fmla="*/ 714 h 947"/>
                <a:gd name="T70" fmla="*/ 58 w 915"/>
                <a:gd name="T71" fmla="*/ 677 h 947"/>
                <a:gd name="T72" fmla="*/ 26 w 915"/>
                <a:gd name="T73" fmla="*/ 634 h 947"/>
                <a:gd name="T74" fmla="*/ 16 w 915"/>
                <a:gd name="T75" fmla="*/ 591 h 947"/>
                <a:gd name="T76" fmla="*/ 11 w 915"/>
                <a:gd name="T77" fmla="*/ 555 h 947"/>
                <a:gd name="T78" fmla="*/ 3 w 915"/>
                <a:gd name="T79" fmla="*/ 509 h 947"/>
                <a:gd name="T80" fmla="*/ 0 w 915"/>
                <a:gd name="T81" fmla="*/ 457 h 947"/>
                <a:gd name="T82" fmla="*/ 3 w 915"/>
                <a:gd name="T83" fmla="*/ 397 h 947"/>
                <a:gd name="T84" fmla="*/ 24 w 915"/>
                <a:gd name="T85" fmla="*/ 327 h 947"/>
                <a:gd name="T86" fmla="*/ 77 w 915"/>
                <a:gd name="T87" fmla="*/ 261 h 947"/>
                <a:gd name="T88" fmla="*/ 173 w 915"/>
                <a:gd name="T89" fmla="*/ 209 h 947"/>
                <a:gd name="T90" fmla="*/ 207 w 915"/>
                <a:gd name="T91" fmla="*/ 184 h 947"/>
                <a:gd name="T92" fmla="*/ 251 w 915"/>
                <a:gd name="T93" fmla="*/ 145 h 947"/>
                <a:gd name="T94" fmla="*/ 276 w 915"/>
                <a:gd name="T95" fmla="*/ 111 h 947"/>
                <a:gd name="T96" fmla="*/ 311 w 915"/>
                <a:gd name="T97" fmla="*/ 82 h 947"/>
                <a:gd name="T98" fmla="*/ 350 w 915"/>
                <a:gd name="T99" fmla="*/ 60 h 947"/>
                <a:gd name="T100" fmla="*/ 407 w 915"/>
                <a:gd name="T101" fmla="*/ 42 h 947"/>
                <a:gd name="T102" fmla="*/ 468 w 915"/>
                <a:gd name="T103" fmla="*/ 28 h 947"/>
                <a:gd name="T104" fmla="*/ 505 w 915"/>
                <a:gd name="T105" fmla="*/ 7 h 947"/>
                <a:gd name="T106" fmla="*/ 542 w 915"/>
                <a:gd name="T107" fmla="*/ 0 h 947"/>
                <a:gd name="T108" fmla="*/ 585 w 915"/>
                <a:gd name="T109" fmla="*/ 8 h 947"/>
                <a:gd name="T110" fmla="*/ 641 w 915"/>
                <a:gd name="T111" fmla="*/ 9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15" h="947">
                  <a:moveTo>
                    <a:pt x="676" y="7"/>
                  </a:moveTo>
                  <a:lnTo>
                    <a:pt x="682" y="8"/>
                  </a:lnTo>
                  <a:lnTo>
                    <a:pt x="687" y="9"/>
                  </a:lnTo>
                  <a:lnTo>
                    <a:pt x="691" y="11"/>
                  </a:lnTo>
                  <a:lnTo>
                    <a:pt x="694" y="13"/>
                  </a:lnTo>
                  <a:lnTo>
                    <a:pt x="697" y="16"/>
                  </a:lnTo>
                  <a:lnTo>
                    <a:pt x="699" y="17"/>
                  </a:lnTo>
                  <a:lnTo>
                    <a:pt x="700" y="21"/>
                  </a:lnTo>
                  <a:lnTo>
                    <a:pt x="703" y="23"/>
                  </a:lnTo>
                  <a:lnTo>
                    <a:pt x="705" y="26"/>
                  </a:lnTo>
                  <a:lnTo>
                    <a:pt x="706" y="28"/>
                  </a:lnTo>
                  <a:lnTo>
                    <a:pt x="708" y="30"/>
                  </a:lnTo>
                  <a:lnTo>
                    <a:pt x="716" y="33"/>
                  </a:lnTo>
                  <a:lnTo>
                    <a:pt x="725" y="36"/>
                  </a:lnTo>
                  <a:lnTo>
                    <a:pt x="737" y="42"/>
                  </a:lnTo>
                  <a:lnTo>
                    <a:pt x="748" y="48"/>
                  </a:lnTo>
                  <a:lnTo>
                    <a:pt x="760" y="57"/>
                  </a:lnTo>
                  <a:lnTo>
                    <a:pt x="772" y="65"/>
                  </a:lnTo>
                  <a:lnTo>
                    <a:pt x="781" y="74"/>
                  </a:lnTo>
                  <a:lnTo>
                    <a:pt x="788" y="85"/>
                  </a:lnTo>
                  <a:lnTo>
                    <a:pt x="793" y="95"/>
                  </a:lnTo>
                  <a:lnTo>
                    <a:pt x="797" y="97"/>
                  </a:lnTo>
                  <a:lnTo>
                    <a:pt x="803" y="98"/>
                  </a:lnTo>
                  <a:lnTo>
                    <a:pt x="807" y="98"/>
                  </a:lnTo>
                  <a:lnTo>
                    <a:pt x="811" y="98"/>
                  </a:lnTo>
                  <a:lnTo>
                    <a:pt x="814" y="98"/>
                  </a:lnTo>
                  <a:lnTo>
                    <a:pt x="820" y="98"/>
                  </a:lnTo>
                  <a:lnTo>
                    <a:pt x="825" y="98"/>
                  </a:lnTo>
                  <a:lnTo>
                    <a:pt x="829" y="99"/>
                  </a:lnTo>
                  <a:lnTo>
                    <a:pt x="834" y="99"/>
                  </a:lnTo>
                  <a:lnTo>
                    <a:pt x="838" y="102"/>
                  </a:lnTo>
                  <a:lnTo>
                    <a:pt x="841" y="104"/>
                  </a:lnTo>
                  <a:lnTo>
                    <a:pt x="844" y="107"/>
                  </a:lnTo>
                  <a:lnTo>
                    <a:pt x="849" y="109"/>
                  </a:lnTo>
                  <a:lnTo>
                    <a:pt x="854" y="113"/>
                  </a:lnTo>
                  <a:lnTo>
                    <a:pt x="857" y="116"/>
                  </a:lnTo>
                  <a:lnTo>
                    <a:pt x="862" y="120"/>
                  </a:lnTo>
                  <a:lnTo>
                    <a:pt x="866" y="123"/>
                  </a:lnTo>
                  <a:lnTo>
                    <a:pt x="869" y="127"/>
                  </a:lnTo>
                  <a:lnTo>
                    <a:pt x="872" y="130"/>
                  </a:lnTo>
                  <a:lnTo>
                    <a:pt x="873" y="135"/>
                  </a:lnTo>
                  <a:lnTo>
                    <a:pt x="875" y="140"/>
                  </a:lnTo>
                  <a:lnTo>
                    <a:pt x="876" y="146"/>
                  </a:lnTo>
                  <a:lnTo>
                    <a:pt x="878" y="152"/>
                  </a:lnTo>
                  <a:lnTo>
                    <a:pt x="880" y="160"/>
                  </a:lnTo>
                  <a:lnTo>
                    <a:pt x="880" y="167"/>
                  </a:lnTo>
                  <a:lnTo>
                    <a:pt x="882" y="174"/>
                  </a:lnTo>
                  <a:lnTo>
                    <a:pt x="884" y="182"/>
                  </a:lnTo>
                  <a:lnTo>
                    <a:pt x="886" y="188"/>
                  </a:lnTo>
                  <a:lnTo>
                    <a:pt x="886" y="194"/>
                  </a:lnTo>
                  <a:lnTo>
                    <a:pt x="886" y="196"/>
                  </a:lnTo>
                  <a:lnTo>
                    <a:pt x="886" y="203"/>
                  </a:lnTo>
                  <a:lnTo>
                    <a:pt x="885" y="208"/>
                  </a:lnTo>
                  <a:lnTo>
                    <a:pt x="884" y="213"/>
                  </a:lnTo>
                  <a:lnTo>
                    <a:pt x="881" y="217"/>
                  </a:lnTo>
                  <a:lnTo>
                    <a:pt x="879" y="221"/>
                  </a:lnTo>
                  <a:lnTo>
                    <a:pt x="876" y="224"/>
                  </a:lnTo>
                  <a:lnTo>
                    <a:pt x="874" y="227"/>
                  </a:lnTo>
                  <a:lnTo>
                    <a:pt x="872" y="229"/>
                  </a:lnTo>
                  <a:lnTo>
                    <a:pt x="868" y="234"/>
                  </a:lnTo>
                  <a:lnTo>
                    <a:pt x="866" y="236"/>
                  </a:lnTo>
                  <a:lnTo>
                    <a:pt x="866" y="240"/>
                  </a:lnTo>
                  <a:lnTo>
                    <a:pt x="867" y="244"/>
                  </a:lnTo>
                  <a:lnTo>
                    <a:pt x="867" y="248"/>
                  </a:lnTo>
                  <a:lnTo>
                    <a:pt x="869" y="254"/>
                  </a:lnTo>
                  <a:lnTo>
                    <a:pt x="872" y="259"/>
                  </a:lnTo>
                  <a:lnTo>
                    <a:pt x="873" y="265"/>
                  </a:lnTo>
                  <a:lnTo>
                    <a:pt x="876" y="271"/>
                  </a:lnTo>
                  <a:lnTo>
                    <a:pt x="878" y="276"/>
                  </a:lnTo>
                  <a:lnTo>
                    <a:pt x="880" y="280"/>
                  </a:lnTo>
                  <a:lnTo>
                    <a:pt x="884" y="283"/>
                  </a:lnTo>
                  <a:lnTo>
                    <a:pt x="886" y="286"/>
                  </a:lnTo>
                  <a:lnTo>
                    <a:pt x="890" y="294"/>
                  </a:lnTo>
                  <a:lnTo>
                    <a:pt x="892" y="299"/>
                  </a:lnTo>
                  <a:lnTo>
                    <a:pt x="895" y="309"/>
                  </a:lnTo>
                  <a:lnTo>
                    <a:pt x="899" y="317"/>
                  </a:lnTo>
                  <a:lnTo>
                    <a:pt x="903" y="326"/>
                  </a:lnTo>
                  <a:lnTo>
                    <a:pt x="906" y="334"/>
                  </a:lnTo>
                  <a:lnTo>
                    <a:pt x="909" y="341"/>
                  </a:lnTo>
                  <a:lnTo>
                    <a:pt x="910" y="347"/>
                  </a:lnTo>
                  <a:lnTo>
                    <a:pt x="912" y="351"/>
                  </a:lnTo>
                  <a:lnTo>
                    <a:pt x="913" y="357"/>
                  </a:lnTo>
                  <a:lnTo>
                    <a:pt x="913" y="360"/>
                  </a:lnTo>
                  <a:lnTo>
                    <a:pt x="915" y="364"/>
                  </a:lnTo>
                  <a:lnTo>
                    <a:pt x="915" y="368"/>
                  </a:lnTo>
                  <a:lnTo>
                    <a:pt x="915" y="373"/>
                  </a:lnTo>
                  <a:lnTo>
                    <a:pt x="913" y="378"/>
                  </a:lnTo>
                  <a:lnTo>
                    <a:pt x="913" y="382"/>
                  </a:lnTo>
                  <a:lnTo>
                    <a:pt x="913" y="386"/>
                  </a:lnTo>
                  <a:lnTo>
                    <a:pt x="913" y="390"/>
                  </a:lnTo>
                  <a:lnTo>
                    <a:pt x="913" y="395"/>
                  </a:lnTo>
                  <a:lnTo>
                    <a:pt x="911" y="408"/>
                  </a:lnTo>
                  <a:lnTo>
                    <a:pt x="907" y="421"/>
                  </a:lnTo>
                  <a:lnTo>
                    <a:pt x="901" y="435"/>
                  </a:lnTo>
                  <a:lnTo>
                    <a:pt x="894" y="446"/>
                  </a:lnTo>
                  <a:lnTo>
                    <a:pt x="888" y="457"/>
                  </a:lnTo>
                  <a:lnTo>
                    <a:pt x="881" y="466"/>
                  </a:lnTo>
                  <a:lnTo>
                    <a:pt x="876" y="473"/>
                  </a:lnTo>
                  <a:lnTo>
                    <a:pt x="872" y="479"/>
                  </a:lnTo>
                  <a:lnTo>
                    <a:pt x="867" y="483"/>
                  </a:lnTo>
                  <a:lnTo>
                    <a:pt x="866" y="484"/>
                  </a:lnTo>
                  <a:lnTo>
                    <a:pt x="854" y="495"/>
                  </a:lnTo>
                  <a:lnTo>
                    <a:pt x="825" y="523"/>
                  </a:lnTo>
                  <a:lnTo>
                    <a:pt x="785" y="560"/>
                  </a:lnTo>
                  <a:lnTo>
                    <a:pt x="737" y="607"/>
                  </a:lnTo>
                  <a:lnTo>
                    <a:pt x="686" y="658"/>
                  </a:lnTo>
                  <a:lnTo>
                    <a:pt x="635" y="709"/>
                  </a:lnTo>
                  <a:lnTo>
                    <a:pt x="588" y="755"/>
                  </a:lnTo>
                  <a:lnTo>
                    <a:pt x="549" y="793"/>
                  </a:lnTo>
                  <a:lnTo>
                    <a:pt x="524" y="821"/>
                  </a:lnTo>
                  <a:lnTo>
                    <a:pt x="513" y="833"/>
                  </a:lnTo>
                  <a:lnTo>
                    <a:pt x="519" y="854"/>
                  </a:lnTo>
                  <a:lnTo>
                    <a:pt x="519" y="871"/>
                  </a:lnTo>
                  <a:lnTo>
                    <a:pt x="517" y="884"/>
                  </a:lnTo>
                  <a:lnTo>
                    <a:pt x="512" y="893"/>
                  </a:lnTo>
                  <a:lnTo>
                    <a:pt x="505" y="901"/>
                  </a:lnTo>
                  <a:lnTo>
                    <a:pt x="499" y="905"/>
                  </a:lnTo>
                  <a:lnTo>
                    <a:pt x="492" y="908"/>
                  </a:lnTo>
                  <a:lnTo>
                    <a:pt x="486" y="910"/>
                  </a:lnTo>
                  <a:lnTo>
                    <a:pt x="481" y="912"/>
                  </a:lnTo>
                  <a:lnTo>
                    <a:pt x="479" y="912"/>
                  </a:lnTo>
                  <a:lnTo>
                    <a:pt x="476" y="912"/>
                  </a:lnTo>
                  <a:lnTo>
                    <a:pt x="475" y="912"/>
                  </a:lnTo>
                  <a:lnTo>
                    <a:pt x="473" y="914"/>
                  </a:lnTo>
                  <a:lnTo>
                    <a:pt x="471" y="915"/>
                  </a:lnTo>
                  <a:lnTo>
                    <a:pt x="468" y="915"/>
                  </a:lnTo>
                  <a:lnTo>
                    <a:pt x="467" y="916"/>
                  </a:lnTo>
                  <a:lnTo>
                    <a:pt x="466" y="917"/>
                  </a:lnTo>
                  <a:lnTo>
                    <a:pt x="463" y="917"/>
                  </a:lnTo>
                  <a:lnTo>
                    <a:pt x="462" y="917"/>
                  </a:lnTo>
                  <a:lnTo>
                    <a:pt x="462" y="917"/>
                  </a:lnTo>
                  <a:lnTo>
                    <a:pt x="458" y="921"/>
                  </a:lnTo>
                  <a:lnTo>
                    <a:pt x="454" y="924"/>
                  </a:lnTo>
                  <a:lnTo>
                    <a:pt x="448" y="928"/>
                  </a:lnTo>
                  <a:lnTo>
                    <a:pt x="443" y="931"/>
                  </a:lnTo>
                  <a:lnTo>
                    <a:pt x="436" y="936"/>
                  </a:lnTo>
                  <a:lnTo>
                    <a:pt x="430" y="939"/>
                  </a:lnTo>
                  <a:lnTo>
                    <a:pt x="421" y="941"/>
                  </a:lnTo>
                  <a:lnTo>
                    <a:pt x="415" y="945"/>
                  </a:lnTo>
                  <a:lnTo>
                    <a:pt x="408" y="946"/>
                  </a:lnTo>
                  <a:lnTo>
                    <a:pt x="402" y="947"/>
                  </a:lnTo>
                  <a:lnTo>
                    <a:pt x="393" y="947"/>
                  </a:lnTo>
                  <a:lnTo>
                    <a:pt x="382" y="946"/>
                  </a:lnTo>
                  <a:lnTo>
                    <a:pt x="373" y="945"/>
                  </a:lnTo>
                  <a:lnTo>
                    <a:pt x="362" y="945"/>
                  </a:lnTo>
                  <a:lnTo>
                    <a:pt x="352" y="942"/>
                  </a:lnTo>
                  <a:lnTo>
                    <a:pt x="342" y="941"/>
                  </a:lnTo>
                  <a:lnTo>
                    <a:pt x="332" y="941"/>
                  </a:lnTo>
                  <a:lnTo>
                    <a:pt x="323" y="940"/>
                  </a:lnTo>
                  <a:lnTo>
                    <a:pt x="313" y="937"/>
                  </a:lnTo>
                  <a:lnTo>
                    <a:pt x="302" y="936"/>
                  </a:lnTo>
                  <a:lnTo>
                    <a:pt x="300" y="936"/>
                  </a:lnTo>
                  <a:lnTo>
                    <a:pt x="295" y="934"/>
                  </a:lnTo>
                  <a:lnTo>
                    <a:pt x="290" y="930"/>
                  </a:lnTo>
                  <a:lnTo>
                    <a:pt x="287" y="927"/>
                  </a:lnTo>
                  <a:lnTo>
                    <a:pt x="281" y="922"/>
                  </a:lnTo>
                  <a:lnTo>
                    <a:pt x="276" y="917"/>
                  </a:lnTo>
                  <a:lnTo>
                    <a:pt x="271" y="914"/>
                  </a:lnTo>
                  <a:lnTo>
                    <a:pt x="265" y="909"/>
                  </a:lnTo>
                  <a:lnTo>
                    <a:pt x="261" y="905"/>
                  </a:lnTo>
                  <a:lnTo>
                    <a:pt x="257" y="903"/>
                  </a:lnTo>
                  <a:lnTo>
                    <a:pt x="255" y="901"/>
                  </a:lnTo>
                  <a:lnTo>
                    <a:pt x="251" y="899"/>
                  </a:lnTo>
                  <a:lnTo>
                    <a:pt x="246" y="898"/>
                  </a:lnTo>
                  <a:lnTo>
                    <a:pt x="243" y="896"/>
                  </a:lnTo>
                  <a:lnTo>
                    <a:pt x="238" y="895"/>
                  </a:lnTo>
                  <a:lnTo>
                    <a:pt x="233" y="893"/>
                  </a:lnTo>
                  <a:lnTo>
                    <a:pt x="228" y="891"/>
                  </a:lnTo>
                  <a:lnTo>
                    <a:pt x="225" y="890"/>
                  </a:lnTo>
                  <a:lnTo>
                    <a:pt x="221" y="887"/>
                  </a:lnTo>
                  <a:lnTo>
                    <a:pt x="219" y="886"/>
                  </a:lnTo>
                  <a:lnTo>
                    <a:pt x="215" y="884"/>
                  </a:lnTo>
                  <a:lnTo>
                    <a:pt x="212" y="882"/>
                  </a:lnTo>
                  <a:lnTo>
                    <a:pt x="207" y="880"/>
                  </a:lnTo>
                  <a:lnTo>
                    <a:pt x="203" y="878"/>
                  </a:lnTo>
                  <a:lnTo>
                    <a:pt x="200" y="876"/>
                  </a:lnTo>
                  <a:lnTo>
                    <a:pt x="196" y="873"/>
                  </a:lnTo>
                  <a:lnTo>
                    <a:pt x="193" y="872"/>
                  </a:lnTo>
                  <a:lnTo>
                    <a:pt x="189" y="870"/>
                  </a:lnTo>
                  <a:lnTo>
                    <a:pt x="183" y="867"/>
                  </a:lnTo>
                  <a:lnTo>
                    <a:pt x="180" y="866"/>
                  </a:lnTo>
                  <a:lnTo>
                    <a:pt x="178" y="864"/>
                  </a:lnTo>
                  <a:lnTo>
                    <a:pt x="175" y="860"/>
                  </a:lnTo>
                  <a:lnTo>
                    <a:pt x="173" y="857"/>
                  </a:lnTo>
                  <a:lnTo>
                    <a:pt x="170" y="853"/>
                  </a:lnTo>
                  <a:lnTo>
                    <a:pt x="167" y="847"/>
                  </a:lnTo>
                  <a:lnTo>
                    <a:pt x="164" y="843"/>
                  </a:lnTo>
                  <a:lnTo>
                    <a:pt x="162" y="839"/>
                  </a:lnTo>
                  <a:lnTo>
                    <a:pt x="161" y="836"/>
                  </a:lnTo>
                  <a:lnTo>
                    <a:pt x="158" y="834"/>
                  </a:lnTo>
                  <a:lnTo>
                    <a:pt x="157" y="833"/>
                  </a:lnTo>
                  <a:lnTo>
                    <a:pt x="156" y="826"/>
                  </a:lnTo>
                  <a:lnTo>
                    <a:pt x="153" y="818"/>
                  </a:lnTo>
                  <a:lnTo>
                    <a:pt x="151" y="811"/>
                  </a:lnTo>
                  <a:lnTo>
                    <a:pt x="146" y="805"/>
                  </a:lnTo>
                  <a:lnTo>
                    <a:pt x="144" y="798"/>
                  </a:lnTo>
                  <a:lnTo>
                    <a:pt x="140" y="792"/>
                  </a:lnTo>
                  <a:lnTo>
                    <a:pt x="138" y="785"/>
                  </a:lnTo>
                  <a:lnTo>
                    <a:pt x="134" y="778"/>
                  </a:lnTo>
                  <a:lnTo>
                    <a:pt x="132" y="772"/>
                  </a:lnTo>
                  <a:lnTo>
                    <a:pt x="130" y="765"/>
                  </a:lnTo>
                  <a:lnTo>
                    <a:pt x="127" y="760"/>
                  </a:lnTo>
                  <a:lnTo>
                    <a:pt x="124" y="753"/>
                  </a:lnTo>
                  <a:lnTo>
                    <a:pt x="120" y="747"/>
                  </a:lnTo>
                  <a:lnTo>
                    <a:pt x="118" y="741"/>
                  </a:lnTo>
                  <a:lnTo>
                    <a:pt x="114" y="736"/>
                  </a:lnTo>
                  <a:lnTo>
                    <a:pt x="111" y="730"/>
                  </a:lnTo>
                  <a:lnTo>
                    <a:pt x="107" y="724"/>
                  </a:lnTo>
                  <a:lnTo>
                    <a:pt x="105" y="720"/>
                  </a:lnTo>
                  <a:lnTo>
                    <a:pt x="100" y="714"/>
                  </a:lnTo>
                  <a:lnTo>
                    <a:pt x="97" y="709"/>
                  </a:lnTo>
                  <a:lnTo>
                    <a:pt x="92" y="702"/>
                  </a:lnTo>
                  <a:lnTo>
                    <a:pt x="83" y="695"/>
                  </a:lnTo>
                  <a:lnTo>
                    <a:pt x="75" y="690"/>
                  </a:lnTo>
                  <a:lnTo>
                    <a:pt x="66" y="684"/>
                  </a:lnTo>
                  <a:lnTo>
                    <a:pt x="58" y="677"/>
                  </a:lnTo>
                  <a:lnTo>
                    <a:pt x="50" y="672"/>
                  </a:lnTo>
                  <a:lnTo>
                    <a:pt x="43" y="664"/>
                  </a:lnTo>
                  <a:lnTo>
                    <a:pt x="36" y="657"/>
                  </a:lnTo>
                  <a:lnTo>
                    <a:pt x="30" y="647"/>
                  </a:lnTo>
                  <a:lnTo>
                    <a:pt x="26" y="636"/>
                  </a:lnTo>
                  <a:lnTo>
                    <a:pt x="26" y="634"/>
                  </a:lnTo>
                  <a:lnTo>
                    <a:pt x="24" y="629"/>
                  </a:lnTo>
                  <a:lnTo>
                    <a:pt x="22" y="622"/>
                  </a:lnTo>
                  <a:lnTo>
                    <a:pt x="22" y="615"/>
                  </a:lnTo>
                  <a:lnTo>
                    <a:pt x="20" y="607"/>
                  </a:lnTo>
                  <a:lnTo>
                    <a:pt x="19" y="598"/>
                  </a:lnTo>
                  <a:lnTo>
                    <a:pt x="16" y="591"/>
                  </a:lnTo>
                  <a:lnTo>
                    <a:pt x="16" y="583"/>
                  </a:lnTo>
                  <a:lnTo>
                    <a:pt x="15" y="578"/>
                  </a:lnTo>
                  <a:lnTo>
                    <a:pt x="15" y="574"/>
                  </a:lnTo>
                  <a:lnTo>
                    <a:pt x="13" y="570"/>
                  </a:lnTo>
                  <a:lnTo>
                    <a:pt x="12" y="564"/>
                  </a:lnTo>
                  <a:lnTo>
                    <a:pt x="11" y="555"/>
                  </a:lnTo>
                  <a:lnTo>
                    <a:pt x="8" y="548"/>
                  </a:lnTo>
                  <a:lnTo>
                    <a:pt x="8" y="540"/>
                  </a:lnTo>
                  <a:lnTo>
                    <a:pt x="7" y="532"/>
                  </a:lnTo>
                  <a:lnTo>
                    <a:pt x="5" y="523"/>
                  </a:lnTo>
                  <a:lnTo>
                    <a:pt x="3" y="515"/>
                  </a:lnTo>
                  <a:lnTo>
                    <a:pt x="3" y="509"/>
                  </a:lnTo>
                  <a:lnTo>
                    <a:pt x="2" y="505"/>
                  </a:lnTo>
                  <a:lnTo>
                    <a:pt x="1" y="497"/>
                  </a:lnTo>
                  <a:lnTo>
                    <a:pt x="0" y="488"/>
                  </a:lnTo>
                  <a:lnTo>
                    <a:pt x="0" y="478"/>
                  </a:lnTo>
                  <a:lnTo>
                    <a:pt x="0" y="467"/>
                  </a:lnTo>
                  <a:lnTo>
                    <a:pt x="0" y="457"/>
                  </a:lnTo>
                  <a:lnTo>
                    <a:pt x="1" y="445"/>
                  </a:lnTo>
                  <a:lnTo>
                    <a:pt x="2" y="434"/>
                  </a:lnTo>
                  <a:lnTo>
                    <a:pt x="2" y="424"/>
                  </a:lnTo>
                  <a:lnTo>
                    <a:pt x="2" y="415"/>
                  </a:lnTo>
                  <a:lnTo>
                    <a:pt x="2" y="407"/>
                  </a:lnTo>
                  <a:lnTo>
                    <a:pt x="3" y="397"/>
                  </a:lnTo>
                  <a:lnTo>
                    <a:pt x="3" y="385"/>
                  </a:lnTo>
                  <a:lnTo>
                    <a:pt x="7" y="374"/>
                  </a:lnTo>
                  <a:lnTo>
                    <a:pt x="11" y="363"/>
                  </a:lnTo>
                  <a:lnTo>
                    <a:pt x="14" y="351"/>
                  </a:lnTo>
                  <a:lnTo>
                    <a:pt x="19" y="338"/>
                  </a:lnTo>
                  <a:lnTo>
                    <a:pt x="24" y="327"/>
                  </a:lnTo>
                  <a:lnTo>
                    <a:pt x="28" y="315"/>
                  </a:lnTo>
                  <a:lnTo>
                    <a:pt x="34" y="305"/>
                  </a:lnTo>
                  <a:lnTo>
                    <a:pt x="39" y="295"/>
                  </a:lnTo>
                  <a:lnTo>
                    <a:pt x="49" y="284"/>
                  </a:lnTo>
                  <a:lnTo>
                    <a:pt x="62" y="272"/>
                  </a:lnTo>
                  <a:lnTo>
                    <a:pt x="77" y="261"/>
                  </a:lnTo>
                  <a:lnTo>
                    <a:pt x="95" y="249"/>
                  </a:lnTo>
                  <a:lnTo>
                    <a:pt x="114" y="240"/>
                  </a:lnTo>
                  <a:lnTo>
                    <a:pt x="133" y="229"/>
                  </a:lnTo>
                  <a:lnTo>
                    <a:pt x="150" y="221"/>
                  </a:lnTo>
                  <a:lnTo>
                    <a:pt x="164" y="214"/>
                  </a:lnTo>
                  <a:lnTo>
                    <a:pt x="173" y="209"/>
                  </a:lnTo>
                  <a:lnTo>
                    <a:pt x="176" y="208"/>
                  </a:lnTo>
                  <a:lnTo>
                    <a:pt x="180" y="205"/>
                  </a:lnTo>
                  <a:lnTo>
                    <a:pt x="186" y="202"/>
                  </a:lnTo>
                  <a:lnTo>
                    <a:pt x="193" y="196"/>
                  </a:lnTo>
                  <a:lnTo>
                    <a:pt x="200" y="190"/>
                  </a:lnTo>
                  <a:lnTo>
                    <a:pt x="207" y="184"/>
                  </a:lnTo>
                  <a:lnTo>
                    <a:pt x="215" y="177"/>
                  </a:lnTo>
                  <a:lnTo>
                    <a:pt x="225" y="170"/>
                  </a:lnTo>
                  <a:lnTo>
                    <a:pt x="232" y="163"/>
                  </a:lnTo>
                  <a:lnTo>
                    <a:pt x="240" y="157"/>
                  </a:lnTo>
                  <a:lnTo>
                    <a:pt x="246" y="151"/>
                  </a:lnTo>
                  <a:lnTo>
                    <a:pt x="251" y="145"/>
                  </a:lnTo>
                  <a:lnTo>
                    <a:pt x="255" y="139"/>
                  </a:lnTo>
                  <a:lnTo>
                    <a:pt x="258" y="133"/>
                  </a:lnTo>
                  <a:lnTo>
                    <a:pt x="263" y="128"/>
                  </a:lnTo>
                  <a:lnTo>
                    <a:pt x="268" y="122"/>
                  </a:lnTo>
                  <a:lnTo>
                    <a:pt x="273" y="117"/>
                  </a:lnTo>
                  <a:lnTo>
                    <a:pt x="276" y="111"/>
                  </a:lnTo>
                  <a:lnTo>
                    <a:pt x="281" y="105"/>
                  </a:lnTo>
                  <a:lnTo>
                    <a:pt x="286" y="101"/>
                  </a:lnTo>
                  <a:lnTo>
                    <a:pt x="290" y="95"/>
                  </a:lnTo>
                  <a:lnTo>
                    <a:pt x="296" y="91"/>
                  </a:lnTo>
                  <a:lnTo>
                    <a:pt x="305" y="88"/>
                  </a:lnTo>
                  <a:lnTo>
                    <a:pt x="311" y="82"/>
                  </a:lnTo>
                  <a:lnTo>
                    <a:pt x="319" y="77"/>
                  </a:lnTo>
                  <a:lnTo>
                    <a:pt x="326" y="73"/>
                  </a:lnTo>
                  <a:lnTo>
                    <a:pt x="332" y="70"/>
                  </a:lnTo>
                  <a:lnTo>
                    <a:pt x="338" y="66"/>
                  </a:lnTo>
                  <a:lnTo>
                    <a:pt x="345" y="63"/>
                  </a:lnTo>
                  <a:lnTo>
                    <a:pt x="350" y="60"/>
                  </a:lnTo>
                  <a:lnTo>
                    <a:pt x="354" y="58"/>
                  </a:lnTo>
                  <a:lnTo>
                    <a:pt x="362" y="54"/>
                  </a:lnTo>
                  <a:lnTo>
                    <a:pt x="371" y="51"/>
                  </a:lnTo>
                  <a:lnTo>
                    <a:pt x="383" y="47"/>
                  </a:lnTo>
                  <a:lnTo>
                    <a:pt x="394" y="45"/>
                  </a:lnTo>
                  <a:lnTo>
                    <a:pt x="407" y="42"/>
                  </a:lnTo>
                  <a:lnTo>
                    <a:pt x="419" y="40"/>
                  </a:lnTo>
                  <a:lnTo>
                    <a:pt x="431" y="38"/>
                  </a:lnTo>
                  <a:lnTo>
                    <a:pt x="442" y="35"/>
                  </a:lnTo>
                  <a:lnTo>
                    <a:pt x="452" y="33"/>
                  </a:lnTo>
                  <a:lnTo>
                    <a:pt x="461" y="30"/>
                  </a:lnTo>
                  <a:lnTo>
                    <a:pt x="468" y="28"/>
                  </a:lnTo>
                  <a:lnTo>
                    <a:pt x="475" y="26"/>
                  </a:lnTo>
                  <a:lnTo>
                    <a:pt x="481" y="22"/>
                  </a:lnTo>
                  <a:lnTo>
                    <a:pt x="488" y="17"/>
                  </a:lnTo>
                  <a:lnTo>
                    <a:pt x="494" y="14"/>
                  </a:lnTo>
                  <a:lnTo>
                    <a:pt x="499" y="10"/>
                  </a:lnTo>
                  <a:lnTo>
                    <a:pt x="505" y="7"/>
                  </a:lnTo>
                  <a:lnTo>
                    <a:pt x="511" y="3"/>
                  </a:lnTo>
                  <a:lnTo>
                    <a:pt x="517" y="2"/>
                  </a:lnTo>
                  <a:lnTo>
                    <a:pt x="521" y="0"/>
                  </a:lnTo>
                  <a:lnTo>
                    <a:pt x="527" y="0"/>
                  </a:lnTo>
                  <a:lnTo>
                    <a:pt x="535" y="0"/>
                  </a:lnTo>
                  <a:lnTo>
                    <a:pt x="542" y="0"/>
                  </a:lnTo>
                  <a:lnTo>
                    <a:pt x="549" y="0"/>
                  </a:lnTo>
                  <a:lnTo>
                    <a:pt x="556" y="1"/>
                  </a:lnTo>
                  <a:lnTo>
                    <a:pt x="564" y="2"/>
                  </a:lnTo>
                  <a:lnTo>
                    <a:pt x="572" y="3"/>
                  </a:lnTo>
                  <a:lnTo>
                    <a:pt x="579" y="5"/>
                  </a:lnTo>
                  <a:lnTo>
                    <a:pt x="585" y="8"/>
                  </a:lnTo>
                  <a:lnTo>
                    <a:pt x="591" y="11"/>
                  </a:lnTo>
                  <a:lnTo>
                    <a:pt x="597" y="11"/>
                  </a:lnTo>
                  <a:lnTo>
                    <a:pt x="607" y="11"/>
                  </a:lnTo>
                  <a:lnTo>
                    <a:pt x="617" y="10"/>
                  </a:lnTo>
                  <a:lnTo>
                    <a:pt x="630" y="10"/>
                  </a:lnTo>
                  <a:lnTo>
                    <a:pt x="641" y="9"/>
                  </a:lnTo>
                  <a:lnTo>
                    <a:pt x="653" y="8"/>
                  </a:lnTo>
                  <a:lnTo>
                    <a:pt x="662" y="8"/>
                  </a:lnTo>
                  <a:lnTo>
                    <a:pt x="670" y="8"/>
                  </a:lnTo>
                  <a:lnTo>
                    <a:pt x="675" y="7"/>
                  </a:lnTo>
                  <a:lnTo>
                    <a:pt x="676" y="7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49" name="Freeform 177">
              <a:extLst>
                <a:ext uri="{FF2B5EF4-FFF2-40B4-BE49-F238E27FC236}">
                  <a16:creationId xmlns:a16="http://schemas.microsoft.com/office/drawing/2014/main" id="{4D1BF6DA-087A-0974-678F-056231D00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3" y="1112"/>
              <a:ext cx="52" cy="59"/>
            </a:xfrm>
            <a:custGeom>
              <a:avLst/>
              <a:gdLst>
                <a:gd name="T0" fmla="*/ 0 w 157"/>
                <a:gd name="T1" fmla="*/ 176 h 178"/>
                <a:gd name="T2" fmla="*/ 0 w 157"/>
                <a:gd name="T3" fmla="*/ 171 h 178"/>
                <a:gd name="T4" fmla="*/ 0 w 157"/>
                <a:gd name="T5" fmla="*/ 167 h 178"/>
                <a:gd name="T6" fmla="*/ 0 w 157"/>
                <a:gd name="T7" fmla="*/ 162 h 178"/>
                <a:gd name="T8" fmla="*/ 1 w 157"/>
                <a:gd name="T9" fmla="*/ 157 h 178"/>
                <a:gd name="T10" fmla="*/ 4 w 157"/>
                <a:gd name="T11" fmla="*/ 155 h 178"/>
                <a:gd name="T12" fmla="*/ 7 w 157"/>
                <a:gd name="T13" fmla="*/ 151 h 178"/>
                <a:gd name="T14" fmla="*/ 9 w 157"/>
                <a:gd name="T15" fmla="*/ 149 h 178"/>
                <a:gd name="T16" fmla="*/ 13 w 157"/>
                <a:gd name="T17" fmla="*/ 146 h 178"/>
                <a:gd name="T18" fmla="*/ 15 w 157"/>
                <a:gd name="T19" fmla="*/ 143 h 178"/>
                <a:gd name="T20" fmla="*/ 22 w 157"/>
                <a:gd name="T21" fmla="*/ 143 h 178"/>
                <a:gd name="T22" fmla="*/ 32 w 157"/>
                <a:gd name="T23" fmla="*/ 143 h 178"/>
                <a:gd name="T24" fmla="*/ 41 w 157"/>
                <a:gd name="T25" fmla="*/ 144 h 178"/>
                <a:gd name="T26" fmla="*/ 51 w 157"/>
                <a:gd name="T27" fmla="*/ 145 h 178"/>
                <a:gd name="T28" fmla="*/ 60 w 157"/>
                <a:gd name="T29" fmla="*/ 148 h 178"/>
                <a:gd name="T30" fmla="*/ 69 w 157"/>
                <a:gd name="T31" fmla="*/ 148 h 178"/>
                <a:gd name="T32" fmla="*/ 76 w 157"/>
                <a:gd name="T33" fmla="*/ 148 h 178"/>
                <a:gd name="T34" fmla="*/ 83 w 157"/>
                <a:gd name="T35" fmla="*/ 148 h 178"/>
                <a:gd name="T36" fmla="*/ 90 w 157"/>
                <a:gd name="T37" fmla="*/ 148 h 178"/>
                <a:gd name="T38" fmla="*/ 97 w 157"/>
                <a:gd name="T39" fmla="*/ 148 h 178"/>
                <a:gd name="T40" fmla="*/ 103 w 157"/>
                <a:gd name="T41" fmla="*/ 148 h 178"/>
                <a:gd name="T42" fmla="*/ 109 w 157"/>
                <a:gd name="T43" fmla="*/ 145 h 178"/>
                <a:gd name="T44" fmla="*/ 115 w 157"/>
                <a:gd name="T45" fmla="*/ 144 h 178"/>
                <a:gd name="T46" fmla="*/ 120 w 157"/>
                <a:gd name="T47" fmla="*/ 143 h 178"/>
                <a:gd name="T48" fmla="*/ 126 w 157"/>
                <a:gd name="T49" fmla="*/ 142 h 178"/>
                <a:gd name="T50" fmla="*/ 131 w 157"/>
                <a:gd name="T51" fmla="*/ 138 h 178"/>
                <a:gd name="T52" fmla="*/ 134 w 157"/>
                <a:gd name="T53" fmla="*/ 136 h 178"/>
                <a:gd name="T54" fmla="*/ 139 w 157"/>
                <a:gd name="T55" fmla="*/ 133 h 178"/>
                <a:gd name="T56" fmla="*/ 142 w 157"/>
                <a:gd name="T57" fmla="*/ 130 h 178"/>
                <a:gd name="T58" fmla="*/ 145 w 157"/>
                <a:gd name="T59" fmla="*/ 126 h 178"/>
                <a:gd name="T60" fmla="*/ 148 w 157"/>
                <a:gd name="T61" fmla="*/ 123 h 178"/>
                <a:gd name="T62" fmla="*/ 150 w 157"/>
                <a:gd name="T63" fmla="*/ 119 h 178"/>
                <a:gd name="T64" fmla="*/ 152 w 157"/>
                <a:gd name="T65" fmla="*/ 114 h 178"/>
                <a:gd name="T66" fmla="*/ 154 w 157"/>
                <a:gd name="T67" fmla="*/ 111 h 178"/>
                <a:gd name="T68" fmla="*/ 157 w 157"/>
                <a:gd name="T69" fmla="*/ 106 h 178"/>
                <a:gd name="T70" fmla="*/ 157 w 157"/>
                <a:gd name="T71" fmla="*/ 103 h 178"/>
                <a:gd name="T72" fmla="*/ 157 w 157"/>
                <a:gd name="T73" fmla="*/ 101 h 178"/>
                <a:gd name="T74" fmla="*/ 157 w 157"/>
                <a:gd name="T75" fmla="*/ 100 h 178"/>
                <a:gd name="T76" fmla="*/ 157 w 157"/>
                <a:gd name="T77" fmla="*/ 96 h 178"/>
                <a:gd name="T78" fmla="*/ 157 w 157"/>
                <a:gd name="T79" fmla="*/ 95 h 178"/>
                <a:gd name="T80" fmla="*/ 156 w 157"/>
                <a:gd name="T81" fmla="*/ 92 h 178"/>
                <a:gd name="T82" fmla="*/ 154 w 157"/>
                <a:gd name="T83" fmla="*/ 83 h 178"/>
                <a:gd name="T84" fmla="*/ 152 w 157"/>
                <a:gd name="T85" fmla="*/ 76 h 178"/>
                <a:gd name="T86" fmla="*/ 151 w 157"/>
                <a:gd name="T87" fmla="*/ 69 h 178"/>
                <a:gd name="T88" fmla="*/ 148 w 157"/>
                <a:gd name="T89" fmla="*/ 62 h 178"/>
                <a:gd name="T90" fmla="*/ 146 w 157"/>
                <a:gd name="T91" fmla="*/ 58 h 178"/>
                <a:gd name="T92" fmla="*/ 144 w 157"/>
                <a:gd name="T93" fmla="*/ 56 h 178"/>
                <a:gd name="T94" fmla="*/ 142 w 157"/>
                <a:gd name="T95" fmla="*/ 55 h 178"/>
                <a:gd name="T96" fmla="*/ 141 w 157"/>
                <a:gd name="T97" fmla="*/ 53 h 178"/>
                <a:gd name="T98" fmla="*/ 140 w 157"/>
                <a:gd name="T99" fmla="*/ 51 h 178"/>
                <a:gd name="T100" fmla="*/ 139 w 157"/>
                <a:gd name="T101" fmla="*/ 48 h 178"/>
                <a:gd name="T102" fmla="*/ 137 w 157"/>
                <a:gd name="T103" fmla="*/ 42 h 178"/>
                <a:gd name="T104" fmla="*/ 137 w 157"/>
                <a:gd name="T105" fmla="*/ 34 h 178"/>
                <a:gd name="T106" fmla="*/ 137 w 157"/>
                <a:gd name="T107" fmla="*/ 27 h 178"/>
                <a:gd name="T108" fmla="*/ 137 w 157"/>
                <a:gd name="T109" fmla="*/ 21 h 178"/>
                <a:gd name="T110" fmla="*/ 138 w 157"/>
                <a:gd name="T111" fmla="*/ 17 h 178"/>
                <a:gd name="T112" fmla="*/ 139 w 157"/>
                <a:gd name="T113" fmla="*/ 13 h 178"/>
                <a:gd name="T114" fmla="*/ 141 w 157"/>
                <a:gd name="T115" fmla="*/ 8 h 178"/>
                <a:gd name="T116" fmla="*/ 142 w 157"/>
                <a:gd name="T117" fmla="*/ 5 h 178"/>
                <a:gd name="T118" fmla="*/ 145 w 157"/>
                <a:gd name="T119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7" h="178">
                  <a:moveTo>
                    <a:pt x="0" y="178"/>
                  </a:moveTo>
                  <a:lnTo>
                    <a:pt x="0" y="176"/>
                  </a:lnTo>
                  <a:lnTo>
                    <a:pt x="0" y="174"/>
                  </a:lnTo>
                  <a:lnTo>
                    <a:pt x="0" y="171"/>
                  </a:lnTo>
                  <a:lnTo>
                    <a:pt x="0" y="169"/>
                  </a:lnTo>
                  <a:lnTo>
                    <a:pt x="0" y="167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0" y="159"/>
                  </a:lnTo>
                  <a:lnTo>
                    <a:pt x="1" y="157"/>
                  </a:lnTo>
                  <a:lnTo>
                    <a:pt x="2" y="156"/>
                  </a:lnTo>
                  <a:lnTo>
                    <a:pt x="4" y="155"/>
                  </a:lnTo>
                  <a:lnTo>
                    <a:pt x="4" y="153"/>
                  </a:lnTo>
                  <a:lnTo>
                    <a:pt x="7" y="151"/>
                  </a:lnTo>
                  <a:lnTo>
                    <a:pt x="8" y="151"/>
                  </a:lnTo>
                  <a:lnTo>
                    <a:pt x="9" y="149"/>
                  </a:lnTo>
                  <a:lnTo>
                    <a:pt x="10" y="148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3"/>
                  </a:lnTo>
                  <a:lnTo>
                    <a:pt x="17" y="143"/>
                  </a:lnTo>
                  <a:lnTo>
                    <a:pt x="22" y="143"/>
                  </a:lnTo>
                  <a:lnTo>
                    <a:pt x="27" y="143"/>
                  </a:lnTo>
                  <a:lnTo>
                    <a:pt x="32" y="143"/>
                  </a:lnTo>
                  <a:lnTo>
                    <a:pt x="36" y="143"/>
                  </a:lnTo>
                  <a:lnTo>
                    <a:pt x="41" y="144"/>
                  </a:lnTo>
                  <a:lnTo>
                    <a:pt x="46" y="144"/>
                  </a:lnTo>
                  <a:lnTo>
                    <a:pt x="51" y="145"/>
                  </a:lnTo>
                  <a:lnTo>
                    <a:pt x="56" y="146"/>
                  </a:lnTo>
                  <a:lnTo>
                    <a:pt x="60" y="148"/>
                  </a:lnTo>
                  <a:lnTo>
                    <a:pt x="65" y="148"/>
                  </a:lnTo>
                  <a:lnTo>
                    <a:pt x="69" y="148"/>
                  </a:lnTo>
                  <a:lnTo>
                    <a:pt x="72" y="148"/>
                  </a:lnTo>
                  <a:lnTo>
                    <a:pt x="76" y="148"/>
                  </a:lnTo>
                  <a:lnTo>
                    <a:pt x="79" y="148"/>
                  </a:lnTo>
                  <a:lnTo>
                    <a:pt x="83" y="148"/>
                  </a:lnTo>
                  <a:lnTo>
                    <a:pt x="86" y="148"/>
                  </a:lnTo>
                  <a:lnTo>
                    <a:pt x="90" y="148"/>
                  </a:lnTo>
                  <a:lnTo>
                    <a:pt x="94" y="148"/>
                  </a:lnTo>
                  <a:lnTo>
                    <a:pt x="97" y="148"/>
                  </a:lnTo>
                  <a:lnTo>
                    <a:pt x="102" y="148"/>
                  </a:lnTo>
                  <a:lnTo>
                    <a:pt x="103" y="148"/>
                  </a:lnTo>
                  <a:lnTo>
                    <a:pt x="106" y="146"/>
                  </a:lnTo>
                  <a:lnTo>
                    <a:pt x="109" y="145"/>
                  </a:lnTo>
                  <a:lnTo>
                    <a:pt x="112" y="145"/>
                  </a:lnTo>
                  <a:lnTo>
                    <a:pt x="115" y="144"/>
                  </a:lnTo>
                  <a:lnTo>
                    <a:pt x="117" y="143"/>
                  </a:lnTo>
                  <a:lnTo>
                    <a:pt x="120" y="143"/>
                  </a:lnTo>
                  <a:lnTo>
                    <a:pt x="123" y="143"/>
                  </a:lnTo>
                  <a:lnTo>
                    <a:pt x="126" y="142"/>
                  </a:lnTo>
                  <a:lnTo>
                    <a:pt x="129" y="140"/>
                  </a:lnTo>
                  <a:lnTo>
                    <a:pt x="131" y="138"/>
                  </a:lnTo>
                  <a:lnTo>
                    <a:pt x="133" y="137"/>
                  </a:lnTo>
                  <a:lnTo>
                    <a:pt x="134" y="136"/>
                  </a:lnTo>
                  <a:lnTo>
                    <a:pt x="137" y="133"/>
                  </a:lnTo>
                  <a:lnTo>
                    <a:pt x="139" y="133"/>
                  </a:lnTo>
                  <a:lnTo>
                    <a:pt x="140" y="131"/>
                  </a:lnTo>
                  <a:lnTo>
                    <a:pt x="142" y="130"/>
                  </a:lnTo>
                  <a:lnTo>
                    <a:pt x="144" y="128"/>
                  </a:lnTo>
                  <a:lnTo>
                    <a:pt x="145" y="126"/>
                  </a:lnTo>
                  <a:lnTo>
                    <a:pt x="147" y="125"/>
                  </a:lnTo>
                  <a:lnTo>
                    <a:pt x="148" y="123"/>
                  </a:lnTo>
                  <a:lnTo>
                    <a:pt x="148" y="120"/>
                  </a:lnTo>
                  <a:lnTo>
                    <a:pt x="150" y="119"/>
                  </a:lnTo>
                  <a:lnTo>
                    <a:pt x="151" y="117"/>
                  </a:lnTo>
                  <a:lnTo>
                    <a:pt x="152" y="114"/>
                  </a:lnTo>
                  <a:lnTo>
                    <a:pt x="153" y="113"/>
                  </a:lnTo>
                  <a:lnTo>
                    <a:pt x="154" y="111"/>
                  </a:lnTo>
                  <a:lnTo>
                    <a:pt x="156" y="109"/>
                  </a:lnTo>
                  <a:lnTo>
                    <a:pt x="157" y="106"/>
                  </a:lnTo>
                  <a:lnTo>
                    <a:pt x="157" y="105"/>
                  </a:lnTo>
                  <a:lnTo>
                    <a:pt x="157" y="103"/>
                  </a:lnTo>
                  <a:lnTo>
                    <a:pt x="157" y="102"/>
                  </a:lnTo>
                  <a:lnTo>
                    <a:pt x="157" y="101"/>
                  </a:lnTo>
                  <a:lnTo>
                    <a:pt x="157" y="100"/>
                  </a:lnTo>
                  <a:lnTo>
                    <a:pt x="157" y="100"/>
                  </a:lnTo>
                  <a:lnTo>
                    <a:pt x="157" y="99"/>
                  </a:lnTo>
                  <a:lnTo>
                    <a:pt x="157" y="96"/>
                  </a:lnTo>
                  <a:lnTo>
                    <a:pt x="157" y="96"/>
                  </a:lnTo>
                  <a:lnTo>
                    <a:pt x="157" y="95"/>
                  </a:lnTo>
                  <a:lnTo>
                    <a:pt x="157" y="94"/>
                  </a:lnTo>
                  <a:lnTo>
                    <a:pt x="156" y="92"/>
                  </a:lnTo>
                  <a:lnTo>
                    <a:pt x="154" y="87"/>
                  </a:lnTo>
                  <a:lnTo>
                    <a:pt x="154" y="83"/>
                  </a:lnTo>
                  <a:lnTo>
                    <a:pt x="153" y="80"/>
                  </a:lnTo>
                  <a:lnTo>
                    <a:pt x="152" y="76"/>
                  </a:lnTo>
                  <a:lnTo>
                    <a:pt x="152" y="73"/>
                  </a:lnTo>
                  <a:lnTo>
                    <a:pt x="151" y="69"/>
                  </a:lnTo>
                  <a:lnTo>
                    <a:pt x="150" y="65"/>
                  </a:lnTo>
                  <a:lnTo>
                    <a:pt x="148" y="62"/>
                  </a:lnTo>
                  <a:lnTo>
                    <a:pt x="147" y="59"/>
                  </a:lnTo>
                  <a:lnTo>
                    <a:pt x="146" y="58"/>
                  </a:lnTo>
                  <a:lnTo>
                    <a:pt x="145" y="57"/>
                  </a:lnTo>
                  <a:lnTo>
                    <a:pt x="144" y="56"/>
                  </a:lnTo>
                  <a:lnTo>
                    <a:pt x="144" y="55"/>
                  </a:lnTo>
                  <a:lnTo>
                    <a:pt x="142" y="55"/>
                  </a:lnTo>
                  <a:lnTo>
                    <a:pt x="142" y="55"/>
                  </a:lnTo>
                  <a:lnTo>
                    <a:pt x="141" y="53"/>
                  </a:lnTo>
                  <a:lnTo>
                    <a:pt x="140" y="52"/>
                  </a:lnTo>
                  <a:lnTo>
                    <a:pt x="140" y="51"/>
                  </a:lnTo>
                  <a:lnTo>
                    <a:pt x="139" y="51"/>
                  </a:lnTo>
                  <a:lnTo>
                    <a:pt x="139" y="48"/>
                  </a:lnTo>
                  <a:lnTo>
                    <a:pt x="138" y="45"/>
                  </a:lnTo>
                  <a:lnTo>
                    <a:pt x="137" y="42"/>
                  </a:lnTo>
                  <a:lnTo>
                    <a:pt x="137" y="38"/>
                  </a:lnTo>
                  <a:lnTo>
                    <a:pt x="137" y="34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7" y="25"/>
                  </a:lnTo>
                  <a:lnTo>
                    <a:pt x="137" y="21"/>
                  </a:lnTo>
                  <a:lnTo>
                    <a:pt x="137" y="18"/>
                  </a:lnTo>
                  <a:lnTo>
                    <a:pt x="138" y="17"/>
                  </a:lnTo>
                  <a:lnTo>
                    <a:pt x="139" y="14"/>
                  </a:lnTo>
                  <a:lnTo>
                    <a:pt x="139" y="13"/>
                  </a:lnTo>
                  <a:lnTo>
                    <a:pt x="140" y="11"/>
                  </a:lnTo>
                  <a:lnTo>
                    <a:pt x="141" y="8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44" y="2"/>
                  </a:lnTo>
                  <a:lnTo>
                    <a:pt x="145" y="1"/>
                  </a:lnTo>
                  <a:lnTo>
                    <a:pt x="147" y="0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0" name="Freeform 178">
              <a:extLst>
                <a:ext uri="{FF2B5EF4-FFF2-40B4-BE49-F238E27FC236}">
                  <a16:creationId xmlns:a16="http://schemas.microsoft.com/office/drawing/2014/main" id="{85D4C015-C639-BFB7-3A93-8F4F64BF2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1090"/>
              <a:ext cx="47" cy="49"/>
            </a:xfrm>
            <a:custGeom>
              <a:avLst/>
              <a:gdLst>
                <a:gd name="T0" fmla="*/ 0 w 141"/>
                <a:gd name="T1" fmla="*/ 148 h 148"/>
                <a:gd name="T2" fmla="*/ 2 w 141"/>
                <a:gd name="T3" fmla="*/ 144 h 148"/>
                <a:gd name="T4" fmla="*/ 3 w 141"/>
                <a:gd name="T5" fmla="*/ 141 h 148"/>
                <a:gd name="T6" fmla="*/ 5 w 141"/>
                <a:gd name="T7" fmla="*/ 138 h 148"/>
                <a:gd name="T8" fmla="*/ 6 w 141"/>
                <a:gd name="T9" fmla="*/ 134 h 148"/>
                <a:gd name="T10" fmla="*/ 9 w 141"/>
                <a:gd name="T11" fmla="*/ 130 h 148"/>
                <a:gd name="T12" fmla="*/ 10 w 141"/>
                <a:gd name="T13" fmla="*/ 126 h 148"/>
                <a:gd name="T14" fmla="*/ 11 w 141"/>
                <a:gd name="T15" fmla="*/ 124 h 148"/>
                <a:gd name="T16" fmla="*/ 12 w 141"/>
                <a:gd name="T17" fmla="*/ 120 h 148"/>
                <a:gd name="T18" fmla="*/ 14 w 141"/>
                <a:gd name="T19" fmla="*/ 116 h 148"/>
                <a:gd name="T20" fmla="*/ 16 w 141"/>
                <a:gd name="T21" fmla="*/ 112 h 148"/>
                <a:gd name="T22" fmla="*/ 16 w 141"/>
                <a:gd name="T23" fmla="*/ 107 h 148"/>
                <a:gd name="T24" fmla="*/ 17 w 141"/>
                <a:gd name="T25" fmla="*/ 104 h 148"/>
                <a:gd name="T26" fmla="*/ 17 w 141"/>
                <a:gd name="T27" fmla="*/ 99 h 148"/>
                <a:gd name="T28" fmla="*/ 19 w 141"/>
                <a:gd name="T29" fmla="*/ 95 h 148"/>
                <a:gd name="T30" fmla="*/ 22 w 141"/>
                <a:gd name="T31" fmla="*/ 91 h 148"/>
                <a:gd name="T32" fmla="*/ 23 w 141"/>
                <a:gd name="T33" fmla="*/ 87 h 148"/>
                <a:gd name="T34" fmla="*/ 25 w 141"/>
                <a:gd name="T35" fmla="*/ 82 h 148"/>
                <a:gd name="T36" fmla="*/ 27 w 141"/>
                <a:gd name="T37" fmla="*/ 78 h 148"/>
                <a:gd name="T38" fmla="*/ 28 w 141"/>
                <a:gd name="T39" fmla="*/ 73 h 148"/>
                <a:gd name="T40" fmla="*/ 28 w 141"/>
                <a:gd name="T41" fmla="*/ 69 h 148"/>
                <a:gd name="T42" fmla="*/ 31 w 141"/>
                <a:gd name="T43" fmla="*/ 65 h 148"/>
                <a:gd name="T44" fmla="*/ 34 w 141"/>
                <a:gd name="T45" fmla="*/ 60 h 148"/>
                <a:gd name="T46" fmla="*/ 36 w 141"/>
                <a:gd name="T47" fmla="*/ 55 h 148"/>
                <a:gd name="T48" fmla="*/ 40 w 141"/>
                <a:gd name="T49" fmla="*/ 50 h 148"/>
                <a:gd name="T50" fmla="*/ 43 w 141"/>
                <a:gd name="T51" fmla="*/ 47 h 148"/>
                <a:gd name="T52" fmla="*/ 47 w 141"/>
                <a:gd name="T53" fmla="*/ 43 h 148"/>
                <a:gd name="T54" fmla="*/ 50 w 141"/>
                <a:gd name="T55" fmla="*/ 40 h 148"/>
                <a:gd name="T56" fmla="*/ 54 w 141"/>
                <a:gd name="T57" fmla="*/ 36 h 148"/>
                <a:gd name="T58" fmla="*/ 60 w 141"/>
                <a:gd name="T59" fmla="*/ 34 h 148"/>
                <a:gd name="T60" fmla="*/ 64 w 141"/>
                <a:gd name="T61" fmla="*/ 30 h 148"/>
                <a:gd name="T62" fmla="*/ 67 w 141"/>
                <a:gd name="T63" fmla="*/ 30 h 148"/>
                <a:gd name="T64" fmla="*/ 68 w 141"/>
                <a:gd name="T65" fmla="*/ 30 h 148"/>
                <a:gd name="T66" fmla="*/ 72 w 141"/>
                <a:gd name="T67" fmla="*/ 30 h 148"/>
                <a:gd name="T68" fmla="*/ 74 w 141"/>
                <a:gd name="T69" fmla="*/ 30 h 148"/>
                <a:gd name="T70" fmla="*/ 77 w 141"/>
                <a:gd name="T71" fmla="*/ 30 h 148"/>
                <a:gd name="T72" fmla="*/ 79 w 141"/>
                <a:gd name="T73" fmla="*/ 29 h 148"/>
                <a:gd name="T74" fmla="*/ 81 w 141"/>
                <a:gd name="T75" fmla="*/ 29 h 148"/>
                <a:gd name="T76" fmla="*/ 84 w 141"/>
                <a:gd name="T77" fmla="*/ 28 h 148"/>
                <a:gd name="T78" fmla="*/ 86 w 141"/>
                <a:gd name="T79" fmla="*/ 28 h 148"/>
                <a:gd name="T80" fmla="*/ 90 w 141"/>
                <a:gd name="T81" fmla="*/ 29 h 148"/>
                <a:gd name="T82" fmla="*/ 91 w 141"/>
                <a:gd name="T83" fmla="*/ 26 h 148"/>
                <a:gd name="T84" fmla="*/ 92 w 141"/>
                <a:gd name="T85" fmla="*/ 26 h 148"/>
                <a:gd name="T86" fmla="*/ 93 w 141"/>
                <a:gd name="T87" fmla="*/ 26 h 148"/>
                <a:gd name="T88" fmla="*/ 96 w 141"/>
                <a:gd name="T89" fmla="*/ 25 h 148"/>
                <a:gd name="T90" fmla="*/ 97 w 141"/>
                <a:gd name="T91" fmla="*/ 25 h 148"/>
                <a:gd name="T92" fmla="*/ 98 w 141"/>
                <a:gd name="T93" fmla="*/ 25 h 148"/>
                <a:gd name="T94" fmla="*/ 100 w 141"/>
                <a:gd name="T95" fmla="*/ 24 h 148"/>
                <a:gd name="T96" fmla="*/ 102 w 141"/>
                <a:gd name="T97" fmla="*/ 24 h 148"/>
                <a:gd name="T98" fmla="*/ 103 w 141"/>
                <a:gd name="T99" fmla="*/ 24 h 148"/>
                <a:gd name="T100" fmla="*/ 105 w 141"/>
                <a:gd name="T101" fmla="*/ 23 h 148"/>
                <a:gd name="T102" fmla="*/ 109 w 141"/>
                <a:gd name="T103" fmla="*/ 22 h 148"/>
                <a:gd name="T104" fmla="*/ 112 w 141"/>
                <a:gd name="T105" fmla="*/ 19 h 148"/>
                <a:gd name="T106" fmla="*/ 116 w 141"/>
                <a:gd name="T107" fmla="*/ 18 h 148"/>
                <a:gd name="T108" fmla="*/ 120 w 141"/>
                <a:gd name="T109" fmla="*/ 16 h 148"/>
                <a:gd name="T110" fmla="*/ 124 w 141"/>
                <a:gd name="T111" fmla="*/ 12 h 148"/>
                <a:gd name="T112" fmla="*/ 127 w 141"/>
                <a:gd name="T113" fmla="*/ 11 h 148"/>
                <a:gd name="T114" fmla="*/ 130 w 141"/>
                <a:gd name="T115" fmla="*/ 7 h 148"/>
                <a:gd name="T116" fmla="*/ 134 w 141"/>
                <a:gd name="T117" fmla="*/ 6 h 148"/>
                <a:gd name="T118" fmla="*/ 137 w 141"/>
                <a:gd name="T119" fmla="*/ 4 h 148"/>
                <a:gd name="T120" fmla="*/ 141 w 141"/>
                <a:gd name="T12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" h="148">
                  <a:moveTo>
                    <a:pt x="0" y="148"/>
                  </a:moveTo>
                  <a:lnTo>
                    <a:pt x="2" y="144"/>
                  </a:lnTo>
                  <a:lnTo>
                    <a:pt x="3" y="141"/>
                  </a:lnTo>
                  <a:lnTo>
                    <a:pt x="5" y="138"/>
                  </a:lnTo>
                  <a:lnTo>
                    <a:pt x="6" y="134"/>
                  </a:lnTo>
                  <a:lnTo>
                    <a:pt x="9" y="130"/>
                  </a:lnTo>
                  <a:lnTo>
                    <a:pt x="10" y="126"/>
                  </a:lnTo>
                  <a:lnTo>
                    <a:pt x="11" y="124"/>
                  </a:lnTo>
                  <a:lnTo>
                    <a:pt x="12" y="120"/>
                  </a:lnTo>
                  <a:lnTo>
                    <a:pt x="14" y="116"/>
                  </a:lnTo>
                  <a:lnTo>
                    <a:pt x="16" y="112"/>
                  </a:lnTo>
                  <a:lnTo>
                    <a:pt x="16" y="107"/>
                  </a:lnTo>
                  <a:lnTo>
                    <a:pt x="17" y="104"/>
                  </a:lnTo>
                  <a:lnTo>
                    <a:pt x="17" y="99"/>
                  </a:lnTo>
                  <a:lnTo>
                    <a:pt x="19" y="95"/>
                  </a:lnTo>
                  <a:lnTo>
                    <a:pt x="22" y="91"/>
                  </a:lnTo>
                  <a:lnTo>
                    <a:pt x="23" y="87"/>
                  </a:lnTo>
                  <a:lnTo>
                    <a:pt x="25" y="82"/>
                  </a:lnTo>
                  <a:lnTo>
                    <a:pt x="27" y="78"/>
                  </a:lnTo>
                  <a:lnTo>
                    <a:pt x="28" y="73"/>
                  </a:lnTo>
                  <a:lnTo>
                    <a:pt x="28" y="69"/>
                  </a:lnTo>
                  <a:lnTo>
                    <a:pt x="31" y="65"/>
                  </a:lnTo>
                  <a:lnTo>
                    <a:pt x="34" y="60"/>
                  </a:lnTo>
                  <a:lnTo>
                    <a:pt x="36" y="55"/>
                  </a:lnTo>
                  <a:lnTo>
                    <a:pt x="40" y="50"/>
                  </a:lnTo>
                  <a:lnTo>
                    <a:pt x="43" y="47"/>
                  </a:lnTo>
                  <a:lnTo>
                    <a:pt x="47" y="43"/>
                  </a:lnTo>
                  <a:lnTo>
                    <a:pt x="50" y="40"/>
                  </a:lnTo>
                  <a:lnTo>
                    <a:pt x="54" y="36"/>
                  </a:lnTo>
                  <a:lnTo>
                    <a:pt x="60" y="34"/>
                  </a:lnTo>
                  <a:lnTo>
                    <a:pt x="64" y="30"/>
                  </a:lnTo>
                  <a:lnTo>
                    <a:pt x="67" y="30"/>
                  </a:lnTo>
                  <a:lnTo>
                    <a:pt x="68" y="30"/>
                  </a:lnTo>
                  <a:lnTo>
                    <a:pt x="72" y="30"/>
                  </a:lnTo>
                  <a:lnTo>
                    <a:pt x="74" y="30"/>
                  </a:lnTo>
                  <a:lnTo>
                    <a:pt x="77" y="30"/>
                  </a:lnTo>
                  <a:lnTo>
                    <a:pt x="79" y="29"/>
                  </a:lnTo>
                  <a:lnTo>
                    <a:pt x="81" y="29"/>
                  </a:lnTo>
                  <a:lnTo>
                    <a:pt x="84" y="28"/>
                  </a:lnTo>
                  <a:lnTo>
                    <a:pt x="86" y="28"/>
                  </a:lnTo>
                  <a:lnTo>
                    <a:pt x="90" y="29"/>
                  </a:lnTo>
                  <a:lnTo>
                    <a:pt x="91" y="26"/>
                  </a:lnTo>
                  <a:lnTo>
                    <a:pt x="92" y="26"/>
                  </a:lnTo>
                  <a:lnTo>
                    <a:pt x="93" y="26"/>
                  </a:lnTo>
                  <a:lnTo>
                    <a:pt x="96" y="25"/>
                  </a:lnTo>
                  <a:lnTo>
                    <a:pt x="97" y="25"/>
                  </a:lnTo>
                  <a:lnTo>
                    <a:pt x="98" y="25"/>
                  </a:lnTo>
                  <a:lnTo>
                    <a:pt x="100" y="24"/>
                  </a:lnTo>
                  <a:lnTo>
                    <a:pt x="102" y="24"/>
                  </a:lnTo>
                  <a:lnTo>
                    <a:pt x="103" y="24"/>
                  </a:lnTo>
                  <a:lnTo>
                    <a:pt x="105" y="23"/>
                  </a:lnTo>
                  <a:lnTo>
                    <a:pt x="109" y="22"/>
                  </a:lnTo>
                  <a:lnTo>
                    <a:pt x="112" y="19"/>
                  </a:lnTo>
                  <a:lnTo>
                    <a:pt x="116" y="18"/>
                  </a:lnTo>
                  <a:lnTo>
                    <a:pt x="120" y="16"/>
                  </a:lnTo>
                  <a:lnTo>
                    <a:pt x="124" y="12"/>
                  </a:lnTo>
                  <a:lnTo>
                    <a:pt x="127" y="11"/>
                  </a:lnTo>
                  <a:lnTo>
                    <a:pt x="130" y="7"/>
                  </a:lnTo>
                  <a:lnTo>
                    <a:pt x="134" y="6"/>
                  </a:lnTo>
                  <a:lnTo>
                    <a:pt x="137" y="4"/>
                  </a:lnTo>
                  <a:lnTo>
                    <a:pt x="141" y="0"/>
                  </a:lnTo>
                </a:path>
              </a:pathLst>
            </a:custGeom>
            <a:noFill/>
            <a:ln w="11113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1" name="Freeform 179">
              <a:extLst>
                <a:ext uri="{FF2B5EF4-FFF2-40B4-BE49-F238E27FC236}">
                  <a16:creationId xmlns:a16="http://schemas.microsoft.com/office/drawing/2014/main" id="{8AA5C01D-DCEE-C8A7-A0AE-62BFF108D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" y="1241"/>
              <a:ext cx="17" cy="46"/>
            </a:xfrm>
            <a:custGeom>
              <a:avLst/>
              <a:gdLst>
                <a:gd name="T0" fmla="*/ 1 w 53"/>
                <a:gd name="T1" fmla="*/ 0 h 136"/>
                <a:gd name="T2" fmla="*/ 6 w 53"/>
                <a:gd name="T3" fmla="*/ 1 h 136"/>
                <a:gd name="T4" fmla="*/ 10 w 53"/>
                <a:gd name="T5" fmla="*/ 2 h 136"/>
                <a:gd name="T6" fmla="*/ 12 w 53"/>
                <a:gd name="T7" fmla="*/ 5 h 136"/>
                <a:gd name="T8" fmla="*/ 17 w 53"/>
                <a:gd name="T9" fmla="*/ 7 h 136"/>
                <a:gd name="T10" fmla="*/ 20 w 53"/>
                <a:gd name="T11" fmla="*/ 11 h 136"/>
                <a:gd name="T12" fmla="*/ 24 w 53"/>
                <a:gd name="T13" fmla="*/ 15 h 136"/>
                <a:gd name="T14" fmla="*/ 29 w 53"/>
                <a:gd name="T15" fmla="*/ 20 h 136"/>
                <a:gd name="T16" fmla="*/ 33 w 53"/>
                <a:gd name="T17" fmla="*/ 26 h 136"/>
                <a:gd name="T18" fmla="*/ 38 w 53"/>
                <a:gd name="T19" fmla="*/ 31 h 136"/>
                <a:gd name="T20" fmla="*/ 42 w 53"/>
                <a:gd name="T21" fmla="*/ 34 h 136"/>
                <a:gd name="T22" fmla="*/ 43 w 53"/>
                <a:gd name="T23" fmla="*/ 40 h 136"/>
                <a:gd name="T24" fmla="*/ 45 w 53"/>
                <a:gd name="T25" fmla="*/ 44 h 136"/>
                <a:gd name="T26" fmla="*/ 48 w 53"/>
                <a:gd name="T27" fmla="*/ 48 h 136"/>
                <a:gd name="T28" fmla="*/ 49 w 53"/>
                <a:gd name="T29" fmla="*/ 52 h 136"/>
                <a:gd name="T30" fmla="*/ 50 w 53"/>
                <a:gd name="T31" fmla="*/ 55 h 136"/>
                <a:gd name="T32" fmla="*/ 50 w 53"/>
                <a:gd name="T33" fmla="*/ 58 h 136"/>
                <a:gd name="T34" fmla="*/ 51 w 53"/>
                <a:gd name="T35" fmla="*/ 61 h 136"/>
                <a:gd name="T36" fmla="*/ 51 w 53"/>
                <a:gd name="T37" fmla="*/ 63 h 136"/>
                <a:gd name="T38" fmla="*/ 53 w 53"/>
                <a:gd name="T39" fmla="*/ 65 h 136"/>
                <a:gd name="T40" fmla="*/ 51 w 53"/>
                <a:gd name="T41" fmla="*/ 68 h 136"/>
                <a:gd name="T42" fmla="*/ 50 w 53"/>
                <a:gd name="T43" fmla="*/ 73 h 136"/>
                <a:gd name="T44" fmla="*/ 49 w 53"/>
                <a:gd name="T45" fmla="*/ 76 h 136"/>
                <a:gd name="T46" fmla="*/ 47 w 53"/>
                <a:gd name="T47" fmla="*/ 81 h 136"/>
                <a:gd name="T48" fmla="*/ 45 w 53"/>
                <a:gd name="T49" fmla="*/ 84 h 136"/>
                <a:gd name="T50" fmla="*/ 44 w 53"/>
                <a:gd name="T51" fmla="*/ 87 h 136"/>
                <a:gd name="T52" fmla="*/ 42 w 53"/>
                <a:gd name="T53" fmla="*/ 88 h 136"/>
                <a:gd name="T54" fmla="*/ 41 w 53"/>
                <a:gd name="T55" fmla="*/ 89 h 136"/>
                <a:gd name="T56" fmla="*/ 39 w 53"/>
                <a:gd name="T57" fmla="*/ 92 h 136"/>
                <a:gd name="T58" fmla="*/ 38 w 53"/>
                <a:gd name="T59" fmla="*/ 93 h 136"/>
                <a:gd name="T60" fmla="*/ 36 w 53"/>
                <a:gd name="T61" fmla="*/ 95 h 136"/>
                <a:gd name="T62" fmla="*/ 32 w 53"/>
                <a:gd name="T63" fmla="*/ 96 h 136"/>
                <a:gd name="T64" fmla="*/ 29 w 53"/>
                <a:gd name="T65" fmla="*/ 99 h 136"/>
                <a:gd name="T66" fmla="*/ 25 w 53"/>
                <a:gd name="T67" fmla="*/ 100 h 136"/>
                <a:gd name="T68" fmla="*/ 22 w 53"/>
                <a:gd name="T69" fmla="*/ 101 h 136"/>
                <a:gd name="T70" fmla="*/ 19 w 53"/>
                <a:gd name="T71" fmla="*/ 104 h 136"/>
                <a:gd name="T72" fmla="*/ 17 w 53"/>
                <a:gd name="T73" fmla="*/ 106 h 136"/>
                <a:gd name="T74" fmla="*/ 16 w 53"/>
                <a:gd name="T75" fmla="*/ 107 h 136"/>
                <a:gd name="T76" fmla="*/ 13 w 53"/>
                <a:gd name="T77" fmla="*/ 109 h 136"/>
                <a:gd name="T78" fmla="*/ 12 w 53"/>
                <a:gd name="T79" fmla="*/ 111 h 136"/>
                <a:gd name="T80" fmla="*/ 12 w 53"/>
                <a:gd name="T81" fmla="*/ 114 h 136"/>
                <a:gd name="T82" fmla="*/ 12 w 53"/>
                <a:gd name="T83" fmla="*/ 117 h 136"/>
                <a:gd name="T84" fmla="*/ 11 w 53"/>
                <a:gd name="T85" fmla="*/ 118 h 136"/>
                <a:gd name="T86" fmla="*/ 11 w 53"/>
                <a:gd name="T87" fmla="*/ 121 h 136"/>
                <a:gd name="T88" fmla="*/ 11 w 53"/>
                <a:gd name="T89" fmla="*/ 124 h 136"/>
                <a:gd name="T90" fmla="*/ 14 w 53"/>
                <a:gd name="T91" fmla="*/ 127 h 136"/>
                <a:gd name="T92" fmla="*/ 17 w 53"/>
                <a:gd name="T93" fmla="*/ 130 h 136"/>
                <a:gd name="T94" fmla="*/ 20 w 53"/>
                <a:gd name="T95" fmla="*/ 132 h 136"/>
                <a:gd name="T96" fmla="*/ 24 w 53"/>
                <a:gd name="T97" fmla="*/ 13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" h="136">
                  <a:moveTo>
                    <a:pt x="0" y="0"/>
                  </a:moveTo>
                  <a:lnTo>
                    <a:pt x="1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20" y="11"/>
                  </a:lnTo>
                  <a:lnTo>
                    <a:pt x="23" y="12"/>
                  </a:lnTo>
                  <a:lnTo>
                    <a:pt x="24" y="15"/>
                  </a:lnTo>
                  <a:lnTo>
                    <a:pt x="28" y="18"/>
                  </a:lnTo>
                  <a:lnTo>
                    <a:pt x="29" y="20"/>
                  </a:lnTo>
                  <a:lnTo>
                    <a:pt x="31" y="23"/>
                  </a:lnTo>
                  <a:lnTo>
                    <a:pt x="33" y="26"/>
                  </a:lnTo>
                  <a:lnTo>
                    <a:pt x="36" y="29"/>
                  </a:lnTo>
                  <a:lnTo>
                    <a:pt x="38" y="31"/>
                  </a:lnTo>
                  <a:lnTo>
                    <a:pt x="41" y="33"/>
                  </a:lnTo>
                  <a:lnTo>
                    <a:pt x="42" y="34"/>
                  </a:lnTo>
                  <a:lnTo>
                    <a:pt x="42" y="37"/>
                  </a:lnTo>
                  <a:lnTo>
                    <a:pt x="43" y="40"/>
                  </a:lnTo>
                  <a:lnTo>
                    <a:pt x="44" y="42"/>
                  </a:lnTo>
                  <a:lnTo>
                    <a:pt x="45" y="44"/>
                  </a:lnTo>
                  <a:lnTo>
                    <a:pt x="47" y="45"/>
                  </a:lnTo>
                  <a:lnTo>
                    <a:pt x="48" y="48"/>
                  </a:lnTo>
                  <a:lnTo>
                    <a:pt x="49" y="49"/>
                  </a:lnTo>
                  <a:lnTo>
                    <a:pt x="49" y="52"/>
                  </a:lnTo>
                  <a:lnTo>
                    <a:pt x="50" y="54"/>
                  </a:lnTo>
                  <a:lnTo>
                    <a:pt x="50" y="55"/>
                  </a:lnTo>
                  <a:lnTo>
                    <a:pt x="50" y="57"/>
                  </a:lnTo>
                  <a:lnTo>
                    <a:pt x="50" y="58"/>
                  </a:lnTo>
                  <a:lnTo>
                    <a:pt x="51" y="58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3"/>
                  </a:lnTo>
                  <a:lnTo>
                    <a:pt x="53" y="63"/>
                  </a:lnTo>
                  <a:lnTo>
                    <a:pt x="53" y="65"/>
                  </a:lnTo>
                  <a:lnTo>
                    <a:pt x="53" y="67"/>
                  </a:lnTo>
                  <a:lnTo>
                    <a:pt x="51" y="68"/>
                  </a:lnTo>
                  <a:lnTo>
                    <a:pt x="51" y="70"/>
                  </a:lnTo>
                  <a:lnTo>
                    <a:pt x="50" y="73"/>
                  </a:lnTo>
                  <a:lnTo>
                    <a:pt x="49" y="74"/>
                  </a:lnTo>
                  <a:lnTo>
                    <a:pt x="49" y="76"/>
                  </a:lnTo>
                  <a:lnTo>
                    <a:pt x="48" y="77"/>
                  </a:lnTo>
                  <a:lnTo>
                    <a:pt x="47" y="81"/>
                  </a:lnTo>
                  <a:lnTo>
                    <a:pt x="45" y="82"/>
                  </a:lnTo>
                  <a:lnTo>
                    <a:pt x="45" y="84"/>
                  </a:lnTo>
                  <a:lnTo>
                    <a:pt x="45" y="87"/>
                  </a:lnTo>
                  <a:lnTo>
                    <a:pt x="44" y="87"/>
                  </a:lnTo>
                  <a:lnTo>
                    <a:pt x="43" y="87"/>
                  </a:lnTo>
                  <a:lnTo>
                    <a:pt x="42" y="88"/>
                  </a:lnTo>
                  <a:lnTo>
                    <a:pt x="42" y="88"/>
                  </a:lnTo>
                  <a:lnTo>
                    <a:pt x="41" y="89"/>
                  </a:lnTo>
                  <a:lnTo>
                    <a:pt x="39" y="90"/>
                  </a:lnTo>
                  <a:lnTo>
                    <a:pt x="39" y="92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5"/>
                  </a:lnTo>
                  <a:lnTo>
                    <a:pt x="36" y="95"/>
                  </a:lnTo>
                  <a:lnTo>
                    <a:pt x="33" y="95"/>
                  </a:lnTo>
                  <a:lnTo>
                    <a:pt x="32" y="96"/>
                  </a:lnTo>
                  <a:lnTo>
                    <a:pt x="31" y="98"/>
                  </a:lnTo>
                  <a:lnTo>
                    <a:pt x="29" y="99"/>
                  </a:lnTo>
                  <a:lnTo>
                    <a:pt x="28" y="100"/>
                  </a:lnTo>
                  <a:lnTo>
                    <a:pt x="25" y="100"/>
                  </a:lnTo>
                  <a:lnTo>
                    <a:pt x="24" y="101"/>
                  </a:lnTo>
                  <a:lnTo>
                    <a:pt x="22" y="101"/>
                  </a:lnTo>
                  <a:lnTo>
                    <a:pt x="20" y="102"/>
                  </a:lnTo>
                  <a:lnTo>
                    <a:pt x="19" y="104"/>
                  </a:lnTo>
                  <a:lnTo>
                    <a:pt x="18" y="105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6" y="107"/>
                  </a:lnTo>
                  <a:lnTo>
                    <a:pt x="14" y="108"/>
                  </a:lnTo>
                  <a:lnTo>
                    <a:pt x="13" y="109"/>
                  </a:lnTo>
                  <a:lnTo>
                    <a:pt x="12" y="109"/>
                  </a:lnTo>
                  <a:lnTo>
                    <a:pt x="12" y="111"/>
                  </a:lnTo>
                  <a:lnTo>
                    <a:pt x="12" y="113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7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1" y="120"/>
                  </a:lnTo>
                  <a:lnTo>
                    <a:pt x="11" y="121"/>
                  </a:lnTo>
                  <a:lnTo>
                    <a:pt x="10" y="123"/>
                  </a:lnTo>
                  <a:lnTo>
                    <a:pt x="11" y="124"/>
                  </a:lnTo>
                  <a:lnTo>
                    <a:pt x="12" y="125"/>
                  </a:lnTo>
                  <a:lnTo>
                    <a:pt x="14" y="127"/>
                  </a:lnTo>
                  <a:lnTo>
                    <a:pt x="16" y="129"/>
                  </a:lnTo>
                  <a:lnTo>
                    <a:pt x="17" y="130"/>
                  </a:lnTo>
                  <a:lnTo>
                    <a:pt x="19" y="131"/>
                  </a:lnTo>
                  <a:lnTo>
                    <a:pt x="20" y="132"/>
                  </a:lnTo>
                  <a:lnTo>
                    <a:pt x="22" y="133"/>
                  </a:lnTo>
                  <a:lnTo>
                    <a:pt x="24" y="134"/>
                  </a:lnTo>
                  <a:lnTo>
                    <a:pt x="25" y="136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2" name="Freeform 180">
              <a:extLst>
                <a:ext uri="{FF2B5EF4-FFF2-40B4-BE49-F238E27FC236}">
                  <a16:creationId xmlns:a16="http://schemas.microsoft.com/office/drawing/2014/main" id="{E0684FDC-18E8-FBCF-D3CC-D4D805FF9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5" y="1278"/>
              <a:ext cx="29" cy="34"/>
            </a:xfrm>
            <a:custGeom>
              <a:avLst/>
              <a:gdLst>
                <a:gd name="T0" fmla="*/ 3 w 88"/>
                <a:gd name="T1" fmla="*/ 2 h 102"/>
                <a:gd name="T2" fmla="*/ 9 w 88"/>
                <a:gd name="T3" fmla="*/ 3 h 102"/>
                <a:gd name="T4" fmla="*/ 15 w 88"/>
                <a:gd name="T5" fmla="*/ 4 h 102"/>
                <a:gd name="T6" fmla="*/ 22 w 88"/>
                <a:gd name="T7" fmla="*/ 7 h 102"/>
                <a:gd name="T8" fmla="*/ 28 w 88"/>
                <a:gd name="T9" fmla="*/ 7 h 102"/>
                <a:gd name="T10" fmla="*/ 34 w 88"/>
                <a:gd name="T11" fmla="*/ 9 h 102"/>
                <a:gd name="T12" fmla="*/ 37 w 88"/>
                <a:gd name="T13" fmla="*/ 12 h 102"/>
                <a:gd name="T14" fmla="*/ 42 w 88"/>
                <a:gd name="T15" fmla="*/ 13 h 102"/>
                <a:gd name="T16" fmla="*/ 47 w 88"/>
                <a:gd name="T17" fmla="*/ 15 h 102"/>
                <a:gd name="T18" fmla="*/ 51 w 88"/>
                <a:gd name="T19" fmla="*/ 18 h 102"/>
                <a:gd name="T20" fmla="*/ 55 w 88"/>
                <a:gd name="T21" fmla="*/ 20 h 102"/>
                <a:gd name="T22" fmla="*/ 59 w 88"/>
                <a:gd name="T23" fmla="*/ 23 h 102"/>
                <a:gd name="T24" fmla="*/ 61 w 88"/>
                <a:gd name="T25" fmla="*/ 26 h 102"/>
                <a:gd name="T26" fmla="*/ 65 w 88"/>
                <a:gd name="T27" fmla="*/ 31 h 102"/>
                <a:gd name="T28" fmla="*/ 67 w 88"/>
                <a:gd name="T29" fmla="*/ 34 h 102"/>
                <a:gd name="T30" fmla="*/ 69 w 88"/>
                <a:gd name="T31" fmla="*/ 40 h 102"/>
                <a:gd name="T32" fmla="*/ 74 w 88"/>
                <a:gd name="T33" fmla="*/ 46 h 102"/>
                <a:gd name="T34" fmla="*/ 79 w 88"/>
                <a:gd name="T35" fmla="*/ 53 h 102"/>
                <a:gd name="T36" fmla="*/ 82 w 88"/>
                <a:gd name="T37" fmla="*/ 59 h 102"/>
                <a:gd name="T38" fmla="*/ 87 w 88"/>
                <a:gd name="T39" fmla="*/ 66 h 102"/>
                <a:gd name="T40" fmla="*/ 88 w 88"/>
                <a:gd name="T41" fmla="*/ 70 h 102"/>
                <a:gd name="T42" fmla="*/ 88 w 88"/>
                <a:gd name="T43" fmla="*/ 72 h 102"/>
                <a:gd name="T44" fmla="*/ 88 w 88"/>
                <a:gd name="T45" fmla="*/ 73 h 102"/>
                <a:gd name="T46" fmla="*/ 88 w 88"/>
                <a:gd name="T47" fmla="*/ 77 h 102"/>
                <a:gd name="T48" fmla="*/ 88 w 88"/>
                <a:gd name="T49" fmla="*/ 78 h 102"/>
                <a:gd name="T50" fmla="*/ 88 w 88"/>
                <a:gd name="T51" fmla="*/ 81 h 102"/>
                <a:gd name="T52" fmla="*/ 87 w 88"/>
                <a:gd name="T53" fmla="*/ 83 h 102"/>
                <a:gd name="T54" fmla="*/ 87 w 88"/>
                <a:gd name="T55" fmla="*/ 87 h 102"/>
                <a:gd name="T56" fmla="*/ 86 w 88"/>
                <a:gd name="T57" fmla="*/ 90 h 102"/>
                <a:gd name="T58" fmla="*/ 85 w 88"/>
                <a:gd name="T59" fmla="*/ 94 h 102"/>
                <a:gd name="T60" fmla="*/ 84 w 88"/>
                <a:gd name="T61" fmla="*/ 96 h 102"/>
                <a:gd name="T62" fmla="*/ 82 w 88"/>
                <a:gd name="T63" fmla="*/ 97 h 102"/>
                <a:gd name="T64" fmla="*/ 80 w 88"/>
                <a:gd name="T65" fmla="*/ 98 h 102"/>
                <a:gd name="T66" fmla="*/ 79 w 88"/>
                <a:gd name="T67" fmla="*/ 100 h 102"/>
                <a:gd name="T68" fmla="*/ 76 w 88"/>
                <a:gd name="T69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8" h="102">
                  <a:moveTo>
                    <a:pt x="0" y="0"/>
                  </a:moveTo>
                  <a:lnTo>
                    <a:pt x="3" y="2"/>
                  </a:lnTo>
                  <a:lnTo>
                    <a:pt x="5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8" y="6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8" y="7"/>
                  </a:lnTo>
                  <a:lnTo>
                    <a:pt x="30" y="8"/>
                  </a:lnTo>
                  <a:lnTo>
                    <a:pt x="34" y="9"/>
                  </a:lnTo>
                  <a:lnTo>
                    <a:pt x="35" y="10"/>
                  </a:lnTo>
                  <a:lnTo>
                    <a:pt x="37" y="12"/>
                  </a:lnTo>
                  <a:lnTo>
                    <a:pt x="40" y="13"/>
                  </a:lnTo>
                  <a:lnTo>
                    <a:pt x="42" y="13"/>
                  </a:lnTo>
                  <a:lnTo>
                    <a:pt x="44" y="14"/>
                  </a:lnTo>
                  <a:lnTo>
                    <a:pt x="47" y="15"/>
                  </a:lnTo>
                  <a:lnTo>
                    <a:pt x="49" y="16"/>
                  </a:lnTo>
                  <a:lnTo>
                    <a:pt x="51" y="18"/>
                  </a:lnTo>
                  <a:lnTo>
                    <a:pt x="54" y="18"/>
                  </a:lnTo>
                  <a:lnTo>
                    <a:pt x="55" y="20"/>
                  </a:lnTo>
                  <a:lnTo>
                    <a:pt x="56" y="21"/>
                  </a:lnTo>
                  <a:lnTo>
                    <a:pt x="59" y="23"/>
                  </a:lnTo>
                  <a:lnTo>
                    <a:pt x="60" y="25"/>
                  </a:lnTo>
                  <a:lnTo>
                    <a:pt x="61" y="26"/>
                  </a:lnTo>
                  <a:lnTo>
                    <a:pt x="63" y="28"/>
                  </a:lnTo>
                  <a:lnTo>
                    <a:pt x="65" y="31"/>
                  </a:lnTo>
                  <a:lnTo>
                    <a:pt x="66" y="32"/>
                  </a:lnTo>
                  <a:lnTo>
                    <a:pt x="67" y="34"/>
                  </a:lnTo>
                  <a:lnTo>
                    <a:pt x="69" y="35"/>
                  </a:lnTo>
                  <a:lnTo>
                    <a:pt x="69" y="40"/>
                  </a:lnTo>
                  <a:lnTo>
                    <a:pt x="72" y="44"/>
                  </a:lnTo>
                  <a:lnTo>
                    <a:pt x="74" y="46"/>
                  </a:lnTo>
                  <a:lnTo>
                    <a:pt x="75" y="50"/>
                  </a:lnTo>
                  <a:lnTo>
                    <a:pt x="79" y="53"/>
                  </a:lnTo>
                  <a:lnTo>
                    <a:pt x="80" y="57"/>
                  </a:lnTo>
                  <a:lnTo>
                    <a:pt x="82" y="59"/>
                  </a:lnTo>
                  <a:lnTo>
                    <a:pt x="85" y="63"/>
                  </a:lnTo>
                  <a:lnTo>
                    <a:pt x="87" y="66"/>
                  </a:lnTo>
                  <a:lnTo>
                    <a:pt x="88" y="69"/>
                  </a:lnTo>
                  <a:lnTo>
                    <a:pt x="88" y="70"/>
                  </a:lnTo>
                  <a:lnTo>
                    <a:pt x="88" y="71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3"/>
                  </a:lnTo>
                  <a:lnTo>
                    <a:pt x="88" y="75"/>
                  </a:lnTo>
                  <a:lnTo>
                    <a:pt x="88" y="77"/>
                  </a:lnTo>
                  <a:lnTo>
                    <a:pt x="88" y="77"/>
                  </a:lnTo>
                  <a:lnTo>
                    <a:pt x="88" y="78"/>
                  </a:lnTo>
                  <a:lnTo>
                    <a:pt x="88" y="79"/>
                  </a:lnTo>
                  <a:lnTo>
                    <a:pt x="88" y="81"/>
                  </a:lnTo>
                  <a:lnTo>
                    <a:pt x="87" y="83"/>
                  </a:lnTo>
                  <a:lnTo>
                    <a:pt x="87" y="83"/>
                  </a:lnTo>
                  <a:lnTo>
                    <a:pt x="87" y="85"/>
                  </a:lnTo>
                  <a:lnTo>
                    <a:pt x="87" y="87"/>
                  </a:lnTo>
                  <a:lnTo>
                    <a:pt x="86" y="89"/>
                  </a:lnTo>
                  <a:lnTo>
                    <a:pt x="86" y="90"/>
                  </a:lnTo>
                  <a:lnTo>
                    <a:pt x="86" y="91"/>
                  </a:lnTo>
                  <a:lnTo>
                    <a:pt x="85" y="94"/>
                  </a:lnTo>
                  <a:lnTo>
                    <a:pt x="84" y="95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2" y="97"/>
                  </a:lnTo>
                  <a:lnTo>
                    <a:pt x="81" y="97"/>
                  </a:lnTo>
                  <a:lnTo>
                    <a:pt x="80" y="98"/>
                  </a:lnTo>
                  <a:lnTo>
                    <a:pt x="79" y="98"/>
                  </a:lnTo>
                  <a:lnTo>
                    <a:pt x="79" y="100"/>
                  </a:lnTo>
                  <a:lnTo>
                    <a:pt x="78" y="101"/>
                  </a:lnTo>
                  <a:lnTo>
                    <a:pt x="76" y="101"/>
                  </a:lnTo>
                  <a:lnTo>
                    <a:pt x="76" y="102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3" name="Freeform 181">
              <a:extLst>
                <a:ext uri="{FF2B5EF4-FFF2-40B4-BE49-F238E27FC236}">
                  <a16:creationId xmlns:a16="http://schemas.microsoft.com/office/drawing/2014/main" id="{2369888E-298B-160D-EDB2-3FCBC4A8F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" y="1204"/>
              <a:ext cx="17" cy="58"/>
            </a:xfrm>
            <a:custGeom>
              <a:avLst/>
              <a:gdLst>
                <a:gd name="T0" fmla="*/ 50 w 52"/>
                <a:gd name="T1" fmla="*/ 1 h 176"/>
                <a:gd name="T2" fmla="*/ 49 w 52"/>
                <a:gd name="T3" fmla="*/ 2 h 176"/>
                <a:gd name="T4" fmla="*/ 47 w 52"/>
                <a:gd name="T5" fmla="*/ 3 h 176"/>
                <a:gd name="T6" fmla="*/ 46 w 52"/>
                <a:gd name="T7" fmla="*/ 5 h 176"/>
                <a:gd name="T8" fmla="*/ 45 w 52"/>
                <a:gd name="T9" fmla="*/ 5 h 176"/>
                <a:gd name="T10" fmla="*/ 41 w 52"/>
                <a:gd name="T11" fmla="*/ 5 h 176"/>
                <a:gd name="T12" fmla="*/ 39 w 52"/>
                <a:gd name="T13" fmla="*/ 7 h 176"/>
                <a:gd name="T14" fmla="*/ 34 w 52"/>
                <a:gd name="T15" fmla="*/ 9 h 176"/>
                <a:gd name="T16" fmla="*/ 32 w 52"/>
                <a:gd name="T17" fmla="*/ 11 h 176"/>
                <a:gd name="T18" fmla="*/ 27 w 52"/>
                <a:gd name="T19" fmla="*/ 11 h 176"/>
                <a:gd name="T20" fmla="*/ 24 w 52"/>
                <a:gd name="T21" fmla="*/ 13 h 176"/>
                <a:gd name="T22" fmla="*/ 19 w 52"/>
                <a:gd name="T23" fmla="*/ 14 h 176"/>
                <a:gd name="T24" fmla="*/ 15 w 52"/>
                <a:gd name="T25" fmla="*/ 18 h 176"/>
                <a:gd name="T26" fmla="*/ 12 w 52"/>
                <a:gd name="T27" fmla="*/ 20 h 176"/>
                <a:gd name="T28" fmla="*/ 7 w 52"/>
                <a:gd name="T29" fmla="*/ 24 h 176"/>
                <a:gd name="T30" fmla="*/ 6 w 52"/>
                <a:gd name="T31" fmla="*/ 26 h 176"/>
                <a:gd name="T32" fmla="*/ 3 w 52"/>
                <a:gd name="T33" fmla="*/ 28 h 176"/>
                <a:gd name="T34" fmla="*/ 1 w 52"/>
                <a:gd name="T35" fmla="*/ 32 h 176"/>
                <a:gd name="T36" fmla="*/ 0 w 52"/>
                <a:gd name="T37" fmla="*/ 36 h 176"/>
                <a:gd name="T38" fmla="*/ 0 w 52"/>
                <a:gd name="T39" fmla="*/ 38 h 176"/>
                <a:gd name="T40" fmla="*/ 0 w 52"/>
                <a:gd name="T41" fmla="*/ 44 h 176"/>
                <a:gd name="T42" fmla="*/ 0 w 52"/>
                <a:gd name="T43" fmla="*/ 49 h 176"/>
                <a:gd name="T44" fmla="*/ 0 w 52"/>
                <a:gd name="T45" fmla="*/ 53 h 176"/>
                <a:gd name="T46" fmla="*/ 0 w 52"/>
                <a:gd name="T47" fmla="*/ 59 h 176"/>
                <a:gd name="T48" fmla="*/ 0 w 52"/>
                <a:gd name="T49" fmla="*/ 64 h 176"/>
                <a:gd name="T50" fmla="*/ 3 w 52"/>
                <a:gd name="T51" fmla="*/ 75 h 176"/>
                <a:gd name="T52" fmla="*/ 7 w 52"/>
                <a:gd name="T53" fmla="*/ 84 h 176"/>
                <a:gd name="T54" fmla="*/ 12 w 52"/>
                <a:gd name="T55" fmla="*/ 95 h 176"/>
                <a:gd name="T56" fmla="*/ 16 w 52"/>
                <a:gd name="T57" fmla="*/ 105 h 176"/>
                <a:gd name="T58" fmla="*/ 20 w 52"/>
                <a:gd name="T59" fmla="*/ 115 h 176"/>
                <a:gd name="T60" fmla="*/ 24 w 52"/>
                <a:gd name="T61" fmla="*/ 119 h 176"/>
                <a:gd name="T62" fmla="*/ 27 w 52"/>
                <a:gd name="T63" fmla="*/ 122 h 176"/>
                <a:gd name="T64" fmla="*/ 28 w 52"/>
                <a:gd name="T65" fmla="*/ 127 h 176"/>
                <a:gd name="T66" fmla="*/ 32 w 52"/>
                <a:gd name="T67" fmla="*/ 131 h 176"/>
                <a:gd name="T68" fmla="*/ 34 w 52"/>
                <a:gd name="T69" fmla="*/ 134 h 176"/>
                <a:gd name="T70" fmla="*/ 39 w 52"/>
                <a:gd name="T71" fmla="*/ 144 h 176"/>
                <a:gd name="T72" fmla="*/ 44 w 52"/>
                <a:gd name="T73" fmla="*/ 151 h 176"/>
                <a:gd name="T74" fmla="*/ 47 w 52"/>
                <a:gd name="T75" fmla="*/ 159 h 176"/>
                <a:gd name="T76" fmla="*/ 51 w 52"/>
                <a:gd name="T77" fmla="*/ 167 h 176"/>
                <a:gd name="T78" fmla="*/ 52 w 52"/>
                <a:gd name="T7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" h="176">
                  <a:moveTo>
                    <a:pt x="51" y="0"/>
                  </a:moveTo>
                  <a:lnTo>
                    <a:pt x="50" y="1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7" y="3"/>
                  </a:lnTo>
                  <a:lnTo>
                    <a:pt x="47" y="5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5" y="5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7" y="8"/>
                  </a:lnTo>
                  <a:lnTo>
                    <a:pt x="34" y="9"/>
                  </a:lnTo>
                  <a:lnTo>
                    <a:pt x="33" y="9"/>
                  </a:lnTo>
                  <a:lnTo>
                    <a:pt x="32" y="11"/>
                  </a:lnTo>
                  <a:lnTo>
                    <a:pt x="30" y="11"/>
                  </a:lnTo>
                  <a:lnTo>
                    <a:pt x="27" y="11"/>
                  </a:lnTo>
                  <a:lnTo>
                    <a:pt x="26" y="12"/>
                  </a:lnTo>
                  <a:lnTo>
                    <a:pt x="24" y="13"/>
                  </a:lnTo>
                  <a:lnTo>
                    <a:pt x="21" y="14"/>
                  </a:lnTo>
                  <a:lnTo>
                    <a:pt x="19" y="14"/>
                  </a:lnTo>
                  <a:lnTo>
                    <a:pt x="16" y="17"/>
                  </a:lnTo>
                  <a:lnTo>
                    <a:pt x="15" y="18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3"/>
                  </a:lnTo>
                  <a:lnTo>
                    <a:pt x="7" y="24"/>
                  </a:lnTo>
                  <a:lnTo>
                    <a:pt x="7" y="25"/>
                  </a:lnTo>
                  <a:lnTo>
                    <a:pt x="6" y="26"/>
                  </a:lnTo>
                  <a:lnTo>
                    <a:pt x="5" y="27"/>
                  </a:lnTo>
                  <a:lnTo>
                    <a:pt x="3" y="28"/>
                  </a:lnTo>
                  <a:lnTo>
                    <a:pt x="2" y="31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59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1" y="69"/>
                  </a:lnTo>
                  <a:lnTo>
                    <a:pt x="3" y="75"/>
                  </a:lnTo>
                  <a:lnTo>
                    <a:pt x="6" y="80"/>
                  </a:lnTo>
                  <a:lnTo>
                    <a:pt x="7" y="84"/>
                  </a:lnTo>
                  <a:lnTo>
                    <a:pt x="9" y="89"/>
                  </a:lnTo>
                  <a:lnTo>
                    <a:pt x="12" y="95"/>
                  </a:lnTo>
                  <a:lnTo>
                    <a:pt x="14" y="100"/>
                  </a:lnTo>
                  <a:lnTo>
                    <a:pt x="16" y="105"/>
                  </a:lnTo>
                  <a:lnTo>
                    <a:pt x="18" y="111"/>
                  </a:lnTo>
                  <a:lnTo>
                    <a:pt x="20" y="115"/>
                  </a:lnTo>
                  <a:lnTo>
                    <a:pt x="22" y="117"/>
                  </a:lnTo>
                  <a:lnTo>
                    <a:pt x="24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5"/>
                  </a:lnTo>
                  <a:lnTo>
                    <a:pt x="28" y="127"/>
                  </a:lnTo>
                  <a:lnTo>
                    <a:pt x="31" y="130"/>
                  </a:lnTo>
                  <a:lnTo>
                    <a:pt x="32" y="131"/>
                  </a:lnTo>
                  <a:lnTo>
                    <a:pt x="33" y="133"/>
                  </a:lnTo>
                  <a:lnTo>
                    <a:pt x="34" y="134"/>
                  </a:lnTo>
                  <a:lnTo>
                    <a:pt x="37" y="140"/>
                  </a:lnTo>
                  <a:lnTo>
                    <a:pt x="39" y="144"/>
                  </a:lnTo>
                  <a:lnTo>
                    <a:pt x="41" y="147"/>
                  </a:lnTo>
                  <a:lnTo>
                    <a:pt x="44" y="151"/>
                  </a:lnTo>
                  <a:lnTo>
                    <a:pt x="45" y="155"/>
                  </a:lnTo>
                  <a:lnTo>
                    <a:pt x="47" y="159"/>
                  </a:lnTo>
                  <a:lnTo>
                    <a:pt x="49" y="163"/>
                  </a:lnTo>
                  <a:lnTo>
                    <a:pt x="51" y="167"/>
                  </a:lnTo>
                  <a:lnTo>
                    <a:pt x="52" y="172"/>
                  </a:lnTo>
                  <a:lnTo>
                    <a:pt x="52" y="176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4" name="Freeform 182">
              <a:extLst>
                <a:ext uri="{FF2B5EF4-FFF2-40B4-BE49-F238E27FC236}">
                  <a16:creationId xmlns:a16="http://schemas.microsoft.com/office/drawing/2014/main" id="{C0F8FFB6-EA93-15F5-D79C-8B0C6C961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" y="1175"/>
              <a:ext cx="8" cy="44"/>
            </a:xfrm>
            <a:custGeom>
              <a:avLst/>
              <a:gdLst>
                <a:gd name="T0" fmla="*/ 24 w 24"/>
                <a:gd name="T1" fmla="*/ 0 h 131"/>
                <a:gd name="T2" fmla="*/ 23 w 24"/>
                <a:gd name="T3" fmla="*/ 1 h 131"/>
                <a:gd name="T4" fmla="*/ 20 w 24"/>
                <a:gd name="T5" fmla="*/ 5 h 131"/>
                <a:gd name="T6" fmla="*/ 19 w 24"/>
                <a:gd name="T7" fmla="*/ 6 h 131"/>
                <a:gd name="T8" fmla="*/ 17 w 24"/>
                <a:gd name="T9" fmla="*/ 10 h 131"/>
                <a:gd name="T10" fmla="*/ 15 w 24"/>
                <a:gd name="T11" fmla="*/ 11 h 131"/>
                <a:gd name="T12" fmla="*/ 13 w 24"/>
                <a:gd name="T13" fmla="*/ 13 h 131"/>
                <a:gd name="T14" fmla="*/ 12 w 24"/>
                <a:gd name="T15" fmla="*/ 16 h 131"/>
                <a:gd name="T16" fmla="*/ 9 w 24"/>
                <a:gd name="T17" fmla="*/ 18 h 131"/>
                <a:gd name="T18" fmla="*/ 8 w 24"/>
                <a:gd name="T19" fmla="*/ 19 h 131"/>
                <a:gd name="T20" fmla="*/ 6 w 24"/>
                <a:gd name="T21" fmla="*/ 23 h 131"/>
                <a:gd name="T22" fmla="*/ 5 w 24"/>
                <a:gd name="T23" fmla="*/ 24 h 131"/>
                <a:gd name="T24" fmla="*/ 5 w 24"/>
                <a:gd name="T25" fmla="*/ 25 h 131"/>
                <a:gd name="T26" fmla="*/ 4 w 24"/>
                <a:gd name="T27" fmla="*/ 28 h 131"/>
                <a:gd name="T28" fmla="*/ 4 w 24"/>
                <a:gd name="T29" fmla="*/ 28 h 131"/>
                <a:gd name="T30" fmla="*/ 4 w 24"/>
                <a:gd name="T31" fmla="*/ 30 h 131"/>
                <a:gd name="T32" fmla="*/ 4 w 24"/>
                <a:gd name="T33" fmla="*/ 32 h 131"/>
                <a:gd name="T34" fmla="*/ 2 w 24"/>
                <a:gd name="T35" fmla="*/ 32 h 131"/>
                <a:gd name="T36" fmla="*/ 2 w 24"/>
                <a:gd name="T37" fmla="*/ 35 h 131"/>
                <a:gd name="T38" fmla="*/ 1 w 24"/>
                <a:gd name="T39" fmla="*/ 36 h 131"/>
                <a:gd name="T40" fmla="*/ 0 w 24"/>
                <a:gd name="T41" fmla="*/ 38 h 131"/>
                <a:gd name="T42" fmla="*/ 0 w 24"/>
                <a:gd name="T43" fmla="*/ 41 h 131"/>
                <a:gd name="T44" fmla="*/ 0 w 24"/>
                <a:gd name="T45" fmla="*/ 43 h 131"/>
                <a:gd name="T46" fmla="*/ 0 w 24"/>
                <a:gd name="T47" fmla="*/ 47 h 131"/>
                <a:gd name="T48" fmla="*/ 0 w 24"/>
                <a:gd name="T49" fmla="*/ 50 h 131"/>
                <a:gd name="T50" fmla="*/ 0 w 24"/>
                <a:gd name="T51" fmla="*/ 53 h 131"/>
                <a:gd name="T52" fmla="*/ 0 w 24"/>
                <a:gd name="T53" fmla="*/ 56 h 131"/>
                <a:gd name="T54" fmla="*/ 0 w 24"/>
                <a:gd name="T55" fmla="*/ 60 h 131"/>
                <a:gd name="T56" fmla="*/ 0 w 24"/>
                <a:gd name="T57" fmla="*/ 62 h 131"/>
                <a:gd name="T58" fmla="*/ 0 w 24"/>
                <a:gd name="T59" fmla="*/ 64 h 131"/>
                <a:gd name="T60" fmla="*/ 0 w 24"/>
                <a:gd name="T61" fmla="*/ 68 h 131"/>
                <a:gd name="T62" fmla="*/ 1 w 24"/>
                <a:gd name="T63" fmla="*/ 70 h 131"/>
                <a:gd name="T64" fmla="*/ 4 w 24"/>
                <a:gd name="T65" fmla="*/ 74 h 131"/>
                <a:gd name="T66" fmla="*/ 4 w 24"/>
                <a:gd name="T67" fmla="*/ 75 h 131"/>
                <a:gd name="T68" fmla="*/ 6 w 24"/>
                <a:gd name="T69" fmla="*/ 78 h 131"/>
                <a:gd name="T70" fmla="*/ 8 w 24"/>
                <a:gd name="T71" fmla="*/ 80 h 131"/>
                <a:gd name="T72" fmla="*/ 9 w 24"/>
                <a:gd name="T73" fmla="*/ 82 h 131"/>
                <a:gd name="T74" fmla="*/ 12 w 24"/>
                <a:gd name="T75" fmla="*/ 85 h 131"/>
                <a:gd name="T76" fmla="*/ 13 w 24"/>
                <a:gd name="T77" fmla="*/ 86 h 131"/>
                <a:gd name="T78" fmla="*/ 14 w 24"/>
                <a:gd name="T79" fmla="*/ 89 h 131"/>
                <a:gd name="T80" fmla="*/ 17 w 24"/>
                <a:gd name="T81" fmla="*/ 91 h 131"/>
                <a:gd name="T82" fmla="*/ 15 w 24"/>
                <a:gd name="T83" fmla="*/ 94 h 131"/>
                <a:gd name="T84" fmla="*/ 15 w 24"/>
                <a:gd name="T85" fmla="*/ 98 h 131"/>
                <a:gd name="T86" fmla="*/ 14 w 24"/>
                <a:gd name="T87" fmla="*/ 101 h 131"/>
                <a:gd name="T88" fmla="*/ 13 w 24"/>
                <a:gd name="T89" fmla="*/ 105 h 131"/>
                <a:gd name="T90" fmla="*/ 13 w 24"/>
                <a:gd name="T91" fmla="*/ 107 h 131"/>
                <a:gd name="T92" fmla="*/ 12 w 24"/>
                <a:gd name="T93" fmla="*/ 112 h 131"/>
                <a:gd name="T94" fmla="*/ 11 w 24"/>
                <a:gd name="T95" fmla="*/ 114 h 131"/>
                <a:gd name="T96" fmla="*/ 9 w 24"/>
                <a:gd name="T97" fmla="*/ 117 h 131"/>
                <a:gd name="T98" fmla="*/ 9 w 24"/>
                <a:gd name="T99" fmla="*/ 122 h 131"/>
                <a:gd name="T100" fmla="*/ 9 w 24"/>
                <a:gd name="T101" fmla="*/ 124 h 131"/>
                <a:gd name="T102" fmla="*/ 9 w 24"/>
                <a:gd name="T103" fmla="*/ 125 h 131"/>
                <a:gd name="T104" fmla="*/ 9 w 24"/>
                <a:gd name="T105" fmla="*/ 126 h 131"/>
                <a:gd name="T106" fmla="*/ 9 w 24"/>
                <a:gd name="T107" fmla="*/ 126 h 131"/>
                <a:gd name="T108" fmla="*/ 9 w 24"/>
                <a:gd name="T109" fmla="*/ 128 h 131"/>
                <a:gd name="T110" fmla="*/ 9 w 24"/>
                <a:gd name="T111" fmla="*/ 129 h 131"/>
                <a:gd name="T112" fmla="*/ 9 w 24"/>
                <a:gd name="T113" fmla="*/ 130 h 131"/>
                <a:gd name="T114" fmla="*/ 11 w 24"/>
                <a:gd name="T115" fmla="*/ 130 h 131"/>
                <a:gd name="T116" fmla="*/ 11 w 24"/>
                <a:gd name="T11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" h="131">
                  <a:moveTo>
                    <a:pt x="24" y="0"/>
                  </a:moveTo>
                  <a:lnTo>
                    <a:pt x="23" y="1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10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2" y="16"/>
                  </a:lnTo>
                  <a:lnTo>
                    <a:pt x="9" y="18"/>
                  </a:lnTo>
                  <a:lnTo>
                    <a:pt x="8" y="19"/>
                  </a:lnTo>
                  <a:lnTo>
                    <a:pt x="6" y="23"/>
                  </a:lnTo>
                  <a:lnTo>
                    <a:pt x="5" y="24"/>
                  </a:lnTo>
                  <a:lnTo>
                    <a:pt x="5" y="25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2" y="35"/>
                  </a:lnTo>
                  <a:lnTo>
                    <a:pt x="1" y="36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1" y="70"/>
                  </a:lnTo>
                  <a:lnTo>
                    <a:pt x="4" y="74"/>
                  </a:lnTo>
                  <a:lnTo>
                    <a:pt x="4" y="75"/>
                  </a:lnTo>
                  <a:lnTo>
                    <a:pt x="6" y="78"/>
                  </a:lnTo>
                  <a:lnTo>
                    <a:pt x="8" y="80"/>
                  </a:lnTo>
                  <a:lnTo>
                    <a:pt x="9" y="82"/>
                  </a:lnTo>
                  <a:lnTo>
                    <a:pt x="12" y="85"/>
                  </a:lnTo>
                  <a:lnTo>
                    <a:pt x="13" y="86"/>
                  </a:lnTo>
                  <a:lnTo>
                    <a:pt x="14" y="89"/>
                  </a:lnTo>
                  <a:lnTo>
                    <a:pt x="17" y="91"/>
                  </a:lnTo>
                  <a:lnTo>
                    <a:pt x="15" y="94"/>
                  </a:lnTo>
                  <a:lnTo>
                    <a:pt x="15" y="98"/>
                  </a:lnTo>
                  <a:lnTo>
                    <a:pt x="14" y="101"/>
                  </a:lnTo>
                  <a:lnTo>
                    <a:pt x="13" y="105"/>
                  </a:lnTo>
                  <a:lnTo>
                    <a:pt x="13" y="107"/>
                  </a:lnTo>
                  <a:lnTo>
                    <a:pt x="12" y="112"/>
                  </a:lnTo>
                  <a:lnTo>
                    <a:pt x="11" y="114"/>
                  </a:lnTo>
                  <a:lnTo>
                    <a:pt x="9" y="117"/>
                  </a:lnTo>
                  <a:lnTo>
                    <a:pt x="9" y="122"/>
                  </a:lnTo>
                  <a:lnTo>
                    <a:pt x="9" y="124"/>
                  </a:lnTo>
                  <a:lnTo>
                    <a:pt x="9" y="125"/>
                  </a:lnTo>
                  <a:lnTo>
                    <a:pt x="9" y="126"/>
                  </a:lnTo>
                  <a:lnTo>
                    <a:pt x="9" y="126"/>
                  </a:lnTo>
                  <a:lnTo>
                    <a:pt x="9" y="128"/>
                  </a:lnTo>
                  <a:lnTo>
                    <a:pt x="9" y="129"/>
                  </a:lnTo>
                  <a:lnTo>
                    <a:pt x="9" y="130"/>
                  </a:lnTo>
                  <a:lnTo>
                    <a:pt x="11" y="130"/>
                  </a:lnTo>
                  <a:lnTo>
                    <a:pt x="11" y="131"/>
                  </a:lnTo>
                </a:path>
              </a:pathLst>
            </a:custGeom>
            <a:noFill/>
            <a:ln w="11113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5" name="Freeform 183">
              <a:extLst>
                <a:ext uri="{FF2B5EF4-FFF2-40B4-BE49-F238E27FC236}">
                  <a16:creationId xmlns:a16="http://schemas.microsoft.com/office/drawing/2014/main" id="{AD39BB6F-5BBA-E97E-2829-36696D84A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" y="1219"/>
              <a:ext cx="43" cy="18"/>
            </a:xfrm>
            <a:custGeom>
              <a:avLst/>
              <a:gdLst>
                <a:gd name="T0" fmla="*/ 128 w 128"/>
                <a:gd name="T1" fmla="*/ 25 h 56"/>
                <a:gd name="T2" fmla="*/ 128 w 128"/>
                <a:gd name="T3" fmla="*/ 29 h 56"/>
                <a:gd name="T4" fmla="*/ 128 w 128"/>
                <a:gd name="T5" fmla="*/ 33 h 56"/>
                <a:gd name="T6" fmla="*/ 128 w 128"/>
                <a:gd name="T7" fmla="*/ 38 h 56"/>
                <a:gd name="T8" fmla="*/ 128 w 128"/>
                <a:gd name="T9" fmla="*/ 43 h 56"/>
                <a:gd name="T10" fmla="*/ 128 w 128"/>
                <a:gd name="T11" fmla="*/ 47 h 56"/>
                <a:gd name="T12" fmla="*/ 127 w 128"/>
                <a:gd name="T13" fmla="*/ 49 h 56"/>
                <a:gd name="T14" fmla="*/ 124 w 128"/>
                <a:gd name="T15" fmla="*/ 50 h 56"/>
                <a:gd name="T16" fmla="*/ 122 w 128"/>
                <a:gd name="T17" fmla="*/ 51 h 56"/>
                <a:gd name="T18" fmla="*/ 122 w 128"/>
                <a:gd name="T19" fmla="*/ 54 h 56"/>
                <a:gd name="T20" fmla="*/ 120 w 128"/>
                <a:gd name="T21" fmla="*/ 56 h 56"/>
                <a:gd name="T22" fmla="*/ 116 w 128"/>
                <a:gd name="T23" fmla="*/ 56 h 56"/>
                <a:gd name="T24" fmla="*/ 112 w 128"/>
                <a:gd name="T25" fmla="*/ 56 h 56"/>
                <a:gd name="T26" fmla="*/ 108 w 128"/>
                <a:gd name="T27" fmla="*/ 56 h 56"/>
                <a:gd name="T28" fmla="*/ 103 w 128"/>
                <a:gd name="T29" fmla="*/ 56 h 56"/>
                <a:gd name="T30" fmla="*/ 99 w 128"/>
                <a:gd name="T31" fmla="*/ 55 h 56"/>
                <a:gd name="T32" fmla="*/ 96 w 128"/>
                <a:gd name="T33" fmla="*/ 52 h 56"/>
                <a:gd name="T34" fmla="*/ 91 w 128"/>
                <a:gd name="T35" fmla="*/ 51 h 56"/>
                <a:gd name="T36" fmla="*/ 87 w 128"/>
                <a:gd name="T37" fmla="*/ 50 h 56"/>
                <a:gd name="T38" fmla="*/ 84 w 128"/>
                <a:gd name="T39" fmla="*/ 49 h 56"/>
                <a:gd name="T40" fmla="*/ 79 w 128"/>
                <a:gd name="T41" fmla="*/ 45 h 56"/>
                <a:gd name="T42" fmla="*/ 72 w 128"/>
                <a:gd name="T43" fmla="*/ 42 h 56"/>
                <a:gd name="T44" fmla="*/ 67 w 128"/>
                <a:gd name="T45" fmla="*/ 37 h 56"/>
                <a:gd name="T46" fmla="*/ 61 w 128"/>
                <a:gd name="T47" fmla="*/ 33 h 56"/>
                <a:gd name="T48" fmla="*/ 55 w 128"/>
                <a:gd name="T49" fmla="*/ 27 h 56"/>
                <a:gd name="T50" fmla="*/ 53 w 128"/>
                <a:gd name="T51" fmla="*/ 24 h 56"/>
                <a:gd name="T52" fmla="*/ 53 w 128"/>
                <a:gd name="T53" fmla="*/ 20 h 56"/>
                <a:gd name="T54" fmla="*/ 51 w 128"/>
                <a:gd name="T55" fmla="*/ 19 h 56"/>
                <a:gd name="T56" fmla="*/ 48 w 128"/>
                <a:gd name="T57" fmla="*/ 18 h 56"/>
                <a:gd name="T58" fmla="*/ 47 w 128"/>
                <a:gd name="T59" fmla="*/ 17 h 56"/>
                <a:gd name="T60" fmla="*/ 46 w 128"/>
                <a:gd name="T61" fmla="*/ 14 h 56"/>
                <a:gd name="T62" fmla="*/ 46 w 128"/>
                <a:gd name="T63" fmla="*/ 12 h 56"/>
                <a:gd name="T64" fmla="*/ 46 w 128"/>
                <a:gd name="T65" fmla="*/ 11 h 56"/>
                <a:gd name="T66" fmla="*/ 43 w 128"/>
                <a:gd name="T67" fmla="*/ 8 h 56"/>
                <a:gd name="T68" fmla="*/ 40 w 128"/>
                <a:gd name="T69" fmla="*/ 6 h 56"/>
                <a:gd name="T70" fmla="*/ 35 w 128"/>
                <a:gd name="T71" fmla="*/ 4 h 56"/>
                <a:gd name="T72" fmla="*/ 31 w 128"/>
                <a:gd name="T73" fmla="*/ 1 h 56"/>
                <a:gd name="T74" fmla="*/ 28 w 128"/>
                <a:gd name="T75" fmla="*/ 0 h 56"/>
                <a:gd name="T76" fmla="*/ 24 w 128"/>
                <a:gd name="T77" fmla="*/ 0 h 56"/>
                <a:gd name="T78" fmla="*/ 22 w 128"/>
                <a:gd name="T79" fmla="*/ 0 h 56"/>
                <a:gd name="T80" fmla="*/ 20 w 128"/>
                <a:gd name="T81" fmla="*/ 0 h 56"/>
                <a:gd name="T82" fmla="*/ 18 w 128"/>
                <a:gd name="T83" fmla="*/ 0 h 56"/>
                <a:gd name="T84" fmla="*/ 16 w 128"/>
                <a:gd name="T85" fmla="*/ 0 h 56"/>
                <a:gd name="T86" fmla="*/ 14 w 128"/>
                <a:gd name="T87" fmla="*/ 0 h 56"/>
                <a:gd name="T88" fmla="*/ 11 w 128"/>
                <a:gd name="T89" fmla="*/ 1 h 56"/>
                <a:gd name="T90" fmla="*/ 8 w 128"/>
                <a:gd name="T91" fmla="*/ 3 h 56"/>
                <a:gd name="T92" fmla="*/ 5 w 128"/>
                <a:gd name="T93" fmla="*/ 5 h 56"/>
                <a:gd name="T94" fmla="*/ 2 w 128"/>
                <a:gd name="T95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" h="56">
                  <a:moveTo>
                    <a:pt x="128" y="23"/>
                  </a:moveTo>
                  <a:lnTo>
                    <a:pt x="128" y="25"/>
                  </a:lnTo>
                  <a:lnTo>
                    <a:pt x="128" y="27"/>
                  </a:lnTo>
                  <a:lnTo>
                    <a:pt x="128" y="29"/>
                  </a:lnTo>
                  <a:lnTo>
                    <a:pt x="128" y="32"/>
                  </a:lnTo>
                  <a:lnTo>
                    <a:pt x="128" y="33"/>
                  </a:lnTo>
                  <a:lnTo>
                    <a:pt x="128" y="36"/>
                  </a:lnTo>
                  <a:lnTo>
                    <a:pt x="128" y="38"/>
                  </a:lnTo>
                  <a:lnTo>
                    <a:pt x="128" y="41"/>
                  </a:lnTo>
                  <a:lnTo>
                    <a:pt x="128" y="43"/>
                  </a:lnTo>
                  <a:lnTo>
                    <a:pt x="128" y="45"/>
                  </a:lnTo>
                  <a:lnTo>
                    <a:pt x="128" y="47"/>
                  </a:lnTo>
                  <a:lnTo>
                    <a:pt x="127" y="48"/>
                  </a:lnTo>
                  <a:lnTo>
                    <a:pt x="127" y="49"/>
                  </a:lnTo>
                  <a:lnTo>
                    <a:pt x="126" y="50"/>
                  </a:lnTo>
                  <a:lnTo>
                    <a:pt x="124" y="50"/>
                  </a:lnTo>
                  <a:lnTo>
                    <a:pt x="123" y="51"/>
                  </a:lnTo>
                  <a:lnTo>
                    <a:pt x="122" y="51"/>
                  </a:lnTo>
                  <a:lnTo>
                    <a:pt x="122" y="52"/>
                  </a:lnTo>
                  <a:lnTo>
                    <a:pt x="122" y="54"/>
                  </a:lnTo>
                  <a:lnTo>
                    <a:pt x="122" y="56"/>
                  </a:lnTo>
                  <a:lnTo>
                    <a:pt x="120" y="56"/>
                  </a:lnTo>
                  <a:lnTo>
                    <a:pt x="117" y="56"/>
                  </a:lnTo>
                  <a:lnTo>
                    <a:pt x="116" y="56"/>
                  </a:lnTo>
                  <a:lnTo>
                    <a:pt x="114" y="56"/>
                  </a:lnTo>
                  <a:lnTo>
                    <a:pt x="112" y="56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5" y="56"/>
                  </a:lnTo>
                  <a:lnTo>
                    <a:pt x="103" y="56"/>
                  </a:lnTo>
                  <a:lnTo>
                    <a:pt x="102" y="56"/>
                  </a:lnTo>
                  <a:lnTo>
                    <a:pt x="99" y="55"/>
                  </a:lnTo>
                  <a:lnTo>
                    <a:pt x="98" y="54"/>
                  </a:lnTo>
                  <a:lnTo>
                    <a:pt x="96" y="52"/>
                  </a:lnTo>
                  <a:lnTo>
                    <a:pt x="93" y="51"/>
                  </a:lnTo>
                  <a:lnTo>
                    <a:pt x="91" y="51"/>
                  </a:lnTo>
                  <a:lnTo>
                    <a:pt x="89" y="51"/>
                  </a:lnTo>
                  <a:lnTo>
                    <a:pt x="87" y="50"/>
                  </a:lnTo>
                  <a:lnTo>
                    <a:pt x="85" y="49"/>
                  </a:lnTo>
                  <a:lnTo>
                    <a:pt x="84" y="49"/>
                  </a:lnTo>
                  <a:lnTo>
                    <a:pt x="81" y="48"/>
                  </a:lnTo>
                  <a:lnTo>
                    <a:pt x="79" y="45"/>
                  </a:lnTo>
                  <a:lnTo>
                    <a:pt x="76" y="43"/>
                  </a:lnTo>
                  <a:lnTo>
                    <a:pt x="72" y="42"/>
                  </a:lnTo>
                  <a:lnTo>
                    <a:pt x="70" y="39"/>
                  </a:lnTo>
                  <a:lnTo>
                    <a:pt x="67" y="37"/>
                  </a:lnTo>
                  <a:lnTo>
                    <a:pt x="64" y="35"/>
                  </a:lnTo>
                  <a:lnTo>
                    <a:pt x="61" y="33"/>
                  </a:lnTo>
                  <a:lnTo>
                    <a:pt x="58" y="30"/>
                  </a:lnTo>
                  <a:lnTo>
                    <a:pt x="55" y="27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2" y="20"/>
                  </a:lnTo>
                  <a:lnTo>
                    <a:pt x="51" y="19"/>
                  </a:lnTo>
                  <a:lnTo>
                    <a:pt x="49" y="19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47" y="17"/>
                  </a:lnTo>
                  <a:lnTo>
                    <a:pt x="46" y="16"/>
                  </a:lnTo>
                  <a:lnTo>
                    <a:pt x="46" y="14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6" y="11"/>
                  </a:lnTo>
                  <a:lnTo>
                    <a:pt x="46" y="10"/>
                  </a:lnTo>
                  <a:lnTo>
                    <a:pt x="43" y="8"/>
                  </a:lnTo>
                  <a:lnTo>
                    <a:pt x="42" y="7"/>
                  </a:lnTo>
                  <a:lnTo>
                    <a:pt x="40" y="6"/>
                  </a:lnTo>
                  <a:lnTo>
                    <a:pt x="39" y="6"/>
                  </a:lnTo>
                  <a:lnTo>
                    <a:pt x="35" y="4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3"/>
                  </a:lnTo>
                  <a:lnTo>
                    <a:pt x="8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5"/>
                  </a:lnTo>
                </a:path>
              </a:pathLst>
            </a:custGeom>
            <a:noFill/>
            <a:ln w="11113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6" name="Freeform 184">
              <a:extLst>
                <a:ext uri="{FF2B5EF4-FFF2-40B4-BE49-F238E27FC236}">
                  <a16:creationId xmlns:a16="http://schemas.microsoft.com/office/drawing/2014/main" id="{7F6E82A3-47D6-D67D-D267-4A330D8F9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" y="1174"/>
              <a:ext cx="35" cy="32"/>
            </a:xfrm>
            <a:custGeom>
              <a:avLst/>
              <a:gdLst>
                <a:gd name="T0" fmla="*/ 104 w 105"/>
                <a:gd name="T1" fmla="*/ 1 h 96"/>
                <a:gd name="T2" fmla="*/ 100 w 105"/>
                <a:gd name="T3" fmla="*/ 3 h 96"/>
                <a:gd name="T4" fmla="*/ 97 w 105"/>
                <a:gd name="T5" fmla="*/ 7 h 96"/>
                <a:gd name="T6" fmla="*/ 94 w 105"/>
                <a:gd name="T7" fmla="*/ 9 h 96"/>
                <a:gd name="T8" fmla="*/ 92 w 105"/>
                <a:gd name="T9" fmla="*/ 13 h 96"/>
                <a:gd name="T10" fmla="*/ 88 w 105"/>
                <a:gd name="T11" fmla="*/ 16 h 96"/>
                <a:gd name="T12" fmla="*/ 86 w 105"/>
                <a:gd name="T13" fmla="*/ 21 h 96"/>
                <a:gd name="T14" fmla="*/ 83 w 105"/>
                <a:gd name="T15" fmla="*/ 25 h 96"/>
                <a:gd name="T16" fmla="*/ 79 w 105"/>
                <a:gd name="T17" fmla="*/ 28 h 96"/>
                <a:gd name="T18" fmla="*/ 75 w 105"/>
                <a:gd name="T19" fmla="*/ 32 h 96"/>
                <a:gd name="T20" fmla="*/ 74 w 105"/>
                <a:gd name="T21" fmla="*/ 36 h 96"/>
                <a:gd name="T22" fmla="*/ 71 w 105"/>
                <a:gd name="T23" fmla="*/ 37 h 96"/>
                <a:gd name="T24" fmla="*/ 68 w 105"/>
                <a:gd name="T25" fmla="*/ 39 h 96"/>
                <a:gd name="T26" fmla="*/ 66 w 105"/>
                <a:gd name="T27" fmla="*/ 41 h 96"/>
                <a:gd name="T28" fmla="*/ 63 w 105"/>
                <a:gd name="T29" fmla="*/ 41 h 96"/>
                <a:gd name="T30" fmla="*/ 61 w 105"/>
                <a:gd name="T31" fmla="*/ 44 h 96"/>
                <a:gd name="T32" fmla="*/ 60 w 105"/>
                <a:gd name="T33" fmla="*/ 46 h 96"/>
                <a:gd name="T34" fmla="*/ 56 w 105"/>
                <a:gd name="T35" fmla="*/ 47 h 96"/>
                <a:gd name="T36" fmla="*/ 55 w 105"/>
                <a:gd name="T37" fmla="*/ 50 h 96"/>
                <a:gd name="T38" fmla="*/ 53 w 105"/>
                <a:gd name="T39" fmla="*/ 51 h 96"/>
                <a:gd name="T40" fmla="*/ 49 w 105"/>
                <a:gd name="T41" fmla="*/ 52 h 96"/>
                <a:gd name="T42" fmla="*/ 44 w 105"/>
                <a:gd name="T43" fmla="*/ 53 h 96"/>
                <a:gd name="T44" fmla="*/ 40 w 105"/>
                <a:gd name="T45" fmla="*/ 55 h 96"/>
                <a:gd name="T46" fmla="*/ 34 w 105"/>
                <a:gd name="T47" fmla="*/ 57 h 96"/>
                <a:gd name="T48" fmla="*/ 29 w 105"/>
                <a:gd name="T49" fmla="*/ 58 h 96"/>
                <a:gd name="T50" fmla="*/ 25 w 105"/>
                <a:gd name="T51" fmla="*/ 59 h 96"/>
                <a:gd name="T52" fmla="*/ 23 w 105"/>
                <a:gd name="T53" fmla="*/ 61 h 96"/>
                <a:gd name="T54" fmla="*/ 19 w 105"/>
                <a:gd name="T55" fmla="*/ 62 h 96"/>
                <a:gd name="T56" fmla="*/ 17 w 105"/>
                <a:gd name="T57" fmla="*/ 63 h 96"/>
                <a:gd name="T58" fmla="*/ 15 w 105"/>
                <a:gd name="T59" fmla="*/ 65 h 96"/>
                <a:gd name="T60" fmla="*/ 12 w 105"/>
                <a:gd name="T61" fmla="*/ 66 h 96"/>
                <a:gd name="T62" fmla="*/ 10 w 105"/>
                <a:gd name="T63" fmla="*/ 69 h 96"/>
                <a:gd name="T64" fmla="*/ 9 w 105"/>
                <a:gd name="T65" fmla="*/ 71 h 96"/>
                <a:gd name="T66" fmla="*/ 9 w 105"/>
                <a:gd name="T67" fmla="*/ 74 h 96"/>
                <a:gd name="T68" fmla="*/ 7 w 105"/>
                <a:gd name="T69" fmla="*/ 77 h 96"/>
                <a:gd name="T70" fmla="*/ 6 w 105"/>
                <a:gd name="T71" fmla="*/ 80 h 96"/>
                <a:gd name="T72" fmla="*/ 5 w 105"/>
                <a:gd name="T73" fmla="*/ 83 h 96"/>
                <a:gd name="T74" fmla="*/ 3 w 105"/>
                <a:gd name="T75" fmla="*/ 87 h 96"/>
                <a:gd name="T76" fmla="*/ 2 w 105"/>
                <a:gd name="T77" fmla="*/ 90 h 96"/>
                <a:gd name="T78" fmla="*/ 0 w 105"/>
                <a:gd name="T79" fmla="*/ 9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96">
                  <a:moveTo>
                    <a:pt x="105" y="0"/>
                  </a:moveTo>
                  <a:lnTo>
                    <a:pt x="104" y="1"/>
                  </a:lnTo>
                  <a:lnTo>
                    <a:pt x="102" y="2"/>
                  </a:lnTo>
                  <a:lnTo>
                    <a:pt x="100" y="3"/>
                  </a:lnTo>
                  <a:lnTo>
                    <a:pt x="99" y="5"/>
                  </a:lnTo>
                  <a:lnTo>
                    <a:pt x="97" y="7"/>
                  </a:lnTo>
                  <a:lnTo>
                    <a:pt x="97" y="9"/>
                  </a:lnTo>
                  <a:lnTo>
                    <a:pt x="94" y="9"/>
                  </a:lnTo>
                  <a:lnTo>
                    <a:pt x="93" y="12"/>
                  </a:lnTo>
                  <a:lnTo>
                    <a:pt x="92" y="13"/>
                  </a:lnTo>
                  <a:lnTo>
                    <a:pt x="90" y="14"/>
                  </a:lnTo>
                  <a:lnTo>
                    <a:pt x="88" y="16"/>
                  </a:lnTo>
                  <a:lnTo>
                    <a:pt x="87" y="19"/>
                  </a:lnTo>
                  <a:lnTo>
                    <a:pt x="86" y="21"/>
                  </a:lnTo>
                  <a:lnTo>
                    <a:pt x="84" y="22"/>
                  </a:lnTo>
                  <a:lnTo>
                    <a:pt x="83" y="25"/>
                  </a:lnTo>
                  <a:lnTo>
                    <a:pt x="80" y="27"/>
                  </a:lnTo>
                  <a:lnTo>
                    <a:pt x="79" y="28"/>
                  </a:lnTo>
                  <a:lnTo>
                    <a:pt x="78" y="31"/>
                  </a:lnTo>
                  <a:lnTo>
                    <a:pt x="75" y="32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3" y="37"/>
                  </a:lnTo>
                  <a:lnTo>
                    <a:pt x="71" y="37"/>
                  </a:lnTo>
                  <a:lnTo>
                    <a:pt x="69" y="38"/>
                  </a:lnTo>
                  <a:lnTo>
                    <a:pt x="68" y="39"/>
                  </a:lnTo>
                  <a:lnTo>
                    <a:pt x="67" y="40"/>
                  </a:lnTo>
                  <a:lnTo>
                    <a:pt x="66" y="41"/>
                  </a:lnTo>
                  <a:lnTo>
                    <a:pt x="65" y="41"/>
                  </a:lnTo>
                  <a:lnTo>
                    <a:pt x="63" y="41"/>
                  </a:lnTo>
                  <a:lnTo>
                    <a:pt x="62" y="43"/>
                  </a:lnTo>
                  <a:lnTo>
                    <a:pt x="61" y="44"/>
                  </a:lnTo>
                  <a:lnTo>
                    <a:pt x="60" y="45"/>
                  </a:lnTo>
                  <a:lnTo>
                    <a:pt x="60" y="46"/>
                  </a:lnTo>
                  <a:lnTo>
                    <a:pt x="57" y="46"/>
                  </a:lnTo>
                  <a:lnTo>
                    <a:pt x="56" y="47"/>
                  </a:lnTo>
                  <a:lnTo>
                    <a:pt x="55" y="49"/>
                  </a:lnTo>
                  <a:lnTo>
                    <a:pt x="55" y="50"/>
                  </a:lnTo>
                  <a:lnTo>
                    <a:pt x="54" y="51"/>
                  </a:lnTo>
                  <a:lnTo>
                    <a:pt x="53" y="51"/>
                  </a:lnTo>
                  <a:lnTo>
                    <a:pt x="52" y="52"/>
                  </a:lnTo>
                  <a:lnTo>
                    <a:pt x="49" y="52"/>
                  </a:lnTo>
                  <a:lnTo>
                    <a:pt x="46" y="53"/>
                  </a:lnTo>
                  <a:lnTo>
                    <a:pt x="44" y="53"/>
                  </a:lnTo>
                  <a:lnTo>
                    <a:pt x="42" y="55"/>
                  </a:lnTo>
                  <a:lnTo>
                    <a:pt x="40" y="55"/>
                  </a:lnTo>
                  <a:lnTo>
                    <a:pt x="36" y="56"/>
                  </a:lnTo>
                  <a:lnTo>
                    <a:pt x="34" y="57"/>
                  </a:lnTo>
                  <a:lnTo>
                    <a:pt x="31" y="57"/>
                  </a:lnTo>
                  <a:lnTo>
                    <a:pt x="29" y="58"/>
                  </a:lnTo>
                  <a:lnTo>
                    <a:pt x="27" y="58"/>
                  </a:lnTo>
                  <a:lnTo>
                    <a:pt x="25" y="59"/>
                  </a:lnTo>
                  <a:lnTo>
                    <a:pt x="24" y="61"/>
                  </a:lnTo>
                  <a:lnTo>
                    <a:pt x="23" y="61"/>
                  </a:lnTo>
                  <a:lnTo>
                    <a:pt x="22" y="61"/>
                  </a:lnTo>
                  <a:lnTo>
                    <a:pt x="19" y="62"/>
                  </a:lnTo>
                  <a:lnTo>
                    <a:pt x="18" y="63"/>
                  </a:lnTo>
                  <a:lnTo>
                    <a:pt x="17" y="63"/>
                  </a:lnTo>
                  <a:lnTo>
                    <a:pt x="16" y="64"/>
                  </a:lnTo>
                  <a:lnTo>
                    <a:pt x="15" y="65"/>
                  </a:lnTo>
                  <a:lnTo>
                    <a:pt x="13" y="65"/>
                  </a:lnTo>
                  <a:lnTo>
                    <a:pt x="12" y="66"/>
                  </a:lnTo>
                  <a:lnTo>
                    <a:pt x="11" y="68"/>
                  </a:lnTo>
                  <a:lnTo>
                    <a:pt x="10" y="69"/>
                  </a:lnTo>
                  <a:lnTo>
                    <a:pt x="10" y="70"/>
                  </a:lnTo>
                  <a:lnTo>
                    <a:pt x="9" y="71"/>
                  </a:lnTo>
                  <a:lnTo>
                    <a:pt x="9" y="74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7" y="77"/>
                  </a:lnTo>
                  <a:lnTo>
                    <a:pt x="6" y="78"/>
                  </a:lnTo>
                  <a:lnTo>
                    <a:pt x="6" y="80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4" y="86"/>
                  </a:lnTo>
                  <a:lnTo>
                    <a:pt x="3" y="87"/>
                  </a:lnTo>
                  <a:lnTo>
                    <a:pt x="3" y="88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0" y="94"/>
                  </a:lnTo>
                  <a:lnTo>
                    <a:pt x="0" y="96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7" name="Freeform 185">
              <a:extLst>
                <a:ext uri="{FF2B5EF4-FFF2-40B4-BE49-F238E27FC236}">
                  <a16:creationId xmlns:a16="http://schemas.microsoft.com/office/drawing/2014/main" id="{C68D0F45-C08F-EB28-2AF9-7E307C8CF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" y="1171"/>
              <a:ext cx="17" cy="16"/>
            </a:xfrm>
            <a:custGeom>
              <a:avLst/>
              <a:gdLst>
                <a:gd name="T0" fmla="*/ 0 w 50"/>
                <a:gd name="T1" fmla="*/ 46 h 46"/>
                <a:gd name="T2" fmla="*/ 0 w 50"/>
                <a:gd name="T3" fmla="*/ 43 h 46"/>
                <a:gd name="T4" fmla="*/ 1 w 50"/>
                <a:gd name="T5" fmla="*/ 41 h 46"/>
                <a:gd name="T6" fmla="*/ 1 w 50"/>
                <a:gd name="T7" fmla="*/ 39 h 46"/>
                <a:gd name="T8" fmla="*/ 2 w 50"/>
                <a:gd name="T9" fmla="*/ 36 h 46"/>
                <a:gd name="T10" fmla="*/ 5 w 50"/>
                <a:gd name="T11" fmla="*/ 35 h 46"/>
                <a:gd name="T12" fmla="*/ 6 w 50"/>
                <a:gd name="T13" fmla="*/ 33 h 46"/>
                <a:gd name="T14" fmla="*/ 7 w 50"/>
                <a:gd name="T15" fmla="*/ 31 h 46"/>
                <a:gd name="T16" fmla="*/ 8 w 50"/>
                <a:gd name="T17" fmla="*/ 28 h 46"/>
                <a:gd name="T18" fmla="*/ 8 w 50"/>
                <a:gd name="T19" fmla="*/ 27 h 46"/>
                <a:gd name="T20" fmla="*/ 10 w 50"/>
                <a:gd name="T21" fmla="*/ 23 h 46"/>
                <a:gd name="T22" fmla="*/ 11 w 50"/>
                <a:gd name="T23" fmla="*/ 22 h 46"/>
                <a:gd name="T24" fmla="*/ 13 w 50"/>
                <a:gd name="T25" fmla="*/ 18 h 46"/>
                <a:gd name="T26" fmla="*/ 16 w 50"/>
                <a:gd name="T27" fmla="*/ 17 h 46"/>
                <a:gd name="T28" fmla="*/ 17 w 50"/>
                <a:gd name="T29" fmla="*/ 15 h 46"/>
                <a:gd name="T30" fmla="*/ 19 w 50"/>
                <a:gd name="T31" fmla="*/ 14 h 46"/>
                <a:gd name="T32" fmla="*/ 20 w 50"/>
                <a:gd name="T33" fmla="*/ 11 h 46"/>
                <a:gd name="T34" fmla="*/ 23 w 50"/>
                <a:gd name="T35" fmla="*/ 9 h 46"/>
                <a:gd name="T36" fmla="*/ 24 w 50"/>
                <a:gd name="T37" fmla="*/ 8 h 46"/>
                <a:gd name="T38" fmla="*/ 26 w 50"/>
                <a:gd name="T39" fmla="*/ 5 h 46"/>
                <a:gd name="T40" fmla="*/ 29 w 50"/>
                <a:gd name="T41" fmla="*/ 4 h 46"/>
                <a:gd name="T42" fmla="*/ 30 w 50"/>
                <a:gd name="T43" fmla="*/ 4 h 46"/>
                <a:gd name="T44" fmla="*/ 32 w 50"/>
                <a:gd name="T45" fmla="*/ 4 h 46"/>
                <a:gd name="T46" fmla="*/ 35 w 50"/>
                <a:gd name="T47" fmla="*/ 4 h 46"/>
                <a:gd name="T48" fmla="*/ 36 w 50"/>
                <a:gd name="T49" fmla="*/ 4 h 46"/>
                <a:gd name="T50" fmla="*/ 39 w 50"/>
                <a:gd name="T51" fmla="*/ 3 h 46"/>
                <a:gd name="T52" fmla="*/ 41 w 50"/>
                <a:gd name="T53" fmla="*/ 3 h 46"/>
                <a:gd name="T54" fmla="*/ 44 w 50"/>
                <a:gd name="T55" fmla="*/ 2 h 46"/>
                <a:gd name="T56" fmla="*/ 46 w 50"/>
                <a:gd name="T57" fmla="*/ 0 h 46"/>
                <a:gd name="T58" fmla="*/ 48 w 50"/>
                <a:gd name="T59" fmla="*/ 0 h 46"/>
                <a:gd name="T60" fmla="*/ 50 w 50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6">
                  <a:moveTo>
                    <a:pt x="0" y="46"/>
                  </a:moveTo>
                  <a:lnTo>
                    <a:pt x="0" y="43"/>
                  </a:lnTo>
                  <a:lnTo>
                    <a:pt x="1" y="41"/>
                  </a:lnTo>
                  <a:lnTo>
                    <a:pt x="1" y="39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6" y="33"/>
                  </a:lnTo>
                  <a:lnTo>
                    <a:pt x="7" y="31"/>
                  </a:lnTo>
                  <a:lnTo>
                    <a:pt x="8" y="28"/>
                  </a:lnTo>
                  <a:lnTo>
                    <a:pt x="8" y="27"/>
                  </a:lnTo>
                  <a:lnTo>
                    <a:pt x="10" y="23"/>
                  </a:lnTo>
                  <a:lnTo>
                    <a:pt x="11" y="22"/>
                  </a:lnTo>
                  <a:lnTo>
                    <a:pt x="13" y="18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4"/>
                  </a:lnTo>
                  <a:lnTo>
                    <a:pt x="20" y="11"/>
                  </a:lnTo>
                  <a:lnTo>
                    <a:pt x="23" y="9"/>
                  </a:lnTo>
                  <a:lnTo>
                    <a:pt x="24" y="8"/>
                  </a:lnTo>
                  <a:lnTo>
                    <a:pt x="26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5" y="4"/>
                  </a:lnTo>
                  <a:lnTo>
                    <a:pt x="36" y="4"/>
                  </a:lnTo>
                  <a:lnTo>
                    <a:pt x="39" y="3"/>
                  </a:lnTo>
                  <a:lnTo>
                    <a:pt x="41" y="3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50" y="0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8" name="Freeform 186">
              <a:extLst>
                <a:ext uri="{FF2B5EF4-FFF2-40B4-BE49-F238E27FC236}">
                  <a16:creationId xmlns:a16="http://schemas.microsoft.com/office/drawing/2014/main" id="{669DE0C7-50FD-4993-5A75-D12AF9591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5" y="1077"/>
              <a:ext cx="74" cy="63"/>
            </a:xfrm>
            <a:custGeom>
              <a:avLst/>
              <a:gdLst>
                <a:gd name="T0" fmla="*/ 1 w 222"/>
                <a:gd name="T1" fmla="*/ 182 h 188"/>
                <a:gd name="T2" fmla="*/ 6 w 222"/>
                <a:gd name="T3" fmla="*/ 169 h 188"/>
                <a:gd name="T4" fmla="*/ 12 w 222"/>
                <a:gd name="T5" fmla="*/ 157 h 188"/>
                <a:gd name="T6" fmla="*/ 16 w 222"/>
                <a:gd name="T7" fmla="*/ 144 h 188"/>
                <a:gd name="T8" fmla="*/ 20 w 222"/>
                <a:gd name="T9" fmla="*/ 131 h 188"/>
                <a:gd name="T10" fmla="*/ 25 w 222"/>
                <a:gd name="T11" fmla="*/ 122 h 188"/>
                <a:gd name="T12" fmla="*/ 30 w 222"/>
                <a:gd name="T13" fmla="*/ 116 h 188"/>
                <a:gd name="T14" fmla="*/ 35 w 222"/>
                <a:gd name="T15" fmla="*/ 112 h 188"/>
                <a:gd name="T16" fmla="*/ 39 w 222"/>
                <a:gd name="T17" fmla="*/ 108 h 188"/>
                <a:gd name="T18" fmla="*/ 45 w 222"/>
                <a:gd name="T19" fmla="*/ 102 h 188"/>
                <a:gd name="T20" fmla="*/ 50 w 222"/>
                <a:gd name="T21" fmla="*/ 99 h 188"/>
                <a:gd name="T22" fmla="*/ 52 w 222"/>
                <a:gd name="T23" fmla="*/ 99 h 188"/>
                <a:gd name="T24" fmla="*/ 55 w 222"/>
                <a:gd name="T25" fmla="*/ 98 h 188"/>
                <a:gd name="T26" fmla="*/ 57 w 222"/>
                <a:gd name="T27" fmla="*/ 97 h 188"/>
                <a:gd name="T28" fmla="*/ 60 w 222"/>
                <a:gd name="T29" fmla="*/ 96 h 188"/>
                <a:gd name="T30" fmla="*/ 62 w 222"/>
                <a:gd name="T31" fmla="*/ 94 h 188"/>
                <a:gd name="T32" fmla="*/ 63 w 222"/>
                <a:gd name="T33" fmla="*/ 94 h 188"/>
                <a:gd name="T34" fmla="*/ 66 w 222"/>
                <a:gd name="T35" fmla="*/ 94 h 188"/>
                <a:gd name="T36" fmla="*/ 67 w 222"/>
                <a:gd name="T37" fmla="*/ 94 h 188"/>
                <a:gd name="T38" fmla="*/ 69 w 222"/>
                <a:gd name="T39" fmla="*/ 94 h 188"/>
                <a:gd name="T40" fmla="*/ 72 w 222"/>
                <a:gd name="T41" fmla="*/ 93 h 188"/>
                <a:gd name="T42" fmla="*/ 73 w 222"/>
                <a:gd name="T43" fmla="*/ 93 h 188"/>
                <a:gd name="T44" fmla="*/ 75 w 222"/>
                <a:gd name="T45" fmla="*/ 92 h 188"/>
                <a:gd name="T46" fmla="*/ 76 w 222"/>
                <a:gd name="T47" fmla="*/ 91 h 188"/>
                <a:gd name="T48" fmla="*/ 79 w 222"/>
                <a:gd name="T49" fmla="*/ 90 h 188"/>
                <a:gd name="T50" fmla="*/ 88 w 222"/>
                <a:gd name="T51" fmla="*/ 88 h 188"/>
                <a:gd name="T52" fmla="*/ 99 w 222"/>
                <a:gd name="T53" fmla="*/ 86 h 188"/>
                <a:gd name="T54" fmla="*/ 107 w 222"/>
                <a:gd name="T55" fmla="*/ 84 h 188"/>
                <a:gd name="T56" fmla="*/ 118 w 222"/>
                <a:gd name="T57" fmla="*/ 83 h 188"/>
                <a:gd name="T58" fmla="*/ 127 w 222"/>
                <a:gd name="T59" fmla="*/ 83 h 188"/>
                <a:gd name="T60" fmla="*/ 135 w 222"/>
                <a:gd name="T61" fmla="*/ 79 h 188"/>
                <a:gd name="T62" fmla="*/ 142 w 222"/>
                <a:gd name="T63" fmla="*/ 78 h 188"/>
                <a:gd name="T64" fmla="*/ 149 w 222"/>
                <a:gd name="T65" fmla="*/ 75 h 188"/>
                <a:gd name="T66" fmla="*/ 156 w 222"/>
                <a:gd name="T67" fmla="*/ 72 h 188"/>
                <a:gd name="T68" fmla="*/ 163 w 222"/>
                <a:gd name="T69" fmla="*/ 69 h 188"/>
                <a:gd name="T70" fmla="*/ 168 w 222"/>
                <a:gd name="T71" fmla="*/ 65 h 188"/>
                <a:gd name="T72" fmla="*/ 173 w 222"/>
                <a:gd name="T73" fmla="*/ 61 h 188"/>
                <a:gd name="T74" fmla="*/ 179 w 222"/>
                <a:gd name="T75" fmla="*/ 56 h 188"/>
                <a:gd name="T76" fmla="*/ 183 w 222"/>
                <a:gd name="T77" fmla="*/ 53 h 188"/>
                <a:gd name="T78" fmla="*/ 188 w 222"/>
                <a:gd name="T79" fmla="*/ 49 h 188"/>
                <a:gd name="T80" fmla="*/ 195 w 222"/>
                <a:gd name="T81" fmla="*/ 40 h 188"/>
                <a:gd name="T82" fmla="*/ 203 w 222"/>
                <a:gd name="T83" fmla="*/ 30 h 188"/>
                <a:gd name="T84" fmla="*/ 210 w 222"/>
                <a:gd name="T85" fmla="*/ 21 h 188"/>
                <a:gd name="T86" fmla="*/ 216 w 222"/>
                <a:gd name="T87" fmla="*/ 10 h 188"/>
                <a:gd name="T88" fmla="*/ 222 w 222"/>
                <a:gd name="T8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2" h="188">
                  <a:moveTo>
                    <a:pt x="0" y="188"/>
                  </a:moveTo>
                  <a:lnTo>
                    <a:pt x="1" y="182"/>
                  </a:lnTo>
                  <a:lnTo>
                    <a:pt x="4" y="177"/>
                  </a:lnTo>
                  <a:lnTo>
                    <a:pt x="6" y="169"/>
                  </a:lnTo>
                  <a:lnTo>
                    <a:pt x="8" y="162"/>
                  </a:lnTo>
                  <a:lnTo>
                    <a:pt x="12" y="157"/>
                  </a:lnTo>
                  <a:lnTo>
                    <a:pt x="14" y="150"/>
                  </a:lnTo>
                  <a:lnTo>
                    <a:pt x="16" y="144"/>
                  </a:lnTo>
                  <a:lnTo>
                    <a:pt x="19" y="138"/>
                  </a:lnTo>
                  <a:lnTo>
                    <a:pt x="20" y="131"/>
                  </a:lnTo>
                  <a:lnTo>
                    <a:pt x="23" y="125"/>
                  </a:lnTo>
                  <a:lnTo>
                    <a:pt x="25" y="122"/>
                  </a:lnTo>
                  <a:lnTo>
                    <a:pt x="27" y="119"/>
                  </a:lnTo>
                  <a:lnTo>
                    <a:pt x="30" y="116"/>
                  </a:lnTo>
                  <a:lnTo>
                    <a:pt x="32" y="115"/>
                  </a:lnTo>
                  <a:lnTo>
                    <a:pt x="35" y="112"/>
                  </a:lnTo>
                  <a:lnTo>
                    <a:pt x="37" y="109"/>
                  </a:lnTo>
                  <a:lnTo>
                    <a:pt x="39" y="108"/>
                  </a:lnTo>
                  <a:lnTo>
                    <a:pt x="43" y="104"/>
                  </a:lnTo>
                  <a:lnTo>
                    <a:pt x="45" y="102"/>
                  </a:lnTo>
                  <a:lnTo>
                    <a:pt x="49" y="99"/>
                  </a:lnTo>
                  <a:lnTo>
                    <a:pt x="50" y="99"/>
                  </a:lnTo>
                  <a:lnTo>
                    <a:pt x="51" y="99"/>
                  </a:lnTo>
                  <a:lnTo>
                    <a:pt x="52" y="99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6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60" y="96"/>
                  </a:lnTo>
                  <a:lnTo>
                    <a:pt x="61" y="94"/>
                  </a:lnTo>
                  <a:lnTo>
                    <a:pt x="62" y="94"/>
                  </a:lnTo>
                  <a:lnTo>
                    <a:pt x="63" y="94"/>
                  </a:lnTo>
                  <a:lnTo>
                    <a:pt x="63" y="94"/>
                  </a:lnTo>
                  <a:lnTo>
                    <a:pt x="64" y="94"/>
                  </a:lnTo>
                  <a:lnTo>
                    <a:pt x="66" y="94"/>
                  </a:lnTo>
                  <a:lnTo>
                    <a:pt x="67" y="94"/>
                  </a:lnTo>
                  <a:lnTo>
                    <a:pt x="67" y="94"/>
                  </a:lnTo>
                  <a:lnTo>
                    <a:pt x="68" y="94"/>
                  </a:lnTo>
                  <a:lnTo>
                    <a:pt x="69" y="94"/>
                  </a:lnTo>
                  <a:lnTo>
                    <a:pt x="70" y="94"/>
                  </a:lnTo>
                  <a:lnTo>
                    <a:pt x="72" y="93"/>
                  </a:lnTo>
                  <a:lnTo>
                    <a:pt x="72" y="93"/>
                  </a:lnTo>
                  <a:lnTo>
                    <a:pt x="73" y="93"/>
                  </a:lnTo>
                  <a:lnTo>
                    <a:pt x="74" y="92"/>
                  </a:lnTo>
                  <a:lnTo>
                    <a:pt x="75" y="92"/>
                  </a:lnTo>
                  <a:lnTo>
                    <a:pt x="76" y="91"/>
                  </a:lnTo>
                  <a:lnTo>
                    <a:pt x="76" y="91"/>
                  </a:lnTo>
                  <a:lnTo>
                    <a:pt x="77" y="90"/>
                  </a:lnTo>
                  <a:lnTo>
                    <a:pt x="79" y="90"/>
                  </a:lnTo>
                  <a:lnTo>
                    <a:pt x="83" y="88"/>
                  </a:lnTo>
                  <a:lnTo>
                    <a:pt x="88" y="88"/>
                  </a:lnTo>
                  <a:lnTo>
                    <a:pt x="94" y="87"/>
                  </a:lnTo>
                  <a:lnTo>
                    <a:pt x="99" y="86"/>
                  </a:lnTo>
                  <a:lnTo>
                    <a:pt x="104" y="84"/>
                  </a:lnTo>
                  <a:lnTo>
                    <a:pt x="107" y="84"/>
                  </a:lnTo>
                  <a:lnTo>
                    <a:pt x="113" y="83"/>
                  </a:lnTo>
                  <a:lnTo>
                    <a:pt x="118" y="83"/>
                  </a:lnTo>
                  <a:lnTo>
                    <a:pt x="122" y="81"/>
                  </a:lnTo>
                  <a:lnTo>
                    <a:pt x="127" y="83"/>
                  </a:lnTo>
                  <a:lnTo>
                    <a:pt x="131" y="81"/>
                  </a:lnTo>
                  <a:lnTo>
                    <a:pt x="135" y="79"/>
                  </a:lnTo>
                  <a:lnTo>
                    <a:pt x="138" y="79"/>
                  </a:lnTo>
                  <a:lnTo>
                    <a:pt x="142" y="78"/>
                  </a:lnTo>
                  <a:lnTo>
                    <a:pt x="145" y="77"/>
                  </a:lnTo>
                  <a:lnTo>
                    <a:pt x="149" y="75"/>
                  </a:lnTo>
                  <a:lnTo>
                    <a:pt x="152" y="74"/>
                  </a:lnTo>
                  <a:lnTo>
                    <a:pt x="156" y="72"/>
                  </a:lnTo>
                  <a:lnTo>
                    <a:pt x="160" y="71"/>
                  </a:lnTo>
                  <a:lnTo>
                    <a:pt x="163" y="69"/>
                  </a:lnTo>
                  <a:lnTo>
                    <a:pt x="164" y="67"/>
                  </a:lnTo>
                  <a:lnTo>
                    <a:pt x="168" y="65"/>
                  </a:lnTo>
                  <a:lnTo>
                    <a:pt x="170" y="62"/>
                  </a:lnTo>
                  <a:lnTo>
                    <a:pt x="173" y="61"/>
                  </a:lnTo>
                  <a:lnTo>
                    <a:pt x="175" y="59"/>
                  </a:lnTo>
                  <a:lnTo>
                    <a:pt x="179" y="56"/>
                  </a:lnTo>
                  <a:lnTo>
                    <a:pt x="181" y="55"/>
                  </a:lnTo>
                  <a:lnTo>
                    <a:pt x="183" y="53"/>
                  </a:lnTo>
                  <a:lnTo>
                    <a:pt x="186" y="50"/>
                  </a:lnTo>
                  <a:lnTo>
                    <a:pt x="188" y="49"/>
                  </a:lnTo>
                  <a:lnTo>
                    <a:pt x="192" y="44"/>
                  </a:lnTo>
                  <a:lnTo>
                    <a:pt x="195" y="40"/>
                  </a:lnTo>
                  <a:lnTo>
                    <a:pt x="199" y="35"/>
                  </a:lnTo>
                  <a:lnTo>
                    <a:pt x="203" y="30"/>
                  </a:lnTo>
                  <a:lnTo>
                    <a:pt x="206" y="25"/>
                  </a:lnTo>
                  <a:lnTo>
                    <a:pt x="210" y="21"/>
                  </a:lnTo>
                  <a:lnTo>
                    <a:pt x="212" y="16"/>
                  </a:lnTo>
                  <a:lnTo>
                    <a:pt x="216" y="10"/>
                  </a:lnTo>
                  <a:lnTo>
                    <a:pt x="219" y="5"/>
                  </a:lnTo>
                  <a:lnTo>
                    <a:pt x="222" y="0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59" name="Freeform 187">
              <a:extLst>
                <a:ext uri="{FF2B5EF4-FFF2-40B4-BE49-F238E27FC236}">
                  <a16:creationId xmlns:a16="http://schemas.microsoft.com/office/drawing/2014/main" id="{C0E78A56-2EE1-B19E-9DC6-B8A53AEE0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9" y="1121"/>
              <a:ext cx="9" cy="30"/>
            </a:xfrm>
            <a:custGeom>
              <a:avLst/>
              <a:gdLst>
                <a:gd name="T0" fmla="*/ 10 w 25"/>
                <a:gd name="T1" fmla="*/ 89 h 89"/>
                <a:gd name="T2" fmla="*/ 9 w 25"/>
                <a:gd name="T3" fmla="*/ 89 h 89"/>
                <a:gd name="T4" fmla="*/ 9 w 25"/>
                <a:gd name="T5" fmla="*/ 86 h 89"/>
                <a:gd name="T6" fmla="*/ 9 w 25"/>
                <a:gd name="T7" fmla="*/ 84 h 89"/>
                <a:gd name="T8" fmla="*/ 8 w 25"/>
                <a:gd name="T9" fmla="*/ 83 h 89"/>
                <a:gd name="T10" fmla="*/ 8 w 25"/>
                <a:gd name="T11" fmla="*/ 81 h 89"/>
                <a:gd name="T12" fmla="*/ 6 w 25"/>
                <a:gd name="T13" fmla="*/ 79 h 89"/>
                <a:gd name="T14" fmla="*/ 5 w 25"/>
                <a:gd name="T15" fmla="*/ 78 h 89"/>
                <a:gd name="T16" fmla="*/ 4 w 25"/>
                <a:gd name="T17" fmla="*/ 77 h 89"/>
                <a:gd name="T18" fmla="*/ 4 w 25"/>
                <a:gd name="T19" fmla="*/ 75 h 89"/>
                <a:gd name="T20" fmla="*/ 3 w 25"/>
                <a:gd name="T21" fmla="*/ 74 h 89"/>
                <a:gd name="T22" fmla="*/ 3 w 25"/>
                <a:gd name="T23" fmla="*/ 72 h 89"/>
                <a:gd name="T24" fmla="*/ 3 w 25"/>
                <a:gd name="T25" fmla="*/ 70 h 89"/>
                <a:gd name="T26" fmla="*/ 3 w 25"/>
                <a:gd name="T27" fmla="*/ 70 h 89"/>
                <a:gd name="T28" fmla="*/ 3 w 25"/>
                <a:gd name="T29" fmla="*/ 67 h 89"/>
                <a:gd name="T30" fmla="*/ 2 w 25"/>
                <a:gd name="T31" fmla="*/ 65 h 89"/>
                <a:gd name="T32" fmla="*/ 2 w 25"/>
                <a:gd name="T33" fmla="*/ 64 h 89"/>
                <a:gd name="T34" fmla="*/ 2 w 25"/>
                <a:gd name="T35" fmla="*/ 61 h 89"/>
                <a:gd name="T36" fmla="*/ 0 w 25"/>
                <a:gd name="T37" fmla="*/ 60 h 89"/>
                <a:gd name="T38" fmla="*/ 0 w 25"/>
                <a:gd name="T39" fmla="*/ 58 h 89"/>
                <a:gd name="T40" fmla="*/ 0 w 25"/>
                <a:gd name="T41" fmla="*/ 55 h 89"/>
                <a:gd name="T42" fmla="*/ 2 w 25"/>
                <a:gd name="T43" fmla="*/ 50 h 89"/>
                <a:gd name="T44" fmla="*/ 4 w 25"/>
                <a:gd name="T45" fmla="*/ 45 h 89"/>
                <a:gd name="T46" fmla="*/ 6 w 25"/>
                <a:gd name="T47" fmla="*/ 39 h 89"/>
                <a:gd name="T48" fmla="*/ 9 w 25"/>
                <a:gd name="T49" fmla="*/ 33 h 89"/>
                <a:gd name="T50" fmla="*/ 11 w 25"/>
                <a:gd name="T51" fmla="*/ 27 h 89"/>
                <a:gd name="T52" fmla="*/ 13 w 25"/>
                <a:gd name="T53" fmla="*/ 22 h 89"/>
                <a:gd name="T54" fmla="*/ 16 w 25"/>
                <a:gd name="T55" fmla="*/ 16 h 89"/>
                <a:gd name="T56" fmla="*/ 18 w 25"/>
                <a:gd name="T57" fmla="*/ 11 h 89"/>
                <a:gd name="T58" fmla="*/ 22 w 25"/>
                <a:gd name="T59" fmla="*/ 5 h 89"/>
                <a:gd name="T60" fmla="*/ 25 w 25"/>
                <a:gd name="T6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" h="89">
                  <a:moveTo>
                    <a:pt x="10" y="89"/>
                  </a:moveTo>
                  <a:lnTo>
                    <a:pt x="9" y="89"/>
                  </a:lnTo>
                  <a:lnTo>
                    <a:pt x="9" y="86"/>
                  </a:lnTo>
                  <a:lnTo>
                    <a:pt x="9" y="84"/>
                  </a:lnTo>
                  <a:lnTo>
                    <a:pt x="8" y="83"/>
                  </a:lnTo>
                  <a:lnTo>
                    <a:pt x="8" y="81"/>
                  </a:lnTo>
                  <a:lnTo>
                    <a:pt x="6" y="79"/>
                  </a:lnTo>
                  <a:lnTo>
                    <a:pt x="5" y="78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3" y="74"/>
                  </a:lnTo>
                  <a:lnTo>
                    <a:pt x="3" y="72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3" y="67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2" y="50"/>
                  </a:lnTo>
                  <a:lnTo>
                    <a:pt x="4" y="45"/>
                  </a:lnTo>
                  <a:lnTo>
                    <a:pt x="6" y="39"/>
                  </a:lnTo>
                  <a:lnTo>
                    <a:pt x="9" y="33"/>
                  </a:lnTo>
                  <a:lnTo>
                    <a:pt x="11" y="27"/>
                  </a:lnTo>
                  <a:lnTo>
                    <a:pt x="13" y="22"/>
                  </a:lnTo>
                  <a:lnTo>
                    <a:pt x="16" y="16"/>
                  </a:lnTo>
                  <a:lnTo>
                    <a:pt x="18" y="11"/>
                  </a:lnTo>
                  <a:lnTo>
                    <a:pt x="22" y="5"/>
                  </a:lnTo>
                  <a:lnTo>
                    <a:pt x="25" y="0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0" name="Freeform 188">
              <a:extLst>
                <a:ext uri="{FF2B5EF4-FFF2-40B4-BE49-F238E27FC236}">
                  <a16:creationId xmlns:a16="http://schemas.microsoft.com/office/drawing/2014/main" id="{DF5FD9D3-3767-188A-9CA4-9D2F41295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" y="1041"/>
              <a:ext cx="95" cy="109"/>
            </a:xfrm>
            <a:custGeom>
              <a:avLst/>
              <a:gdLst>
                <a:gd name="T0" fmla="*/ 218 w 286"/>
                <a:gd name="T1" fmla="*/ 34 h 327"/>
                <a:gd name="T2" fmla="*/ 232 w 286"/>
                <a:gd name="T3" fmla="*/ 44 h 327"/>
                <a:gd name="T4" fmla="*/ 243 w 286"/>
                <a:gd name="T5" fmla="*/ 52 h 327"/>
                <a:gd name="T6" fmla="*/ 250 w 286"/>
                <a:gd name="T7" fmla="*/ 64 h 327"/>
                <a:gd name="T8" fmla="*/ 256 w 286"/>
                <a:gd name="T9" fmla="*/ 76 h 327"/>
                <a:gd name="T10" fmla="*/ 262 w 286"/>
                <a:gd name="T11" fmla="*/ 96 h 327"/>
                <a:gd name="T12" fmla="*/ 263 w 286"/>
                <a:gd name="T13" fmla="*/ 121 h 327"/>
                <a:gd name="T14" fmla="*/ 259 w 286"/>
                <a:gd name="T15" fmla="*/ 138 h 327"/>
                <a:gd name="T16" fmla="*/ 250 w 286"/>
                <a:gd name="T17" fmla="*/ 147 h 327"/>
                <a:gd name="T18" fmla="*/ 246 w 286"/>
                <a:gd name="T19" fmla="*/ 157 h 327"/>
                <a:gd name="T20" fmla="*/ 250 w 286"/>
                <a:gd name="T21" fmla="*/ 172 h 327"/>
                <a:gd name="T22" fmla="*/ 254 w 286"/>
                <a:gd name="T23" fmla="*/ 191 h 327"/>
                <a:gd name="T24" fmla="*/ 257 w 286"/>
                <a:gd name="T25" fmla="*/ 204 h 327"/>
                <a:gd name="T26" fmla="*/ 272 w 286"/>
                <a:gd name="T27" fmla="*/ 240 h 327"/>
                <a:gd name="T28" fmla="*/ 284 w 286"/>
                <a:gd name="T29" fmla="*/ 281 h 327"/>
                <a:gd name="T30" fmla="*/ 284 w 286"/>
                <a:gd name="T31" fmla="*/ 292 h 327"/>
                <a:gd name="T32" fmla="*/ 282 w 286"/>
                <a:gd name="T33" fmla="*/ 298 h 327"/>
                <a:gd name="T34" fmla="*/ 282 w 286"/>
                <a:gd name="T35" fmla="*/ 304 h 327"/>
                <a:gd name="T36" fmla="*/ 278 w 286"/>
                <a:gd name="T37" fmla="*/ 314 h 327"/>
                <a:gd name="T38" fmla="*/ 272 w 286"/>
                <a:gd name="T39" fmla="*/ 322 h 327"/>
                <a:gd name="T40" fmla="*/ 263 w 286"/>
                <a:gd name="T41" fmla="*/ 325 h 327"/>
                <a:gd name="T42" fmla="*/ 253 w 286"/>
                <a:gd name="T43" fmla="*/ 327 h 327"/>
                <a:gd name="T44" fmla="*/ 243 w 286"/>
                <a:gd name="T45" fmla="*/ 326 h 327"/>
                <a:gd name="T46" fmla="*/ 221 w 286"/>
                <a:gd name="T47" fmla="*/ 313 h 327"/>
                <a:gd name="T48" fmla="*/ 196 w 286"/>
                <a:gd name="T49" fmla="*/ 292 h 327"/>
                <a:gd name="T50" fmla="*/ 191 w 286"/>
                <a:gd name="T51" fmla="*/ 285 h 327"/>
                <a:gd name="T52" fmla="*/ 188 w 286"/>
                <a:gd name="T53" fmla="*/ 281 h 327"/>
                <a:gd name="T54" fmla="*/ 186 w 286"/>
                <a:gd name="T55" fmla="*/ 276 h 327"/>
                <a:gd name="T56" fmla="*/ 184 w 286"/>
                <a:gd name="T57" fmla="*/ 267 h 327"/>
                <a:gd name="T58" fmla="*/ 181 w 286"/>
                <a:gd name="T59" fmla="*/ 260 h 327"/>
                <a:gd name="T60" fmla="*/ 172 w 286"/>
                <a:gd name="T61" fmla="*/ 235 h 327"/>
                <a:gd name="T62" fmla="*/ 161 w 286"/>
                <a:gd name="T63" fmla="*/ 206 h 327"/>
                <a:gd name="T64" fmla="*/ 150 w 286"/>
                <a:gd name="T65" fmla="*/ 182 h 327"/>
                <a:gd name="T66" fmla="*/ 148 w 286"/>
                <a:gd name="T67" fmla="*/ 160 h 327"/>
                <a:gd name="T68" fmla="*/ 126 w 286"/>
                <a:gd name="T69" fmla="*/ 135 h 327"/>
                <a:gd name="T70" fmla="*/ 101 w 286"/>
                <a:gd name="T71" fmla="*/ 123 h 327"/>
                <a:gd name="T72" fmla="*/ 82 w 286"/>
                <a:gd name="T73" fmla="*/ 114 h 327"/>
                <a:gd name="T74" fmla="*/ 63 w 286"/>
                <a:gd name="T75" fmla="*/ 102 h 327"/>
                <a:gd name="T76" fmla="*/ 49 w 286"/>
                <a:gd name="T77" fmla="*/ 88 h 327"/>
                <a:gd name="T78" fmla="*/ 25 w 286"/>
                <a:gd name="T79" fmla="*/ 71 h 327"/>
                <a:gd name="T80" fmla="*/ 10 w 286"/>
                <a:gd name="T81" fmla="*/ 57 h 327"/>
                <a:gd name="T82" fmla="*/ 3 w 286"/>
                <a:gd name="T83" fmla="*/ 38 h 327"/>
                <a:gd name="T84" fmla="*/ 3 w 286"/>
                <a:gd name="T85" fmla="*/ 21 h 327"/>
                <a:gd name="T86" fmla="*/ 18 w 286"/>
                <a:gd name="T87" fmla="*/ 9 h 327"/>
                <a:gd name="T88" fmla="*/ 41 w 286"/>
                <a:gd name="T89" fmla="*/ 1 h 327"/>
                <a:gd name="T90" fmla="*/ 55 w 286"/>
                <a:gd name="T91" fmla="*/ 4 h 327"/>
                <a:gd name="T92" fmla="*/ 79 w 286"/>
                <a:gd name="T93" fmla="*/ 18 h 327"/>
                <a:gd name="T94" fmla="*/ 101 w 286"/>
                <a:gd name="T95" fmla="*/ 29 h 327"/>
                <a:gd name="T96" fmla="*/ 123 w 286"/>
                <a:gd name="T97" fmla="*/ 29 h 327"/>
                <a:gd name="T98" fmla="*/ 146 w 286"/>
                <a:gd name="T99" fmla="*/ 29 h 327"/>
                <a:gd name="T100" fmla="*/ 167 w 286"/>
                <a:gd name="T101" fmla="*/ 33 h 327"/>
                <a:gd name="T102" fmla="*/ 185 w 286"/>
                <a:gd name="T103" fmla="*/ 29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6" h="327">
                  <a:moveTo>
                    <a:pt x="205" y="29"/>
                  </a:moveTo>
                  <a:lnTo>
                    <a:pt x="210" y="32"/>
                  </a:lnTo>
                  <a:lnTo>
                    <a:pt x="213" y="33"/>
                  </a:lnTo>
                  <a:lnTo>
                    <a:pt x="218" y="34"/>
                  </a:lnTo>
                  <a:lnTo>
                    <a:pt x="222" y="37"/>
                  </a:lnTo>
                  <a:lnTo>
                    <a:pt x="227" y="39"/>
                  </a:lnTo>
                  <a:lnTo>
                    <a:pt x="230" y="41"/>
                  </a:lnTo>
                  <a:lnTo>
                    <a:pt x="232" y="44"/>
                  </a:lnTo>
                  <a:lnTo>
                    <a:pt x="236" y="45"/>
                  </a:lnTo>
                  <a:lnTo>
                    <a:pt x="238" y="47"/>
                  </a:lnTo>
                  <a:lnTo>
                    <a:pt x="241" y="48"/>
                  </a:lnTo>
                  <a:lnTo>
                    <a:pt x="243" y="52"/>
                  </a:lnTo>
                  <a:lnTo>
                    <a:pt x="246" y="54"/>
                  </a:lnTo>
                  <a:lnTo>
                    <a:pt x="247" y="57"/>
                  </a:lnTo>
                  <a:lnTo>
                    <a:pt x="249" y="60"/>
                  </a:lnTo>
                  <a:lnTo>
                    <a:pt x="250" y="64"/>
                  </a:lnTo>
                  <a:lnTo>
                    <a:pt x="253" y="66"/>
                  </a:lnTo>
                  <a:lnTo>
                    <a:pt x="254" y="70"/>
                  </a:lnTo>
                  <a:lnTo>
                    <a:pt x="255" y="72"/>
                  </a:lnTo>
                  <a:lnTo>
                    <a:pt x="256" y="76"/>
                  </a:lnTo>
                  <a:lnTo>
                    <a:pt x="256" y="78"/>
                  </a:lnTo>
                  <a:lnTo>
                    <a:pt x="259" y="84"/>
                  </a:lnTo>
                  <a:lnTo>
                    <a:pt x="260" y="89"/>
                  </a:lnTo>
                  <a:lnTo>
                    <a:pt x="262" y="96"/>
                  </a:lnTo>
                  <a:lnTo>
                    <a:pt x="263" y="102"/>
                  </a:lnTo>
                  <a:lnTo>
                    <a:pt x="263" y="109"/>
                  </a:lnTo>
                  <a:lnTo>
                    <a:pt x="263" y="116"/>
                  </a:lnTo>
                  <a:lnTo>
                    <a:pt x="263" y="121"/>
                  </a:lnTo>
                  <a:lnTo>
                    <a:pt x="263" y="127"/>
                  </a:lnTo>
                  <a:lnTo>
                    <a:pt x="262" y="132"/>
                  </a:lnTo>
                  <a:lnTo>
                    <a:pt x="260" y="135"/>
                  </a:lnTo>
                  <a:lnTo>
                    <a:pt x="259" y="138"/>
                  </a:lnTo>
                  <a:lnTo>
                    <a:pt x="256" y="140"/>
                  </a:lnTo>
                  <a:lnTo>
                    <a:pt x="254" y="143"/>
                  </a:lnTo>
                  <a:lnTo>
                    <a:pt x="253" y="145"/>
                  </a:lnTo>
                  <a:lnTo>
                    <a:pt x="250" y="147"/>
                  </a:lnTo>
                  <a:lnTo>
                    <a:pt x="249" y="150"/>
                  </a:lnTo>
                  <a:lnTo>
                    <a:pt x="248" y="151"/>
                  </a:lnTo>
                  <a:lnTo>
                    <a:pt x="247" y="153"/>
                  </a:lnTo>
                  <a:lnTo>
                    <a:pt x="246" y="157"/>
                  </a:lnTo>
                  <a:lnTo>
                    <a:pt x="246" y="159"/>
                  </a:lnTo>
                  <a:lnTo>
                    <a:pt x="247" y="164"/>
                  </a:lnTo>
                  <a:lnTo>
                    <a:pt x="249" y="168"/>
                  </a:lnTo>
                  <a:lnTo>
                    <a:pt x="250" y="172"/>
                  </a:lnTo>
                  <a:lnTo>
                    <a:pt x="252" y="178"/>
                  </a:lnTo>
                  <a:lnTo>
                    <a:pt x="254" y="182"/>
                  </a:lnTo>
                  <a:lnTo>
                    <a:pt x="254" y="187"/>
                  </a:lnTo>
                  <a:lnTo>
                    <a:pt x="254" y="191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5" y="201"/>
                  </a:lnTo>
                  <a:lnTo>
                    <a:pt x="257" y="204"/>
                  </a:lnTo>
                  <a:lnTo>
                    <a:pt x="261" y="212"/>
                  </a:lnTo>
                  <a:lnTo>
                    <a:pt x="265" y="219"/>
                  </a:lnTo>
                  <a:lnTo>
                    <a:pt x="268" y="229"/>
                  </a:lnTo>
                  <a:lnTo>
                    <a:pt x="272" y="240"/>
                  </a:lnTo>
                  <a:lnTo>
                    <a:pt x="275" y="251"/>
                  </a:lnTo>
                  <a:lnTo>
                    <a:pt x="279" y="262"/>
                  </a:lnTo>
                  <a:lnTo>
                    <a:pt x="282" y="271"/>
                  </a:lnTo>
                  <a:lnTo>
                    <a:pt x="284" y="281"/>
                  </a:lnTo>
                  <a:lnTo>
                    <a:pt x="286" y="288"/>
                  </a:lnTo>
                  <a:lnTo>
                    <a:pt x="285" y="289"/>
                  </a:lnTo>
                  <a:lnTo>
                    <a:pt x="284" y="291"/>
                  </a:lnTo>
                  <a:lnTo>
                    <a:pt x="284" y="292"/>
                  </a:lnTo>
                  <a:lnTo>
                    <a:pt x="282" y="294"/>
                  </a:lnTo>
                  <a:lnTo>
                    <a:pt x="282" y="296"/>
                  </a:lnTo>
                  <a:lnTo>
                    <a:pt x="282" y="297"/>
                  </a:lnTo>
                  <a:lnTo>
                    <a:pt x="282" y="298"/>
                  </a:lnTo>
                  <a:lnTo>
                    <a:pt x="282" y="301"/>
                  </a:lnTo>
                  <a:lnTo>
                    <a:pt x="282" y="302"/>
                  </a:lnTo>
                  <a:lnTo>
                    <a:pt x="282" y="303"/>
                  </a:lnTo>
                  <a:lnTo>
                    <a:pt x="282" y="304"/>
                  </a:lnTo>
                  <a:lnTo>
                    <a:pt x="281" y="307"/>
                  </a:lnTo>
                  <a:lnTo>
                    <a:pt x="280" y="309"/>
                  </a:lnTo>
                  <a:lnTo>
                    <a:pt x="279" y="312"/>
                  </a:lnTo>
                  <a:lnTo>
                    <a:pt x="278" y="314"/>
                  </a:lnTo>
                  <a:lnTo>
                    <a:pt x="275" y="316"/>
                  </a:lnTo>
                  <a:lnTo>
                    <a:pt x="274" y="319"/>
                  </a:lnTo>
                  <a:lnTo>
                    <a:pt x="273" y="321"/>
                  </a:lnTo>
                  <a:lnTo>
                    <a:pt x="272" y="322"/>
                  </a:lnTo>
                  <a:lnTo>
                    <a:pt x="271" y="323"/>
                  </a:lnTo>
                  <a:lnTo>
                    <a:pt x="268" y="323"/>
                  </a:lnTo>
                  <a:lnTo>
                    <a:pt x="266" y="325"/>
                  </a:lnTo>
                  <a:lnTo>
                    <a:pt x="263" y="325"/>
                  </a:lnTo>
                  <a:lnTo>
                    <a:pt x="260" y="326"/>
                  </a:lnTo>
                  <a:lnTo>
                    <a:pt x="259" y="326"/>
                  </a:lnTo>
                  <a:lnTo>
                    <a:pt x="255" y="327"/>
                  </a:lnTo>
                  <a:lnTo>
                    <a:pt x="253" y="327"/>
                  </a:lnTo>
                  <a:lnTo>
                    <a:pt x="250" y="327"/>
                  </a:lnTo>
                  <a:lnTo>
                    <a:pt x="248" y="327"/>
                  </a:lnTo>
                  <a:lnTo>
                    <a:pt x="246" y="327"/>
                  </a:lnTo>
                  <a:lnTo>
                    <a:pt x="243" y="326"/>
                  </a:lnTo>
                  <a:lnTo>
                    <a:pt x="238" y="323"/>
                  </a:lnTo>
                  <a:lnTo>
                    <a:pt x="234" y="321"/>
                  </a:lnTo>
                  <a:lnTo>
                    <a:pt x="228" y="316"/>
                  </a:lnTo>
                  <a:lnTo>
                    <a:pt x="221" y="313"/>
                  </a:lnTo>
                  <a:lnTo>
                    <a:pt x="213" y="307"/>
                  </a:lnTo>
                  <a:lnTo>
                    <a:pt x="207" y="302"/>
                  </a:lnTo>
                  <a:lnTo>
                    <a:pt x="201" y="297"/>
                  </a:lnTo>
                  <a:lnTo>
                    <a:pt x="196" y="292"/>
                  </a:lnTo>
                  <a:lnTo>
                    <a:pt x="192" y="288"/>
                  </a:lnTo>
                  <a:lnTo>
                    <a:pt x="192" y="288"/>
                  </a:lnTo>
                  <a:lnTo>
                    <a:pt x="191" y="287"/>
                  </a:lnTo>
                  <a:lnTo>
                    <a:pt x="191" y="285"/>
                  </a:lnTo>
                  <a:lnTo>
                    <a:pt x="190" y="284"/>
                  </a:lnTo>
                  <a:lnTo>
                    <a:pt x="190" y="283"/>
                  </a:lnTo>
                  <a:lnTo>
                    <a:pt x="190" y="282"/>
                  </a:lnTo>
                  <a:lnTo>
                    <a:pt x="188" y="281"/>
                  </a:lnTo>
                  <a:lnTo>
                    <a:pt x="188" y="279"/>
                  </a:lnTo>
                  <a:lnTo>
                    <a:pt x="187" y="279"/>
                  </a:lnTo>
                  <a:lnTo>
                    <a:pt x="186" y="278"/>
                  </a:lnTo>
                  <a:lnTo>
                    <a:pt x="186" y="276"/>
                  </a:lnTo>
                  <a:lnTo>
                    <a:pt x="185" y="275"/>
                  </a:lnTo>
                  <a:lnTo>
                    <a:pt x="185" y="272"/>
                  </a:lnTo>
                  <a:lnTo>
                    <a:pt x="185" y="270"/>
                  </a:lnTo>
                  <a:lnTo>
                    <a:pt x="184" y="267"/>
                  </a:lnTo>
                  <a:lnTo>
                    <a:pt x="182" y="265"/>
                  </a:lnTo>
                  <a:lnTo>
                    <a:pt x="182" y="264"/>
                  </a:lnTo>
                  <a:lnTo>
                    <a:pt x="181" y="262"/>
                  </a:lnTo>
                  <a:lnTo>
                    <a:pt x="181" y="260"/>
                  </a:lnTo>
                  <a:lnTo>
                    <a:pt x="181" y="257"/>
                  </a:lnTo>
                  <a:lnTo>
                    <a:pt x="178" y="251"/>
                  </a:lnTo>
                  <a:lnTo>
                    <a:pt x="175" y="242"/>
                  </a:lnTo>
                  <a:lnTo>
                    <a:pt x="172" y="235"/>
                  </a:lnTo>
                  <a:lnTo>
                    <a:pt x="169" y="228"/>
                  </a:lnTo>
                  <a:lnTo>
                    <a:pt x="167" y="221"/>
                  </a:lnTo>
                  <a:lnTo>
                    <a:pt x="163" y="214"/>
                  </a:lnTo>
                  <a:lnTo>
                    <a:pt x="161" y="206"/>
                  </a:lnTo>
                  <a:lnTo>
                    <a:pt x="157" y="198"/>
                  </a:lnTo>
                  <a:lnTo>
                    <a:pt x="154" y="191"/>
                  </a:lnTo>
                  <a:lnTo>
                    <a:pt x="151" y="184"/>
                  </a:lnTo>
                  <a:lnTo>
                    <a:pt x="150" y="182"/>
                  </a:lnTo>
                  <a:lnTo>
                    <a:pt x="149" y="178"/>
                  </a:lnTo>
                  <a:lnTo>
                    <a:pt x="149" y="172"/>
                  </a:lnTo>
                  <a:lnTo>
                    <a:pt x="148" y="168"/>
                  </a:lnTo>
                  <a:lnTo>
                    <a:pt x="148" y="160"/>
                  </a:lnTo>
                  <a:lnTo>
                    <a:pt x="144" y="154"/>
                  </a:lnTo>
                  <a:lnTo>
                    <a:pt x="141" y="148"/>
                  </a:lnTo>
                  <a:lnTo>
                    <a:pt x="135" y="141"/>
                  </a:lnTo>
                  <a:lnTo>
                    <a:pt x="126" y="135"/>
                  </a:lnTo>
                  <a:lnTo>
                    <a:pt x="116" y="131"/>
                  </a:lnTo>
                  <a:lnTo>
                    <a:pt x="111" y="128"/>
                  </a:lnTo>
                  <a:lnTo>
                    <a:pt x="106" y="126"/>
                  </a:lnTo>
                  <a:lnTo>
                    <a:pt x="101" y="123"/>
                  </a:lnTo>
                  <a:lnTo>
                    <a:pt x="97" y="121"/>
                  </a:lnTo>
                  <a:lnTo>
                    <a:pt x="92" y="119"/>
                  </a:lnTo>
                  <a:lnTo>
                    <a:pt x="87" y="116"/>
                  </a:lnTo>
                  <a:lnTo>
                    <a:pt x="82" y="114"/>
                  </a:lnTo>
                  <a:lnTo>
                    <a:pt x="76" y="112"/>
                  </a:lnTo>
                  <a:lnTo>
                    <a:pt x="72" y="109"/>
                  </a:lnTo>
                  <a:lnTo>
                    <a:pt x="67" y="107"/>
                  </a:lnTo>
                  <a:lnTo>
                    <a:pt x="63" y="102"/>
                  </a:lnTo>
                  <a:lnTo>
                    <a:pt x="61" y="100"/>
                  </a:lnTo>
                  <a:lnTo>
                    <a:pt x="56" y="96"/>
                  </a:lnTo>
                  <a:lnTo>
                    <a:pt x="53" y="91"/>
                  </a:lnTo>
                  <a:lnTo>
                    <a:pt x="49" y="88"/>
                  </a:lnTo>
                  <a:lnTo>
                    <a:pt x="44" y="83"/>
                  </a:lnTo>
                  <a:lnTo>
                    <a:pt x="38" y="79"/>
                  </a:lnTo>
                  <a:lnTo>
                    <a:pt x="32" y="75"/>
                  </a:lnTo>
                  <a:lnTo>
                    <a:pt x="25" y="71"/>
                  </a:lnTo>
                  <a:lnTo>
                    <a:pt x="18" y="68"/>
                  </a:lnTo>
                  <a:lnTo>
                    <a:pt x="14" y="66"/>
                  </a:lnTo>
                  <a:lnTo>
                    <a:pt x="12" y="62"/>
                  </a:lnTo>
                  <a:lnTo>
                    <a:pt x="10" y="57"/>
                  </a:lnTo>
                  <a:lnTo>
                    <a:pt x="7" y="52"/>
                  </a:lnTo>
                  <a:lnTo>
                    <a:pt x="5" y="47"/>
                  </a:lnTo>
                  <a:lnTo>
                    <a:pt x="4" y="43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3" y="21"/>
                  </a:lnTo>
                  <a:lnTo>
                    <a:pt x="5" y="18"/>
                  </a:lnTo>
                  <a:lnTo>
                    <a:pt x="9" y="15"/>
                  </a:lnTo>
                  <a:lnTo>
                    <a:pt x="13" y="12"/>
                  </a:lnTo>
                  <a:lnTo>
                    <a:pt x="18" y="9"/>
                  </a:lnTo>
                  <a:lnTo>
                    <a:pt x="24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1" y="1"/>
                  </a:lnTo>
                  <a:lnTo>
                    <a:pt x="55" y="4"/>
                  </a:lnTo>
                  <a:lnTo>
                    <a:pt x="61" y="7"/>
                  </a:lnTo>
                  <a:lnTo>
                    <a:pt x="67" y="10"/>
                  </a:lnTo>
                  <a:lnTo>
                    <a:pt x="73" y="14"/>
                  </a:lnTo>
                  <a:lnTo>
                    <a:pt x="79" y="18"/>
                  </a:lnTo>
                  <a:lnTo>
                    <a:pt x="85" y="21"/>
                  </a:lnTo>
                  <a:lnTo>
                    <a:pt x="91" y="23"/>
                  </a:lnTo>
                  <a:lnTo>
                    <a:pt x="95" y="26"/>
                  </a:lnTo>
                  <a:lnTo>
                    <a:pt x="101" y="29"/>
                  </a:lnTo>
                  <a:lnTo>
                    <a:pt x="106" y="31"/>
                  </a:lnTo>
                  <a:lnTo>
                    <a:pt x="112" y="31"/>
                  </a:lnTo>
                  <a:lnTo>
                    <a:pt x="118" y="31"/>
                  </a:lnTo>
                  <a:lnTo>
                    <a:pt x="123" y="29"/>
                  </a:lnTo>
                  <a:lnTo>
                    <a:pt x="129" y="29"/>
                  </a:lnTo>
                  <a:lnTo>
                    <a:pt x="134" y="29"/>
                  </a:lnTo>
                  <a:lnTo>
                    <a:pt x="140" y="29"/>
                  </a:lnTo>
                  <a:lnTo>
                    <a:pt x="146" y="29"/>
                  </a:lnTo>
                  <a:lnTo>
                    <a:pt x="153" y="33"/>
                  </a:lnTo>
                  <a:lnTo>
                    <a:pt x="157" y="33"/>
                  </a:lnTo>
                  <a:lnTo>
                    <a:pt x="163" y="33"/>
                  </a:lnTo>
                  <a:lnTo>
                    <a:pt x="167" y="33"/>
                  </a:lnTo>
                  <a:lnTo>
                    <a:pt x="172" y="32"/>
                  </a:lnTo>
                  <a:lnTo>
                    <a:pt x="176" y="31"/>
                  </a:lnTo>
                  <a:lnTo>
                    <a:pt x="181" y="29"/>
                  </a:lnTo>
                  <a:lnTo>
                    <a:pt x="185" y="29"/>
                  </a:lnTo>
                  <a:lnTo>
                    <a:pt x="191" y="29"/>
                  </a:lnTo>
                  <a:lnTo>
                    <a:pt x="198" y="29"/>
                  </a:lnTo>
                  <a:lnTo>
                    <a:pt x="205" y="29"/>
                  </a:lnTo>
                  <a:close/>
                </a:path>
              </a:pathLst>
            </a:custGeom>
            <a:solidFill>
              <a:srgbClr val="65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1" name="Freeform 189">
              <a:extLst>
                <a:ext uri="{FF2B5EF4-FFF2-40B4-BE49-F238E27FC236}">
                  <a16:creationId xmlns:a16="http://schemas.microsoft.com/office/drawing/2014/main" id="{90507D29-F4F0-0908-337A-E93D310B6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0" y="1043"/>
              <a:ext cx="90" cy="104"/>
            </a:xfrm>
            <a:custGeom>
              <a:avLst/>
              <a:gdLst>
                <a:gd name="T0" fmla="*/ 138 w 268"/>
                <a:gd name="T1" fmla="*/ 162 h 314"/>
                <a:gd name="T2" fmla="*/ 119 w 268"/>
                <a:gd name="T3" fmla="*/ 132 h 314"/>
                <a:gd name="T4" fmla="*/ 91 w 268"/>
                <a:gd name="T5" fmla="*/ 116 h 314"/>
                <a:gd name="T6" fmla="*/ 67 w 268"/>
                <a:gd name="T7" fmla="*/ 106 h 314"/>
                <a:gd name="T8" fmla="*/ 49 w 268"/>
                <a:gd name="T9" fmla="*/ 89 h 314"/>
                <a:gd name="T10" fmla="*/ 23 w 268"/>
                <a:gd name="T11" fmla="*/ 70 h 314"/>
                <a:gd name="T12" fmla="*/ 6 w 268"/>
                <a:gd name="T13" fmla="*/ 51 h 314"/>
                <a:gd name="T14" fmla="*/ 0 w 268"/>
                <a:gd name="T15" fmla="*/ 28 h 314"/>
                <a:gd name="T16" fmla="*/ 12 w 268"/>
                <a:gd name="T17" fmla="*/ 12 h 314"/>
                <a:gd name="T18" fmla="*/ 37 w 268"/>
                <a:gd name="T19" fmla="*/ 2 h 314"/>
                <a:gd name="T20" fmla="*/ 55 w 268"/>
                <a:gd name="T21" fmla="*/ 6 h 314"/>
                <a:gd name="T22" fmla="*/ 79 w 268"/>
                <a:gd name="T23" fmla="*/ 21 h 314"/>
                <a:gd name="T24" fmla="*/ 87 w 268"/>
                <a:gd name="T25" fmla="*/ 25 h 314"/>
                <a:gd name="T26" fmla="*/ 100 w 268"/>
                <a:gd name="T27" fmla="*/ 31 h 314"/>
                <a:gd name="T28" fmla="*/ 116 w 268"/>
                <a:gd name="T29" fmla="*/ 29 h 314"/>
                <a:gd name="T30" fmla="*/ 130 w 268"/>
                <a:gd name="T31" fmla="*/ 29 h 314"/>
                <a:gd name="T32" fmla="*/ 138 w 268"/>
                <a:gd name="T33" fmla="*/ 31 h 314"/>
                <a:gd name="T34" fmla="*/ 150 w 268"/>
                <a:gd name="T35" fmla="*/ 32 h 314"/>
                <a:gd name="T36" fmla="*/ 159 w 268"/>
                <a:gd name="T37" fmla="*/ 32 h 314"/>
                <a:gd name="T38" fmla="*/ 171 w 268"/>
                <a:gd name="T39" fmla="*/ 31 h 314"/>
                <a:gd name="T40" fmla="*/ 186 w 268"/>
                <a:gd name="T41" fmla="*/ 29 h 314"/>
                <a:gd name="T42" fmla="*/ 205 w 268"/>
                <a:gd name="T43" fmla="*/ 35 h 314"/>
                <a:gd name="T44" fmla="*/ 222 w 268"/>
                <a:gd name="T45" fmla="*/ 46 h 314"/>
                <a:gd name="T46" fmla="*/ 233 w 268"/>
                <a:gd name="T47" fmla="*/ 58 h 314"/>
                <a:gd name="T48" fmla="*/ 240 w 268"/>
                <a:gd name="T49" fmla="*/ 72 h 314"/>
                <a:gd name="T50" fmla="*/ 244 w 268"/>
                <a:gd name="T51" fmla="*/ 85 h 314"/>
                <a:gd name="T52" fmla="*/ 247 w 268"/>
                <a:gd name="T53" fmla="*/ 103 h 314"/>
                <a:gd name="T54" fmla="*/ 247 w 268"/>
                <a:gd name="T55" fmla="*/ 117 h 314"/>
                <a:gd name="T56" fmla="*/ 246 w 268"/>
                <a:gd name="T57" fmla="*/ 128 h 314"/>
                <a:gd name="T58" fmla="*/ 242 w 268"/>
                <a:gd name="T59" fmla="*/ 134 h 314"/>
                <a:gd name="T60" fmla="*/ 240 w 268"/>
                <a:gd name="T61" fmla="*/ 137 h 314"/>
                <a:gd name="T62" fmla="*/ 236 w 268"/>
                <a:gd name="T63" fmla="*/ 142 h 314"/>
                <a:gd name="T64" fmla="*/ 231 w 268"/>
                <a:gd name="T65" fmla="*/ 150 h 314"/>
                <a:gd name="T66" fmla="*/ 234 w 268"/>
                <a:gd name="T67" fmla="*/ 162 h 314"/>
                <a:gd name="T68" fmla="*/ 237 w 268"/>
                <a:gd name="T69" fmla="*/ 176 h 314"/>
                <a:gd name="T70" fmla="*/ 240 w 268"/>
                <a:gd name="T71" fmla="*/ 187 h 314"/>
                <a:gd name="T72" fmla="*/ 240 w 268"/>
                <a:gd name="T73" fmla="*/ 192 h 314"/>
                <a:gd name="T74" fmla="*/ 248 w 268"/>
                <a:gd name="T75" fmla="*/ 212 h 314"/>
                <a:gd name="T76" fmla="*/ 265 w 268"/>
                <a:gd name="T77" fmla="*/ 261 h 314"/>
                <a:gd name="T78" fmla="*/ 266 w 268"/>
                <a:gd name="T79" fmla="*/ 281 h 314"/>
                <a:gd name="T80" fmla="*/ 266 w 268"/>
                <a:gd name="T81" fmla="*/ 288 h 314"/>
                <a:gd name="T82" fmla="*/ 264 w 268"/>
                <a:gd name="T83" fmla="*/ 296 h 314"/>
                <a:gd name="T84" fmla="*/ 256 w 268"/>
                <a:gd name="T85" fmla="*/ 308 h 314"/>
                <a:gd name="T86" fmla="*/ 248 w 268"/>
                <a:gd name="T87" fmla="*/ 310 h 314"/>
                <a:gd name="T88" fmla="*/ 240 w 268"/>
                <a:gd name="T89" fmla="*/ 313 h 314"/>
                <a:gd name="T90" fmla="*/ 233 w 268"/>
                <a:gd name="T91" fmla="*/ 314 h 314"/>
                <a:gd name="T92" fmla="*/ 225 w 268"/>
                <a:gd name="T93" fmla="*/ 310 h 314"/>
                <a:gd name="T94" fmla="*/ 200 w 268"/>
                <a:gd name="T95" fmla="*/ 295 h 314"/>
                <a:gd name="T96" fmla="*/ 184 w 268"/>
                <a:gd name="T97" fmla="*/ 282 h 314"/>
                <a:gd name="T98" fmla="*/ 180 w 268"/>
                <a:gd name="T99" fmla="*/ 277 h 314"/>
                <a:gd name="T100" fmla="*/ 179 w 268"/>
                <a:gd name="T101" fmla="*/ 273 h 314"/>
                <a:gd name="T102" fmla="*/ 177 w 268"/>
                <a:gd name="T103" fmla="*/ 270 h 314"/>
                <a:gd name="T104" fmla="*/ 175 w 268"/>
                <a:gd name="T105" fmla="*/ 265 h 314"/>
                <a:gd name="T106" fmla="*/ 173 w 268"/>
                <a:gd name="T107" fmla="*/ 259 h 314"/>
                <a:gd name="T108" fmla="*/ 171 w 268"/>
                <a:gd name="T109" fmla="*/ 253 h 314"/>
                <a:gd name="T110" fmla="*/ 171 w 268"/>
                <a:gd name="T111" fmla="*/ 248 h 314"/>
                <a:gd name="T112" fmla="*/ 158 w 268"/>
                <a:gd name="T113" fmla="*/ 219 h 314"/>
                <a:gd name="T114" fmla="*/ 144 w 268"/>
                <a:gd name="T115" fmla="*/ 18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8" h="314">
                  <a:moveTo>
                    <a:pt x="142" y="177"/>
                  </a:moveTo>
                  <a:lnTo>
                    <a:pt x="141" y="175"/>
                  </a:lnTo>
                  <a:lnTo>
                    <a:pt x="140" y="171"/>
                  </a:lnTo>
                  <a:lnTo>
                    <a:pt x="140" y="167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35" y="148"/>
                  </a:lnTo>
                  <a:lnTo>
                    <a:pt x="131" y="142"/>
                  </a:lnTo>
                  <a:lnTo>
                    <a:pt x="127" y="137"/>
                  </a:lnTo>
                  <a:lnTo>
                    <a:pt x="119" y="132"/>
                  </a:lnTo>
                  <a:lnTo>
                    <a:pt x="109" y="127"/>
                  </a:lnTo>
                  <a:lnTo>
                    <a:pt x="105" y="125"/>
                  </a:lnTo>
                  <a:lnTo>
                    <a:pt x="100" y="121"/>
                  </a:lnTo>
                  <a:lnTo>
                    <a:pt x="96" y="120"/>
                  </a:lnTo>
                  <a:lnTo>
                    <a:pt x="91" y="116"/>
                  </a:lnTo>
                  <a:lnTo>
                    <a:pt x="86" y="115"/>
                  </a:lnTo>
                  <a:lnTo>
                    <a:pt x="81" y="113"/>
                  </a:lnTo>
                  <a:lnTo>
                    <a:pt x="77" y="110"/>
                  </a:lnTo>
                  <a:lnTo>
                    <a:pt x="72" y="108"/>
                  </a:lnTo>
                  <a:lnTo>
                    <a:pt x="67" y="106"/>
                  </a:lnTo>
                  <a:lnTo>
                    <a:pt x="62" y="103"/>
                  </a:lnTo>
                  <a:lnTo>
                    <a:pt x="60" y="100"/>
                  </a:lnTo>
                  <a:lnTo>
                    <a:pt x="55" y="96"/>
                  </a:lnTo>
                  <a:lnTo>
                    <a:pt x="53" y="92"/>
                  </a:lnTo>
                  <a:lnTo>
                    <a:pt x="49" y="89"/>
                  </a:lnTo>
                  <a:lnTo>
                    <a:pt x="46" y="84"/>
                  </a:lnTo>
                  <a:lnTo>
                    <a:pt x="41" y="81"/>
                  </a:lnTo>
                  <a:lnTo>
                    <a:pt x="36" y="76"/>
                  </a:lnTo>
                  <a:lnTo>
                    <a:pt x="30" y="72"/>
                  </a:lnTo>
                  <a:lnTo>
                    <a:pt x="23" y="70"/>
                  </a:lnTo>
                  <a:lnTo>
                    <a:pt x="16" y="66"/>
                  </a:lnTo>
                  <a:lnTo>
                    <a:pt x="13" y="64"/>
                  </a:lnTo>
                  <a:lnTo>
                    <a:pt x="11" y="60"/>
                  </a:lnTo>
                  <a:lnTo>
                    <a:pt x="9" y="56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4" y="41"/>
                  </a:lnTo>
                  <a:lnTo>
                    <a:pt x="1" y="37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2" y="12"/>
                  </a:lnTo>
                  <a:lnTo>
                    <a:pt x="17" y="9"/>
                  </a:lnTo>
                  <a:lnTo>
                    <a:pt x="23" y="8"/>
                  </a:lnTo>
                  <a:lnTo>
                    <a:pt x="27" y="6"/>
                  </a:lnTo>
                  <a:lnTo>
                    <a:pt x="32" y="4"/>
                  </a:lnTo>
                  <a:lnTo>
                    <a:pt x="37" y="2"/>
                  </a:lnTo>
                  <a:lnTo>
                    <a:pt x="42" y="0"/>
                  </a:lnTo>
                  <a:lnTo>
                    <a:pt x="44" y="1"/>
                  </a:lnTo>
                  <a:lnTo>
                    <a:pt x="47" y="2"/>
                  </a:lnTo>
                  <a:lnTo>
                    <a:pt x="50" y="4"/>
                  </a:lnTo>
                  <a:lnTo>
                    <a:pt x="55" y="6"/>
                  </a:lnTo>
                  <a:lnTo>
                    <a:pt x="60" y="9"/>
                  </a:lnTo>
                  <a:lnTo>
                    <a:pt x="65" y="12"/>
                  </a:lnTo>
                  <a:lnTo>
                    <a:pt x="69" y="15"/>
                  </a:lnTo>
                  <a:lnTo>
                    <a:pt x="73" y="19"/>
                  </a:lnTo>
                  <a:lnTo>
                    <a:pt x="79" y="21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5" y="23"/>
                  </a:lnTo>
                  <a:lnTo>
                    <a:pt x="86" y="25"/>
                  </a:lnTo>
                  <a:lnTo>
                    <a:pt x="87" y="25"/>
                  </a:lnTo>
                  <a:lnTo>
                    <a:pt x="87" y="26"/>
                  </a:lnTo>
                  <a:lnTo>
                    <a:pt x="88" y="26"/>
                  </a:lnTo>
                  <a:lnTo>
                    <a:pt x="92" y="27"/>
                  </a:lnTo>
                  <a:lnTo>
                    <a:pt x="97" y="29"/>
                  </a:lnTo>
                  <a:lnTo>
                    <a:pt x="100" y="31"/>
                  </a:lnTo>
                  <a:lnTo>
                    <a:pt x="103" y="31"/>
                  </a:lnTo>
                  <a:lnTo>
                    <a:pt x="106" y="31"/>
                  </a:lnTo>
                  <a:lnTo>
                    <a:pt x="110" y="31"/>
                  </a:lnTo>
                  <a:lnTo>
                    <a:pt x="113" y="31"/>
                  </a:lnTo>
                  <a:lnTo>
                    <a:pt x="116" y="29"/>
                  </a:lnTo>
                  <a:lnTo>
                    <a:pt x="121" y="29"/>
                  </a:lnTo>
                  <a:lnTo>
                    <a:pt x="124" y="29"/>
                  </a:lnTo>
                  <a:lnTo>
                    <a:pt x="125" y="29"/>
                  </a:lnTo>
                  <a:lnTo>
                    <a:pt x="128" y="29"/>
                  </a:lnTo>
                  <a:lnTo>
                    <a:pt x="130" y="29"/>
                  </a:lnTo>
                  <a:lnTo>
                    <a:pt x="131" y="29"/>
                  </a:lnTo>
                  <a:lnTo>
                    <a:pt x="134" y="29"/>
                  </a:lnTo>
                  <a:lnTo>
                    <a:pt x="135" y="29"/>
                  </a:lnTo>
                  <a:lnTo>
                    <a:pt x="137" y="29"/>
                  </a:lnTo>
                  <a:lnTo>
                    <a:pt x="138" y="31"/>
                  </a:lnTo>
                  <a:lnTo>
                    <a:pt x="141" y="32"/>
                  </a:lnTo>
                  <a:lnTo>
                    <a:pt x="143" y="32"/>
                  </a:lnTo>
                  <a:lnTo>
                    <a:pt x="146" y="32"/>
                  </a:lnTo>
                  <a:lnTo>
                    <a:pt x="148" y="32"/>
                  </a:lnTo>
                  <a:lnTo>
                    <a:pt x="150" y="32"/>
                  </a:lnTo>
                  <a:lnTo>
                    <a:pt x="153" y="32"/>
                  </a:lnTo>
                  <a:lnTo>
                    <a:pt x="154" y="32"/>
                  </a:lnTo>
                  <a:lnTo>
                    <a:pt x="156" y="32"/>
                  </a:lnTo>
                  <a:lnTo>
                    <a:pt x="158" y="32"/>
                  </a:lnTo>
                  <a:lnTo>
                    <a:pt x="159" y="32"/>
                  </a:lnTo>
                  <a:lnTo>
                    <a:pt x="161" y="32"/>
                  </a:lnTo>
                  <a:lnTo>
                    <a:pt x="162" y="32"/>
                  </a:lnTo>
                  <a:lnTo>
                    <a:pt x="166" y="31"/>
                  </a:lnTo>
                  <a:lnTo>
                    <a:pt x="167" y="31"/>
                  </a:lnTo>
                  <a:lnTo>
                    <a:pt x="171" y="31"/>
                  </a:lnTo>
                  <a:lnTo>
                    <a:pt x="173" y="29"/>
                  </a:lnTo>
                  <a:lnTo>
                    <a:pt x="175" y="29"/>
                  </a:lnTo>
                  <a:lnTo>
                    <a:pt x="179" y="29"/>
                  </a:lnTo>
                  <a:lnTo>
                    <a:pt x="181" y="29"/>
                  </a:lnTo>
                  <a:lnTo>
                    <a:pt x="186" y="29"/>
                  </a:lnTo>
                  <a:lnTo>
                    <a:pt x="190" y="29"/>
                  </a:lnTo>
                  <a:lnTo>
                    <a:pt x="194" y="31"/>
                  </a:lnTo>
                  <a:lnTo>
                    <a:pt x="198" y="32"/>
                  </a:lnTo>
                  <a:lnTo>
                    <a:pt x="202" y="33"/>
                  </a:lnTo>
                  <a:lnTo>
                    <a:pt x="205" y="35"/>
                  </a:lnTo>
                  <a:lnTo>
                    <a:pt x="209" y="38"/>
                  </a:lnTo>
                  <a:lnTo>
                    <a:pt x="214" y="40"/>
                  </a:lnTo>
                  <a:lnTo>
                    <a:pt x="216" y="41"/>
                  </a:lnTo>
                  <a:lnTo>
                    <a:pt x="219" y="44"/>
                  </a:lnTo>
                  <a:lnTo>
                    <a:pt x="222" y="46"/>
                  </a:lnTo>
                  <a:lnTo>
                    <a:pt x="224" y="47"/>
                  </a:lnTo>
                  <a:lnTo>
                    <a:pt x="227" y="50"/>
                  </a:lnTo>
                  <a:lnTo>
                    <a:pt x="229" y="52"/>
                  </a:lnTo>
                  <a:lnTo>
                    <a:pt x="231" y="56"/>
                  </a:lnTo>
                  <a:lnTo>
                    <a:pt x="233" y="58"/>
                  </a:lnTo>
                  <a:lnTo>
                    <a:pt x="234" y="60"/>
                  </a:lnTo>
                  <a:lnTo>
                    <a:pt x="236" y="64"/>
                  </a:lnTo>
                  <a:lnTo>
                    <a:pt x="237" y="66"/>
                  </a:lnTo>
                  <a:lnTo>
                    <a:pt x="239" y="70"/>
                  </a:lnTo>
                  <a:lnTo>
                    <a:pt x="240" y="72"/>
                  </a:lnTo>
                  <a:lnTo>
                    <a:pt x="241" y="75"/>
                  </a:lnTo>
                  <a:lnTo>
                    <a:pt x="241" y="77"/>
                  </a:lnTo>
                  <a:lnTo>
                    <a:pt x="242" y="79"/>
                  </a:lnTo>
                  <a:lnTo>
                    <a:pt x="243" y="83"/>
                  </a:lnTo>
                  <a:lnTo>
                    <a:pt x="244" y="85"/>
                  </a:lnTo>
                  <a:lnTo>
                    <a:pt x="246" y="89"/>
                  </a:lnTo>
                  <a:lnTo>
                    <a:pt x="246" y="92"/>
                  </a:lnTo>
                  <a:lnTo>
                    <a:pt x="247" y="96"/>
                  </a:lnTo>
                  <a:lnTo>
                    <a:pt x="247" y="98"/>
                  </a:lnTo>
                  <a:lnTo>
                    <a:pt x="247" y="103"/>
                  </a:lnTo>
                  <a:lnTo>
                    <a:pt x="247" y="106"/>
                  </a:lnTo>
                  <a:lnTo>
                    <a:pt x="247" y="109"/>
                  </a:lnTo>
                  <a:lnTo>
                    <a:pt x="247" y="112"/>
                  </a:lnTo>
                  <a:lnTo>
                    <a:pt x="247" y="115"/>
                  </a:lnTo>
                  <a:lnTo>
                    <a:pt x="247" y="117"/>
                  </a:lnTo>
                  <a:lnTo>
                    <a:pt x="247" y="120"/>
                  </a:lnTo>
                  <a:lnTo>
                    <a:pt x="247" y="122"/>
                  </a:lnTo>
                  <a:lnTo>
                    <a:pt x="247" y="125"/>
                  </a:lnTo>
                  <a:lnTo>
                    <a:pt x="247" y="126"/>
                  </a:lnTo>
                  <a:lnTo>
                    <a:pt x="246" y="128"/>
                  </a:lnTo>
                  <a:lnTo>
                    <a:pt x="244" y="129"/>
                  </a:lnTo>
                  <a:lnTo>
                    <a:pt x="244" y="132"/>
                  </a:lnTo>
                  <a:lnTo>
                    <a:pt x="243" y="132"/>
                  </a:lnTo>
                  <a:lnTo>
                    <a:pt x="243" y="133"/>
                  </a:lnTo>
                  <a:lnTo>
                    <a:pt x="242" y="134"/>
                  </a:lnTo>
                  <a:lnTo>
                    <a:pt x="242" y="135"/>
                  </a:lnTo>
                  <a:lnTo>
                    <a:pt x="241" y="135"/>
                  </a:lnTo>
                  <a:lnTo>
                    <a:pt x="241" y="135"/>
                  </a:lnTo>
                  <a:lnTo>
                    <a:pt x="241" y="135"/>
                  </a:lnTo>
                  <a:lnTo>
                    <a:pt x="240" y="137"/>
                  </a:lnTo>
                  <a:lnTo>
                    <a:pt x="240" y="138"/>
                  </a:lnTo>
                  <a:lnTo>
                    <a:pt x="239" y="138"/>
                  </a:lnTo>
                  <a:lnTo>
                    <a:pt x="237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4" y="144"/>
                  </a:lnTo>
                  <a:lnTo>
                    <a:pt x="233" y="145"/>
                  </a:lnTo>
                  <a:lnTo>
                    <a:pt x="233" y="147"/>
                  </a:lnTo>
                  <a:lnTo>
                    <a:pt x="233" y="147"/>
                  </a:lnTo>
                  <a:lnTo>
                    <a:pt x="231" y="150"/>
                  </a:lnTo>
                  <a:lnTo>
                    <a:pt x="231" y="153"/>
                  </a:lnTo>
                  <a:lnTo>
                    <a:pt x="230" y="154"/>
                  </a:lnTo>
                  <a:lnTo>
                    <a:pt x="231" y="157"/>
                  </a:lnTo>
                  <a:lnTo>
                    <a:pt x="233" y="159"/>
                  </a:lnTo>
                  <a:lnTo>
                    <a:pt x="234" y="162"/>
                  </a:lnTo>
                  <a:lnTo>
                    <a:pt x="235" y="165"/>
                  </a:lnTo>
                  <a:lnTo>
                    <a:pt x="236" y="167"/>
                  </a:lnTo>
                  <a:lnTo>
                    <a:pt x="236" y="171"/>
                  </a:lnTo>
                  <a:lnTo>
                    <a:pt x="236" y="173"/>
                  </a:lnTo>
                  <a:lnTo>
                    <a:pt x="237" y="176"/>
                  </a:lnTo>
                  <a:lnTo>
                    <a:pt x="239" y="181"/>
                  </a:lnTo>
                  <a:lnTo>
                    <a:pt x="239" y="183"/>
                  </a:lnTo>
                  <a:lnTo>
                    <a:pt x="240" y="184"/>
                  </a:lnTo>
                  <a:lnTo>
                    <a:pt x="240" y="187"/>
                  </a:lnTo>
                  <a:lnTo>
                    <a:pt x="240" y="187"/>
                  </a:lnTo>
                  <a:lnTo>
                    <a:pt x="240" y="189"/>
                  </a:lnTo>
                  <a:lnTo>
                    <a:pt x="240" y="190"/>
                  </a:lnTo>
                  <a:lnTo>
                    <a:pt x="240" y="190"/>
                  </a:lnTo>
                  <a:lnTo>
                    <a:pt x="240" y="191"/>
                  </a:lnTo>
                  <a:lnTo>
                    <a:pt x="240" y="192"/>
                  </a:lnTo>
                  <a:lnTo>
                    <a:pt x="240" y="194"/>
                  </a:lnTo>
                  <a:lnTo>
                    <a:pt x="240" y="195"/>
                  </a:lnTo>
                  <a:lnTo>
                    <a:pt x="242" y="198"/>
                  </a:lnTo>
                  <a:lnTo>
                    <a:pt x="246" y="204"/>
                  </a:lnTo>
                  <a:lnTo>
                    <a:pt x="248" y="212"/>
                  </a:lnTo>
                  <a:lnTo>
                    <a:pt x="252" y="221"/>
                  </a:lnTo>
                  <a:lnTo>
                    <a:pt x="255" y="231"/>
                  </a:lnTo>
                  <a:lnTo>
                    <a:pt x="259" y="241"/>
                  </a:lnTo>
                  <a:lnTo>
                    <a:pt x="262" y="251"/>
                  </a:lnTo>
                  <a:lnTo>
                    <a:pt x="265" y="261"/>
                  </a:lnTo>
                  <a:lnTo>
                    <a:pt x="267" y="270"/>
                  </a:lnTo>
                  <a:lnTo>
                    <a:pt x="268" y="277"/>
                  </a:lnTo>
                  <a:lnTo>
                    <a:pt x="267" y="278"/>
                  </a:lnTo>
                  <a:lnTo>
                    <a:pt x="267" y="279"/>
                  </a:lnTo>
                  <a:lnTo>
                    <a:pt x="266" y="281"/>
                  </a:lnTo>
                  <a:lnTo>
                    <a:pt x="266" y="283"/>
                  </a:lnTo>
                  <a:lnTo>
                    <a:pt x="266" y="284"/>
                  </a:lnTo>
                  <a:lnTo>
                    <a:pt x="266" y="285"/>
                  </a:lnTo>
                  <a:lnTo>
                    <a:pt x="266" y="288"/>
                  </a:lnTo>
                  <a:lnTo>
                    <a:pt x="266" y="288"/>
                  </a:lnTo>
                  <a:lnTo>
                    <a:pt x="266" y="290"/>
                  </a:lnTo>
                  <a:lnTo>
                    <a:pt x="266" y="291"/>
                  </a:lnTo>
                  <a:lnTo>
                    <a:pt x="265" y="292"/>
                  </a:lnTo>
                  <a:lnTo>
                    <a:pt x="265" y="295"/>
                  </a:lnTo>
                  <a:lnTo>
                    <a:pt x="264" y="296"/>
                  </a:lnTo>
                  <a:lnTo>
                    <a:pt x="261" y="298"/>
                  </a:lnTo>
                  <a:lnTo>
                    <a:pt x="260" y="302"/>
                  </a:lnTo>
                  <a:lnTo>
                    <a:pt x="259" y="304"/>
                  </a:lnTo>
                  <a:lnTo>
                    <a:pt x="258" y="307"/>
                  </a:lnTo>
                  <a:lnTo>
                    <a:pt x="256" y="308"/>
                  </a:lnTo>
                  <a:lnTo>
                    <a:pt x="255" y="310"/>
                  </a:lnTo>
                  <a:lnTo>
                    <a:pt x="254" y="310"/>
                  </a:lnTo>
                  <a:lnTo>
                    <a:pt x="252" y="310"/>
                  </a:lnTo>
                  <a:lnTo>
                    <a:pt x="250" y="310"/>
                  </a:lnTo>
                  <a:lnTo>
                    <a:pt x="248" y="310"/>
                  </a:lnTo>
                  <a:lnTo>
                    <a:pt x="247" y="311"/>
                  </a:lnTo>
                  <a:lnTo>
                    <a:pt x="246" y="311"/>
                  </a:lnTo>
                  <a:lnTo>
                    <a:pt x="243" y="313"/>
                  </a:lnTo>
                  <a:lnTo>
                    <a:pt x="241" y="313"/>
                  </a:lnTo>
                  <a:lnTo>
                    <a:pt x="240" y="313"/>
                  </a:lnTo>
                  <a:lnTo>
                    <a:pt x="237" y="314"/>
                  </a:lnTo>
                  <a:lnTo>
                    <a:pt x="236" y="314"/>
                  </a:lnTo>
                  <a:lnTo>
                    <a:pt x="235" y="314"/>
                  </a:lnTo>
                  <a:lnTo>
                    <a:pt x="234" y="314"/>
                  </a:lnTo>
                  <a:lnTo>
                    <a:pt x="233" y="314"/>
                  </a:lnTo>
                  <a:lnTo>
                    <a:pt x="233" y="314"/>
                  </a:lnTo>
                  <a:lnTo>
                    <a:pt x="231" y="314"/>
                  </a:lnTo>
                  <a:lnTo>
                    <a:pt x="230" y="314"/>
                  </a:lnTo>
                  <a:lnTo>
                    <a:pt x="228" y="313"/>
                  </a:lnTo>
                  <a:lnTo>
                    <a:pt x="225" y="310"/>
                  </a:lnTo>
                  <a:lnTo>
                    <a:pt x="222" y="309"/>
                  </a:lnTo>
                  <a:lnTo>
                    <a:pt x="217" y="307"/>
                  </a:lnTo>
                  <a:lnTo>
                    <a:pt x="211" y="302"/>
                  </a:lnTo>
                  <a:lnTo>
                    <a:pt x="206" y="298"/>
                  </a:lnTo>
                  <a:lnTo>
                    <a:pt x="200" y="295"/>
                  </a:lnTo>
                  <a:lnTo>
                    <a:pt x="194" y="291"/>
                  </a:lnTo>
                  <a:lnTo>
                    <a:pt x="190" y="286"/>
                  </a:lnTo>
                  <a:lnTo>
                    <a:pt x="186" y="283"/>
                  </a:lnTo>
                  <a:lnTo>
                    <a:pt x="185" y="282"/>
                  </a:lnTo>
                  <a:lnTo>
                    <a:pt x="184" y="282"/>
                  </a:lnTo>
                  <a:lnTo>
                    <a:pt x="184" y="281"/>
                  </a:lnTo>
                  <a:lnTo>
                    <a:pt x="183" y="279"/>
                  </a:lnTo>
                  <a:lnTo>
                    <a:pt x="181" y="278"/>
                  </a:lnTo>
                  <a:lnTo>
                    <a:pt x="181" y="278"/>
                  </a:lnTo>
                  <a:lnTo>
                    <a:pt x="180" y="277"/>
                  </a:lnTo>
                  <a:lnTo>
                    <a:pt x="180" y="276"/>
                  </a:lnTo>
                  <a:lnTo>
                    <a:pt x="180" y="275"/>
                  </a:lnTo>
                  <a:lnTo>
                    <a:pt x="179" y="275"/>
                  </a:lnTo>
                  <a:lnTo>
                    <a:pt x="179" y="273"/>
                  </a:lnTo>
                  <a:lnTo>
                    <a:pt x="179" y="273"/>
                  </a:lnTo>
                  <a:lnTo>
                    <a:pt x="178" y="273"/>
                  </a:lnTo>
                  <a:lnTo>
                    <a:pt x="178" y="272"/>
                  </a:lnTo>
                  <a:lnTo>
                    <a:pt x="178" y="271"/>
                  </a:lnTo>
                  <a:lnTo>
                    <a:pt x="177" y="270"/>
                  </a:lnTo>
                  <a:lnTo>
                    <a:pt x="177" y="270"/>
                  </a:lnTo>
                  <a:lnTo>
                    <a:pt x="175" y="269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5" y="266"/>
                  </a:lnTo>
                  <a:lnTo>
                    <a:pt x="175" y="265"/>
                  </a:lnTo>
                  <a:lnTo>
                    <a:pt x="174" y="264"/>
                  </a:lnTo>
                  <a:lnTo>
                    <a:pt x="174" y="263"/>
                  </a:lnTo>
                  <a:lnTo>
                    <a:pt x="174" y="261"/>
                  </a:lnTo>
                  <a:lnTo>
                    <a:pt x="173" y="259"/>
                  </a:lnTo>
                  <a:lnTo>
                    <a:pt x="173" y="259"/>
                  </a:lnTo>
                  <a:lnTo>
                    <a:pt x="172" y="258"/>
                  </a:lnTo>
                  <a:lnTo>
                    <a:pt x="172" y="256"/>
                  </a:lnTo>
                  <a:lnTo>
                    <a:pt x="172" y="256"/>
                  </a:lnTo>
                  <a:lnTo>
                    <a:pt x="172" y="254"/>
                  </a:lnTo>
                  <a:lnTo>
                    <a:pt x="171" y="253"/>
                  </a:lnTo>
                  <a:lnTo>
                    <a:pt x="171" y="252"/>
                  </a:lnTo>
                  <a:lnTo>
                    <a:pt x="171" y="251"/>
                  </a:lnTo>
                  <a:lnTo>
                    <a:pt x="171" y="251"/>
                  </a:lnTo>
                  <a:lnTo>
                    <a:pt x="171" y="250"/>
                  </a:lnTo>
                  <a:lnTo>
                    <a:pt x="171" y="248"/>
                  </a:lnTo>
                  <a:lnTo>
                    <a:pt x="171" y="247"/>
                  </a:lnTo>
                  <a:lnTo>
                    <a:pt x="167" y="241"/>
                  </a:lnTo>
                  <a:lnTo>
                    <a:pt x="163" y="233"/>
                  </a:lnTo>
                  <a:lnTo>
                    <a:pt x="161" y="227"/>
                  </a:lnTo>
                  <a:lnTo>
                    <a:pt x="158" y="219"/>
                  </a:lnTo>
                  <a:lnTo>
                    <a:pt x="156" y="213"/>
                  </a:lnTo>
                  <a:lnTo>
                    <a:pt x="153" y="204"/>
                  </a:lnTo>
                  <a:lnTo>
                    <a:pt x="150" y="198"/>
                  </a:lnTo>
                  <a:lnTo>
                    <a:pt x="148" y="190"/>
                  </a:lnTo>
                  <a:lnTo>
                    <a:pt x="144" y="184"/>
                  </a:lnTo>
                  <a:lnTo>
                    <a:pt x="142" y="177"/>
                  </a:lnTo>
                  <a:close/>
                </a:path>
              </a:pathLst>
            </a:custGeom>
            <a:solidFill>
              <a:srgbClr val="5F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2" name="Freeform 190">
              <a:extLst>
                <a:ext uri="{FF2B5EF4-FFF2-40B4-BE49-F238E27FC236}">
                  <a16:creationId xmlns:a16="http://schemas.microsoft.com/office/drawing/2014/main" id="{F331A47B-C18C-9B5B-7ED1-ABB2C2D6A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" y="1045"/>
              <a:ext cx="84" cy="100"/>
            </a:xfrm>
            <a:custGeom>
              <a:avLst/>
              <a:gdLst>
                <a:gd name="T0" fmla="*/ 128 w 250"/>
                <a:gd name="T1" fmla="*/ 153 h 299"/>
                <a:gd name="T2" fmla="*/ 109 w 250"/>
                <a:gd name="T3" fmla="*/ 125 h 299"/>
                <a:gd name="T4" fmla="*/ 83 w 250"/>
                <a:gd name="T5" fmla="*/ 110 h 299"/>
                <a:gd name="T6" fmla="*/ 62 w 250"/>
                <a:gd name="T7" fmla="*/ 100 h 299"/>
                <a:gd name="T8" fmla="*/ 44 w 250"/>
                <a:gd name="T9" fmla="*/ 84 h 299"/>
                <a:gd name="T10" fmla="*/ 21 w 250"/>
                <a:gd name="T11" fmla="*/ 65 h 299"/>
                <a:gd name="T12" fmla="*/ 4 w 250"/>
                <a:gd name="T13" fmla="*/ 47 h 299"/>
                <a:gd name="T14" fmla="*/ 0 w 250"/>
                <a:gd name="T15" fmla="*/ 26 h 299"/>
                <a:gd name="T16" fmla="*/ 10 w 250"/>
                <a:gd name="T17" fmla="*/ 10 h 299"/>
                <a:gd name="T18" fmla="*/ 34 w 250"/>
                <a:gd name="T19" fmla="*/ 1 h 299"/>
                <a:gd name="T20" fmla="*/ 51 w 250"/>
                <a:gd name="T21" fmla="*/ 5 h 299"/>
                <a:gd name="T22" fmla="*/ 72 w 250"/>
                <a:gd name="T23" fmla="*/ 19 h 299"/>
                <a:gd name="T24" fmla="*/ 79 w 250"/>
                <a:gd name="T25" fmla="*/ 22 h 299"/>
                <a:gd name="T26" fmla="*/ 83 w 250"/>
                <a:gd name="T27" fmla="*/ 25 h 299"/>
                <a:gd name="T28" fmla="*/ 100 w 250"/>
                <a:gd name="T29" fmla="*/ 28 h 299"/>
                <a:gd name="T30" fmla="*/ 115 w 250"/>
                <a:gd name="T31" fmla="*/ 27 h 299"/>
                <a:gd name="T32" fmla="*/ 123 w 250"/>
                <a:gd name="T33" fmla="*/ 27 h 299"/>
                <a:gd name="T34" fmla="*/ 134 w 250"/>
                <a:gd name="T35" fmla="*/ 30 h 299"/>
                <a:gd name="T36" fmla="*/ 144 w 250"/>
                <a:gd name="T37" fmla="*/ 30 h 299"/>
                <a:gd name="T38" fmla="*/ 152 w 250"/>
                <a:gd name="T39" fmla="*/ 30 h 299"/>
                <a:gd name="T40" fmla="*/ 165 w 250"/>
                <a:gd name="T41" fmla="*/ 28 h 299"/>
                <a:gd name="T42" fmla="*/ 182 w 250"/>
                <a:gd name="T43" fmla="*/ 30 h 299"/>
                <a:gd name="T44" fmla="*/ 199 w 250"/>
                <a:gd name="T45" fmla="*/ 38 h 299"/>
                <a:gd name="T46" fmla="*/ 212 w 250"/>
                <a:gd name="T47" fmla="*/ 47 h 299"/>
                <a:gd name="T48" fmla="*/ 220 w 250"/>
                <a:gd name="T49" fmla="*/ 62 h 299"/>
                <a:gd name="T50" fmla="*/ 225 w 250"/>
                <a:gd name="T51" fmla="*/ 75 h 299"/>
                <a:gd name="T52" fmla="*/ 228 w 250"/>
                <a:gd name="T53" fmla="*/ 89 h 299"/>
                <a:gd name="T54" fmla="*/ 231 w 250"/>
                <a:gd name="T55" fmla="*/ 105 h 299"/>
                <a:gd name="T56" fmla="*/ 229 w 250"/>
                <a:gd name="T57" fmla="*/ 116 h 299"/>
                <a:gd name="T58" fmla="*/ 226 w 250"/>
                <a:gd name="T59" fmla="*/ 126 h 299"/>
                <a:gd name="T60" fmla="*/ 224 w 250"/>
                <a:gd name="T61" fmla="*/ 130 h 299"/>
                <a:gd name="T62" fmla="*/ 219 w 250"/>
                <a:gd name="T63" fmla="*/ 135 h 299"/>
                <a:gd name="T64" fmla="*/ 215 w 250"/>
                <a:gd name="T65" fmla="*/ 144 h 299"/>
                <a:gd name="T66" fmla="*/ 218 w 250"/>
                <a:gd name="T67" fmla="*/ 153 h 299"/>
                <a:gd name="T68" fmla="*/ 221 w 250"/>
                <a:gd name="T69" fmla="*/ 168 h 299"/>
                <a:gd name="T70" fmla="*/ 222 w 250"/>
                <a:gd name="T71" fmla="*/ 178 h 299"/>
                <a:gd name="T72" fmla="*/ 224 w 250"/>
                <a:gd name="T73" fmla="*/ 183 h 299"/>
                <a:gd name="T74" fmla="*/ 234 w 250"/>
                <a:gd name="T75" fmla="*/ 210 h 299"/>
                <a:gd name="T76" fmla="*/ 249 w 250"/>
                <a:gd name="T77" fmla="*/ 257 h 299"/>
                <a:gd name="T78" fmla="*/ 249 w 250"/>
                <a:gd name="T79" fmla="*/ 269 h 299"/>
                <a:gd name="T80" fmla="*/ 249 w 250"/>
                <a:gd name="T81" fmla="*/ 276 h 299"/>
                <a:gd name="T82" fmla="*/ 244 w 250"/>
                <a:gd name="T83" fmla="*/ 284 h 299"/>
                <a:gd name="T84" fmla="*/ 238 w 250"/>
                <a:gd name="T85" fmla="*/ 295 h 299"/>
                <a:gd name="T86" fmla="*/ 229 w 250"/>
                <a:gd name="T87" fmla="*/ 296 h 299"/>
                <a:gd name="T88" fmla="*/ 221 w 250"/>
                <a:gd name="T89" fmla="*/ 299 h 299"/>
                <a:gd name="T90" fmla="*/ 215 w 250"/>
                <a:gd name="T91" fmla="*/ 299 h 299"/>
                <a:gd name="T92" fmla="*/ 201 w 250"/>
                <a:gd name="T93" fmla="*/ 290 h 299"/>
                <a:gd name="T94" fmla="*/ 176 w 250"/>
                <a:gd name="T95" fmla="*/ 272 h 299"/>
                <a:gd name="T96" fmla="*/ 169 w 250"/>
                <a:gd name="T97" fmla="*/ 265 h 299"/>
                <a:gd name="T98" fmla="*/ 166 w 250"/>
                <a:gd name="T99" fmla="*/ 262 h 299"/>
                <a:gd name="T100" fmla="*/ 164 w 250"/>
                <a:gd name="T101" fmla="*/ 257 h 299"/>
                <a:gd name="T102" fmla="*/ 162 w 250"/>
                <a:gd name="T103" fmla="*/ 253 h 299"/>
                <a:gd name="T104" fmla="*/ 160 w 250"/>
                <a:gd name="T105" fmla="*/ 247 h 299"/>
                <a:gd name="T106" fmla="*/ 159 w 250"/>
                <a:gd name="T107" fmla="*/ 241 h 299"/>
                <a:gd name="T108" fmla="*/ 158 w 250"/>
                <a:gd name="T109" fmla="*/ 237 h 299"/>
                <a:gd name="T110" fmla="*/ 150 w 250"/>
                <a:gd name="T111" fmla="*/ 215 h 299"/>
                <a:gd name="T112" fmla="*/ 137 w 250"/>
                <a:gd name="T113" fmla="*/ 182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0" h="299">
                  <a:moveTo>
                    <a:pt x="131" y="168"/>
                  </a:moveTo>
                  <a:lnTo>
                    <a:pt x="131" y="165"/>
                  </a:lnTo>
                  <a:lnTo>
                    <a:pt x="129" y="163"/>
                  </a:lnTo>
                  <a:lnTo>
                    <a:pt x="129" y="158"/>
                  </a:lnTo>
                  <a:lnTo>
                    <a:pt x="128" y="153"/>
                  </a:lnTo>
                  <a:lnTo>
                    <a:pt x="128" y="147"/>
                  </a:lnTo>
                  <a:lnTo>
                    <a:pt x="126" y="140"/>
                  </a:lnTo>
                  <a:lnTo>
                    <a:pt x="122" y="135"/>
                  </a:lnTo>
                  <a:lnTo>
                    <a:pt x="118" y="130"/>
                  </a:lnTo>
                  <a:lnTo>
                    <a:pt x="109" y="125"/>
                  </a:lnTo>
                  <a:lnTo>
                    <a:pt x="101" y="120"/>
                  </a:lnTo>
                  <a:lnTo>
                    <a:pt x="96" y="116"/>
                  </a:lnTo>
                  <a:lnTo>
                    <a:pt x="91" y="115"/>
                  </a:lnTo>
                  <a:lnTo>
                    <a:pt x="88" y="113"/>
                  </a:lnTo>
                  <a:lnTo>
                    <a:pt x="83" y="110"/>
                  </a:lnTo>
                  <a:lnTo>
                    <a:pt x="78" y="108"/>
                  </a:lnTo>
                  <a:lnTo>
                    <a:pt x="75" y="107"/>
                  </a:lnTo>
                  <a:lnTo>
                    <a:pt x="70" y="103"/>
                  </a:lnTo>
                  <a:lnTo>
                    <a:pt x="65" y="102"/>
                  </a:lnTo>
                  <a:lnTo>
                    <a:pt x="62" y="100"/>
                  </a:lnTo>
                  <a:lnTo>
                    <a:pt x="57" y="97"/>
                  </a:lnTo>
                  <a:lnTo>
                    <a:pt x="54" y="95"/>
                  </a:lnTo>
                  <a:lnTo>
                    <a:pt x="51" y="91"/>
                  </a:lnTo>
                  <a:lnTo>
                    <a:pt x="48" y="88"/>
                  </a:lnTo>
                  <a:lnTo>
                    <a:pt x="44" y="84"/>
                  </a:lnTo>
                  <a:lnTo>
                    <a:pt x="40" y="81"/>
                  </a:lnTo>
                  <a:lnTo>
                    <a:pt x="37" y="76"/>
                  </a:lnTo>
                  <a:lnTo>
                    <a:pt x="32" y="71"/>
                  </a:lnTo>
                  <a:lnTo>
                    <a:pt x="26" y="69"/>
                  </a:lnTo>
                  <a:lnTo>
                    <a:pt x="21" y="65"/>
                  </a:lnTo>
                  <a:lnTo>
                    <a:pt x="13" y="62"/>
                  </a:lnTo>
                  <a:lnTo>
                    <a:pt x="12" y="60"/>
                  </a:lnTo>
                  <a:lnTo>
                    <a:pt x="8" y="57"/>
                  </a:lnTo>
                  <a:lnTo>
                    <a:pt x="7" y="52"/>
                  </a:lnTo>
                  <a:lnTo>
                    <a:pt x="4" y="47"/>
                  </a:lnTo>
                  <a:lnTo>
                    <a:pt x="3" y="44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3" y="16"/>
                  </a:lnTo>
                  <a:lnTo>
                    <a:pt x="6" y="13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20" y="6"/>
                  </a:lnTo>
                  <a:lnTo>
                    <a:pt x="25" y="5"/>
                  </a:lnTo>
                  <a:lnTo>
                    <a:pt x="29" y="2"/>
                  </a:lnTo>
                  <a:lnTo>
                    <a:pt x="34" y="1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51" y="5"/>
                  </a:lnTo>
                  <a:lnTo>
                    <a:pt x="54" y="8"/>
                  </a:lnTo>
                  <a:lnTo>
                    <a:pt x="58" y="10"/>
                  </a:lnTo>
                  <a:lnTo>
                    <a:pt x="64" y="14"/>
                  </a:lnTo>
                  <a:lnTo>
                    <a:pt x="69" y="16"/>
                  </a:lnTo>
                  <a:lnTo>
                    <a:pt x="72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8" y="22"/>
                  </a:lnTo>
                  <a:lnTo>
                    <a:pt x="79" y="22"/>
                  </a:lnTo>
                  <a:lnTo>
                    <a:pt x="79" y="24"/>
                  </a:lnTo>
                  <a:lnTo>
                    <a:pt x="81" y="24"/>
                  </a:lnTo>
                  <a:lnTo>
                    <a:pt x="82" y="24"/>
                  </a:lnTo>
                  <a:lnTo>
                    <a:pt x="82" y="25"/>
                  </a:lnTo>
                  <a:lnTo>
                    <a:pt x="83" y="25"/>
                  </a:lnTo>
                  <a:lnTo>
                    <a:pt x="87" y="26"/>
                  </a:lnTo>
                  <a:lnTo>
                    <a:pt x="89" y="27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8"/>
                  </a:lnTo>
                  <a:lnTo>
                    <a:pt x="102" y="28"/>
                  </a:lnTo>
                  <a:lnTo>
                    <a:pt x="106" y="28"/>
                  </a:lnTo>
                  <a:lnTo>
                    <a:pt x="109" y="27"/>
                  </a:lnTo>
                  <a:lnTo>
                    <a:pt x="112" y="27"/>
                  </a:lnTo>
                  <a:lnTo>
                    <a:pt x="115" y="27"/>
                  </a:lnTo>
                  <a:lnTo>
                    <a:pt x="116" y="27"/>
                  </a:lnTo>
                  <a:lnTo>
                    <a:pt x="119" y="27"/>
                  </a:lnTo>
                  <a:lnTo>
                    <a:pt x="120" y="27"/>
                  </a:lnTo>
                  <a:lnTo>
                    <a:pt x="122" y="27"/>
                  </a:lnTo>
                  <a:lnTo>
                    <a:pt x="123" y="27"/>
                  </a:lnTo>
                  <a:lnTo>
                    <a:pt x="126" y="27"/>
                  </a:lnTo>
                  <a:lnTo>
                    <a:pt x="128" y="28"/>
                  </a:lnTo>
                  <a:lnTo>
                    <a:pt x="129" y="28"/>
                  </a:lnTo>
                  <a:lnTo>
                    <a:pt x="132" y="30"/>
                  </a:lnTo>
                  <a:lnTo>
                    <a:pt x="134" y="30"/>
                  </a:lnTo>
                  <a:lnTo>
                    <a:pt x="137" y="30"/>
                  </a:lnTo>
                  <a:lnTo>
                    <a:pt x="138" y="30"/>
                  </a:lnTo>
                  <a:lnTo>
                    <a:pt x="140" y="30"/>
                  </a:lnTo>
                  <a:lnTo>
                    <a:pt x="143" y="30"/>
                  </a:lnTo>
                  <a:lnTo>
                    <a:pt x="144" y="30"/>
                  </a:lnTo>
                  <a:lnTo>
                    <a:pt x="146" y="30"/>
                  </a:lnTo>
                  <a:lnTo>
                    <a:pt x="147" y="30"/>
                  </a:lnTo>
                  <a:lnTo>
                    <a:pt x="148" y="30"/>
                  </a:lnTo>
                  <a:lnTo>
                    <a:pt x="151" y="30"/>
                  </a:lnTo>
                  <a:lnTo>
                    <a:pt x="152" y="30"/>
                  </a:lnTo>
                  <a:lnTo>
                    <a:pt x="154" y="28"/>
                  </a:lnTo>
                  <a:lnTo>
                    <a:pt x="157" y="28"/>
                  </a:lnTo>
                  <a:lnTo>
                    <a:pt x="159" y="28"/>
                  </a:lnTo>
                  <a:lnTo>
                    <a:pt x="162" y="28"/>
                  </a:lnTo>
                  <a:lnTo>
                    <a:pt x="165" y="28"/>
                  </a:lnTo>
                  <a:lnTo>
                    <a:pt x="168" y="28"/>
                  </a:lnTo>
                  <a:lnTo>
                    <a:pt x="171" y="28"/>
                  </a:lnTo>
                  <a:lnTo>
                    <a:pt x="175" y="28"/>
                  </a:lnTo>
                  <a:lnTo>
                    <a:pt x="177" y="28"/>
                  </a:lnTo>
                  <a:lnTo>
                    <a:pt x="182" y="30"/>
                  </a:lnTo>
                  <a:lnTo>
                    <a:pt x="185" y="31"/>
                  </a:lnTo>
                  <a:lnTo>
                    <a:pt x="189" y="32"/>
                  </a:lnTo>
                  <a:lnTo>
                    <a:pt x="193" y="33"/>
                  </a:lnTo>
                  <a:lnTo>
                    <a:pt x="196" y="35"/>
                  </a:lnTo>
                  <a:lnTo>
                    <a:pt x="199" y="38"/>
                  </a:lnTo>
                  <a:lnTo>
                    <a:pt x="202" y="40"/>
                  </a:lnTo>
                  <a:lnTo>
                    <a:pt x="204" y="43"/>
                  </a:lnTo>
                  <a:lnTo>
                    <a:pt x="207" y="44"/>
                  </a:lnTo>
                  <a:lnTo>
                    <a:pt x="209" y="46"/>
                  </a:lnTo>
                  <a:lnTo>
                    <a:pt x="212" y="47"/>
                  </a:lnTo>
                  <a:lnTo>
                    <a:pt x="213" y="50"/>
                  </a:lnTo>
                  <a:lnTo>
                    <a:pt x="215" y="52"/>
                  </a:lnTo>
                  <a:lnTo>
                    <a:pt x="218" y="56"/>
                  </a:lnTo>
                  <a:lnTo>
                    <a:pt x="218" y="58"/>
                  </a:lnTo>
                  <a:lnTo>
                    <a:pt x="220" y="62"/>
                  </a:lnTo>
                  <a:lnTo>
                    <a:pt x="221" y="64"/>
                  </a:lnTo>
                  <a:lnTo>
                    <a:pt x="222" y="66"/>
                  </a:lnTo>
                  <a:lnTo>
                    <a:pt x="224" y="69"/>
                  </a:lnTo>
                  <a:lnTo>
                    <a:pt x="225" y="71"/>
                  </a:lnTo>
                  <a:lnTo>
                    <a:pt x="225" y="75"/>
                  </a:lnTo>
                  <a:lnTo>
                    <a:pt x="226" y="77"/>
                  </a:lnTo>
                  <a:lnTo>
                    <a:pt x="226" y="81"/>
                  </a:lnTo>
                  <a:lnTo>
                    <a:pt x="227" y="83"/>
                  </a:lnTo>
                  <a:lnTo>
                    <a:pt x="228" y="85"/>
                  </a:lnTo>
                  <a:lnTo>
                    <a:pt x="228" y="89"/>
                  </a:lnTo>
                  <a:lnTo>
                    <a:pt x="229" y="91"/>
                  </a:lnTo>
                  <a:lnTo>
                    <a:pt x="229" y="95"/>
                  </a:lnTo>
                  <a:lnTo>
                    <a:pt x="229" y="99"/>
                  </a:lnTo>
                  <a:lnTo>
                    <a:pt x="231" y="101"/>
                  </a:lnTo>
                  <a:lnTo>
                    <a:pt x="231" y="105"/>
                  </a:lnTo>
                  <a:lnTo>
                    <a:pt x="231" y="107"/>
                  </a:lnTo>
                  <a:lnTo>
                    <a:pt x="231" y="109"/>
                  </a:lnTo>
                  <a:lnTo>
                    <a:pt x="229" y="113"/>
                  </a:lnTo>
                  <a:lnTo>
                    <a:pt x="229" y="114"/>
                  </a:lnTo>
                  <a:lnTo>
                    <a:pt x="229" y="116"/>
                  </a:lnTo>
                  <a:lnTo>
                    <a:pt x="228" y="119"/>
                  </a:lnTo>
                  <a:lnTo>
                    <a:pt x="228" y="121"/>
                  </a:lnTo>
                  <a:lnTo>
                    <a:pt x="228" y="122"/>
                  </a:lnTo>
                  <a:lnTo>
                    <a:pt x="227" y="124"/>
                  </a:lnTo>
                  <a:lnTo>
                    <a:pt x="226" y="126"/>
                  </a:lnTo>
                  <a:lnTo>
                    <a:pt x="226" y="127"/>
                  </a:lnTo>
                  <a:lnTo>
                    <a:pt x="226" y="127"/>
                  </a:lnTo>
                  <a:lnTo>
                    <a:pt x="226" y="127"/>
                  </a:lnTo>
                  <a:lnTo>
                    <a:pt x="225" y="128"/>
                  </a:lnTo>
                  <a:lnTo>
                    <a:pt x="224" y="130"/>
                  </a:lnTo>
                  <a:lnTo>
                    <a:pt x="222" y="131"/>
                  </a:lnTo>
                  <a:lnTo>
                    <a:pt x="222" y="131"/>
                  </a:lnTo>
                  <a:lnTo>
                    <a:pt x="221" y="133"/>
                  </a:lnTo>
                  <a:lnTo>
                    <a:pt x="220" y="134"/>
                  </a:lnTo>
                  <a:lnTo>
                    <a:pt x="219" y="135"/>
                  </a:lnTo>
                  <a:lnTo>
                    <a:pt x="218" y="137"/>
                  </a:lnTo>
                  <a:lnTo>
                    <a:pt x="218" y="138"/>
                  </a:lnTo>
                  <a:lnTo>
                    <a:pt x="216" y="140"/>
                  </a:lnTo>
                  <a:lnTo>
                    <a:pt x="216" y="141"/>
                  </a:lnTo>
                  <a:lnTo>
                    <a:pt x="215" y="144"/>
                  </a:lnTo>
                  <a:lnTo>
                    <a:pt x="215" y="145"/>
                  </a:lnTo>
                  <a:lnTo>
                    <a:pt x="214" y="147"/>
                  </a:lnTo>
                  <a:lnTo>
                    <a:pt x="216" y="150"/>
                  </a:lnTo>
                  <a:lnTo>
                    <a:pt x="218" y="152"/>
                  </a:lnTo>
                  <a:lnTo>
                    <a:pt x="218" y="153"/>
                  </a:lnTo>
                  <a:lnTo>
                    <a:pt x="219" y="157"/>
                  </a:lnTo>
                  <a:lnTo>
                    <a:pt x="219" y="159"/>
                  </a:lnTo>
                  <a:lnTo>
                    <a:pt x="220" y="163"/>
                  </a:lnTo>
                  <a:lnTo>
                    <a:pt x="221" y="165"/>
                  </a:lnTo>
                  <a:lnTo>
                    <a:pt x="221" y="168"/>
                  </a:lnTo>
                  <a:lnTo>
                    <a:pt x="221" y="171"/>
                  </a:lnTo>
                  <a:lnTo>
                    <a:pt x="222" y="174"/>
                  </a:lnTo>
                  <a:lnTo>
                    <a:pt x="222" y="176"/>
                  </a:lnTo>
                  <a:lnTo>
                    <a:pt x="222" y="177"/>
                  </a:lnTo>
                  <a:lnTo>
                    <a:pt x="222" y="178"/>
                  </a:lnTo>
                  <a:lnTo>
                    <a:pt x="224" y="180"/>
                  </a:lnTo>
                  <a:lnTo>
                    <a:pt x="224" y="181"/>
                  </a:lnTo>
                  <a:lnTo>
                    <a:pt x="224" y="182"/>
                  </a:lnTo>
                  <a:lnTo>
                    <a:pt x="224" y="182"/>
                  </a:lnTo>
                  <a:lnTo>
                    <a:pt x="224" y="183"/>
                  </a:lnTo>
                  <a:lnTo>
                    <a:pt x="224" y="184"/>
                  </a:lnTo>
                  <a:lnTo>
                    <a:pt x="226" y="188"/>
                  </a:lnTo>
                  <a:lnTo>
                    <a:pt x="228" y="194"/>
                  </a:lnTo>
                  <a:lnTo>
                    <a:pt x="232" y="201"/>
                  </a:lnTo>
                  <a:lnTo>
                    <a:pt x="234" y="210"/>
                  </a:lnTo>
                  <a:lnTo>
                    <a:pt x="238" y="219"/>
                  </a:lnTo>
                  <a:lnTo>
                    <a:pt x="240" y="229"/>
                  </a:lnTo>
                  <a:lnTo>
                    <a:pt x="244" y="239"/>
                  </a:lnTo>
                  <a:lnTo>
                    <a:pt x="246" y="249"/>
                  </a:lnTo>
                  <a:lnTo>
                    <a:pt x="249" y="257"/>
                  </a:lnTo>
                  <a:lnTo>
                    <a:pt x="250" y="263"/>
                  </a:lnTo>
                  <a:lnTo>
                    <a:pt x="250" y="265"/>
                  </a:lnTo>
                  <a:lnTo>
                    <a:pt x="249" y="265"/>
                  </a:lnTo>
                  <a:lnTo>
                    <a:pt x="249" y="268"/>
                  </a:lnTo>
                  <a:lnTo>
                    <a:pt x="249" y="269"/>
                  </a:lnTo>
                  <a:lnTo>
                    <a:pt x="247" y="270"/>
                  </a:lnTo>
                  <a:lnTo>
                    <a:pt x="247" y="271"/>
                  </a:lnTo>
                  <a:lnTo>
                    <a:pt x="247" y="272"/>
                  </a:lnTo>
                  <a:lnTo>
                    <a:pt x="249" y="275"/>
                  </a:lnTo>
                  <a:lnTo>
                    <a:pt x="249" y="276"/>
                  </a:lnTo>
                  <a:lnTo>
                    <a:pt x="249" y="277"/>
                  </a:lnTo>
                  <a:lnTo>
                    <a:pt x="247" y="278"/>
                  </a:lnTo>
                  <a:lnTo>
                    <a:pt x="246" y="279"/>
                  </a:lnTo>
                  <a:lnTo>
                    <a:pt x="245" y="282"/>
                  </a:lnTo>
                  <a:lnTo>
                    <a:pt x="244" y="284"/>
                  </a:lnTo>
                  <a:lnTo>
                    <a:pt x="243" y="287"/>
                  </a:lnTo>
                  <a:lnTo>
                    <a:pt x="240" y="289"/>
                  </a:lnTo>
                  <a:lnTo>
                    <a:pt x="240" y="291"/>
                  </a:lnTo>
                  <a:lnTo>
                    <a:pt x="239" y="294"/>
                  </a:lnTo>
                  <a:lnTo>
                    <a:pt x="238" y="295"/>
                  </a:lnTo>
                  <a:lnTo>
                    <a:pt x="237" y="296"/>
                  </a:lnTo>
                  <a:lnTo>
                    <a:pt x="235" y="296"/>
                  </a:lnTo>
                  <a:lnTo>
                    <a:pt x="233" y="296"/>
                  </a:lnTo>
                  <a:lnTo>
                    <a:pt x="232" y="296"/>
                  </a:lnTo>
                  <a:lnTo>
                    <a:pt x="229" y="296"/>
                  </a:lnTo>
                  <a:lnTo>
                    <a:pt x="227" y="297"/>
                  </a:lnTo>
                  <a:lnTo>
                    <a:pt x="226" y="297"/>
                  </a:lnTo>
                  <a:lnTo>
                    <a:pt x="225" y="299"/>
                  </a:lnTo>
                  <a:lnTo>
                    <a:pt x="222" y="299"/>
                  </a:lnTo>
                  <a:lnTo>
                    <a:pt x="221" y="299"/>
                  </a:lnTo>
                  <a:lnTo>
                    <a:pt x="219" y="299"/>
                  </a:lnTo>
                  <a:lnTo>
                    <a:pt x="218" y="299"/>
                  </a:lnTo>
                  <a:lnTo>
                    <a:pt x="218" y="299"/>
                  </a:lnTo>
                  <a:lnTo>
                    <a:pt x="216" y="299"/>
                  </a:lnTo>
                  <a:lnTo>
                    <a:pt x="215" y="299"/>
                  </a:lnTo>
                  <a:lnTo>
                    <a:pt x="214" y="299"/>
                  </a:lnTo>
                  <a:lnTo>
                    <a:pt x="212" y="297"/>
                  </a:lnTo>
                  <a:lnTo>
                    <a:pt x="209" y="296"/>
                  </a:lnTo>
                  <a:lnTo>
                    <a:pt x="206" y="294"/>
                  </a:lnTo>
                  <a:lnTo>
                    <a:pt x="201" y="290"/>
                  </a:lnTo>
                  <a:lnTo>
                    <a:pt x="196" y="288"/>
                  </a:lnTo>
                  <a:lnTo>
                    <a:pt x="191" y="284"/>
                  </a:lnTo>
                  <a:lnTo>
                    <a:pt x="185" y="279"/>
                  </a:lnTo>
                  <a:lnTo>
                    <a:pt x="181" y="276"/>
                  </a:lnTo>
                  <a:lnTo>
                    <a:pt x="176" y="272"/>
                  </a:lnTo>
                  <a:lnTo>
                    <a:pt x="171" y="269"/>
                  </a:lnTo>
                  <a:lnTo>
                    <a:pt x="171" y="268"/>
                  </a:lnTo>
                  <a:lnTo>
                    <a:pt x="171" y="266"/>
                  </a:lnTo>
                  <a:lnTo>
                    <a:pt x="170" y="265"/>
                  </a:lnTo>
                  <a:lnTo>
                    <a:pt x="169" y="265"/>
                  </a:lnTo>
                  <a:lnTo>
                    <a:pt x="168" y="264"/>
                  </a:lnTo>
                  <a:lnTo>
                    <a:pt x="168" y="263"/>
                  </a:lnTo>
                  <a:lnTo>
                    <a:pt x="166" y="263"/>
                  </a:lnTo>
                  <a:lnTo>
                    <a:pt x="166" y="262"/>
                  </a:lnTo>
                  <a:lnTo>
                    <a:pt x="166" y="262"/>
                  </a:lnTo>
                  <a:lnTo>
                    <a:pt x="166" y="260"/>
                  </a:lnTo>
                  <a:lnTo>
                    <a:pt x="166" y="259"/>
                  </a:lnTo>
                  <a:lnTo>
                    <a:pt x="165" y="258"/>
                  </a:lnTo>
                  <a:lnTo>
                    <a:pt x="165" y="257"/>
                  </a:lnTo>
                  <a:lnTo>
                    <a:pt x="164" y="257"/>
                  </a:lnTo>
                  <a:lnTo>
                    <a:pt x="164" y="256"/>
                  </a:lnTo>
                  <a:lnTo>
                    <a:pt x="164" y="254"/>
                  </a:lnTo>
                  <a:lnTo>
                    <a:pt x="163" y="254"/>
                  </a:lnTo>
                  <a:lnTo>
                    <a:pt x="163" y="253"/>
                  </a:lnTo>
                  <a:lnTo>
                    <a:pt x="162" y="253"/>
                  </a:lnTo>
                  <a:lnTo>
                    <a:pt x="162" y="251"/>
                  </a:lnTo>
                  <a:lnTo>
                    <a:pt x="162" y="251"/>
                  </a:lnTo>
                  <a:lnTo>
                    <a:pt x="162" y="250"/>
                  </a:lnTo>
                  <a:lnTo>
                    <a:pt x="160" y="247"/>
                  </a:lnTo>
                  <a:lnTo>
                    <a:pt x="160" y="247"/>
                  </a:lnTo>
                  <a:lnTo>
                    <a:pt x="160" y="246"/>
                  </a:lnTo>
                  <a:lnTo>
                    <a:pt x="160" y="245"/>
                  </a:lnTo>
                  <a:lnTo>
                    <a:pt x="159" y="244"/>
                  </a:lnTo>
                  <a:lnTo>
                    <a:pt x="159" y="243"/>
                  </a:lnTo>
                  <a:lnTo>
                    <a:pt x="159" y="241"/>
                  </a:lnTo>
                  <a:lnTo>
                    <a:pt x="158" y="240"/>
                  </a:lnTo>
                  <a:lnTo>
                    <a:pt x="158" y="239"/>
                  </a:lnTo>
                  <a:lnTo>
                    <a:pt x="158" y="238"/>
                  </a:lnTo>
                  <a:lnTo>
                    <a:pt x="158" y="237"/>
                  </a:lnTo>
                  <a:lnTo>
                    <a:pt x="158" y="237"/>
                  </a:lnTo>
                  <a:lnTo>
                    <a:pt x="158" y="235"/>
                  </a:lnTo>
                  <a:lnTo>
                    <a:pt x="158" y="234"/>
                  </a:lnTo>
                  <a:lnTo>
                    <a:pt x="154" y="228"/>
                  </a:lnTo>
                  <a:lnTo>
                    <a:pt x="152" y="221"/>
                  </a:lnTo>
                  <a:lnTo>
                    <a:pt x="150" y="215"/>
                  </a:lnTo>
                  <a:lnTo>
                    <a:pt x="147" y="208"/>
                  </a:lnTo>
                  <a:lnTo>
                    <a:pt x="145" y="201"/>
                  </a:lnTo>
                  <a:lnTo>
                    <a:pt x="143" y="195"/>
                  </a:lnTo>
                  <a:lnTo>
                    <a:pt x="139" y="188"/>
                  </a:lnTo>
                  <a:lnTo>
                    <a:pt x="137" y="182"/>
                  </a:lnTo>
                  <a:lnTo>
                    <a:pt x="134" y="175"/>
                  </a:lnTo>
                  <a:lnTo>
                    <a:pt x="131" y="168"/>
                  </a:lnTo>
                  <a:close/>
                </a:path>
              </a:pathLst>
            </a:custGeom>
            <a:solidFill>
              <a:srgbClr val="5800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3" name="Freeform 191">
              <a:extLst>
                <a:ext uri="{FF2B5EF4-FFF2-40B4-BE49-F238E27FC236}">
                  <a16:creationId xmlns:a16="http://schemas.microsoft.com/office/drawing/2014/main" id="{E38A175C-4C0B-5D25-70BF-A24616FE2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1047"/>
              <a:ext cx="78" cy="95"/>
            </a:xfrm>
            <a:custGeom>
              <a:avLst/>
              <a:gdLst>
                <a:gd name="T0" fmla="*/ 121 w 233"/>
                <a:gd name="T1" fmla="*/ 146 h 285"/>
                <a:gd name="T2" fmla="*/ 104 w 233"/>
                <a:gd name="T3" fmla="*/ 120 h 285"/>
                <a:gd name="T4" fmla="*/ 78 w 233"/>
                <a:gd name="T5" fmla="*/ 107 h 285"/>
                <a:gd name="T6" fmla="*/ 58 w 233"/>
                <a:gd name="T7" fmla="*/ 96 h 285"/>
                <a:gd name="T8" fmla="*/ 43 w 233"/>
                <a:gd name="T9" fmla="*/ 80 h 285"/>
                <a:gd name="T10" fmla="*/ 20 w 233"/>
                <a:gd name="T11" fmla="*/ 63 h 285"/>
                <a:gd name="T12" fmla="*/ 6 w 233"/>
                <a:gd name="T13" fmla="*/ 46 h 285"/>
                <a:gd name="T14" fmla="*/ 0 w 233"/>
                <a:gd name="T15" fmla="*/ 26 h 285"/>
                <a:gd name="T16" fmla="*/ 11 w 233"/>
                <a:gd name="T17" fmla="*/ 10 h 285"/>
                <a:gd name="T18" fmla="*/ 33 w 233"/>
                <a:gd name="T19" fmla="*/ 2 h 285"/>
                <a:gd name="T20" fmla="*/ 48 w 233"/>
                <a:gd name="T21" fmla="*/ 5 h 285"/>
                <a:gd name="T22" fmla="*/ 69 w 233"/>
                <a:gd name="T23" fmla="*/ 19 h 285"/>
                <a:gd name="T24" fmla="*/ 77 w 233"/>
                <a:gd name="T25" fmla="*/ 23 h 285"/>
                <a:gd name="T26" fmla="*/ 88 w 233"/>
                <a:gd name="T27" fmla="*/ 27 h 285"/>
                <a:gd name="T28" fmla="*/ 104 w 233"/>
                <a:gd name="T29" fmla="*/ 27 h 285"/>
                <a:gd name="T30" fmla="*/ 114 w 233"/>
                <a:gd name="T31" fmla="*/ 27 h 285"/>
                <a:gd name="T32" fmla="*/ 123 w 233"/>
                <a:gd name="T33" fmla="*/ 27 h 285"/>
                <a:gd name="T34" fmla="*/ 132 w 233"/>
                <a:gd name="T35" fmla="*/ 29 h 285"/>
                <a:gd name="T36" fmla="*/ 142 w 233"/>
                <a:gd name="T37" fmla="*/ 28 h 285"/>
                <a:gd name="T38" fmla="*/ 151 w 233"/>
                <a:gd name="T39" fmla="*/ 27 h 285"/>
                <a:gd name="T40" fmla="*/ 164 w 233"/>
                <a:gd name="T41" fmla="*/ 28 h 285"/>
                <a:gd name="T42" fmla="*/ 182 w 233"/>
                <a:gd name="T43" fmla="*/ 34 h 285"/>
                <a:gd name="T44" fmla="*/ 195 w 233"/>
                <a:gd name="T45" fmla="*/ 45 h 285"/>
                <a:gd name="T46" fmla="*/ 204 w 233"/>
                <a:gd name="T47" fmla="*/ 55 h 285"/>
                <a:gd name="T48" fmla="*/ 210 w 233"/>
                <a:gd name="T49" fmla="*/ 69 h 285"/>
                <a:gd name="T50" fmla="*/ 213 w 233"/>
                <a:gd name="T51" fmla="*/ 82 h 285"/>
                <a:gd name="T52" fmla="*/ 215 w 233"/>
                <a:gd name="T53" fmla="*/ 96 h 285"/>
                <a:gd name="T54" fmla="*/ 215 w 233"/>
                <a:gd name="T55" fmla="*/ 109 h 285"/>
                <a:gd name="T56" fmla="*/ 213 w 233"/>
                <a:gd name="T57" fmla="*/ 119 h 285"/>
                <a:gd name="T58" fmla="*/ 211 w 233"/>
                <a:gd name="T59" fmla="*/ 125 h 285"/>
                <a:gd name="T60" fmla="*/ 206 w 233"/>
                <a:gd name="T61" fmla="*/ 129 h 285"/>
                <a:gd name="T62" fmla="*/ 202 w 233"/>
                <a:gd name="T63" fmla="*/ 136 h 285"/>
                <a:gd name="T64" fmla="*/ 204 w 233"/>
                <a:gd name="T65" fmla="*/ 147 h 285"/>
                <a:gd name="T66" fmla="*/ 207 w 233"/>
                <a:gd name="T67" fmla="*/ 159 h 285"/>
                <a:gd name="T68" fmla="*/ 210 w 233"/>
                <a:gd name="T69" fmla="*/ 170 h 285"/>
                <a:gd name="T70" fmla="*/ 210 w 233"/>
                <a:gd name="T71" fmla="*/ 176 h 285"/>
                <a:gd name="T72" fmla="*/ 217 w 233"/>
                <a:gd name="T73" fmla="*/ 194 h 285"/>
                <a:gd name="T74" fmla="*/ 231 w 233"/>
                <a:gd name="T75" fmla="*/ 238 h 285"/>
                <a:gd name="T76" fmla="*/ 232 w 233"/>
                <a:gd name="T77" fmla="*/ 255 h 285"/>
                <a:gd name="T78" fmla="*/ 232 w 233"/>
                <a:gd name="T79" fmla="*/ 263 h 285"/>
                <a:gd name="T80" fmla="*/ 230 w 233"/>
                <a:gd name="T81" fmla="*/ 270 h 285"/>
                <a:gd name="T82" fmla="*/ 224 w 233"/>
                <a:gd name="T83" fmla="*/ 280 h 285"/>
                <a:gd name="T84" fmla="*/ 217 w 233"/>
                <a:gd name="T85" fmla="*/ 283 h 285"/>
                <a:gd name="T86" fmla="*/ 208 w 233"/>
                <a:gd name="T87" fmla="*/ 285 h 285"/>
                <a:gd name="T88" fmla="*/ 202 w 233"/>
                <a:gd name="T89" fmla="*/ 285 h 285"/>
                <a:gd name="T90" fmla="*/ 193 w 233"/>
                <a:gd name="T91" fmla="*/ 280 h 285"/>
                <a:gd name="T92" fmla="*/ 169 w 233"/>
                <a:gd name="T93" fmla="*/ 264 h 285"/>
                <a:gd name="T94" fmla="*/ 159 w 233"/>
                <a:gd name="T95" fmla="*/ 253 h 285"/>
                <a:gd name="T96" fmla="*/ 156 w 233"/>
                <a:gd name="T97" fmla="*/ 251 h 285"/>
                <a:gd name="T98" fmla="*/ 155 w 233"/>
                <a:gd name="T99" fmla="*/ 246 h 285"/>
                <a:gd name="T100" fmla="*/ 152 w 233"/>
                <a:gd name="T101" fmla="*/ 242 h 285"/>
                <a:gd name="T102" fmla="*/ 151 w 233"/>
                <a:gd name="T103" fmla="*/ 238 h 285"/>
                <a:gd name="T104" fmla="*/ 150 w 233"/>
                <a:gd name="T105" fmla="*/ 232 h 285"/>
                <a:gd name="T106" fmla="*/ 149 w 233"/>
                <a:gd name="T107" fmla="*/ 227 h 285"/>
                <a:gd name="T108" fmla="*/ 140 w 233"/>
                <a:gd name="T109" fmla="*/ 205 h 285"/>
                <a:gd name="T110" fmla="*/ 129 w 233"/>
                <a:gd name="T111" fmla="*/ 1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3" h="285">
                  <a:moveTo>
                    <a:pt x="123" y="161"/>
                  </a:moveTo>
                  <a:lnTo>
                    <a:pt x="123" y="159"/>
                  </a:lnTo>
                  <a:lnTo>
                    <a:pt x="123" y="155"/>
                  </a:lnTo>
                  <a:lnTo>
                    <a:pt x="123" y="152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5"/>
                  </a:lnTo>
                  <a:lnTo>
                    <a:pt x="114" y="129"/>
                  </a:lnTo>
                  <a:lnTo>
                    <a:pt x="109" y="125"/>
                  </a:lnTo>
                  <a:lnTo>
                    <a:pt x="104" y="120"/>
                  </a:lnTo>
                  <a:lnTo>
                    <a:pt x="95" y="116"/>
                  </a:lnTo>
                  <a:lnTo>
                    <a:pt x="90" y="113"/>
                  </a:lnTo>
                  <a:lnTo>
                    <a:pt x="87" y="110"/>
                  </a:lnTo>
                  <a:lnTo>
                    <a:pt x="83" y="108"/>
                  </a:lnTo>
                  <a:lnTo>
                    <a:pt x="78" y="107"/>
                  </a:lnTo>
                  <a:lnTo>
                    <a:pt x="75" y="104"/>
                  </a:lnTo>
                  <a:lnTo>
                    <a:pt x="70" y="103"/>
                  </a:lnTo>
                  <a:lnTo>
                    <a:pt x="67" y="101"/>
                  </a:lnTo>
                  <a:lnTo>
                    <a:pt x="63" y="97"/>
                  </a:lnTo>
                  <a:lnTo>
                    <a:pt x="58" y="96"/>
                  </a:lnTo>
                  <a:lnTo>
                    <a:pt x="53" y="92"/>
                  </a:lnTo>
                  <a:lnTo>
                    <a:pt x="51" y="91"/>
                  </a:lnTo>
                  <a:lnTo>
                    <a:pt x="49" y="88"/>
                  </a:lnTo>
                  <a:lnTo>
                    <a:pt x="46" y="84"/>
                  </a:lnTo>
                  <a:lnTo>
                    <a:pt x="43" y="80"/>
                  </a:lnTo>
                  <a:lnTo>
                    <a:pt x="39" y="77"/>
                  </a:lnTo>
                  <a:lnTo>
                    <a:pt x="36" y="73"/>
                  </a:lnTo>
                  <a:lnTo>
                    <a:pt x="31" y="70"/>
                  </a:lnTo>
                  <a:lnTo>
                    <a:pt x="26" y="66"/>
                  </a:lnTo>
                  <a:lnTo>
                    <a:pt x="20" y="63"/>
                  </a:lnTo>
                  <a:lnTo>
                    <a:pt x="13" y="60"/>
                  </a:lnTo>
                  <a:lnTo>
                    <a:pt x="12" y="58"/>
                  </a:lnTo>
                  <a:lnTo>
                    <a:pt x="9" y="55"/>
                  </a:lnTo>
                  <a:lnTo>
                    <a:pt x="7" y="52"/>
                  </a:lnTo>
                  <a:lnTo>
                    <a:pt x="6" y="46"/>
                  </a:lnTo>
                  <a:lnTo>
                    <a:pt x="3" y="41"/>
                  </a:lnTo>
                  <a:lnTo>
                    <a:pt x="2" y="38"/>
                  </a:lnTo>
                  <a:lnTo>
                    <a:pt x="1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1" y="20"/>
                  </a:lnTo>
                  <a:lnTo>
                    <a:pt x="3" y="16"/>
                  </a:lnTo>
                  <a:lnTo>
                    <a:pt x="6" y="13"/>
                  </a:lnTo>
                  <a:lnTo>
                    <a:pt x="11" y="10"/>
                  </a:lnTo>
                  <a:lnTo>
                    <a:pt x="15" y="9"/>
                  </a:lnTo>
                  <a:lnTo>
                    <a:pt x="19" y="7"/>
                  </a:lnTo>
                  <a:lnTo>
                    <a:pt x="24" y="4"/>
                  </a:lnTo>
                  <a:lnTo>
                    <a:pt x="28" y="3"/>
                  </a:lnTo>
                  <a:lnTo>
                    <a:pt x="33" y="2"/>
                  </a:lnTo>
                  <a:lnTo>
                    <a:pt x="37" y="0"/>
                  </a:lnTo>
                  <a:lnTo>
                    <a:pt x="38" y="1"/>
                  </a:lnTo>
                  <a:lnTo>
                    <a:pt x="40" y="2"/>
                  </a:lnTo>
                  <a:lnTo>
                    <a:pt x="44" y="4"/>
                  </a:lnTo>
                  <a:lnTo>
                    <a:pt x="48" y="5"/>
                  </a:lnTo>
                  <a:lnTo>
                    <a:pt x="52" y="9"/>
                  </a:lnTo>
                  <a:lnTo>
                    <a:pt x="56" y="11"/>
                  </a:lnTo>
                  <a:lnTo>
                    <a:pt x="61" y="14"/>
                  </a:lnTo>
                  <a:lnTo>
                    <a:pt x="64" y="16"/>
                  </a:lnTo>
                  <a:lnTo>
                    <a:pt x="69" y="19"/>
                  </a:lnTo>
                  <a:lnTo>
                    <a:pt x="73" y="22"/>
                  </a:lnTo>
                  <a:lnTo>
                    <a:pt x="74" y="22"/>
                  </a:lnTo>
                  <a:lnTo>
                    <a:pt x="75" y="23"/>
                  </a:lnTo>
                  <a:lnTo>
                    <a:pt x="76" y="23"/>
                  </a:lnTo>
                  <a:lnTo>
                    <a:pt x="77" y="23"/>
                  </a:lnTo>
                  <a:lnTo>
                    <a:pt x="77" y="23"/>
                  </a:lnTo>
                  <a:lnTo>
                    <a:pt x="78" y="23"/>
                  </a:lnTo>
                  <a:lnTo>
                    <a:pt x="81" y="26"/>
                  </a:lnTo>
                  <a:lnTo>
                    <a:pt x="84" y="27"/>
                  </a:lnTo>
                  <a:lnTo>
                    <a:pt x="88" y="27"/>
                  </a:lnTo>
                  <a:lnTo>
                    <a:pt x="90" y="27"/>
                  </a:lnTo>
                  <a:lnTo>
                    <a:pt x="94" y="27"/>
                  </a:lnTo>
                  <a:lnTo>
                    <a:pt x="96" y="27"/>
                  </a:lnTo>
                  <a:lnTo>
                    <a:pt x="100" y="27"/>
                  </a:lnTo>
                  <a:lnTo>
                    <a:pt x="104" y="27"/>
                  </a:lnTo>
                  <a:lnTo>
                    <a:pt x="106" y="27"/>
                  </a:lnTo>
                  <a:lnTo>
                    <a:pt x="109" y="27"/>
                  </a:lnTo>
                  <a:lnTo>
                    <a:pt x="111" y="27"/>
                  </a:lnTo>
                  <a:lnTo>
                    <a:pt x="113" y="27"/>
                  </a:lnTo>
                  <a:lnTo>
                    <a:pt x="114" y="27"/>
                  </a:lnTo>
                  <a:lnTo>
                    <a:pt x="117" y="27"/>
                  </a:lnTo>
                  <a:lnTo>
                    <a:pt x="118" y="27"/>
                  </a:lnTo>
                  <a:lnTo>
                    <a:pt x="119" y="27"/>
                  </a:lnTo>
                  <a:lnTo>
                    <a:pt x="121" y="27"/>
                  </a:lnTo>
                  <a:lnTo>
                    <a:pt x="123" y="27"/>
                  </a:lnTo>
                  <a:lnTo>
                    <a:pt x="125" y="28"/>
                  </a:lnTo>
                  <a:lnTo>
                    <a:pt x="127" y="28"/>
                  </a:lnTo>
                  <a:lnTo>
                    <a:pt x="129" y="29"/>
                  </a:lnTo>
                  <a:lnTo>
                    <a:pt x="131" y="29"/>
                  </a:lnTo>
                  <a:lnTo>
                    <a:pt x="132" y="29"/>
                  </a:lnTo>
                  <a:lnTo>
                    <a:pt x="134" y="29"/>
                  </a:lnTo>
                  <a:lnTo>
                    <a:pt x="136" y="29"/>
                  </a:lnTo>
                  <a:lnTo>
                    <a:pt x="137" y="28"/>
                  </a:lnTo>
                  <a:lnTo>
                    <a:pt x="139" y="28"/>
                  </a:lnTo>
                  <a:lnTo>
                    <a:pt x="142" y="28"/>
                  </a:lnTo>
                  <a:lnTo>
                    <a:pt x="143" y="28"/>
                  </a:lnTo>
                  <a:lnTo>
                    <a:pt x="144" y="28"/>
                  </a:lnTo>
                  <a:lnTo>
                    <a:pt x="146" y="28"/>
                  </a:lnTo>
                  <a:lnTo>
                    <a:pt x="149" y="27"/>
                  </a:lnTo>
                  <a:lnTo>
                    <a:pt x="151" y="27"/>
                  </a:lnTo>
                  <a:lnTo>
                    <a:pt x="154" y="27"/>
                  </a:lnTo>
                  <a:lnTo>
                    <a:pt x="156" y="27"/>
                  </a:lnTo>
                  <a:lnTo>
                    <a:pt x="159" y="27"/>
                  </a:lnTo>
                  <a:lnTo>
                    <a:pt x="162" y="28"/>
                  </a:lnTo>
                  <a:lnTo>
                    <a:pt x="164" y="28"/>
                  </a:lnTo>
                  <a:lnTo>
                    <a:pt x="168" y="29"/>
                  </a:lnTo>
                  <a:lnTo>
                    <a:pt x="171" y="29"/>
                  </a:lnTo>
                  <a:lnTo>
                    <a:pt x="175" y="32"/>
                  </a:lnTo>
                  <a:lnTo>
                    <a:pt x="179" y="33"/>
                  </a:lnTo>
                  <a:lnTo>
                    <a:pt x="182" y="34"/>
                  </a:lnTo>
                  <a:lnTo>
                    <a:pt x="185" y="36"/>
                  </a:lnTo>
                  <a:lnTo>
                    <a:pt x="187" y="38"/>
                  </a:lnTo>
                  <a:lnTo>
                    <a:pt x="190" y="40"/>
                  </a:lnTo>
                  <a:lnTo>
                    <a:pt x="193" y="42"/>
                  </a:lnTo>
                  <a:lnTo>
                    <a:pt x="195" y="45"/>
                  </a:lnTo>
                  <a:lnTo>
                    <a:pt x="198" y="46"/>
                  </a:lnTo>
                  <a:lnTo>
                    <a:pt x="199" y="47"/>
                  </a:lnTo>
                  <a:lnTo>
                    <a:pt x="201" y="51"/>
                  </a:lnTo>
                  <a:lnTo>
                    <a:pt x="201" y="52"/>
                  </a:lnTo>
                  <a:lnTo>
                    <a:pt x="204" y="55"/>
                  </a:lnTo>
                  <a:lnTo>
                    <a:pt x="206" y="58"/>
                  </a:lnTo>
                  <a:lnTo>
                    <a:pt x="206" y="60"/>
                  </a:lnTo>
                  <a:lnTo>
                    <a:pt x="207" y="63"/>
                  </a:lnTo>
                  <a:lnTo>
                    <a:pt x="208" y="65"/>
                  </a:lnTo>
                  <a:lnTo>
                    <a:pt x="210" y="69"/>
                  </a:lnTo>
                  <a:lnTo>
                    <a:pt x="211" y="71"/>
                  </a:lnTo>
                  <a:lnTo>
                    <a:pt x="212" y="73"/>
                  </a:lnTo>
                  <a:lnTo>
                    <a:pt x="212" y="76"/>
                  </a:lnTo>
                  <a:lnTo>
                    <a:pt x="212" y="78"/>
                  </a:lnTo>
                  <a:lnTo>
                    <a:pt x="213" y="82"/>
                  </a:lnTo>
                  <a:lnTo>
                    <a:pt x="214" y="84"/>
                  </a:lnTo>
                  <a:lnTo>
                    <a:pt x="214" y="88"/>
                  </a:lnTo>
                  <a:lnTo>
                    <a:pt x="215" y="90"/>
                  </a:lnTo>
                  <a:lnTo>
                    <a:pt x="215" y="92"/>
                  </a:lnTo>
                  <a:lnTo>
                    <a:pt x="215" y="96"/>
                  </a:lnTo>
                  <a:lnTo>
                    <a:pt x="215" y="98"/>
                  </a:lnTo>
                  <a:lnTo>
                    <a:pt x="215" y="102"/>
                  </a:lnTo>
                  <a:lnTo>
                    <a:pt x="215" y="104"/>
                  </a:lnTo>
                  <a:lnTo>
                    <a:pt x="215" y="107"/>
                  </a:lnTo>
                  <a:lnTo>
                    <a:pt x="215" y="109"/>
                  </a:lnTo>
                  <a:lnTo>
                    <a:pt x="215" y="110"/>
                  </a:lnTo>
                  <a:lnTo>
                    <a:pt x="214" y="113"/>
                  </a:lnTo>
                  <a:lnTo>
                    <a:pt x="214" y="115"/>
                  </a:lnTo>
                  <a:lnTo>
                    <a:pt x="214" y="116"/>
                  </a:lnTo>
                  <a:lnTo>
                    <a:pt x="213" y="119"/>
                  </a:lnTo>
                  <a:lnTo>
                    <a:pt x="212" y="121"/>
                  </a:lnTo>
                  <a:lnTo>
                    <a:pt x="212" y="121"/>
                  </a:lnTo>
                  <a:lnTo>
                    <a:pt x="212" y="122"/>
                  </a:lnTo>
                  <a:lnTo>
                    <a:pt x="212" y="123"/>
                  </a:lnTo>
                  <a:lnTo>
                    <a:pt x="211" y="125"/>
                  </a:lnTo>
                  <a:lnTo>
                    <a:pt x="210" y="125"/>
                  </a:lnTo>
                  <a:lnTo>
                    <a:pt x="208" y="126"/>
                  </a:lnTo>
                  <a:lnTo>
                    <a:pt x="208" y="127"/>
                  </a:lnTo>
                  <a:lnTo>
                    <a:pt x="206" y="128"/>
                  </a:lnTo>
                  <a:lnTo>
                    <a:pt x="206" y="129"/>
                  </a:lnTo>
                  <a:lnTo>
                    <a:pt x="206" y="130"/>
                  </a:lnTo>
                  <a:lnTo>
                    <a:pt x="205" y="133"/>
                  </a:lnTo>
                  <a:lnTo>
                    <a:pt x="204" y="134"/>
                  </a:lnTo>
                  <a:lnTo>
                    <a:pt x="202" y="135"/>
                  </a:lnTo>
                  <a:lnTo>
                    <a:pt x="202" y="136"/>
                  </a:lnTo>
                  <a:lnTo>
                    <a:pt x="201" y="139"/>
                  </a:lnTo>
                  <a:lnTo>
                    <a:pt x="201" y="140"/>
                  </a:lnTo>
                  <a:lnTo>
                    <a:pt x="201" y="142"/>
                  </a:lnTo>
                  <a:lnTo>
                    <a:pt x="202" y="144"/>
                  </a:lnTo>
                  <a:lnTo>
                    <a:pt x="204" y="147"/>
                  </a:lnTo>
                  <a:lnTo>
                    <a:pt x="205" y="148"/>
                  </a:lnTo>
                  <a:lnTo>
                    <a:pt x="205" y="152"/>
                  </a:lnTo>
                  <a:lnTo>
                    <a:pt x="206" y="154"/>
                  </a:lnTo>
                  <a:lnTo>
                    <a:pt x="206" y="158"/>
                  </a:lnTo>
                  <a:lnTo>
                    <a:pt x="207" y="159"/>
                  </a:lnTo>
                  <a:lnTo>
                    <a:pt x="207" y="161"/>
                  </a:lnTo>
                  <a:lnTo>
                    <a:pt x="208" y="165"/>
                  </a:lnTo>
                  <a:lnTo>
                    <a:pt x="208" y="167"/>
                  </a:lnTo>
                  <a:lnTo>
                    <a:pt x="208" y="169"/>
                  </a:lnTo>
                  <a:lnTo>
                    <a:pt x="210" y="170"/>
                  </a:lnTo>
                  <a:lnTo>
                    <a:pt x="210" y="171"/>
                  </a:lnTo>
                  <a:lnTo>
                    <a:pt x="210" y="172"/>
                  </a:lnTo>
                  <a:lnTo>
                    <a:pt x="210" y="173"/>
                  </a:lnTo>
                  <a:lnTo>
                    <a:pt x="210" y="175"/>
                  </a:lnTo>
                  <a:lnTo>
                    <a:pt x="210" y="176"/>
                  </a:lnTo>
                  <a:lnTo>
                    <a:pt x="210" y="176"/>
                  </a:lnTo>
                  <a:lnTo>
                    <a:pt x="210" y="177"/>
                  </a:lnTo>
                  <a:lnTo>
                    <a:pt x="212" y="180"/>
                  </a:lnTo>
                  <a:lnTo>
                    <a:pt x="214" y="186"/>
                  </a:lnTo>
                  <a:lnTo>
                    <a:pt x="217" y="194"/>
                  </a:lnTo>
                  <a:lnTo>
                    <a:pt x="219" y="202"/>
                  </a:lnTo>
                  <a:lnTo>
                    <a:pt x="223" y="210"/>
                  </a:lnTo>
                  <a:lnTo>
                    <a:pt x="225" y="220"/>
                  </a:lnTo>
                  <a:lnTo>
                    <a:pt x="229" y="229"/>
                  </a:lnTo>
                  <a:lnTo>
                    <a:pt x="231" y="238"/>
                  </a:lnTo>
                  <a:lnTo>
                    <a:pt x="233" y="245"/>
                  </a:lnTo>
                  <a:lnTo>
                    <a:pt x="233" y="252"/>
                  </a:lnTo>
                  <a:lnTo>
                    <a:pt x="233" y="253"/>
                  </a:lnTo>
                  <a:lnTo>
                    <a:pt x="233" y="254"/>
                  </a:lnTo>
                  <a:lnTo>
                    <a:pt x="232" y="255"/>
                  </a:lnTo>
                  <a:lnTo>
                    <a:pt x="232" y="257"/>
                  </a:lnTo>
                  <a:lnTo>
                    <a:pt x="232" y="258"/>
                  </a:lnTo>
                  <a:lnTo>
                    <a:pt x="232" y="259"/>
                  </a:lnTo>
                  <a:lnTo>
                    <a:pt x="232" y="260"/>
                  </a:lnTo>
                  <a:lnTo>
                    <a:pt x="232" y="263"/>
                  </a:lnTo>
                  <a:lnTo>
                    <a:pt x="232" y="264"/>
                  </a:lnTo>
                  <a:lnTo>
                    <a:pt x="232" y="265"/>
                  </a:lnTo>
                  <a:lnTo>
                    <a:pt x="231" y="266"/>
                  </a:lnTo>
                  <a:lnTo>
                    <a:pt x="230" y="267"/>
                  </a:lnTo>
                  <a:lnTo>
                    <a:pt x="230" y="270"/>
                  </a:lnTo>
                  <a:lnTo>
                    <a:pt x="229" y="272"/>
                  </a:lnTo>
                  <a:lnTo>
                    <a:pt x="227" y="273"/>
                  </a:lnTo>
                  <a:lnTo>
                    <a:pt x="226" y="277"/>
                  </a:lnTo>
                  <a:lnTo>
                    <a:pt x="225" y="278"/>
                  </a:lnTo>
                  <a:lnTo>
                    <a:pt x="224" y="280"/>
                  </a:lnTo>
                  <a:lnTo>
                    <a:pt x="223" y="282"/>
                  </a:lnTo>
                  <a:lnTo>
                    <a:pt x="221" y="283"/>
                  </a:lnTo>
                  <a:lnTo>
                    <a:pt x="219" y="283"/>
                  </a:lnTo>
                  <a:lnTo>
                    <a:pt x="219" y="283"/>
                  </a:lnTo>
                  <a:lnTo>
                    <a:pt x="217" y="283"/>
                  </a:lnTo>
                  <a:lnTo>
                    <a:pt x="215" y="283"/>
                  </a:lnTo>
                  <a:lnTo>
                    <a:pt x="213" y="283"/>
                  </a:lnTo>
                  <a:lnTo>
                    <a:pt x="212" y="284"/>
                  </a:lnTo>
                  <a:lnTo>
                    <a:pt x="211" y="284"/>
                  </a:lnTo>
                  <a:lnTo>
                    <a:pt x="208" y="285"/>
                  </a:lnTo>
                  <a:lnTo>
                    <a:pt x="206" y="285"/>
                  </a:lnTo>
                  <a:lnTo>
                    <a:pt x="206" y="285"/>
                  </a:lnTo>
                  <a:lnTo>
                    <a:pt x="205" y="285"/>
                  </a:lnTo>
                  <a:lnTo>
                    <a:pt x="204" y="285"/>
                  </a:lnTo>
                  <a:lnTo>
                    <a:pt x="202" y="285"/>
                  </a:lnTo>
                  <a:lnTo>
                    <a:pt x="201" y="285"/>
                  </a:lnTo>
                  <a:lnTo>
                    <a:pt x="201" y="285"/>
                  </a:lnTo>
                  <a:lnTo>
                    <a:pt x="199" y="284"/>
                  </a:lnTo>
                  <a:lnTo>
                    <a:pt x="196" y="283"/>
                  </a:lnTo>
                  <a:lnTo>
                    <a:pt x="193" y="280"/>
                  </a:lnTo>
                  <a:lnTo>
                    <a:pt x="188" y="278"/>
                  </a:lnTo>
                  <a:lnTo>
                    <a:pt x="183" y="274"/>
                  </a:lnTo>
                  <a:lnTo>
                    <a:pt x="179" y="271"/>
                  </a:lnTo>
                  <a:lnTo>
                    <a:pt x="174" y="267"/>
                  </a:lnTo>
                  <a:lnTo>
                    <a:pt x="169" y="264"/>
                  </a:lnTo>
                  <a:lnTo>
                    <a:pt x="164" y="259"/>
                  </a:lnTo>
                  <a:lnTo>
                    <a:pt x="161" y="255"/>
                  </a:lnTo>
                  <a:lnTo>
                    <a:pt x="161" y="255"/>
                  </a:lnTo>
                  <a:lnTo>
                    <a:pt x="159" y="254"/>
                  </a:lnTo>
                  <a:lnTo>
                    <a:pt x="159" y="253"/>
                  </a:lnTo>
                  <a:lnTo>
                    <a:pt x="158" y="253"/>
                  </a:lnTo>
                  <a:lnTo>
                    <a:pt x="158" y="252"/>
                  </a:lnTo>
                  <a:lnTo>
                    <a:pt x="157" y="252"/>
                  </a:lnTo>
                  <a:lnTo>
                    <a:pt x="157" y="252"/>
                  </a:lnTo>
                  <a:lnTo>
                    <a:pt x="156" y="251"/>
                  </a:lnTo>
                  <a:lnTo>
                    <a:pt x="156" y="249"/>
                  </a:lnTo>
                  <a:lnTo>
                    <a:pt x="156" y="248"/>
                  </a:lnTo>
                  <a:lnTo>
                    <a:pt x="155" y="248"/>
                  </a:lnTo>
                  <a:lnTo>
                    <a:pt x="155" y="247"/>
                  </a:lnTo>
                  <a:lnTo>
                    <a:pt x="155" y="246"/>
                  </a:lnTo>
                  <a:lnTo>
                    <a:pt x="155" y="245"/>
                  </a:lnTo>
                  <a:lnTo>
                    <a:pt x="155" y="245"/>
                  </a:lnTo>
                  <a:lnTo>
                    <a:pt x="154" y="244"/>
                  </a:lnTo>
                  <a:lnTo>
                    <a:pt x="154" y="242"/>
                  </a:lnTo>
                  <a:lnTo>
                    <a:pt x="152" y="242"/>
                  </a:lnTo>
                  <a:lnTo>
                    <a:pt x="152" y="241"/>
                  </a:lnTo>
                  <a:lnTo>
                    <a:pt x="152" y="241"/>
                  </a:lnTo>
                  <a:lnTo>
                    <a:pt x="151" y="240"/>
                  </a:lnTo>
                  <a:lnTo>
                    <a:pt x="151" y="238"/>
                  </a:lnTo>
                  <a:lnTo>
                    <a:pt x="151" y="238"/>
                  </a:lnTo>
                  <a:lnTo>
                    <a:pt x="150" y="236"/>
                  </a:lnTo>
                  <a:lnTo>
                    <a:pt x="150" y="235"/>
                  </a:lnTo>
                  <a:lnTo>
                    <a:pt x="150" y="233"/>
                  </a:lnTo>
                  <a:lnTo>
                    <a:pt x="150" y="232"/>
                  </a:lnTo>
                  <a:lnTo>
                    <a:pt x="150" y="232"/>
                  </a:lnTo>
                  <a:lnTo>
                    <a:pt x="149" y="230"/>
                  </a:lnTo>
                  <a:lnTo>
                    <a:pt x="149" y="229"/>
                  </a:lnTo>
                  <a:lnTo>
                    <a:pt x="149" y="228"/>
                  </a:lnTo>
                  <a:lnTo>
                    <a:pt x="149" y="227"/>
                  </a:lnTo>
                  <a:lnTo>
                    <a:pt x="149" y="227"/>
                  </a:lnTo>
                  <a:lnTo>
                    <a:pt x="149" y="226"/>
                  </a:lnTo>
                  <a:lnTo>
                    <a:pt x="149" y="224"/>
                  </a:lnTo>
                  <a:lnTo>
                    <a:pt x="146" y="219"/>
                  </a:lnTo>
                  <a:lnTo>
                    <a:pt x="143" y="211"/>
                  </a:lnTo>
                  <a:lnTo>
                    <a:pt x="140" y="205"/>
                  </a:lnTo>
                  <a:lnTo>
                    <a:pt x="138" y="200"/>
                  </a:lnTo>
                  <a:lnTo>
                    <a:pt x="136" y="192"/>
                  </a:lnTo>
                  <a:lnTo>
                    <a:pt x="133" y="186"/>
                  </a:lnTo>
                  <a:lnTo>
                    <a:pt x="132" y="180"/>
                  </a:lnTo>
                  <a:lnTo>
                    <a:pt x="129" y="173"/>
                  </a:lnTo>
                  <a:lnTo>
                    <a:pt x="126" y="167"/>
                  </a:lnTo>
                  <a:lnTo>
                    <a:pt x="123" y="161"/>
                  </a:lnTo>
                  <a:close/>
                </a:path>
              </a:pathLst>
            </a:custGeom>
            <a:solidFill>
              <a:srgbClr val="5100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4" name="Freeform 192">
              <a:extLst>
                <a:ext uri="{FF2B5EF4-FFF2-40B4-BE49-F238E27FC236}">
                  <a16:creationId xmlns:a16="http://schemas.microsoft.com/office/drawing/2014/main" id="{4F4695E5-DEFD-325B-2610-4E19747A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1049"/>
              <a:ext cx="73" cy="90"/>
            </a:xfrm>
            <a:custGeom>
              <a:avLst/>
              <a:gdLst>
                <a:gd name="T0" fmla="*/ 113 w 219"/>
                <a:gd name="T1" fmla="*/ 139 h 271"/>
                <a:gd name="T2" fmla="*/ 97 w 219"/>
                <a:gd name="T3" fmla="*/ 113 h 271"/>
                <a:gd name="T4" fmla="*/ 75 w 219"/>
                <a:gd name="T5" fmla="*/ 101 h 271"/>
                <a:gd name="T6" fmla="*/ 54 w 219"/>
                <a:gd name="T7" fmla="*/ 91 h 271"/>
                <a:gd name="T8" fmla="*/ 40 w 219"/>
                <a:gd name="T9" fmla="*/ 76 h 271"/>
                <a:gd name="T10" fmla="*/ 19 w 219"/>
                <a:gd name="T11" fmla="*/ 59 h 271"/>
                <a:gd name="T12" fmla="*/ 7 w 219"/>
                <a:gd name="T13" fmla="*/ 44 h 271"/>
                <a:gd name="T14" fmla="*/ 0 w 219"/>
                <a:gd name="T15" fmla="*/ 25 h 271"/>
                <a:gd name="T16" fmla="*/ 10 w 219"/>
                <a:gd name="T17" fmla="*/ 10 h 271"/>
                <a:gd name="T18" fmla="*/ 31 w 219"/>
                <a:gd name="T19" fmla="*/ 1 h 271"/>
                <a:gd name="T20" fmla="*/ 45 w 219"/>
                <a:gd name="T21" fmla="*/ 6 h 271"/>
                <a:gd name="T22" fmla="*/ 65 w 219"/>
                <a:gd name="T23" fmla="*/ 19 h 271"/>
                <a:gd name="T24" fmla="*/ 71 w 219"/>
                <a:gd name="T25" fmla="*/ 22 h 271"/>
                <a:gd name="T26" fmla="*/ 83 w 219"/>
                <a:gd name="T27" fmla="*/ 26 h 271"/>
                <a:gd name="T28" fmla="*/ 97 w 219"/>
                <a:gd name="T29" fmla="*/ 25 h 271"/>
                <a:gd name="T30" fmla="*/ 108 w 219"/>
                <a:gd name="T31" fmla="*/ 26 h 271"/>
                <a:gd name="T32" fmla="*/ 116 w 219"/>
                <a:gd name="T33" fmla="*/ 26 h 271"/>
                <a:gd name="T34" fmla="*/ 125 w 219"/>
                <a:gd name="T35" fmla="*/ 28 h 271"/>
                <a:gd name="T36" fmla="*/ 133 w 219"/>
                <a:gd name="T37" fmla="*/ 27 h 271"/>
                <a:gd name="T38" fmla="*/ 143 w 219"/>
                <a:gd name="T39" fmla="*/ 27 h 271"/>
                <a:gd name="T40" fmla="*/ 154 w 219"/>
                <a:gd name="T41" fmla="*/ 28 h 271"/>
                <a:gd name="T42" fmla="*/ 170 w 219"/>
                <a:gd name="T43" fmla="*/ 33 h 271"/>
                <a:gd name="T44" fmla="*/ 182 w 219"/>
                <a:gd name="T45" fmla="*/ 43 h 271"/>
                <a:gd name="T46" fmla="*/ 190 w 219"/>
                <a:gd name="T47" fmla="*/ 53 h 271"/>
                <a:gd name="T48" fmla="*/ 196 w 219"/>
                <a:gd name="T49" fmla="*/ 66 h 271"/>
                <a:gd name="T50" fmla="*/ 199 w 219"/>
                <a:gd name="T51" fmla="*/ 79 h 271"/>
                <a:gd name="T52" fmla="*/ 200 w 219"/>
                <a:gd name="T53" fmla="*/ 93 h 271"/>
                <a:gd name="T54" fmla="*/ 200 w 219"/>
                <a:gd name="T55" fmla="*/ 104 h 271"/>
                <a:gd name="T56" fmla="*/ 197 w 219"/>
                <a:gd name="T57" fmla="*/ 113 h 271"/>
                <a:gd name="T58" fmla="*/ 196 w 219"/>
                <a:gd name="T59" fmla="*/ 119 h 271"/>
                <a:gd name="T60" fmla="*/ 193 w 219"/>
                <a:gd name="T61" fmla="*/ 122 h 271"/>
                <a:gd name="T62" fmla="*/ 189 w 219"/>
                <a:gd name="T63" fmla="*/ 129 h 271"/>
                <a:gd name="T64" fmla="*/ 189 w 219"/>
                <a:gd name="T65" fmla="*/ 138 h 271"/>
                <a:gd name="T66" fmla="*/ 193 w 219"/>
                <a:gd name="T67" fmla="*/ 150 h 271"/>
                <a:gd name="T68" fmla="*/ 195 w 219"/>
                <a:gd name="T69" fmla="*/ 160 h 271"/>
                <a:gd name="T70" fmla="*/ 196 w 219"/>
                <a:gd name="T71" fmla="*/ 165 h 271"/>
                <a:gd name="T72" fmla="*/ 200 w 219"/>
                <a:gd name="T73" fmla="*/ 177 h 271"/>
                <a:gd name="T74" fmla="*/ 213 w 219"/>
                <a:gd name="T75" fmla="*/ 217 h 271"/>
                <a:gd name="T76" fmla="*/ 216 w 219"/>
                <a:gd name="T77" fmla="*/ 241 h 271"/>
                <a:gd name="T78" fmla="*/ 216 w 219"/>
                <a:gd name="T79" fmla="*/ 247 h 271"/>
                <a:gd name="T80" fmla="*/ 214 w 219"/>
                <a:gd name="T81" fmla="*/ 254 h 271"/>
                <a:gd name="T82" fmla="*/ 209 w 219"/>
                <a:gd name="T83" fmla="*/ 265 h 271"/>
                <a:gd name="T84" fmla="*/ 203 w 219"/>
                <a:gd name="T85" fmla="*/ 269 h 271"/>
                <a:gd name="T86" fmla="*/ 196 w 219"/>
                <a:gd name="T87" fmla="*/ 271 h 271"/>
                <a:gd name="T88" fmla="*/ 189 w 219"/>
                <a:gd name="T89" fmla="*/ 271 h 271"/>
                <a:gd name="T90" fmla="*/ 179 w 219"/>
                <a:gd name="T91" fmla="*/ 265 h 271"/>
                <a:gd name="T92" fmla="*/ 158 w 219"/>
                <a:gd name="T93" fmla="*/ 250 h 271"/>
                <a:gd name="T94" fmla="*/ 148 w 219"/>
                <a:gd name="T95" fmla="*/ 241 h 271"/>
                <a:gd name="T96" fmla="*/ 145 w 219"/>
                <a:gd name="T97" fmla="*/ 238 h 271"/>
                <a:gd name="T98" fmla="*/ 145 w 219"/>
                <a:gd name="T99" fmla="*/ 232 h 271"/>
                <a:gd name="T100" fmla="*/ 141 w 219"/>
                <a:gd name="T101" fmla="*/ 228 h 271"/>
                <a:gd name="T102" fmla="*/ 141 w 219"/>
                <a:gd name="T103" fmla="*/ 222 h 271"/>
                <a:gd name="T104" fmla="*/ 139 w 219"/>
                <a:gd name="T105" fmla="*/ 217 h 271"/>
                <a:gd name="T106" fmla="*/ 138 w 219"/>
                <a:gd name="T107" fmla="*/ 214 h 271"/>
                <a:gd name="T108" fmla="*/ 129 w 219"/>
                <a:gd name="T109" fmla="*/ 189 h 271"/>
                <a:gd name="T110" fmla="*/ 118 w 219"/>
                <a:gd name="T111" fmla="*/ 159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9" h="271">
                  <a:moveTo>
                    <a:pt x="115" y="153"/>
                  </a:moveTo>
                  <a:lnTo>
                    <a:pt x="115" y="151"/>
                  </a:lnTo>
                  <a:lnTo>
                    <a:pt x="114" y="148"/>
                  </a:lnTo>
                  <a:lnTo>
                    <a:pt x="114" y="144"/>
                  </a:lnTo>
                  <a:lnTo>
                    <a:pt x="113" y="139"/>
                  </a:lnTo>
                  <a:lnTo>
                    <a:pt x="113" y="134"/>
                  </a:lnTo>
                  <a:lnTo>
                    <a:pt x="110" y="128"/>
                  </a:lnTo>
                  <a:lnTo>
                    <a:pt x="108" y="123"/>
                  </a:lnTo>
                  <a:lnTo>
                    <a:pt x="103" y="118"/>
                  </a:lnTo>
                  <a:lnTo>
                    <a:pt x="97" y="113"/>
                  </a:lnTo>
                  <a:lnTo>
                    <a:pt x="89" y="109"/>
                  </a:lnTo>
                  <a:lnTo>
                    <a:pt x="85" y="108"/>
                  </a:lnTo>
                  <a:lnTo>
                    <a:pt x="82" y="104"/>
                  </a:lnTo>
                  <a:lnTo>
                    <a:pt x="78" y="103"/>
                  </a:lnTo>
                  <a:lnTo>
                    <a:pt x="75" y="101"/>
                  </a:lnTo>
                  <a:lnTo>
                    <a:pt x="71" y="98"/>
                  </a:lnTo>
                  <a:lnTo>
                    <a:pt x="66" y="97"/>
                  </a:lnTo>
                  <a:lnTo>
                    <a:pt x="63" y="95"/>
                  </a:lnTo>
                  <a:lnTo>
                    <a:pt x="58" y="94"/>
                  </a:lnTo>
                  <a:lnTo>
                    <a:pt x="54" y="91"/>
                  </a:lnTo>
                  <a:lnTo>
                    <a:pt x="51" y="89"/>
                  </a:lnTo>
                  <a:lnTo>
                    <a:pt x="48" y="85"/>
                  </a:lnTo>
                  <a:lnTo>
                    <a:pt x="46" y="83"/>
                  </a:lnTo>
                  <a:lnTo>
                    <a:pt x="42" y="79"/>
                  </a:lnTo>
                  <a:lnTo>
                    <a:pt x="40" y="76"/>
                  </a:lnTo>
                  <a:lnTo>
                    <a:pt x="38" y="73"/>
                  </a:lnTo>
                  <a:lnTo>
                    <a:pt x="33" y="70"/>
                  </a:lnTo>
                  <a:lnTo>
                    <a:pt x="29" y="65"/>
                  </a:lnTo>
                  <a:lnTo>
                    <a:pt x="25" y="63"/>
                  </a:lnTo>
                  <a:lnTo>
                    <a:pt x="19" y="59"/>
                  </a:lnTo>
                  <a:lnTo>
                    <a:pt x="14" y="57"/>
                  </a:lnTo>
                  <a:lnTo>
                    <a:pt x="12" y="56"/>
                  </a:lnTo>
                  <a:lnTo>
                    <a:pt x="10" y="52"/>
                  </a:lnTo>
                  <a:lnTo>
                    <a:pt x="8" y="48"/>
                  </a:lnTo>
                  <a:lnTo>
                    <a:pt x="7" y="44"/>
                  </a:lnTo>
                  <a:lnTo>
                    <a:pt x="4" y="40"/>
                  </a:lnTo>
                  <a:lnTo>
                    <a:pt x="3" y="35"/>
                  </a:lnTo>
                  <a:lnTo>
                    <a:pt x="2" y="32"/>
                  </a:lnTo>
                  <a:lnTo>
                    <a:pt x="1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19" y="6"/>
                  </a:lnTo>
                  <a:lnTo>
                    <a:pt x="23" y="4"/>
                  </a:lnTo>
                  <a:lnTo>
                    <a:pt x="27" y="3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39" y="1"/>
                  </a:lnTo>
                  <a:lnTo>
                    <a:pt x="41" y="3"/>
                  </a:lnTo>
                  <a:lnTo>
                    <a:pt x="45" y="6"/>
                  </a:lnTo>
                  <a:lnTo>
                    <a:pt x="48" y="8"/>
                  </a:lnTo>
                  <a:lnTo>
                    <a:pt x="52" y="10"/>
                  </a:lnTo>
                  <a:lnTo>
                    <a:pt x="57" y="14"/>
                  </a:lnTo>
                  <a:lnTo>
                    <a:pt x="62" y="15"/>
                  </a:lnTo>
                  <a:lnTo>
                    <a:pt x="65" y="19"/>
                  </a:lnTo>
                  <a:lnTo>
                    <a:pt x="69" y="20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1" y="22"/>
                  </a:lnTo>
                  <a:lnTo>
                    <a:pt x="72" y="22"/>
                  </a:lnTo>
                  <a:lnTo>
                    <a:pt x="73" y="23"/>
                  </a:lnTo>
                  <a:lnTo>
                    <a:pt x="77" y="25"/>
                  </a:lnTo>
                  <a:lnTo>
                    <a:pt x="79" y="25"/>
                  </a:lnTo>
                  <a:lnTo>
                    <a:pt x="83" y="26"/>
                  </a:lnTo>
                  <a:lnTo>
                    <a:pt x="85" y="26"/>
                  </a:lnTo>
                  <a:lnTo>
                    <a:pt x="89" y="26"/>
                  </a:lnTo>
                  <a:lnTo>
                    <a:pt x="91" y="26"/>
                  </a:lnTo>
                  <a:lnTo>
                    <a:pt x="94" y="26"/>
                  </a:lnTo>
                  <a:lnTo>
                    <a:pt x="97" y="25"/>
                  </a:lnTo>
                  <a:lnTo>
                    <a:pt x="100" y="25"/>
                  </a:lnTo>
                  <a:lnTo>
                    <a:pt x="103" y="26"/>
                  </a:lnTo>
                  <a:lnTo>
                    <a:pt x="104" y="26"/>
                  </a:lnTo>
                  <a:lnTo>
                    <a:pt x="107" y="26"/>
                  </a:lnTo>
                  <a:lnTo>
                    <a:pt x="108" y="26"/>
                  </a:lnTo>
                  <a:lnTo>
                    <a:pt x="109" y="26"/>
                  </a:lnTo>
                  <a:lnTo>
                    <a:pt x="112" y="26"/>
                  </a:lnTo>
                  <a:lnTo>
                    <a:pt x="113" y="26"/>
                  </a:lnTo>
                  <a:lnTo>
                    <a:pt x="114" y="26"/>
                  </a:lnTo>
                  <a:lnTo>
                    <a:pt x="116" y="26"/>
                  </a:lnTo>
                  <a:lnTo>
                    <a:pt x="118" y="27"/>
                  </a:lnTo>
                  <a:lnTo>
                    <a:pt x="119" y="27"/>
                  </a:lnTo>
                  <a:lnTo>
                    <a:pt x="121" y="27"/>
                  </a:lnTo>
                  <a:lnTo>
                    <a:pt x="122" y="28"/>
                  </a:lnTo>
                  <a:lnTo>
                    <a:pt x="125" y="28"/>
                  </a:lnTo>
                  <a:lnTo>
                    <a:pt x="127" y="27"/>
                  </a:lnTo>
                  <a:lnTo>
                    <a:pt x="128" y="27"/>
                  </a:lnTo>
                  <a:lnTo>
                    <a:pt x="129" y="27"/>
                  </a:lnTo>
                  <a:lnTo>
                    <a:pt x="131" y="27"/>
                  </a:lnTo>
                  <a:lnTo>
                    <a:pt x="133" y="27"/>
                  </a:lnTo>
                  <a:lnTo>
                    <a:pt x="134" y="27"/>
                  </a:lnTo>
                  <a:lnTo>
                    <a:pt x="135" y="27"/>
                  </a:lnTo>
                  <a:lnTo>
                    <a:pt x="138" y="27"/>
                  </a:lnTo>
                  <a:lnTo>
                    <a:pt x="141" y="27"/>
                  </a:lnTo>
                  <a:lnTo>
                    <a:pt x="143" y="27"/>
                  </a:lnTo>
                  <a:lnTo>
                    <a:pt x="145" y="27"/>
                  </a:lnTo>
                  <a:lnTo>
                    <a:pt x="147" y="27"/>
                  </a:lnTo>
                  <a:lnTo>
                    <a:pt x="148" y="27"/>
                  </a:lnTo>
                  <a:lnTo>
                    <a:pt x="152" y="27"/>
                  </a:lnTo>
                  <a:lnTo>
                    <a:pt x="154" y="28"/>
                  </a:lnTo>
                  <a:lnTo>
                    <a:pt x="158" y="28"/>
                  </a:lnTo>
                  <a:lnTo>
                    <a:pt x="162" y="28"/>
                  </a:lnTo>
                  <a:lnTo>
                    <a:pt x="164" y="31"/>
                  </a:lnTo>
                  <a:lnTo>
                    <a:pt x="168" y="33"/>
                  </a:lnTo>
                  <a:lnTo>
                    <a:pt x="170" y="33"/>
                  </a:lnTo>
                  <a:lnTo>
                    <a:pt x="174" y="35"/>
                  </a:lnTo>
                  <a:lnTo>
                    <a:pt x="176" y="38"/>
                  </a:lnTo>
                  <a:lnTo>
                    <a:pt x="178" y="39"/>
                  </a:lnTo>
                  <a:lnTo>
                    <a:pt x="181" y="41"/>
                  </a:lnTo>
                  <a:lnTo>
                    <a:pt x="182" y="43"/>
                  </a:lnTo>
                  <a:lnTo>
                    <a:pt x="184" y="45"/>
                  </a:lnTo>
                  <a:lnTo>
                    <a:pt x="187" y="47"/>
                  </a:lnTo>
                  <a:lnTo>
                    <a:pt x="187" y="48"/>
                  </a:lnTo>
                  <a:lnTo>
                    <a:pt x="189" y="52"/>
                  </a:lnTo>
                  <a:lnTo>
                    <a:pt x="190" y="53"/>
                  </a:lnTo>
                  <a:lnTo>
                    <a:pt x="191" y="57"/>
                  </a:lnTo>
                  <a:lnTo>
                    <a:pt x="193" y="59"/>
                  </a:lnTo>
                  <a:lnTo>
                    <a:pt x="194" y="62"/>
                  </a:lnTo>
                  <a:lnTo>
                    <a:pt x="195" y="64"/>
                  </a:lnTo>
                  <a:lnTo>
                    <a:pt x="196" y="66"/>
                  </a:lnTo>
                  <a:lnTo>
                    <a:pt x="196" y="69"/>
                  </a:lnTo>
                  <a:lnTo>
                    <a:pt x="196" y="71"/>
                  </a:lnTo>
                  <a:lnTo>
                    <a:pt x="197" y="73"/>
                  </a:lnTo>
                  <a:lnTo>
                    <a:pt x="199" y="76"/>
                  </a:lnTo>
                  <a:lnTo>
                    <a:pt x="199" y="79"/>
                  </a:lnTo>
                  <a:lnTo>
                    <a:pt x="200" y="82"/>
                  </a:lnTo>
                  <a:lnTo>
                    <a:pt x="200" y="84"/>
                  </a:lnTo>
                  <a:lnTo>
                    <a:pt x="200" y="87"/>
                  </a:lnTo>
                  <a:lnTo>
                    <a:pt x="200" y="89"/>
                  </a:lnTo>
                  <a:lnTo>
                    <a:pt x="200" y="93"/>
                  </a:lnTo>
                  <a:lnTo>
                    <a:pt x="200" y="95"/>
                  </a:lnTo>
                  <a:lnTo>
                    <a:pt x="200" y="97"/>
                  </a:lnTo>
                  <a:lnTo>
                    <a:pt x="200" y="100"/>
                  </a:lnTo>
                  <a:lnTo>
                    <a:pt x="200" y="102"/>
                  </a:lnTo>
                  <a:lnTo>
                    <a:pt x="200" y="104"/>
                  </a:lnTo>
                  <a:lnTo>
                    <a:pt x="200" y="107"/>
                  </a:lnTo>
                  <a:lnTo>
                    <a:pt x="200" y="108"/>
                  </a:lnTo>
                  <a:lnTo>
                    <a:pt x="199" y="110"/>
                  </a:lnTo>
                  <a:lnTo>
                    <a:pt x="199" y="112"/>
                  </a:lnTo>
                  <a:lnTo>
                    <a:pt x="197" y="113"/>
                  </a:lnTo>
                  <a:lnTo>
                    <a:pt x="197" y="115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8"/>
                  </a:lnTo>
                  <a:lnTo>
                    <a:pt x="196" y="119"/>
                  </a:lnTo>
                  <a:lnTo>
                    <a:pt x="195" y="119"/>
                  </a:lnTo>
                  <a:lnTo>
                    <a:pt x="195" y="120"/>
                  </a:lnTo>
                  <a:lnTo>
                    <a:pt x="194" y="121"/>
                  </a:lnTo>
                  <a:lnTo>
                    <a:pt x="194" y="122"/>
                  </a:lnTo>
                  <a:lnTo>
                    <a:pt x="193" y="122"/>
                  </a:lnTo>
                  <a:lnTo>
                    <a:pt x="191" y="123"/>
                  </a:lnTo>
                  <a:lnTo>
                    <a:pt x="191" y="126"/>
                  </a:lnTo>
                  <a:lnTo>
                    <a:pt x="190" y="126"/>
                  </a:lnTo>
                  <a:lnTo>
                    <a:pt x="190" y="128"/>
                  </a:lnTo>
                  <a:lnTo>
                    <a:pt x="189" y="129"/>
                  </a:lnTo>
                  <a:lnTo>
                    <a:pt x="189" y="131"/>
                  </a:lnTo>
                  <a:lnTo>
                    <a:pt x="188" y="132"/>
                  </a:lnTo>
                  <a:lnTo>
                    <a:pt x="188" y="134"/>
                  </a:lnTo>
                  <a:lnTo>
                    <a:pt x="188" y="135"/>
                  </a:lnTo>
                  <a:lnTo>
                    <a:pt x="189" y="138"/>
                  </a:lnTo>
                  <a:lnTo>
                    <a:pt x="190" y="140"/>
                  </a:lnTo>
                  <a:lnTo>
                    <a:pt x="191" y="143"/>
                  </a:lnTo>
                  <a:lnTo>
                    <a:pt x="191" y="145"/>
                  </a:lnTo>
                  <a:lnTo>
                    <a:pt x="191" y="147"/>
                  </a:lnTo>
                  <a:lnTo>
                    <a:pt x="193" y="150"/>
                  </a:lnTo>
                  <a:lnTo>
                    <a:pt x="193" y="153"/>
                  </a:lnTo>
                  <a:lnTo>
                    <a:pt x="194" y="154"/>
                  </a:lnTo>
                  <a:lnTo>
                    <a:pt x="194" y="158"/>
                  </a:lnTo>
                  <a:lnTo>
                    <a:pt x="195" y="159"/>
                  </a:lnTo>
                  <a:lnTo>
                    <a:pt x="195" y="160"/>
                  </a:lnTo>
                  <a:lnTo>
                    <a:pt x="195" y="162"/>
                  </a:lnTo>
                  <a:lnTo>
                    <a:pt x="195" y="163"/>
                  </a:lnTo>
                  <a:lnTo>
                    <a:pt x="195" y="163"/>
                  </a:lnTo>
                  <a:lnTo>
                    <a:pt x="195" y="164"/>
                  </a:lnTo>
                  <a:lnTo>
                    <a:pt x="196" y="165"/>
                  </a:lnTo>
                  <a:lnTo>
                    <a:pt x="196" y="166"/>
                  </a:lnTo>
                  <a:lnTo>
                    <a:pt x="196" y="168"/>
                  </a:lnTo>
                  <a:lnTo>
                    <a:pt x="196" y="168"/>
                  </a:lnTo>
                  <a:lnTo>
                    <a:pt x="197" y="172"/>
                  </a:lnTo>
                  <a:lnTo>
                    <a:pt x="200" y="177"/>
                  </a:lnTo>
                  <a:lnTo>
                    <a:pt x="202" y="184"/>
                  </a:lnTo>
                  <a:lnTo>
                    <a:pt x="206" y="191"/>
                  </a:lnTo>
                  <a:lnTo>
                    <a:pt x="208" y="200"/>
                  </a:lnTo>
                  <a:lnTo>
                    <a:pt x="210" y="209"/>
                  </a:lnTo>
                  <a:lnTo>
                    <a:pt x="213" y="217"/>
                  </a:lnTo>
                  <a:lnTo>
                    <a:pt x="215" y="226"/>
                  </a:lnTo>
                  <a:lnTo>
                    <a:pt x="216" y="233"/>
                  </a:lnTo>
                  <a:lnTo>
                    <a:pt x="219" y="239"/>
                  </a:lnTo>
                  <a:lnTo>
                    <a:pt x="218" y="240"/>
                  </a:lnTo>
                  <a:lnTo>
                    <a:pt x="216" y="241"/>
                  </a:lnTo>
                  <a:lnTo>
                    <a:pt x="216" y="242"/>
                  </a:lnTo>
                  <a:lnTo>
                    <a:pt x="216" y="244"/>
                  </a:lnTo>
                  <a:lnTo>
                    <a:pt x="216" y="245"/>
                  </a:lnTo>
                  <a:lnTo>
                    <a:pt x="216" y="246"/>
                  </a:lnTo>
                  <a:lnTo>
                    <a:pt x="216" y="247"/>
                  </a:lnTo>
                  <a:lnTo>
                    <a:pt x="216" y="248"/>
                  </a:lnTo>
                  <a:lnTo>
                    <a:pt x="216" y="251"/>
                  </a:lnTo>
                  <a:lnTo>
                    <a:pt x="216" y="251"/>
                  </a:lnTo>
                  <a:lnTo>
                    <a:pt x="215" y="252"/>
                  </a:lnTo>
                  <a:lnTo>
                    <a:pt x="214" y="254"/>
                  </a:lnTo>
                  <a:lnTo>
                    <a:pt x="214" y="257"/>
                  </a:lnTo>
                  <a:lnTo>
                    <a:pt x="213" y="258"/>
                  </a:lnTo>
                  <a:lnTo>
                    <a:pt x="212" y="260"/>
                  </a:lnTo>
                  <a:lnTo>
                    <a:pt x="210" y="263"/>
                  </a:lnTo>
                  <a:lnTo>
                    <a:pt x="209" y="265"/>
                  </a:lnTo>
                  <a:lnTo>
                    <a:pt x="208" y="266"/>
                  </a:lnTo>
                  <a:lnTo>
                    <a:pt x="207" y="267"/>
                  </a:lnTo>
                  <a:lnTo>
                    <a:pt x="206" y="269"/>
                  </a:lnTo>
                  <a:lnTo>
                    <a:pt x="206" y="269"/>
                  </a:lnTo>
                  <a:lnTo>
                    <a:pt x="203" y="269"/>
                  </a:lnTo>
                  <a:lnTo>
                    <a:pt x="201" y="269"/>
                  </a:lnTo>
                  <a:lnTo>
                    <a:pt x="200" y="270"/>
                  </a:lnTo>
                  <a:lnTo>
                    <a:pt x="199" y="270"/>
                  </a:lnTo>
                  <a:lnTo>
                    <a:pt x="197" y="270"/>
                  </a:lnTo>
                  <a:lnTo>
                    <a:pt x="196" y="271"/>
                  </a:lnTo>
                  <a:lnTo>
                    <a:pt x="194" y="271"/>
                  </a:lnTo>
                  <a:lnTo>
                    <a:pt x="193" y="271"/>
                  </a:lnTo>
                  <a:lnTo>
                    <a:pt x="191" y="271"/>
                  </a:lnTo>
                  <a:lnTo>
                    <a:pt x="190" y="271"/>
                  </a:lnTo>
                  <a:lnTo>
                    <a:pt x="189" y="271"/>
                  </a:lnTo>
                  <a:lnTo>
                    <a:pt x="188" y="271"/>
                  </a:lnTo>
                  <a:lnTo>
                    <a:pt x="187" y="271"/>
                  </a:lnTo>
                  <a:lnTo>
                    <a:pt x="185" y="270"/>
                  </a:lnTo>
                  <a:lnTo>
                    <a:pt x="182" y="269"/>
                  </a:lnTo>
                  <a:lnTo>
                    <a:pt x="179" y="265"/>
                  </a:lnTo>
                  <a:lnTo>
                    <a:pt x="176" y="264"/>
                  </a:lnTo>
                  <a:lnTo>
                    <a:pt x="171" y="260"/>
                  </a:lnTo>
                  <a:lnTo>
                    <a:pt x="166" y="257"/>
                  </a:lnTo>
                  <a:lnTo>
                    <a:pt x="163" y="253"/>
                  </a:lnTo>
                  <a:lnTo>
                    <a:pt x="158" y="250"/>
                  </a:lnTo>
                  <a:lnTo>
                    <a:pt x="154" y="246"/>
                  </a:lnTo>
                  <a:lnTo>
                    <a:pt x="150" y="242"/>
                  </a:lnTo>
                  <a:lnTo>
                    <a:pt x="148" y="242"/>
                  </a:lnTo>
                  <a:lnTo>
                    <a:pt x="148" y="241"/>
                  </a:lnTo>
                  <a:lnTo>
                    <a:pt x="148" y="241"/>
                  </a:lnTo>
                  <a:lnTo>
                    <a:pt x="148" y="240"/>
                  </a:lnTo>
                  <a:lnTo>
                    <a:pt x="147" y="240"/>
                  </a:lnTo>
                  <a:lnTo>
                    <a:pt x="147" y="239"/>
                  </a:lnTo>
                  <a:lnTo>
                    <a:pt x="146" y="238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5" y="235"/>
                  </a:lnTo>
                  <a:lnTo>
                    <a:pt x="145" y="234"/>
                  </a:lnTo>
                  <a:lnTo>
                    <a:pt x="145" y="233"/>
                  </a:lnTo>
                  <a:lnTo>
                    <a:pt x="145" y="232"/>
                  </a:lnTo>
                  <a:lnTo>
                    <a:pt x="144" y="232"/>
                  </a:lnTo>
                  <a:lnTo>
                    <a:pt x="144" y="231"/>
                  </a:lnTo>
                  <a:lnTo>
                    <a:pt x="143" y="229"/>
                  </a:lnTo>
                  <a:lnTo>
                    <a:pt x="143" y="228"/>
                  </a:lnTo>
                  <a:lnTo>
                    <a:pt x="141" y="228"/>
                  </a:lnTo>
                  <a:lnTo>
                    <a:pt x="141" y="227"/>
                  </a:lnTo>
                  <a:lnTo>
                    <a:pt x="141" y="226"/>
                  </a:lnTo>
                  <a:lnTo>
                    <a:pt x="141" y="225"/>
                  </a:lnTo>
                  <a:lnTo>
                    <a:pt x="141" y="223"/>
                  </a:lnTo>
                  <a:lnTo>
                    <a:pt x="141" y="222"/>
                  </a:lnTo>
                  <a:lnTo>
                    <a:pt x="140" y="221"/>
                  </a:lnTo>
                  <a:lnTo>
                    <a:pt x="140" y="220"/>
                  </a:lnTo>
                  <a:lnTo>
                    <a:pt x="140" y="219"/>
                  </a:lnTo>
                  <a:lnTo>
                    <a:pt x="139" y="219"/>
                  </a:lnTo>
                  <a:lnTo>
                    <a:pt x="139" y="217"/>
                  </a:lnTo>
                  <a:lnTo>
                    <a:pt x="139" y="216"/>
                  </a:lnTo>
                  <a:lnTo>
                    <a:pt x="139" y="215"/>
                  </a:lnTo>
                  <a:lnTo>
                    <a:pt x="139" y="214"/>
                  </a:lnTo>
                  <a:lnTo>
                    <a:pt x="138" y="214"/>
                  </a:lnTo>
                  <a:lnTo>
                    <a:pt x="138" y="214"/>
                  </a:lnTo>
                  <a:lnTo>
                    <a:pt x="138" y="213"/>
                  </a:lnTo>
                  <a:lnTo>
                    <a:pt x="135" y="207"/>
                  </a:lnTo>
                  <a:lnTo>
                    <a:pt x="133" y="201"/>
                  </a:lnTo>
                  <a:lnTo>
                    <a:pt x="131" y="195"/>
                  </a:lnTo>
                  <a:lnTo>
                    <a:pt x="129" y="189"/>
                  </a:lnTo>
                  <a:lnTo>
                    <a:pt x="127" y="182"/>
                  </a:lnTo>
                  <a:lnTo>
                    <a:pt x="125" y="177"/>
                  </a:lnTo>
                  <a:lnTo>
                    <a:pt x="122" y="171"/>
                  </a:lnTo>
                  <a:lnTo>
                    <a:pt x="120" y="164"/>
                  </a:lnTo>
                  <a:lnTo>
                    <a:pt x="118" y="159"/>
                  </a:lnTo>
                  <a:lnTo>
                    <a:pt x="115" y="153"/>
                  </a:lnTo>
                  <a:close/>
                </a:path>
              </a:pathLst>
            </a:custGeom>
            <a:solidFill>
              <a:srgbClr val="4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5" name="Freeform 193">
              <a:extLst>
                <a:ext uri="{FF2B5EF4-FFF2-40B4-BE49-F238E27FC236}">
                  <a16:creationId xmlns:a16="http://schemas.microsoft.com/office/drawing/2014/main" id="{B5BDB23C-676E-34CE-6F78-D727EFB9E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" y="1051"/>
              <a:ext cx="67" cy="86"/>
            </a:xfrm>
            <a:custGeom>
              <a:avLst/>
              <a:gdLst>
                <a:gd name="T0" fmla="*/ 104 w 200"/>
                <a:gd name="T1" fmla="*/ 132 h 257"/>
                <a:gd name="T2" fmla="*/ 88 w 200"/>
                <a:gd name="T3" fmla="*/ 108 h 257"/>
                <a:gd name="T4" fmla="*/ 68 w 200"/>
                <a:gd name="T5" fmla="*/ 96 h 257"/>
                <a:gd name="T6" fmla="*/ 50 w 200"/>
                <a:gd name="T7" fmla="*/ 87 h 257"/>
                <a:gd name="T8" fmla="*/ 36 w 200"/>
                <a:gd name="T9" fmla="*/ 72 h 257"/>
                <a:gd name="T10" fmla="*/ 18 w 200"/>
                <a:gd name="T11" fmla="*/ 57 h 257"/>
                <a:gd name="T12" fmla="*/ 5 w 200"/>
                <a:gd name="T13" fmla="*/ 41 h 257"/>
                <a:gd name="T14" fmla="*/ 0 w 200"/>
                <a:gd name="T15" fmla="*/ 23 h 257"/>
                <a:gd name="T16" fmla="*/ 9 w 200"/>
                <a:gd name="T17" fmla="*/ 9 h 257"/>
                <a:gd name="T18" fmla="*/ 28 w 200"/>
                <a:gd name="T19" fmla="*/ 2 h 257"/>
                <a:gd name="T20" fmla="*/ 41 w 200"/>
                <a:gd name="T21" fmla="*/ 6 h 257"/>
                <a:gd name="T22" fmla="*/ 59 w 200"/>
                <a:gd name="T23" fmla="*/ 17 h 257"/>
                <a:gd name="T24" fmla="*/ 67 w 200"/>
                <a:gd name="T25" fmla="*/ 21 h 257"/>
                <a:gd name="T26" fmla="*/ 79 w 200"/>
                <a:gd name="T27" fmla="*/ 25 h 257"/>
                <a:gd name="T28" fmla="*/ 92 w 200"/>
                <a:gd name="T29" fmla="*/ 25 h 257"/>
                <a:gd name="T30" fmla="*/ 102 w 200"/>
                <a:gd name="T31" fmla="*/ 25 h 257"/>
                <a:gd name="T32" fmla="*/ 109 w 200"/>
                <a:gd name="T33" fmla="*/ 26 h 257"/>
                <a:gd name="T34" fmla="*/ 117 w 200"/>
                <a:gd name="T35" fmla="*/ 26 h 257"/>
                <a:gd name="T36" fmla="*/ 124 w 200"/>
                <a:gd name="T37" fmla="*/ 26 h 257"/>
                <a:gd name="T38" fmla="*/ 134 w 200"/>
                <a:gd name="T39" fmla="*/ 26 h 257"/>
                <a:gd name="T40" fmla="*/ 147 w 200"/>
                <a:gd name="T41" fmla="*/ 28 h 257"/>
                <a:gd name="T42" fmla="*/ 160 w 200"/>
                <a:gd name="T43" fmla="*/ 35 h 257"/>
                <a:gd name="T44" fmla="*/ 171 w 200"/>
                <a:gd name="T45" fmla="*/ 45 h 257"/>
                <a:gd name="T46" fmla="*/ 177 w 200"/>
                <a:gd name="T47" fmla="*/ 54 h 257"/>
                <a:gd name="T48" fmla="*/ 180 w 200"/>
                <a:gd name="T49" fmla="*/ 67 h 257"/>
                <a:gd name="T50" fmla="*/ 184 w 200"/>
                <a:gd name="T51" fmla="*/ 78 h 257"/>
                <a:gd name="T52" fmla="*/ 185 w 200"/>
                <a:gd name="T53" fmla="*/ 91 h 257"/>
                <a:gd name="T54" fmla="*/ 184 w 200"/>
                <a:gd name="T55" fmla="*/ 102 h 257"/>
                <a:gd name="T56" fmla="*/ 180 w 200"/>
                <a:gd name="T57" fmla="*/ 110 h 257"/>
                <a:gd name="T58" fmla="*/ 179 w 200"/>
                <a:gd name="T59" fmla="*/ 114 h 257"/>
                <a:gd name="T60" fmla="*/ 177 w 200"/>
                <a:gd name="T61" fmla="*/ 117 h 257"/>
                <a:gd name="T62" fmla="*/ 174 w 200"/>
                <a:gd name="T63" fmla="*/ 123 h 257"/>
                <a:gd name="T64" fmla="*/ 174 w 200"/>
                <a:gd name="T65" fmla="*/ 132 h 257"/>
                <a:gd name="T66" fmla="*/ 177 w 200"/>
                <a:gd name="T67" fmla="*/ 142 h 257"/>
                <a:gd name="T68" fmla="*/ 179 w 200"/>
                <a:gd name="T69" fmla="*/ 152 h 257"/>
                <a:gd name="T70" fmla="*/ 179 w 200"/>
                <a:gd name="T71" fmla="*/ 157 h 257"/>
                <a:gd name="T72" fmla="*/ 184 w 200"/>
                <a:gd name="T73" fmla="*/ 169 h 257"/>
                <a:gd name="T74" fmla="*/ 196 w 200"/>
                <a:gd name="T75" fmla="*/ 207 h 257"/>
                <a:gd name="T76" fmla="*/ 199 w 200"/>
                <a:gd name="T77" fmla="*/ 229 h 257"/>
                <a:gd name="T78" fmla="*/ 198 w 200"/>
                <a:gd name="T79" fmla="*/ 235 h 257"/>
                <a:gd name="T80" fmla="*/ 198 w 200"/>
                <a:gd name="T81" fmla="*/ 240 h 257"/>
                <a:gd name="T82" fmla="*/ 193 w 200"/>
                <a:gd name="T83" fmla="*/ 251 h 257"/>
                <a:gd name="T84" fmla="*/ 187 w 200"/>
                <a:gd name="T85" fmla="*/ 254 h 257"/>
                <a:gd name="T86" fmla="*/ 179 w 200"/>
                <a:gd name="T87" fmla="*/ 256 h 257"/>
                <a:gd name="T88" fmla="*/ 173 w 200"/>
                <a:gd name="T89" fmla="*/ 257 h 257"/>
                <a:gd name="T90" fmla="*/ 161 w 200"/>
                <a:gd name="T91" fmla="*/ 250 h 257"/>
                <a:gd name="T92" fmla="*/ 141 w 200"/>
                <a:gd name="T93" fmla="*/ 233 h 257"/>
                <a:gd name="T94" fmla="*/ 135 w 200"/>
                <a:gd name="T95" fmla="*/ 226 h 257"/>
                <a:gd name="T96" fmla="*/ 134 w 200"/>
                <a:gd name="T97" fmla="*/ 221 h 257"/>
                <a:gd name="T98" fmla="*/ 130 w 200"/>
                <a:gd name="T99" fmla="*/ 216 h 257"/>
                <a:gd name="T100" fmla="*/ 129 w 200"/>
                <a:gd name="T101" fmla="*/ 211 h 257"/>
                <a:gd name="T102" fmla="*/ 128 w 200"/>
                <a:gd name="T103" fmla="*/ 207 h 257"/>
                <a:gd name="T104" fmla="*/ 127 w 200"/>
                <a:gd name="T105" fmla="*/ 202 h 257"/>
                <a:gd name="T106" fmla="*/ 118 w 200"/>
                <a:gd name="T107" fmla="*/ 179 h 257"/>
                <a:gd name="T108" fmla="*/ 109 w 200"/>
                <a:gd name="T109" fmla="*/ 15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0" h="257">
                  <a:moveTo>
                    <a:pt x="105" y="145"/>
                  </a:moveTo>
                  <a:lnTo>
                    <a:pt x="105" y="142"/>
                  </a:lnTo>
                  <a:lnTo>
                    <a:pt x="105" y="140"/>
                  </a:lnTo>
                  <a:lnTo>
                    <a:pt x="105" y="137"/>
                  </a:lnTo>
                  <a:lnTo>
                    <a:pt x="104" y="132"/>
                  </a:lnTo>
                  <a:lnTo>
                    <a:pt x="103" y="127"/>
                  </a:lnTo>
                  <a:lnTo>
                    <a:pt x="102" y="122"/>
                  </a:lnTo>
                  <a:lnTo>
                    <a:pt x="98" y="116"/>
                  </a:lnTo>
                  <a:lnTo>
                    <a:pt x="94" y="112"/>
                  </a:lnTo>
                  <a:lnTo>
                    <a:pt x="88" y="108"/>
                  </a:lnTo>
                  <a:lnTo>
                    <a:pt x="82" y="104"/>
                  </a:lnTo>
                  <a:lnTo>
                    <a:pt x="78" y="101"/>
                  </a:lnTo>
                  <a:lnTo>
                    <a:pt x="74" y="100"/>
                  </a:lnTo>
                  <a:lnTo>
                    <a:pt x="72" y="97"/>
                  </a:lnTo>
                  <a:lnTo>
                    <a:pt x="68" y="96"/>
                  </a:lnTo>
                  <a:lnTo>
                    <a:pt x="63" y="94"/>
                  </a:lnTo>
                  <a:lnTo>
                    <a:pt x="60" y="91"/>
                  </a:lnTo>
                  <a:lnTo>
                    <a:pt x="57" y="90"/>
                  </a:lnTo>
                  <a:lnTo>
                    <a:pt x="54" y="88"/>
                  </a:lnTo>
                  <a:lnTo>
                    <a:pt x="50" y="87"/>
                  </a:lnTo>
                  <a:lnTo>
                    <a:pt x="47" y="84"/>
                  </a:lnTo>
                  <a:lnTo>
                    <a:pt x="44" y="82"/>
                  </a:lnTo>
                  <a:lnTo>
                    <a:pt x="42" y="78"/>
                  </a:lnTo>
                  <a:lnTo>
                    <a:pt x="40" y="76"/>
                  </a:lnTo>
                  <a:lnTo>
                    <a:pt x="36" y="72"/>
                  </a:lnTo>
                  <a:lnTo>
                    <a:pt x="34" y="69"/>
                  </a:lnTo>
                  <a:lnTo>
                    <a:pt x="31" y="65"/>
                  </a:lnTo>
                  <a:lnTo>
                    <a:pt x="26" y="63"/>
                  </a:lnTo>
                  <a:lnTo>
                    <a:pt x="22" y="59"/>
                  </a:lnTo>
                  <a:lnTo>
                    <a:pt x="18" y="57"/>
                  </a:lnTo>
                  <a:lnTo>
                    <a:pt x="12" y="54"/>
                  </a:lnTo>
                  <a:lnTo>
                    <a:pt x="10" y="52"/>
                  </a:lnTo>
                  <a:lnTo>
                    <a:pt x="7" y="50"/>
                  </a:lnTo>
                  <a:lnTo>
                    <a:pt x="6" y="46"/>
                  </a:lnTo>
                  <a:lnTo>
                    <a:pt x="5" y="41"/>
                  </a:lnTo>
                  <a:lnTo>
                    <a:pt x="4" y="38"/>
                  </a:lnTo>
                  <a:lnTo>
                    <a:pt x="3" y="34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17"/>
                  </a:lnTo>
                  <a:lnTo>
                    <a:pt x="4" y="15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2" y="7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24" y="3"/>
                  </a:lnTo>
                  <a:lnTo>
                    <a:pt x="28" y="2"/>
                  </a:lnTo>
                  <a:lnTo>
                    <a:pt x="31" y="0"/>
                  </a:lnTo>
                  <a:lnTo>
                    <a:pt x="32" y="1"/>
                  </a:lnTo>
                  <a:lnTo>
                    <a:pt x="36" y="2"/>
                  </a:lnTo>
                  <a:lnTo>
                    <a:pt x="37" y="3"/>
                  </a:lnTo>
                  <a:lnTo>
                    <a:pt x="41" y="6"/>
                  </a:lnTo>
                  <a:lnTo>
                    <a:pt x="44" y="7"/>
                  </a:lnTo>
                  <a:lnTo>
                    <a:pt x="49" y="10"/>
                  </a:lnTo>
                  <a:lnTo>
                    <a:pt x="53" y="13"/>
                  </a:lnTo>
                  <a:lnTo>
                    <a:pt x="56" y="15"/>
                  </a:lnTo>
                  <a:lnTo>
                    <a:pt x="59" y="17"/>
                  </a:lnTo>
                  <a:lnTo>
                    <a:pt x="63" y="20"/>
                  </a:lnTo>
                  <a:lnTo>
                    <a:pt x="63" y="20"/>
                  </a:lnTo>
                  <a:lnTo>
                    <a:pt x="65" y="21"/>
                  </a:lnTo>
                  <a:lnTo>
                    <a:pt x="66" y="21"/>
                  </a:lnTo>
                  <a:lnTo>
                    <a:pt x="67" y="21"/>
                  </a:lnTo>
                  <a:lnTo>
                    <a:pt x="68" y="21"/>
                  </a:lnTo>
                  <a:lnTo>
                    <a:pt x="71" y="23"/>
                  </a:lnTo>
                  <a:lnTo>
                    <a:pt x="73" y="25"/>
                  </a:lnTo>
                  <a:lnTo>
                    <a:pt x="77" y="25"/>
                  </a:lnTo>
                  <a:lnTo>
                    <a:pt x="79" y="25"/>
                  </a:lnTo>
                  <a:lnTo>
                    <a:pt x="82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90" y="25"/>
                  </a:lnTo>
                  <a:lnTo>
                    <a:pt x="92" y="25"/>
                  </a:lnTo>
                  <a:lnTo>
                    <a:pt x="96" y="25"/>
                  </a:lnTo>
                  <a:lnTo>
                    <a:pt x="97" y="25"/>
                  </a:lnTo>
                  <a:lnTo>
                    <a:pt x="98" y="25"/>
                  </a:lnTo>
                  <a:lnTo>
                    <a:pt x="100" y="25"/>
                  </a:lnTo>
                  <a:lnTo>
                    <a:pt x="102" y="25"/>
                  </a:lnTo>
                  <a:lnTo>
                    <a:pt x="103" y="25"/>
                  </a:lnTo>
                  <a:lnTo>
                    <a:pt x="105" y="25"/>
                  </a:lnTo>
                  <a:lnTo>
                    <a:pt x="105" y="25"/>
                  </a:lnTo>
                  <a:lnTo>
                    <a:pt x="107" y="25"/>
                  </a:lnTo>
                  <a:lnTo>
                    <a:pt x="109" y="26"/>
                  </a:lnTo>
                  <a:lnTo>
                    <a:pt x="110" y="26"/>
                  </a:lnTo>
                  <a:lnTo>
                    <a:pt x="112" y="26"/>
                  </a:lnTo>
                  <a:lnTo>
                    <a:pt x="115" y="26"/>
                  </a:lnTo>
                  <a:lnTo>
                    <a:pt x="115" y="26"/>
                  </a:lnTo>
                  <a:lnTo>
                    <a:pt x="117" y="26"/>
                  </a:lnTo>
                  <a:lnTo>
                    <a:pt x="119" y="26"/>
                  </a:lnTo>
                  <a:lnTo>
                    <a:pt x="119" y="26"/>
                  </a:lnTo>
                  <a:lnTo>
                    <a:pt x="122" y="26"/>
                  </a:lnTo>
                  <a:lnTo>
                    <a:pt x="123" y="26"/>
                  </a:lnTo>
                  <a:lnTo>
                    <a:pt x="124" y="26"/>
                  </a:lnTo>
                  <a:lnTo>
                    <a:pt x="127" y="26"/>
                  </a:lnTo>
                  <a:lnTo>
                    <a:pt x="128" y="26"/>
                  </a:lnTo>
                  <a:lnTo>
                    <a:pt x="130" y="26"/>
                  </a:lnTo>
                  <a:lnTo>
                    <a:pt x="132" y="26"/>
                  </a:lnTo>
                  <a:lnTo>
                    <a:pt x="134" y="26"/>
                  </a:lnTo>
                  <a:lnTo>
                    <a:pt x="137" y="26"/>
                  </a:lnTo>
                  <a:lnTo>
                    <a:pt x="138" y="26"/>
                  </a:lnTo>
                  <a:lnTo>
                    <a:pt x="142" y="26"/>
                  </a:lnTo>
                  <a:lnTo>
                    <a:pt x="144" y="27"/>
                  </a:lnTo>
                  <a:lnTo>
                    <a:pt x="147" y="28"/>
                  </a:lnTo>
                  <a:lnTo>
                    <a:pt x="150" y="28"/>
                  </a:lnTo>
                  <a:lnTo>
                    <a:pt x="153" y="31"/>
                  </a:lnTo>
                  <a:lnTo>
                    <a:pt x="155" y="32"/>
                  </a:lnTo>
                  <a:lnTo>
                    <a:pt x="158" y="33"/>
                  </a:lnTo>
                  <a:lnTo>
                    <a:pt x="160" y="35"/>
                  </a:lnTo>
                  <a:lnTo>
                    <a:pt x="162" y="37"/>
                  </a:lnTo>
                  <a:lnTo>
                    <a:pt x="165" y="39"/>
                  </a:lnTo>
                  <a:lnTo>
                    <a:pt x="166" y="40"/>
                  </a:lnTo>
                  <a:lnTo>
                    <a:pt x="168" y="42"/>
                  </a:lnTo>
                  <a:lnTo>
                    <a:pt x="171" y="45"/>
                  </a:lnTo>
                  <a:lnTo>
                    <a:pt x="172" y="46"/>
                  </a:lnTo>
                  <a:lnTo>
                    <a:pt x="173" y="48"/>
                  </a:lnTo>
                  <a:lnTo>
                    <a:pt x="174" y="50"/>
                  </a:lnTo>
                  <a:lnTo>
                    <a:pt x="175" y="53"/>
                  </a:lnTo>
                  <a:lnTo>
                    <a:pt x="177" y="54"/>
                  </a:lnTo>
                  <a:lnTo>
                    <a:pt x="178" y="58"/>
                  </a:lnTo>
                  <a:lnTo>
                    <a:pt x="179" y="59"/>
                  </a:lnTo>
                  <a:lnTo>
                    <a:pt x="179" y="63"/>
                  </a:lnTo>
                  <a:lnTo>
                    <a:pt x="180" y="64"/>
                  </a:lnTo>
                  <a:lnTo>
                    <a:pt x="180" y="67"/>
                  </a:lnTo>
                  <a:lnTo>
                    <a:pt x="181" y="69"/>
                  </a:lnTo>
                  <a:lnTo>
                    <a:pt x="181" y="72"/>
                  </a:lnTo>
                  <a:lnTo>
                    <a:pt x="183" y="73"/>
                  </a:lnTo>
                  <a:lnTo>
                    <a:pt x="183" y="77"/>
                  </a:lnTo>
                  <a:lnTo>
                    <a:pt x="184" y="78"/>
                  </a:lnTo>
                  <a:lnTo>
                    <a:pt x="184" y="82"/>
                  </a:lnTo>
                  <a:lnTo>
                    <a:pt x="185" y="84"/>
                  </a:lnTo>
                  <a:lnTo>
                    <a:pt x="185" y="87"/>
                  </a:lnTo>
                  <a:lnTo>
                    <a:pt x="185" y="89"/>
                  </a:lnTo>
                  <a:lnTo>
                    <a:pt x="185" y="91"/>
                  </a:lnTo>
                  <a:lnTo>
                    <a:pt x="185" y="94"/>
                  </a:lnTo>
                  <a:lnTo>
                    <a:pt x="185" y="96"/>
                  </a:lnTo>
                  <a:lnTo>
                    <a:pt x="184" y="98"/>
                  </a:lnTo>
                  <a:lnTo>
                    <a:pt x="184" y="101"/>
                  </a:lnTo>
                  <a:lnTo>
                    <a:pt x="184" y="102"/>
                  </a:lnTo>
                  <a:lnTo>
                    <a:pt x="183" y="104"/>
                  </a:lnTo>
                  <a:lnTo>
                    <a:pt x="183" y="104"/>
                  </a:lnTo>
                  <a:lnTo>
                    <a:pt x="181" y="107"/>
                  </a:lnTo>
                  <a:lnTo>
                    <a:pt x="181" y="109"/>
                  </a:lnTo>
                  <a:lnTo>
                    <a:pt x="180" y="110"/>
                  </a:lnTo>
                  <a:lnTo>
                    <a:pt x="180" y="110"/>
                  </a:lnTo>
                  <a:lnTo>
                    <a:pt x="180" y="112"/>
                  </a:lnTo>
                  <a:lnTo>
                    <a:pt x="179" y="112"/>
                  </a:lnTo>
                  <a:lnTo>
                    <a:pt x="179" y="113"/>
                  </a:lnTo>
                  <a:lnTo>
                    <a:pt x="179" y="114"/>
                  </a:lnTo>
                  <a:lnTo>
                    <a:pt x="179" y="114"/>
                  </a:lnTo>
                  <a:lnTo>
                    <a:pt x="179" y="115"/>
                  </a:lnTo>
                  <a:lnTo>
                    <a:pt x="178" y="115"/>
                  </a:lnTo>
                  <a:lnTo>
                    <a:pt x="178" y="116"/>
                  </a:lnTo>
                  <a:lnTo>
                    <a:pt x="177" y="117"/>
                  </a:lnTo>
                  <a:lnTo>
                    <a:pt x="175" y="119"/>
                  </a:lnTo>
                  <a:lnTo>
                    <a:pt x="175" y="119"/>
                  </a:lnTo>
                  <a:lnTo>
                    <a:pt x="174" y="121"/>
                  </a:lnTo>
                  <a:lnTo>
                    <a:pt x="174" y="122"/>
                  </a:lnTo>
                  <a:lnTo>
                    <a:pt x="174" y="123"/>
                  </a:lnTo>
                  <a:lnTo>
                    <a:pt x="174" y="125"/>
                  </a:lnTo>
                  <a:lnTo>
                    <a:pt x="173" y="127"/>
                  </a:lnTo>
                  <a:lnTo>
                    <a:pt x="173" y="129"/>
                  </a:lnTo>
                  <a:lnTo>
                    <a:pt x="173" y="129"/>
                  </a:lnTo>
                  <a:lnTo>
                    <a:pt x="174" y="132"/>
                  </a:lnTo>
                  <a:lnTo>
                    <a:pt x="174" y="134"/>
                  </a:lnTo>
                  <a:lnTo>
                    <a:pt x="174" y="137"/>
                  </a:lnTo>
                  <a:lnTo>
                    <a:pt x="175" y="138"/>
                  </a:lnTo>
                  <a:lnTo>
                    <a:pt x="177" y="141"/>
                  </a:lnTo>
                  <a:lnTo>
                    <a:pt x="177" y="142"/>
                  </a:lnTo>
                  <a:lnTo>
                    <a:pt x="178" y="146"/>
                  </a:lnTo>
                  <a:lnTo>
                    <a:pt x="178" y="147"/>
                  </a:lnTo>
                  <a:lnTo>
                    <a:pt x="179" y="150"/>
                  </a:lnTo>
                  <a:lnTo>
                    <a:pt x="179" y="152"/>
                  </a:lnTo>
                  <a:lnTo>
                    <a:pt x="179" y="152"/>
                  </a:lnTo>
                  <a:lnTo>
                    <a:pt x="179" y="153"/>
                  </a:lnTo>
                  <a:lnTo>
                    <a:pt x="179" y="154"/>
                  </a:lnTo>
                  <a:lnTo>
                    <a:pt x="179" y="156"/>
                  </a:lnTo>
                  <a:lnTo>
                    <a:pt x="179" y="156"/>
                  </a:lnTo>
                  <a:lnTo>
                    <a:pt x="179" y="157"/>
                  </a:lnTo>
                  <a:lnTo>
                    <a:pt x="179" y="158"/>
                  </a:lnTo>
                  <a:lnTo>
                    <a:pt x="179" y="159"/>
                  </a:lnTo>
                  <a:lnTo>
                    <a:pt x="179" y="160"/>
                  </a:lnTo>
                  <a:lnTo>
                    <a:pt x="181" y="163"/>
                  </a:lnTo>
                  <a:lnTo>
                    <a:pt x="184" y="169"/>
                  </a:lnTo>
                  <a:lnTo>
                    <a:pt x="186" y="175"/>
                  </a:lnTo>
                  <a:lnTo>
                    <a:pt x="188" y="182"/>
                  </a:lnTo>
                  <a:lnTo>
                    <a:pt x="191" y="190"/>
                  </a:lnTo>
                  <a:lnTo>
                    <a:pt x="193" y="198"/>
                  </a:lnTo>
                  <a:lnTo>
                    <a:pt x="196" y="207"/>
                  </a:lnTo>
                  <a:lnTo>
                    <a:pt x="198" y="214"/>
                  </a:lnTo>
                  <a:lnTo>
                    <a:pt x="199" y="221"/>
                  </a:lnTo>
                  <a:lnTo>
                    <a:pt x="200" y="226"/>
                  </a:lnTo>
                  <a:lnTo>
                    <a:pt x="199" y="227"/>
                  </a:lnTo>
                  <a:lnTo>
                    <a:pt x="199" y="229"/>
                  </a:lnTo>
                  <a:lnTo>
                    <a:pt x="199" y="231"/>
                  </a:lnTo>
                  <a:lnTo>
                    <a:pt x="198" y="231"/>
                  </a:lnTo>
                  <a:lnTo>
                    <a:pt x="198" y="232"/>
                  </a:lnTo>
                  <a:lnTo>
                    <a:pt x="198" y="234"/>
                  </a:lnTo>
                  <a:lnTo>
                    <a:pt x="198" y="235"/>
                  </a:lnTo>
                  <a:lnTo>
                    <a:pt x="198" y="235"/>
                  </a:lnTo>
                  <a:lnTo>
                    <a:pt x="198" y="238"/>
                  </a:lnTo>
                  <a:lnTo>
                    <a:pt x="198" y="239"/>
                  </a:lnTo>
                  <a:lnTo>
                    <a:pt x="198" y="239"/>
                  </a:lnTo>
                  <a:lnTo>
                    <a:pt x="198" y="240"/>
                  </a:lnTo>
                  <a:lnTo>
                    <a:pt x="197" y="242"/>
                  </a:lnTo>
                  <a:lnTo>
                    <a:pt x="196" y="245"/>
                  </a:lnTo>
                  <a:lnTo>
                    <a:pt x="194" y="247"/>
                  </a:lnTo>
                  <a:lnTo>
                    <a:pt x="193" y="250"/>
                  </a:lnTo>
                  <a:lnTo>
                    <a:pt x="193" y="251"/>
                  </a:lnTo>
                  <a:lnTo>
                    <a:pt x="192" y="253"/>
                  </a:lnTo>
                  <a:lnTo>
                    <a:pt x="191" y="253"/>
                  </a:lnTo>
                  <a:lnTo>
                    <a:pt x="190" y="254"/>
                  </a:lnTo>
                  <a:lnTo>
                    <a:pt x="188" y="254"/>
                  </a:lnTo>
                  <a:lnTo>
                    <a:pt x="187" y="254"/>
                  </a:lnTo>
                  <a:lnTo>
                    <a:pt x="185" y="254"/>
                  </a:lnTo>
                  <a:lnTo>
                    <a:pt x="185" y="254"/>
                  </a:lnTo>
                  <a:lnTo>
                    <a:pt x="183" y="256"/>
                  </a:lnTo>
                  <a:lnTo>
                    <a:pt x="181" y="256"/>
                  </a:lnTo>
                  <a:lnTo>
                    <a:pt x="179" y="256"/>
                  </a:lnTo>
                  <a:lnTo>
                    <a:pt x="178" y="257"/>
                  </a:lnTo>
                  <a:lnTo>
                    <a:pt x="177" y="257"/>
                  </a:lnTo>
                  <a:lnTo>
                    <a:pt x="174" y="257"/>
                  </a:lnTo>
                  <a:lnTo>
                    <a:pt x="174" y="257"/>
                  </a:lnTo>
                  <a:lnTo>
                    <a:pt x="173" y="257"/>
                  </a:lnTo>
                  <a:lnTo>
                    <a:pt x="172" y="257"/>
                  </a:lnTo>
                  <a:lnTo>
                    <a:pt x="171" y="256"/>
                  </a:lnTo>
                  <a:lnTo>
                    <a:pt x="167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6" y="246"/>
                  </a:lnTo>
                  <a:lnTo>
                    <a:pt x="153" y="244"/>
                  </a:lnTo>
                  <a:lnTo>
                    <a:pt x="148" y="239"/>
                  </a:lnTo>
                  <a:lnTo>
                    <a:pt x="144" y="236"/>
                  </a:lnTo>
                  <a:lnTo>
                    <a:pt x="141" y="233"/>
                  </a:lnTo>
                  <a:lnTo>
                    <a:pt x="138" y="231"/>
                  </a:lnTo>
                  <a:lnTo>
                    <a:pt x="137" y="229"/>
                  </a:lnTo>
                  <a:lnTo>
                    <a:pt x="136" y="228"/>
                  </a:lnTo>
                  <a:lnTo>
                    <a:pt x="136" y="227"/>
                  </a:lnTo>
                  <a:lnTo>
                    <a:pt x="135" y="226"/>
                  </a:lnTo>
                  <a:lnTo>
                    <a:pt x="134" y="226"/>
                  </a:lnTo>
                  <a:lnTo>
                    <a:pt x="134" y="225"/>
                  </a:lnTo>
                  <a:lnTo>
                    <a:pt x="134" y="223"/>
                  </a:lnTo>
                  <a:lnTo>
                    <a:pt x="134" y="222"/>
                  </a:lnTo>
                  <a:lnTo>
                    <a:pt x="134" y="221"/>
                  </a:lnTo>
                  <a:lnTo>
                    <a:pt x="132" y="221"/>
                  </a:lnTo>
                  <a:lnTo>
                    <a:pt x="132" y="220"/>
                  </a:lnTo>
                  <a:lnTo>
                    <a:pt x="131" y="219"/>
                  </a:lnTo>
                  <a:lnTo>
                    <a:pt x="131" y="217"/>
                  </a:lnTo>
                  <a:lnTo>
                    <a:pt x="130" y="216"/>
                  </a:lnTo>
                  <a:lnTo>
                    <a:pt x="130" y="216"/>
                  </a:lnTo>
                  <a:lnTo>
                    <a:pt x="130" y="215"/>
                  </a:lnTo>
                  <a:lnTo>
                    <a:pt x="129" y="213"/>
                  </a:lnTo>
                  <a:lnTo>
                    <a:pt x="129" y="213"/>
                  </a:lnTo>
                  <a:lnTo>
                    <a:pt x="129" y="211"/>
                  </a:lnTo>
                  <a:lnTo>
                    <a:pt x="128" y="210"/>
                  </a:lnTo>
                  <a:lnTo>
                    <a:pt x="128" y="209"/>
                  </a:lnTo>
                  <a:lnTo>
                    <a:pt x="128" y="208"/>
                  </a:lnTo>
                  <a:lnTo>
                    <a:pt x="128" y="207"/>
                  </a:lnTo>
                  <a:lnTo>
                    <a:pt x="128" y="207"/>
                  </a:lnTo>
                  <a:lnTo>
                    <a:pt x="128" y="206"/>
                  </a:lnTo>
                  <a:lnTo>
                    <a:pt x="128" y="204"/>
                  </a:lnTo>
                  <a:lnTo>
                    <a:pt x="128" y="203"/>
                  </a:lnTo>
                  <a:lnTo>
                    <a:pt x="127" y="203"/>
                  </a:lnTo>
                  <a:lnTo>
                    <a:pt x="127" y="202"/>
                  </a:lnTo>
                  <a:lnTo>
                    <a:pt x="127" y="202"/>
                  </a:lnTo>
                  <a:lnTo>
                    <a:pt x="124" y="196"/>
                  </a:lnTo>
                  <a:lnTo>
                    <a:pt x="122" y="190"/>
                  </a:lnTo>
                  <a:lnTo>
                    <a:pt x="119" y="184"/>
                  </a:lnTo>
                  <a:lnTo>
                    <a:pt x="118" y="179"/>
                  </a:lnTo>
                  <a:lnTo>
                    <a:pt x="116" y="173"/>
                  </a:lnTo>
                  <a:lnTo>
                    <a:pt x="115" y="167"/>
                  </a:lnTo>
                  <a:lnTo>
                    <a:pt x="112" y="162"/>
                  </a:lnTo>
                  <a:lnTo>
                    <a:pt x="110" y="156"/>
                  </a:lnTo>
                  <a:lnTo>
                    <a:pt x="109" y="151"/>
                  </a:lnTo>
                  <a:lnTo>
                    <a:pt x="105" y="145"/>
                  </a:lnTo>
                  <a:close/>
                </a:path>
              </a:pathLst>
            </a:custGeom>
            <a:solidFill>
              <a:srgbClr val="4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6" name="Freeform 194">
              <a:extLst>
                <a:ext uri="{FF2B5EF4-FFF2-40B4-BE49-F238E27FC236}">
                  <a16:creationId xmlns:a16="http://schemas.microsoft.com/office/drawing/2014/main" id="{A469626A-42FF-94BE-3529-4F1AD466C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053"/>
              <a:ext cx="62" cy="80"/>
            </a:xfrm>
            <a:custGeom>
              <a:avLst/>
              <a:gdLst>
                <a:gd name="T0" fmla="*/ 94 w 184"/>
                <a:gd name="T1" fmla="*/ 123 h 241"/>
                <a:gd name="T2" fmla="*/ 81 w 184"/>
                <a:gd name="T3" fmla="*/ 101 h 241"/>
                <a:gd name="T4" fmla="*/ 62 w 184"/>
                <a:gd name="T5" fmla="*/ 89 h 241"/>
                <a:gd name="T6" fmla="*/ 46 w 184"/>
                <a:gd name="T7" fmla="*/ 79 h 241"/>
                <a:gd name="T8" fmla="*/ 34 w 184"/>
                <a:gd name="T9" fmla="*/ 67 h 241"/>
                <a:gd name="T10" fmla="*/ 16 w 184"/>
                <a:gd name="T11" fmla="*/ 52 h 241"/>
                <a:gd name="T12" fmla="*/ 5 w 184"/>
                <a:gd name="T13" fmla="*/ 38 h 241"/>
                <a:gd name="T14" fmla="*/ 0 w 184"/>
                <a:gd name="T15" fmla="*/ 21 h 241"/>
                <a:gd name="T16" fmla="*/ 9 w 184"/>
                <a:gd name="T17" fmla="*/ 8 h 241"/>
                <a:gd name="T18" fmla="*/ 25 w 184"/>
                <a:gd name="T19" fmla="*/ 0 h 241"/>
                <a:gd name="T20" fmla="*/ 38 w 184"/>
                <a:gd name="T21" fmla="*/ 4 h 241"/>
                <a:gd name="T22" fmla="*/ 55 w 184"/>
                <a:gd name="T23" fmla="*/ 15 h 241"/>
                <a:gd name="T24" fmla="*/ 60 w 184"/>
                <a:gd name="T25" fmla="*/ 19 h 241"/>
                <a:gd name="T26" fmla="*/ 66 w 184"/>
                <a:gd name="T27" fmla="*/ 21 h 241"/>
                <a:gd name="T28" fmla="*/ 78 w 184"/>
                <a:gd name="T29" fmla="*/ 22 h 241"/>
                <a:gd name="T30" fmla="*/ 89 w 184"/>
                <a:gd name="T31" fmla="*/ 22 h 241"/>
                <a:gd name="T32" fmla="*/ 97 w 184"/>
                <a:gd name="T33" fmla="*/ 22 h 241"/>
                <a:gd name="T34" fmla="*/ 103 w 184"/>
                <a:gd name="T35" fmla="*/ 23 h 241"/>
                <a:gd name="T36" fmla="*/ 111 w 184"/>
                <a:gd name="T37" fmla="*/ 23 h 241"/>
                <a:gd name="T38" fmla="*/ 118 w 184"/>
                <a:gd name="T39" fmla="*/ 23 h 241"/>
                <a:gd name="T40" fmla="*/ 129 w 184"/>
                <a:gd name="T41" fmla="*/ 25 h 241"/>
                <a:gd name="T42" fmla="*/ 141 w 184"/>
                <a:gd name="T43" fmla="*/ 28 h 241"/>
                <a:gd name="T44" fmla="*/ 152 w 184"/>
                <a:gd name="T45" fmla="*/ 38 h 241"/>
                <a:gd name="T46" fmla="*/ 159 w 184"/>
                <a:gd name="T47" fmla="*/ 46 h 241"/>
                <a:gd name="T48" fmla="*/ 165 w 184"/>
                <a:gd name="T49" fmla="*/ 57 h 241"/>
                <a:gd name="T50" fmla="*/ 167 w 184"/>
                <a:gd name="T51" fmla="*/ 69 h 241"/>
                <a:gd name="T52" fmla="*/ 168 w 184"/>
                <a:gd name="T53" fmla="*/ 79 h 241"/>
                <a:gd name="T54" fmla="*/ 168 w 184"/>
                <a:gd name="T55" fmla="*/ 91 h 241"/>
                <a:gd name="T56" fmla="*/ 166 w 184"/>
                <a:gd name="T57" fmla="*/ 100 h 241"/>
                <a:gd name="T58" fmla="*/ 165 w 184"/>
                <a:gd name="T59" fmla="*/ 106 h 241"/>
                <a:gd name="T60" fmla="*/ 162 w 184"/>
                <a:gd name="T61" fmla="*/ 109 h 241"/>
                <a:gd name="T62" fmla="*/ 160 w 184"/>
                <a:gd name="T63" fmla="*/ 114 h 241"/>
                <a:gd name="T64" fmla="*/ 159 w 184"/>
                <a:gd name="T65" fmla="*/ 121 h 241"/>
                <a:gd name="T66" fmla="*/ 161 w 184"/>
                <a:gd name="T67" fmla="*/ 131 h 241"/>
                <a:gd name="T68" fmla="*/ 164 w 184"/>
                <a:gd name="T69" fmla="*/ 141 h 241"/>
                <a:gd name="T70" fmla="*/ 165 w 184"/>
                <a:gd name="T71" fmla="*/ 147 h 241"/>
                <a:gd name="T72" fmla="*/ 168 w 184"/>
                <a:gd name="T73" fmla="*/ 158 h 241"/>
                <a:gd name="T74" fmla="*/ 179 w 184"/>
                <a:gd name="T75" fmla="*/ 194 h 241"/>
                <a:gd name="T76" fmla="*/ 183 w 184"/>
                <a:gd name="T77" fmla="*/ 215 h 241"/>
                <a:gd name="T78" fmla="*/ 183 w 184"/>
                <a:gd name="T79" fmla="*/ 221 h 241"/>
                <a:gd name="T80" fmla="*/ 180 w 184"/>
                <a:gd name="T81" fmla="*/ 227 h 241"/>
                <a:gd name="T82" fmla="*/ 177 w 184"/>
                <a:gd name="T83" fmla="*/ 236 h 241"/>
                <a:gd name="T84" fmla="*/ 171 w 184"/>
                <a:gd name="T85" fmla="*/ 239 h 241"/>
                <a:gd name="T86" fmla="*/ 165 w 184"/>
                <a:gd name="T87" fmla="*/ 241 h 241"/>
                <a:gd name="T88" fmla="*/ 159 w 184"/>
                <a:gd name="T89" fmla="*/ 241 h 241"/>
                <a:gd name="T90" fmla="*/ 150 w 184"/>
                <a:gd name="T91" fmla="*/ 236 h 241"/>
                <a:gd name="T92" fmla="*/ 131 w 184"/>
                <a:gd name="T93" fmla="*/ 222 h 241"/>
                <a:gd name="T94" fmla="*/ 124 w 184"/>
                <a:gd name="T95" fmla="*/ 213 h 241"/>
                <a:gd name="T96" fmla="*/ 122 w 184"/>
                <a:gd name="T97" fmla="*/ 209 h 241"/>
                <a:gd name="T98" fmla="*/ 121 w 184"/>
                <a:gd name="T99" fmla="*/ 207 h 241"/>
                <a:gd name="T100" fmla="*/ 119 w 184"/>
                <a:gd name="T101" fmla="*/ 203 h 241"/>
                <a:gd name="T102" fmla="*/ 117 w 184"/>
                <a:gd name="T103" fmla="*/ 198 h 241"/>
                <a:gd name="T104" fmla="*/ 117 w 184"/>
                <a:gd name="T105" fmla="*/ 194 h 241"/>
                <a:gd name="T106" fmla="*/ 116 w 184"/>
                <a:gd name="T107" fmla="*/ 189 h 241"/>
                <a:gd name="T108" fmla="*/ 106 w 184"/>
                <a:gd name="T109" fmla="*/ 161 h 241"/>
                <a:gd name="T110" fmla="*/ 97 w 184"/>
                <a:gd name="T111" fmla="*/ 13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4" h="241">
                  <a:moveTo>
                    <a:pt x="97" y="135"/>
                  </a:moveTo>
                  <a:lnTo>
                    <a:pt x="96" y="134"/>
                  </a:lnTo>
                  <a:lnTo>
                    <a:pt x="96" y="131"/>
                  </a:lnTo>
                  <a:lnTo>
                    <a:pt x="96" y="127"/>
                  </a:lnTo>
                  <a:lnTo>
                    <a:pt x="94" y="123"/>
                  </a:lnTo>
                  <a:lnTo>
                    <a:pt x="94" y="119"/>
                  </a:lnTo>
                  <a:lnTo>
                    <a:pt x="93" y="114"/>
                  </a:lnTo>
                  <a:lnTo>
                    <a:pt x="90" y="109"/>
                  </a:lnTo>
                  <a:lnTo>
                    <a:pt x="86" y="104"/>
                  </a:lnTo>
                  <a:lnTo>
                    <a:pt x="81" y="101"/>
                  </a:lnTo>
                  <a:lnTo>
                    <a:pt x="75" y="96"/>
                  </a:lnTo>
                  <a:lnTo>
                    <a:pt x="71" y="95"/>
                  </a:lnTo>
                  <a:lnTo>
                    <a:pt x="68" y="92"/>
                  </a:lnTo>
                  <a:lnTo>
                    <a:pt x="66" y="91"/>
                  </a:lnTo>
                  <a:lnTo>
                    <a:pt x="62" y="89"/>
                  </a:lnTo>
                  <a:lnTo>
                    <a:pt x="59" y="88"/>
                  </a:lnTo>
                  <a:lnTo>
                    <a:pt x="55" y="85"/>
                  </a:lnTo>
                  <a:lnTo>
                    <a:pt x="53" y="83"/>
                  </a:lnTo>
                  <a:lnTo>
                    <a:pt x="49" y="83"/>
                  </a:lnTo>
                  <a:lnTo>
                    <a:pt x="46" y="79"/>
                  </a:lnTo>
                  <a:lnTo>
                    <a:pt x="43" y="78"/>
                  </a:lnTo>
                  <a:lnTo>
                    <a:pt x="41" y="76"/>
                  </a:lnTo>
                  <a:lnTo>
                    <a:pt x="38" y="73"/>
                  </a:lnTo>
                  <a:lnTo>
                    <a:pt x="36" y="70"/>
                  </a:lnTo>
                  <a:lnTo>
                    <a:pt x="34" y="67"/>
                  </a:lnTo>
                  <a:lnTo>
                    <a:pt x="31" y="64"/>
                  </a:lnTo>
                  <a:lnTo>
                    <a:pt x="28" y="60"/>
                  </a:lnTo>
                  <a:lnTo>
                    <a:pt x="24" y="58"/>
                  </a:lnTo>
                  <a:lnTo>
                    <a:pt x="21" y="56"/>
                  </a:lnTo>
                  <a:lnTo>
                    <a:pt x="16" y="52"/>
                  </a:lnTo>
                  <a:lnTo>
                    <a:pt x="11" y="50"/>
                  </a:lnTo>
                  <a:lnTo>
                    <a:pt x="9" y="47"/>
                  </a:lnTo>
                  <a:lnTo>
                    <a:pt x="8" y="46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3" y="34"/>
                  </a:lnTo>
                  <a:lnTo>
                    <a:pt x="2" y="31"/>
                  </a:lnTo>
                  <a:lnTo>
                    <a:pt x="2" y="27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3" y="13"/>
                  </a:lnTo>
                  <a:lnTo>
                    <a:pt x="5" y="10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6" y="4"/>
                  </a:lnTo>
                  <a:lnTo>
                    <a:pt x="19" y="3"/>
                  </a:lnTo>
                  <a:lnTo>
                    <a:pt x="22" y="1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4" y="2"/>
                  </a:lnTo>
                  <a:lnTo>
                    <a:pt x="38" y="4"/>
                  </a:lnTo>
                  <a:lnTo>
                    <a:pt x="41" y="6"/>
                  </a:lnTo>
                  <a:lnTo>
                    <a:pt x="44" y="9"/>
                  </a:lnTo>
                  <a:lnTo>
                    <a:pt x="48" y="11"/>
                  </a:lnTo>
                  <a:lnTo>
                    <a:pt x="52" y="13"/>
                  </a:lnTo>
                  <a:lnTo>
                    <a:pt x="55" y="15"/>
                  </a:lnTo>
                  <a:lnTo>
                    <a:pt x="58" y="17"/>
                  </a:lnTo>
                  <a:lnTo>
                    <a:pt x="58" y="19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61" y="19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6" y="21"/>
                  </a:lnTo>
                  <a:lnTo>
                    <a:pt x="67" y="22"/>
                  </a:lnTo>
                  <a:lnTo>
                    <a:pt x="71" y="22"/>
                  </a:lnTo>
                  <a:lnTo>
                    <a:pt x="73" y="22"/>
                  </a:lnTo>
                  <a:lnTo>
                    <a:pt x="75" y="22"/>
                  </a:lnTo>
                  <a:lnTo>
                    <a:pt x="78" y="22"/>
                  </a:lnTo>
                  <a:lnTo>
                    <a:pt x="81" y="22"/>
                  </a:lnTo>
                  <a:lnTo>
                    <a:pt x="83" y="22"/>
                  </a:lnTo>
                  <a:lnTo>
                    <a:pt x="85" y="22"/>
                  </a:lnTo>
                  <a:lnTo>
                    <a:pt x="89" y="22"/>
                  </a:lnTo>
                  <a:lnTo>
                    <a:pt x="89" y="22"/>
                  </a:lnTo>
                  <a:lnTo>
                    <a:pt x="91" y="22"/>
                  </a:lnTo>
                  <a:lnTo>
                    <a:pt x="92" y="22"/>
                  </a:lnTo>
                  <a:lnTo>
                    <a:pt x="94" y="22"/>
                  </a:lnTo>
                  <a:lnTo>
                    <a:pt x="94" y="22"/>
                  </a:lnTo>
                  <a:lnTo>
                    <a:pt x="97" y="22"/>
                  </a:lnTo>
                  <a:lnTo>
                    <a:pt x="98" y="22"/>
                  </a:lnTo>
                  <a:lnTo>
                    <a:pt x="99" y="23"/>
                  </a:lnTo>
                  <a:lnTo>
                    <a:pt x="100" y="23"/>
                  </a:lnTo>
                  <a:lnTo>
                    <a:pt x="103" y="23"/>
                  </a:lnTo>
                  <a:lnTo>
                    <a:pt x="103" y="23"/>
                  </a:lnTo>
                  <a:lnTo>
                    <a:pt x="105" y="23"/>
                  </a:lnTo>
                  <a:lnTo>
                    <a:pt x="106" y="23"/>
                  </a:lnTo>
                  <a:lnTo>
                    <a:pt x="108" y="23"/>
                  </a:lnTo>
                  <a:lnTo>
                    <a:pt x="109" y="23"/>
                  </a:lnTo>
                  <a:lnTo>
                    <a:pt x="111" y="23"/>
                  </a:lnTo>
                  <a:lnTo>
                    <a:pt x="112" y="23"/>
                  </a:lnTo>
                  <a:lnTo>
                    <a:pt x="114" y="23"/>
                  </a:lnTo>
                  <a:lnTo>
                    <a:pt x="116" y="23"/>
                  </a:lnTo>
                  <a:lnTo>
                    <a:pt x="117" y="23"/>
                  </a:lnTo>
                  <a:lnTo>
                    <a:pt x="118" y="23"/>
                  </a:lnTo>
                  <a:lnTo>
                    <a:pt x="121" y="23"/>
                  </a:lnTo>
                  <a:lnTo>
                    <a:pt x="122" y="23"/>
                  </a:lnTo>
                  <a:lnTo>
                    <a:pt x="125" y="23"/>
                  </a:lnTo>
                  <a:lnTo>
                    <a:pt x="127" y="23"/>
                  </a:lnTo>
                  <a:lnTo>
                    <a:pt x="129" y="25"/>
                  </a:lnTo>
                  <a:lnTo>
                    <a:pt x="131" y="25"/>
                  </a:lnTo>
                  <a:lnTo>
                    <a:pt x="134" y="26"/>
                  </a:lnTo>
                  <a:lnTo>
                    <a:pt x="136" y="27"/>
                  </a:lnTo>
                  <a:lnTo>
                    <a:pt x="139" y="27"/>
                  </a:lnTo>
                  <a:lnTo>
                    <a:pt x="141" y="28"/>
                  </a:lnTo>
                  <a:lnTo>
                    <a:pt x="143" y="31"/>
                  </a:lnTo>
                  <a:lnTo>
                    <a:pt x="146" y="32"/>
                  </a:lnTo>
                  <a:lnTo>
                    <a:pt x="148" y="33"/>
                  </a:lnTo>
                  <a:lnTo>
                    <a:pt x="150" y="35"/>
                  </a:lnTo>
                  <a:lnTo>
                    <a:pt x="152" y="38"/>
                  </a:lnTo>
                  <a:lnTo>
                    <a:pt x="154" y="39"/>
                  </a:lnTo>
                  <a:lnTo>
                    <a:pt x="155" y="41"/>
                  </a:lnTo>
                  <a:lnTo>
                    <a:pt x="156" y="42"/>
                  </a:lnTo>
                  <a:lnTo>
                    <a:pt x="158" y="44"/>
                  </a:lnTo>
                  <a:lnTo>
                    <a:pt x="159" y="46"/>
                  </a:lnTo>
                  <a:lnTo>
                    <a:pt x="160" y="48"/>
                  </a:lnTo>
                  <a:lnTo>
                    <a:pt x="161" y="51"/>
                  </a:lnTo>
                  <a:lnTo>
                    <a:pt x="162" y="52"/>
                  </a:lnTo>
                  <a:lnTo>
                    <a:pt x="164" y="56"/>
                  </a:lnTo>
                  <a:lnTo>
                    <a:pt x="165" y="57"/>
                  </a:lnTo>
                  <a:lnTo>
                    <a:pt x="165" y="59"/>
                  </a:lnTo>
                  <a:lnTo>
                    <a:pt x="165" y="61"/>
                  </a:lnTo>
                  <a:lnTo>
                    <a:pt x="166" y="64"/>
                  </a:lnTo>
                  <a:lnTo>
                    <a:pt x="166" y="66"/>
                  </a:lnTo>
                  <a:lnTo>
                    <a:pt x="167" y="69"/>
                  </a:lnTo>
                  <a:lnTo>
                    <a:pt x="167" y="70"/>
                  </a:lnTo>
                  <a:lnTo>
                    <a:pt x="168" y="73"/>
                  </a:lnTo>
                  <a:lnTo>
                    <a:pt x="168" y="75"/>
                  </a:lnTo>
                  <a:lnTo>
                    <a:pt x="168" y="78"/>
                  </a:lnTo>
                  <a:lnTo>
                    <a:pt x="168" y="79"/>
                  </a:lnTo>
                  <a:lnTo>
                    <a:pt x="168" y="83"/>
                  </a:lnTo>
                  <a:lnTo>
                    <a:pt x="168" y="84"/>
                  </a:lnTo>
                  <a:lnTo>
                    <a:pt x="168" y="88"/>
                  </a:lnTo>
                  <a:lnTo>
                    <a:pt x="168" y="89"/>
                  </a:lnTo>
                  <a:lnTo>
                    <a:pt x="168" y="91"/>
                  </a:lnTo>
                  <a:lnTo>
                    <a:pt x="168" y="92"/>
                  </a:lnTo>
                  <a:lnTo>
                    <a:pt x="168" y="95"/>
                  </a:lnTo>
                  <a:lnTo>
                    <a:pt x="167" y="96"/>
                  </a:lnTo>
                  <a:lnTo>
                    <a:pt x="167" y="97"/>
                  </a:lnTo>
                  <a:lnTo>
                    <a:pt x="166" y="100"/>
                  </a:lnTo>
                  <a:lnTo>
                    <a:pt x="166" y="101"/>
                  </a:lnTo>
                  <a:lnTo>
                    <a:pt x="165" y="102"/>
                  </a:lnTo>
                  <a:lnTo>
                    <a:pt x="165" y="103"/>
                  </a:lnTo>
                  <a:lnTo>
                    <a:pt x="165" y="106"/>
                  </a:lnTo>
                  <a:lnTo>
                    <a:pt x="165" y="106"/>
                  </a:lnTo>
                  <a:lnTo>
                    <a:pt x="165" y="107"/>
                  </a:lnTo>
                  <a:lnTo>
                    <a:pt x="164" y="107"/>
                  </a:lnTo>
                  <a:lnTo>
                    <a:pt x="164" y="108"/>
                  </a:lnTo>
                  <a:lnTo>
                    <a:pt x="162" y="108"/>
                  </a:lnTo>
                  <a:lnTo>
                    <a:pt x="162" y="109"/>
                  </a:lnTo>
                  <a:lnTo>
                    <a:pt x="162" y="110"/>
                  </a:lnTo>
                  <a:lnTo>
                    <a:pt x="161" y="110"/>
                  </a:lnTo>
                  <a:lnTo>
                    <a:pt x="161" y="111"/>
                  </a:lnTo>
                  <a:lnTo>
                    <a:pt x="160" y="113"/>
                  </a:lnTo>
                  <a:lnTo>
                    <a:pt x="160" y="114"/>
                  </a:lnTo>
                  <a:lnTo>
                    <a:pt x="159" y="115"/>
                  </a:lnTo>
                  <a:lnTo>
                    <a:pt x="159" y="116"/>
                  </a:lnTo>
                  <a:lnTo>
                    <a:pt x="159" y="119"/>
                  </a:lnTo>
                  <a:lnTo>
                    <a:pt x="159" y="120"/>
                  </a:lnTo>
                  <a:lnTo>
                    <a:pt x="159" y="121"/>
                  </a:lnTo>
                  <a:lnTo>
                    <a:pt x="159" y="123"/>
                  </a:lnTo>
                  <a:lnTo>
                    <a:pt x="159" y="125"/>
                  </a:lnTo>
                  <a:lnTo>
                    <a:pt x="160" y="127"/>
                  </a:lnTo>
                  <a:lnTo>
                    <a:pt x="160" y="129"/>
                  </a:lnTo>
                  <a:lnTo>
                    <a:pt x="161" y="131"/>
                  </a:lnTo>
                  <a:lnTo>
                    <a:pt x="162" y="133"/>
                  </a:lnTo>
                  <a:lnTo>
                    <a:pt x="162" y="135"/>
                  </a:lnTo>
                  <a:lnTo>
                    <a:pt x="162" y="138"/>
                  </a:lnTo>
                  <a:lnTo>
                    <a:pt x="164" y="139"/>
                  </a:lnTo>
                  <a:lnTo>
                    <a:pt x="164" y="141"/>
                  </a:lnTo>
                  <a:lnTo>
                    <a:pt x="164" y="144"/>
                  </a:lnTo>
                  <a:lnTo>
                    <a:pt x="165" y="144"/>
                  </a:lnTo>
                  <a:lnTo>
                    <a:pt x="165" y="145"/>
                  </a:lnTo>
                  <a:lnTo>
                    <a:pt x="165" y="146"/>
                  </a:lnTo>
                  <a:lnTo>
                    <a:pt x="165" y="147"/>
                  </a:lnTo>
                  <a:lnTo>
                    <a:pt x="165" y="147"/>
                  </a:lnTo>
                  <a:lnTo>
                    <a:pt x="165" y="148"/>
                  </a:lnTo>
                  <a:lnTo>
                    <a:pt x="165" y="150"/>
                  </a:lnTo>
                  <a:lnTo>
                    <a:pt x="166" y="153"/>
                  </a:lnTo>
                  <a:lnTo>
                    <a:pt x="168" y="158"/>
                  </a:lnTo>
                  <a:lnTo>
                    <a:pt x="171" y="164"/>
                  </a:lnTo>
                  <a:lnTo>
                    <a:pt x="173" y="172"/>
                  </a:lnTo>
                  <a:lnTo>
                    <a:pt x="174" y="179"/>
                  </a:lnTo>
                  <a:lnTo>
                    <a:pt x="178" y="186"/>
                  </a:lnTo>
                  <a:lnTo>
                    <a:pt x="179" y="194"/>
                  </a:lnTo>
                  <a:lnTo>
                    <a:pt x="181" y="201"/>
                  </a:lnTo>
                  <a:lnTo>
                    <a:pt x="183" y="208"/>
                  </a:lnTo>
                  <a:lnTo>
                    <a:pt x="184" y="213"/>
                  </a:lnTo>
                  <a:lnTo>
                    <a:pt x="183" y="214"/>
                  </a:lnTo>
                  <a:lnTo>
                    <a:pt x="183" y="215"/>
                  </a:lnTo>
                  <a:lnTo>
                    <a:pt x="183" y="216"/>
                  </a:lnTo>
                  <a:lnTo>
                    <a:pt x="183" y="217"/>
                  </a:lnTo>
                  <a:lnTo>
                    <a:pt x="183" y="219"/>
                  </a:lnTo>
                  <a:lnTo>
                    <a:pt x="183" y="219"/>
                  </a:lnTo>
                  <a:lnTo>
                    <a:pt x="183" y="221"/>
                  </a:lnTo>
                  <a:lnTo>
                    <a:pt x="183" y="222"/>
                  </a:lnTo>
                  <a:lnTo>
                    <a:pt x="183" y="222"/>
                  </a:lnTo>
                  <a:lnTo>
                    <a:pt x="183" y="223"/>
                  </a:lnTo>
                  <a:lnTo>
                    <a:pt x="181" y="225"/>
                  </a:lnTo>
                  <a:lnTo>
                    <a:pt x="180" y="227"/>
                  </a:lnTo>
                  <a:lnTo>
                    <a:pt x="180" y="228"/>
                  </a:lnTo>
                  <a:lnTo>
                    <a:pt x="179" y="230"/>
                  </a:lnTo>
                  <a:lnTo>
                    <a:pt x="179" y="232"/>
                  </a:lnTo>
                  <a:lnTo>
                    <a:pt x="178" y="234"/>
                  </a:lnTo>
                  <a:lnTo>
                    <a:pt x="177" y="236"/>
                  </a:lnTo>
                  <a:lnTo>
                    <a:pt x="175" y="236"/>
                  </a:lnTo>
                  <a:lnTo>
                    <a:pt x="174" y="239"/>
                  </a:lnTo>
                  <a:lnTo>
                    <a:pt x="173" y="239"/>
                  </a:lnTo>
                  <a:lnTo>
                    <a:pt x="173" y="239"/>
                  </a:lnTo>
                  <a:lnTo>
                    <a:pt x="171" y="239"/>
                  </a:lnTo>
                  <a:lnTo>
                    <a:pt x="170" y="240"/>
                  </a:lnTo>
                  <a:lnTo>
                    <a:pt x="168" y="240"/>
                  </a:lnTo>
                  <a:lnTo>
                    <a:pt x="167" y="240"/>
                  </a:lnTo>
                  <a:lnTo>
                    <a:pt x="166" y="241"/>
                  </a:lnTo>
                  <a:lnTo>
                    <a:pt x="165" y="241"/>
                  </a:lnTo>
                  <a:lnTo>
                    <a:pt x="164" y="241"/>
                  </a:lnTo>
                  <a:lnTo>
                    <a:pt x="161" y="241"/>
                  </a:lnTo>
                  <a:lnTo>
                    <a:pt x="160" y="241"/>
                  </a:lnTo>
                  <a:lnTo>
                    <a:pt x="159" y="241"/>
                  </a:lnTo>
                  <a:lnTo>
                    <a:pt x="159" y="241"/>
                  </a:lnTo>
                  <a:lnTo>
                    <a:pt x="158" y="241"/>
                  </a:lnTo>
                  <a:lnTo>
                    <a:pt x="156" y="241"/>
                  </a:lnTo>
                  <a:lnTo>
                    <a:pt x="155" y="240"/>
                  </a:lnTo>
                  <a:lnTo>
                    <a:pt x="153" y="239"/>
                  </a:lnTo>
                  <a:lnTo>
                    <a:pt x="150" y="236"/>
                  </a:lnTo>
                  <a:lnTo>
                    <a:pt x="147" y="234"/>
                  </a:lnTo>
                  <a:lnTo>
                    <a:pt x="143" y="232"/>
                  </a:lnTo>
                  <a:lnTo>
                    <a:pt x="140" y="228"/>
                  </a:lnTo>
                  <a:lnTo>
                    <a:pt x="136" y="225"/>
                  </a:lnTo>
                  <a:lnTo>
                    <a:pt x="131" y="222"/>
                  </a:lnTo>
                  <a:lnTo>
                    <a:pt x="129" y="219"/>
                  </a:lnTo>
                  <a:lnTo>
                    <a:pt x="125" y="215"/>
                  </a:lnTo>
                  <a:lnTo>
                    <a:pt x="125" y="214"/>
                  </a:lnTo>
                  <a:lnTo>
                    <a:pt x="124" y="214"/>
                  </a:lnTo>
                  <a:lnTo>
                    <a:pt x="124" y="213"/>
                  </a:lnTo>
                  <a:lnTo>
                    <a:pt x="123" y="213"/>
                  </a:lnTo>
                  <a:lnTo>
                    <a:pt x="123" y="211"/>
                  </a:lnTo>
                  <a:lnTo>
                    <a:pt x="122" y="211"/>
                  </a:lnTo>
                  <a:lnTo>
                    <a:pt x="122" y="210"/>
                  </a:lnTo>
                  <a:lnTo>
                    <a:pt x="122" y="209"/>
                  </a:lnTo>
                  <a:lnTo>
                    <a:pt x="122" y="209"/>
                  </a:lnTo>
                  <a:lnTo>
                    <a:pt x="122" y="208"/>
                  </a:lnTo>
                  <a:lnTo>
                    <a:pt x="122" y="208"/>
                  </a:lnTo>
                  <a:lnTo>
                    <a:pt x="122" y="207"/>
                  </a:lnTo>
                  <a:lnTo>
                    <a:pt x="121" y="207"/>
                  </a:lnTo>
                  <a:lnTo>
                    <a:pt x="121" y="205"/>
                  </a:lnTo>
                  <a:lnTo>
                    <a:pt x="121" y="204"/>
                  </a:lnTo>
                  <a:lnTo>
                    <a:pt x="119" y="204"/>
                  </a:lnTo>
                  <a:lnTo>
                    <a:pt x="119" y="204"/>
                  </a:lnTo>
                  <a:lnTo>
                    <a:pt x="119" y="203"/>
                  </a:lnTo>
                  <a:lnTo>
                    <a:pt x="118" y="202"/>
                  </a:lnTo>
                  <a:lnTo>
                    <a:pt x="118" y="201"/>
                  </a:lnTo>
                  <a:lnTo>
                    <a:pt x="118" y="200"/>
                  </a:lnTo>
                  <a:lnTo>
                    <a:pt x="118" y="200"/>
                  </a:lnTo>
                  <a:lnTo>
                    <a:pt x="117" y="198"/>
                  </a:lnTo>
                  <a:lnTo>
                    <a:pt x="117" y="197"/>
                  </a:lnTo>
                  <a:lnTo>
                    <a:pt x="117" y="196"/>
                  </a:lnTo>
                  <a:lnTo>
                    <a:pt x="117" y="195"/>
                  </a:lnTo>
                  <a:lnTo>
                    <a:pt x="117" y="194"/>
                  </a:lnTo>
                  <a:lnTo>
                    <a:pt x="117" y="194"/>
                  </a:lnTo>
                  <a:lnTo>
                    <a:pt x="117" y="192"/>
                  </a:lnTo>
                  <a:lnTo>
                    <a:pt x="117" y="191"/>
                  </a:lnTo>
                  <a:lnTo>
                    <a:pt x="116" y="190"/>
                  </a:lnTo>
                  <a:lnTo>
                    <a:pt x="116" y="190"/>
                  </a:lnTo>
                  <a:lnTo>
                    <a:pt x="116" y="189"/>
                  </a:lnTo>
                  <a:lnTo>
                    <a:pt x="114" y="183"/>
                  </a:lnTo>
                  <a:lnTo>
                    <a:pt x="112" y="178"/>
                  </a:lnTo>
                  <a:lnTo>
                    <a:pt x="110" y="172"/>
                  </a:lnTo>
                  <a:lnTo>
                    <a:pt x="108" y="167"/>
                  </a:lnTo>
                  <a:lnTo>
                    <a:pt x="106" y="161"/>
                  </a:lnTo>
                  <a:lnTo>
                    <a:pt x="104" y="157"/>
                  </a:lnTo>
                  <a:lnTo>
                    <a:pt x="103" y="152"/>
                  </a:lnTo>
                  <a:lnTo>
                    <a:pt x="100" y="146"/>
                  </a:lnTo>
                  <a:lnTo>
                    <a:pt x="99" y="140"/>
                  </a:lnTo>
                  <a:lnTo>
                    <a:pt x="97" y="135"/>
                  </a:lnTo>
                  <a:close/>
                </a:path>
              </a:pathLst>
            </a:custGeom>
            <a:solidFill>
              <a:srgbClr val="3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7" name="Freeform 195">
              <a:extLst>
                <a:ext uri="{FF2B5EF4-FFF2-40B4-BE49-F238E27FC236}">
                  <a16:creationId xmlns:a16="http://schemas.microsoft.com/office/drawing/2014/main" id="{8C8EAA09-B23C-F1CF-3D53-679D2DF63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055"/>
              <a:ext cx="56" cy="76"/>
            </a:xfrm>
            <a:custGeom>
              <a:avLst/>
              <a:gdLst>
                <a:gd name="T0" fmla="*/ 87 w 167"/>
                <a:gd name="T1" fmla="*/ 117 h 228"/>
                <a:gd name="T2" fmla="*/ 74 w 167"/>
                <a:gd name="T3" fmla="*/ 96 h 228"/>
                <a:gd name="T4" fmla="*/ 56 w 167"/>
                <a:gd name="T5" fmla="*/ 85 h 228"/>
                <a:gd name="T6" fmla="*/ 42 w 167"/>
                <a:gd name="T7" fmla="*/ 77 h 228"/>
                <a:gd name="T8" fmla="*/ 30 w 167"/>
                <a:gd name="T9" fmla="*/ 64 h 228"/>
                <a:gd name="T10" fmla="*/ 15 w 167"/>
                <a:gd name="T11" fmla="*/ 50 h 228"/>
                <a:gd name="T12" fmla="*/ 4 w 167"/>
                <a:gd name="T13" fmla="*/ 36 h 228"/>
                <a:gd name="T14" fmla="*/ 0 w 167"/>
                <a:gd name="T15" fmla="*/ 21 h 228"/>
                <a:gd name="T16" fmla="*/ 7 w 167"/>
                <a:gd name="T17" fmla="*/ 8 h 228"/>
                <a:gd name="T18" fmla="*/ 24 w 167"/>
                <a:gd name="T19" fmla="*/ 2 h 228"/>
                <a:gd name="T20" fmla="*/ 35 w 167"/>
                <a:gd name="T21" fmla="*/ 4 h 228"/>
                <a:gd name="T22" fmla="*/ 50 w 167"/>
                <a:gd name="T23" fmla="*/ 16 h 228"/>
                <a:gd name="T24" fmla="*/ 56 w 167"/>
                <a:gd name="T25" fmla="*/ 19 h 228"/>
                <a:gd name="T26" fmla="*/ 65 w 167"/>
                <a:gd name="T27" fmla="*/ 21 h 228"/>
                <a:gd name="T28" fmla="*/ 77 w 167"/>
                <a:gd name="T29" fmla="*/ 21 h 228"/>
                <a:gd name="T30" fmla="*/ 86 w 167"/>
                <a:gd name="T31" fmla="*/ 22 h 228"/>
                <a:gd name="T32" fmla="*/ 92 w 167"/>
                <a:gd name="T33" fmla="*/ 22 h 228"/>
                <a:gd name="T34" fmla="*/ 99 w 167"/>
                <a:gd name="T35" fmla="*/ 22 h 228"/>
                <a:gd name="T36" fmla="*/ 105 w 167"/>
                <a:gd name="T37" fmla="*/ 21 h 228"/>
                <a:gd name="T38" fmla="*/ 113 w 167"/>
                <a:gd name="T39" fmla="*/ 23 h 228"/>
                <a:gd name="T40" fmla="*/ 123 w 167"/>
                <a:gd name="T41" fmla="*/ 27 h 228"/>
                <a:gd name="T42" fmla="*/ 134 w 167"/>
                <a:gd name="T43" fmla="*/ 32 h 228"/>
                <a:gd name="T44" fmla="*/ 142 w 167"/>
                <a:gd name="T45" fmla="*/ 41 h 228"/>
                <a:gd name="T46" fmla="*/ 147 w 167"/>
                <a:gd name="T47" fmla="*/ 50 h 228"/>
                <a:gd name="T48" fmla="*/ 152 w 167"/>
                <a:gd name="T49" fmla="*/ 61 h 228"/>
                <a:gd name="T50" fmla="*/ 153 w 167"/>
                <a:gd name="T51" fmla="*/ 72 h 228"/>
                <a:gd name="T52" fmla="*/ 154 w 167"/>
                <a:gd name="T53" fmla="*/ 82 h 228"/>
                <a:gd name="T54" fmla="*/ 152 w 167"/>
                <a:gd name="T55" fmla="*/ 91 h 228"/>
                <a:gd name="T56" fmla="*/ 150 w 167"/>
                <a:gd name="T57" fmla="*/ 98 h 228"/>
                <a:gd name="T58" fmla="*/ 148 w 167"/>
                <a:gd name="T59" fmla="*/ 103 h 228"/>
                <a:gd name="T60" fmla="*/ 146 w 167"/>
                <a:gd name="T61" fmla="*/ 108 h 228"/>
                <a:gd name="T62" fmla="*/ 146 w 167"/>
                <a:gd name="T63" fmla="*/ 114 h 228"/>
                <a:gd name="T64" fmla="*/ 146 w 167"/>
                <a:gd name="T65" fmla="*/ 122 h 228"/>
                <a:gd name="T66" fmla="*/ 148 w 167"/>
                <a:gd name="T67" fmla="*/ 132 h 228"/>
                <a:gd name="T68" fmla="*/ 149 w 167"/>
                <a:gd name="T69" fmla="*/ 138 h 228"/>
                <a:gd name="T70" fmla="*/ 150 w 167"/>
                <a:gd name="T71" fmla="*/ 142 h 228"/>
                <a:gd name="T72" fmla="*/ 160 w 167"/>
                <a:gd name="T73" fmla="*/ 170 h 228"/>
                <a:gd name="T74" fmla="*/ 167 w 167"/>
                <a:gd name="T75" fmla="*/ 202 h 228"/>
                <a:gd name="T76" fmla="*/ 166 w 167"/>
                <a:gd name="T77" fmla="*/ 207 h 228"/>
                <a:gd name="T78" fmla="*/ 166 w 167"/>
                <a:gd name="T79" fmla="*/ 213 h 228"/>
                <a:gd name="T80" fmla="*/ 162 w 167"/>
                <a:gd name="T81" fmla="*/ 220 h 228"/>
                <a:gd name="T82" fmla="*/ 159 w 167"/>
                <a:gd name="T83" fmla="*/ 227 h 228"/>
                <a:gd name="T84" fmla="*/ 152 w 167"/>
                <a:gd name="T85" fmla="*/ 227 h 228"/>
                <a:gd name="T86" fmla="*/ 146 w 167"/>
                <a:gd name="T87" fmla="*/ 228 h 228"/>
                <a:gd name="T88" fmla="*/ 138 w 167"/>
                <a:gd name="T89" fmla="*/ 226 h 228"/>
                <a:gd name="T90" fmla="*/ 123 w 167"/>
                <a:gd name="T91" fmla="*/ 213 h 228"/>
                <a:gd name="T92" fmla="*/ 113 w 167"/>
                <a:gd name="T93" fmla="*/ 202 h 228"/>
                <a:gd name="T94" fmla="*/ 111 w 167"/>
                <a:gd name="T95" fmla="*/ 198 h 228"/>
                <a:gd name="T96" fmla="*/ 110 w 167"/>
                <a:gd name="T97" fmla="*/ 195 h 228"/>
                <a:gd name="T98" fmla="*/ 109 w 167"/>
                <a:gd name="T99" fmla="*/ 191 h 228"/>
                <a:gd name="T100" fmla="*/ 107 w 167"/>
                <a:gd name="T101" fmla="*/ 186 h 228"/>
                <a:gd name="T102" fmla="*/ 106 w 167"/>
                <a:gd name="T103" fmla="*/ 182 h 228"/>
                <a:gd name="T104" fmla="*/ 104 w 167"/>
                <a:gd name="T105" fmla="*/ 173 h 228"/>
                <a:gd name="T106" fmla="*/ 94 w 167"/>
                <a:gd name="T107" fmla="*/ 14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7" h="228">
                  <a:moveTo>
                    <a:pt x="88" y="129"/>
                  </a:moveTo>
                  <a:lnTo>
                    <a:pt x="87" y="127"/>
                  </a:lnTo>
                  <a:lnTo>
                    <a:pt x="87" y="125"/>
                  </a:lnTo>
                  <a:lnTo>
                    <a:pt x="87" y="121"/>
                  </a:lnTo>
                  <a:lnTo>
                    <a:pt x="87" y="117"/>
                  </a:lnTo>
                  <a:lnTo>
                    <a:pt x="86" y="113"/>
                  </a:lnTo>
                  <a:lnTo>
                    <a:pt x="85" y="108"/>
                  </a:lnTo>
                  <a:lnTo>
                    <a:pt x="81" y="104"/>
                  </a:lnTo>
                  <a:lnTo>
                    <a:pt x="79" y="100"/>
                  </a:lnTo>
                  <a:lnTo>
                    <a:pt x="74" y="96"/>
                  </a:lnTo>
                  <a:lnTo>
                    <a:pt x="68" y="92"/>
                  </a:lnTo>
                  <a:lnTo>
                    <a:pt x="66" y="90"/>
                  </a:lnTo>
                  <a:lnTo>
                    <a:pt x="62" y="88"/>
                  </a:lnTo>
                  <a:lnTo>
                    <a:pt x="60" y="86"/>
                  </a:lnTo>
                  <a:lnTo>
                    <a:pt x="56" y="85"/>
                  </a:lnTo>
                  <a:lnTo>
                    <a:pt x="54" y="83"/>
                  </a:lnTo>
                  <a:lnTo>
                    <a:pt x="50" y="82"/>
                  </a:lnTo>
                  <a:lnTo>
                    <a:pt x="48" y="80"/>
                  </a:lnTo>
                  <a:lnTo>
                    <a:pt x="44" y="78"/>
                  </a:lnTo>
                  <a:lnTo>
                    <a:pt x="42" y="77"/>
                  </a:lnTo>
                  <a:lnTo>
                    <a:pt x="40" y="75"/>
                  </a:lnTo>
                  <a:lnTo>
                    <a:pt x="37" y="72"/>
                  </a:lnTo>
                  <a:lnTo>
                    <a:pt x="36" y="70"/>
                  </a:lnTo>
                  <a:lnTo>
                    <a:pt x="34" y="67"/>
                  </a:lnTo>
                  <a:lnTo>
                    <a:pt x="30" y="64"/>
                  </a:lnTo>
                  <a:lnTo>
                    <a:pt x="29" y="61"/>
                  </a:lnTo>
                  <a:lnTo>
                    <a:pt x="25" y="59"/>
                  </a:lnTo>
                  <a:lnTo>
                    <a:pt x="23" y="55"/>
                  </a:lnTo>
                  <a:lnTo>
                    <a:pt x="19" y="53"/>
                  </a:lnTo>
                  <a:lnTo>
                    <a:pt x="15" y="50"/>
                  </a:lnTo>
                  <a:lnTo>
                    <a:pt x="10" y="48"/>
                  </a:lnTo>
                  <a:lnTo>
                    <a:pt x="9" y="46"/>
                  </a:lnTo>
                  <a:lnTo>
                    <a:pt x="7" y="44"/>
                  </a:lnTo>
                  <a:lnTo>
                    <a:pt x="6" y="40"/>
                  </a:lnTo>
                  <a:lnTo>
                    <a:pt x="4" y="36"/>
                  </a:lnTo>
                  <a:lnTo>
                    <a:pt x="3" y="34"/>
                  </a:lnTo>
                  <a:lnTo>
                    <a:pt x="3" y="30"/>
                  </a:lnTo>
                  <a:lnTo>
                    <a:pt x="1" y="27"/>
                  </a:lnTo>
                  <a:lnTo>
                    <a:pt x="1" y="23"/>
                  </a:lnTo>
                  <a:lnTo>
                    <a:pt x="0" y="21"/>
                  </a:lnTo>
                  <a:lnTo>
                    <a:pt x="0" y="19"/>
                  </a:lnTo>
                  <a:lnTo>
                    <a:pt x="1" y="16"/>
                  </a:lnTo>
                  <a:lnTo>
                    <a:pt x="3" y="13"/>
                  </a:lnTo>
                  <a:lnTo>
                    <a:pt x="5" y="10"/>
                  </a:lnTo>
                  <a:lnTo>
                    <a:pt x="7" y="8"/>
                  </a:lnTo>
                  <a:lnTo>
                    <a:pt x="11" y="7"/>
                  </a:lnTo>
                  <a:lnTo>
                    <a:pt x="15" y="5"/>
                  </a:lnTo>
                  <a:lnTo>
                    <a:pt x="17" y="3"/>
                  </a:lnTo>
                  <a:lnTo>
                    <a:pt x="22" y="3"/>
                  </a:lnTo>
                  <a:lnTo>
                    <a:pt x="24" y="2"/>
                  </a:lnTo>
                  <a:lnTo>
                    <a:pt x="26" y="0"/>
                  </a:lnTo>
                  <a:lnTo>
                    <a:pt x="28" y="1"/>
                  </a:lnTo>
                  <a:lnTo>
                    <a:pt x="30" y="2"/>
                  </a:lnTo>
                  <a:lnTo>
                    <a:pt x="31" y="3"/>
                  </a:lnTo>
                  <a:lnTo>
                    <a:pt x="35" y="4"/>
                  </a:lnTo>
                  <a:lnTo>
                    <a:pt x="38" y="7"/>
                  </a:lnTo>
                  <a:lnTo>
                    <a:pt x="41" y="9"/>
                  </a:lnTo>
                  <a:lnTo>
                    <a:pt x="44" y="11"/>
                  </a:lnTo>
                  <a:lnTo>
                    <a:pt x="48" y="14"/>
                  </a:lnTo>
                  <a:lnTo>
                    <a:pt x="50" y="16"/>
                  </a:lnTo>
                  <a:lnTo>
                    <a:pt x="54" y="17"/>
                  </a:lnTo>
                  <a:lnTo>
                    <a:pt x="54" y="17"/>
                  </a:lnTo>
                  <a:lnTo>
                    <a:pt x="54" y="19"/>
                  </a:lnTo>
                  <a:lnTo>
                    <a:pt x="55" y="19"/>
                  </a:lnTo>
                  <a:lnTo>
                    <a:pt x="56" y="19"/>
                  </a:lnTo>
                  <a:lnTo>
                    <a:pt x="56" y="20"/>
                  </a:lnTo>
                  <a:lnTo>
                    <a:pt x="57" y="20"/>
                  </a:lnTo>
                  <a:lnTo>
                    <a:pt x="60" y="21"/>
                  </a:lnTo>
                  <a:lnTo>
                    <a:pt x="62" y="21"/>
                  </a:lnTo>
                  <a:lnTo>
                    <a:pt x="65" y="21"/>
                  </a:lnTo>
                  <a:lnTo>
                    <a:pt x="67" y="21"/>
                  </a:lnTo>
                  <a:lnTo>
                    <a:pt x="69" y="21"/>
                  </a:lnTo>
                  <a:lnTo>
                    <a:pt x="72" y="21"/>
                  </a:lnTo>
                  <a:lnTo>
                    <a:pt x="74" y="21"/>
                  </a:lnTo>
                  <a:lnTo>
                    <a:pt x="77" y="21"/>
                  </a:lnTo>
                  <a:lnTo>
                    <a:pt x="79" y="21"/>
                  </a:lnTo>
                  <a:lnTo>
                    <a:pt x="81" y="21"/>
                  </a:lnTo>
                  <a:lnTo>
                    <a:pt x="82" y="22"/>
                  </a:lnTo>
                  <a:lnTo>
                    <a:pt x="84" y="22"/>
                  </a:lnTo>
                  <a:lnTo>
                    <a:pt x="86" y="22"/>
                  </a:lnTo>
                  <a:lnTo>
                    <a:pt x="87" y="22"/>
                  </a:lnTo>
                  <a:lnTo>
                    <a:pt x="88" y="22"/>
                  </a:lnTo>
                  <a:lnTo>
                    <a:pt x="90" y="22"/>
                  </a:lnTo>
                  <a:lnTo>
                    <a:pt x="91" y="22"/>
                  </a:lnTo>
                  <a:lnTo>
                    <a:pt x="92" y="22"/>
                  </a:lnTo>
                  <a:lnTo>
                    <a:pt x="93" y="22"/>
                  </a:lnTo>
                  <a:lnTo>
                    <a:pt x="94" y="22"/>
                  </a:lnTo>
                  <a:lnTo>
                    <a:pt x="96" y="22"/>
                  </a:lnTo>
                  <a:lnTo>
                    <a:pt x="97" y="22"/>
                  </a:lnTo>
                  <a:lnTo>
                    <a:pt x="99" y="22"/>
                  </a:lnTo>
                  <a:lnTo>
                    <a:pt x="100" y="22"/>
                  </a:lnTo>
                  <a:lnTo>
                    <a:pt x="102" y="22"/>
                  </a:lnTo>
                  <a:lnTo>
                    <a:pt x="103" y="22"/>
                  </a:lnTo>
                  <a:lnTo>
                    <a:pt x="104" y="21"/>
                  </a:lnTo>
                  <a:lnTo>
                    <a:pt x="105" y="21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0" y="22"/>
                  </a:lnTo>
                  <a:lnTo>
                    <a:pt x="112" y="22"/>
                  </a:lnTo>
                  <a:lnTo>
                    <a:pt x="113" y="23"/>
                  </a:lnTo>
                  <a:lnTo>
                    <a:pt x="116" y="23"/>
                  </a:lnTo>
                  <a:lnTo>
                    <a:pt x="118" y="25"/>
                  </a:lnTo>
                  <a:lnTo>
                    <a:pt x="119" y="25"/>
                  </a:lnTo>
                  <a:lnTo>
                    <a:pt x="122" y="26"/>
                  </a:lnTo>
                  <a:lnTo>
                    <a:pt x="123" y="27"/>
                  </a:lnTo>
                  <a:lnTo>
                    <a:pt x="125" y="27"/>
                  </a:lnTo>
                  <a:lnTo>
                    <a:pt x="128" y="27"/>
                  </a:lnTo>
                  <a:lnTo>
                    <a:pt x="130" y="29"/>
                  </a:lnTo>
                  <a:lnTo>
                    <a:pt x="133" y="32"/>
                  </a:lnTo>
                  <a:lnTo>
                    <a:pt x="134" y="32"/>
                  </a:lnTo>
                  <a:lnTo>
                    <a:pt x="136" y="34"/>
                  </a:lnTo>
                  <a:lnTo>
                    <a:pt x="137" y="35"/>
                  </a:lnTo>
                  <a:lnTo>
                    <a:pt x="140" y="38"/>
                  </a:lnTo>
                  <a:lnTo>
                    <a:pt x="141" y="40"/>
                  </a:lnTo>
                  <a:lnTo>
                    <a:pt x="142" y="41"/>
                  </a:lnTo>
                  <a:lnTo>
                    <a:pt x="143" y="42"/>
                  </a:lnTo>
                  <a:lnTo>
                    <a:pt x="144" y="45"/>
                  </a:lnTo>
                  <a:lnTo>
                    <a:pt x="146" y="46"/>
                  </a:lnTo>
                  <a:lnTo>
                    <a:pt x="146" y="48"/>
                  </a:lnTo>
                  <a:lnTo>
                    <a:pt x="147" y="50"/>
                  </a:lnTo>
                  <a:lnTo>
                    <a:pt x="148" y="52"/>
                  </a:lnTo>
                  <a:lnTo>
                    <a:pt x="149" y="54"/>
                  </a:lnTo>
                  <a:lnTo>
                    <a:pt x="150" y="57"/>
                  </a:lnTo>
                  <a:lnTo>
                    <a:pt x="150" y="59"/>
                  </a:lnTo>
                  <a:lnTo>
                    <a:pt x="152" y="61"/>
                  </a:lnTo>
                  <a:lnTo>
                    <a:pt x="152" y="64"/>
                  </a:lnTo>
                  <a:lnTo>
                    <a:pt x="152" y="65"/>
                  </a:lnTo>
                  <a:lnTo>
                    <a:pt x="152" y="67"/>
                  </a:lnTo>
                  <a:lnTo>
                    <a:pt x="152" y="70"/>
                  </a:lnTo>
                  <a:lnTo>
                    <a:pt x="153" y="72"/>
                  </a:lnTo>
                  <a:lnTo>
                    <a:pt x="153" y="73"/>
                  </a:lnTo>
                  <a:lnTo>
                    <a:pt x="153" y="77"/>
                  </a:lnTo>
                  <a:lnTo>
                    <a:pt x="153" y="78"/>
                  </a:lnTo>
                  <a:lnTo>
                    <a:pt x="154" y="80"/>
                  </a:lnTo>
                  <a:lnTo>
                    <a:pt x="154" y="82"/>
                  </a:lnTo>
                  <a:lnTo>
                    <a:pt x="154" y="84"/>
                  </a:lnTo>
                  <a:lnTo>
                    <a:pt x="153" y="86"/>
                  </a:lnTo>
                  <a:lnTo>
                    <a:pt x="153" y="88"/>
                  </a:lnTo>
                  <a:lnTo>
                    <a:pt x="153" y="90"/>
                  </a:lnTo>
                  <a:lnTo>
                    <a:pt x="152" y="91"/>
                  </a:lnTo>
                  <a:lnTo>
                    <a:pt x="152" y="92"/>
                  </a:lnTo>
                  <a:lnTo>
                    <a:pt x="152" y="95"/>
                  </a:lnTo>
                  <a:lnTo>
                    <a:pt x="152" y="96"/>
                  </a:lnTo>
                  <a:lnTo>
                    <a:pt x="150" y="97"/>
                  </a:lnTo>
                  <a:lnTo>
                    <a:pt x="150" y="98"/>
                  </a:lnTo>
                  <a:lnTo>
                    <a:pt x="150" y="100"/>
                  </a:lnTo>
                  <a:lnTo>
                    <a:pt x="149" y="101"/>
                  </a:lnTo>
                  <a:lnTo>
                    <a:pt x="149" y="102"/>
                  </a:lnTo>
                  <a:lnTo>
                    <a:pt x="148" y="102"/>
                  </a:lnTo>
                  <a:lnTo>
                    <a:pt x="148" y="103"/>
                  </a:lnTo>
                  <a:lnTo>
                    <a:pt x="148" y="104"/>
                  </a:lnTo>
                  <a:lnTo>
                    <a:pt x="147" y="104"/>
                  </a:lnTo>
                  <a:lnTo>
                    <a:pt x="147" y="104"/>
                  </a:lnTo>
                  <a:lnTo>
                    <a:pt x="146" y="105"/>
                  </a:lnTo>
                  <a:lnTo>
                    <a:pt x="146" y="108"/>
                  </a:lnTo>
                  <a:lnTo>
                    <a:pt x="146" y="109"/>
                  </a:lnTo>
                  <a:lnTo>
                    <a:pt x="146" y="110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6" y="114"/>
                  </a:lnTo>
                  <a:lnTo>
                    <a:pt x="146" y="115"/>
                  </a:lnTo>
                  <a:lnTo>
                    <a:pt x="144" y="116"/>
                  </a:lnTo>
                  <a:lnTo>
                    <a:pt x="144" y="119"/>
                  </a:lnTo>
                  <a:lnTo>
                    <a:pt x="146" y="120"/>
                  </a:lnTo>
                  <a:lnTo>
                    <a:pt x="146" y="122"/>
                  </a:lnTo>
                  <a:lnTo>
                    <a:pt x="146" y="123"/>
                  </a:lnTo>
                  <a:lnTo>
                    <a:pt x="147" y="126"/>
                  </a:lnTo>
                  <a:lnTo>
                    <a:pt x="147" y="128"/>
                  </a:lnTo>
                  <a:lnTo>
                    <a:pt x="148" y="129"/>
                  </a:lnTo>
                  <a:lnTo>
                    <a:pt x="148" y="132"/>
                  </a:lnTo>
                  <a:lnTo>
                    <a:pt x="148" y="133"/>
                  </a:lnTo>
                  <a:lnTo>
                    <a:pt x="149" y="135"/>
                  </a:lnTo>
                  <a:lnTo>
                    <a:pt x="149" y="136"/>
                  </a:lnTo>
                  <a:lnTo>
                    <a:pt x="149" y="138"/>
                  </a:lnTo>
                  <a:lnTo>
                    <a:pt x="149" y="138"/>
                  </a:lnTo>
                  <a:lnTo>
                    <a:pt x="149" y="139"/>
                  </a:lnTo>
                  <a:lnTo>
                    <a:pt x="150" y="140"/>
                  </a:lnTo>
                  <a:lnTo>
                    <a:pt x="150" y="141"/>
                  </a:lnTo>
                  <a:lnTo>
                    <a:pt x="150" y="142"/>
                  </a:lnTo>
                  <a:lnTo>
                    <a:pt x="150" y="142"/>
                  </a:lnTo>
                  <a:lnTo>
                    <a:pt x="152" y="146"/>
                  </a:lnTo>
                  <a:lnTo>
                    <a:pt x="153" y="151"/>
                  </a:lnTo>
                  <a:lnTo>
                    <a:pt x="155" y="155"/>
                  </a:lnTo>
                  <a:lnTo>
                    <a:pt x="158" y="163"/>
                  </a:lnTo>
                  <a:lnTo>
                    <a:pt x="160" y="170"/>
                  </a:lnTo>
                  <a:lnTo>
                    <a:pt x="161" y="177"/>
                  </a:lnTo>
                  <a:lnTo>
                    <a:pt x="163" y="184"/>
                  </a:lnTo>
                  <a:lnTo>
                    <a:pt x="166" y="191"/>
                  </a:lnTo>
                  <a:lnTo>
                    <a:pt x="166" y="197"/>
                  </a:lnTo>
                  <a:lnTo>
                    <a:pt x="167" y="202"/>
                  </a:lnTo>
                  <a:lnTo>
                    <a:pt x="166" y="202"/>
                  </a:lnTo>
                  <a:lnTo>
                    <a:pt x="166" y="203"/>
                  </a:lnTo>
                  <a:lnTo>
                    <a:pt x="166" y="204"/>
                  </a:lnTo>
                  <a:lnTo>
                    <a:pt x="166" y="205"/>
                  </a:lnTo>
                  <a:lnTo>
                    <a:pt x="166" y="207"/>
                  </a:lnTo>
                  <a:lnTo>
                    <a:pt x="166" y="207"/>
                  </a:lnTo>
                  <a:lnTo>
                    <a:pt x="166" y="209"/>
                  </a:lnTo>
                  <a:lnTo>
                    <a:pt x="166" y="210"/>
                  </a:lnTo>
                  <a:lnTo>
                    <a:pt x="166" y="211"/>
                  </a:lnTo>
                  <a:lnTo>
                    <a:pt x="166" y="213"/>
                  </a:lnTo>
                  <a:lnTo>
                    <a:pt x="166" y="213"/>
                  </a:lnTo>
                  <a:lnTo>
                    <a:pt x="165" y="214"/>
                  </a:lnTo>
                  <a:lnTo>
                    <a:pt x="163" y="216"/>
                  </a:lnTo>
                  <a:lnTo>
                    <a:pt x="163" y="217"/>
                  </a:lnTo>
                  <a:lnTo>
                    <a:pt x="162" y="220"/>
                  </a:lnTo>
                  <a:lnTo>
                    <a:pt x="161" y="221"/>
                  </a:lnTo>
                  <a:lnTo>
                    <a:pt x="160" y="223"/>
                  </a:lnTo>
                  <a:lnTo>
                    <a:pt x="160" y="224"/>
                  </a:lnTo>
                  <a:lnTo>
                    <a:pt x="159" y="226"/>
                  </a:lnTo>
                  <a:lnTo>
                    <a:pt x="159" y="227"/>
                  </a:lnTo>
                  <a:lnTo>
                    <a:pt x="156" y="227"/>
                  </a:lnTo>
                  <a:lnTo>
                    <a:pt x="156" y="227"/>
                  </a:lnTo>
                  <a:lnTo>
                    <a:pt x="155" y="227"/>
                  </a:lnTo>
                  <a:lnTo>
                    <a:pt x="153" y="227"/>
                  </a:lnTo>
                  <a:lnTo>
                    <a:pt x="152" y="227"/>
                  </a:lnTo>
                  <a:lnTo>
                    <a:pt x="152" y="227"/>
                  </a:lnTo>
                  <a:lnTo>
                    <a:pt x="149" y="228"/>
                  </a:lnTo>
                  <a:lnTo>
                    <a:pt x="148" y="228"/>
                  </a:lnTo>
                  <a:lnTo>
                    <a:pt x="147" y="228"/>
                  </a:lnTo>
                  <a:lnTo>
                    <a:pt x="146" y="228"/>
                  </a:lnTo>
                  <a:lnTo>
                    <a:pt x="144" y="228"/>
                  </a:lnTo>
                  <a:lnTo>
                    <a:pt x="143" y="228"/>
                  </a:lnTo>
                  <a:lnTo>
                    <a:pt x="142" y="228"/>
                  </a:lnTo>
                  <a:lnTo>
                    <a:pt x="142" y="227"/>
                  </a:lnTo>
                  <a:lnTo>
                    <a:pt x="138" y="226"/>
                  </a:lnTo>
                  <a:lnTo>
                    <a:pt x="137" y="223"/>
                  </a:lnTo>
                  <a:lnTo>
                    <a:pt x="134" y="221"/>
                  </a:lnTo>
                  <a:lnTo>
                    <a:pt x="130" y="219"/>
                  </a:lnTo>
                  <a:lnTo>
                    <a:pt x="127" y="216"/>
                  </a:lnTo>
                  <a:lnTo>
                    <a:pt x="123" y="213"/>
                  </a:lnTo>
                  <a:lnTo>
                    <a:pt x="119" y="209"/>
                  </a:lnTo>
                  <a:lnTo>
                    <a:pt x="117" y="207"/>
                  </a:lnTo>
                  <a:lnTo>
                    <a:pt x="113" y="203"/>
                  </a:lnTo>
                  <a:lnTo>
                    <a:pt x="113" y="202"/>
                  </a:lnTo>
                  <a:lnTo>
                    <a:pt x="113" y="202"/>
                  </a:lnTo>
                  <a:lnTo>
                    <a:pt x="113" y="202"/>
                  </a:lnTo>
                  <a:lnTo>
                    <a:pt x="112" y="201"/>
                  </a:lnTo>
                  <a:lnTo>
                    <a:pt x="112" y="199"/>
                  </a:lnTo>
                  <a:lnTo>
                    <a:pt x="111" y="199"/>
                  </a:lnTo>
                  <a:lnTo>
                    <a:pt x="111" y="198"/>
                  </a:lnTo>
                  <a:lnTo>
                    <a:pt x="111" y="198"/>
                  </a:lnTo>
                  <a:lnTo>
                    <a:pt x="111" y="197"/>
                  </a:lnTo>
                  <a:lnTo>
                    <a:pt x="110" y="197"/>
                  </a:lnTo>
                  <a:lnTo>
                    <a:pt x="110" y="196"/>
                  </a:lnTo>
                  <a:lnTo>
                    <a:pt x="110" y="195"/>
                  </a:lnTo>
                  <a:lnTo>
                    <a:pt x="109" y="195"/>
                  </a:lnTo>
                  <a:lnTo>
                    <a:pt x="109" y="194"/>
                  </a:lnTo>
                  <a:lnTo>
                    <a:pt x="109" y="192"/>
                  </a:lnTo>
                  <a:lnTo>
                    <a:pt x="109" y="192"/>
                  </a:lnTo>
                  <a:lnTo>
                    <a:pt x="109" y="191"/>
                  </a:lnTo>
                  <a:lnTo>
                    <a:pt x="109" y="190"/>
                  </a:lnTo>
                  <a:lnTo>
                    <a:pt x="109" y="189"/>
                  </a:lnTo>
                  <a:lnTo>
                    <a:pt x="107" y="188"/>
                  </a:lnTo>
                  <a:lnTo>
                    <a:pt x="107" y="188"/>
                  </a:lnTo>
                  <a:lnTo>
                    <a:pt x="107" y="186"/>
                  </a:lnTo>
                  <a:lnTo>
                    <a:pt x="107" y="185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6" y="183"/>
                  </a:lnTo>
                  <a:lnTo>
                    <a:pt x="106" y="182"/>
                  </a:lnTo>
                  <a:lnTo>
                    <a:pt x="105" y="180"/>
                  </a:lnTo>
                  <a:lnTo>
                    <a:pt x="105" y="180"/>
                  </a:lnTo>
                  <a:lnTo>
                    <a:pt x="105" y="179"/>
                  </a:lnTo>
                  <a:lnTo>
                    <a:pt x="105" y="178"/>
                  </a:lnTo>
                  <a:lnTo>
                    <a:pt x="104" y="173"/>
                  </a:lnTo>
                  <a:lnTo>
                    <a:pt x="102" y="169"/>
                  </a:lnTo>
                  <a:lnTo>
                    <a:pt x="100" y="164"/>
                  </a:lnTo>
                  <a:lnTo>
                    <a:pt x="99" y="158"/>
                  </a:lnTo>
                  <a:lnTo>
                    <a:pt x="97" y="153"/>
                  </a:lnTo>
                  <a:lnTo>
                    <a:pt x="94" y="148"/>
                  </a:lnTo>
                  <a:lnTo>
                    <a:pt x="94" y="144"/>
                  </a:lnTo>
                  <a:lnTo>
                    <a:pt x="92" y="138"/>
                  </a:lnTo>
                  <a:lnTo>
                    <a:pt x="91" y="133"/>
                  </a:lnTo>
                  <a:lnTo>
                    <a:pt x="88" y="129"/>
                  </a:lnTo>
                  <a:close/>
                </a:path>
              </a:pathLst>
            </a:custGeom>
            <a:solidFill>
              <a:srgbClr val="3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8" name="Freeform 196">
              <a:extLst>
                <a:ext uri="{FF2B5EF4-FFF2-40B4-BE49-F238E27FC236}">
                  <a16:creationId xmlns:a16="http://schemas.microsoft.com/office/drawing/2014/main" id="{6281CA31-BE66-7356-085D-61791F936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" y="1057"/>
              <a:ext cx="50" cy="71"/>
            </a:xfrm>
            <a:custGeom>
              <a:avLst/>
              <a:gdLst>
                <a:gd name="T0" fmla="*/ 78 w 150"/>
                <a:gd name="T1" fmla="*/ 111 h 215"/>
                <a:gd name="T2" fmla="*/ 66 w 150"/>
                <a:gd name="T3" fmla="*/ 90 h 215"/>
                <a:gd name="T4" fmla="*/ 51 w 150"/>
                <a:gd name="T5" fmla="*/ 80 h 215"/>
                <a:gd name="T6" fmla="*/ 38 w 150"/>
                <a:gd name="T7" fmla="*/ 72 h 215"/>
                <a:gd name="T8" fmla="*/ 27 w 150"/>
                <a:gd name="T9" fmla="*/ 60 h 215"/>
                <a:gd name="T10" fmla="*/ 13 w 150"/>
                <a:gd name="T11" fmla="*/ 47 h 215"/>
                <a:gd name="T12" fmla="*/ 3 w 150"/>
                <a:gd name="T13" fmla="*/ 35 h 215"/>
                <a:gd name="T14" fmla="*/ 0 w 150"/>
                <a:gd name="T15" fmla="*/ 20 h 215"/>
                <a:gd name="T16" fmla="*/ 8 w 150"/>
                <a:gd name="T17" fmla="*/ 8 h 215"/>
                <a:gd name="T18" fmla="*/ 22 w 150"/>
                <a:gd name="T19" fmla="*/ 2 h 215"/>
                <a:gd name="T20" fmla="*/ 31 w 150"/>
                <a:gd name="T21" fmla="*/ 5 h 215"/>
                <a:gd name="T22" fmla="*/ 45 w 150"/>
                <a:gd name="T23" fmla="*/ 16 h 215"/>
                <a:gd name="T24" fmla="*/ 51 w 150"/>
                <a:gd name="T25" fmla="*/ 18 h 215"/>
                <a:gd name="T26" fmla="*/ 60 w 150"/>
                <a:gd name="T27" fmla="*/ 21 h 215"/>
                <a:gd name="T28" fmla="*/ 72 w 150"/>
                <a:gd name="T29" fmla="*/ 21 h 215"/>
                <a:gd name="T30" fmla="*/ 79 w 150"/>
                <a:gd name="T31" fmla="*/ 21 h 215"/>
                <a:gd name="T32" fmla="*/ 85 w 150"/>
                <a:gd name="T33" fmla="*/ 21 h 215"/>
                <a:gd name="T34" fmla="*/ 91 w 150"/>
                <a:gd name="T35" fmla="*/ 21 h 215"/>
                <a:gd name="T36" fmla="*/ 97 w 150"/>
                <a:gd name="T37" fmla="*/ 21 h 215"/>
                <a:gd name="T38" fmla="*/ 107 w 150"/>
                <a:gd name="T39" fmla="*/ 23 h 215"/>
                <a:gd name="T40" fmla="*/ 114 w 150"/>
                <a:gd name="T41" fmla="*/ 27 h 215"/>
                <a:gd name="T42" fmla="*/ 123 w 150"/>
                <a:gd name="T43" fmla="*/ 34 h 215"/>
                <a:gd name="T44" fmla="*/ 129 w 150"/>
                <a:gd name="T45" fmla="*/ 42 h 215"/>
                <a:gd name="T46" fmla="*/ 133 w 150"/>
                <a:gd name="T47" fmla="*/ 52 h 215"/>
                <a:gd name="T48" fmla="*/ 137 w 150"/>
                <a:gd name="T49" fmla="*/ 61 h 215"/>
                <a:gd name="T50" fmla="*/ 138 w 150"/>
                <a:gd name="T51" fmla="*/ 72 h 215"/>
                <a:gd name="T52" fmla="*/ 138 w 150"/>
                <a:gd name="T53" fmla="*/ 81 h 215"/>
                <a:gd name="T54" fmla="*/ 135 w 150"/>
                <a:gd name="T55" fmla="*/ 89 h 215"/>
                <a:gd name="T56" fmla="*/ 133 w 150"/>
                <a:gd name="T57" fmla="*/ 96 h 215"/>
                <a:gd name="T58" fmla="*/ 132 w 150"/>
                <a:gd name="T59" fmla="*/ 98 h 215"/>
                <a:gd name="T60" fmla="*/ 131 w 150"/>
                <a:gd name="T61" fmla="*/ 103 h 215"/>
                <a:gd name="T62" fmla="*/ 131 w 150"/>
                <a:gd name="T63" fmla="*/ 110 h 215"/>
                <a:gd name="T64" fmla="*/ 132 w 150"/>
                <a:gd name="T65" fmla="*/ 117 h 215"/>
                <a:gd name="T66" fmla="*/ 133 w 150"/>
                <a:gd name="T67" fmla="*/ 127 h 215"/>
                <a:gd name="T68" fmla="*/ 134 w 150"/>
                <a:gd name="T69" fmla="*/ 133 h 215"/>
                <a:gd name="T70" fmla="*/ 139 w 150"/>
                <a:gd name="T71" fmla="*/ 147 h 215"/>
                <a:gd name="T72" fmla="*/ 147 w 150"/>
                <a:gd name="T73" fmla="*/ 180 h 215"/>
                <a:gd name="T74" fmla="*/ 148 w 150"/>
                <a:gd name="T75" fmla="*/ 192 h 215"/>
                <a:gd name="T76" fmla="*/ 148 w 150"/>
                <a:gd name="T77" fmla="*/ 197 h 215"/>
                <a:gd name="T78" fmla="*/ 147 w 150"/>
                <a:gd name="T79" fmla="*/ 203 h 215"/>
                <a:gd name="T80" fmla="*/ 143 w 150"/>
                <a:gd name="T81" fmla="*/ 211 h 215"/>
                <a:gd name="T82" fmla="*/ 139 w 150"/>
                <a:gd name="T83" fmla="*/ 212 h 215"/>
                <a:gd name="T84" fmla="*/ 133 w 150"/>
                <a:gd name="T85" fmla="*/ 214 h 215"/>
                <a:gd name="T86" fmla="*/ 128 w 150"/>
                <a:gd name="T87" fmla="*/ 214 h 215"/>
                <a:gd name="T88" fmla="*/ 116 w 150"/>
                <a:gd name="T89" fmla="*/ 205 h 215"/>
                <a:gd name="T90" fmla="*/ 102 w 150"/>
                <a:gd name="T91" fmla="*/ 191 h 215"/>
                <a:gd name="T92" fmla="*/ 100 w 150"/>
                <a:gd name="T93" fmla="*/ 187 h 215"/>
                <a:gd name="T94" fmla="*/ 98 w 150"/>
                <a:gd name="T95" fmla="*/ 184 h 215"/>
                <a:gd name="T96" fmla="*/ 97 w 150"/>
                <a:gd name="T97" fmla="*/ 179 h 215"/>
                <a:gd name="T98" fmla="*/ 96 w 150"/>
                <a:gd name="T99" fmla="*/ 175 h 215"/>
                <a:gd name="T100" fmla="*/ 96 w 150"/>
                <a:gd name="T101" fmla="*/ 170 h 215"/>
                <a:gd name="T102" fmla="*/ 92 w 150"/>
                <a:gd name="T103" fmla="*/ 162 h 215"/>
                <a:gd name="T104" fmla="*/ 85 w 150"/>
                <a:gd name="T105" fmla="*/ 13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0" h="215">
                  <a:moveTo>
                    <a:pt x="79" y="121"/>
                  </a:moveTo>
                  <a:lnTo>
                    <a:pt x="78" y="118"/>
                  </a:lnTo>
                  <a:lnTo>
                    <a:pt x="78" y="117"/>
                  </a:lnTo>
                  <a:lnTo>
                    <a:pt x="78" y="115"/>
                  </a:lnTo>
                  <a:lnTo>
                    <a:pt x="78" y="111"/>
                  </a:lnTo>
                  <a:lnTo>
                    <a:pt x="78" y="105"/>
                  </a:lnTo>
                  <a:lnTo>
                    <a:pt x="76" y="102"/>
                  </a:lnTo>
                  <a:lnTo>
                    <a:pt x="73" y="97"/>
                  </a:lnTo>
                  <a:lnTo>
                    <a:pt x="71" y="93"/>
                  </a:lnTo>
                  <a:lnTo>
                    <a:pt x="66" y="90"/>
                  </a:lnTo>
                  <a:lnTo>
                    <a:pt x="62" y="86"/>
                  </a:lnTo>
                  <a:lnTo>
                    <a:pt x="59" y="85"/>
                  </a:lnTo>
                  <a:lnTo>
                    <a:pt x="56" y="83"/>
                  </a:lnTo>
                  <a:lnTo>
                    <a:pt x="53" y="81"/>
                  </a:lnTo>
                  <a:lnTo>
                    <a:pt x="51" y="80"/>
                  </a:lnTo>
                  <a:lnTo>
                    <a:pt x="48" y="78"/>
                  </a:lnTo>
                  <a:lnTo>
                    <a:pt x="45" y="78"/>
                  </a:lnTo>
                  <a:lnTo>
                    <a:pt x="42" y="75"/>
                  </a:lnTo>
                  <a:lnTo>
                    <a:pt x="41" y="73"/>
                  </a:lnTo>
                  <a:lnTo>
                    <a:pt x="38" y="72"/>
                  </a:lnTo>
                  <a:lnTo>
                    <a:pt x="35" y="71"/>
                  </a:lnTo>
                  <a:lnTo>
                    <a:pt x="33" y="68"/>
                  </a:lnTo>
                  <a:lnTo>
                    <a:pt x="31" y="66"/>
                  </a:lnTo>
                  <a:lnTo>
                    <a:pt x="29" y="64"/>
                  </a:lnTo>
                  <a:lnTo>
                    <a:pt x="27" y="60"/>
                  </a:lnTo>
                  <a:lnTo>
                    <a:pt x="26" y="58"/>
                  </a:lnTo>
                  <a:lnTo>
                    <a:pt x="23" y="54"/>
                  </a:lnTo>
                  <a:lnTo>
                    <a:pt x="21" y="53"/>
                  </a:lnTo>
                  <a:lnTo>
                    <a:pt x="16" y="49"/>
                  </a:lnTo>
                  <a:lnTo>
                    <a:pt x="13" y="47"/>
                  </a:lnTo>
                  <a:lnTo>
                    <a:pt x="9" y="46"/>
                  </a:lnTo>
                  <a:lnTo>
                    <a:pt x="8" y="43"/>
                  </a:lnTo>
                  <a:lnTo>
                    <a:pt x="7" y="41"/>
                  </a:lnTo>
                  <a:lnTo>
                    <a:pt x="6" y="39"/>
                  </a:lnTo>
                  <a:lnTo>
                    <a:pt x="3" y="35"/>
                  </a:lnTo>
                  <a:lnTo>
                    <a:pt x="3" y="31"/>
                  </a:lnTo>
                  <a:lnTo>
                    <a:pt x="2" y="28"/>
                  </a:lnTo>
                  <a:lnTo>
                    <a:pt x="1" y="25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3" y="12"/>
                  </a:lnTo>
                  <a:lnTo>
                    <a:pt x="4" y="10"/>
                  </a:lnTo>
                  <a:lnTo>
                    <a:pt x="8" y="8"/>
                  </a:lnTo>
                  <a:lnTo>
                    <a:pt x="9" y="6"/>
                  </a:lnTo>
                  <a:lnTo>
                    <a:pt x="13" y="5"/>
                  </a:lnTo>
                  <a:lnTo>
                    <a:pt x="16" y="3"/>
                  </a:lnTo>
                  <a:lnTo>
                    <a:pt x="19" y="3"/>
                  </a:lnTo>
                  <a:lnTo>
                    <a:pt x="22" y="2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2"/>
                  </a:lnTo>
                  <a:lnTo>
                    <a:pt x="28" y="3"/>
                  </a:lnTo>
                  <a:lnTo>
                    <a:pt x="31" y="5"/>
                  </a:lnTo>
                  <a:lnTo>
                    <a:pt x="34" y="8"/>
                  </a:lnTo>
                  <a:lnTo>
                    <a:pt x="37" y="9"/>
                  </a:lnTo>
                  <a:lnTo>
                    <a:pt x="40" y="11"/>
                  </a:lnTo>
                  <a:lnTo>
                    <a:pt x="42" y="14"/>
                  </a:lnTo>
                  <a:lnTo>
                    <a:pt x="45" y="16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50" y="17"/>
                  </a:lnTo>
                  <a:lnTo>
                    <a:pt x="50" y="18"/>
                  </a:lnTo>
                  <a:lnTo>
                    <a:pt x="51" y="18"/>
                  </a:lnTo>
                  <a:lnTo>
                    <a:pt x="52" y="20"/>
                  </a:lnTo>
                  <a:lnTo>
                    <a:pt x="54" y="21"/>
                  </a:lnTo>
                  <a:lnTo>
                    <a:pt x="57" y="21"/>
                  </a:lnTo>
                  <a:lnTo>
                    <a:pt x="59" y="21"/>
                  </a:lnTo>
                  <a:lnTo>
                    <a:pt x="60" y="21"/>
                  </a:lnTo>
                  <a:lnTo>
                    <a:pt x="64" y="21"/>
                  </a:lnTo>
                  <a:lnTo>
                    <a:pt x="65" y="21"/>
                  </a:lnTo>
                  <a:lnTo>
                    <a:pt x="67" y="21"/>
                  </a:lnTo>
                  <a:lnTo>
                    <a:pt x="69" y="21"/>
                  </a:lnTo>
                  <a:lnTo>
                    <a:pt x="72" y="21"/>
                  </a:lnTo>
                  <a:lnTo>
                    <a:pt x="73" y="21"/>
                  </a:lnTo>
                  <a:lnTo>
                    <a:pt x="76" y="21"/>
                  </a:lnTo>
                  <a:lnTo>
                    <a:pt x="77" y="21"/>
                  </a:lnTo>
                  <a:lnTo>
                    <a:pt x="78" y="21"/>
                  </a:lnTo>
                  <a:lnTo>
                    <a:pt x="79" y="21"/>
                  </a:lnTo>
                  <a:lnTo>
                    <a:pt x="81" y="21"/>
                  </a:lnTo>
                  <a:lnTo>
                    <a:pt x="82" y="21"/>
                  </a:lnTo>
                  <a:lnTo>
                    <a:pt x="82" y="21"/>
                  </a:lnTo>
                  <a:lnTo>
                    <a:pt x="83" y="21"/>
                  </a:lnTo>
                  <a:lnTo>
                    <a:pt x="85" y="21"/>
                  </a:lnTo>
                  <a:lnTo>
                    <a:pt x="87" y="21"/>
                  </a:lnTo>
                  <a:lnTo>
                    <a:pt x="88" y="21"/>
                  </a:lnTo>
                  <a:lnTo>
                    <a:pt x="89" y="21"/>
                  </a:lnTo>
                  <a:lnTo>
                    <a:pt x="90" y="21"/>
                  </a:lnTo>
                  <a:lnTo>
                    <a:pt x="91" y="21"/>
                  </a:lnTo>
                  <a:lnTo>
                    <a:pt x="92" y="21"/>
                  </a:lnTo>
                  <a:lnTo>
                    <a:pt x="94" y="21"/>
                  </a:lnTo>
                  <a:lnTo>
                    <a:pt x="95" y="21"/>
                  </a:lnTo>
                  <a:lnTo>
                    <a:pt x="96" y="21"/>
                  </a:lnTo>
                  <a:lnTo>
                    <a:pt x="97" y="21"/>
                  </a:lnTo>
                  <a:lnTo>
                    <a:pt x="98" y="21"/>
                  </a:lnTo>
                  <a:lnTo>
                    <a:pt x="100" y="21"/>
                  </a:lnTo>
                  <a:lnTo>
                    <a:pt x="102" y="21"/>
                  </a:lnTo>
                  <a:lnTo>
                    <a:pt x="104" y="22"/>
                  </a:lnTo>
                  <a:lnTo>
                    <a:pt x="107" y="23"/>
                  </a:lnTo>
                  <a:lnTo>
                    <a:pt x="108" y="23"/>
                  </a:lnTo>
                  <a:lnTo>
                    <a:pt x="110" y="24"/>
                  </a:lnTo>
                  <a:lnTo>
                    <a:pt x="112" y="25"/>
                  </a:lnTo>
                  <a:lnTo>
                    <a:pt x="113" y="27"/>
                  </a:lnTo>
                  <a:lnTo>
                    <a:pt x="114" y="27"/>
                  </a:lnTo>
                  <a:lnTo>
                    <a:pt x="116" y="28"/>
                  </a:lnTo>
                  <a:lnTo>
                    <a:pt x="119" y="29"/>
                  </a:lnTo>
                  <a:lnTo>
                    <a:pt x="120" y="31"/>
                  </a:lnTo>
                  <a:lnTo>
                    <a:pt x="122" y="31"/>
                  </a:lnTo>
                  <a:lnTo>
                    <a:pt x="123" y="34"/>
                  </a:lnTo>
                  <a:lnTo>
                    <a:pt x="125" y="35"/>
                  </a:lnTo>
                  <a:lnTo>
                    <a:pt x="126" y="37"/>
                  </a:lnTo>
                  <a:lnTo>
                    <a:pt x="128" y="40"/>
                  </a:lnTo>
                  <a:lnTo>
                    <a:pt x="128" y="40"/>
                  </a:lnTo>
                  <a:lnTo>
                    <a:pt x="129" y="42"/>
                  </a:lnTo>
                  <a:lnTo>
                    <a:pt x="131" y="45"/>
                  </a:lnTo>
                  <a:lnTo>
                    <a:pt x="132" y="46"/>
                  </a:lnTo>
                  <a:lnTo>
                    <a:pt x="132" y="48"/>
                  </a:lnTo>
                  <a:lnTo>
                    <a:pt x="133" y="49"/>
                  </a:lnTo>
                  <a:lnTo>
                    <a:pt x="133" y="52"/>
                  </a:lnTo>
                  <a:lnTo>
                    <a:pt x="134" y="54"/>
                  </a:lnTo>
                  <a:lnTo>
                    <a:pt x="134" y="55"/>
                  </a:lnTo>
                  <a:lnTo>
                    <a:pt x="135" y="58"/>
                  </a:lnTo>
                  <a:lnTo>
                    <a:pt x="135" y="60"/>
                  </a:lnTo>
                  <a:lnTo>
                    <a:pt x="137" y="61"/>
                  </a:lnTo>
                  <a:lnTo>
                    <a:pt x="137" y="64"/>
                  </a:lnTo>
                  <a:lnTo>
                    <a:pt x="137" y="66"/>
                  </a:lnTo>
                  <a:lnTo>
                    <a:pt x="138" y="68"/>
                  </a:lnTo>
                  <a:lnTo>
                    <a:pt x="138" y="70"/>
                  </a:lnTo>
                  <a:lnTo>
                    <a:pt x="138" y="72"/>
                  </a:lnTo>
                  <a:lnTo>
                    <a:pt x="138" y="73"/>
                  </a:lnTo>
                  <a:lnTo>
                    <a:pt x="138" y="75"/>
                  </a:lnTo>
                  <a:lnTo>
                    <a:pt x="138" y="78"/>
                  </a:lnTo>
                  <a:lnTo>
                    <a:pt x="138" y="79"/>
                  </a:lnTo>
                  <a:lnTo>
                    <a:pt x="138" y="81"/>
                  </a:lnTo>
                  <a:lnTo>
                    <a:pt x="138" y="83"/>
                  </a:lnTo>
                  <a:lnTo>
                    <a:pt x="138" y="85"/>
                  </a:lnTo>
                  <a:lnTo>
                    <a:pt x="137" y="86"/>
                  </a:lnTo>
                  <a:lnTo>
                    <a:pt x="137" y="87"/>
                  </a:lnTo>
                  <a:lnTo>
                    <a:pt x="135" y="89"/>
                  </a:lnTo>
                  <a:lnTo>
                    <a:pt x="135" y="91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3" y="93"/>
                  </a:lnTo>
                  <a:lnTo>
                    <a:pt x="133" y="96"/>
                  </a:lnTo>
                  <a:lnTo>
                    <a:pt x="133" y="97"/>
                  </a:lnTo>
                  <a:lnTo>
                    <a:pt x="133" y="97"/>
                  </a:lnTo>
                  <a:lnTo>
                    <a:pt x="133" y="97"/>
                  </a:lnTo>
                  <a:lnTo>
                    <a:pt x="133" y="98"/>
                  </a:lnTo>
                  <a:lnTo>
                    <a:pt x="132" y="98"/>
                  </a:lnTo>
                  <a:lnTo>
                    <a:pt x="132" y="99"/>
                  </a:lnTo>
                  <a:lnTo>
                    <a:pt x="132" y="100"/>
                  </a:lnTo>
                  <a:lnTo>
                    <a:pt x="131" y="100"/>
                  </a:lnTo>
                  <a:lnTo>
                    <a:pt x="131" y="102"/>
                  </a:lnTo>
                  <a:lnTo>
                    <a:pt x="131" y="103"/>
                  </a:lnTo>
                  <a:lnTo>
                    <a:pt x="131" y="104"/>
                  </a:lnTo>
                  <a:lnTo>
                    <a:pt x="131" y="105"/>
                  </a:lnTo>
                  <a:lnTo>
                    <a:pt x="131" y="106"/>
                  </a:lnTo>
                  <a:lnTo>
                    <a:pt x="131" y="108"/>
                  </a:lnTo>
                  <a:lnTo>
                    <a:pt x="131" y="110"/>
                  </a:lnTo>
                  <a:lnTo>
                    <a:pt x="131" y="111"/>
                  </a:lnTo>
                  <a:lnTo>
                    <a:pt x="131" y="112"/>
                  </a:lnTo>
                  <a:lnTo>
                    <a:pt x="131" y="115"/>
                  </a:lnTo>
                  <a:lnTo>
                    <a:pt x="132" y="116"/>
                  </a:lnTo>
                  <a:lnTo>
                    <a:pt x="132" y="117"/>
                  </a:lnTo>
                  <a:lnTo>
                    <a:pt x="133" y="118"/>
                  </a:lnTo>
                  <a:lnTo>
                    <a:pt x="133" y="121"/>
                  </a:lnTo>
                  <a:lnTo>
                    <a:pt x="133" y="123"/>
                  </a:lnTo>
                  <a:lnTo>
                    <a:pt x="133" y="124"/>
                  </a:lnTo>
                  <a:lnTo>
                    <a:pt x="133" y="127"/>
                  </a:lnTo>
                  <a:lnTo>
                    <a:pt x="133" y="128"/>
                  </a:lnTo>
                  <a:lnTo>
                    <a:pt x="133" y="129"/>
                  </a:lnTo>
                  <a:lnTo>
                    <a:pt x="134" y="130"/>
                  </a:lnTo>
                  <a:lnTo>
                    <a:pt x="134" y="131"/>
                  </a:lnTo>
                  <a:lnTo>
                    <a:pt x="134" y="133"/>
                  </a:lnTo>
                  <a:lnTo>
                    <a:pt x="134" y="133"/>
                  </a:lnTo>
                  <a:lnTo>
                    <a:pt x="134" y="134"/>
                  </a:lnTo>
                  <a:lnTo>
                    <a:pt x="137" y="137"/>
                  </a:lnTo>
                  <a:lnTo>
                    <a:pt x="138" y="142"/>
                  </a:lnTo>
                  <a:lnTo>
                    <a:pt x="139" y="147"/>
                  </a:lnTo>
                  <a:lnTo>
                    <a:pt x="141" y="153"/>
                  </a:lnTo>
                  <a:lnTo>
                    <a:pt x="143" y="160"/>
                  </a:lnTo>
                  <a:lnTo>
                    <a:pt x="145" y="166"/>
                  </a:lnTo>
                  <a:lnTo>
                    <a:pt x="147" y="173"/>
                  </a:lnTo>
                  <a:lnTo>
                    <a:pt x="147" y="180"/>
                  </a:lnTo>
                  <a:lnTo>
                    <a:pt x="150" y="184"/>
                  </a:lnTo>
                  <a:lnTo>
                    <a:pt x="150" y="189"/>
                  </a:lnTo>
                  <a:lnTo>
                    <a:pt x="150" y="190"/>
                  </a:lnTo>
                  <a:lnTo>
                    <a:pt x="148" y="191"/>
                  </a:lnTo>
                  <a:lnTo>
                    <a:pt x="148" y="192"/>
                  </a:lnTo>
                  <a:lnTo>
                    <a:pt x="148" y="193"/>
                  </a:lnTo>
                  <a:lnTo>
                    <a:pt x="148" y="194"/>
                  </a:lnTo>
                  <a:lnTo>
                    <a:pt x="148" y="194"/>
                  </a:lnTo>
                  <a:lnTo>
                    <a:pt x="148" y="196"/>
                  </a:lnTo>
                  <a:lnTo>
                    <a:pt x="148" y="197"/>
                  </a:lnTo>
                  <a:lnTo>
                    <a:pt x="148" y="198"/>
                  </a:lnTo>
                  <a:lnTo>
                    <a:pt x="148" y="199"/>
                  </a:lnTo>
                  <a:lnTo>
                    <a:pt x="147" y="199"/>
                  </a:lnTo>
                  <a:lnTo>
                    <a:pt x="147" y="202"/>
                  </a:lnTo>
                  <a:lnTo>
                    <a:pt x="147" y="203"/>
                  </a:lnTo>
                  <a:lnTo>
                    <a:pt x="146" y="204"/>
                  </a:lnTo>
                  <a:lnTo>
                    <a:pt x="146" y="206"/>
                  </a:lnTo>
                  <a:lnTo>
                    <a:pt x="145" y="208"/>
                  </a:lnTo>
                  <a:lnTo>
                    <a:pt x="144" y="209"/>
                  </a:lnTo>
                  <a:lnTo>
                    <a:pt x="143" y="211"/>
                  </a:lnTo>
                  <a:lnTo>
                    <a:pt x="143" y="212"/>
                  </a:lnTo>
                  <a:lnTo>
                    <a:pt x="143" y="212"/>
                  </a:lnTo>
                  <a:lnTo>
                    <a:pt x="141" y="212"/>
                  </a:lnTo>
                  <a:lnTo>
                    <a:pt x="139" y="212"/>
                  </a:lnTo>
                  <a:lnTo>
                    <a:pt x="139" y="212"/>
                  </a:lnTo>
                  <a:lnTo>
                    <a:pt x="138" y="212"/>
                  </a:lnTo>
                  <a:lnTo>
                    <a:pt x="137" y="214"/>
                  </a:lnTo>
                  <a:lnTo>
                    <a:pt x="135" y="214"/>
                  </a:lnTo>
                  <a:lnTo>
                    <a:pt x="133" y="214"/>
                  </a:lnTo>
                  <a:lnTo>
                    <a:pt x="133" y="214"/>
                  </a:lnTo>
                  <a:lnTo>
                    <a:pt x="132" y="215"/>
                  </a:lnTo>
                  <a:lnTo>
                    <a:pt x="131" y="214"/>
                  </a:lnTo>
                  <a:lnTo>
                    <a:pt x="129" y="214"/>
                  </a:lnTo>
                  <a:lnTo>
                    <a:pt x="128" y="214"/>
                  </a:lnTo>
                  <a:lnTo>
                    <a:pt x="128" y="214"/>
                  </a:lnTo>
                  <a:lnTo>
                    <a:pt x="127" y="212"/>
                  </a:lnTo>
                  <a:lnTo>
                    <a:pt x="125" y="212"/>
                  </a:lnTo>
                  <a:lnTo>
                    <a:pt x="122" y="210"/>
                  </a:lnTo>
                  <a:lnTo>
                    <a:pt x="120" y="208"/>
                  </a:lnTo>
                  <a:lnTo>
                    <a:pt x="116" y="205"/>
                  </a:lnTo>
                  <a:lnTo>
                    <a:pt x="113" y="203"/>
                  </a:lnTo>
                  <a:lnTo>
                    <a:pt x="110" y="199"/>
                  </a:lnTo>
                  <a:lnTo>
                    <a:pt x="107" y="197"/>
                  </a:lnTo>
                  <a:lnTo>
                    <a:pt x="104" y="194"/>
                  </a:lnTo>
                  <a:lnTo>
                    <a:pt x="102" y="191"/>
                  </a:lnTo>
                  <a:lnTo>
                    <a:pt x="102" y="190"/>
                  </a:lnTo>
                  <a:lnTo>
                    <a:pt x="101" y="190"/>
                  </a:lnTo>
                  <a:lnTo>
                    <a:pt x="101" y="189"/>
                  </a:lnTo>
                  <a:lnTo>
                    <a:pt x="100" y="189"/>
                  </a:lnTo>
                  <a:lnTo>
                    <a:pt x="100" y="187"/>
                  </a:lnTo>
                  <a:lnTo>
                    <a:pt x="100" y="186"/>
                  </a:lnTo>
                  <a:lnTo>
                    <a:pt x="100" y="186"/>
                  </a:lnTo>
                  <a:lnTo>
                    <a:pt x="100" y="185"/>
                  </a:lnTo>
                  <a:lnTo>
                    <a:pt x="100" y="184"/>
                  </a:lnTo>
                  <a:lnTo>
                    <a:pt x="98" y="184"/>
                  </a:lnTo>
                  <a:lnTo>
                    <a:pt x="98" y="183"/>
                  </a:lnTo>
                  <a:lnTo>
                    <a:pt x="98" y="181"/>
                  </a:lnTo>
                  <a:lnTo>
                    <a:pt x="97" y="180"/>
                  </a:lnTo>
                  <a:lnTo>
                    <a:pt x="97" y="180"/>
                  </a:lnTo>
                  <a:lnTo>
                    <a:pt x="97" y="179"/>
                  </a:lnTo>
                  <a:lnTo>
                    <a:pt x="96" y="178"/>
                  </a:lnTo>
                  <a:lnTo>
                    <a:pt x="96" y="177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96" y="175"/>
                  </a:lnTo>
                  <a:lnTo>
                    <a:pt x="96" y="174"/>
                  </a:lnTo>
                  <a:lnTo>
                    <a:pt x="96" y="173"/>
                  </a:lnTo>
                  <a:lnTo>
                    <a:pt x="96" y="172"/>
                  </a:lnTo>
                  <a:lnTo>
                    <a:pt x="96" y="171"/>
                  </a:lnTo>
                  <a:lnTo>
                    <a:pt x="96" y="170"/>
                  </a:lnTo>
                  <a:lnTo>
                    <a:pt x="95" y="170"/>
                  </a:lnTo>
                  <a:lnTo>
                    <a:pt x="95" y="170"/>
                  </a:lnTo>
                  <a:lnTo>
                    <a:pt x="95" y="168"/>
                  </a:lnTo>
                  <a:lnTo>
                    <a:pt x="95" y="167"/>
                  </a:lnTo>
                  <a:lnTo>
                    <a:pt x="92" y="162"/>
                  </a:lnTo>
                  <a:lnTo>
                    <a:pt x="91" y="158"/>
                  </a:lnTo>
                  <a:lnTo>
                    <a:pt x="90" y="153"/>
                  </a:lnTo>
                  <a:lnTo>
                    <a:pt x="88" y="148"/>
                  </a:lnTo>
                  <a:lnTo>
                    <a:pt x="88" y="143"/>
                  </a:lnTo>
                  <a:lnTo>
                    <a:pt x="85" y="139"/>
                  </a:lnTo>
                  <a:lnTo>
                    <a:pt x="84" y="135"/>
                  </a:lnTo>
                  <a:lnTo>
                    <a:pt x="82" y="130"/>
                  </a:lnTo>
                  <a:lnTo>
                    <a:pt x="81" y="125"/>
                  </a:lnTo>
                  <a:lnTo>
                    <a:pt x="79" y="121"/>
                  </a:lnTo>
                  <a:close/>
                </a:path>
              </a:pathLst>
            </a:custGeom>
            <a:solidFill>
              <a:srgbClr val="2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69" name="Freeform 197">
              <a:extLst>
                <a:ext uri="{FF2B5EF4-FFF2-40B4-BE49-F238E27FC236}">
                  <a16:creationId xmlns:a16="http://schemas.microsoft.com/office/drawing/2014/main" id="{193F076A-CF82-4EA1-7DBA-3BFF3CDB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7" y="1059"/>
              <a:ext cx="44" cy="66"/>
            </a:xfrm>
            <a:custGeom>
              <a:avLst/>
              <a:gdLst>
                <a:gd name="T0" fmla="*/ 69 w 133"/>
                <a:gd name="T1" fmla="*/ 103 h 200"/>
                <a:gd name="T2" fmla="*/ 59 w 133"/>
                <a:gd name="T3" fmla="*/ 85 h 200"/>
                <a:gd name="T4" fmla="*/ 45 w 133"/>
                <a:gd name="T5" fmla="*/ 75 h 200"/>
                <a:gd name="T6" fmla="*/ 33 w 133"/>
                <a:gd name="T7" fmla="*/ 67 h 200"/>
                <a:gd name="T8" fmla="*/ 24 w 133"/>
                <a:gd name="T9" fmla="*/ 58 h 200"/>
                <a:gd name="T10" fmla="*/ 12 w 133"/>
                <a:gd name="T11" fmla="*/ 44 h 200"/>
                <a:gd name="T12" fmla="*/ 3 w 133"/>
                <a:gd name="T13" fmla="*/ 34 h 200"/>
                <a:gd name="T14" fmla="*/ 0 w 133"/>
                <a:gd name="T15" fmla="*/ 18 h 200"/>
                <a:gd name="T16" fmla="*/ 6 w 133"/>
                <a:gd name="T17" fmla="*/ 8 h 200"/>
                <a:gd name="T18" fmla="*/ 19 w 133"/>
                <a:gd name="T19" fmla="*/ 2 h 200"/>
                <a:gd name="T20" fmla="*/ 28 w 133"/>
                <a:gd name="T21" fmla="*/ 5 h 200"/>
                <a:gd name="T22" fmla="*/ 40 w 133"/>
                <a:gd name="T23" fmla="*/ 15 h 200"/>
                <a:gd name="T24" fmla="*/ 46 w 133"/>
                <a:gd name="T25" fmla="*/ 18 h 200"/>
                <a:gd name="T26" fmla="*/ 54 w 133"/>
                <a:gd name="T27" fmla="*/ 19 h 200"/>
                <a:gd name="T28" fmla="*/ 65 w 133"/>
                <a:gd name="T29" fmla="*/ 19 h 200"/>
                <a:gd name="T30" fmla="*/ 71 w 133"/>
                <a:gd name="T31" fmla="*/ 21 h 200"/>
                <a:gd name="T32" fmla="*/ 76 w 133"/>
                <a:gd name="T33" fmla="*/ 21 h 200"/>
                <a:gd name="T34" fmla="*/ 82 w 133"/>
                <a:gd name="T35" fmla="*/ 19 h 200"/>
                <a:gd name="T36" fmla="*/ 88 w 133"/>
                <a:gd name="T37" fmla="*/ 19 h 200"/>
                <a:gd name="T38" fmla="*/ 96 w 133"/>
                <a:gd name="T39" fmla="*/ 22 h 200"/>
                <a:gd name="T40" fmla="*/ 103 w 133"/>
                <a:gd name="T41" fmla="*/ 27 h 200"/>
                <a:gd name="T42" fmla="*/ 112 w 133"/>
                <a:gd name="T43" fmla="*/ 34 h 200"/>
                <a:gd name="T44" fmla="*/ 116 w 133"/>
                <a:gd name="T45" fmla="*/ 42 h 200"/>
                <a:gd name="T46" fmla="*/ 119 w 133"/>
                <a:gd name="T47" fmla="*/ 50 h 200"/>
                <a:gd name="T48" fmla="*/ 120 w 133"/>
                <a:gd name="T49" fmla="*/ 60 h 200"/>
                <a:gd name="T50" fmla="*/ 121 w 133"/>
                <a:gd name="T51" fmla="*/ 69 h 200"/>
                <a:gd name="T52" fmla="*/ 121 w 133"/>
                <a:gd name="T53" fmla="*/ 78 h 200"/>
                <a:gd name="T54" fmla="*/ 120 w 133"/>
                <a:gd name="T55" fmla="*/ 85 h 200"/>
                <a:gd name="T56" fmla="*/ 118 w 133"/>
                <a:gd name="T57" fmla="*/ 91 h 200"/>
                <a:gd name="T58" fmla="*/ 116 w 133"/>
                <a:gd name="T59" fmla="*/ 94 h 200"/>
                <a:gd name="T60" fmla="*/ 116 w 133"/>
                <a:gd name="T61" fmla="*/ 99 h 200"/>
                <a:gd name="T62" fmla="*/ 116 w 133"/>
                <a:gd name="T63" fmla="*/ 105 h 200"/>
                <a:gd name="T64" fmla="*/ 116 w 133"/>
                <a:gd name="T65" fmla="*/ 114 h 200"/>
                <a:gd name="T66" fmla="*/ 119 w 133"/>
                <a:gd name="T67" fmla="*/ 121 h 200"/>
                <a:gd name="T68" fmla="*/ 120 w 133"/>
                <a:gd name="T69" fmla="*/ 125 h 200"/>
                <a:gd name="T70" fmla="*/ 125 w 133"/>
                <a:gd name="T71" fmla="*/ 144 h 200"/>
                <a:gd name="T72" fmla="*/ 132 w 133"/>
                <a:gd name="T73" fmla="*/ 173 h 200"/>
                <a:gd name="T74" fmla="*/ 132 w 133"/>
                <a:gd name="T75" fmla="*/ 180 h 200"/>
                <a:gd name="T76" fmla="*/ 132 w 133"/>
                <a:gd name="T77" fmla="*/ 185 h 200"/>
                <a:gd name="T78" fmla="*/ 130 w 133"/>
                <a:gd name="T79" fmla="*/ 191 h 200"/>
                <a:gd name="T80" fmla="*/ 126 w 133"/>
                <a:gd name="T81" fmla="*/ 198 h 200"/>
                <a:gd name="T82" fmla="*/ 121 w 133"/>
                <a:gd name="T83" fmla="*/ 199 h 200"/>
                <a:gd name="T84" fmla="*/ 116 w 133"/>
                <a:gd name="T85" fmla="*/ 200 h 200"/>
                <a:gd name="T86" fmla="*/ 110 w 133"/>
                <a:gd name="T87" fmla="*/ 197 h 200"/>
                <a:gd name="T88" fmla="*/ 97 w 133"/>
                <a:gd name="T89" fmla="*/ 186 h 200"/>
                <a:gd name="T90" fmla="*/ 89 w 133"/>
                <a:gd name="T91" fmla="*/ 177 h 200"/>
                <a:gd name="T92" fmla="*/ 88 w 133"/>
                <a:gd name="T93" fmla="*/ 174 h 200"/>
                <a:gd name="T94" fmla="*/ 87 w 133"/>
                <a:gd name="T95" fmla="*/ 169 h 200"/>
                <a:gd name="T96" fmla="*/ 85 w 133"/>
                <a:gd name="T97" fmla="*/ 165 h 200"/>
                <a:gd name="T98" fmla="*/ 84 w 133"/>
                <a:gd name="T99" fmla="*/ 160 h 200"/>
                <a:gd name="T100" fmla="*/ 82 w 133"/>
                <a:gd name="T101" fmla="*/ 152 h 200"/>
                <a:gd name="T102" fmla="*/ 75 w 133"/>
                <a:gd name="T103" fmla="*/ 13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3" h="200">
                  <a:moveTo>
                    <a:pt x="70" y="114"/>
                  </a:moveTo>
                  <a:lnTo>
                    <a:pt x="70" y="112"/>
                  </a:lnTo>
                  <a:lnTo>
                    <a:pt x="70" y="110"/>
                  </a:lnTo>
                  <a:lnTo>
                    <a:pt x="70" y="106"/>
                  </a:lnTo>
                  <a:lnTo>
                    <a:pt x="69" y="103"/>
                  </a:lnTo>
                  <a:lnTo>
                    <a:pt x="69" y="99"/>
                  </a:lnTo>
                  <a:lnTo>
                    <a:pt x="66" y="96"/>
                  </a:lnTo>
                  <a:lnTo>
                    <a:pt x="65" y="91"/>
                  </a:lnTo>
                  <a:lnTo>
                    <a:pt x="63" y="87"/>
                  </a:lnTo>
                  <a:lnTo>
                    <a:pt x="59" y="85"/>
                  </a:lnTo>
                  <a:lnTo>
                    <a:pt x="54" y="81"/>
                  </a:lnTo>
                  <a:lnTo>
                    <a:pt x="51" y="80"/>
                  </a:lnTo>
                  <a:lnTo>
                    <a:pt x="50" y="78"/>
                  </a:lnTo>
                  <a:lnTo>
                    <a:pt x="47" y="77"/>
                  </a:lnTo>
                  <a:lnTo>
                    <a:pt x="45" y="75"/>
                  </a:lnTo>
                  <a:lnTo>
                    <a:pt x="41" y="73"/>
                  </a:lnTo>
                  <a:lnTo>
                    <a:pt x="40" y="73"/>
                  </a:lnTo>
                  <a:lnTo>
                    <a:pt x="38" y="71"/>
                  </a:lnTo>
                  <a:lnTo>
                    <a:pt x="35" y="69"/>
                  </a:lnTo>
                  <a:lnTo>
                    <a:pt x="33" y="67"/>
                  </a:lnTo>
                  <a:lnTo>
                    <a:pt x="31" y="66"/>
                  </a:lnTo>
                  <a:lnTo>
                    <a:pt x="29" y="64"/>
                  </a:lnTo>
                  <a:lnTo>
                    <a:pt x="28" y="62"/>
                  </a:lnTo>
                  <a:lnTo>
                    <a:pt x="26" y="59"/>
                  </a:lnTo>
                  <a:lnTo>
                    <a:pt x="24" y="58"/>
                  </a:lnTo>
                  <a:lnTo>
                    <a:pt x="22" y="54"/>
                  </a:lnTo>
                  <a:lnTo>
                    <a:pt x="20" y="52"/>
                  </a:lnTo>
                  <a:lnTo>
                    <a:pt x="18" y="48"/>
                  </a:lnTo>
                  <a:lnTo>
                    <a:pt x="14" y="47"/>
                  </a:lnTo>
                  <a:lnTo>
                    <a:pt x="12" y="44"/>
                  </a:lnTo>
                  <a:lnTo>
                    <a:pt x="8" y="43"/>
                  </a:lnTo>
                  <a:lnTo>
                    <a:pt x="7" y="41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3" y="34"/>
                  </a:lnTo>
                  <a:lnTo>
                    <a:pt x="2" y="30"/>
                  </a:lnTo>
                  <a:lnTo>
                    <a:pt x="1" y="27"/>
                  </a:lnTo>
                  <a:lnTo>
                    <a:pt x="1" y="24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0" y="17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6" y="8"/>
                  </a:lnTo>
                  <a:lnTo>
                    <a:pt x="9" y="6"/>
                  </a:lnTo>
                  <a:lnTo>
                    <a:pt x="10" y="5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5" y="3"/>
                  </a:lnTo>
                  <a:lnTo>
                    <a:pt x="28" y="5"/>
                  </a:lnTo>
                  <a:lnTo>
                    <a:pt x="31" y="8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8" y="14"/>
                  </a:lnTo>
                  <a:lnTo>
                    <a:pt x="40" y="15"/>
                  </a:lnTo>
                  <a:lnTo>
                    <a:pt x="43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8"/>
                  </a:lnTo>
                  <a:lnTo>
                    <a:pt x="49" y="19"/>
                  </a:lnTo>
                  <a:lnTo>
                    <a:pt x="51" y="19"/>
                  </a:lnTo>
                  <a:lnTo>
                    <a:pt x="52" y="19"/>
                  </a:lnTo>
                  <a:lnTo>
                    <a:pt x="54" y="19"/>
                  </a:lnTo>
                  <a:lnTo>
                    <a:pt x="56" y="19"/>
                  </a:lnTo>
                  <a:lnTo>
                    <a:pt x="58" y="19"/>
                  </a:lnTo>
                  <a:lnTo>
                    <a:pt x="60" y="19"/>
                  </a:lnTo>
                  <a:lnTo>
                    <a:pt x="63" y="19"/>
                  </a:lnTo>
                  <a:lnTo>
                    <a:pt x="65" y="19"/>
                  </a:lnTo>
                  <a:lnTo>
                    <a:pt x="66" y="21"/>
                  </a:lnTo>
                  <a:lnTo>
                    <a:pt x="68" y="21"/>
                  </a:lnTo>
                  <a:lnTo>
                    <a:pt x="70" y="21"/>
                  </a:lnTo>
                  <a:lnTo>
                    <a:pt x="70" y="21"/>
                  </a:lnTo>
                  <a:lnTo>
                    <a:pt x="71" y="21"/>
                  </a:lnTo>
                  <a:lnTo>
                    <a:pt x="72" y="21"/>
                  </a:lnTo>
                  <a:lnTo>
                    <a:pt x="74" y="21"/>
                  </a:lnTo>
                  <a:lnTo>
                    <a:pt x="74" y="21"/>
                  </a:lnTo>
                  <a:lnTo>
                    <a:pt x="75" y="21"/>
                  </a:lnTo>
                  <a:lnTo>
                    <a:pt x="76" y="21"/>
                  </a:lnTo>
                  <a:lnTo>
                    <a:pt x="78" y="21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81" y="19"/>
                  </a:lnTo>
                  <a:lnTo>
                    <a:pt x="82" y="19"/>
                  </a:lnTo>
                  <a:lnTo>
                    <a:pt x="83" y="19"/>
                  </a:lnTo>
                  <a:lnTo>
                    <a:pt x="84" y="19"/>
                  </a:lnTo>
                  <a:lnTo>
                    <a:pt x="85" y="19"/>
                  </a:lnTo>
                  <a:lnTo>
                    <a:pt x="87" y="19"/>
                  </a:lnTo>
                  <a:lnTo>
                    <a:pt x="88" y="19"/>
                  </a:lnTo>
                  <a:lnTo>
                    <a:pt x="89" y="19"/>
                  </a:lnTo>
                  <a:lnTo>
                    <a:pt x="91" y="21"/>
                  </a:lnTo>
                  <a:lnTo>
                    <a:pt x="93" y="22"/>
                  </a:lnTo>
                  <a:lnTo>
                    <a:pt x="94" y="22"/>
                  </a:lnTo>
                  <a:lnTo>
                    <a:pt x="96" y="22"/>
                  </a:lnTo>
                  <a:lnTo>
                    <a:pt x="99" y="23"/>
                  </a:lnTo>
                  <a:lnTo>
                    <a:pt x="99" y="24"/>
                  </a:lnTo>
                  <a:lnTo>
                    <a:pt x="101" y="25"/>
                  </a:lnTo>
                  <a:lnTo>
                    <a:pt x="102" y="27"/>
                  </a:lnTo>
                  <a:lnTo>
                    <a:pt x="103" y="27"/>
                  </a:lnTo>
                  <a:lnTo>
                    <a:pt x="106" y="28"/>
                  </a:lnTo>
                  <a:lnTo>
                    <a:pt x="107" y="29"/>
                  </a:lnTo>
                  <a:lnTo>
                    <a:pt x="108" y="30"/>
                  </a:lnTo>
                  <a:lnTo>
                    <a:pt x="109" y="31"/>
                  </a:lnTo>
                  <a:lnTo>
                    <a:pt x="112" y="34"/>
                  </a:lnTo>
                  <a:lnTo>
                    <a:pt x="112" y="35"/>
                  </a:lnTo>
                  <a:lnTo>
                    <a:pt x="113" y="37"/>
                  </a:lnTo>
                  <a:lnTo>
                    <a:pt x="114" y="39"/>
                  </a:lnTo>
                  <a:lnTo>
                    <a:pt x="115" y="40"/>
                  </a:lnTo>
                  <a:lnTo>
                    <a:pt x="116" y="42"/>
                  </a:lnTo>
                  <a:lnTo>
                    <a:pt x="116" y="43"/>
                  </a:lnTo>
                  <a:lnTo>
                    <a:pt x="116" y="44"/>
                  </a:lnTo>
                  <a:lnTo>
                    <a:pt x="118" y="47"/>
                  </a:lnTo>
                  <a:lnTo>
                    <a:pt x="119" y="48"/>
                  </a:lnTo>
                  <a:lnTo>
                    <a:pt x="119" y="50"/>
                  </a:lnTo>
                  <a:lnTo>
                    <a:pt x="120" y="53"/>
                  </a:lnTo>
                  <a:lnTo>
                    <a:pt x="120" y="54"/>
                  </a:lnTo>
                  <a:lnTo>
                    <a:pt x="120" y="56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1" y="64"/>
                  </a:lnTo>
                  <a:lnTo>
                    <a:pt x="121" y="66"/>
                  </a:lnTo>
                  <a:lnTo>
                    <a:pt x="121" y="67"/>
                  </a:lnTo>
                  <a:lnTo>
                    <a:pt x="121" y="69"/>
                  </a:lnTo>
                  <a:lnTo>
                    <a:pt x="121" y="72"/>
                  </a:lnTo>
                  <a:lnTo>
                    <a:pt x="121" y="73"/>
                  </a:lnTo>
                  <a:lnTo>
                    <a:pt x="121" y="75"/>
                  </a:lnTo>
                  <a:lnTo>
                    <a:pt x="121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0" y="81"/>
                  </a:lnTo>
                  <a:lnTo>
                    <a:pt x="120" y="81"/>
                  </a:lnTo>
                  <a:lnTo>
                    <a:pt x="120" y="84"/>
                  </a:lnTo>
                  <a:lnTo>
                    <a:pt x="120" y="85"/>
                  </a:lnTo>
                  <a:lnTo>
                    <a:pt x="119" y="86"/>
                  </a:lnTo>
                  <a:lnTo>
                    <a:pt x="119" y="86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8" y="91"/>
                  </a:lnTo>
                  <a:lnTo>
                    <a:pt x="116" y="91"/>
                  </a:lnTo>
                  <a:lnTo>
                    <a:pt x="116" y="92"/>
                  </a:lnTo>
                  <a:lnTo>
                    <a:pt x="116" y="93"/>
                  </a:lnTo>
                  <a:lnTo>
                    <a:pt x="116" y="93"/>
                  </a:lnTo>
                  <a:lnTo>
                    <a:pt x="116" y="94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16" y="97"/>
                  </a:lnTo>
                  <a:lnTo>
                    <a:pt x="116" y="98"/>
                  </a:lnTo>
                  <a:lnTo>
                    <a:pt x="116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6" y="103"/>
                  </a:lnTo>
                  <a:lnTo>
                    <a:pt x="116" y="104"/>
                  </a:lnTo>
                  <a:lnTo>
                    <a:pt x="116" y="105"/>
                  </a:lnTo>
                  <a:lnTo>
                    <a:pt x="116" y="106"/>
                  </a:lnTo>
                  <a:lnTo>
                    <a:pt x="116" y="109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8" y="115"/>
                  </a:lnTo>
                  <a:lnTo>
                    <a:pt x="118" y="117"/>
                  </a:lnTo>
                  <a:lnTo>
                    <a:pt x="118" y="118"/>
                  </a:lnTo>
                  <a:lnTo>
                    <a:pt x="118" y="119"/>
                  </a:lnTo>
                  <a:lnTo>
                    <a:pt x="119" y="121"/>
                  </a:lnTo>
                  <a:lnTo>
                    <a:pt x="119" y="122"/>
                  </a:lnTo>
                  <a:lnTo>
                    <a:pt x="119" y="123"/>
                  </a:lnTo>
                  <a:lnTo>
                    <a:pt x="119" y="124"/>
                  </a:lnTo>
                  <a:lnTo>
                    <a:pt x="119" y="124"/>
                  </a:lnTo>
                  <a:lnTo>
                    <a:pt x="120" y="125"/>
                  </a:lnTo>
                  <a:lnTo>
                    <a:pt x="120" y="127"/>
                  </a:lnTo>
                  <a:lnTo>
                    <a:pt x="120" y="129"/>
                  </a:lnTo>
                  <a:lnTo>
                    <a:pt x="122" y="133"/>
                  </a:lnTo>
                  <a:lnTo>
                    <a:pt x="124" y="139"/>
                  </a:lnTo>
                  <a:lnTo>
                    <a:pt x="125" y="144"/>
                  </a:lnTo>
                  <a:lnTo>
                    <a:pt x="127" y="150"/>
                  </a:lnTo>
                  <a:lnTo>
                    <a:pt x="128" y="156"/>
                  </a:lnTo>
                  <a:lnTo>
                    <a:pt x="131" y="162"/>
                  </a:lnTo>
                  <a:lnTo>
                    <a:pt x="131" y="168"/>
                  </a:lnTo>
                  <a:lnTo>
                    <a:pt x="132" y="173"/>
                  </a:lnTo>
                  <a:lnTo>
                    <a:pt x="133" y="177"/>
                  </a:lnTo>
                  <a:lnTo>
                    <a:pt x="132" y="178"/>
                  </a:lnTo>
                  <a:lnTo>
                    <a:pt x="132" y="179"/>
                  </a:lnTo>
                  <a:lnTo>
                    <a:pt x="132" y="179"/>
                  </a:lnTo>
                  <a:lnTo>
                    <a:pt x="132" y="180"/>
                  </a:lnTo>
                  <a:lnTo>
                    <a:pt x="132" y="181"/>
                  </a:lnTo>
                  <a:lnTo>
                    <a:pt x="132" y="183"/>
                  </a:lnTo>
                  <a:lnTo>
                    <a:pt x="132" y="183"/>
                  </a:lnTo>
                  <a:lnTo>
                    <a:pt x="132" y="184"/>
                  </a:lnTo>
                  <a:lnTo>
                    <a:pt x="132" y="185"/>
                  </a:lnTo>
                  <a:lnTo>
                    <a:pt x="132" y="186"/>
                  </a:lnTo>
                  <a:lnTo>
                    <a:pt x="131" y="187"/>
                  </a:lnTo>
                  <a:lnTo>
                    <a:pt x="131" y="188"/>
                  </a:lnTo>
                  <a:lnTo>
                    <a:pt x="131" y="190"/>
                  </a:lnTo>
                  <a:lnTo>
                    <a:pt x="130" y="191"/>
                  </a:lnTo>
                  <a:lnTo>
                    <a:pt x="130" y="193"/>
                  </a:lnTo>
                  <a:lnTo>
                    <a:pt x="128" y="194"/>
                  </a:lnTo>
                  <a:lnTo>
                    <a:pt x="127" y="196"/>
                  </a:lnTo>
                  <a:lnTo>
                    <a:pt x="126" y="197"/>
                  </a:lnTo>
                  <a:lnTo>
                    <a:pt x="126" y="198"/>
                  </a:lnTo>
                  <a:lnTo>
                    <a:pt x="125" y="198"/>
                  </a:lnTo>
                  <a:lnTo>
                    <a:pt x="125" y="198"/>
                  </a:lnTo>
                  <a:lnTo>
                    <a:pt x="124" y="198"/>
                  </a:lnTo>
                  <a:lnTo>
                    <a:pt x="122" y="199"/>
                  </a:lnTo>
                  <a:lnTo>
                    <a:pt x="121" y="199"/>
                  </a:lnTo>
                  <a:lnTo>
                    <a:pt x="120" y="199"/>
                  </a:lnTo>
                  <a:lnTo>
                    <a:pt x="120" y="200"/>
                  </a:lnTo>
                  <a:lnTo>
                    <a:pt x="118" y="200"/>
                  </a:lnTo>
                  <a:lnTo>
                    <a:pt x="116" y="200"/>
                  </a:lnTo>
                  <a:lnTo>
                    <a:pt x="116" y="200"/>
                  </a:lnTo>
                  <a:lnTo>
                    <a:pt x="115" y="200"/>
                  </a:lnTo>
                  <a:lnTo>
                    <a:pt x="114" y="200"/>
                  </a:lnTo>
                  <a:lnTo>
                    <a:pt x="113" y="200"/>
                  </a:lnTo>
                  <a:lnTo>
                    <a:pt x="112" y="199"/>
                  </a:lnTo>
                  <a:lnTo>
                    <a:pt x="110" y="197"/>
                  </a:lnTo>
                  <a:lnTo>
                    <a:pt x="107" y="196"/>
                  </a:lnTo>
                  <a:lnTo>
                    <a:pt x="106" y="193"/>
                  </a:lnTo>
                  <a:lnTo>
                    <a:pt x="102" y="191"/>
                  </a:lnTo>
                  <a:lnTo>
                    <a:pt x="100" y="188"/>
                  </a:lnTo>
                  <a:lnTo>
                    <a:pt x="97" y="186"/>
                  </a:lnTo>
                  <a:lnTo>
                    <a:pt x="94" y="183"/>
                  </a:lnTo>
                  <a:lnTo>
                    <a:pt x="93" y="180"/>
                  </a:lnTo>
                  <a:lnTo>
                    <a:pt x="90" y="178"/>
                  </a:lnTo>
                  <a:lnTo>
                    <a:pt x="89" y="178"/>
                  </a:lnTo>
                  <a:lnTo>
                    <a:pt x="89" y="177"/>
                  </a:lnTo>
                  <a:lnTo>
                    <a:pt x="89" y="175"/>
                  </a:lnTo>
                  <a:lnTo>
                    <a:pt x="88" y="175"/>
                  </a:lnTo>
                  <a:lnTo>
                    <a:pt x="88" y="174"/>
                  </a:lnTo>
                  <a:lnTo>
                    <a:pt x="88" y="174"/>
                  </a:lnTo>
                  <a:lnTo>
                    <a:pt x="88" y="174"/>
                  </a:lnTo>
                  <a:lnTo>
                    <a:pt x="88" y="173"/>
                  </a:lnTo>
                  <a:lnTo>
                    <a:pt x="88" y="172"/>
                  </a:lnTo>
                  <a:lnTo>
                    <a:pt x="88" y="171"/>
                  </a:lnTo>
                  <a:lnTo>
                    <a:pt x="87" y="169"/>
                  </a:lnTo>
                  <a:lnTo>
                    <a:pt x="87" y="169"/>
                  </a:lnTo>
                  <a:lnTo>
                    <a:pt x="87" y="168"/>
                  </a:lnTo>
                  <a:lnTo>
                    <a:pt x="85" y="167"/>
                  </a:lnTo>
                  <a:lnTo>
                    <a:pt x="85" y="166"/>
                  </a:lnTo>
                  <a:lnTo>
                    <a:pt x="85" y="165"/>
                  </a:lnTo>
                  <a:lnTo>
                    <a:pt x="85" y="165"/>
                  </a:lnTo>
                  <a:lnTo>
                    <a:pt x="84" y="164"/>
                  </a:lnTo>
                  <a:lnTo>
                    <a:pt x="84" y="162"/>
                  </a:lnTo>
                  <a:lnTo>
                    <a:pt x="84" y="161"/>
                  </a:lnTo>
                  <a:lnTo>
                    <a:pt x="84" y="161"/>
                  </a:lnTo>
                  <a:lnTo>
                    <a:pt x="84" y="160"/>
                  </a:lnTo>
                  <a:lnTo>
                    <a:pt x="84" y="159"/>
                  </a:lnTo>
                  <a:lnTo>
                    <a:pt x="84" y="158"/>
                  </a:lnTo>
                  <a:lnTo>
                    <a:pt x="84" y="156"/>
                  </a:lnTo>
                  <a:lnTo>
                    <a:pt x="84" y="156"/>
                  </a:lnTo>
                  <a:lnTo>
                    <a:pt x="82" y="152"/>
                  </a:lnTo>
                  <a:lnTo>
                    <a:pt x="81" y="147"/>
                  </a:lnTo>
                  <a:lnTo>
                    <a:pt x="79" y="143"/>
                  </a:lnTo>
                  <a:lnTo>
                    <a:pt x="78" y="139"/>
                  </a:lnTo>
                  <a:lnTo>
                    <a:pt x="77" y="135"/>
                  </a:lnTo>
                  <a:lnTo>
                    <a:pt x="75" y="130"/>
                  </a:lnTo>
                  <a:lnTo>
                    <a:pt x="74" y="125"/>
                  </a:lnTo>
                  <a:lnTo>
                    <a:pt x="74" y="122"/>
                  </a:lnTo>
                  <a:lnTo>
                    <a:pt x="71" y="118"/>
                  </a:lnTo>
                  <a:lnTo>
                    <a:pt x="70" y="114"/>
                  </a:lnTo>
                  <a:close/>
                </a:path>
              </a:pathLst>
            </a:custGeom>
            <a:solidFill>
              <a:srgbClr val="2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0" name="Freeform 198">
              <a:extLst>
                <a:ext uri="{FF2B5EF4-FFF2-40B4-BE49-F238E27FC236}">
                  <a16:creationId xmlns:a16="http://schemas.microsoft.com/office/drawing/2014/main" id="{0D9B1BAE-6ED7-BC65-0D52-A2945E7A9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" y="1061"/>
              <a:ext cx="39" cy="62"/>
            </a:xfrm>
            <a:custGeom>
              <a:avLst/>
              <a:gdLst>
                <a:gd name="T0" fmla="*/ 61 w 117"/>
                <a:gd name="T1" fmla="*/ 95 h 185"/>
                <a:gd name="T2" fmla="*/ 51 w 117"/>
                <a:gd name="T3" fmla="*/ 77 h 185"/>
                <a:gd name="T4" fmla="*/ 39 w 117"/>
                <a:gd name="T5" fmla="*/ 69 h 185"/>
                <a:gd name="T6" fmla="*/ 28 w 117"/>
                <a:gd name="T7" fmla="*/ 61 h 185"/>
                <a:gd name="T8" fmla="*/ 21 w 117"/>
                <a:gd name="T9" fmla="*/ 52 h 185"/>
                <a:gd name="T10" fmla="*/ 11 w 117"/>
                <a:gd name="T11" fmla="*/ 40 h 185"/>
                <a:gd name="T12" fmla="*/ 3 w 117"/>
                <a:gd name="T13" fmla="*/ 31 h 185"/>
                <a:gd name="T14" fmla="*/ 0 w 117"/>
                <a:gd name="T15" fmla="*/ 16 h 185"/>
                <a:gd name="T16" fmla="*/ 6 w 117"/>
                <a:gd name="T17" fmla="*/ 7 h 185"/>
                <a:gd name="T18" fmla="*/ 16 w 117"/>
                <a:gd name="T19" fmla="*/ 1 h 185"/>
                <a:gd name="T20" fmla="*/ 25 w 117"/>
                <a:gd name="T21" fmla="*/ 3 h 185"/>
                <a:gd name="T22" fmla="*/ 37 w 117"/>
                <a:gd name="T23" fmla="*/ 13 h 185"/>
                <a:gd name="T24" fmla="*/ 40 w 117"/>
                <a:gd name="T25" fmla="*/ 16 h 185"/>
                <a:gd name="T26" fmla="*/ 49 w 117"/>
                <a:gd name="T27" fmla="*/ 16 h 185"/>
                <a:gd name="T28" fmla="*/ 58 w 117"/>
                <a:gd name="T29" fmla="*/ 16 h 185"/>
                <a:gd name="T30" fmla="*/ 64 w 117"/>
                <a:gd name="T31" fmla="*/ 19 h 185"/>
                <a:gd name="T32" fmla="*/ 69 w 117"/>
                <a:gd name="T33" fmla="*/ 17 h 185"/>
                <a:gd name="T34" fmla="*/ 74 w 117"/>
                <a:gd name="T35" fmla="*/ 16 h 185"/>
                <a:gd name="T36" fmla="*/ 80 w 117"/>
                <a:gd name="T37" fmla="*/ 16 h 185"/>
                <a:gd name="T38" fmla="*/ 87 w 117"/>
                <a:gd name="T39" fmla="*/ 20 h 185"/>
                <a:gd name="T40" fmla="*/ 93 w 117"/>
                <a:gd name="T41" fmla="*/ 26 h 185"/>
                <a:gd name="T42" fmla="*/ 99 w 117"/>
                <a:gd name="T43" fmla="*/ 32 h 185"/>
                <a:gd name="T44" fmla="*/ 102 w 117"/>
                <a:gd name="T45" fmla="*/ 40 h 185"/>
                <a:gd name="T46" fmla="*/ 105 w 117"/>
                <a:gd name="T47" fmla="*/ 48 h 185"/>
                <a:gd name="T48" fmla="*/ 106 w 117"/>
                <a:gd name="T49" fmla="*/ 58 h 185"/>
                <a:gd name="T50" fmla="*/ 106 w 117"/>
                <a:gd name="T51" fmla="*/ 66 h 185"/>
                <a:gd name="T52" fmla="*/ 106 w 117"/>
                <a:gd name="T53" fmla="*/ 73 h 185"/>
                <a:gd name="T54" fmla="*/ 103 w 117"/>
                <a:gd name="T55" fmla="*/ 79 h 185"/>
                <a:gd name="T56" fmla="*/ 102 w 117"/>
                <a:gd name="T57" fmla="*/ 84 h 185"/>
                <a:gd name="T58" fmla="*/ 101 w 117"/>
                <a:gd name="T59" fmla="*/ 88 h 185"/>
                <a:gd name="T60" fmla="*/ 101 w 117"/>
                <a:gd name="T61" fmla="*/ 92 h 185"/>
                <a:gd name="T62" fmla="*/ 102 w 117"/>
                <a:gd name="T63" fmla="*/ 98 h 185"/>
                <a:gd name="T64" fmla="*/ 102 w 117"/>
                <a:gd name="T65" fmla="*/ 106 h 185"/>
                <a:gd name="T66" fmla="*/ 103 w 117"/>
                <a:gd name="T67" fmla="*/ 113 h 185"/>
                <a:gd name="T68" fmla="*/ 105 w 117"/>
                <a:gd name="T69" fmla="*/ 116 h 185"/>
                <a:gd name="T70" fmla="*/ 112 w 117"/>
                <a:gd name="T71" fmla="*/ 139 h 185"/>
                <a:gd name="T72" fmla="*/ 117 w 117"/>
                <a:gd name="T73" fmla="*/ 164 h 185"/>
                <a:gd name="T74" fmla="*/ 115 w 117"/>
                <a:gd name="T75" fmla="*/ 169 h 185"/>
                <a:gd name="T76" fmla="*/ 114 w 117"/>
                <a:gd name="T77" fmla="*/ 175 h 185"/>
                <a:gd name="T78" fmla="*/ 112 w 117"/>
                <a:gd name="T79" fmla="*/ 180 h 185"/>
                <a:gd name="T80" fmla="*/ 108 w 117"/>
                <a:gd name="T81" fmla="*/ 183 h 185"/>
                <a:gd name="T82" fmla="*/ 102 w 117"/>
                <a:gd name="T83" fmla="*/ 184 h 185"/>
                <a:gd name="T84" fmla="*/ 97 w 117"/>
                <a:gd name="T85" fmla="*/ 183 h 185"/>
                <a:gd name="T86" fmla="*/ 87 w 117"/>
                <a:gd name="T87" fmla="*/ 173 h 185"/>
                <a:gd name="T88" fmla="*/ 78 w 117"/>
                <a:gd name="T89" fmla="*/ 163 h 185"/>
                <a:gd name="T90" fmla="*/ 76 w 117"/>
                <a:gd name="T91" fmla="*/ 159 h 185"/>
                <a:gd name="T92" fmla="*/ 75 w 117"/>
                <a:gd name="T93" fmla="*/ 154 h 185"/>
                <a:gd name="T94" fmla="*/ 74 w 117"/>
                <a:gd name="T95" fmla="*/ 150 h 185"/>
                <a:gd name="T96" fmla="*/ 74 w 117"/>
                <a:gd name="T97" fmla="*/ 146 h 185"/>
                <a:gd name="T98" fmla="*/ 69 w 117"/>
                <a:gd name="T99" fmla="*/ 132 h 185"/>
                <a:gd name="T100" fmla="*/ 64 w 117"/>
                <a:gd name="T101" fmla="*/ 11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" h="185">
                  <a:moveTo>
                    <a:pt x="61" y="104"/>
                  </a:moveTo>
                  <a:lnTo>
                    <a:pt x="61" y="103"/>
                  </a:lnTo>
                  <a:lnTo>
                    <a:pt x="61" y="101"/>
                  </a:lnTo>
                  <a:lnTo>
                    <a:pt x="61" y="98"/>
                  </a:lnTo>
                  <a:lnTo>
                    <a:pt x="61" y="95"/>
                  </a:lnTo>
                  <a:lnTo>
                    <a:pt x="61" y="91"/>
                  </a:lnTo>
                  <a:lnTo>
                    <a:pt x="59" y="88"/>
                  </a:lnTo>
                  <a:lnTo>
                    <a:pt x="57" y="84"/>
                  </a:lnTo>
                  <a:lnTo>
                    <a:pt x="55" y="81"/>
                  </a:lnTo>
                  <a:lnTo>
                    <a:pt x="51" y="77"/>
                  </a:lnTo>
                  <a:lnTo>
                    <a:pt x="47" y="75"/>
                  </a:lnTo>
                  <a:lnTo>
                    <a:pt x="46" y="72"/>
                  </a:lnTo>
                  <a:lnTo>
                    <a:pt x="43" y="72"/>
                  </a:lnTo>
                  <a:lnTo>
                    <a:pt x="40" y="70"/>
                  </a:lnTo>
                  <a:lnTo>
                    <a:pt x="39" y="69"/>
                  </a:lnTo>
                  <a:lnTo>
                    <a:pt x="37" y="67"/>
                  </a:lnTo>
                  <a:lnTo>
                    <a:pt x="36" y="66"/>
                  </a:lnTo>
                  <a:lnTo>
                    <a:pt x="33" y="64"/>
                  </a:lnTo>
                  <a:lnTo>
                    <a:pt x="32" y="63"/>
                  </a:lnTo>
                  <a:lnTo>
                    <a:pt x="28" y="61"/>
                  </a:lnTo>
                  <a:lnTo>
                    <a:pt x="27" y="60"/>
                  </a:lnTo>
                  <a:lnTo>
                    <a:pt x="26" y="59"/>
                  </a:lnTo>
                  <a:lnTo>
                    <a:pt x="24" y="57"/>
                  </a:lnTo>
                  <a:lnTo>
                    <a:pt x="22" y="53"/>
                  </a:lnTo>
                  <a:lnTo>
                    <a:pt x="21" y="52"/>
                  </a:lnTo>
                  <a:lnTo>
                    <a:pt x="20" y="48"/>
                  </a:lnTo>
                  <a:lnTo>
                    <a:pt x="19" y="47"/>
                  </a:lnTo>
                  <a:lnTo>
                    <a:pt x="15" y="45"/>
                  </a:lnTo>
                  <a:lnTo>
                    <a:pt x="14" y="42"/>
                  </a:lnTo>
                  <a:lnTo>
                    <a:pt x="11" y="40"/>
                  </a:lnTo>
                  <a:lnTo>
                    <a:pt x="7" y="39"/>
                  </a:lnTo>
                  <a:lnTo>
                    <a:pt x="6" y="36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3" y="31"/>
                  </a:lnTo>
                  <a:lnTo>
                    <a:pt x="2" y="26"/>
                  </a:lnTo>
                  <a:lnTo>
                    <a:pt x="1" y="23"/>
                  </a:lnTo>
                  <a:lnTo>
                    <a:pt x="1" y="20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2" y="10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6"/>
                  </a:lnTo>
                  <a:lnTo>
                    <a:pt x="9" y="3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5" y="3"/>
                  </a:lnTo>
                  <a:lnTo>
                    <a:pt x="27" y="6"/>
                  </a:lnTo>
                  <a:lnTo>
                    <a:pt x="30" y="8"/>
                  </a:lnTo>
                  <a:lnTo>
                    <a:pt x="32" y="9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8" y="15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3" y="16"/>
                  </a:lnTo>
                  <a:lnTo>
                    <a:pt x="45" y="17"/>
                  </a:lnTo>
                  <a:lnTo>
                    <a:pt x="47" y="17"/>
                  </a:lnTo>
                  <a:lnTo>
                    <a:pt x="49" y="16"/>
                  </a:lnTo>
                  <a:lnTo>
                    <a:pt x="51" y="16"/>
                  </a:lnTo>
                  <a:lnTo>
                    <a:pt x="52" y="16"/>
                  </a:lnTo>
                  <a:lnTo>
                    <a:pt x="55" y="16"/>
                  </a:lnTo>
                  <a:lnTo>
                    <a:pt x="56" y="16"/>
                  </a:lnTo>
                  <a:lnTo>
                    <a:pt x="58" y="16"/>
                  </a:lnTo>
                  <a:lnTo>
                    <a:pt x="61" y="17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3" y="19"/>
                  </a:lnTo>
                  <a:lnTo>
                    <a:pt x="64" y="19"/>
                  </a:lnTo>
                  <a:lnTo>
                    <a:pt x="65" y="17"/>
                  </a:lnTo>
                  <a:lnTo>
                    <a:pt x="65" y="17"/>
                  </a:lnTo>
                  <a:lnTo>
                    <a:pt x="66" y="17"/>
                  </a:lnTo>
                  <a:lnTo>
                    <a:pt x="68" y="17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0" y="17"/>
                  </a:lnTo>
                  <a:lnTo>
                    <a:pt x="71" y="16"/>
                  </a:lnTo>
                  <a:lnTo>
                    <a:pt x="72" y="16"/>
                  </a:lnTo>
                  <a:lnTo>
                    <a:pt x="74" y="16"/>
                  </a:lnTo>
                  <a:lnTo>
                    <a:pt x="74" y="16"/>
                  </a:lnTo>
                  <a:lnTo>
                    <a:pt x="75" y="16"/>
                  </a:lnTo>
                  <a:lnTo>
                    <a:pt x="77" y="16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1" y="16"/>
                  </a:lnTo>
                  <a:lnTo>
                    <a:pt x="82" y="17"/>
                  </a:lnTo>
                  <a:lnTo>
                    <a:pt x="83" y="19"/>
                  </a:lnTo>
                  <a:lnTo>
                    <a:pt x="86" y="20"/>
                  </a:lnTo>
                  <a:lnTo>
                    <a:pt x="87" y="20"/>
                  </a:lnTo>
                  <a:lnTo>
                    <a:pt x="88" y="21"/>
                  </a:lnTo>
                  <a:lnTo>
                    <a:pt x="89" y="22"/>
                  </a:lnTo>
                  <a:lnTo>
                    <a:pt x="92" y="23"/>
                  </a:lnTo>
                  <a:lnTo>
                    <a:pt x="93" y="25"/>
                  </a:lnTo>
                  <a:lnTo>
                    <a:pt x="93" y="26"/>
                  </a:lnTo>
                  <a:lnTo>
                    <a:pt x="95" y="26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97" y="31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1" y="35"/>
                  </a:lnTo>
                  <a:lnTo>
                    <a:pt x="102" y="36"/>
                  </a:lnTo>
                  <a:lnTo>
                    <a:pt x="102" y="39"/>
                  </a:lnTo>
                  <a:lnTo>
                    <a:pt x="102" y="40"/>
                  </a:lnTo>
                  <a:lnTo>
                    <a:pt x="102" y="41"/>
                  </a:lnTo>
                  <a:lnTo>
                    <a:pt x="103" y="44"/>
                  </a:lnTo>
                  <a:lnTo>
                    <a:pt x="103" y="45"/>
                  </a:lnTo>
                  <a:lnTo>
                    <a:pt x="105" y="46"/>
                  </a:lnTo>
                  <a:lnTo>
                    <a:pt x="105" y="48"/>
                  </a:lnTo>
                  <a:lnTo>
                    <a:pt x="106" y="50"/>
                  </a:lnTo>
                  <a:lnTo>
                    <a:pt x="106" y="52"/>
                  </a:lnTo>
                  <a:lnTo>
                    <a:pt x="106" y="53"/>
                  </a:lnTo>
                  <a:lnTo>
                    <a:pt x="106" y="56"/>
                  </a:lnTo>
                  <a:lnTo>
                    <a:pt x="106" y="58"/>
                  </a:lnTo>
                  <a:lnTo>
                    <a:pt x="106" y="59"/>
                  </a:lnTo>
                  <a:lnTo>
                    <a:pt x="106" y="60"/>
                  </a:lnTo>
                  <a:lnTo>
                    <a:pt x="106" y="63"/>
                  </a:lnTo>
                  <a:lnTo>
                    <a:pt x="106" y="64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9"/>
                  </a:lnTo>
                  <a:lnTo>
                    <a:pt x="106" y="71"/>
                  </a:lnTo>
                  <a:lnTo>
                    <a:pt x="106" y="72"/>
                  </a:lnTo>
                  <a:lnTo>
                    <a:pt x="106" y="73"/>
                  </a:lnTo>
                  <a:lnTo>
                    <a:pt x="106" y="75"/>
                  </a:lnTo>
                  <a:lnTo>
                    <a:pt x="106" y="76"/>
                  </a:lnTo>
                  <a:lnTo>
                    <a:pt x="105" y="77"/>
                  </a:lnTo>
                  <a:lnTo>
                    <a:pt x="105" y="78"/>
                  </a:lnTo>
                  <a:lnTo>
                    <a:pt x="103" y="79"/>
                  </a:lnTo>
                  <a:lnTo>
                    <a:pt x="103" y="81"/>
                  </a:lnTo>
                  <a:lnTo>
                    <a:pt x="102" y="82"/>
                  </a:lnTo>
                  <a:lnTo>
                    <a:pt x="102" y="82"/>
                  </a:lnTo>
                  <a:lnTo>
                    <a:pt x="102" y="83"/>
                  </a:lnTo>
                  <a:lnTo>
                    <a:pt x="102" y="84"/>
                  </a:lnTo>
                  <a:lnTo>
                    <a:pt x="102" y="85"/>
                  </a:lnTo>
                  <a:lnTo>
                    <a:pt x="102" y="85"/>
                  </a:lnTo>
                  <a:lnTo>
                    <a:pt x="101" y="85"/>
                  </a:lnTo>
                  <a:lnTo>
                    <a:pt x="101" y="86"/>
                  </a:lnTo>
                  <a:lnTo>
                    <a:pt x="101" y="88"/>
                  </a:lnTo>
                  <a:lnTo>
                    <a:pt x="101" y="89"/>
                  </a:lnTo>
                  <a:lnTo>
                    <a:pt x="101" y="90"/>
                  </a:lnTo>
                  <a:lnTo>
                    <a:pt x="101" y="91"/>
                  </a:lnTo>
                  <a:lnTo>
                    <a:pt x="101" y="91"/>
                  </a:lnTo>
                  <a:lnTo>
                    <a:pt x="101" y="92"/>
                  </a:lnTo>
                  <a:lnTo>
                    <a:pt x="101" y="94"/>
                  </a:lnTo>
                  <a:lnTo>
                    <a:pt x="101" y="95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2" y="98"/>
                  </a:lnTo>
                  <a:lnTo>
                    <a:pt x="102" y="100"/>
                  </a:lnTo>
                  <a:lnTo>
                    <a:pt x="102" y="101"/>
                  </a:lnTo>
                  <a:lnTo>
                    <a:pt x="102" y="102"/>
                  </a:lnTo>
                  <a:lnTo>
                    <a:pt x="102" y="104"/>
                  </a:lnTo>
                  <a:lnTo>
                    <a:pt x="102" y="106"/>
                  </a:lnTo>
                  <a:lnTo>
                    <a:pt x="103" y="107"/>
                  </a:lnTo>
                  <a:lnTo>
                    <a:pt x="103" y="109"/>
                  </a:lnTo>
                  <a:lnTo>
                    <a:pt x="103" y="110"/>
                  </a:lnTo>
                  <a:lnTo>
                    <a:pt x="103" y="111"/>
                  </a:lnTo>
                  <a:lnTo>
                    <a:pt x="103" y="113"/>
                  </a:lnTo>
                  <a:lnTo>
                    <a:pt x="103" y="114"/>
                  </a:lnTo>
                  <a:lnTo>
                    <a:pt x="103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6"/>
                  </a:lnTo>
                  <a:lnTo>
                    <a:pt x="106" y="119"/>
                  </a:lnTo>
                  <a:lnTo>
                    <a:pt x="107" y="123"/>
                  </a:lnTo>
                  <a:lnTo>
                    <a:pt x="108" y="128"/>
                  </a:lnTo>
                  <a:lnTo>
                    <a:pt x="109" y="133"/>
                  </a:lnTo>
                  <a:lnTo>
                    <a:pt x="112" y="139"/>
                  </a:lnTo>
                  <a:lnTo>
                    <a:pt x="112" y="145"/>
                  </a:lnTo>
                  <a:lnTo>
                    <a:pt x="114" y="151"/>
                  </a:lnTo>
                  <a:lnTo>
                    <a:pt x="115" y="156"/>
                  </a:lnTo>
                  <a:lnTo>
                    <a:pt x="117" y="160"/>
                  </a:lnTo>
                  <a:lnTo>
                    <a:pt x="117" y="164"/>
                  </a:lnTo>
                  <a:lnTo>
                    <a:pt x="115" y="165"/>
                  </a:lnTo>
                  <a:lnTo>
                    <a:pt x="115" y="165"/>
                  </a:lnTo>
                  <a:lnTo>
                    <a:pt x="115" y="166"/>
                  </a:lnTo>
                  <a:lnTo>
                    <a:pt x="115" y="167"/>
                  </a:lnTo>
                  <a:lnTo>
                    <a:pt x="115" y="169"/>
                  </a:lnTo>
                  <a:lnTo>
                    <a:pt x="115" y="169"/>
                  </a:lnTo>
                  <a:lnTo>
                    <a:pt x="115" y="170"/>
                  </a:lnTo>
                  <a:lnTo>
                    <a:pt x="115" y="171"/>
                  </a:lnTo>
                  <a:lnTo>
                    <a:pt x="115" y="172"/>
                  </a:lnTo>
                  <a:lnTo>
                    <a:pt x="114" y="175"/>
                  </a:lnTo>
                  <a:lnTo>
                    <a:pt x="114" y="175"/>
                  </a:lnTo>
                  <a:lnTo>
                    <a:pt x="113" y="176"/>
                  </a:lnTo>
                  <a:lnTo>
                    <a:pt x="113" y="178"/>
                  </a:lnTo>
                  <a:lnTo>
                    <a:pt x="112" y="179"/>
                  </a:lnTo>
                  <a:lnTo>
                    <a:pt x="112" y="180"/>
                  </a:lnTo>
                  <a:lnTo>
                    <a:pt x="112" y="182"/>
                  </a:lnTo>
                  <a:lnTo>
                    <a:pt x="111" y="183"/>
                  </a:lnTo>
                  <a:lnTo>
                    <a:pt x="111" y="183"/>
                  </a:lnTo>
                  <a:lnTo>
                    <a:pt x="109" y="183"/>
                  </a:lnTo>
                  <a:lnTo>
                    <a:pt x="108" y="183"/>
                  </a:lnTo>
                  <a:lnTo>
                    <a:pt x="107" y="183"/>
                  </a:lnTo>
                  <a:lnTo>
                    <a:pt x="106" y="184"/>
                  </a:lnTo>
                  <a:lnTo>
                    <a:pt x="106" y="184"/>
                  </a:lnTo>
                  <a:lnTo>
                    <a:pt x="103" y="184"/>
                  </a:lnTo>
                  <a:lnTo>
                    <a:pt x="102" y="184"/>
                  </a:lnTo>
                  <a:lnTo>
                    <a:pt x="102" y="185"/>
                  </a:lnTo>
                  <a:lnTo>
                    <a:pt x="101" y="185"/>
                  </a:lnTo>
                  <a:lnTo>
                    <a:pt x="100" y="184"/>
                  </a:lnTo>
                  <a:lnTo>
                    <a:pt x="99" y="184"/>
                  </a:lnTo>
                  <a:lnTo>
                    <a:pt x="97" y="183"/>
                  </a:lnTo>
                  <a:lnTo>
                    <a:pt x="96" y="183"/>
                  </a:lnTo>
                  <a:lnTo>
                    <a:pt x="94" y="180"/>
                  </a:lnTo>
                  <a:lnTo>
                    <a:pt x="92" y="179"/>
                  </a:lnTo>
                  <a:lnTo>
                    <a:pt x="89" y="176"/>
                  </a:lnTo>
                  <a:lnTo>
                    <a:pt x="87" y="173"/>
                  </a:lnTo>
                  <a:lnTo>
                    <a:pt x="84" y="171"/>
                  </a:lnTo>
                  <a:lnTo>
                    <a:pt x="82" y="169"/>
                  </a:lnTo>
                  <a:lnTo>
                    <a:pt x="80" y="166"/>
                  </a:lnTo>
                  <a:lnTo>
                    <a:pt x="78" y="164"/>
                  </a:lnTo>
                  <a:lnTo>
                    <a:pt x="78" y="163"/>
                  </a:lnTo>
                  <a:lnTo>
                    <a:pt x="78" y="161"/>
                  </a:lnTo>
                  <a:lnTo>
                    <a:pt x="77" y="160"/>
                  </a:lnTo>
                  <a:lnTo>
                    <a:pt x="77" y="160"/>
                  </a:lnTo>
                  <a:lnTo>
                    <a:pt x="77" y="159"/>
                  </a:lnTo>
                  <a:lnTo>
                    <a:pt x="76" y="159"/>
                  </a:lnTo>
                  <a:lnTo>
                    <a:pt x="76" y="158"/>
                  </a:lnTo>
                  <a:lnTo>
                    <a:pt x="76" y="157"/>
                  </a:lnTo>
                  <a:lnTo>
                    <a:pt x="76" y="156"/>
                  </a:lnTo>
                  <a:lnTo>
                    <a:pt x="75" y="156"/>
                  </a:lnTo>
                  <a:lnTo>
                    <a:pt x="75" y="154"/>
                  </a:lnTo>
                  <a:lnTo>
                    <a:pt x="75" y="153"/>
                  </a:lnTo>
                  <a:lnTo>
                    <a:pt x="75" y="152"/>
                  </a:lnTo>
                  <a:lnTo>
                    <a:pt x="74" y="151"/>
                  </a:lnTo>
                  <a:lnTo>
                    <a:pt x="74" y="151"/>
                  </a:lnTo>
                  <a:lnTo>
                    <a:pt x="74" y="150"/>
                  </a:lnTo>
                  <a:lnTo>
                    <a:pt x="74" y="148"/>
                  </a:lnTo>
                  <a:lnTo>
                    <a:pt x="74" y="147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74" y="145"/>
                  </a:lnTo>
                  <a:lnTo>
                    <a:pt x="74" y="144"/>
                  </a:lnTo>
                  <a:lnTo>
                    <a:pt x="71" y="139"/>
                  </a:lnTo>
                  <a:lnTo>
                    <a:pt x="70" y="135"/>
                  </a:lnTo>
                  <a:lnTo>
                    <a:pt x="69" y="132"/>
                  </a:lnTo>
                  <a:lnTo>
                    <a:pt x="69" y="128"/>
                  </a:lnTo>
                  <a:lnTo>
                    <a:pt x="68" y="123"/>
                  </a:lnTo>
                  <a:lnTo>
                    <a:pt x="65" y="120"/>
                  </a:lnTo>
                  <a:lnTo>
                    <a:pt x="65" y="115"/>
                  </a:lnTo>
                  <a:lnTo>
                    <a:pt x="64" y="111"/>
                  </a:lnTo>
                  <a:lnTo>
                    <a:pt x="63" y="108"/>
                  </a:lnTo>
                  <a:lnTo>
                    <a:pt x="61" y="104"/>
                  </a:lnTo>
                  <a:close/>
                </a:path>
              </a:pathLst>
            </a:custGeom>
            <a:solidFill>
              <a:srgbClr val="2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1" name="Freeform 199">
              <a:extLst>
                <a:ext uri="{FF2B5EF4-FFF2-40B4-BE49-F238E27FC236}">
                  <a16:creationId xmlns:a16="http://schemas.microsoft.com/office/drawing/2014/main" id="{AE7F293C-ABA2-B0E4-13BB-7456F2553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063"/>
              <a:ext cx="33" cy="57"/>
            </a:xfrm>
            <a:custGeom>
              <a:avLst/>
              <a:gdLst>
                <a:gd name="T0" fmla="*/ 76 w 100"/>
                <a:gd name="T1" fmla="*/ 19 h 171"/>
                <a:gd name="T2" fmla="*/ 81 w 100"/>
                <a:gd name="T3" fmla="*/ 23 h 171"/>
                <a:gd name="T4" fmla="*/ 85 w 100"/>
                <a:gd name="T5" fmla="*/ 27 h 171"/>
                <a:gd name="T6" fmla="*/ 88 w 100"/>
                <a:gd name="T7" fmla="*/ 34 h 171"/>
                <a:gd name="T8" fmla="*/ 89 w 100"/>
                <a:gd name="T9" fmla="*/ 39 h 171"/>
                <a:gd name="T10" fmla="*/ 92 w 100"/>
                <a:gd name="T11" fmla="*/ 51 h 171"/>
                <a:gd name="T12" fmla="*/ 92 w 100"/>
                <a:gd name="T13" fmla="*/ 64 h 171"/>
                <a:gd name="T14" fmla="*/ 91 w 100"/>
                <a:gd name="T15" fmla="*/ 72 h 171"/>
                <a:gd name="T16" fmla="*/ 88 w 100"/>
                <a:gd name="T17" fmla="*/ 77 h 171"/>
                <a:gd name="T18" fmla="*/ 86 w 100"/>
                <a:gd name="T19" fmla="*/ 82 h 171"/>
                <a:gd name="T20" fmla="*/ 88 w 100"/>
                <a:gd name="T21" fmla="*/ 90 h 171"/>
                <a:gd name="T22" fmla="*/ 88 w 100"/>
                <a:gd name="T23" fmla="*/ 101 h 171"/>
                <a:gd name="T24" fmla="*/ 89 w 100"/>
                <a:gd name="T25" fmla="*/ 108 h 171"/>
                <a:gd name="T26" fmla="*/ 94 w 100"/>
                <a:gd name="T27" fmla="*/ 126 h 171"/>
                <a:gd name="T28" fmla="*/ 99 w 100"/>
                <a:gd name="T29" fmla="*/ 147 h 171"/>
                <a:gd name="T30" fmla="*/ 99 w 100"/>
                <a:gd name="T31" fmla="*/ 154 h 171"/>
                <a:gd name="T32" fmla="*/ 99 w 100"/>
                <a:gd name="T33" fmla="*/ 158 h 171"/>
                <a:gd name="T34" fmla="*/ 98 w 100"/>
                <a:gd name="T35" fmla="*/ 161 h 171"/>
                <a:gd name="T36" fmla="*/ 95 w 100"/>
                <a:gd name="T37" fmla="*/ 167 h 171"/>
                <a:gd name="T38" fmla="*/ 93 w 100"/>
                <a:gd name="T39" fmla="*/ 170 h 171"/>
                <a:gd name="T40" fmla="*/ 89 w 100"/>
                <a:gd name="T41" fmla="*/ 171 h 171"/>
                <a:gd name="T42" fmla="*/ 86 w 100"/>
                <a:gd name="T43" fmla="*/ 171 h 171"/>
                <a:gd name="T44" fmla="*/ 80 w 100"/>
                <a:gd name="T45" fmla="*/ 166 h 171"/>
                <a:gd name="T46" fmla="*/ 70 w 100"/>
                <a:gd name="T47" fmla="*/ 155 h 171"/>
                <a:gd name="T48" fmla="*/ 67 w 100"/>
                <a:gd name="T49" fmla="*/ 150 h 171"/>
                <a:gd name="T50" fmla="*/ 66 w 100"/>
                <a:gd name="T51" fmla="*/ 146 h 171"/>
                <a:gd name="T52" fmla="*/ 64 w 100"/>
                <a:gd name="T53" fmla="*/ 141 h 171"/>
                <a:gd name="T54" fmla="*/ 64 w 100"/>
                <a:gd name="T55" fmla="*/ 138 h 171"/>
                <a:gd name="T56" fmla="*/ 61 w 100"/>
                <a:gd name="T57" fmla="*/ 127 h 171"/>
                <a:gd name="T58" fmla="*/ 57 w 100"/>
                <a:gd name="T59" fmla="*/ 113 h 171"/>
                <a:gd name="T60" fmla="*/ 52 w 100"/>
                <a:gd name="T61" fmla="*/ 96 h 171"/>
                <a:gd name="T62" fmla="*/ 51 w 100"/>
                <a:gd name="T63" fmla="*/ 88 h 171"/>
                <a:gd name="T64" fmla="*/ 47 w 100"/>
                <a:gd name="T65" fmla="*/ 75 h 171"/>
                <a:gd name="T66" fmla="*/ 37 w 100"/>
                <a:gd name="T67" fmla="*/ 66 h 171"/>
                <a:gd name="T68" fmla="*/ 31 w 100"/>
                <a:gd name="T69" fmla="*/ 61 h 171"/>
                <a:gd name="T70" fmla="*/ 24 w 100"/>
                <a:gd name="T71" fmla="*/ 55 h 171"/>
                <a:gd name="T72" fmla="*/ 18 w 100"/>
                <a:gd name="T73" fmla="*/ 47 h 171"/>
                <a:gd name="T74" fmla="*/ 12 w 100"/>
                <a:gd name="T75" fmla="*/ 39 h 171"/>
                <a:gd name="T76" fmla="*/ 5 w 100"/>
                <a:gd name="T77" fmla="*/ 33 h 171"/>
                <a:gd name="T78" fmla="*/ 1 w 100"/>
                <a:gd name="T79" fmla="*/ 22 h 171"/>
                <a:gd name="T80" fmla="*/ 0 w 100"/>
                <a:gd name="T81" fmla="*/ 14 h 171"/>
                <a:gd name="T82" fmla="*/ 5 w 100"/>
                <a:gd name="T83" fmla="*/ 7 h 171"/>
                <a:gd name="T84" fmla="*/ 13 w 100"/>
                <a:gd name="T85" fmla="*/ 2 h 171"/>
                <a:gd name="T86" fmla="*/ 18 w 100"/>
                <a:gd name="T87" fmla="*/ 2 h 171"/>
                <a:gd name="T88" fmla="*/ 26 w 100"/>
                <a:gd name="T89" fmla="*/ 7 h 171"/>
                <a:gd name="T90" fmla="*/ 33 w 100"/>
                <a:gd name="T91" fmla="*/ 14 h 171"/>
                <a:gd name="T92" fmla="*/ 41 w 100"/>
                <a:gd name="T93" fmla="*/ 16 h 171"/>
                <a:gd name="T94" fmla="*/ 49 w 100"/>
                <a:gd name="T95" fmla="*/ 15 h 171"/>
                <a:gd name="T96" fmla="*/ 57 w 100"/>
                <a:gd name="T97" fmla="*/ 17 h 171"/>
                <a:gd name="T98" fmla="*/ 63 w 100"/>
                <a:gd name="T99" fmla="*/ 15 h 171"/>
                <a:gd name="T100" fmla="*/ 72 w 100"/>
                <a:gd name="T101" fmla="*/ 1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0" h="171">
                  <a:moveTo>
                    <a:pt x="72" y="15"/>
                  </a:moveTo>
                  <a:lnTo>
                    <a:pt x="74" y="16"/>
                  </a:lnTo>
                  <a:lnTo>
                    <a:pt x="74" y="17"/>
                  </a:lnTo>
                  <a:lnTo>
                    <a:pt x="76" y="19"/>
                  </a:lnTo>
                  <a:lnTo>
                    <a:pt x="78" y="20"/>
                  </a:lnTo>
                  <a:lnTo>
                    <a:pt x="80" y="21"/>
                  </a:lnTo>
                  <a:lnTo>
                    <a:pt x="80" y="21"/>
                  </a:lnTo>
                  <a:lnTo>
                    <a:pt x="81" y="23"/>
                  </a:lnTo>
                  <a:lnTo>
                    <a:pt x="82" y="25"/>
                  </a:lnTo>
                  <a:lnTo>
                    <a:pt x="83" y="25"/>
                  </a:lnTo>
                  <a:lnTo>
                    <a:pt x="83" y="26"/>
                  </a:lnTo>
                  <a:lnTo>
                    <a:pt x="85" y="27"/>
                  </a:lnTo>
                  <a:lnTo>
                    <a:pt x="86" y="29"/>
                  </a:lnTo>
                  <a:lnTo>
                    <a:pt x="87" y="30"/>
                  </a:lnTo>
                  <a:lnTo>
                    <a:pt x="87" y="32"/>
                  </a:lnTo>
                  <a:lnTo>
                    <a:pt x="88" y="34"/>
                  </a:lnTo>
                  <a:lnTo>
                    <a:pt x="88" y="34"/>
                  </a:lnTo>
                  <a:lnTo>
                    <a:pt x="88" y="36"/>
                  </a:lnTo>
                  <a:lnTo>
                    <a:pt x="88" y="39"/>
                  </a:lnTo>
                  <a:lnTo>
                    <a:pt x="89" y="39"/>
                  </a:lnTo>
                  <a:lnTo>
                    <a:pt x="89" y="41"/>
                  </a:lnTo>
                  <a:lnTo>
                    <a:pt x="91" y="44"/>
                  </a:lnTo>
                  <a:lnTo>
                    <a:pt x="91" y="47"/>
                  </a:lnTo>
                  <a:lnTo>
                    <a:pt x="92" y="51"/>
                  </a:lnTo>
                  <a:lnTo>
                    <a:pt x="92" y="53"/>
                  </a:lnTo>
                  <a:lnTo>
                    <a:pt x="92" y="58"/>
                  </a:lnTo>
                  <a:lnTo>
                    <a:pt x="92" y="61"/>
                  </a:lnTo>
                  <a:lnTo>
                    <a:pt x="92" y="64"/>
                  </a:lnTo>
                  <a:lnTo>
                    <a:pt x="92" y="66"/>
                  </a:lnTo>
                  <a:lnTo>
                    <a:pt x="92" y="70"/>
                  </a:lnTo>
                  <a:lnTo>
                    <a:pt x="91" y="72"/>
                  </a:lnTo>
                  <a:lnTo>
                    <a:pt x="91" y="72"/>
                  </a:lnTo>
                  <a:lnTo>
                    <a:pt x="89" y="73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7"/>
                  </a:lnTo>
                  <a:lnTo>
                    <a:pt x="87" y="78"/>
                  </a:lnTo>
                  <a:lnTo>
                    <a:pt x="87" y="79"/>
                  </a:lnTo>
                  <a:lnTo>
                    <a:pt x="86" y="80"/>
                  </a:lnTo>
                  <a:lnTo>
                    <a:pt x="86" y="82"/>
                  </a:lnTo>
                  <a:lnTo>
                    <a:pt x="86" y="84"/>
                  </a:lnTo>
                  <a:lnTo>
                    <a:pt x="86" y="85"/>
                  </a:lnTo>
                  <a:lnTo>
                    <a:pt x="87" y="88"/>
                  </a:lnTo>
                  <a:lnTo>
                    <a:pt x="88" y="90"/>
                  </a:lnTo>
                  <a:lnTo>
                    <a:pt x="88" y="94"/>
                  </a:lnTo>
                  <a:lnTo>
                    <a:pt x="88" y="96"/>
                  </a:lnTo>
                  <a:lnTo>
                    <a:pt x="88" y="98"/>
                  </a:lnTo>
                  <a:lnTo>
                    <a:pt x="88" y="101"/>
                  </a:lnTo>
                  <a:lnTo>
                    <a:pt x="88" y="103"/>
                  </a:lnTo>
                  <a:lnTo>
                    <a:pt x="89" y="104"/>
                  </a:lnTo>
                  <a:lnTo>
                    <a:pt x="88" y="105"/>
                  </a:lnTo>
                  <a:lnTo>
                    <a:pt x="89" y="108"/>
                  </a:lnTo>
                  <a:lnTo>
                    <a:pt x="91" y="110"/>
                  </a:lnTo>
                  <a:lnTo>
                    <a:pt x="92" y="115"/>
                  </a:lnTo>
                  <a:lnTo>
                    <a:pt x="93" y="120"/>
                  </a:lnTo>
                  <a:lnTo>
                    <a:pt x="94" y="126"/>
                  </a:lnTo>
                  <a:lnTo>
                    <a:pt x="97" y="132"/>
                  </a:lnTo>
                  <a:lnTo>
                    <a:pt x="98" y="138"/>
                  </a:lnTo>
                  <a:lnTo>
                    <a:pt x="98" y="142"/>
                  </a:lnTo>
                  <a:lnTo>
                    <a:pt x="99" y="147"/>
                  </a:lnTo>
                  <a:lnTo>
                    <a:pt x="100" y="151"/>
                  </a:lnTo>
                  <a:lnTo>
                    <a:pt x="99" y="152"/>
                  </a:lnTo>
                  <a:lnTo>
                    <a:pt x="99" y="153"/>
                  </a:lnTo>
                  <a:lnTo>
                    <a:pt x="99" y="154"/>
                  </a:lnTo>
                  <a:lnTo>
                    <a:pt x="99" y="155"/>
                  </a:lnTo>
                  <a:lnTo>
                    <a:pt x="99" y="155"/>
                  </a:lnTo>
                  <a:lnTo>
                    <a:pt x="99" y="157"/>
                  </a:lnTo>
                  <a:lnTo>
                    <a:pt x="99" y="158"/>
                  </a:lnTo>
                  <a:lnTo>
                    <a:pt x="99" y="159"/>
                  </a:lnTo>
                  <a:lnTo>
                    <a:pt x="98" y="159"/>
                  </a:lnTo>
                  <a:lnTo>
                    <a:pt x="98" y="160"/>
                  </a:lnTo>
                  <a:lnTo>
                    <a:pt x="98" y="161"/>
                  </a:lnTo>
                  <a:lnTo>
                    <a:pt x="98" y="164"/>
                  </a:lnTo>
                  <a:lnTo>
                    <a:pt x="97" y="164"/>
                  </a:lnTo>
                  <a:lnTo>
                    <a:pt x="97" y="166"/>
                  </a:lnTo>
                  <a:lnTo>
                    <a:pt x="95" y="167"/>
                  </a:lnTo>
                  <a:lnTo>
                    <a:pt x="95" y="169"/>
                  </a:lnTo>
                  <a:lnTo>
                    <a:pt x="94" y="170"/>
                  </a:lnTo>
                  <a:lnTo>
                    <a:pt x="94" y="170"/>
                  </a:lnTo>
                  <a:lnTo>
                    <a:pt x="93" y="170"/>
                  </a:lnTo>
                  <a:lnTo>
                    <a:pt x="92" y="170"/>
                  </a:lnTo>
                  <a:lnTo>
                    <a:pt x="92" y="170"/>
                  </a:lnTo>
                  <a:lnTo>
                    <a:pt x="91" y="170"/>
                  </a:lnTo>
                  <a:lnTo>
                    <a:pt x="89" y="171"/>
                  </a:lnTo>
                  <a:lnTo>
                    <a:pt x="88" y="171"/>
                  </a:lnTo>
                  <a:lnTo>
                    <a:pt x="88" y="171"/>
                  </a:lnTo>
                  <a:lnTo>
                    <a:pt x="87" y="171"/>
                  </a:lnTo>
                  <a:lnTo>
                    <a:pt x="86" y="171"/>
                  </a:lnTo>
                  <a:lnTo>
                    <a:pt x="85" y="171"/>
                  </a:lnTo>
                  <a:lnTo>
                    <a:pt x="83" y="170"/>
                  </a:lnTo>
                  <a:lnTo>
                    <a:pt x="82" y="169"/>
                  </a:lnTo>
                  <a:lnTo>
                    <a:pt x="80" y="166"/>
                  </a:lnTo>
                  <a:lnTo>
                    <a:pt x="78" y="164"/>
                  </a:lnTo>
                  <a:lnTo>
                    <a:pt x="74" y="161"/>
                  </a:lnTo>
                  <a:lnTo>
                    <a:pt x="73" y="159"/>
                  </a:lnTo>
                  <a:lnTo>
                    <a:pt x="70" y="155"/>
                  </a:lnTo>
                  <a:lnTo>
                    <a:pt x="69" y="153"/>
                  </a:lnTo>
                  <a:lnTo>
                    <a:pt x="67" y="151"/>
                  </a:lnTo>
                  <a:lnTo>
                    <a:pt x="67" y="150"/>
                  </a:lnTo>
                  <a:lnTo>
                    <a:pt x="67" y="150"/>
                  </a:lnTo>
                  <a:lnTo>
                    <a:pt x="66" y="148"/>
                  </a:lnTo>
                  <a:lnTo>
                    <a:pt x="66" y="147"/>
                  </a:lnTo>
                  <a:lnTo>
                    <a:pt x="66" y="146"/>
                  </a:lnTo>
                  <a:lnTo>
                    <a:pt x="66" y="146"/>
                  </a:lnTo>
                  <a:lnTo>
                    <a:pt x="66" y="145"/>
                  </a:lnTo>
                  <a:lnTo>
                    <a:pt x="66" y="144"/>
                  </a:lnTo>
                  <a:lnTo>
                    <a:pt x="66" y="142"/>
                  </a:lnTo>
                  <a:lnTo>
                    <a:pt x="64" y="141"/>
                  </a:lnTo>
                  <a:lnTo>
                    <a:pt x="64" y="141"/>
                  </a:lnTo>
                  <a:lnTo>
                    <a:pt x="64" y="140"/>
                  </a:lnTo>
                  <a:lnTo>
                    <a:pt x="64" y="139"/>
                  </a:lnTo>
                  <a:lnTo>
                    <a:pt x="64" y="138"/>
                  </a:lnTo>
                  <a:lnTo>
                    <a:pt x="63" y="136"/>
                  </a:lnTo>
                  <a:lnTo>
                    <a:pt x="63" y="135"/>
                  </a:lnTo>
                  <a:lnTo>
                    <a:pt x="62" y="132"/>
                  </a:lnTo>
                  <a:lnTo>
                    <a:pt x="61" y="127"/>
                  </a:lnTo>
                  <a:lnTo>
                    <a:pt x="60" y="123"/>
                  </a:lnTo>
                  <a:lnTo>
                    <a:pt x="60" y="120"/>
                  </a:lnTo>
                  <a:lnTo>
                    <a:pt x="58" y="116"/>
                  </a:lnTo>
                  <a:lnTo>
                    <a:pt x="57" y="113"/>
                  </a:lnTo>
                  <a:lnTo>
                    <a:pt x="56" y="108"/>
                  </a:lnTo>
                  <a:lnTo>
                    <a:pt x="55" y="104"/>
                  </a:lnTo>
                  <a:lnTo>
                    <a:pt x="55" y="100"/>
                  </a:lnTo>
                  <a:lnTo>
                    <a:pt x="52" y="96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0"/>
                  </a:lnTo>
                  <a:lnTo>
                    <a:pt x="51" y="88"/>
                  </a:lnTo>
                  <a:lnTo>
                    <a:pt x="51" y="85"/>
                  </a:lnTo>
                  <a:lnTo>
                    <a:pt x="51" y="80"/>
                  </a:lnTo>
                  <a:lnTo>
                    <a:pt x="50" y="77"/>
                  </a:lnTo>
                  <a:lnTo>
                    <a:pt x="47" y="75"/>
                  </a:lnTo>
                  <a:lnTo>
                    <a:pt x="45" y="72"/>
                  </a:lnTo>
                  <a:lnTo>
                    <a:pt x="41" y="69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5"/>
                  </a:lnTo>
                  <a:lnTo>
                    <a:pt x="33" y="64"/>
                  </a:lnTo>
                  <a:lnTo>
                    <a:pt x="32" y="61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7" y="58"/>
                  </a:lnTo>
                  <a:lnTo>
                    <a:pt x="25" y="58"/>
                  </a:lnTo>
                  <a:lnTo>
                    <a:pt x="24" y="5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20" y="51"/>
                  </a:lnTo>
                  <a:lnTo>
                    <a:pt x="18" y="47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4" y="41"/>
                  </a:lnTo>
                  <a:lnTo>
                    <a:pt x="12" y="39"/>
                  </a:lnTo>
                  <a:lnTo>
                    <a:pt x="8" y="38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5" y="33"/>
                  </a:lnTo>
                  <a:lnTo>
                    <a:pt x="4" y="29"/>
                  </a:lnTo>
                  <a:lnTo>
                    <a:pt x="4" y="28"/>
                  </a:lnTo>
                  <a:lnTo>
                    <a:pt x="2" y="25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2" y="9"/>
                  </a:lnTo>
                  <a:lnTo>
                    <a:pt x="4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8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30" y="11"/>
                  </a:lnTo>
                  <a:lnTo>
                    <a:pt x="32" y="13"/>
                  </a:lnTo>
                  <a:lnTo>
                    <a:pt x="33" y="14"/>
                  </a:lnTo>
                  <a:lnTo>
                    <a:pt x="36" y="15"/>
                  </a:lnTo>
                  <a:lnTo>
                    <a:pt x="37" y="16"/>
                  </a:lnTo>
                  <a:lnTo>
                    <a:pt x="39" y="16"/>
                  </a:lnTo>
                  <a:lnTo>
                    <a:pt x="41" y="16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47" y="15"/>
                  </a:lnTo>
                  <a:lnTo>
                    <a:pt x="49" y="15"/>
                  </a:lnTo>
                  <a:lnTo>
                    <a:pt x="51" y="15"/>
                  </a:lnTo>
                  <a:lnTo>
                    <a:pt x="54" y="17"/>
                  </a:lnTo>
                  <a:lnTo>
                    <a:pt x="55" y="17"/>
                  </a:lnTo>
                  <a:lnTo>
                    <a:pt x="57" y="17"/>
                  </a:lnTo>
                  <a:lnTo>
                    <a:pt x="58" y="17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3" y="15"/>
                  </a:lnTo>
                  <a:lnTo>
                    <a:pt x="66" y="15"/>
                  </a:lnTo>
                  <a:lnTo>
                    <a:pt x="67" y="15"/>
                  </a:lnTo>
                  <a:lnTo>
                    <a:pt x="69" y="15"/>
                  </a:lnTo>
                  <a:lnTo>
                    <a:pt x="72" y="15"/>
                  </a:lnTo>
                  <a:close/>
                </a:path>
              </a:pathLst>
            </a:custGeom>
            <a:solidFill>
              <a:srgbClr val="1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2" name="Freeform 200">
              <a:extLst>
                <a:ext uri="{FF2B5EF4-FFF2-40B4-BE49-F238E27FC236}">
                  <a16:creationId xmlns:a16="http://schemas.microsoft.com/office/drawing/2014/main" id="{CC3E83C0-8D7B-F1F3-14F8-3D74F2340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" y="1035"/>
              <a:ext cx="91" cy="18"/>
            </a:xfrm>
            <a:custGeom>
              <a:avLst/>
              <a:gdLst>
                <a:gd name="T0" fmla="*/ 3 w 272"/>
                <a:gd name="T1" fmla="*/ 54 h 55"/>
                <a:gd name="T2" fmla="*/ 8 w 272"/>
                <a:gd name="T3" fmla="*/ 49 h 55"/>
                <a:gd name="T4" fmla="*/ 13 w 272"/>
                <a:gd name="T5" fmla="*/ 45 h 55"/>
                <a:gd name="T6" fmla="*/ 19 w 272"/>
                <a:gd name="T7" fmla="*/ 40 h 55"/>
                <a:gd name="T8" fmla="*/ 24 w 272"/>
                <a:gd name="T9" fmla="*/ 36 h 55"/>
                <a:gd name="T10" fmla="*/ 29 w 272"/>
                <a:gd name="T11" fmla="*/ 31 h 55"/>
                <a:gd name="T12" fmla="*/ 35 w 272"/>
                <a:gd name="T13" fmla="*/ 27 h 55"/>
                <a:gd name="T14" fmla="*/ 42 w 272"/>
                <a:gd name="T15" fmla="*/ 24 h 55"/>
                <a:gd name="T16" fmla="*/ 48 w 272"/>
                <a:gd name="T17" fmla="*/ 19 h 55"/>
                <a:gd name="T18" fmla="*/ 54 w 272"/>
                <a:gd name="T19" fmla="*/ 15 h 55"/>
                <a:gd name="T20" fmla="*/ 59 w 272"/>
                <a:gd name="T21" fmla="*/ 13 h 55"/>
                <a:gd name="T22" fmla="*/ 61 w 272"/>
                <a:gd name="T23" fmla="*/ 13 h 55"/>
                <a:gd name="T24" fmla="*/ 65 w 272"/>
                <a:gd name="T25" fmla="*/ 11 h 55"/>
                <a:gd name="T26" fmla="*/ 68 w 272"/>
                <a:gd name="T27" fmla="*/ 10 h 55"/>
                <a:gd name="T28" fmla="*/ 71 w 272"/>
                <a:gd name="T29" fmla="*/ 8 h 55"/>
                <a:gd name="T30" fmla="*/ 75 w 272"/>
                <a:gd name="T31" fmla="*/ 7 h 55"/>
                <a:gd name="T32" fmla="*/ 83 w 272"/>
                <a:gd name="T33" fmla="*/ 6 h 55"/>
                <a:gd name="T34" fmla="*/ 89 w 272"/>
                <a:gd name="T35" fmla="*/ 5 h 55"/>
                <a:gd name="T36" fmla="*/ 96 w 272"/>
                <a:gd name="T37" fmla="*/ 5 h 55"/>
                <a:gd name="T38" fmla="*/ 102 w 272"/>
                <a:gd name="T39" fmla="*/ 5 h 55"/>
                <a:gd name="T40" fmla="*/ 111 w 272"/>
                <a:gd name="T41" fmla="*/ 6 h 55"/>
                <a:gd name="T42" fmla="*/ 122 w 272"/>
                <a:gd name="T43" fmla="*/ 10 h 55"/>
                <a:gd name="T44" fmla="*/ 133 w 272"/>
                <a:gd name="T45" fmla="*/ 11 h 55"/>
                <a:gd name="T46" fmla="*/ 143 w 272"/>
                <a:gd name="T47" fmla="*/ 12 h 55"/>
                <a:gd name="T48" fmla="*/ 155 w 272"/>
                <a:gd name="T49" fmla="*/ 13 h 55"/>
                <a:gd name="T50" fmla="*/ 166 w 272"/>
                <a:gd name="T51" fmla="*/ 11 h 55"/>
                <a:gd name="T52" fmla="*/ 175 w 272"/>
                <a:gd name="T53" fmla="*/ 10 h 55"/>
                <a:gd name="T54" fmla="*/ 185 w 272"/>
                <a:gd name="T55" fmla="*/ 8 h 55"/>
                <a:gd name="T56" fmla="*/ 195 w 272"/>
                <a:gd name="T57" fmla="*/ 7 h 55"/>
                <a:gd name="T58" fmla="*/ 204 w 272"/>
                <a:gd name="T59" fmla="*/ 6 h 55"/>
                <a:gd name="T60" fmla="*/ 211 w 272"/>
                <a:gd name="T61" fmla="*/ 5 h 55"/>
                <a:gd name="T62" fmla="*/ 212 w 272"/>
                <a:gd name="T63" fmla="*/ 4 h 55"/>
                <a:gd name="T64" fmla="*/ 216 w 272"/>
                <a:gd name="T65" fmla="*/ 2 h 55"/>
                <a:gd name="T66" fmla="*/ 218 w 272"/>
                <a:gd name="T67" fmla="*/ 1 h 55"/>
                <a:gd name="T68" fmla="*/ 221 w 272"/>
                <a:gd name="T69" fmla="*/ 1 h 55"/>
                <a:gd name="T70" fmla="*/ 227 w 272"/>
                <a:gd name="T71" fmla="*/ 1 h 55"/>
                <a:gd name="T72" fmla="*/ 235 w 272"/>
                <a:gd name="T73" fmla="*/ 1 h 55"/>
                <a:gd name="T74" fmla="*/ 246 w 272"/>
                <a:gd name="T75" fmla="*/ 1 h 55"/>
                <a:gd name="T76" fmla="*/ 254 w 272"/>
                <a:gd name="T77" fmla="*/ 1 h 55"/>
                <a:gd name="T78" fmla="*/ 261 w 272"/>
                <a:gd name="T79" fmla="*/ 0 h 55"/>
                <a:gd name="T80" fmla="*/ 264 w 272"/>
                <a:gd name="T81" fmla="*/ 1 h 55"/>
                <a:gd name="T82" fmla="*/ 264 w 272"/>
                <a:gd name="T83" fmla="*/ 1 h 55"/>
                <a:gd name="T84" fmla="*/ 266 w 272"/>
                <a:gd name="T85" fmla="*/ 2 h 55"/>
                <a:gd name="T86" fmla="*/ 268 w 272"/>
                <a:gd name="T87" fmla="*/ 4 h 55"/>
                <a:gd name="T88" fmla="*/ 271 w 272"/>
                <a:gd name="T89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2" h="55">
                  <a:moveTo>
                    <a:pt x="0" y="55"/>
                  </a:moveTo>
                  <a:lnTo>
                    <a:pt x="3" y="54"/>
                  </a:lnTo>
                  <a:lnTo>
                    <a:pt x="5" y="50"/>
                  </a:lnTo>
                  <a:lnTo>
                    <a:pt x="8" y="49"/>
                  </a:lnTo>
                  <a:lnTo>
                    <a:pt x="11" y="46"/>
                  </a:lnTo>
                  <a:lnTo>
                    <a:pt x="13" y="45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21" y="38"/>
                  </a:lnTo>
                  <a:lnTo>
                    <a:pt x="24" y="36"/>
                  </a:lnTo>
                  <a:lnTo>
                    <a:pt x="27" y="32"/>
                  </a:lnTo>
                  <a:lnTo>
                    <a:pt x="29" y="31"/>
                  </a:lnTo>
                  <a:lnTo>
                    <a:pt x="31" y="29"/>
                  </a:lnTo>
                  <a:lnTo>
                    <a:pt x="35" y="27"/>
                  </a:lnTo>
                  <a:lnTo>
                    <a:pt x="39" y="25"/>
                  </a:lnTo>
                  <a:lnTo>
                    <a:pt x="42" y="24"/>
                  </a:lnTo>
                  <a:lnTo>
                    <a:pt x="46" y="21"/>
                  </a:lnTo>
                  <a:lnTo>
                    <a:pt x="48" y="19"/>
                  </a:lnTo>
                  <a:lnTo>
                    <a:pt x="50" y="18"/>
                  </a:lnTo>
                  <a:lnTo>
                    <a:pt x="54" y="15"/>
                  </a:lnTo>
                  <a:lnTo>
                    <a:pt x="56" y="13"/>
                  </a:lnTo>
                  <a:lnTo>
                    <a:pt x="59" y="13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4" y="12"/>
                  </a:lnTo>
                  <a:lnTo>
                    <a:pt x="65" y="11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71" y="8"/>
                  </a:lnTo>
                  <a:lnTo>
                    <a:pt x="72" y="7"/>
                  </a:lnTo>
                  <a:lnTo>
                    <a:pt x="75" y="7"/>
                  </a:lnTo>
                  <a:lnTo>
                    <a:pt x="78" y="7"/>
                  </a:lnTo>
                  <a:lnTo>
                    <a:pt x="83" y="6"/>
                  </a:lnTo>
                  <a:lnTo>
                    <a:pt x="85" y="6"/>
                  </a:lnTo>
                  <a:lnTo>
                    <a:pt x="89" y="5"/>
                  </a:lnTo>
                  <a:lnTo>
                    <a:pt x="92" y="5"/>
                  </a:lnTo>
                  <a:lnTo>
                    <a:pt x="96" y="5"/>
                  </a:lnTo>
                  <a:lnTo>
                    <a:pt x="98" y="5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11" y="6"/>
                  </a:lnTo>
                  <a:lnTo>
                    <a:pt x="116" y="8"/>
                  </a:lnTo>
                  <a:lnTo>
                    <a:pt x="122" y="10"/>
                  </a:lnTo>
                  <a:lnTo>
                    <a:pt x="127" y="10"/>
                  </a:lnTo>
                  <a:lnTo>
                    <a:pt x="133" y="11"/>
                  </a:lnTo>
                  <a:lnTo>
                    <a:pt x="137" y="12"/>
                  </a:lnTo>
                  <a:lnTo>
                    <a:pt x="143" y="12"/>
                  </a:lnTo>
                  <a:lnTo>
                    <a:pt x="149" y="13"/>
                  </a:lnTo>
                  <a:lnTo>
                    <a:pt x="155" y="13"/>
                  </a:lnTo>
                  <a:lnTo>
                    <a:pt x="161" y="13"/>
                  </a:lnTo>
                  <a:lnTo>
                    <a:pt x="166" y="11"/>
                  </a:lnTo>
                  <a:lnTo>
                    <a:pt x="170" y="10"/>
                  </a:lnTo>
                  <a:lnTo>
                    <a:pt x="175" y="10"/>
                  </a:lnTo>
                  <a:lnTo>
                    <a:pt x="180" y="10"/>
                  </a:lnTo>
                  <a:lnTo>
                    <a:pt x="185" y="8"/>
                  </a:lnTo>
                  <a:lnTo>
                    <a:pt x="190" y="8"/>
                  </a:lnTo>
                  <a:lnTo>
                    <a:pt x="195" y="7"/>
                  </a:lnTo>
                  <a:lnTo>
                    <a:pt x="199" y="6"/>
                  </a:lnTo>
                  <a:lnTo>
                    <a:pt x="204" y="6"/>
                  </a:lnTo>
                  <a:lnTo>
                    <a:pt x="209" y="5"/>
                  </a:lnTo>
                  <a:lnTo>
                    <a:pt x="211" y="5"/>
                  </a:lnTo>
                  <a:lnTo>
                    <a:pt x="212" y="5"/>
                  </a:lnTo>
                  <a:lnTo>
                    <a:pt x="212" y="4"/>
                  </a:lnTo>
                  <a:lnTo>
                    <a:pt x="215" y="4"/>
                  </a:lnTo>
                  <a:lnTo>
                    <a:pt x="216" y="2"/>
                  </a:lnTo>
                  <a:lnTo>
                    <a:pt x="217" y="2"/>
                  </a:lnTo>
                  <a:lnTo>
                    <a:pt x="218" y="1"/>
                  </a:lnTo>
                  <a:lnTo>
                    <a:pt x="220" y="1"/>
                  </a:lnTo>
                  <a:lnTo>
                    <a:pt x="221" y="1"/>
                  </a:lnTo>
                  <a:lnTo>
                    <a:pt x="222" y="0"/>
                  </a:lnTo>
                  <a:lnTo>
                    <a:pt x="227" y="1"/>
                  </a:lnTo>
                  <a:lnTo>
                    <a:pt x="230" y="1"/>
                  </a:lnTo>
                  <a:lnTo>
                    <a:pt x="235" y="1"/>
                  </a:lnTo>
                  <a:lnTo>
                    <a:pt x="240" y="1"/>
                  </a:lnTo>
                  <a:lnTo>
                    <a:pt x="246" y="1"/>
                  </a:lnTo>
                  <a:lnTo>
                    <a:pt x="251" y="1"/>
                  </a:lnTo>
                  <a:lnTo>
                    <a:pt x="254" y="1"/>
                  </a:lnTo>
                  <a:lnTo>
                    <a:pt x="259" y="1"/>
                  </a:lnTo>
                  <a:lnTo>
                    <a:pt x="261" y="0"/>
                  </a:lnTo>
                  <a:lnTo>
                    <a:pt x="264" y="0"/>
                  </a:lnTo>
                  <a:lnTo>
                    <a:pt x="264" y="1"/>
                  </a:lnTo>
                  <a:lnTo>
                    <a:pt x="264" y="1"/>
                  </a:lnTo>
                  <a:lnTo>
                    <a:pt x="264" y="1"/>
                  </a:lnTo>
                  <a:lnTo>
                    <a:pt x="265" y="2"/>
                  </a:lnTo>
                  <a:lnTo>
                    <a:pt x="266" y="2"/>
                  </a:lnTo>
                  <a:lnTo>
                    <a:pt x="267" y="4"/>
                  </a:lnTo>
                  <a:lnTo>
                    <a:pt x="268" y="4"/>
                  </a:lnTo>
                  <a:lnTo>
                    <a:pt x="270" y="5"/>
                  </a:lnTo>
                  <a:lnTo>
                    <a:pt x="271" y="5"/>
                  </a:lnTo>
                  <a:lnTo>
                    <a:pt x="272" y="5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3" name="Freeform 201">
              <a:extLst>
                <a:ext uri="{FF2B5EF4-FFF2-40B4-BE49-F238E27FC236}">
                  <a16:creationId xmlns:a16="http://schemas.microsoft.com/office/drawing/2014/main" id="{A75D601B-2053-6A35-7742-B4A790F56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" y="1040"/>
              <a:ext cx="75" cy="11"/>
            </a:xfrm>
            <a:custGeom>
              <a:avLst/>
              <a:gdLst>
                <a:gd name="T0" fmla="*/ 2 w 224"/>
                <a:gd name="T1" fmla="*/ 34 h 35"/>
                <a:gd name="T2" fmla="*/ 4 w 224"/>
                <a:gd name="T3" fmla="*/ 31 h 35"/>
                <a:gd name="T4" fmla="*/ 6 w 224"/>
                <a:gd name="T5" fmla="*/ 29 h 35"/>
                <a:gd name="T6" fmla="*/ 10 w 224"/>
                <a:gd name="T7" fmla="*/ 28 h 35"/>
                <a:gd name="T8" fmla="*/ 12 w 224"/>
                <a:gd name="T9" fmla="*/ 26 h 35"/>
                <a:gd name="T10" fmla="*/ 15 w 224"/>
                <a:gd name="T11" fmla="*/ 25 h 35"/>
                <a:gd name="T12" fmla="*/ 18 w 224"/>
                <a:gd name="T13" fmla="*/ 24 h 35"/>
                <a:gd name="T14" fmla="*/ 19 w 224"/>
                <a:gd name="T15" fmla="*/ 23 h 35"/>
                <a:gd name="T16" fmla="*/ 23 w 224"/>
                <a:gd name="T17" fmla="*/ 22 h 35"/>
                <a:gd name="T18" fmla="*/ 24 w 224"/>
                <a:gd name="T19" fmla="*/ 21 h 35"/>
                <a:gd name="T20" fmla="*/ 28 w 224"/>
                <a:gd name="T21" fmla="*/ 19 h 35"/>
                <a:gd name="T22" fmla="*/ 33 w 224"/>
                <a:gd name="T23" fmla="*/ 18 h 35"/>
                <a:gd name="T24" fmla="*/ 37 w 224"/>
                <a:gd name="T25" fmla="*/ 18 h 35"/>
                <a:gd name="T26" fmla="*/ 42 w 224"/>
                <a:gd name="T27" fmla="*/ 17 h 35"/>
                <a:gd name="T28" fmla="*/ 46 w 224"/>
                <a:gd name="T29" fmla="*/ 17 h 35"/>
                <a:gd name="T30" fmla="*/ 55 w 224"/>
                <a:gd name="T31" fmla="*/ 18 h 35"/>
                <a:gd name="T32" fmla="*/ 70 w 224"/>
                <a:gd name="T33" fmla="*/ 21 h 35"/>
                <a:gd name="T34" fmla="*/ 87 w 224"/>
                <a:gd name="T35" fmla="*/ 22 h 35"/>
                <a:gd name="T36" fmla="*/ 103 w 224"/>
                <a:gd name="T37" fmla="*/ 21 h 35"/>
                <a:gd name="T38" fmla="*/ 115 w 224"/>
                <a:gd name="T39" fmla="*/ 19 h 35"/>
                <a:gd name="T40" fmla="*/ 121 w 224"/>
                <a:gd name="T41" fmla="*/ 18 h 35"/>
                <a:gd name="T42" fmla="*/ 124 w 224"/>
                <a:gd name="T43" fmla="*/ 17 h 35"/>
                <a:gd name="T44" fmla="*/ 128 w 224"/>
                <a:gd name="T45" fmla="*/ 16 h 35"/>
                <a:gd name="T46" fmla="*/ 131 w 224"/>
                <a:gd name="T47" fmla="*/ 13 h 35"/>
                <a:gd name="T48" fmla="*/ 136 w 224"/>
                <a:gd name="T49" fmla="*/ 11 h 35"/>
                <a:gd name="T50" fmla="*/ 141 w 224"/>
                <a:gd name="T51" fmla="*/ 9 h 35"/>
                <a:gd name="T52" fmla="*/ 146 w 224"/>
                <a:gd name="T53" fmla="*/ 9 h 35"/>
                <a:gd name="T54" fmla="*/ 152 w 224"/>
                <a:gd name="T55" fmla="*/ 9 h 35"/>
                <a:gd name="T56" fmla="*/ 156 w 224"/>
                <a:gd name="T57" fmla="*/ 7 h 35"/>
                <a:gd name="T58" fmla="*/ 161 w 224"/>
                <a:gd name="T59" fmla="*/ 5 h 35"/>
                <a:gd name="T60" fmla="*/ 167 w 224"/>
                <a:gd name="T61" fmla="*/ 5 h 35"/>
                <a:gd name="T62" fmla="*/ 177 w 224"/>
                <a:gd name="T63" fmla="*/ 5 h 35"/>
                <a:gd name="T64" fmla="*/ 184 w 224"/>
                <a:gd name="T65" fmla="*/ 5 h 35"/>
                <a:gd name="T66" fmla="*/ 192 w 224"/>
                <a:gd name="T67" fmla="*/ 6 h 35"/>
                <a:gd name="T68" fmla="*/ 199 w 224"/>
                <a:gd name="T69" fmla="*/ 9 h 35"/>
                <a:gd name="T70" fmla="*/ 205 w 224"/>
                <a:gd name="T71" fmla="*/ 9 h 35"/>
                <a:gd name="T72" fmla="*/ 209 w 224"/>
                <a:gd name="T73" fmla="*/ 9 h 35"/>
                <a:gd name="T74" fmla="*/ 216 w 224"/>
                <a:gd name="T75" fmla="*/ 9 h 35"/>
                <a:gd name="T76" fmla="*/ 222 w 224"/>
                <a:gd name="T77" fmla="*/ 6 h 35"/>
                <a:gd name="T78" fmla="*/ 224 w 224"/>
                <a:gd name="T7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4" h="35">
                  <a:moveTo>
                    <a:pt x="0" y="35"/>
                  </a:moveTo>
                  <a:lnTo>
                    <a:pt x="2" y="34"/>
                  </a:lnTo>
                  <a:lnTo>
                    <a:pt x="3" y="32"/>
                  </a:lnTo>
                  <a:lnTo>
                    <a:pt x="4" y="31"/>
                  </a:lnTo>
                  <a:lnTo>
                    <a:pt x="5" y="30"/>
                  </a:lnTo>
                  <a:lnTo>
                    <a:pt x="6" y="29"/>
                  </a:lnTo>
                  <a:lnTo>
                    <a:pt x="8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6"/>
                  </a:lnTo>
                  <a:lnTo>
                    <a:pt x="14" y="25"/>
                  </a:lnTo>
                  <a:lnTo>
                    <a:pt x="15" y="25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9" y="23"/>
                  </a:lnTo>
                  <a:lnTo>
                    <a:pt x="21" y="22"/>
                  </a:lnTo>
                  <a:lnTo>
                    <a:pt x="23" y="22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30" y="18"/>
                  </a:lnTo>
                  <a:lnTo>
                    <a:pt x="33" y="18"/>
                  </a:lnTo>
                  <a:lnTo>
                    <a:pt x="35" y="18"/>
                  </a:lnTo>
                  <a:lnTo>
                    <a:pt x="37" y="18"/>
                  </a:lnTo>
                  <a:lnTo>
                    <a:pt x="40" y="18"/>
                  </a:lnTo>
                  <a:lnTo>
                    <a:pt x="42" y="17"/>
                  </a:lnTo>
                  <a:lnTo>
                    <a:pt x="45" y="17"/>
                  </a:lnTo>
                  <a:lnTo>
                    <a:pt x="46" y="17"/>
                  </a:lnTo>
                  <a:lnTo>
                    <a:pt x="49" y="18"/>
                  </a:lnTo>
                  <a:lnTo>
                    <a:pt x="55" y="18"/>
                  </a:lnTo>
                  <a:lnTo>
                    <a:pt x="61" y="21"/>
                  </a:lnTo>
                  <a:lnTo>
                    <a:pt x="70" y="21"/>
                  </a:lnTo>
                  <a:lnTo>
                    <a:pt x="79" y="22"/>
                  </a:lnTo>
                  <a:lnTo>
                    <a:pt x="87" y="22"/>
                  </a:lnTo>
                  <a:lnTo>
                    <a:pt x="96" y="22"/>
                  </a:lnTo>
                  <a:lnTo>
                    <a:pt x="103" y="21"/>
                  </a:lnTo>
                  <a:lnTo>
                    <a:pt x="110" y="21"/>
                  </a:lnTo>
                  <a:lnTo>
                    <a:pt x="115" y="19"/>
                  </a:lnTo>
                  <a:lnTo>
                    <a:pt x="117" y="19"/>
                  </a:lnTo>
                  <a:lnTo>
                    <a:pt x="121" y="18"/>
                  </a:lnTo>
                  <a:lnTo>
                    <a:pt x="122" y="18"/>
                  </a:lnTo>
                  <a:lnTo>
                    <a:pt x="124" y="17"/>
                  </a:lnTo>
                  <a:lnTo>
                    <a:pt x="126" y="16"/>
                  </a:lnTo>
                  <a:lnTo>
                    <a:pt x="128" y="16"/>
                  </a:lnTo>
                  <a:lnTo>
                    <a:pt x="130" y="15"/>
                  </a:lnTo>
                  <a:lnTo>
                    <a:pt x="131" y="13"/>
                  </a:lnTo>
                  <a:lnTo>
                    <a:pt x="134" y="12"/>
                  </a:lnTo>
                  <a:lnTo>
                    <a:pt x="136" y="11"/>
                  </a:lnTo>
                  <a:lnTo>
                    <a:pt x="139" y="9"/>
                  </a:lnTo>
                  <a:lnTo>
                    <a:pt x="141" y="9"/>
                  </a:lnTo>
                  <a:lnTo>
                    <a:pt x="143" y="9"/>
                  </a:lnTo>
                  <a:lnTo>
                    <a:pt x="146" y="9"/>
                  </a:lnTo>
                  <a:lnTo>
                    <a:pt x="148" y="9"/>
                  </a:lnTo>
                  <a:lnTo>
                    <a:pt x="152" y="9"/>
                  </a:lnTo>
                  <a:lnTo>
                    <a:pt x="154" y="7"/>
                  </a:lnTo>
                  <a:lnTo>
                    <a:pt x="156" y="7"/>
                  </a:lnTo>
                  <a:lnTo>
                    <a:pt x="159" y="6"/>
                  </a:lnTo>
                  <a:lnTo>
                    <a:pt x="161" y="5"/>
                  </a:lnTo>
                  <a:lnTo>
                    <a:pt x="164" y="5"/>
                  </a:lnTo>
                  <a:lnTo>
                    <a:pt x="167" y="5"/>
                  </a:lnTo>
                  <a:lnTo>
                    <a:pt x="172" y="5"/>
                  </a:lnTo>
                  <a:lnTo>
                    <a:pt x="177" y="5"/>
                  </a:lnTo>
                  <a:lnTo>
                    <a:pt x="180" y="5"/>
                  </a:lnTo>
                  <a:lnTo>
                    <a:pt x="184" y="5"/>
                  </a:lnTo>
                  <a:lnTo>
                    <a:pt x="189" y="6"/>
                  </a:lnTo>
                  <a:lnTo>
                    <a:pt x="192" y="6"/>
                  </a:lnTo>
                  <a:lnTo>
                    <a:pt x="196" y="7"/>
                  </a:lnTo>
                  <a:lnTo>
                    <a:pt x="199" y="9"/>
                  </a:lnTo>
                  <a:lnTo>
                    <a:pt x="205" y="9"/>
                  </a:lnTo>
                  <a:lnTo>
                    <a:pt x="205" y="9"/>
                  </a:lnTo>
                  <a:lnTo>
                    <a:pt x="208" y="9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6" y="9"/>
                  </a:lnTo>
                  <a:lnTo>
                    <a:pt x="218" y="7"/>
                  </a:lnTo>
                  <a:lnTo>
                    <a:pt x="222" y="6"/>
                  </a:lnTo>
                  <a:lnTo>
                    <a:pt x="223" y="5"/>
                  </a:lnTo>
                  <a:lnTo>
                    <a:pt x="224" y="3"/>
                  </a:lnTo>
                  <a:lnTo>
                    <a:pt x="224" y="0"/>
                  </a:lnTo>
                </a:path>
              </a:pathLst>
            </a:custGeom>
            <a:noFill/>
            <a:ln w="11113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4" name="Freeform 202">
              <a:extLst>
                <a:ext uri="{FF2B5EF4-FFF2-40B4-BE49-F238E27FC236}">
                  <a16:creationId xmlns:a16="http://schemas.microsoft.com/office/drawing/2014/main" id="{029D484E-C856-932B-2B91-B353629C0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9" y="1152"/>
              <a:ext cx="50" cy="11"/>
            </a:xfrm>
            <a:custGeom>
              <a:avLst/>
              <a:gdLst>
                <a:gd name="T0" fmla="*/ 2 w 152"/>
                <a:gd name="T1" fmla="*/ 29 h 31"/>
                <a:gd name="T2" fmla="*/ 6 w 152"/>
                <a:gd name="T3" fmla="*/ 24 h 31"/>
                <a:gd name="T4" fmla="*/ 9 w 152"/>
                <a:gd name="T5" fmla="*/ 22 h 31"/>
                <a:gd name="T6" fmla="*/ 14 w 152"/>
                <a:gd name="T7" fmla="*/ 18 h 31"/>
                <a:gd name="T8" fmla="*/ 18 w 152"/>
                <a:gd name="T9" fmla="*/ 13 h 31"/>
                <a:gd name="T10" fmla="*/ 22 w 152"/>
                <a:gd name="T11" fmla="*/ 10 h 31"/>
                <a:gd name="T12" fmla="*/ 27 w 152"/>
                <a:gd name="T13" fmla="*/ 10 h 31"/>
                <a:gd name="T14" fmla="*/ 32 w 152"/>
                <a:gd name="T15" fmla="*/ 9 h 31"/>
                <a:gd name="T16" fmla="*/ 37 w 152"/>
                <a:gd name="T17" fmla="*/ 9 h 31"/>
                <a:gd name="T18" fmla="*/ 41 w 152"/>
                <a:gd name="T19" fmla="*/ 9 h 31"/>
                <a:gd name="T20" fmla="*/ 45 w 152"/>
                <a:gd name="T21" fmla="*/ 10 h 31"/>
                <a:gd name="T22" fmla="*/ 48 w 152"/>
                <a:gd name="T23" fmla="*/ 10 h 31"/>
                <a:gd name="T24" fmla="*/ 53 w 152"/>
                <a:gd name="T25" fmla="*/ 11 h 31"/>
                <a:gd name="T26" fmla="*/ 57 w 152"/>
                <a:gd name="T27" fmla="*/ 11 h 31"/>
                <a:gd name="T28" fmla="*/ 62 w 152"/>
                <a:gd name="T29" fmla="*/ 12 h 31"/>
                <a:gd name="T30" fmla="*/ 65 w 152"/>
                <a:gd name="T31" fmla="*/ 13 h 31"/>
                <a:gd name="T32" fmla="*/ 71 w 152"/>
                <a:gd name="T33" fmla="*/ 13 h 31"/>
                <a:gd name="T34" fmla="*/ 77 w 152"/>
                <a:gd name="T35" fmla="*/ 15 h 31"/>
                <a:gd name="T36" fmla="*/ 83 w 152"/>
                <a:gd name="T37" fmla="*/ 16 h 31"/>
                <a:gd name="T38" fmla="*/ 88 w 152"/>
                <a:gd name="T39" fmla="*/ 16 h 31"/>
                <a:gd name="T40" fmla="*/ 93 w 152"/>
                <a:gd name="T41" fmla="*/ 17 h 31"/>
                <a:gd name="T42" fmla="*/ 94 w 152"/>
                <a:gd name="T43" fmla="*/ 18 h 31"/>
                <a:gd name="T44" fmla="*/ 97 w 152"/>
                <a:gd name="T45" fmla="*/ 19 h 31"/>
                <a:gd name="T46" fmla="*/ 99 w 152"/>
                <a:gd name="T47" fmla="*/ 19 h 31"/>
                <a:gd name="T48" fmla="*/ 101 w 152"/>
                <a:gd name="T49" fmla="*/ 21 h 31"/>
                <a:gd name="T50" fmla="*/ 103 w 152"/>
                <a:gd name="T51" fmla="*/ 22 h 31"/>
                <a:gd name="T52" fmla="*/ 108 w 152"/>
                <a:gd name="T53" fmla="*/ 22 h 31"/>
                <a:gd name="T54" fmla="*/ 113 w 152"/>
                <a:gd name="T55" fmla="*/ 22 h 31"/>
                <a:gd name="T56" fmla="*/ 118 w 152"/>
                <a:gd name="T57" fmla="*/ 22 h 31"/>
                <a:gd name="T58" fmla="*/ 122 w 152"/>
                <a:gd name="T59" fmla="*/ 22 h 31"/>
                <a:gd name="T60" fmla="*/ 127 w 152"/>
                <a:gd name="T61" fmla="*/ 19 h 31"/>
                <a:gd name="T62" fmla="*/ 133 w 152"/>
                <a:gd name="T63" fmla="*/ 15 h 31"/>
                <a:gd name="T64" fmla="*/ 138 w 152"/>
                <a:gd name="T65" fmla="*/ 12 h 31"/>
                <a:gd name="T66" fmla="*/ 145 w 152"/>
                <a:gd name="T67" fmla="*/ 9 h 31"/>
                <a:gd name="T68" fmla="*/ 150 w 152"/>
                <a:gd name="T6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" h="31">
                  <a:moveTo>
                    <a:pt x="0" y="31"/>
                  </a:moveTo>
                  <a:lnTo>
                    <a:pt x="2" y="29"/>
                  </a:lnTo>
                  <a:lnTo>
                    <a:pt x="3" y="27"/>
                  </a:lnTo>
                  <a:lnTo>
                    <a:pt x="6" y="24"/>
                  </a:lnTo>
                  <a:lnTo>
                    <a:pt x="8" y="23"/>
                  </a:lnTo>
                  <a:lnTo>
                    <a:pt x="9" y="22"/>
                  </a:lnTo>
                  <a:lnTo>
                    <a:pt x="12" y="19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28" y="9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45" y="10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51" y="11"/>
                  </a:lnTo>
                  <a:lnTo>
                    <a:pt x="53" y="11"/>
                  </a:lnTo>
                  <a:lnTo>
                    <a:pt x="54" y="11"/>
                  </a:lnTo>
                  <a:lnTo>
                    <a:pt x="57" y="11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4" y="13"/>
                  </a:lnTo>
                  <a:lnTo>
                    <a:pt x="65" y="13"/>
                  </a:lnTo>
                  <a:lnTo>
                    <a:pt x="69" y="13"/>
                  </a:lnTo>
                  <a:lnTo>
                    <a:pt x="71" y="13"/>
                  </a:lnTo>
                  <a:lnTo>
                    <a:pt x="73" y="13"/>
                  </a:lnTo>
                  <a:lnTo>
                    <a:pt x="77" y="15"/>
                  </a:lnTo>
                  <a:lnTo>
                    <a:pt x="79" y="15"/>
                  </a:lnTo>
                  <a:lnTo>
                    <a:pt x="83" y="16"/>
                  </a:lnTo>
                  <a:lnTo>
                    <a:pt x="85" y="16"/>
                  </a:lnTo>
                  <a:lnTo>
                    <a:pt x="88" y="16"/>
                  </a:lnTo>
                  <a:lnTo>
                    <a:pt x="91" y="16"/>
                  </a:lnTo>
                  <a:lnTo>
                    <a:pt x="93" y="17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6" y="19"/>
                  </a:lnTo>
                  <a:lnTo>
                    <a:pt x="97" y="19"/>
                  </a:lnTo>
                  <a:lnTo>
                    <a:pt x="97" y="19"/>
                  </a:lnTo>
                  <a:lnTo>
                    <a:pt x="99" y="19"/>
                  </a:lnTo>
                  <a:lnTo>
                    <a:pt x="100" y="19"/>
                  </a:lnTo>
                  <a:lnTo>
                    <a:pt x="101" y="21"/>
                  </a:lnTo>
                  <a:lnTo>
                    <a:pt x="101" y="22"/>
                  </a:lnTo>
                  <a:lnTo>
                    <a:pt x="103" y="22"/>
                  </a:lnTo>
                  <a:lnTo>
                    <a:pt x="106" y="22"/>
                  </a:lnTo>
                  <a:lnTo>
                    <a:pt x="108" y="22"/>
                  </a:lnTo>
                  <a:lnTo>
                    <a:pt x="112" y="22"/>
                  </a:lnTo>
                  <a:lnTo>
                    <a:pt x="113" y="22"/>
                  </a:lnTo>
                  <a:lnTo>
                    <a:pt x="115" y="22"/>
                  </a:lnTo>
                  <a:lnTo>
                    <a:pt x="118" y="22"/>
                  </a:lnTo>
                  <a:lnTo>
                    <a:pt x="120" y="22"/>
                  </a:lnTo>
                  <a:lnTo>
                    <a:pt x="122" y="22"/>
                  </a:lnTo>
                  <a:lnTo>
                    <a:pt x="125" y="22"/>
                  </a:lnTo>
                  <a:lnTo>
                    <a:pt x="127" y="19"/>
                  </a:lnTo>
                  <a:lnTo>
                    <a:pt x="129" y="17"/>
                  </a:lnTo>
                  <a:lnTo>
                    <a:pt x="133" y="15"/>
                  </a:lnTo>
                  <a:lnTo>
                    <a:pt x="135" y="13"/>
                  </a:lnTo>
                  <a:lnTo>
                    <a:pt x="138" y="12"/>
                  </a:lnTo>
                  <a:lnTo>
                    <a:pt x="143" y="10"/>
                  </a:lnTo>
                  <a:lnTo>
                    <a:pt x="145" y="9"/>
                  </a:lnTo>
                  <a:lnTo>
                    <a:pt x="149" y="6"/>
                  </a:lnTo>
                  <a:lnTo>
                    <a:pt x="150" y="4"/>
                  </a:lnTo>
                  <a:lnTo>
                    <a:pt x="152" y="0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5" name="Freeform 203">
              <a:extLst>
                <a:ext uri="{FF2B5EF4-FFF2-40B4-BE49-F238E27FC236}">
                  <a16:creationId xmlns:a16="http://schemas.microsoft.com/office/drawing/2014/main" id="{F006C31F-B922-1B0F-09EF-29C092B51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" y="1125"/>
              <a:ext cx="19" cy="25"/>
            </a:xfrm>
            <a:custGeom>
              <a:avLst/>
              <a:gdLst>
                <a:gd name="T0" fmla="*/ 0 w 58"/>
                <a:gd name="T1" fmla="*/ 76 h 76"/>
                <a:gd name="T2" fmla="*/ 3 w 58"/>
                <a:gd name="T3" fmla="*/ 75 h 76"/>
                <a:gd name="T4" fmla="*/ 7 w 58"/>
                <a:gd name="T5" fmla="*/ 73 h 76"/>
                <a:gd name="T6" fmla="*/ 11 w 58"/>
                <a:gd name="T7" fmla="*/ 71 h 76"/>
                <a:gd name="T8" fmla="*/ 15 w 58"/>
                <a:gd name="T9" fmla="*/ 70 h 76"/>
                <a:gd name="T10" fmla="*/ 20 w 58"/>
                <a:gd name="T11" fmla="*/ 68 h 76"/>
                <a:gd name="T12" fmla="*/ 24 w 58"/>
                <a:gd name="T13" fmla="*/ 67 h 76"/>
                <a:gd name="T14" fmla="*/ 28 w 58"/>
                <a:gd name="T15" fmla="*/ 64 h 76"/>
                <a:gd name="T16" fmla="*/ 33 w 58"/>
                <a:gd name="T17" fmla="*/ 62 h 76"/>
                <a:gd name="T18" fmla="*/ 38 w 58"/>
                <a:gd name="T19" fmla="*/ 61 h 76"/>
                <a:gd name="T20" fmla="*/ 43 w 58"/>
                <a:gd name="T21" fmla="*/ 58 h 76"/>
                <a:gd name="T22" fmla="*/ 44 w 58"/>
                <a:gd name="T23" fmla="*/ 57 h 76"/>
                <a:gd name="T24" fmla="*/ 45 w 58"/>
                <a:gd name="T25" fmla="*/ 56 h 76"/>
                <a:gd name="T26" fmla="*/ 45 w 58"/>
                <a:gd name="T27" fmla="*/ 55 h 76"/>
                <a:gd name="T28" fmla="*/ 48 w 58"/>
                <a:gd name="T29" fmla="*/ 54 h 76"/>
                <a:gd name="T30" fmla="*/ 49 w 58"/>
                <a:gd name="T31" fmla="*/ 54 h 76"/>
                <a:gd name="T32" fmla="*/ 50 w 58"/>
                <a:gd name="T33" fmla="*/ 52 h 76"/>
                <a:gd name="T34" fmla="*/ 51 w 58"/>
                <a:gd name="T35" fmla="*/ 51 h 76"/>
                <a:gd name="T36" fmla="*/ 53 w 58"/>
                <a:gd name="T37" fmla="*/ 51 h 76"/>
                <a:gd name="T38" fmla="*/ 55 w 58"/>
                <a:gd name="T39" fmla="*/ 49 h 76"/>
                <a:gd name="T40" fmla="*/ 56 w 58"/>
                <a:gd name="T41" fmla="*/ 48 h 76"/>
                <a:gd name="T42" fmla="*/ 56 w 58"/>
                <a:gd name="T43" fmla="*/ 46 h 76"/>
                <a:gd name="T44" fmla="*/ 57 w 58"/>
                <a:gd name="T45" fmla="*/ 44 h 76"/>
                <a:gd name="T46" fmla="*/ 57 w 58"/>
                <a:gd name="T47" fmla="*/ 43 h 76"/>
                <a:gd name="T48" fmla="*/ 58 w 58"/>
                <a:gd name="T49" fmla="*/ 40 h 76"/>
                <a:gd name="T50" fmla="*/ 58 w 58"/>
                <a:gd name="T51" fmla="*/ 39 h 76"/>
                <a:gd name="T52" fmla="*/ 58 w 58"/>
                <a:gd name="T53" fmla="*/ 36 h 76"/>
                <a:gd name="T54" fmla="*/ 58 w 58"/>
                <a:gd name="T55" fmla="*/ 35 h 76"/>
                <a:gd name="T56" fmla="*/ 58 w 58"/>
                <a:gd name="T57" fmla="*/ 32 h 76"/>
                <a:gd name="T58" fmla="*/ 58 w 58"/>
                <a:gd name="T59" fmla="*/ 30 h 76"/>
                <a:gd name="T60" fmla="*/ 58 w 58"/>
                <a:gd name="T61" fmla="*/ 29 h 76"/>
                <a:gd name="T62" fmla="*/ 56 w 58"/>
                <a:gd name="T63" fmla="*/ 26 h 76"/>
                <a:gd name="T64" fmla="*/ 56 w 58"/>
                <a:gd name="T65" fmla="*/ 25 h 76"/>
                <a:gd name="T66" fmla="*/ 55 w 58"/>
                <a:gd name="T67" fmla="*/ 23 h 76"/>
                <a:gd name="T68" fmla="*/ 53 w 58"/>
                <a:gd name="T69" fmla="*/ 20 h 76"/>
                <a:gd name="T70" fmla="*/ 53 w 58"/>
                <a:gd name="T71" fmla="*/ 19 h 76"/>
                <a:gd name="T72" fmla="*/ 52 w 58"/>
                <a:gd name="T73" fmla="*/ 17 h 76"/>
                <a:gd name="T74" fmla="*/ 51 w 58"/>
                <a:gd name="T75" fmla="*/ 15 h 76"/>
                <a:gd name="T76" fmla="*/ 50 w 58"/>
                <a:gd name="T77" fmla="*/ 13 h 76"/>
                <a:gd name="T78" fmla="*/ 50 w 58"/>
                <a:gd name="T79" fmla="*/ 11 h 76"/>
                <a:gd name="T80" fmla="*/ 48 w 58"/>
                <a:gd name="T81" fmla="*/ 11 h 76"/>
                <a:gd name="T82" fmla="*/ 45 w 58"/>
                <a:gd name="T83" fmla="*/ 10 h 76"/>
                <a:gd name="T84" fmla="*/ 44 w 58"/>
                <a:gd name="T85" fmla="*/ 8 h 76"/>
                <a:gd name="T86" fmla="*/ 43 w 58"/>
                <a:gd name="T87" fmla="*/ 7 h 76"/>
                <a:gd name="T88" fmla="*/ 42 w 58"/>
                <a:gd name="T89" fmla="*/ 6 h 76"/>
                <a:gd name="T90" fmla="*/ 39 w 58"/>
                <a:gd name="T91" fmla="*/ 5 h 76"/>
                <a:gd name="T92" fmla="*/ 37 w 58"/>
                <a:gd name="T93" fmla="*/ 4 h 76"/>
                <a:gd name="T94" fmla="*/ 36 w 58"/>
                <a:gd name="T95" fmla="*/ 2 h 76"/>
                <a:gd name="T96" fmla="*/ 33 w 58"/>
                <a:gd name="T97" fmla="*/ 2 h 76"/>
                <a:gd name="T98" fmla="*/ 31 w 58"/>
                <a:gd name="T99" fmla="*/ 1 h 76"/>
                <a:gd name="T100" fmla="*/ 30 w 58"/>
                <a:gd name="T10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" h="76">
                  <a:moveTo>
                    <a:pt x="0" y="76"/>
                  </a:moveTo>
                  <a:lnTo>
                    <a:pt x="3" y="75"/>
                  </a:lnTo>
                  <a:lnTo>
                    <a:pt x="7" y="73"/>
                  </a:lnTo>
                  <a:lnTo>
                    <a:pt x="11" y="71"/>
                  </a:lnTo>
                  <a:lnTo>
                    <a:pt x="15" y="70"/>
                  </a:lnTo>
                  <a:lnTo>
                    <a:pt x="20" y="68"/>
                  </a:lnTo>
                  <a:lnTo>
                    <a:pt x="24" y="67"/>
                  </a:lnTo>
                  <a:lnTo>
                    <a:pt x="28" y="64"/>
                  </a:lnTo>
                  <a:lnTo>
                    <a:pt x="33" y="62"/>
                  </a:lnTo>
                  <a:lnTo>
                    <a:pt x="38" y="61"/>
                  </a:lnTo>
                  <a:lnTo>
                    <a:pt x="43" y="58"/>
                  </a:lnTo>
                  <a:lnTo>
                    <a:pt x="44" y="57"/>
                  </a:lnTo>
                  <a:lnTo>
                    <a:pt x="45" y="56"/>
                  </a:lnTo>
                  <a:lnTo>
                    <a:pt x="45" y="55"/>
                  </a:lnTo>
                  <a:lnTo>
                    <a:pt x="48" y="54"/>
                  </a:lnTo>
                  <a:lnTo>
                    <a:pt x="49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3" y="51"/>
                  </a:lnTo>
                  <a:lnTo>
                    <a:pt x="55" y="49"/>
                  </a:lnTo>
                  <a:lnTo>
                    <a:pt x="56" y="48"/>
                  </a:lnTo>
                  <a:lnTo>
                    <a:pt x="56" y="46"/>
                  </a:lnTo>
                  <a:lnTo>
                    <a:pt x="57" y="44"/>
                  </a:lnTo>
                  <a:lnTo>
                    <a:pt x="57" y="43"/>
                  </a:lnTo>
                  <a:lnTo>
                    <a:pt x="58" y="40"/>
                  </a:lnTo>
                  <a:lnTo>
                    <a:pt x="58" y="39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8" y="32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6" y="26"/>
                  </a:lnTo>
                  <a:lnTo>
                    <a:pt x="56" y="25"/>
                  </a:lnTo>
                  <a:lnTo>
                    <a:pt x="55" y="23"/>
                  </a:lnTo>
                  <a:lnTo>
                    <a:pt x="53" y="20"/>
                  </a:lnTo>
                  <a:lnTo>
                    <a:pt x="53" y="19"/>
                  </a:lnTo>
                  <a:lnTo>
                    <a:pt x="52" y="17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50" y="11"/>
                  </a:lnTo>
                  <a:lnTo>
                    <a:pt x="48" y="11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2" y="6"/>
                  </a:lnTo>
                  <a:lnTo>
                    <a:pt x="39" y="5"/>
                  </a:lnTo>
                  <a:lnTo>
                    <a:pt x="37" y="4"/>
                  </a:lnTo>
                  <a:lnTo>
                    <a:pt x="36" y="2"/>
                  </a:lnTo>
                  <a:lnTo>
                    <a:pt x="33" y="2"/>
                  </a:lnTo>
                  <a:lnTo>
                    <a:pt x="31" y="1"/>
                  </a:lnTo>
                  <a:lnTo>
                    <a:pt x="30" y="0"/>
                  </a:lnTo>
                </a:path>
              </a:pathLst>
            </a:custGeom>
            <a:noFill/>
            <a:ln w="11113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6" name="Freeform 204">
              <a:extLst>
                <a:ext uri="{FF2B5EF4-FFF2-40B4-BE49-F238E27FC236}">
                  <a16:creationId xmlns:a16="http://schemas.microsoft.com/office/drawing/2014/main" id="{D15E6269-CDC8-1DC7-391A-1016570AE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5" y="1112"/>
              <a:ext cx="8" cy="38"/>
            </a:xfrm>
            <a:custGeom>
              <a:avLst/>
              <a:gdLst>
                <a:gd name="T0" fmla="*/ 1 w 24"/>
                <a:gd name="T1" fmla="*/ 114 h 114"/>
                <a:gd name="T2" fmla="*/ 2 w 24"/>
                <a:gd name="T3" fmla="*/ 113 h 114"/>
                <a:gd name="T4" fmla="*/ 4 w 24"/>
                <a:gd name="T5" fmla="*/ 113 h 114"/>
                <a:gd name="T6" fmla="*/ 5 w 24"/>
                <a:gd name="T7" fmla="*/ 113 h 114"/>
                <a:gd name="T8" fmla="*/ 6 w 24"/>
                <a:gd name="T9" fmla="*/ 112 h 114"/>
                <a:gd name="T10" fmla="*/ 6 w 24"/>
                <a:gd name="T11" fmla="*/ 111 h 114"/>
                <a:gd name="T12" fmla="*/ 7 w 24"/>
                <a:gd name="T13" fmla="*/ 110 h 114"/>
                <a:gd name="T14" fmla="*/ 8 w 24"/>
                <a:gd name="T15" fmla="*/ 110 h 114"/>
                <a:gd name="T16" fmla="*/ 10 w 24"/>
                <a:gd name="T17" fmla="*/ 110 h 114"/>
                <a:gd name="T18" fmla="*/ 11 w 24"/>
                <a:gd name="T19" fmla="*/ 110 h 114"/>
                <a:gd name="T20" fmla="*/ 12 w 24"/>
                <a:gd name="T21" fmla="*/ 110 h 114"/>
                <a:gd name="T22" fmla="*/ 13 w 24"/>
                <a:gd name="T23" fmla="*/ 108 h 114"/>
                <a:gd name="T24" fmla="*/ 13 w 24"/>
                <a:gd name="T25" fmla="*/ 106 h 114"/>
                <a:gd name="T26" fmla="*/ 13 w 24"/>
                <a:gd name="T27" fmla="*/ 105 h 114"/>
                <a:gd name="T28" fmla="*/ 14 w 24"/>
                <a:gd name="T29" fmla="*/ 104 h 114"/>
                <a:gd name="T30" fmla="*/ 14 w 24"/>
                <a:gd name="T31" fmla="*/ 101 h 114"/>
                <a:gd name="T32" fmla="*/ 15 w 24"/>
                <a:gd name="T33" fmla="*/ 99 h 114"/>
                <a:gd name="T34" fmla="*/ 15 w 24"/>
                <a:gd name="T35" fmla="*/ 98 h 114"/>
                <a:gd name="T36" fmla="*/ 17 w 24"/>
                <a:gd name="T37" fmla="*/ 97 h 114"/>
                <a:gd name="T38" fmla="*/ 19 w 24"/>
                <a:gd name="T39" fmla="*/ 95 h 114"/>
                <a:gd name="T40" fmla="*/ 19 w 24"/>
                <a:gd name="T41" fmla="*/ 94 h 114"/>
                <a:gd name="T42" fmla="*/ 20 w 24"/>
                <a:gd name="T43" fmla="*/ 92 h 114"/>
                <a:gd name="T44" fmla="*/ 21 w 24"/>
                <a:gd name="T45" fmla="*/ 89 h 114"/>
                <a:gd name="T46" fmla="*/ 21 w 24"/>
                <a:gd name="T47" fmla="*/ 86 h 114"/>
                <a:gd name="T48" fmla="*/ 23 w 24"/>
                <a:gd name="T49" fmla="*/ 85 h 114"/>
                <a:gd name="T50" fmla="*/ 23 w 24"/>
                <a:gd name="T51" fmla="*/ 81 h 114"/>
                <a:gd name="T52" fmla="*/ 23 w 24"/>
                <a:gd name="T53" fmla="*/ 79 h 114"/>
                <a:gd name="T54" fmla="*/ 24 w 24"/>
                <a:gd name="T55" fmla="*/ 76 h 114"/>
                <a:gd name="T56" fmla="*/ 24 w 24"/>
                <a:gd name="T57" fmla="*/ 74 h 114"/>
                <a:gd name="T58" fmla="*/ 24 w 24"/>
                <a:gd name="T59" fmla="*/ 72 h 114"/>
                <a:gd name="T60" fmla="*/ 24 w 24"/>
                <a:gd name="T61" fmla="*/ 68 h 114"/>
                <a:gd name="T62" fmla="*/ 23 w 24"/>
                <a:gd name="T63" fmla="*/ 64 h 114"/>
                <a:gd name="T64" fmla="*/ 20 w 24"/>
                <a:gd name="T65" fmla="*/ 60 h 114"/>
                <a:gd name="T66" fmla="*/ 18 w 24"/>
                <a:gd name="T67" fmla="*/ 56 h 114"/>
                <a:gd name="T68" fmla="*/ 15 w 24"/>
                <a:gd name="T69" fmla="*/ 51 h 114"/>
                <a:gd name="T70" fmla="*/ 13 w 24"/>
                <a:gd name="T71" fmla="*/ 48 h 114"/>
                <a:gd name="T72" fmla="*/ 11 w 24"/>
                <a:gd name="T73" fmla="*/ 44 h 114"/>
                <a:gd name="T74" fmla="*/ 8 w 24"/>
                <a:gd name="T75" fmla="*/ 39 h 114"/>
                <a:gd name="T76" fmla="*/ 6 w 24"/>
                <a:gd name="T77" fmla="*/ 35 h 114"/>
                <a:gd name="T78" fmla="*/ 2 w 24"/>
                <a:gd name="T79" fmla="*/ 31 h 114"/>
                <a:gd name="T80" fmla="*/ 0 w 24"/>
                <a:gd name="T81" fmla="*/ 27 h 114"/>
                <a:gd name="T82" fmla="*/ 0 w 24"/>
                <a:gd name="T83" fmla="*/ 25 h 114"/>
                <a:gd name="T84" fmla="*/ 0 w 24"/>
                <a:gd name="T85" fmla="*/ 24 h 114"/>
                <a:gd name="T86" fmla="*/ 0 w 24"/>
                <a:gd name="T87" fmla="*/ 22 h 114"/>
                <a:gd name="T88" fmla="*/ 0 w 24"/>
                <a:gd name="T89" fmla="*/ 19 h 114"/>
                <a:gd name="T90" fmla="*/ 0 w 24"/>
                <a:gd name="T91" fmla="*/ 16 h 114"/>
                <a:gd name="T92" fmla="*/ 0 w 24"/>
                <a:gd name="T93" fmla="*/ 14 h 114"/>
                <a:gd name="T94" fmla="*/ 0 w 24"/>
                <a:gd name="T95" fmla="*/ 11 h 114"/>
                <a:gd name="T96" fmla="*/ 0 w 24"/>
                <a:gd name="T97" fmla="*/ 10 h 114"/>
                <a:gd name="T98" fmla="*/ 0 w 24"/>
                <a:gd name="T99" fmla="*/ 7 h 114"/>
                <a:gd name="T100" fmla="*/ 0 w 24"/>
                <a:gd name="T101" fmla="*/ 5 h 114"/>
                <a:gd name="T102" fmla="*/ 0 w 24"/>
                <a:gd name="T103" fmla="*/ 4 h 114"/>
                <a:gd name="T104" fmla="*/ 1 w 24"/>
                <a:gd name="T105" fmla="*/ 3 h 114"/>
                <a:gd name="T106" fmla="*/ 1 w 24"/>
                <a:gd name="T107" fmla="*/ 3 h 114"/>
                <a:gd name="T108" fmla="*/ 2 w 24"/>
                <a:gd name="T109" fmla="*/ 3 h 114"/>
                <a:gd name="T110" fmla="*/ 2 w 24"/>
                <a:gd name="T111" fmla="*/ 1 h 114"/>
                <a:gd name="T112" fmla="*/ 4 w 24"/>
                <a:gd name="T113" fmla="*/ 1 h 114"/>
                <a:gd name="T114" fmla="*/ 4 w 24"/>
                <a:gd name="T115" fmla="*/ 0 h 114"/>
                <a:gd name="T116" fmla="*/ 5 w 24"/>
                <a:gd name="T11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" h="114">
                  <a:moveTo>
                    <a:pt x="1" y="114"/>
                  </a:moveTo>
                  <a:lnTo>
                    <a:pt x="2" y="113"/>
                  </a:lnTo>
                  <a:lnTo>
                    <a:pt x="4" y="113"/>
                  </a:lnTo>
                  <a:lnTo>
                    <a:pt x="5" y="113"/>
                  </a:lnTo>
                  <a:lnTo>
                    <a:pt x="6" y="112"/>
                  </a:lnTo>
                  <a:lnTo>
                    <a:pt x="6" y="111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10" y="110"/>
                  </a:lnTo>
                  <a:lnTo>
                    <a:pt x="11" y="110"/>
                  </a:lnTo>
                  <a:lnTo>
                    <a:pt x="12" y="110"/>
                  </a:lnTo>
                  <a:lnTo>
                    <a:pt x="13" y="108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4" y="104"/>
                  </a:lnTo>
                  <a:lnTo>
                    <a:pt x="14" y="101"/>
                  </a:lnTo>
                  <a:lnTo>
                    <a:pt x="15" y="99"/>
                  </a:lnTo>
                  <a:lnTo>
                    <a:pt x="15" y="98"/>
                  </a:lnTo>
                  <a:lnTo>
                    <a:pt x="17" y="97"/>
                  </a:lnTo>
                  <a:lnTo>
                    <a:pt x="19" y="95"/>
                  </a:lnTo>
                  <a:lnTo>
                    <a:pt x="19" y="94"/>
                  </a:lnTo>
                  <a:lnTo>
                    <a:pt x="20" y="92"/>
                  </a:lnTo>
                  <a:lnTo>
                    <a:pt x="21" y="89"/>
                  </a:lnTo>
                  <a:lnTo>
                    <a:pt x="21" y="86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3" y="79"/>
                  </a:lnTo>
                  <a:lnTo>
                    <a:pt x="24" y="76"/>
                  </a:lnTo>
                  <a:lnTo>
                    <a:pt x="24" y="74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3" y="64"/>
                  </a:lnTo>
                  <a:lnTo>
                    <a:pt x="20" y="60"/>
                  </a:lnTo>
                  <a:lnTo>
                    <a:pt x="18" y="56"/>
                  </a:lnTo>
                  <a:lnTo>
                    <a:pt x="15" y="51"/>
                  </a:lnTo>
                  <a:lnTo>
                    <a:pt x="13" y="48"/>
                  </a:lnTo>
                  <a:lnTo>
                    <a:pt x="11" y="44"/>
                  </a:lnTo>
                  <a:lnTo>
                    <a:pt x="8" y="39"/>
                  </a:lnTo>
                  <a:lnTo>
                    <a:pt x="6" y="35"/>
                  </a:lnTo>
                  <a:lnTo>
                    <a:pt x="2" y="31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</a:path>
              </a:pathLst>
            </a:custGeom>
            <a:noFill/>
            <a:ln w="11113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7" name="Freeform 205">
              <a:extLst>
                <a:ext uri="{FF2B5EF4-FFF2-40B4-BE49-F238E27FC236}">
                  <a16:creationId xmlns:a16="http://schemas.microsoft.com/office/drawing/2014/main" id="{712CF6C6-BC9F-55CF-49CC-3DEBE5549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" y="1098"/>
              <a:ext cx="181" cy="204"/>
            </a:xfrm>
            <a:custGeom>
              <a:avLst/>
              <a:gdLst>
                <a:gd name="T0" fmla="*/ 533 w 544"/>
                <a:gd name="T1" fmla="*/ 346 h 610"/>
                <a:gd name="T2" fmla="*/ 541 w 544"/>
                <a:gd name="T3" fmla="*/ 374 h 610"/>
                <a:gd name="T4" fmla="*/ 544 w 544"/>
                <a:gd name="T5" fmla="*/ 408 h 610"/>
                <a:gd name="T6" fmla="*/ 538 w 544"/>
                <a:gd name="T7" fmla="*/ 436 h 610"/>
                <a:gd name="T8" fmla="*/ 522 w 544"/>
                <a:gd name="T9" fmla="*/ 453 h 610"/>
                <a:gd name="T10" fmla="*/ 503 w 544"/>
                <a:gd name="T11" fmla="*/ 467 h 610"/>
                <a:gd name="T12" fmla="*/ 475 w 544"/>
                <a:gd name="T13" fmla="*/ 484 h 610"/>
                <a:gd name="T14" fmla="*/ 442 w 544"/>
                <a:gd name="T15" fmla="*/ 497 h 610"/>
                <a:gd name="T16" fmla="*/ 426 w 544"/>
                <a:gd name="T17" fmla="*/ 504 h 610"/>
                <a:gd name="T18" fmla="*/ 405 w 544"/>
                <a:gd name="T19" fmla="*/ 517 h 610"/>
                <a:gd name="T20" fmla="*/ 373 w 544"/>
                <a:gd name="T21" fmla="*/ 538 h 610"/>
                <a:gd name="T22" fmla="*/ 339 w 544"/>
                <a:gd name="T23" fmla="*/ 559 h 610"/>
                <a:gd name="T24" fmla="*/ 309 w 544"/>
                <a:gd name="T25" fmla="*/ 574 h 610"/>
                <a:gd name="T26" fmla="*/ 277 w 544"/>
                <a:gd name="T27" fmla="*/ 579 h 610"/>
                <a:gd name="T28" fmla="*/ 241 w 544"/>
                <a:gd name="T29" fmla="*/ 592 h 610"/>
                <a:gd name="T30" fmla="*/ 221 w 544"/>
                <a:gd name="T31" fmla="*/ 606 h 610"/>
                <a:gd name="T32" fmla="*/ 202 w 544"/>
                <a:gd name="T33" fmla="*/ 609 h 610"/>
                <a:gd name="T34" fmla="*/ 180 w 544"/>
                <a:gd name="T35" fmla="*/ 590 h 610"/>
                <a:gd name="T36" fmla="*/ 176 w 544"/>
                <a:gd name="T37" fmla="*/ 560 h 610"/>
                <a:gd name="T38" fmla="*/ 173 w 544"/>
                <a:gd name="T39" fmla="*/ 535 h 610"/>
                <a:gd name="T40" fmla="*/ 178 w 544"/>
                <a:gd name="T41" fmla="*/ 500 h 610"/>
                <a:gd name="T42" fmla="*/ 187 w 544"/>
                <a:gd name="T43" fmla="*/ 449 h 610"/>
                <a:gd name="T44" fmla="*/ 166 w 544"/>
                <a:gd name="T45" fmla="*/ 403 h 610"/>
                <a:gd name="T46" fmla="*/ 135 w 544"/>
                <a:gd name="T47" fmla="*/ 358 h 610"/>
                <a:gd name="T48" fmla="*/ 127 w 544"/>
                <a:gd name="T49" fmla="*/ 321 h 610"/>
                <a:gd name="T50" fmla="*/ 91 w 544"/>
                <a:gd name="T51" fmla="*/ 304 h 610"/>
                <a:gd name="T52" fmla="*/ 87 w 544"/>
                <a:gd name="T53" fmla="*/ 287 h 610"/>
                <a:gd name="T54" fmla="*/ 80 w 544"/>
                <a:gd name="T55" fmla="*/ 269 h 610"/>
                <a:gd name="T56" fmla="*/ 36 w 544"/>
                <a:gd name="T57" fmla="*/ 250 h 610"/>
                <a:gd name="T58" fmla="*/ 5 w 544"/>
                <a:gd name="T59" fmla="*/ 243 h 610"/>
                <a:gd name="T60" fmla="*/ 4 w 544"/>
                <a:gd name="T61" fmla="*/ 234 h 610"/>
                <a:gd name="T62" fmla="*/ 62 w 544"/>
                <a:gd name="T63" fmla="*/ 235 h 610"/>
                <a:gd name="T64" fmla="*/ 130 w 544"/>
                <a:gd name="T65" fmla="*/ 214 h 610"/>
                <a:gd name="T66" fmla="*/ 152 w 544"/>
                <a:gd name="T67" fmla="*/ 175 h 610"/>
                <a:gd name="T68" fmla="*/ 161 w 544"/>
                <a:gd name="T69" fmla="*/ 177 h 610"/>
                <a:gd name="T70" fmla="*/ 179 w 544"/>
                <a:gd name="T71" fmla="*/ 174 h 610"/>
                <a:gd name="T72" fmla="*/ 198 w 544"/>
                <a:gd name="T73" fmla="*/ 147 h 610"/>
                <a:gd name="T74" fmla="*/ 222 w 544"/>
                <a:gd name="T75" fmla="*/ 112 h 610"/>
                <a:gd name="T76" fmla="*/ 234 w 544"/>
                <a:gd name="T77" fmla="*/ 96 h 610"/>
                <a:gd name="T78" fmla="*/ 224 w 544"/>
                <a:gd name="T79" fmla="*/ 84 h 610"/>
                <a:gd name="T80" fmla="*/ 220 w 544"/>
                <a:gd name="T81" fmla="*/ 80 h 610"/>
                <a:gd name="T82" fmla="*/ 199 w 544"/>
                <a:gd name="T83" fmla="*/ 55 h 610"/>
                <a:gd name="T84" fmla="*/ 147 w 544"/>
                <a:gd name="T85" fmla="*/ 25 h 610"/>
                <a:gd name="T86" fmla="*/ 91 w 544"/>
                <a:gd name="T87" fmla="*/ 16 h 610"/>
                <a:gd name="T88" fmla="*/ 87 w 544"/>
                <a:gd name="T89" fmla="*/ 9 h 610"/>
                <a:gd name="T90" fmla="*/ 98 w 544"/>
                <a:gd name="T91" fmla="*/ 2 h 610"/>
                <a:gd name="T92" fmla="*/ 116 w 544"/>
                <a:gd name="T93" fmla="*/ 0 h 610"/>
                <a:gd name="T94" fmla="*/ 135 w 544"/>
                <a:gd name="T95" fmla="*/ 3 h 610"/>
                <a:gd name="T96" fmla="*/ 149 w 544"/>
                <a:gd name="T97" fmla="*/ 9 h 610"/>
                <a:gd name="T98" fmla="*/ 185 w 544"/>
                <a:gd name="T99" fmla="*/ 24 h 610"/>
                <a:gd name="T100" fmla="*/ 233 w 544"/>
                <a:gd name="T101" fmla="*/ 73 h 610"/>
                <a:gd name="T102" fmla="*/ 263 w 544"/>
                <a:gd name="T103" fmla="*/ 108 h 610"/>
                <a:gd name="T104" fmla="*/ 271 w 544"/>
                <a:gd name="T105" fmla="*/ 117 h 610"/>
                <a:gd name="T106" fmla="*/ 297 w 544"/>
                <a:gd name="T107" fmla="*/ 131 h 610"/>
                <a:gd name="T108" fmla="*/ 386 w 544"/>
                <a:gd name="T109" fmla="*/ 187 h 610"/>
                <a:gd name="T110" fmla="*/ 475 w 544"/>
                <a:gd name="T111" fmla="*/ 261 h 610"/>
                <a:gd name="T112" fmla="*/ 506 w 544"/>
                <a:gd name="T113" fmla="*/ 298 h 610"/>
                <a:gd name="T114" fmla="*/ 523 w 544"/>
                <a:gd name="T115" fmla="*/ 32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4" h="610">
                  <a:moveTo>
                    <a:pt x="527" y="331"/>
                  </a:moveTo>
                  <a:lnTo>
                    <a:pt x="528" y="335"/>
                  </a:lnTo>
                  <a:lnTo>
                    <a:pt x="531" y="341"/>
                  </a:lnTo>
                  <a:lnTo>
                    <a:pt x="533" y="346"/>
                  </a:lnTo>
                  <a:lnTo>
                    <a:pt x="534" y="353"/>
                  </a:lnTo>
                  <a:lnTo>
                    <a:pt x="538" y="359"/>
                  </a:lnTo>
                  <a:lnTo>
                    <a:pt x="539" y="367"/>
                  </a:lnTo>
                  <a:lnTo>
                    <a:pt x="541" y="374"/>
                  </a:lnTo>
                  <a:lnTo>
                    <a:pt x="542" y="381"/>
                  </a:lnTo>
                  <a:lnTo>
                    <a:pt x="544" y="390"/>
                  </a:lnTo>
                  <a:lnTo>
                    <a:pt x="544" y="397"/>
                  </a:lnTo>
                  <a:lnTo>
                    <a:pt x="544" y="408"/>
                  </a:lnTo>
                  <a:lnTo>
                    <a:pt x="542" y="416"/>
                  </a:lnTo>
                  <a:lnTo>
                    <a:pt x="542" y="424"/>
                  </a:lnTo>
                  <a:lnTo>
                    <a:pt x="540" y="430"/>
                  </a:lnTo>
                  <a:lnTo>
                    <a:pt x="538" y="436"/>
                  </a:lnTo>
                  <a:lnTo>
                    <a:pt x="534" y="441"/>
                  </a:lnTo>
                  <a:lnTo>
                    <a:pt x="531" y="446"/>
                  </a:lnTo>
                  <a:lnTo>
                    <a:pt x="526" y="449"/>
                  </a:lnTo>
                  <a:lnTo>
                    <a:pt x="522" y="453"/>
                  </a:lnTo>
                  <a:lnTo>
                    <a:pt x="517" y="456"/>
                  </a:lnTo>
                  <a:lnTo>
                    <a:pt x="514" y="460"/>
                  </a:lnTo>
                  <a:lnTo>
                    <a:pt x="509" y="463"/>
                  </a:lnTo>
                  <a:lnTo>
                    <a:pt x="503" y="467"/>
                  </a:lnTo>
                  <a:lnTo>
                    <a:pt x="497" y="471"/>
                  </a:lnTo>
                  <a:lnTo>
                    <a:pt x="490" y="475"/>
                  </a:lnTo>
                  <a:lnTo>
                    <a:pt x="482" y="479"/>
                  </a:lnTo>
                  <a:lnTo>
                    <a:pt x="475" y="484"/>
                  </a:lnTo>
                  <a:lnTo>
                    <a:pt x="466" y="488"/>
                  </a:lnTo>
                  <a:lnTo>
                    <a:pt x="457" y="491"/>
                  </a:lnTo>
                  <a:lnTo>
                    <a:pt x="447" y="494"/>
                  </a:lnTo>
                  <a:lnTo>
                    <a:pt x="442" y="497"/>
                  </a:lnTo>
                  <a:lnTo>
                    <a:pt x="438" y="498"/>
                  </a:lnTo>
                  <a:lnTo>
                    <a:pt x="433" y="499"/>
                  </a:lnTo>
                  <a:lnTo>
                    <a:pt x="429" y="502"/>
                  </a:lnTo>
                  <a:lnTo>
                    <a:pt x="426" y="504"/>
                  </a:lnTo>
                  <a:lnTo>
                    <a:pt x="422" y="506"/>
                  </a:lnTo>
                  <a:lnTo>
                    <a:pt x="417" y="509"/>
                  </a:lnTo>
                  <a:lnTo>
                    <a:pt x="411" y="512"/>
                  </a:lnTo>
                  <a:lnTo>
                    <a:pt x="405" y="517"/>
                  </a:lnTo>
                  <a:lnTo>
                    <a:pt x="398" y="522"/>
                  </a:lnTo>
                  <a:lnTo>
                    <a:pt x="389" y="528"/>
                  </a:lnTo>
                  <a:lnTo>
                    <a:pt x="382" y="534"/>
                  </a:lnTo>
                  <a:lnTo>
                    <a:pt x="373" y="538"/>
                  </a:lnTo>
                  <a:lnTo>
                    <a:pt x="365" y="544"/>
                  </a:lnTo>
                  <a:lnTo>
                    <a:pt x="357" y="549"/>
                  </a:lnTo>
                  <a:lnTo>
                    <a:pt x="347" y="553"/>
                  </a:lnTo>
                  <a:lnTo>
                    <a:pt x="339" y="559"/>
                  </a:lnTo>
                  <a:lnTo>
                    <a:pt x="332" y="562"/>
                  </a:lnTo>
                  <a:lnTo>
                    <a:pt x="324" y="567"/>
                  </a:lnTo>
                  <a:lnTo>
                    <a:pt x="316" y="571"/>
                  </a:lnTo>
                  <a:lnTo>
                    <a:pt x="309" y="574"/>
                  </a:lnTo>
                  <a:lnTo>
                    <a:pt x="302" y="577"/>
                  </a:lnTo>
                  <a:lnTo>
                    <a:pt x="293" y="578"/>
                  </a:lnTo>
                  <a:lnTo>
                    <a:pt x="285" y="578"/>
                  </a:lnTo>
                  <a:lnTo>
                    <a:pt x="277" y="579"/>
                  </a:lnTo>
                  <a:lnTo>
                    <a:pt x="268" y="581"/>
                  </a:lnTo>
                  <a:lnTo>
                    <a:pt x="259" y="583"/>
                  </a:lnTo>
                  <a:lnTo>
                    <a:pt x="251" y="586"/>
                  </a:lnTo>
                  <a:lnTo>
                    <a:pt x="241" y="592"/>
                  </a:lnTo>
                  <a:lnTo>
                    <a:pt x="233" y="599"/>
                  </a:lnTo>
                  <a:lnTo>
                    <a:pt x="229" y="602"/>
                  </a:lnTo>
                  <a:lnTo>
                    <a:pt x="224" y="604"/>
                  </a:lnTo>
                  <a:lnTo>
                    <a:pt x="221" y="606"/>
                  </a:lnTo>
                  <a:lnTo>
                    <a:pt x="216" y="608"/>
                  </a:lnTo>
                  <a:lnTo>
                    <a:pt x="211" y="609"/>
                  </a:lnTo>
                  <a:lnTo>
                    <a:pt x="207" y="609"/>
                  </a:lnTo>
                  <a:lnTo>
                    <a:pt x="202" y="609"/>
                  </a:lnTo>
                  <a:lnTo>
                    <a:pt x="196" y="610"/>
                  </a:lnTo>
                  <a:lnTo>
                    <a:pt x="191" y="610"/>
                  </a:lnTo>
                  <a:lnTo>
                    <a:pt x="186" y="610"/>
                  </a:lnTo>
                  <a:lnTo>
                    <a:pt x="180" y="590"/>
                  </a:lnTo>
                  <a:lnTo>
                    <a:pt x="179" y="581"/>
                  </a:lnTo>
                  <a:lnTo>
                    <a:pt x="178" y="574"/>
                  </a:lnTo>
                  <a:lnTo>
                    <a:pt x="177" y="567"/>
                  </a:lnTo>
                  <a:lnTo>
                    <a:pt x="176" y="560"/>
                  </a:lnTo>
                  <a:lnTo>
                    <a:pt x="174" y="554"/>
                  </a:lnTo>
                  <a:lnTo>
                    <a:pt x="173" y="548"/>
                  </a:lnTo>
                  <a:lnTo>
                    <a:pt x="173" y="541"/>
                  </a:lnTo>
                  <a:lnTo>
                    <a:pt x="173" y="535"/>
                  </a:lnTo>
                  <a:lnTo>
                    <a:pt x="173" y="528"/>
                  </a:lnTo>
                  <a:lnTo>
                    <a:pt x="173" y="521"/>
                  </a:lnTo>
                  <a:lnTo>
                    <a:pt x="176" y="512"/>
                  </a:lnTo>
                  <a:lnTo>
                    <a:pt x="178" y="500"/>
                  </a:lnTo>
                  <a:lnTo>
                    <a:pt x="180" y="488"/>
                  </a:lnTo>
                  <a:lnTo>
                    <a:pt x="184" y="475"/>
                  </a:lnTo>
                  <a:lnTo>
                    <a:pt x="186" y="462"/>
                  </a:lnTo>
                  <a:lnTo>
                    <a:pt x="187" y="449"/>
                  </a:lnTo>
                  <a:lnTo>
                    <a:pt x="186" y="436"/>
                  </a:lnTo>
                  <a:lnTo>
                    <a:pt x="183" y="424"/>
                  </a:lnTo>
                  <a:lnTo>
                    <a:pt x="176" y="412"/>
                  </a:lnTo>
                  <a:lnTo>
                    <a:pt x="166" y="403"/>
                  </a:lnTo>
                  <a:lnTo>
                    <a:pt x="152" y="392"/>
                  </a:lnTo>
                  <a:lnTo>
                    <a:pt x="142" y="379"/>
                  </a:lnTo>
                  <a:lnTo>
                    <a:pt x="137" y="367"/>
                  </a:lnTo>
                  <a:lnTo>
                    <a:pt x="135" y="358"/>
                  </a:lnTo>
                  <a:lnTo>
                    <a:pt x="135" y="347"/>
                  </a:lnTo>
                  <a:lnTo>
                    <a:pt x="134" y="337"/>
                  </a:lnTo>
                  <a:lnTo>
                    <a:pt x="132" y="329"/>
                  </a:lnTo>
                  <a:lnTo>
                    <a:pt x="127" y="321"/>
                  </a:lnTo>
                  <a:lnTo>
                    <a:pt x="116" y="315"/>
                  </a:lnTo>
                  <a:lnTo>
                    <a:pt x="102" y="309"/>
                  </a:lnTo>
                  <a:lnTo>
                    <a:pt x="96" y="308"/>
                  </a:lnTo>
                  <a:lnTo>
                    <a:pt x="91" y="304"/>
                  </a:lnTo>
                  <a:lnTo>
                    <a:pt x="90" y="300"/>
                  </a:lnTo>
                  <a:lnTo>
                    <a:pt x="89" y="296"/>
                  </a:lnTo>
                  <a:lnTo>
                    <a:pt x="89" y="292"/>
                  </a:lnTo>
                  <a:lnTo>
                    <a:pt x="87" y="287"/>
                  </a:lnTo>
                  <a:lnTo>
                    <a:pt x="87" y="283"/>
                  </a:lnTo>
                  <a:lnTo>
                    <a:pt x="86" y="278"/>
                  </a:lnTo>
                  <a:lnTo>
                    <a:pt x="84" y="274"/>
                  </a:lnTo>
                  <a:lnTo>
                    <a:pt x="80" y="269"/>
                  </a:lnTo>
                  <a:lnTo>
                    <a:pt x="70" y="265"/>
                  </a:lnTo>
                  <a:lnTo>
                    <a:pt x="58" y="259"/>
                  </a:lnTo>
                  <a:lnTo>
                    <a:pt x="46" y="254"/>
                  </a:lnTo>
                  <a:lnTo>
                    <a:pt x="36" y="250"/>
                  </a:lnTo>
                  <a:lnTo>
                    <a:pt x="27" y="247"/>
                  </a:lnTo>
                  <a:lnTo>
                    <a:pt x="18" y="246"/>
                  </a:lnTo>
                  <a:lnTo>
                    <a:pt x="10" y="243"/>
                  </a:lnTo>
                  <a:lnTo>
                    <a:pt x="5" y="243"/>
                  </a:lnTo>
                  <a:lnTo>
                    <a:pt x="2" y="242"/>
                  </a:lnTo>
                  <a:lnTo>
                    <a:pt x="0" y="242"/>
                  </a:lnTo>
                  <a:lnTo>
                    <a:pt x="2" y="234"/>
                  </a:lnTo>
                  <a:lnTo>
                    <a:pt x="4" y="234"/>
                  </a:lnTo>
                  <a:lnTo>
                    <a:pt x="14" y="235"/>
                  </a:lnTo>
                  <a:lnTo>
                    <a:pt x="27" y="236"/>
                  </a:lnTo>
                  <a:lnTo>
                    <a:pt x="45" y="236"/>
                  </a:lnTo>
                  <a:lnTo>
                    <a:pt x="62" y="235"/>
                  </a:lnTo>
                  <a:lnTo>
                    <a:pt x="83" y="233"/>
                  </a:lnTo>
                  <a:lnTo>
                    <a:pt x="101" y="229"/>
                  </a:lnTo>
                  <a:lnTo>
                    <a:pt x="117" y="223"/>
                  </a:lnTo>
                  <a:lnTo>
                    <a:pt x="130" y="214"/>
                  </a:lnTo>
                  <a:lnTo>
                    <a:pt x="139" y="200"/>
                  </a:lnTo>
                  <a:lnTo>
                    <a:pt x="145" y="189"/>
                  </a:lnTo>
                  <a:lnTo>
                    <a:pt x="148" y="180"/>
                  </a:lnTo>
                  <a:lnTo>
                    <a:pt x="152" y="175"/>
                  </a:lnTo>
                  <a:lnTo>
                    <a:pt x="154" y="173"/>
                  </a:lnTo>
                  <a:lnTo>
                    <a:pt x="157" y="173"/>
                  </a:lnTo>
                  <a:lnTo>
                    <a:pt x="159" y="174"/>
                  </a:lnTo>
                  <a:lnTo>
                    <a:pt x="161" y="177"/>
                  </a:lnTo>
                  <a:lnTo>
                    <a:pt x="164" y="178"/>
                  </a:lnTo>
                  <a:lnTo>
                    <a:pt x="167" y="178"/>
                  </a:lnTo>
                  <a:lnTo>
                    <a:pt x="172" y="178"/>
                  </a:lnTo>
                  <a:lnTo>
                    <a:pt x="179" y="174"/>
                  </a:lnTo>
                  <a:lnTo>
                    <a:pt x="185" y="169"/>
                  </a:lnTo>
                  <a:lnTo>
                    <a:pt x="190" y="164"/>
                  </a:lnTo>
                  <a:lnTo>
                    <a:pt x="193" y="155"/>
                  </a:lnTo>
                  <a:lnTo>
                    <a:pt x="198" y="147"/>
                  </a:lnTo>
                  <a:lnTo>
                    <a:pt x="204" y="139"/>
                  </a:lnTo>
                  <a:lnTo>
                    <a:pt x="208" y="129"/>
                  </a:lnTo>
                  <a:lnTo>
                    <a:pt x="215" y="121"/>
                  </a:lnTo>
                  <a:lnTo>
                    <a:pt x="222" y="112"/>
                  </a:lnTo>
                  <a:lnTo>
                    <a:pt x="230" y="104"/>
                  </a:lnTo>
                  <a:lnTo>
                    <a:pt x="233" y="102"/>
                  </a:lnTo>
                  <a:lnTo>
                    <a:pt x="234" y="98"/>
                  </a:lnTo>
                  <a:lnTo>
                    <a:pt x="234" y="96"/>
                  </a:lnTo>
                  <a:lnTo>
                    <a:pt x="232" y="92"/>
                  </a:lnTo>
                  <a:lnTo>
                    <a:pt x="230" y="90"/>
                  </a:lnTo>
                  <a:lnTo>
                    <a:pt x="227" y="86"/>
                  </a:lnTo>
                  <a:lnTo>
                    <a:pt x="224" y="84"/>
                  </a:lnTo>
                  <a:lnTo>
                    <a:pt x="222" y="83"/>
                  </a:lnTo>
                  <a:lnTo>
                    <a:pt x="222" y="81"/>
                  </a:lnTo>
                  <a:lnTo>
                    <a:pt x="221" y="80"/>
                  </a:lnTo>
                  <a:lnTo>
                    <a:pt x="220" y="80"/>
                  </a:lnTo>
                  <a:lnTo>
                    <a:pt x="218" y="75"/>
                  </a:lnTo>
                  <a:lnTo>
                    <a:pt x="212" y="69"/>
                  </a:lnTo>
                  <a:lnTo>
                    <a:pt x="208" y="62"/>
                  </a:lnTo>
                  <a:lnTo>
                    <a:pt x="199" y="55"/>
                  </a:lnTo>
                  <a:lnTo>
                    <a:pt x="190" y="47"/>
                  </a:lnTo>
                  <a:lnTo>
                    <a:pt x="178" y="39"/>
                  </a:lnTo>
                  <a:lnTo>
                    <a:pt x="164" y="31"/>
                  </a:lnTo>
                  <a:lnTo>
                    <a:pt x="147" y="25"/>
                  </a:lnTo>
                  <a:lnTo>
                    <a:pt x="128" y="23"/>
                  </a:lnTo>
                  <a:lnTo>
                    <a:pt x="111" y="20"/>
                  </a:lnTo>
                  <a:lnTo>
                    <a:pt x="99" y="18"/>
                  </a:lnTo>
                  <a:lnTo>
                    <a:pt x="91" y="16"/>
                  </a:lnTo>
                  <a:lnTo>
                    <a:pt x="87" y="15"/>
                  </a:lnTo>
                  <a:lnTo>
                    <a:pt x="86" y="12"/>
                  </a:lnTo>
                  <a:lnTo>
                    <a:pt x="86" y="11"/>
                  </a:lnTo>
                  <a:lnTo>
                    <a:pt x="87" y="9"/>
                  </a:lnTo>
                  <a:lnTo>
                    <a:pt x="91" y="6"/>
                  </a:lnTo>
                  <a:lnTo>
                    <a:pt x="93" y="5"/>
                  </a:lnTo>
                  <a:lnTo>
                    <a:pt x="96" y="4"/>
                  </a:lnTo>
                  <a:lnTo>
                    <a:pt x="98" y="2"/>
                  </a:lnTo>
                  <a:lnTo>
                    <a:pt x="102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2" y="2"/>
                  </a:lnTo>
                  <a:lnTo>
                    <a:pt x="135" y="3"/>
                  </a:lnTo>
                  <a:lnTo>
                    <a:pt x="139" y="5"/>
                  </a:lnTo>
                  <a:lnTo>
                    <a:pt x="140" y="5"/>
                  </a:lnTo>
                  <a:lnTo>
                    <a:pt x="143" y="6"/>
                  </a:lnTo>
                  <a:lnTo>
                    <a:pt x="149" y="9"/>
                  </a:lnTo>
                  <a:lnTo>
                    <a:pt x="157" y="11"/>
                  </a:lnTo>
                  <a:lnTo>
                    <a:pt x="165" y="14"/>
                  </a:lnTo>
                  <a:lnTo>
                    <a:pt x="174" y="18"/>
                  </a:lnTo>
                  <a:lnTo>
                    <a:pt x="185" y="24"/>
                  </a:lnTo>
                  <a:lnTo>
                    <a:pt x="196" y="33"/>
                  </a:lnTo>
                  <a:lnTo>
                    <a:pt x="208" y="43"/>
                  </a:lnTo>
                  <a:lnTo>
                    <a:pt x="221" y="58"/>
                  </a:lnTo>
                  <a:lnTo>
                    <a:pt x="233" y="73"/>
                  </a:lnTo>
                  <a:lnTo>
                    <a:pt x="242" y="84"/>
                  </a:lnTo>
                  <a:lnTo>
                    <a:pt x="251" y="94"/>
                  </a:lnTo>
                  <a:lnTo>
                    <a:pt x="258" y="102"/>
                  </a:lnTo>
                  <a:lnTo>
                    <a:pt x="263" y="108"/>
                  </a:lnTo>
                  <a:lnTo>
                    <a:pt x="266" y="112"/>
                  </a:lnTo>
                  <a:lnTo>
                    <a:pt x="268" y="114"/>
                  </a:lnTo>
                  <a:lnTo>
                    <a:pt x="271" y="116"/>
                  </a:lnTo>
                  <a:lnTo>
                    <a:pt x="271" y="117"/>
                  </a:lnTo>
                  <a:lnTo>
                    <a:pt x="272" y="117"/>
                  </a:lnTo>
                  <a:lnTo>
                    <a:pt x="274" y="118"/>
                  </a:lnTo>
                  <a:lnTo>
                    <a:pt x="284" y="123"/>
                  </a:lnTo>
                  <a:lnTo>
                    <a:pt x="297" y="131"/>
                  </a:lnTo>
                  <a:lnTo>
                    <a:pt x="315" y="141"/>
                  </a:lnTo>
                  <a:lnTo>
                    <a:pt x="338" y="154"/>
                  </a:lnTo>
                  <a:lnTo>
                    <a:pt x="360" y="169"/>
                  </a:lnTo>
                  <a:lnTo>
                    <a:pt x="386" y="187"/>
                  </a:lnTo>
                  <a:lnTo>
                    <a:pt x="411" y="206"/>
                  </a:lnTo>
                  <a:lnTo>
                    <a:pt x="439" y="228"/>
                  </a:lnTo>
                  <a:lnTo>
                    <a:pt x="464" y="250"/>
                  </a:lnTo>
                  <a:lnTo>
                    <a:pt x="475" y="261"/>
                  </a:lnTo>
                  <a:lnTo>
                    <a:pt x="483" y="269"/>
                  </a:lnTo>
                  <a:lnTo>
                    <a:pt x="491" y="280"/>
                  </a:lnTo>
                  <a:lnTo>
                    <a:pt x="500" y="289"/>
                  </a:lnTo>
                  <a:lnTo>
                    <a:pt x="506" y="298"/>
                  </a:lnTo>
                  <a:lnTo>
                    <a:pt x="511" y="305"/>
                  </a:lnTo>
                  <a:lnTo>
                    <a:pt x="515" y="312"/>
                  </a:lnTo>
                  <a:lnTo>
                    <a:pt x="520" y="319"/>
                  </a:lnTo>
                  <a:lnTo>
                    <a:pt x="523" y="325"/>
                  </a:lnTo>
                  <a:lnTo>
                    <a:pt x="525" y="330"/>
                  </a:lnTo>
                  <a:lnTo>
                    <a:pt x="527" y="331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8" name="Freeform 206">
              <a:extLst>
                <a:ext uri="{FF2B5EF4-FFF2-40B4-BE49-F238E27FC236}">
                  <a16:creationId xmlns:a16="http://schemas.microsoft.com/office/drawing/2014/main" id="{13072E64-0A42-1682-A358-B8EAB2BCC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3" y="1098"/>
              <a:ext cx="181" cy="204"/>
            </a:xfrm>
            <a:custGeom>
              <a:avLst/>
              <a:gdLst>
                <a:gd name="T0" fmla="*/ 533 w 544"/>
                <a:gd name="T1" fmla="*/ 346 h 610"/>
                <a:gd name="T2" fmla="*/ 541 w 544"/>
                <a:gd name="T3" fmla="*/ 374 h 610"/>
                <a:gd name="T4" fmla="*/ 544 w 544"/>
                <a:gd name="T5" fmla="*/ 408 h 610"/>
                <a:gd name="T6" fmla="*/ 538 w 544"/>
                <a:gd name="T7" fmla="*/ 436 h 610"/>
                <a:gd name="T8" fmla="*/ 522 w 544"/>
                <a:gd name="T9" fmla="*/ 453 h 610"/>
                <a:gd name="T10" fmla="*/ 503 w 544"/>
                <a:gd name="T11" fmla="*/ 467 h 610"/>
                <a:gd name="T12" fmla="*/ 475 w 544"/>
                <a:gd name="T13" fmla="*/ 484 h 610"/>
                <a:gd name="T14" fmla="*/ 442 w 544"/>
                <a:gd name="T15" fmla="*/ 497 h 610"/>
                <a:gd name="T16" fmla="*/ 426 w 544"/>
                <a:gd name="T17" fmla="*/ 504 h 610"/>
                <a:gd name="T18" fmla="*/ 405 w 544"/>
                <a:gd name="T19" fmla="*/ 517 h 610"/>
                <a:gd name="T20" fmla="*/ 373 w 544"/>
                <a:gd name="T21" fmla="*/ 538 h 610"/>
                <a:gd name="T22" fmla="*/ 339 w 544"/>
                <a:gd name="T23" fmla="*/ 559 h 610"/>
                <a:gd name="T24" fmla="*/ 309 w 544"/>
                <a:gd name="T25" fmla="*/ 574 h 610"/>
                <a:gd name="T26" fmla="*/ 277 w 544"/>
                <a:gd name="T27" fmla="*/ 579 h 610"/>
                <a:gd name="T28" fmla="*/ 241 w 544"/>
                <a:gd name="T29" fmla="*/ 592 h 610"/>
                <a:gd name="T30" fmla="*/ 221 w 544"/>
                <a:gd name="T31" fmla="*/ 606 h 610"/>
                <a:gd name="T32" fmla="*/ 202 w 544"/>
                <a:gd name="T33" fmla="*/ 609 h 610"/>
                <a:gd name="T34" fmla="*/ 180 w 544"/>
                <a:gd name="T35" fmla="*/ 590 h 610"/>
                <a:gd name="T36" fmla="*/ 176 w 544"/>
                <a:gd name="T37" fmla="*/ 560 h 610"/>
                <a:gd name="T38" fmla="*/ 173 w 544"/>
                <a:gd name="T39" fmla="*/ 535 h 610"/>
                <a:gd name="T40" fmla="*/ 178 w 544"/>
                <a:gd name="T41" fmla="*/ 500 h 610"/>
                <a:gd name="T42" fmla="*/ 187 w 544"/>
                <a:gd name="T43" fmla="*/ 449 h 610"/>
                <a:gd name="T44" fmla="*/ 166 w 544"/>
                <a:gd name="T45" fmla="*/ 403 h 610"/>
                <a:gd name="T46" fmla="*/ 135 w 544"/>
                <a:gd name="T47" fmla="*/ 358 h 610"/>
                <a:gd name="T48" fmla="*/ 127 w 544"/>
                <a:gd name="T49" fmla="*/ 321 h 610"/>
                <a:gd name="T50" fmla="*/ 91 w 544"/>
                <a:gd name="T51" fmla="*/ 304 h 610"/>
                <a:gd name="T52" fmla="*/ 87 w 544"/>
                <a:gd name="T53" fmla="*/ 287 h 610"/>
                <a:gd name="T54" fmla="*/ 80 w 544"/>
                <a:gd name="T55" fmla="*/ 269 h 610"/>
                <a:gd name="T56" fmla="*/ 36 w 544"/>
                <a:gd name="T57" fmla="*/ 250 h 610"/>
                <a:gd name="T58" fmla="*/ 5 w 544"/>
                <a:gd name="T59" fmla="*/ 243 h 610"/>
                <a:gd name="T60" fmla="*/ 4 w 544"/>
                <a:gd name="T61" fmla="*/ 234 h 610"/>
                <a:gd name="T62" fmla="*/ 62 w 544"/>
                <a:gd name="T63" fmla="*/ 235 h 610"/>
                <a:gd name="T64" fmla="*/ 130 w 544"/>
                <a:gd name="T65" fmla="*/ 214 h 610"/>
                <a:gd name="T66" fmla="*/ 152 w 544"/>
                <a:gd name="T67" fmla="*/ 175 h 610"/>
                <a:gd name="T68" fmla="*/ 161 w 544"/>
                <a:gd name="T69" fmla="*/ 177 h 610"/>
                <a:gd name="T70" fmla="*/ 179 w 544"/>
                <a:gd name="T71" fmla="*/ 174 h 610"/>
                <a:gd name="T72" fmla="*/ 198 w 544"/>
                <a:gd name="T73" fmla="*/ 147 h 610"/>
                <a:gd name="T74" fmla="*/ 222 w 544"/>
                <a:gd name="T75" fmla="*/ 112 h 610"/>
                <a:gd name="T76" fmla="*/ 234 w 544"/>
                <a:gd name="T77" fmla="*/ 96 h 610"/>
                <a:gd name="T78" fmla="*/ 224 w 544"/>
                <a:gd name="T79" fmla="*/ 84 h 610"/>
                <a:gd name="T80" fmla="*/ 220 w 544"/>
                <a:gd name="T81" fmla="*/ 80 h 610"/>
                <a:gd name="T82" fmla="*/ 199 w 544"/>
                <a:gd name="T83" fmla="*/ 55 h 610"/>
                <a:gd name="T84" fmla="*/ 147 w 544"/>
                <a:gd name="T85" fmla="*/ 25 h 610"/>
                <a:gd name="T86" fmla="*/ 91 w 544"/>
                <a:gd name="T87" fmla="*/ 16 h 610"/>
                <a:gd name="T88" fmla="*/ 87 w 544"/>
                <a:gd name="T89" fmla="*/ 9 h 610"/>
                <a:gd name="T90" fmla="*/ 98 w 544"/>
                <a:gd name="T91" fmla="*/ 2 h 610"/>
                <a:gd name="T92" fmla="*/ 116 w 544"/>
                <a:gd name="T93" fmla="*/ 0 h 610"/>
                <a:gd name="T94" fmla="*/ 135 w 544"/>
                <a:gd name="T95" fmla="*/ 3 h 610"/>
                <a:gd name="T96" fmla="*/ 149 w 544"/>
                <a:gd name="T97" fmla="*/ 9 h 610"/>
                <a:gd name="T98" fmla="*/ 185 w 544"/>
                <a:gd name="T99" fmla="*/ 24 h 610"/>
                <a:gd name="T100" fmla="*/ 233 w 544"/>
                <a:gd name="T101" fmla="*/ 73 h 610"/>
                <a:gd name="T102" fmla="*/ 263 w 544"/>
                <a:gd name="T103" fmla="*/ 108 h 610"/>
                <a:gd name="T104" fmla="*/ 271 w 544"/>
                <a:gd name="T105" fmla="*/ 117 h 610"/>
                <a:gd name="T106" fmla="*/ 297 w 544"/>
                <a:gd name="T107" fmla="*/ 131 h 610"/>
                <a:gd name="T108" fmla="*/ 386 w 544"/>
                <a:gd name="T109" fmla="*/ 187 h 610"/>
                <a:gd name="T110" fmla="*/ 475 w 544"/>
                <a:gd name="T111" fmla="*/ 261 h 610"/>
                <a:gd name="T112" fmla="*/ 506 w 544"/>
                <a:gd name="T113" fmla="*/ 298 h 610"/>
                <a:gd name="T114" fmla="*/ 523 w 544"/>
                <a:gd name="T115" fmla="*/ 32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4" h="610">
                  <a:moveTo>
                    <a:pt x="527" y="331"/>
                  </a:moveTo>
                  <a:lnTo>
                    <a:pt x="528" y="335"/>
                  </a:lnTo>
                  <a:lnTo>
                    <a:pt x="531" y="341"/>
                  </a:lnTo>
                  <a:lnTo>
                    <a:pt x="533" y="346"/>
                  </a:lnTo>
                  <a:lnTo>
                    <a:pt x="534" y="353"/>
                  </a:lnTo>
                  <a:lnTo>
                    <a:pt x="538" y="359"/>
                  </a:lnTo>
                  <a:lnTo>
                    <a:pt x="539" y="367"/>
                  </a:lnTo>
                  <a:lnTo>
                    <a:pt x="541" y="374"/>
                  </a:lnTo>
                  <a:lnTo>
                    <a:pt x="542" y="381"/>
                  </a:lnTo>
                  <a:lnTo>
                    <a:pt x="544" y="390"/>
                  </a:lnTo>
                  <a:lnTo>
                    <a:pt x="544" y="397"/>
                  </a:lnTo>
                  <a:lnTo>
                    <a:pt x="544" y="408"/>
                  </a:lnTo>
                  <a:lnTo>
                    <a:pt x="542" y="416"/>
                  </a:lnTo>
                  <a:lnTo>
                    <a:pt x="542" y="424"/>
                  </a:lnTo>
                  <a:lnTo>
                    <a:pt x="540" y="430"/>
                  </a:lnTo>
                  <a:lnTo>
                    <a:pt x="538" y="436"/>
                  </a:lnTo>
                  <a:lnTo>
                    <a:pt x="534" y="441"/>
                  </a:lnTo>
                  <a:lnTo>
                    <a:pt x="531" y="446"/>
                  </a:lnTo>
                  <a:lnTo>
                    <a:pt x="526" y="449"/>
                  </a:lnTo>
                  <a:lnTo>
                    <a:pt x="522" y="453"/>
                  </a:lnTo>
                  <a:lnTo>
                    <a:pt x="517" y="456"/>
                  </a:lnTo>
                  <a:lnTo>
                    <a:pt x="514" y="460"/>
                  </a:lnTo>
                  <a:lnTo>
                    <a:pt x="509" y="463"/>
                  </a:lnTo>
                  <a:lnTo>
                    <a:pt x="503" y="467"/>
                  </a:lnTo>
                  <a:lnTo>
                    <a:pt x="497" y="471"/>
                  </a:lnTo>
                  <a:lnTo>
                    <a:pt x="490" y="475"/>
                  </a:lnTo>
                  <a:lnTo>
                    <a:pt x="482" y="479"/>
                  </a:lnTo>
                  <a:lnTo>
                    <a:pt x="475" y="484"/>
                  </a:lnTo>
                  <a:lnTo>
                    <a:pt x="466" y="488"/>
                  </a:lnTo>
                  <a:lnTo>
                    <a:pt x="457" y="491"/>
                  </a:lnTo>
                  <a:lnTo>
                    <a:pt x="447" y="494"/>
                  </a:lnTo>
                  <a:lnTo>
                    <a:pt x="442" y="497"/>
                  </a:lnTo>
                  <a:lnTo>
                    <a:pt x="438" y="498"/>
                  </a:lnTo>
                  <a:lnTo>
                    <a:pt x="433" y="499"/>
                  </a:lnTo>
                  <a:lnTo>
                    <a:pt x="429" y="502"/>
                  </a:lnTo>
                  <a:lnTo>
                    <a:pt x="426" y="504"/>
                  </a:lnTo>
                  <a:lnTo>
                    <a:pt x="422" y="506"/>
                  </a:lnTo>
                  <a:lnTo>
                    <a:pt x="417" y="509"/>
                  </a:lnTo>
                  <a:lnTo>
                    <a:pt x="411" y="512"/>
                  </a:lnTo>
                  <a:lnTo>
                    <a:pt x="405" y="517"/>
                  </a:lnTo>
                  <a:lnTo>
                    <a:pt x="398" y="522"/>
                  </a:lnTo>
                  <a:lnTo>
                    <a:pt x="389" y="528"/>
                  </a:lnTo>
                  <a:lnTo>
                    <a:pt x="382" y="534"/>
                  </a:lnTo>
                  <a:lnTo>
                    <a:pt x="373" y="538"/>
                  </a:lnTo>
                  <a:lnTo>
                    <a:pt x="365" y="544"/>
                  </a:lnTo>
                  <a:lnTo>
                    <a:pt x="357" y="549"/>
                  </a:lnTo>
                  <a:lnTo>
                    <a:pt x="347" y="553"/>
                  </a:lnTo>
                  <a:lnTo>
                    <a:pt x="339" y="559"/>
                  </a:lnTo>
                  <a:lnTo>
                    <a:pt x="332" y="562"/>
                  </a:lnTo>
                  <a:lnTo>
                    <a:pt x="324" y="567"/>
                  </a:lnTo>
                  <a:lnTo>
                    <a:pt x="316" y="571"/>
                  </a:lnTo>
                  <a:lnTo>
                    <a:pt x="309" y="574"/>
                  </a:lnTo>
                  <a:lnTo>
                    <a:pt x="302" y="577"/>
                  </a:lnTo>
                  <a:lnTo>
                    <a:pt x="293" y="578"/>
                  </a:lnTo>
                  <a:lnTo>
                    <a:pt x="285" y="578"/>
                  </a:lnTo>
                  <a:lnTo>
                    <a:pt x="277" y="579"/>
                  </a:lnTo>
                  <a:lnTo>
                    <a:pt x="268" y="581"/>
                  </a:lnTo>
                  <a:lnTo>
                    <a:pt x="259" y="583"/>
                  </a:lnTo>
                  <a:lnTo>
                    <a:pt x="251" y="586"/>
                  </a:lnTo>
                  <a:lnTo>
                    <a:pt x="241" y="592"/>
                  </a:lnTo>
                  <a:lnTo>
                    <a:pt x="233" y="599"/>
                  </a:lnTo>
                  <a:lnTo>
                    <a:pt x="229" y="602"/>
                  </a:lnTo>
                  <a:lnTo>
                    <a:pt x="224" y="604"/>
                  </a:lnTo>
                  <a:lnTo>
                    <a:pt x="221" y="606"/>
                  </a:lnTo>
                  <a:lnTo>
                    <a:pt x="216" y="608"/>
                  </a:lnTo>
                  <a:lnTo>
                    <a:pt x="211" y="609"/>
                  </a:lnTo>
                  <a:lnTo>
                    <a:pt x="207" y="609"/>
                  </a:lnTo>
                  <a:lnTo>
                    <a:pt x="202" y="609"/>
                  </a:lnTo>
                  <a:lnTo>
                    <a:pt x="196" y="610"/>
                  </a:lnTo>
                  <a:lnTo>
                    <a:pt x="191" y="610"/>
                  </a:lnTo>
                  <a:lnTo>
                    <a:pt x="186" y="610"/>
                  </a:lnTo>
                  <a:lnTo>
                    <a:pt x="180" y="590"/>
                  </a:lnTo>
                  <a:lnTo>
                    <a:pt x="179" y="581"/>
                  </a:lnTo>
                  <a:lnTo>
                    <a:pt x="178" y="574"/>
                  </a:lnTo>
                  <a:lnTo>
                    <a:pt x="177" y="567"/>
                  </a:lnTo>
                  <a:lnTo>
                    <a:pt x="176" y="560"/>
                  </a:lnTo>
                  <a:lnTo>
                    <a:pt x="174" y="554"/>
                  </a:lnTo>
                  <a:lnTo>
                    <a:pt x="173" y="548"/>
                  </a:lnTo>
                  <a:lnTo>
                    <a:pt x="173" y="541"/>
                  </a:lnTo>
                  <a:lnTo>
                    <a:pt x="173" y="535"/>
                  </a:lnTo>
                  <a:lnTo>
                    <a:pt x="173" y="528"/>
                  </a:lnTo>
                  <a:lnTo>
                    <a:pt x="173" y="521"/>
                  </a:lnTo>
                  <a:lnTo>
                    <a:pt x="176" y="512"/>
                  </a:lnTo>
                  <a:lnTo>
                    <a:pt x="178" y="500"/>
                  </a:lnTo>
                  <a:lnTo>
                    <a:pt x="180" y="488"/>
                  </a:lnTo>
                  <a:lnTo>
                    <a:pt x="184" y="475"/>
                  </a:lnTo>
                  <a:lnTo>
                    <a:pt x="186" y="462"/>
                  </a:lnTo>
                  <a:lnTo>
                    <a:pt x="187" y="449"/>
                  </a:lnTo>
                  <a:lnTo>
                    <a:pt x="186" y="436"/>
                  </a:lnTo>
                  <a:lnTo>
                    <a:pt x="183" y="424"/>
                  </a:lnTo>
                  <a:lnTo>
                    <a:pt x="176" y="412"/>
                  </a:lnTo>
                  <a:lnTo>
                    <a:pt x="166" y="403"/>
                  </a:lnTo>
                  <a:lnTo>
                    <a:pt x="152" y="392"/>
                  </a:lnTo>
                  <a:lnTo>
                    <a:pt x="142" y="379"/>
                  </a:lnTo>
                  <a:lnTo>
                    <a:pt x="137" y="367"/>
                  </a:lnTo>
                  <a:lnTo>
                    <a:pt x="135" y="358"/>
                  </a:lnTo>
                  <a:lnTo>
                    <a:pt x="135" y="347"/>
                  </a:lnTo>
                  <a:lnTo>
                    <a:pt x="134" y="337"/>
                  </a:lnTo>
                  <a:lnTo>
                    <a:pt x="132" y="329"/>
                  </a:lnTo>
                  <a:lnTo>
                    <a:pt x="127" y="321"/>
                  </a:lnTo>
                  <a:lnTo>
                    <a:pt x="116" y="315"/>
                  </a:lnTo>
                  <a:lnTo>
                    <a:pt x="102" y="309"/>
                  </a:lnTo>
                  <a:lnTo>
                    <a:pt x="96" y="308"/>
                  </a:lnTo>
                  <a:lnTo>
                    <a:pt x="91" y="304"/>
                  </a:lnTo>
                  <a:lnTo>
                    <a:pt x="90" y="300"/>
                  </a:lnTo>
                  <a:lnTo>
                    <a:pt x="89" y="296"/>
                  </a:lnTo>
                  <a:lnTo>
                    <a:pt x="89" y="292"/>
                  </a:lnTo>
                  <a:lnTo>
                    <a:pt x="87" y="287"/>
                  </a:lnTo>
                  <a:lnTo>
                    <a:pt x="87" y="283"/>
                  </a:lnTo>
                  <a:lnTo>
                    <a:pt x="86" y="278"/>
                  </a:lnTo>
                  <a:lnTo>
                    <a:pt x="84" y="274"/>
                  </a:lnTo>
                  <a:lnTo>
                    <a:pt x="80" y="269"/>
                  </a:lnTo>
                  <a:lnTo>
                    <a:pt x="70" y="265"/>
                  </a:lnTo>
                  <a:lnTo>
                    <a:pt x="58" y="259"/>
                  </a:lnTo>
                  <a:lnTo>
                    <a:pt x="46" y="254"/>
                  </a:lnTo>
                  <a:lnTo>
                    <a:pt x="36" y="250"/>
                  </a:lnTo>
                  <a:lnTo>
                    <a:pt x="27" y="247"/>
                  </a:lnTo>
                  <a:lnTo>
                    <a:pt x="18" y="246"/>
                  </a:lnTo>
                  <a:lnTo>
                    <a:pt x="10" y="243"/>
                  </a:lnTo>
                  <a:lnTo>
                    <a:pt x="5" y="243"/>
                  </a:lnTo>
                  <a:lnTo>
                    <a:pt x="2" y="242"/>
                  </a:lnTo>
                  <a:lnTo>
                    <a:pt x="0" y="242"/>
                  </a:lnTo>
                  <a:lnTo>
                    <a:pt x="2" y="234"/>
                  </a:lnTo>
                  <a:lnTo>
                    <a:pt x="4" y="234"/>
                  </a:lnTo>
                  <a:lnTo>
                    <a:pt x="14" y="235"/>
                  </a:lnTo>
                  <a:lnTo>
                    <a:pt x="27" y="236"/>
                  </a:lnTo>
                  <a:lnTo>
                    <a:pt x="45" y="236"/>
                  </a:lnTo>
                  <a:lnTo>
                    <a:pt x="62" y="235"/>
                  </a:lnTo>
                  <a:lnTo>
                    <a:pt x="83" y="233"/>
                  </a:lnTo>
                  <a:lnTo>
                    <a:pt x="101" y="229"/>
                  </a:lnTo>
                  <a:lnTo>
                    <a:pt x="117" y="223"/>
                  </a:lnTo>
                  <a:lnTo>
                    <a:pt x="130" y="214"/>
                  </a:lnTo>
                  <a:lnTo>
                    <a:pt x="139" y="200"/>
                  </a:lnTo>
                  <a:lnTo>
                    <a:pt x="145" y="189"/>
                  </a:lnTo>
                  <a:lnTo>
                    <a:pt x="148" y="180"/>
                  </a:lnTo>
                  <a:lnTo>
                    <a:pt x="152" y="175"/>
                  </a:lnTo>
                  <a:lnTo>
                    <a:pt x="154" y="173"/>
                  </a:lnTo>
                  <a:lnTo>
                    <a:pt x="157" y="173"/>
                  </a:lnTo>
                  <a:lnTo>
                    <a:pt x="159" y="174"/>
                  </a:lnTo>
                  <a:lnTo>
                    <a:pt x="161" y="177"/>
                  </a:lnTo>
                  <a:lnTo>
                    <a:pt x="164" y="178"/>
                  </a:lnTo>
                  <a:lnTo>
                    <a:pt x="167" y="178"/>
                  </a:lnTo>
                  <a:lnTo>
                    <a:pt x="172" y="178"/>
                  </a:lnTo>
                  <a:lnTo>
                    <a:pt x="179" y="174"/>
                  </a:lnTo>
                  <a:lnTo>
                    <a:pt x="185" y="169"/>
                  </a:lnTo>
                  <a:lnTo>
                    <a:pt x="190" y="164"/>
                  </a:lnTo>
                  <a:lnTo>
                    <a:pt x="193" y="155"/>
                  </a:lnTo>
                  <a:lnTo>
                    <a:pt x="198" y="147"/>
                  </a:lnTo>
                  <a:lnTo>
                    <a:pt x="204" y="139"/>
                  </a:lnTo>
                  <a:lnTo>
                    <a:pt x="208" y="129"/>
                  </a:lnTo>
                  <a:lnTo>
                    <a:pt x="215" y="121"/>
                  </a:lnTo>
                  <a:lnTo>
                    <a:pt x="222" y="112"/>
                  </a:lnTo>
                  <a:lnTo>
                    <a:pt x="230" y="104"/>
                  </a:lnTo>
                  <a:lnTo>
                    <a:pt x="233" y="102"/>
                  </a:lnTo>
                  <a:lnTo>
                    <a:pt x="234" y="98"/>
                  </a:lnTo>
                  <a:lnTo>
                    <a:pt x="234" y="96"/>
                  </a:lnTo>
                  <a:lnTo>
                    <a:pt x="232" y="92"/>
                  </a:lnTo>
                  <a:lnTo>
                    <a:pt x="230" y="90"/>
                  </a:lnTo>
                  <a:lnTo>
                    <a:pt x="227" y="86"/>
                  </a:lnTo>
                  <a:lnTo>
                    <a:pt x="224" y="84"/>
                  </a:lnTo>
                  <a:lnTo>
                    <a:pt x="222" y="83"/>
                  </a:lnTo>
                  <a:lnTo>
                    <a:pt x="222" y="81"/>
                  </a:lnTo>
                  <a:lnTo>
                    <a:pt x="221" y="80"/>
                  </a:lnTo>
                  <a:lnTo>
                    <a:pt x="220" y="80"/>
                  </a:lnTo>
                  <a:lnTo>
                    <a:pt x="218" y="75"/>
                  </a:lnTo>
                  <a:lnTo>
                    <a:pt x="212" y="69"/>
                  </a:lnTo>
                  <a:lnTo>
                    <a:pt x="208" y="62"/>
                  </a:lnTo>
                  <a:lnTo>
                    <a:pt x="199" y="55"/>
                  </a:lnTo>
                  <a:lnTo>
                    <a:pt x="190" y="47"/>
                  </a:lnTo>
                  <a:lnTo>
                    <a:pt x="178" y="39"/>
                  </a:lnTo>
                  <a:lnTo>
                    <a:pt x="164" y="31"/>
                  </a:lnTo>
                  <a:lnTo>
                    <a:pt x="147" y="25"/>
                  </a:lnTo>
                  <a:lnTo>
                    <a:pt x="128" y="23"/>
                  </a:lnTo>
                  <a:lnTo>
                    <a:pt x="111" y="20"/>
                  </a:lnTo>
                  <a:lnTo>
                    <a:pt x="99" y="18"/>
                  </a:lnTo>
                  <a:lnTo>
                    <a:pt x="91" y="16"/>
                  </a:lnTo>
                  <a:lnTo>
                    <a:pt x="87" y="15"/>
                  </a:lnTo>
                  <a:lnTo>
                    <a:pt x="86" y="12"/>
                  </a:lnTo>
                  <a:lnTo>
                    <a:pt x="86" y="11"/>
                  </a:lnTo>
                  <a:lnTo>
                    <a:pt x="87" y="9"/>
                  </a:lnTo>
                  <a:lnTo>
                    <a:pt x="91" y="6"/>
                  </a:lnTo>
                  <a:lnTo>
                    <a:pt x="93" y="5"/>
                  </a:lnTo>
                  <a:lnTo>
                    <a:pt x="96" y="4"/>
                  </a:lnTo>
                  <a:lnTo>
                    <a:pt x="98" y="2"/>
                  </a:lnTo>
                  <a:lnTo>
                    <a:pt x="102" y="0"/>
                  </a:lnTo>
                  <a:lnTo>
                    <a:pt x="105" y="0"/>
                  </a:lnTo>
                  <a:lnTo>
                    <a:pt x="111" y="0"/>
                  </a:lnTo>
                  <a:lnTo>
                    <a:pt x="116" y="0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32" y="2"/>
                  </a:lnTo>
                  <a:lnTo>
                    <a:pt x="135" y="3"/>
                  </a:lnTo>
                  <a:lnTo>
                    <a:pt x="139" y="5"/>
                  </a:lnTo>
                  <a:lnTo>
                    <a:pt x="140" y="5"/>
                  </a:lnTo>
                  <a:lnTo>
                    <a:pt x="143" y="6"/>
                  </a:lnTo>
                  <a:lnTo>
                    <a:pt x="149" y="9"/>
                  </a:lnTo>
                  <a:lnTo>
                    <a:pt x="157" y="11"/>
                  </a:lnTo>
                  <a:lnTo>
                    <a:pt x="165" y="14"/>
                  </a:lnTo>
                  <a:lnTo>
                    <a:pt x="174" y="18"/>
                  </a:lnTo>
                  <a:lnTo>
                    <a:pt x="185" y="24"/>
                  </a:lnTo>
                  <a:lnTo>
                    <a:pt x="196" y="33"/>
                  </a:lnTo>
                  <a:lnTo>
                    <a:pt x="208" y="43"/>
                  </a:lnTo>
                  <a:lnTo>
                    <a:pt x="221" y="58"/>
                  </a:lnTo>
                  <a:lnTo>
                    <a:pt x="233" y="73"/>
                  </a:lnTo>
                  <a:lnTo>
                    <a:pt x="242" y="84"/>
                  </a:lnTo>
                  <a:lnTo>
                    <a:pt x="251" y="94"/>
                  </a:lnTo>
                  <a:lnTo>
                    <a:pt x="258" y="102"/>
                  </a:lnTo>
                  <a:lnTo>
                    <a:pt x="263" y="108"/>
                  </a:lnTo>
                  <a:lnTo>
                    <a:pt x="266" y="112"/>
                  </a:lnTo>
                  <a:lnTo>
                    <a:pt x="268" y="114"/>
                  </a:lnTo>
                  <a:lnTo>
                    <a:pt x="271" y="116"/>
                  </a:lnTo>
                  <a:lnTo>
                    <a:pt x="271" y="117"/>
                  </a:lnTo>
                  <a:lnTo>
                    <a:pt x="272" y="117"/>
                  </a:lnTo>
                  <a:lnTo>
                    <a:pt x="274" y="118"/>
                  </a:lnTo>
                  <a:lnTo>
                    <a:pt x="284" y="123"/>
                  </a:lnTo>
                  <a:lnTo>
                    <a:pt x="297" y="131"/>
                  </a:lnTo>
                  <a:lnTo>
                    <a:pt x="315" y="141"/>
                  </a:lnTo>
                  <a:lnTo>
                    <a:pt x="338" y="154"/>
                  </a:lnTo>
                  <a:lnTo>
                    <a:pt x="360" y="169"/>
                  </a:lnTo>
                  <a:lnTo>
                    <a:pt x="386" y="187"/>
                  </a:lnTo>
                  <a:lnTo>
                    <a:pt x="411" y="206"/>
                  </a:lnTo>
                  <a:lnTo>
                    <a:pt x="439" y="228"/>
                  </a:lnTo>
                  <a:lnTo>
                    <a:pt x="464" y="250"/>
                  </a:lnTo>
                  <a:lnTo>
                    <a:pt x="475" y="261"/>
                  </a:lnTo>
                  <a:lnTo>
                    <a:pt x="483" y="269"/>
                  </a:lnTo>
                  <a:lnTo>
                    <a:pt x="491" y="280"/>
                  </a:lnTo>
                  <a:lnTo>
                    <a:pt x="500" y="289"/>
                  </a:lnTo>
                  <a:lnTo>
                    <a:pt x="506" y="298"/>
                  </a:lnTo>
                  <a:lnTo>
                    <a:pt x="511" y="305"/>
                  </a:lnTo>
                  <a:lnTo>
                    <a:pt x="515" y="312"/>
                  </a:lnTo>
                  <a:lnTo>
                    <a:pt x="520" y="319"/>
                  </a:lnTo>
                  <a:lnTo>
                    <a:pt x="523" y="325"/>
                  </a:lnTo>
                  <a:lnTo>
                    <a:pt x="525" y="330"/>
                  </a:lnTo>
                  <a:lnTo>
                    <a:pt x="527" y="331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79" name="Freeform 207">
              <a:extLst>
                <a:ext uri="{FF2B5EF4-FFF2-40B4-BE49-F238E27FC236}">
                  <a16:creationId xmlns:a16="http://schemas.microsoft.com/office/drawing/2014/main" id="{EC978E95-BB9E-CAC5-67DE-D8C9425E9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" y="1220"/>
              <a:ext cx="9" cy="43"/>
            </a:xfrm>
            <a:custGeom>
              <a:avLst/>
              <a:gdLst>
                <a:gd name="T0" fmla="*/ 0 w 26"/>
                <a:gd name="T1" fmla="*/ 0 h 128"/>
                <a:gd name="T2" fmla="*/ 0 w 26"/>
                <a:gd name="T3" fmla="*/ 2 h 128"/>
                <a:gd name="T4" fmla="*/ 0 w 26"/>
                <a:gd name="T5" fmla="*/ 4 h 128"/>
                <a:gd name="T6" fmla="*/ 1 w 26"/>
                <a:gd name="T7" fmla="*/ 7 h 128"/>
                <a:gd name="T8" fmla="*/ 2 w 26"/>
                <a:gd name="T9" fmla="*/ 8 h 128"/>
                <a:gd name="T10" fmla="*/ 2 w 26"/>
                <a:gd name="T11" fmla="*/ 10 h 128"/>
                <a:gd name="T12" fmla="*/ 3 w 26"/>
                <a:gd name="T13" fmla="*/ 14 h 128"/>
                <a:gd name="T14" fmla="*/ 4 w 26"/>
                <a:gd name="T15" fmla="*/ 16 h 128"/>
                <a:gd name="T16" fmla="*/ 7 w 26"/>
                <a:gd name="T17" fmla="*/ 19 h 128"/>
                <a:gd name="T18" fmla="*/ 7 w 26"/>
                <a:gd name="T19" fmla="*/ 22 h 128"/>
                <a:gd name="T20" fmla="*/ 9 w 26"/>
                <a:gd name="T21" fmla="*/ 25 h 128"/>
                <a:gd name="T22" fmla="*/ 12 w 26"/>
                <a:gd name="T23" fmla="*/ 31 h 128"/>
                <a:gd name="T24" fmla="*/ 15 w 26"/>
                <a:gd name="T25" fmla="*/ 37 h 128"/>
                <a:gd name="T26" fmla="*/ 16 w 26"/>
                <a:gd name="T27" fmla="*/ 41 h 128"/>
                <a:gd name="T28" fmla="*/ 19 w 26"/>
                <a:gd name="T29" fmla="*/ 47 h 128"/>
                <a:gd name="T30" fmla="*/ 20 w 26"/>
                <a:gd name="T31" fmla="*/ 53 h 128"/>
                <a:gd name="T32" fmla="*/ 22 w 26"/>
                <a:gd name="T33" fmla="*/ 59 h 128"/>
                <a:gd name="T34" fmla="*/ 24 w 26"/>
                <a:gd name="T35" fmla="*/ 65 h 128"/>
                <a:gd name="T36" fmla="*/ 24 w 26"/>
                <a:gd name="T37" fmla="*/ 71 h 128"/>
                <a:gd name="T38" fmla="*/ 25 w 26"/>
                <a:gd name="T39" fmla="*/ 78 h 128"/>
                <a:gd name="T40" fmla="*/ 26 w 26"/>
                <a:gd name="T41" fmla="*/ 83 h 128"/>
                <a:gd name="T42" fmla="*/ 26 w 26"/>
                <a:gd name="T43" fmla="*/ 94 h 128"/>
                <a:gd name="T44" fmla="*/ 26 w 26"/>
                <a:gd name="T45" fmla="*/ 102 h 128"/>
                <a:gd name="T46" fmla="*/ 25 w 26"/>
                <a:gd name="T47" fmla="*/ 109 h 128"/>
                <a:gd name="T48" fmla="*/ 24 w 26"/>
                <a:gd name="T49" fmla="*/ 115 h 128"/>
                <a:gd name="T50" fmla="*/ 22 w 26"/>
                <a:gd name="T51" fmla="*/ 120 h 128"/>
                <a:gd name="T52" fmla="*/ 21 w 26"/>
                <a:gd name="T53" fmla="*/ 122 h 128"/>
                <a:gd name="T54" fmla="*/ 20 w 26"/>
                <a:gd name="T55" fmla="*/ 125 h 128"/>
                <a:gd name="T56" fmla="*/ 19 w 26"/>
                <a:gd name="T57" fmla="*/ 127 h 128"/>
                <a:gd name="T58" fmla="*/ 18 w 26"/>
                <a:gd name="T5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" h="128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7" y="22"/>
                  </a:lnTo>
                  <a:lnTo>
                    <a:pt x="9" y="25"/>
                  </a:lnTo>
                  <a:lnTo>
                    <a:pt x="12" y="31"/>
                  </a:lnTo>
                  <a:lnTo>
                    <a:pt x="15" y="37"/>
                  </a:lnTo>
                  <a:lnTo>
                    <a:pt x="16" y="41"/>
                  </a:lnTo>
                  <a:lnTo>
                    <a:pt x="19" y="47"/>
                  </a:lnTo>
                  <a:lnTo>
                    <a:pt x="20" y="53"/>
                  </a:lnTo>
                  <a:lnTo>
                    <a:pt x="22" y="59"/>
                  </a:lnTo>
                  <a:lnTo>
                    <a:pt x="24" y="65"/>
                  </a:lnTo>
                  <a:lnTo>
                    <a:pt x="24" y="71"/>
                  </a:lnTo>
                  <a:lnTo>
                    <a:pt x="25" y="78"/>
                  </a:lnTo>
                  <a:lnTo>
                    <a:pt x="26" y="83"/>
                  </a:lnTo>
                  <a:lnTo>
                    <a:pt x="26" y="94"/>
                  </a:lnTo>
                  <a:lnTo>
                    <a:pt x="26" y="102"/>
                  </a:lnTo>
                  <a:lnTo>
                    <a:pt x="25" y="109"/>
                  </a:lnTo>
                  <a:lnTo>
                    <a:pt x="24" y="115"/>
                  </a:lnTo>
                  <a:lnTo>
                    <a:pt x="22" y="120"/>
                  </a:lnTo>
                  <a:lnTo>
                    <a:pt x="21" y="122"/>
                  </a:lnTo>
                  <a:lnTo>
                    <a:pt x="20" y="125"/>
                  </a:lnTo>
                  <a:lnTo>
                    <a:pt x="19" y="127"/>
                  </a:lnTo>
                  <a:lnTo>
                    <a:pt x="18" y="128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0" name="Freeform 208">
              <a:extLst>
                <a:ext uri="{FF2B5EF4-FFF2-40B4-BE49-F238E27FC236}">
                  <a16:creationId xmlns:a16="http://schemas.microsoft.com/office/drawing/2014/main" id="{D3255822-4E7A-6C62-98C1-DB106FE0C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" y="1229"/>
              <a:ext cx="8" cy="29"/>
            </a:xfrm>
            <a:custGeom>
              <a:avLst/>
              <a:gdLst>
                <a:gd name="T0" fmla="*/ 0 w 22"/>
                <a:gd name="T1" fmla="*/ 0 h 86"/>
                <a:gd name="T2" fmla="*/ 3 w 22"/>
                <a:gd name="T3" fmla="*/ 2 h 86"/>
                <a:gd name="T4" fmla="*/ 4 w 22"/>
                <a:gd name="T5" fmla="*/ 6 h 86"/>
                <a:gd name="T6" fmla="*/ 6 w 22"/>
                <a:gd name="T7" fmla="*/ 10 h 86"/>
                <a:gd name="T8" fmla="*/ 9 w 22"/>
                <a:gd name="T9" fmla="*/ 13 h 86"/>
                <a:gd name="T10" fmla="*/ 11 w 22"/>
                <a:gd name="T11" fmla="*/ 16 h 86"/>
                <a:gd name="T12" fmla="*/ 12 w 22"/>
                <a:gd name="T13" fmla="*/ 19 h 86"/>
                <a:gd name="T14" fmla="*/ 15 w 22"/>
                <a:gd name="T15" fmla="*/ 24 h 86"/>
                <a:gd name="T16" fmla="*/ 16 w 22"/>
                <a:gd name="T17" fmla="*/ 27 h 86"/>
                <a:gd name="T18" fmla="*/ 18 w 22"/>
                <a:gd name="T19" fmla="*/ 31 h 86"/>
                <a:gd name="T20" fmla="*/ 19 w 22"/>
                <a:gd name="T21" fmla="*/ 35 h 86"/>
                <a:gd name="T22" fmla="*/ 21 w 22"/>
                <a:gd name="T23" fmla="*/ 39 h 86"/>
                <a:gd name="T24" fmla="*/ 22 w 22"/>
                <a:gd name="T25" fmla="*/ 44 h 86"/>
                <a:gd name="T26" fmla="*/ 22 w 22"/>
                <a:gd name="T27" fmla="*/ 49 h 86"/>
                <a:gd name="T28" fmla="*/ 22 w 22"/>
                <a:gd name="T29" fmla="*/ 55 h 86"/>
                <a:gd name="T30" fmla="*/ 22 w 22"/>
                <a:gd name="T31" fmla="*/ 61 h 86"/>
                <a:gd name="T32" fmla="*/ 22 w 22"/>
                <a:gd name="T33" fmla="*/ 66 h 86"/>
                <a:gd name="T34" fmla="*/ 21 w 22"/>
                <a:gd name="T35" fmla="*/ 70 h 86"/>
                <a:gd name="T36" fmla="*/ 19 w 22"/>
                <a:gd name="T37" fmla="*/ 76 h 86"/>
                <a:gd name="T38" fmla="*/ 16 w 22"/>
                <a:gd name="T39" fmla="*/ 81 h 86"/>
                <a:gd name="T40" fmla="*/ 15 w 22"/>
                <a:gd name="T41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86">
                  <a:moveTo>
                    <a:pt x="0" y="0"/>
                  </a:moveTo>
                  <a:lnTo>
                    <a:pt x="3" y="2"/>
                  </a:lnTo>
                  <a:lnTo>
                    <a:pt x="4" y="6"/>
                  </a:lnTo>
                  <a:lnTo>
                    <a:pt x="6" y="10"/>
                  </a:lnTo>
                  <a:lnTo>
                    <a:pt x="9" y="13"/>
                  </a:lnTo>
                  <a:lnTo>
                    <a:pt x="11" y="16"/>
                  </a:lnTo>
                  <a:lnTo>
                    <a:pt x="12" y="19"/>
                  </a:lnTo>
                  <a:lnTo>
                    <a:pt x="15" y="24"/>
                  </a:lnTo>
                  <a:lnTo>
                    <a:pt x="16" y="27"/>
                  </a:lnTo>
                  <a:lnTo>
                    <a:pt x="18" y="31"/>
                  </a:lnTo>
                  <a:lnTo>
                    <a:pt x="19" y="35"/>
                  </a:lnTo>
                  <a:lnTo>
                    <a:pt x="21" y="39"/>
                  </a:lnTo>
                  <a:lnTo>
                    <a:pt x="22" y="44"/>
                  </a:lnTo>
                  <a:lnTo>
                    <a:pt x="22" y="49"/>
                  </a:lnTo>
                  <a:lnTo>
                    <a:pt x="22" y="55"/>
                  </a:lnTo>
                  <a:lnTo>
                    <a:pt x="22" y="61"/>
                  </a:lnTo>
                  <a:lnTo>
                    <a:pt x="22" y="66"/>
                  </a:lnTo>
                  <a:lnTo>
                    <a:pt x="21" y="70"/>
                  </a:lnTo>
                  <a:lnTo>
                    <a:pt x="19" y="76"/>
                  </a:lnTo>
                  <a:lnTo>
                    <a:pt x="16" y="81"/>
                  </a:lnTo>
                  <a:lnTo>
                    <a:pt x="15" y="86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1" name="Freeform 209">
              <a:extLst>
                <a:ext uri="{FF2B5EF4-FFF2-40B4-BE49-F238E27FC236}">
                  <a16:creationId xmlns:a16="http://schemas.microsoft.com/office/drawing/2014/main" id="{B3719F48-9D44-A8D1-A1CA-EE3DA7D60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" y="1247"/>
              <a:ext cx="51" cy="22"/>
            </a:xfrm>
            <a:custGeom>
              <a:avLst/>
              <a:gdLst>
                <a:gd name="T0" fmla="*/ 4 w 153"/>
                <a:gd name="T1" fmla="*/ 43 h 66"/>
                <a:gd name="T2" fmla="*/ 10 w 153"/>
                <a:gd name="T3" fmla="*/ 38 h 66"/>
                <a:gd name="T4" fmla="*/ 16 w 153"/>
                <a:gd name="T5" fmla="*/ 36 h 66"/>
                <a:gd name="T6" fmla="*/ 22 w 153"/>
                <a:gd name="T7" fmla="*/ 34 h 66"/>
                <a:gd name="T8" fmla="*/ 33 w 153"/>
                <a:gd name="T9" fmla="*/ 36 h 66"/>
                <a:gd name="T10" fmla="*/ 42 w 153"/>
                <a:gd name="T11" fmla="*/ 37 h 66"/>
                <a:gd name="T12" fmla="*/ 49 w 153"/>
                <a:gd name="T13" fmla="*/ 38 h 66"/>
                <a:gd name="T14" fmla="*/ 58 w 153"/>
                <a:gd name="T15" fmla="*/ 39 h 66"/>
                <a:gd name="T16" fmla="*/ 65 w 153"/>
                <a:gd name="T17" fmla="*/ 41 h 66"/>
                <a:gd name="T18" fmla="*/ 73 w 153"/>
                <a:gd name="T19" fmla="*/ 45 h 66"/>
                <a:gd name="T20" fmla="*/ 80 w 153"/>
                <a:gd name="T21" fmla="*/ 49 h 66"/>
                <a:gd name="T22" fmla="*/ 86 w 153"/>
                <a:gd name="T23" fmla="*/ 52 h 66"/>
                <a:gd name="T24" fmla="*/ 96 w 153"/>
                <a:gd name="T25" fmla="*/ 55 h 66"/>
                <a:gd name="T26" fmla="*/ 103 w 153"/>
                <a:gd name="T27" fmla="*/ 58 h 66"/>
                <a:gd name="T28" fmla="*/ 110 w 153"/>
                <a:gd name="T29" fmla="*/ 62 h 66"/>
                <a:gd name="T30" fmla="*/ 114 w 153"/>
                <a:gd name="T31" fmla="*/ 63 h 66"/>
                <a:gd name="T32" fmla="*/ 118 w 153"/>
                <a:gd name="T33" fmla="*/ 65 h 66"/>
                <a:gd name="T34" fmla="*/ 123 w 153"/>
                <a:gd name="T35" fmla="*/ 66 h 66"/>
                <a:gd name="T36" fmla="*/ 130 w 153"/>
                <a:gd name="T37" fmla="*/ 66 h 66"/>
                <a:gd name="T38" fmla="*/ 137 w 153"/>
                <a:gd name="T39" fmla="*/ 66 h 66"/>
                <a:gd name="T40" fmla="*/ 142 w 153"/>
                <a:gd name="T41" fmla="*/ 64 h 66"/>
                <a:gd name="T42" fmla="*/ 147 w 153"/>
                <a:gd name="T43" fmla="*/ 59 h 66"/>
                <a:gd name="T44" fmla="*/ 150 w 153"/>
                <a:gd name="T45" fmla="*/ 52 h 66"/>
                <a:gd name="T46" fmla="*/ 152 w 153"/>
                <a:gd name="T47" fmla="*/ 46 h 66"/>
                <a:gd name="T48" fmla="*/ 153 w 153"/>
                <a:gd name="T49" fmla="*/ 39 h 66"/>
                <a:gd name="T50" fmla="*/ 152 w 153"/>
                <a:gd name="T51" fmla="*/ 36 h 66"/>
                <a:gd name="T52" fmla="*/ 152 w 153"/>
                <a:gd name="T53" fmla="*/ 32 h 66"/>
                <a:gd name="T54" fmla="*/ 150 w 153"/>
                <a:gd name="T55" fmla="*/ 28 h 66"/>
                <a:gd name="T56" fmla="*/ 150 w 153"/>
                <a:gd name="T57" fmla="*/ 24 h 66"/>
                <a:gd name="T58" fmla="*/ 149 w 153"/>
                <a:gd name="T59" fmla="*/ 21 h 66"/>
                <a:gd name="T60" fmla="*/ 148 w 153"/>
                <a:gd name="T61" fmla="*/ 16 h 66"/>
                <a:gd name="T62" fmla="*/ 147 w 153"/>
                <a:gd name="T63" fmla="*/ 13 h 66"/>
                <a:gd name="T64" fmla="*/ 147 w 153"/>
                <a:gd name="T65" fmla="*/ 11 h 66"/>
                <a:gd name="T66" fmla="*/ 147 w 153"/>
                <a:gd name="T67" fmla="*/ 8 h 66"/>
                <a:gd name="T68" fmla="*/ 146 w 153"/>
                <a:gd name="T6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3" h="66">
                  <a:moveTo>
                    <a:pt x="0" y="47"/>
                  </a:moveTo>
                  <a:lnTo>
                    <a:pt x="4" y="43"/>
                  </a:lnTo>
                  <a:lnTo>
                    <a:pt x="6" y="40"/>
                  </a:lnTo>
                  <a:lnTo>
                    <a:pt x="10" y="38"/>
                  </a:lnTo>
                  <a:lnTo>
                    <a:pt x="12" y="37"/>
                  </a:lnTo>
                  <a:lnTo>
                    <a:pt x="16" y="36"/>
                  </a:lnTo>
                  <a:lnTo>
                    <a:pt x="18" y="34"/>
                  </a:lnTo>
                  <a:lnTo>
                    <a:pt x="22" y="34"/>
                  </a:lnTo>
                  <a:lnTo>
                    <a:pt x="27" y="34"/>
                  </a:lnTo>
                  <a:lnTo>
                    <a:pt x="33" y="36"/>
                  </a:lnTo>
                  <a:lnTo>
                    <a:pt x="38" y="36"/>
                  </a:lnTo>
                  <a:lnTo>
                    <a:pt x="42" y="37"/>
                  </a:lnTo>
                  <a:lnTo>
                    <a:pt x="46" y="37"/>
                  </a:lnTo>
                  <a:lnTo>
                    <a:pt x="49" y="38"/>
                  </a:lnTo>
                  <a:lnTo>
                    <a:pt x="53" y="38"/>
                  </a:lnTo>
                  <a:lnTo>
                    <a:pt x="58" y="39"/>
                  </a:lnTo>
                  <a:lnTo>
                    <a:pt x="61" y="40"/>
                  </a:lnTo>
                  <a:lnTo>
                    <a:pt x="65" y="41"/>
                  </a:lnTo>
                  <a:lnTo>
                    <a:pt x="68" y="43"/>
                  </a:lnTo>
                  <a:lnTo>
                    <a:pt x="73" y="45"/>
                  </a:lnTo>
                  <a:lnTo>
                    <a:pt x="78" y="47"/>
                  </a:lnTo>
                  <a:lnTo>
                    <a:pt x="80" y="49"/>
                  </a:lnTo>
                  <a:lnTo>
                    <a:pt x="84" y="50"/>
                  </a:lnTo>
                  <a:lnTo>
                    <a:pt x="86" y="52"/>
                  </a:lnTo>
                  <a:lnTo>
                    <a:pt x="91" y="52"/>
                  </a:lnTo>
                  <a:lnTo>
                    <a:pt x="96" y="55"/>
                  </a:lnTo>
                  <a:lnTo>
                    <a:pt x="99" y="57"/>
                  </a:lnTo>
                  <a:lnTo>
                    <a:pt x="103" y="58"/>
                  </a:lnTo>
                  <a:lnTo>
                    <a:pt x="105" y="61"/>
                  </a:lnTo>
                  <a:lnTo>
                    <a:pt x="110" y="62"/>
                  </a:lnTo>
                  <a:lnTo>
                    <a:pt x="111" y="62"/>
                  </a:lnTo>
                  <a:lnTo>
                    <a:pt x="114" y="63"/>
                  </a:lnTo>
                  <a:lnTo>
                    <a:pt x="115" y="64"/>
                  </a:lnTo>
                  <a:lnTo>
                    <a:pt x="118" y="65"/>
                  </a:lnTo>
                  <a:lnTo>
                    <a:pt x="121" y="66"/>
                  </a:lnTo>
                  <a:lnTo>
                    <a:pt x="123" y="66"/>
                  </a:lnTo>
                  <a:lnTo>
                    <a:pt x="127" y="66"/>
                  </a:lnTo>
                  <a:lnTo>
                    <a:pt x="130" y="66"/>
                  </a:lnTo>
                  <a:lnTo>
                    <a:pt x="133" y="66"/>
                  </a:lnTo>
                  <a:lnTo>
                    <a:pt x="137" y="66"/>
                  </a:lnTo>
                  <a:lnTo>
                    <a:pt x="140" y="66"/>
                  </a:lnTo>
                  <a:lnTo>
                    <a:pt x="142" y="64"/>
                  </a:lnTo>
                  <a:lnTo>
                    <a:pt x="144" y="62"/>
                  </a:lnTo>
                  <a:lnTo>
                    <a:pt x="147" y="59"/>
                  </a:lnTo>
                  <a:lnTo>
                    <a:pt x="148" y="57"/>
                  </a:lnTo>
                  <a:lnTo>
                    <a:pt x="150" y="52"/>
                  </a:lnTo>
                  <a:lnTo>
                    <a:pt x="150" y="50"/>
                  </a:lnTo>
                  <a:lnTo>
                    <a:pt x="152" y="46"/>
                  </a:lnTo>
                  <a:lnTo>
                    <a:pt x="152" y="43"/>
                  </a:lnTo>
                  <a:lnTo>
                    <a:pt x="153" y="39"/>
                  </a:lnTo>
                  <a:lnTo>
                    <a:pt x="152" y="37"/>
                  </a:lnTo>
                  <a:lnTo>
                    <a:pt x="152" y="36"/>
                  </a:lnTo>
                  <a:lnTo>
                    <a:pt x="152" y="34"/>
                  </a:lnTo>
                  <a:lnTo>
                    <a:pt x="152" y="32"/>
                  </a:lnTo>
                  <a:lnTo>
                    <a:pt x="150" y="30"/>
                  </a:lnTo>
                  <a:lnTo>
                    <a:pt x="150" y="28"/>
                  </a:lnTo>
                  <a:lnTo>
                    <a:pt x="150" y="26"/>
                  </a:lnTo>
                  <a:lnTo>
                    <a:pt x="150" y="24"/>
                  </a:lnTo>
                  <a:lnTo>
                    <a:pt x="150" y="24"/>
                  </a:lnTo>
                  <a:lnTo>
                    <a:pt x="149" y="21"/>
                  </a:lnTo>
                  <a:lnTo>
                    <a:pt x="149" y="20"/>
                  </a:lnTo>
                  <a:lnTo>
                    <a:pt x="148" y="16"/>
                  </a:lnTo>
                  <a:lnTo>
                    <a:pt x="147" y="14"/>
                  </a:lnTo>
                  <a:lnTo>
                    <a:pt x="147" y="13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7" y="11"/>
                  </a:lnTo>
                  <a:lnTo>
                    <a:pt x="147" y="8"/>
                  </a:lnTo>
                  <a:lnTo>
                    <a:pt x="147" y="6"/>
                  </a:lnTo>
                  <a:lnTo>
                    <a:pt x="146" y="0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2" name="Freeform 210">
              <a:extLst>
                <a:ext uri="{FF2B5EF4-FFF2-40B4-BE49-F238E27FC236}">
                  <a16:creationId xmlns:a16="http://schemas.microsoft.com/office/drawing/2014/main" id="{F97C5977-F375-EABD-4924-875A37FF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5" y="1238"/>
              <a:ext cx="11" cy="5"/>
            </a:xfrm>
            <a:custGeom>
              <a:avLst/>
              <a:gdLst>
                <a:gd name="T0" fmla="*/ 31 w 31"/>
                <a:gd name="T1" fmla="*/ 15 h 15"/>
                <a:gd name="T2" fmla="*/ 31 w 31"/>
                <a:gd name="T3" fmla="*/ 11 h 15"/>
                <a:gd name="T4" fmla="*/ 29 w 31"/>
                <a:gd name="T5" fmla="*/ 8 h 15"/>
                <a:gd name="T6" fmla="*/ 27 w 31"/>
                <a:gd name="T7" fmla="*/ 5 h 15"/>
                <a:gd name="T8" fmla="*/ 24 w 31"/>
                <a:gd name="T9" fmla="*/ 3 h 15"/>
                <a:gd name="T10" fmla="*/ 23 w 31"/>
                <a:gd name="T11" fmla="*/ 2 h 15"/>
                <a:gd name="T12" fmla="*/ 21 w 31"/>
                <a:gd name="T13" fmla="*/ 0 h 15"/>
                <a:gd name="T14" fmla="*/ 17 w 31"/>
                <a:gd name="T15" fmla="*/ 0 h 15"/>
                <a:gd name="T16" fmla="*/ 12 w 31"/>
                <a:gd name="T17" fmla="*/ 2 h 15"/>
                <a:gd name="T18" fmla="*/ 7 w 31"/>
                <a:gd name="T19" fmla="*/ 4 h 15"/>
                <a:gd name="T20" fmla="*/ 0 w 31"/>
                <a:gd name="T21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5">
                  <a:moveTo>
                    <a:pt x="31" y="15"/>
                  </a:moveTo>
                  <a:lnTo>
                    <a:pt x="31" y="11"/>
                  </a:lnTo>
                  <a:lnTo>
                    <a:pt x="29" y="8"/>
                  </a:lnTo>
                  <a:lnTo>
                    <a:pt x="27" y="5"/>
                  </a:lnTo>
                  <a:lnTo>
                    <a:pt x="24" y="3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7" y="4"/>
                  </a:lnTo>
                  <a:lnTo>
                    <a:pt x="0" y="6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3" name="Freeform 211">
              <a:extLst>
                <a:ext uri="{FF2B5EF4-FFF2-40B4-BE49-F238E27FC236}">
                  <a16:creationId xmlns:a16="http://schemas.microsoft.com/office/drawing/2014/main" id="{556B64FC-80A5-707B-91ED-462468BAD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" y="1201"/>
              <a:ext cx="12" cy="47"/>
            </a:xfrm>
            <a:custGeom>
              <a:avLst/>
              <a:gdLst>
                <a:gd name="T0" fmla="*/ 22 w 34"/>
                <a:gd name="T1" fmla="*/ 98 h 140"/>
                <a:gd name="T2" fmla="*/ 19 w 34"/>
                <a:gd name="T3" fmla="*/ 91 h 140"/>
                <a:gd name="T4" fmla="*/ 18 w 34"/>
                <a:gd name="T5" fmla="*/ 80 h 140"/>
                <a:gd name="T6" fmla="*/ 16 w 34"/>
                <a:gd name="T7" fmla="*/ 69 h 140"/>
                <a:gd name="T8" fmla="*/ 15 w 34"/>
                <a:gd name="T9" fmla="*/ 56 h 140"/>
                <a:gd name="T10" fmla="*/ 13 w 34"/>
                <a:gd name="T11" fmla="*/ 42 h 140"/>
                <a:gd name="T12" fmla="*/ 11 w 34"/>
                <a:gd name="T13" fmla="*/ 32 h 140"/>
                <a:gd name="T14" fmla="*/ 9 w 34"/>
                <a:gd name="T15" fmla="*/ 21 h 140"/>
                <a:gd name="T16" fmla="*/ 7 w 34"/>
                <a:gd name="T17" fmla="*/ 11 h 140"/>
                <a:gd name="T18" fmla="*/ 6 w 34"/>
                <a:gd name="T19" fmla="*/ 3 h 140"/>
                <a:gd name="T20" fmla="*/ 5 w 34"/>
                <a:gd name="T21" fmla="*/ 2 h 140"/>
                <a:gd name="T22" fmla="*/ 4 w 34"/>
                <a:gd name="T23" fmla="*/ 15 h 140"/>
                <a:gd name="T24" fmla="*/ 3 w 34"/>
                <a:gd name="T25" fmla="*/ 32 h 140"/>
                <a:gd name="T26" fmla="*/ 1 w 34"/>
                <a:gd name="T27" fmla="*/ 50 h 140"/>
                <a:gd name="T28" fmla="*/ 0 w 34"/>
                <a:gd name="T29" fmla="*/ 66 h 140"/>
                <a:gd name="T30" fmla="*/ 1 w 34"/>
                <a:gd name="T31" fmla="*/ 78 h 140"/>
                <a:gd name="T32" fmla="*/ 3 w 34"/>
                <a:gd name="T33" fmla="*/ 90 h 140"/>
                <a:gd name="T34" fmla="*/ 5 w 34"/>
                <a:gd name="T35" fmla="*/ 104 h 140"/>
                <a:gd name="T36" fmla="*/ 7 w 34"/>
                <a:gd name="T37" fmla="*/ 117 h 140"/>
                <a:gd name="T38" fmla="*/ 10 w 34"/>
                <a:gd name="T39" fmla="*/ 128 h 140"/>
                <a:gd name="T40" fmla="*/ 13 w 34"/>
                <a:gd name="T41" fmla="*/ 132 h 140"/>
                <a:gd name="T42" fmla="*/ 16 w 34"/>
                <a:gd name="T43" fmla="*/ 135 h 140"/>
                <a:gd name="T44" fmla="*/ 19 w 34"/>
                <a:gd name="T45" fmla="*/ 136 h 140"/>
                <a:gd name="T46" fmla="*/ 23 w 34"/>
                <a:gd name="T47" fmla="*/ 139 h 140"/>
                <a:gd name="T48" fmla="*/ 27 w 34"/>
                <a:gd name="T49" fmla="*/ 140 h 140"/>
                <a:gd name="T50" fmla="*/ 29 w 34"/>
                <a:gd name="T51" fmla="*/ 140 h 140"/>
                <a:gd name="T52" fmla="*/ 30 w 34"/>
                <a:gd name="T53" fmla="*/ 139 h 140"/>
                <a:gd name="T54" fmla="*/ 32 w 34"/>
                <a:gd name="T55" fmla="*/ 136 h 140"/>
                <a:gd name="T56" fmla="*/ 32 w 34"/>
                <a:gd name="T57" fmla="*/ 135 h 140"/>
                <a:gd name="T58" fmla="*/ 32 w 34"/>
                <a:gd name="T59" fmla="*/ 132 h 140"/>
                <a:gd name="T60" fmla="*/ 34 w 34"/>
                <a:gd name="T61" fmla="*/ 129 h 140"/>
                <a:gd name="T62" fmla="*/ 34 w 34"/>
                <a:gd name="T63" fmla="*/ 128 h 140"/>
                <a:gd name="T64" fmla="*/ 23 w 34"/>
                <a:gd name="T65" fmla="*/ 10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" h="140">
                  <a:moveTo>
                    <a:pt x="23" y="100"/>
                  </a:moveTo>
                  <a:lnTo>
                    <a:pt x="22" y="98"/>
                  </a:lnTo>
                  <a:lnTo>
                    <a:pt x="21" y="95"/>
                  </a:lnTo>
                  <a:lnTo>
                    <a:pt x="19" y="91"/>
                  </a:lnTo>
                  <a:lnTo>
                    <a:pt x="18" y="86"/>
                  </a:lnTo>
                  <a:lnTo>
                    <a:pt x="18" y="80"/>
                  </a:lnTo>
                  <a:lnTo>
                    <a:pt x="17" y="76"/>
                  </a:lnTo>
                  <a:lnTo>
                    <a:pt x="16" y="69"/>
                  </a:lnTo>
                  <a:lnTo>
                    <a:pt x="16" y="63"/>
                  </a:lnTo>
                  <a:lnTo>
                    <a:pt x="15" y="56"/>
                  </a:lnTo>
                  <a:lnTo>
                    <a:pt x="13" y="48"/>
                  </a:lnTo>
                  <a:lnTo>
                    <a:pt x="13" y="42"/>
                  </a:lnTo>
                  <a:lnTo>
                    <a:pt x="12" y="36"/>
                  </a:lnTo>
                  <a:lnTo>
                    <a:pt x="11" y="32"/>
                  </a:lnTo>
                  <a:lnTo>
                    <a:pt x="10" y="26"/>
                  </a:lnTo>
                  <a:lnTo>
                    <a:pt x="9" y="21"/>
                  </a:lnTo>
                  <a:lnTo>
                    <a:pt x="9" y="16"/>
                  </a:lnTo>
                  <a:lnTo>
                    <a:pt x="7" y="11"/>
                  </a:lnTo>
                  <a:lnTo>
                    <a:pt x="6" y="8"/>
                  </a:lnTo>
                  <a:lnTo>
                    <a:pt x="6" y="3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8"/>
                  </a:lnTo>
                  <a:lnTo>
                    <a:pt x="4" y="15"/>
                  </a:lnTo>
                  <a:lnTo>
                    <a:pt x="3" y="22"/>
                  </a:lnTo>
                  <a:lnTo>
                    <a:pt x="3" y="32"/>
                  </a:lnTo>
                  <a:lnTo>
                    <a:pt x="1" y="41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1" y="84"/>
                  </a:lnTo>
                  <a:lnTo>
                    <a:pt x="3" y="90"/>
                  </a:lnTo>
                  <a:lnTo>
                    <a:pt x="4" y="97"/>
                  </a:lnTo>
                  <a:lnTo>
                    <a:pt x="5" y="104"/>
                  </a:lnTo>
                  <a:lnTo>
                    <a:pt x="6" y="111"/>
                  </a:lnTo>
                  <a:lnTo>
                    <a:pt x="7" y="117"/>
                  </a:lnTo>
                  <a:lnTo>
                    <a:pt x="9" y="122"/>
                  </a:lnTo>
                  <a:lnTo>
                    <a:pt x="10" y="128"/>
                  </a:lnTo>
                  <a:lnTo>
                    <a:pt x="12" y="130"/>
                  </a:lnTo>
                  <a:lnTo>
                    <a:pt x="13" y="132"/>
                  </a:lnTo>
                  <a:lnTo>
                    <a:pt x="13" y="133"/>
                  </a:lnTo>
                  <a:lnTo>
                    <a:pt x="16" y="135"/>
                  </a:lnTo>
                  <a:lnTo>
                    <a:pt x="18" y="136"/>
                  </a:lnTo>
                  <a:lnTo>
                    <a:pt x="19" y="136"/>
                  </a:lnTo>
                  <a:lnTo>
                    <a:pt x="22" y="138"/>
                  </a:lnTo>
                  <a:lnTo>
                    <a:pt x="23" y="139"/>
                  </a:lnTo>
                  <a:lnTo>
                    <a:pt x="25" y="140"/>
                  </a:lnTo>
                  <a:lnTo>
                    <a:pt x="27" y="140"/>
                  </a:lnTo>
                  <a:lnTo>
                    <a:pt x="28" y="140"/>
                  </a:lnTo>
                  <a:lnTo>
                    <a:pt x="29" y="140"/>
                  </a:lnTo>
                  <a:lnTo>
                    <a:pt x="30" y="140"/>
                  </a:lnTo>
                  <a:lnTo>
                    <a:pt x="30" y="139"/>
                  </a:lnTo>
                  <a:lnTo>
                    <a:pt x="31" y="138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2" y="135"/>
                  </a:lnTo>
                  <a:lnTo>
                    <a:pt x="32" y="134"/>
                  </a:lnTo>
                  <a:lnTo>
                    <a:pt x="32" y="132"/>
                  </a:lnTo>
                  <a:lnTo>
                    <a:pt x="34" y="132"/>
                  </a:lnTo>
                  <a:lnTo>
                    <a:pt x="34" y="129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4" y="127"/>
                  </a:lnTo>
                  <a:lnTo>
                    <a:pt x="23" y="100"/>
                  </a:lnTo>
                  <a:close/>
                </a:path>
              </a:pathLst>
            </a:custGeom>
            <a:solidFill>
              <a:srgbClr val="65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4" name="Freeform 212">
              <a:extLst>
                <a:ext uri="{FF2B5EF4-FFF2-40B4-BE49-F238E27FC236}">
                  <a16:creationId xmlns:a16="http://schemas.microsoft.com/office/drawing/2014/main" id="{68569A4A-52F2-F108-FC91-6FC385752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3" y="1201"/>
              <a:ext cx="12" cy="47"/>
            </a:xfrm>
            <a:custGeom>
              <a:avLst/>
              <a:gdLst>
                <a:gd name="T0" fmla="*/ 22 w 34"/>
                <a:gd name="T1" fmla="*/ 98 h 140"/>
                <a:gd name="T2" fmla="*/ 19 w 34"/>
                <a:gd name="T3" fmla="*/ 91 h 140"/>
                <a:gd name="T4" fmla="*/ 18 w 34"/>
                <a:gd name="T5" fmla="*/ 80 h 140"/>
                <a:gd name="T6" fmla="*/ 16 w 34"/>
                <a:gd name="T7" fmla="*/ 69 h 140"/>
                <a:gd name="T8" fmla="*/ 15 w 34"/>
                <a:gd name="T9" fmla="*/ 56 h 140"/>
                <a:gd name="T10" fmla="*/ 13 w 34"/>
                <a:gd name="T11" fmla="*/ 42 h 140"/>
                <a:gd name="T12" fmla="*/ 11 w 34"/>
                <a:gd name="T13" fmla="*/ 32 h 140"/>
                <a:gd name="T14" fmla="*/ 9 w 34"/>
                <a:gd name="T15" fmla="*/ 21 h 140"/>
                <a:gd name="T16" fmla="*/ 7 w 34"/>
                <a:gd name="T17" fmla="*/ 11 h 140"/>
                <a:gd name="T18" fmla="*/ 6 w 34"/>
                <a:gd name="T19" fmla="*/ 3 h 140"/>
                <a:gd name="T20" fmla="*/ 5 w 34"/>
                <a:gd name="T21" fmla="*/ 2 h 140"/>
                <a:gd name="T22" fmla="*/ 4 w 34"/>
                <a:gd name="T23" fmla="*/ 15 h 140"/>
                <a:gd name="T24" fmla="*/ 3 w 34"/>
                <a:gd name="T25" fmla="*/ 32 h 140"/>
                <a:gd name="T26" fmla="*/ 1 w 34"/>
                <a:gd name="T27" fmla="*/ 50 h 140"/>
                <a:gd name="T28" fmla="*/ 0 w 34"/>
                <a:gd name="T29" fmla="*/ 66 h 140"/>
                <a:gd name="T30" fmla="*/ 1 w 34"/>
                <a:gd name="T31" fmla="*/ 78 h 140"/>
                <a:gd name="T32" fmla="*/ 3 w 34"/>
                <a:gd name="T33" fmla="*/ 90 h 140"/>
                <a:gd name="T34" fmla="*/ 5 w 34"/>
                <a:gd name="T35" fmla="*/ 104 h 140"/>
                <a:gd name="T36" fmla="*/ 7 w 34"/>
                <a:gd name="T37" fmla="*/ 117 h 140"/>
                <a:gd name="T38" fmla="*/ 10 w 34"/>
                <a:gd name="T39" fmla="*/ 128 h 140"/>
                <a:gd name="T40" fmla="*/ 13 w 34"/>
                <a:gd name="T41" fmla="*/ 132 h 140"/>
                <a:gd name="T42" fmla="*/ 16 w 34"/>
                <a:gd name="T43" fmla="*/ 135 h 140"/>
                <a:gd name="T44" fmla="*/ 19 w 34"/>
                <a:gd name="T45" fmla="*/ 136 h 140"/>
                <a:gd name="T46" fmla="*/ 23 w 34"/>
                <a:gd name="T47" fmla="*/ 139 h 140"/>
                <a:gd name="T48" fmla="*/ 27 w 34"/>
                <a:gd name="T49" fmla="*/ 140 h 140"/>
                <a:gd name="T50" fmla="*/ 29 w 34"/>
                <a:gd name="T51" fmla="*/ 140 h 140"/>
                <a:gd name="T52" fmla="*/ 30 w 34"/>
                <a:gd name="T53" fmla="*/ 139 h 140"/>
                <a:gd name="T54" fmla="*/ 32 w 34"/>
                <a:gd name="T55" fmla="*/ 136 h 140"/>
                <a:gd name="T56" fmla="*/ 32 w 34"/>
                <a:gd name="T57" fmla="*/ 135 h 140"/>
                <a:gd name="T58" fmla="*/ 32 w 34"/>
                <a:gd name="T59" fmla="*/ 132 h 140"/>
                <a:gd name="T60" fmla="*/ 34 w 34"/>
                <a:gd name="T61" fmla="*/ 129 h 140"/>
                <a:gd name="T62" fmla="*/ 34 w 34"/>
                <a:gd name="T63" fmla="*/ 128 h 140"/>
                <a:gd name="T64" fmla="*/ 23 w 34"/>
                <a:gd name="T65" fmla="*/ 10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" h="140">
                  <a:moveTo>
                    <a:pt x="23" y="100"/>
                  </a:moveTo>
                  <a:lnTo>
                    <a:pt x="22" y="98"/>
                  </a:lnTo>
                  <a:lnTo>
                    <a:pt x="21" y="95"/>
                  </a:lnTo>
                  <a:lnTo>
                    <a:pt x="19" y="91"/>
                  </a:lnTo>
                  <a:lnTo>
                    <a:pt x="18" y="86"/>
                  </a:lnTo>
                  <a:lnTo>
                    <a:pt x="18" y="80"/>
                  </a:lnTo>
                  <a:lnTo>
                    <a:pt x="17" y="76"/>
                  </a:lnTo>
                  <a:lnTo>
                    <a:pt x="16" y="69"/>
                  </a:lnTo>
                  <a:lnTo>
                    <a:pt x="16" y="63"/>
                  </a:lnTo>
                  <a:lnTo>
                    <a:pt x="15" y="56"/>
                  </a:lnTo>
                  <a:lnTo>
                    <a:pt x="13" y="48"/>
                  </a:lnTo>
                  <a:lnTo>
                    <a:pt x="13" y="42"/>
                  </a:lnTo>
                  <a:lnTo>
                    <a:pt x="12" y="36"/>
                  </a:lnTo>
                  <a:lnTo>
                    <a:pt x="11" y="32"/>
                  </a:lnTo>
                  <a:lnTo>
                    <a:pt x="10" y="26"/>
                  </a:lnTo>
                  <a:lnTo>
                    <a:pt x="9" y="21"/>
                  </a:lnTo>
                  <a:lnTo>
                    <a:pt x="9" y="16"/>
                  </a:lnTo>
                  <a:lnTo>
                    <a:pt x="7" y="11"/>
                  </a:lnTo>
                  <a:lnTo>
                    <a:pt x="6" y="8"/>
                  </a:lnTo>
                  <a:lnTo>
                    <a:pt x="6" y="3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8"/>
                  </a:lnTo>
                  <a:lnTo>
                    <a:pt x="4" y="15"/>
                  </a:lnTo>
                  <a:lnTo>
                    <a:pt x="3" y="22"/>
                  </a:lnTo>
                  <a:lnTo>
                    <a:pt x="3" y="32"/>
                  </a:lnTo>
                  <a:lnTo>
                    <a:pt x="1" y="41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1" y="73"/>
                  </a:lnTo>
                  <a:lnTo>
                    <a:pt x="1" y="78"/>
                  </a:lnTo>
                  <a:lnTo>
                    <a:pt x="1" y="84"/>
                  </a:lnTo>
                  <a:lnTo>
                    <a:pt x="3" y="90"/>
                  </a:lnTo>
                  <a:lnTo>
                    <a:pt x="4" y="97"/>
                  </a:lnTo>
                  <a:lnTo>
                    <a:pt x="5" y="104"/>
                  </a:lnTo>
                  <a:lnTo>
                    <a:pt x="6" y="111"/>
                  </a:lnTo>
                  <a:lnTo>
                    <a:pt x="7" y="117"/>
                  </a:lnTo>
                  <a:lnTo>
                    <a:pt x="9" y="122"/>
                  </a:lnTo>
                  <a:lnTo>
                    <a:pt x="10" y="128"/>
                  </a:lnTo>
                  <a:lnTo>
                    <a:pt x="12" y="130"/>
                  </a:lnTo>
                  <a:lnTo>
                    <a:pt x="13" y="132"/>
                  </a:lnTo>
                  <a:lnTo>
                    <a:pt x="13" y="133"/>
                  </a:lnTo>
                  <a:lnTo>
                    <a:pt x="16" y="135"/>
                  </a:lnTo>
                  <a:lnTo>
                    <a:pt x="18" y="136"/>
                  </a:lnTo>
                  <a:lnTo>
                    <a:pt x="19" y="136"/>
                  </a:lnTo>
                  <a:lnTo>
                    <a:pt x="22" y="138"/>
                  </a:lnTo>
                  <a:lnTo>
                    <a:pt x="23" y="139"/>
                  </a:lnTo>
                  <a:lnTo>
                    <a:pt x="25" y="140"/>
                  </a:lnTo>
                  <a:lnTo>
                    <a:pt x="27" y="140"/>
                  </a:lnTo>
                  <a:lnTo>
                    <a:pt x="28" y="140"/>
                  </a:lnTo>
                  <a:lnTo>
                    <a:pt x="29" y="140"/>
                  </a:lnTo>
                  <a:lnTo>
                    <a:pt x="30" y="140"/>
                  </a:lnTo>
                  <a:lnTo>
                    <a:pt x="30" y="139"/>
                  </a:lnTo>
                  <a:lnTo>
                    <a:pt x="31" y="138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2" y="135"/>
                  </a:lnTo>
                  <a:lnTo>
                    <a:pt x="32" y="134"/>
                  </a:lnTo>
                  <a:lnTo>
                    <a:pt x="32" y="132"/>
                  </a:lnTo>
                  <a:lnTo>
                    <a:pt x="34" y="132"/>
                  </a:lnTo>
                  <a:lnTo>
                    <a:pt x="34" y="129"/>
                  </a:lnTo>
                  <a:lnTo>
                    <a:pt x="34" y="128"/>
                  </a:lnTo>
                  <a:lnTo>
                    <a:pt x="34" y="128"/>
                  </a:lnTo>
                  <a:lnTo>
                    <a:pt x="34" y="127"/>
                  </a:lnTo>
                  <a:lnTo>
                    <a:pt x="23" y="100"/>
                  </a:lnTo>
                </a:path>
              </a:pathLst>
            </a:custGeom>
            <a:noFill/>
            <a:ln w="9525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5" name="Freeform 213">
              <a:extLst>
                <a:ext uri="{FF2B5EF4-FFF2-40B4-BE49-F238E27FC236}">
                  <a16:creationId xmlns:a16="http://schemas.microsoft.com/office/drawing/2014/main" id="{4FC59D21-94C7-6570-5167-6F6B7C616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" y="1268"/>
              <a:ext cx="8" cy="32"/>
            </a:xfrm>
            <a:custGeom>
              <a:avLst/>
              <a:gdLst>
                <a:gd name="T0" fmla="*/ 13 w 24"/>
                <a:gd name="T1" fmla="*/ 32 h 96"/>
                <a:gd name="T2" fmla="*/ 12 w 24"/>
                <a:gd name="T3" fmla="*/ 35 h 96"/>
                <a:gd name="T4" fmla="*/ 12 w 24"/>
                <a:gd name="T5" fmla="*/ 39 h 96"/>
                <a:gd name="T6" fmla="*/ 12 w 24"/>
                <a:gd name="T7" fmla="*/ 44 h 96"/>
                <a:gd name="T8" fmla="*/ 12 w 24"/>
                <a:gd name="T9" fmla="*/ 49 h 96"/>
                <a:gd name="T10" fmla="*/ 12 w 24"/>
                <a:gd name="T11" fmla="*/ 54 h 96"/>
                <a:gd name="T12" fmla="*/ 13 w 24"/>
                <a:gd name="T13" fmla="*/ 60 h 96"/>
                <a:gd name="T14" fmla="*/ 13 w 24"/>
                <a:gd name="T15" fmla="*/ 68 h 96"/>
                <a:gd name="T16" fmla="*/ 15 w 24"/>
                <a:gd name="T17" fmla="*/ 75 h 96"/>
                <a:gd name="T18" fmla="*/ 15 w 24"/>
                <a:gd name="T19" fmla="*/ 82 h 96"/>
                <a:gd name="T20" fmla="*/ 16 w 24"/>
                <a:gd name="T21" fmla="*/ 90 h 96"/>
                <a:gd name="T22" fmla="*/ 16 w 24"/>
                <a:gd name="T23" fmla="*/ 91 h 96"/>
                <a:gd name="T24" fmla="*/ 15 w 24"/>
                <a:gd name="T25" fmla="*/ 94 h 96"/>
                <a:gd name="T26" fmla="*/ 13 w 24"/>
                <a:gd name="T27" fmla="*/ 94 h 96"/>
                <a:gd name="T28" fmla="*/ 12 w 24"/>
                <a:gd name="T29" fmla="*/ 95 h 96"/>
                <a:gd name="T30" fmla="*/ 12 w 24"/>
                <a:gd name="T31" fmla="*/ 96 h 96"/>
                <a:gd name="T32" fmla="*/ 11 w 24"/>
                <a:gd name="T33" fmla="*/ 96 h 96"/>
                <a:gd name="T34" fmla="*/ 9 w 24"/>
                <a:gd name="T35" fmla="*/ 96 h 96"/>
                <a:gd name="T36" fmla="*/ 7 w 24"/>
                <a:gd name="T37" fmla="*/ 95 h 96"/>
                <a:gd name="T38" fmla="*/ 7 w 24"/>
                <a:gd name="T39" fmla="*/ 94 h 96"/>
                <a:gd name="T40" fmla="*/ 6 w 24"/>
                <a:gd name="T41" fmla="*/ 89 h 96"/>
                <a:gd name="T42" fmla="*/ 5 w 24"/>
                <a:gd name="T43" fmla="*/ 84 h 96"/>
                <a:gd name="T44" fmla="*/ 4 w 24"/>
                <a:gd name="T45" fmla="*/ 79 h 96"/>
                <a:gd name="T46" fmla="*/ 4 w 24"/>
                <a:gd name="T47" fmla="*/ 71 h 96"/>
                <a:gd name="T48" fmla="*/ 3 w 24"/>
                <a:gd name="T49" fmla="*/ 64 h 96"/>
                <a:gd name="T50" fmla="*/ 1 w 24"/>
                <a:gd name="T51" fmla="*/ 56 h 96"/>
                <a:gd name="T52" fmla="*/ 0 w 24"/>
                <a:gd name="T53" fmla="*/ 46 h 96"/>
                <a:gd name="T54" fmla="*/ 0 w 24"/>
                <a:gd name="T55" fmla="*/ 38 h 96"/>
                <a:gd name="T56" fmla="*/ 0 w 24"/>
                <a:gd name="T57" fmla="*/ 29 h 96"/>
                <a:gd name="T58" fmla="*/ 1 w 24"/>
                <a:gd name="T59" fmla="*/ 22 h 96"/>
                <a:gd name="T60" fmla="*/ 4 w 24"/>
                <a:gd name="T61" fmla="*/ 15 h 96"/>
                <a:gd name="T62" fmla="*/ 4 w 24"/>
                <a:gd name="T63" fmla="*/ 14 h 96"/>
                <a:gd name="T64" fmla="*/ 5 w 24"/>
                <a:gd name="T65" fmla="*/ 12 h 96"/>
                <a:gd name="T66" fmla="*/ 7 w 24"/>
                <a:gd name="T67" fmla="*/ 9 h 96"/>
                <a:gd name="T68" fmla="*/ 7 w 24"/>
                <a:gd name="T69" fmla="*/ 8 h 96"/>
                <a:gd name="T70" fmla="*/ 10 w 24"/>
                <a:gd name="T71" fmla="*/ 4 h 96"/>
                <a:gd name="T72" fmla="*/ 12 w 24"/>
                <a:gd name="T73" fmla="*/ 3 h 96"/>
                <a:gd name="T74" fmla="*/ 13 w 24"/>
                <a:gd name="T75" fmla="*/ 2 h 96"/>
                <a:gd name="T76" fmla="*/ 15 w 24"/>
                <a:gd name="T77" fmla="*/ 0 h 96"/>
                <a:gd name="T78" fmla="*/ 17 w 24"/>
                <a:gd name="T79" fmla="*/ 0 h 96"/>
                <a:gd name="T80" fmla="*/ 17 w 24"/>
                <a:gd name="T81" fmla="*/ 0 h 96"/>
                <a:gd name="T82" fmla="*/ 18 w 24"/>
                <a:gd name="T83" fmla="*/ 0 h 96"/>
                <a:gd name="T84" fmla="*/ 19 w 24"/>
                <a:gd name="T85" fmla="*/ 0 h 96"/>
                <a:gd name="T86" fmla="*/ 19 w 24"/>
                <a:gd name="T87" fmla="*/ 0 h 96"/>
                <a:gd name="T88" fmla="*/ 21 w 24"/>
                <a:gd name="T89" fmla="*/ 0 h 96"/>
                <a:gd name="T90" fmla="*/ 21 w 24"/>
                <a:gd name="T91" fmla="*/ 1 h 96"/>
                <a:gd name="T92" fmla="*/ 22 w 24"/>
                <a:gd name="T93" fmla="*/ 1 h 96"/>
                <a:gd name="T94" fmla="*/ 22 w 24"/>
                <a:gd name="T95" fmla="*/ 2 h 96"/>
                <a:gd name="T96" fmla="*/ 22 w 24"/>
                <a:gd name="T97" fmla="*/ 3 h 96"/>
                <a:gd name="T98" fmla="*/ 22 w 24"/>
                <a:gd name="T99" fmla="*/ 4 h 96"/>
                <a:gd name="T100" fmla="*/ 23 w 24"/>
                <a:gd name="T101" fmla="*/ 4 h 96"/>
                <a:gd name="T102" fmla="*/ 23 w 24"/>
                <a:gd name="T103" fmla="*/ 6 h 96"/>
                <a:gd name="T104" fmla="*/ 24 w 24"/>
                <a:gd name="T105" fmla="*/ 8 h 96"/>
                <a:gd name="T106" fmla="*/ 24 w 24"/>
                <a:gd name="T107" fmla="*/ 9 h 96"/>
                <a:gd name="T108" fmla="*/ 24 w 24"/>
                <a:gd name="T109" fmla="*/ 9 h 96"/>
                <a:gd name="T110" fmla="*/ 24 w 24"/>
                <a:gd name="T111" fmla="*/ 12 h 96"/>
                <a:gd name="T112" fmla="*/ 23 w 24"/>
                <a:gd name="T113" fmla="*/ 13 h 96"/>
                <a:gd name="T114" fmla="*/ 13 w 24"/>
                <a:gd name="T115" fmla="*/ 3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" h="96">
                  <a:moveTo>
                    <a:pt x="13" y="32"/>
                  </a:moveTo>
                  <a:lnTo>
                    <a:pt x="12" y="35"/>
                  </a:lnTo>
                  <a:lnTo>
                    <a:pt x="12" y="39"/>
                  </a:lnTo>
                  <a:lnTo>
                    <a:pt x="12" y="44"/>
                  </a:lnTo>
                  <a:lnTo>
                    <a:pt x="12" y="49"/>
                  </a:lnTo>
                  <a:lnTo>
                    <a:pt x="12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15" y="75"/>
                  </a:lnTo>
                  <a:lnTo>
                    <a:pt x="15" y="82"/>
                  </a:lnTo>
                  <a:lnTo>
                    <a:pt x="16" y="90"/>
                  </a:lnTo>
                  <a:lnTo>
                    <a:pt x="16" y="91"/>
                  </a:lnTo>
                  <a:lnTo>
                    <a:pt x="15" y="94"/>
                  </a:lnTo>
                  <a:lnTo>
                    <a:pt x="13" y="94"/>
                  </a:lnTo>
                  <a:lnTo>
                    <a:pt x="12" y="95"/>
                  </a:lnTo>
                  <a:lnTo>
                    <a:pt x="12" y="96"/>
                  </a:lnTo>
                  <a:lnTo>
                    <a:pt x="11" y="96"/>
                  </a:lnTo>
                  <a:lnTo>
                    <a:pt x="9" y="96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6" y="89"/>
                  </a:lnTo>
                  <a:lnTo>
                    <a:pt x="5" y="84"/>
                  </a:lnTo>
                  <a:lnTo>
                    <a:pt x="4" y="79"/>
                  </a:lnTo>
                  <a:lnTo>
                    <a:pt x="4" y="71"/>
                  </a:lnTo>
                  <a:lnTo>
                    <a:pt x="3" y="64"/>
                  </a:lnTo>
                  <a:lnTo>
                    <a:pt x="1" y="56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5" y="12"/>
                  </a:lnTo>
                  <a:lnTo>
                    <a:pt x="7" y="9"/>
                  </a:lnTo>
                  <a:lnTo>
                    <a:pt x="7" y="8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12"/>
                  </a:lnTo>
                  <a:lnTo>
                    <a:pt x="23" y="13"/>
                  </a:lnTo>
                  <a:lnTo>
                    <a:pt x="13" y="32"/>
                  </a:lnTo>
                  <a:close/>
                </a:path>
              </a:pathLst>
            </a:custGeom>
            <a:solidFill>
              <a:srgbClr val="65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6" name="Freeform 214">
              <a:extLst>
                <a:ext uri="{FF2B5EF4-FFF2-40B4-BE49-F238E27FC236}">
                  <a16:creationId xmlns:a16="http://schemas.microsoft.com/office/drawing/2014/main" id="{CE5F8E6B-1D67-BD1E-C52D-ED29CD90D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" y="1268"/>
              <a:ext cx="8" cy="32"/>
            </a:xfrm>
            <a:custGeom>
              <a:avLst/>
              <a:gdLst>
                <a:gd name="T0" fmla="*/ 13 w 24"/>
                <a:gd name="T1" fmla="*/ 32 h 96"/>
                <a:gd name="T2" fmla="*/ 12 w 24"/>
                <a:gd name="T3" fmla="*/ 35 h 96"/>
                <a:gd name="T4" fmla="*/ 12 w 24"/>
                <a:gd name="T5" fmla="*/ 39 h 96"/>
                <a:gd name="T6" fmla="*/ 12 w 24"/>
                <a:gd name="T7" fmla="*/ 44 h 96"/>
                <a:gd name="T8" fmla="*/ 12 w 24"/>
                <a:gd name="T9" fmla="*/ 49 h 96"/>
                <a:gd name="T10" fmla="*/ 12 w 24"/>
                <a:gd name="T11" fmla="*/ 54 h 96"/>
                <a:gd name="T12" fmla="*/ 13 w 24"/>
                <a:gd name="T13" fmla="*/ 60 h 96"/>
                <a:gd name="T14" fmla="*/ 13 w 24"/>
                <a:gd name="T15" fmla="*/ 68 h 96"/>
                <a:gd name="T16" fmla="*/ 15 w 24"/>
                <a:gd name="T17" fmla="*/ 75 h 96"/>
                <a:gd name="T18" fmla="*/ 15 w 24"/>
                <a:gd name="T19" fmla="*/ 82 h 96"/>
                <a:gd name="T20" fmla="*/ 16 w 24"/>
                <a:gd name="T21" fmla="*/ 90 h 96"/>
                <a:gd name="T22" fmla="*/ 16 w 24"/>
                <a:gd name="T23" fmla="*/ 91 h 96"/>
                <a:gd name="T24" fmla="*/ 15 w 24"/>
                <a:gd name="T25" fmla="*/ 94 h 96"/>
                <a:gd name="T26" fmla="*/ 13 w 24"/>
                <a:gd name="T27" fmla="*/ 94 h 96"/>
                <a:gd name="T28" fmla="*/ 12 w 24"/>
                <a:gd name="T29" fmla="*/ 95 h 96"/>
                <a:gd name="T30" fmla="*/ 12 w 24"/>
                <a:gd name="T31" fmla="*/ 96 h 96"/>
                <a:gd name="T32" fmla="*/ 11 w 24"/>
                <a:gd name="T33" fmla="*/ 96 h 96"/>
                <a:gd name="T34" fmla="*/ 9 w 24"/>
                <a:gd name="T35" fmla="*/ 96 h 96"/>
                <a:gd name="T36" fmla="*/ 7 w 24"/>
                <a:gd name="T37" fmla="*/ 95 h 96"/>
                <a:gd name="T38" fmla="*/ 7 w 24"/>
                <a:gd name="T39" fmla="*/ 94 h 96"/>
                <a:gd name="T40" fmla="*/ 6 w 24"/>
                <a:gd name="T41" fmla="*/ 89 h 96"/>
                <a:gd name="T42" fmla="*/ 5 w 24"/>
                <a:gd name="T43" fmla="*/ 84 h 96"/>
                <a:gd name="T44" fmla="*/ 4 w 24"/>
                <a:gd name="T45" fmla="*/ 79 h 96"/>
                <a:gd name="T46" fmla="*/ 4 w 24"/>
                <a:gd name="T47" fmla="*/ 71 h 96"/>
                <a:gd name="T48" fmla="*/ 3 w 24"/>
                <a:gd name="T49" fmla="*/ 64 h 96"/>
                <a:gd name="T50" fmla="*/ 1 w 24"/>
                <a:gd name="T51" fmla="*/ 56 h 96"/>
                <a:gd name="T52" fmla="*/ 0 w 24"/>
                <a:gd name="T53" fmla="*/ 46 h 96"/>
                <a:gd name="T54" fmla="*/ 0 w 24"/>
                <a:gd name="T55" fmla="*/ 38 h 96"/>
                <a:gd name="T56" fmla="*/ 0 w 24"/>
                <a:gd name="T57" fmla="*/ 29 h 96"/>
                <a:gd name="T58" fmla="*/ 1 w 24"/>
                <a:gd name="T59" fmla="*/ 22 h 96"/>
                <a:gd name="T60" fmla="*/ 4 w 24"/>
                <a:gd name="T61" fmla="*/ 15 h 96"/>
                <a:gd name="T62" fmla="*/ 4 w 24"/>
                <a:gd name="T63" fmla="*/ 14 h 96"/>
                <a:gd name="T64" fmla="*/ 5 w 24"/>
                <a:gd name="T65" fmla="*/ 12 h 96"/>
                <a:gd name="T66" fmla="*/ 7 w 24"/>
                <a:gd name="T67" fmla="*/ 9 h 96"/>
                <a:gd name="T68" fmla="*/ 7 w 24"/>
                <a:gd name="T69" fmla="*/ 8 h 96"/>
                <a:gd name="T70" fmla="*/ 10 w 24"/>
                <a:gd name="T71" fmla="*/ 4 h 96"/>
                <a:gd name="T72" fmla="*/ 12 w 24"/>
                <a:gd name="T73" fmla="*/ 3 h 96"/>
                <a:gd name="T74" fmla="*/ 13 w 24"/>
                <a:gd name="T75" fmla="*/ 2 h 96"/>
                <a:gd name="T76" fmla="*/ 15 w 24"/>
                <a:gd name="T77" fmla="*/ 0 h 96"/>
                <a:gd name="T78" fmla="*/ 17 w 24"/>
                <a:gd name="T79" fmla="*/ 0 h 96"/>
                <a:gd name="T80" fmla="*/ 17 w 24"/>
                <a:gd name="T81" fmla="*/ 0 h 96"/>
                <a:gd name="T82" fmla="*/ 18 w 24"/>
                <a:gd name="T83" fmla="*/ 0 h 96"/>
                <a:gd name="T84" fmla="*/ 19 w 24"/>
                <a:gd name="T85" fmla="*/ 0 h 96"/>
                <a:gd name="T86" fmla="*/ 19 w 24"/>
                <a:gd name="T87" fmla="*/ 0 h 96"/>
                <a:gd name="T88" fmla="*/ 21 w 24"/>
                <a:gd name="T89" fmla="*/ 0 h 96"/>
                <a:gd name="T90" fmla="*/ 21 w 24"/>
                <a:gd name="T91" fmla="*/ 1 h 96"/>
                <a:gd name="T92" fmla="*/ 22 w 24"/>
                <a:gd name="T93" fmla="*/ 1 h 96"/>
                <a:gd name="T94" fmla="*/ 22 w 24"/>
                <a:gd name="T95" fmla="*/ 2 h 96"/>
                <a:gd name="T96" fmla="*/ 22 w 24"/>
                <a:gd name="T97" fmla="*/ 3 h 96"/>
                <a:gd name="T98" fmla="*/ 22 w 24"/>
                <a:gd name="T99" fmla="*/ 4 h 96"/>
                <a:gd name="T100" fmla="*/ 23 w 24"/>
                <a:gd name="T101" fmla="*/ 4 h 96"/>
                <a:gd name="T102" fmla="*/ 23 w 24"/>
                <a:gd name="T103" fmla="*/ 6 h 96"/>
                <a:gd name="T104" fmla="*/ 24 w 24"/>
                <a:gd name="T105" fmla="*/ 8 h 96"/>
                <a:gd name="T106" fmla="*/ 24 w 24"/>
                <a:gd name="T107" fmla="*/ 9 h 96"/>
                <a:gd name="T108" fmla="*/ 24 w 24"/>
                <a:gd name="T109" fmla="*/ 9 h 96"/>
                <a:gd name="T110" fmla="*/ 24 w 24"/>
                <a:gd name="T111" fmla="*/ 12 h 96"/>
                <a:gd name="T112" fmla="*/ 23 w 24"/>
                <a:gd name="T113" fmla="*/ 13 h 96"/>
                <a:gd name="T114" fmla="*/ 13 w 24"/>
                <a:gd name="T115" fmla="*/ 3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" h="96">
                  <a:moveTo>
                    <a:pt x="13" y="32"/>
                  </a:moveTo>
                  <a:lnTo>
                    <a:pt x="12" y="35"/>
                  </a:lnTo>
                  <a:lnTo>
                    <a:pt x="12" y="39"/>
                  </a:lnTo>
                  <a:lnTo>
                    <a:pt x="12" y="44"/>
                  </a:lnTo>
                  <a:lnTo>
                    <a:pt x="12" y="49"/>
                  </a:lnTo>
                  <a:lnTo>
                    <a:pt x="12" y="54"/>
                  </a:lnTo>
                  <a:lnTo>
                    <a:pt x="13" y="60"/>
                  </a:lnTo>
                  <a:lnTo>
                    <a:pt x="13" y="68"/>
                  </a:lnTo>
                  <a:lnTo>
                    <a:pt x="15" y="75"/>
                  </a:lnTo>
                  <a:lnTo>
                    <a:pt x="15" y="82"/>
                  </a:lnTo>
                  <a:lnTo>
                    <a:pt x="16" y="90"/>
                  </a:lnTo>
                  <a:lnTo>
                    <a:pt x="16" y="91"/>
                  </a:lnTo>
                  <a:lnTo>
                    <a:pt x="15" y="94"/>
                  </a:lnTo>
                  <a:lnTo>
                    <a:pt x="13" y="94"/>
                  </a:lnTo>
                  <a:lnTo>
                    <a:pt x="12" y="95"/>
                  </a:lnTo>
                  <a:lnTo>
                    <a:pt x="12" y="96"/>
                  </a:lnTo>
                  <a:lnTo>
                    <a:pt x="11" y="96"/>
                  </a:lnTo>
                  <a:lnTo>
                    <a:pt x="9" y="96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6" y="89"/>
                  </a:lnTo>
                  <a:lnTo>
                    <a:pt x="5" y="84"/>
                  </a:lnTo>
                  <a:lnTo>
                    <a:pt x="4" y="79"/>
                  </a:lnTo>
                  <a:lnTo>
                    <a:pt x="4" y="71"/>
                  </a:lnTo>
                  <a:lnTo>
                    <a:pt x="3" y="64"/>
                  </a:lnTo>
                  <a:lnTo>
                    <a:pt x="1" y="56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0" y="29"/>
                  </a:lnTo>
                  <a:lnTo>
                    <a:pt x="1" y="22"/>
                  </a:lnTo>
                  <a:lnTo>
                    <a:pt x="4" y="15"/>
                  </a:lnTo>
                  <a:lnTo>
                    <a:pt x="4" y="14"/>
                  </a:lnTo>
                  <a:lnTo>
                    <a:pt x="5" y="12"/>
                  </a:lnTo>
                  <a:lnTo>
                    <a:pt x="7" y="9"/>
                  </a:lnTo>
                  <a:lnTo>
                    <a:pt x="7" y="8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3" y="2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2" y="1"/>
                  </a:lnTo>
                  <a:lnTo>
                    <a:pt x="22" y="2"/>
                  </a:lnTo>
                  <a:lnTo>
                    <a:pt x="22" y="3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3" y="6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4" y="12"/>
                  </a:lnTo>
                  <a:lnTo>
                    <a:pt x="23" y="13"/>
                  </a:lnTo>
                  <a:lnTo>
                    <a:pt x="13" y="32"/>
                  </a:lnTo>
                </a:path>
              </a:pathLst>
            </a:custGeom>
            <a:noFill/>
            <a:ln w="9525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7" name="Freeform 215">
              <a:extLst>
                <a:ext uri="{FF2B5EF4-FFF2-40B4-BE49-F238E27FC236}">
                  <a16:creationId xmlns:a16="http://schemas.microsoft.com/office/drawing/2014/main" id="{F587CC2B-EB9A-CD1B-F616-214B48537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" y="1209"/>
              <a:ext cx="12" cy="32"/>
            </a:xfrm>
            <a:custGeom>
              <a:avLst/>
              <a:gdLst>
                <a:gd name="T0" fmla="*/ 31 w 35"/>
                <a:gd name="T1" fmla="*/ 87 h 98"/>
                <a:gd name="T2" fmla="*/ 30 w 35"/>
                <a:gd name="T3" fmla="*/ 90 h 98"/>
                <a:gd name="T4" fmla="*/ 30 w 35"/>
                <a:gd name="T5" fmla="*/ 91 h 98"/>
                <a:gd name="T6" fmla="*/ 30 w 35"/>
                <a:gd name="T7" fmla="*/ 92 h 98"/>
                <a:gd name="T8" fmla="*/ 31 w 35"/>
                <a:gd name="T9" fmla="*/ 94 h 98"/>
                <a:gd name="T10" fmla="*/ 31 w 35"/>
                <a:gd name="T11" fmla="*/ 96 h 98"/>
                <a:gd name="T12" fmla="*/ 31 w 35"/>
                <a:gd name="T13" fmla="*/ 97 h 98"/>
                <a:gd name="T14" fmla="*/ 31 w 35"/>
                <a:gd name="T15" fmla="*/ 98 h 98"/>
                <a:gd name="T16" fmla="*/ 30 w 35"/>
                <a:gd name="T17" fmla="*/ 98 h 98"/>
                <a:gd name="T18" fmla="*/ 30 w 35"/>
                <a:gd name="T19" fmla="*/ 97 h 98"/>
                <a:gd name="T20" fmla="*/ 29 w 35"/>
                <a:gd name="T21" fmla="*/ 97 h 98"/>
                <a:gd name="T22" fmla="*/ 28 w 35"/>
                <a:gd name="T23" fmla="*/ 96 h 98"/>
                <a:gd name="T24" fmla="*/ 27 w 35"/>
                <a:gd name="T25" fmla="*/ 96 h 98"/>
                <a:gd name="T26" fmla="*/ 25 w 35"/>
                <a:gd name="T27" fmla="*/ 94 h 98"/>
                <a:gd name="T28" fmla="*/ 24 w 35"/>
                <a:gd name="T29" fmla="*/ 93 h 98"/>
                <a:gd name="T30" fmla="*/ 23 w 35"/>
                <a:gd name="T31" fmla="*/ 92 h 98"/>
                <a:gd name="T32" fmla="*/ 22 w 35"/>
                <a:gd name="T33" fmla="*/ 91 h 98"/>
                <a:gd name="T34" fmla="*/ 21 w 35"/>
                <a:gd name="T35" fmla="*/ 91 h 98"/>
                <a:gd name="T36" fmla="*/ 12 w 35"/>
                <a:gd name="T37" fmla="*/ 78 h 98"/>
                <a:gd name="T38" fmla="*/ 6 w 35"/>
                <a:gd name="T39" fmla="*/ 66 h 98"/>
                <a:gd name="T40" fmla="*/ 3 w 35"/>
                <a:gd name="T41" fmla="*/ 55 h 98"/>
                <a:gd name="T42" fmla="*/ 0 w 35"/>
                <a:gd name="T43" fmla="*/ 46 h 98"/>
                <a:gd name="T44" fmla="*/ 0 w 35"/>
                <a:gd name="T45" fmla="*/ 37 h 98"/>
                <a:gd name="T46" fmla="*/ 3 w 35"/>
                <a:gd name="T47" fmla="*/ 30 h 98"/>
                <a:gd name="T48" fmla="*/ 4 w 35"/>
                <a:gd name="T49" fmla="*/ 22 h 98"/>
                <a:gd name="T50" fmla="*/ 8 w 35"/>
                <a:gd name="T51" fmla="*/ 15 h 98"/>
                <a:gd name="T52" fmla="*/ 11 w 35"/>
                <a:gd name="T53" fmla="*/ 8 h 98"/>
                <a:gd name="T54" fmla="*/ 14 w 35"/>
                <a:gd name="T55" fmla="*/ 0 h 98"/>
                <a:gd name="T56" fmla="*/ 15 w 35"/>
                <a:gd name="T57" fmla="*/ 2 h 98"/>
                <a:gd name="T58" fmla="*/ 17 w 35"/>
                <a:gd name="T59" fmla="*/ 4 h 98"/>
                <a:gd name="T60" fmla="*/ 20 w 35"/>
                <a:gd name="T61" fmla="*/ 9 h 98"/>
                <a:gd name="T62" fmla="*/ 24 w 35"/>
                <a:gd name="T63" fmla="*/ 16 h 98"/>
                <a:gd name="T64" fmla="*/ 28 w 35"/>
                <a:gd name="T65" fmla="*/ 24 h 98"/>
                <a:gd name="T66" fmla="*/ 31 w 35"/>
                <a:gd name="T67" fmla="*/ 34 h 98"/>
                <a:gd name="T68" fmla="*/ 34 w 35"/>
                <a:gd name="T69" fmla="*/ 44 h 98"/>
                <a:gd name="T70" fmla="*/ 35 w 35"/>
                <a:gd name="T71" fmla="*/ 59 h 98"/>
                <a:gd name="T72" fmla="*/ 35 w 35"/>
                <a:gd name="T73" fmla="*/ 73 h 98"/>
                <a:gd name="T74" fmla="*/ 31 w 35"/>
                <a:gd name="T75" fmla="*/ 8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5" h="98">
                  <a:moveTo>
                    <a:pt x="31" y="87"/>
                  </a:moveTo>
                  <a:lnTo>
                    <a:pt x="30" y="90"/>
                  </a:lnTo>
                  <a:lnTo>
                    <a:pt x="30" y="91"/>
                  </a:lnTo>
                  <a:lnTo>
                    <a:pt x="30" y="92"/>
                  </a:lnTo>
                  <a:lnTo>
                    <a:pt x="31" y="94"/>
                  </a:lnTo>
                  <a:lnTo>
                    <a:pt x="31" y="96"/>
                  </a:lnTo>
                  <a:lnTo>
                    <a:pt x="31" y="97"/>
                  </a:lnTo>
                  <a:lnTo>
                    <a:pt x="31" y="98"/>
                  </a:lnTo>
                  <a:lnTo>
                    <a:pt x="30" y="98"/>
                  </a:lnTo>
                  <a:lnTo>
                    <a:pt x="30" y="97"/>
                  </a:lnTo>
                  <a:lnTo>
                    <a:pt x="29" y="97"/>
                  </a:lnTo>
                  <a:lnTo>
                    <a:pt x="28" y="96"/>
                  </a:lnTo>
                  <a:lnTo>
                    <a:pt x="27" y="96"/>
                  </a:lnTo>
                  <a:lnTo>
                    <a:pt x="25" y="94"/>
                  </a:lnTo>
                  <a:lnTo>
                    <a:pt x="24" y="93"/>
                  </a:lnTo>
                  <a:lnTo>
                    <a:pt x="23" y="92"/>
                  </a:lnTo>
                  <a:lnTo>
                    <a:pt x="22" y="91"/>
                  </a:lnTo>
                  <a:lnTo>
                    <a:pt x="21" y="91"/>
                  </a:lnTo>
                  <a:lnTo>
                    <a:pt x="12" y="78"/>
                  </a:lnTo>
                  <a:lnTo>
                    <a:pt x="6" y="66"/>
                  </a:lnTo>
                  <a:lnTo>
                    <a:pt x="3" y="55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3" y="30"/>
                  </a:lnTo>
                  <a:lnTo>
                    <a:pt x="4" y="22"/>
                  </a:lnTo>
                  <a:lnTo>
                    <a:pt x="8" y="15"/>
                  </a:lnTo>
                  <a:lnTo>
                    <a:pt x="11" y="8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20" y="9"/>
                  </a:lnTo>
                  <a:lnTo>
                    <a:pt x="24" y="16"/>
                  </a:lnTo>
                  <a:lnTo>
                    <a:pt x="28" y="24"/>
                  </a:lnTo>
                  <a:lnTo>
                    <a:pt x="31" y="34"/>
                  </a:lnTo>
                  <a:lnTo>
                    <a:pt x="34" y="44"/>
                  </a:lnTo>
                  <a:lnTo>
                    <a:pt x="35" y="59"/>
                  </a:lnTo>
                  <a:lnTo>
                    <a:pt x="35" y="73"/>
                  </a:lnTo>
                  <a:lnTo>
                    <a:pt x="31" y="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8" name="Freeform 216">
              <a:extLst>
                <a:ext uri="{FF2B5EF4-FFF2-40B4-BE49-F238E27FC236}">
                  <a16:creationId xmlns:a16="http://schemas.microsoft.com/office/drawing/2014/main" id="{B3BD1E76-3E15-E51E-75E3-8360847FA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" y="1263"/>
              <a:ext cx="10" cy="26"/>
            </a:xfrm>
            <a:custGeom>
              <a:avLst/>
              <a:gdLst>
                <a:gd name="T0" fmla="*/ 22 w 30"/>
                <a:gd name="T1" fmla="*/ 11 h 79"/>
                <a:gd name="T2" fmla="*/ 22 w 30"/>
                <a:gd name="T3" fmla="*/ 10 h 79"/>
                <a:gd name="T4" fmla="*/ 21 w 30"/>
                <a:gd name="T5" fmla="*/ 9 h 79"/>
                <a:gd name="T6" fmla="*/ 21 w 30"/>
                <a:gd name="T7" fmla="*/ 8 h 79"/>
                <a:gd name="T8" fmla="*/ 21 w 30"/>
                <a:gd name="T9" fmla="*/ 5 h 79"/>
                <a:gd name="T10" fmla="*/ 21 w 30"/>
                <a:gd name="T11" fmla="*/ 4 h 79"/>
                <a:gd name="T12" fmla="*/ 21 w 30"/>
                <a:gd name="T13" fmla="*/ 3 h 79"/>
                <a:gd name="T14" fmla="*/ 21 w 30"/>
                <a:gd name="T15" fmla="*/ 2 h 79"/>
                <a:gd name="T16" fmla="*/ 21 w 30"/>
                <a:gd name="T17" fmla="*/ 0 h 79"/>
                <a:gd name="T18" fmla="*/ 20 w 30"/>
                <a:gd name="T19" fmla="*/ 0 h 79"/>
                <a:gd name="T20" fmla="*/ 20 w 30"/>
                <a:gd name="T21" fmla="*/ 2 h 79"/>
                <a:gd name="T22" fmla="*/ 19 w 30"/>
                <a:gd name="T23" fmla="*/ 2 h 79"/>
                <a:gd name="T24" fmla="*/ 19 w 30"/>
                <a:gd name="T25" fmla="*/ 3 h 79"/>
                <a:gd name="T26" fmla="*/ 18 w 30"/>
                <a:gd name="T27" fmla="*/ 4 h 79"/>
                <a:gd name="T28" fmla="*/ 18 w 30"/>
                <a:gd name="T29" fmla="*/ 4 h 79"/>
                <a:gd name="T30" fmla="*/ 16 w 30"/>
                <a:gd name="T31" fmla="*/ 5 h 79"/>
                <a:gd name="T32" fmla="*/ 15 w 30"/>
                <a:gd name="T33" fmla="*/ 8 h 79"/>
                <a:gd name="T34" fmla="*/ 14 w 30"/>
                <a:gd name="T35" fmla="*/ 9 h 79"/>
                <a:gd name="T36" fmla="*/ 14 w 30"/>
                <a:gd name="T37" fmla="*/ 9 h 79"/>
                <a:gd name="T38" fmla="*/ 14 w 30"/>
                <a:gd name="T39" fmla="*/ 10 h 79"/>
                <a:gd name="T40" fmla="*/ 7 w 30"/>
                <a:gd name="T41" fmla="*/ 22 h 79"/>
                <a:gd name="T42" fmla="*/ 3 w 30"/>
                <a:gd name="T43" fmla="*/ 30 h 79"/>
                <a:gd name="T44" fmla="*/ 0 w 30"/>
                <a:gd name="T45" fmla="*/ 39 h 79"/>
                <a:gd name="T46" fmla="*/ 0 w 30"/>
                <a:gd name="T47" fmla="*/ 46 h 79"/>
                <a:gd name="T48" fmla="*/ 0 w 30"/>
                <a:gd name="T49" fmla="*/ 52 h 79"/>
                <a:gd name="T50" fmla="*/ 1 w 30"/>
                <a:gd name="T51" fmla="*/ 58 h 79"/>
                <a:gd name="T52" fmla="*/ 5 w 30"/>
                <a:gd name="T53" fmla="*/ 64 h 79"/>
                <a:gd name="T54" fmla="*/ 7 w 30"/>
                <a:gd name="T55" fmla="*/ 68 h 79"/>
                <a:gd name="T56" fmla="*/ 9 w 30"/>
                <a:gd name="T57" fmla="*/ 73 h 79"/>
                <a:gd name="T58" fmla="*/ 13 w 30"/>
                <a:gd name="T59" fmla="*/ 79 h 79"/>
                <a:gd name="T60" fmla="*/ 14 w 30"/>
                <a:gd name="T61" fmla="*/ 78 h 79"/>
                <a:gd name="T62" fmla="*/ 15 w 30"/>
                <a:gd name="T63" fmla="*/ 74 h 79"/>
                <a:gd name="T64" fmla="*/ 19 w 30"/>
                <a:gd name="T65" fmla="*/ 72 h 79"/>
                <a:gd name="T66" fmla="*/ 22 w 30"/>
                <a:gd name="T67" fmla="*/ 66 h 79"/>
                <a:gd name="T68" fmla="*/ 26 w 30"/>
                <a:gd name="T69" fmla="*/ 60 h 79"/>
                <a:gd name="T70" fmla="*/ 28 w 30"/>
                <a:gd name="T71" fmla="*/ 53 h 79"/>
                <a:gd name="T72" fmla="*/ 30 w 30"/>
                <a:gd name="T73" fmla="*/ 43 h 79"/>
                <a:gd name="T74" fmla="*/ 30 w 30"/>
                <a:gd name="T75" fmla="*/ 34 h 79"/>
                <a:gd name="T76" fmla="*/ 27 w 30"/>
                <a:gd name="T77" fmla="*/ 23 h 79"/>
                <a:gd name="T78" fmla="*/ 22 w 30"/>
                <a:gd name="T79" fmla="*/ 1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" h="79">
                  <a:moveTo>
                    <a:pt x="22" y="11"/>
                  </a:moveTo>
                  <a:lnTo>
                    <a:pt x="22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6" y="5"/>
                  </a:lnTo>
                  <a:lnTo>
                    <a:pt x="15" y="8"/>
                  </a:lnTo>
                  <a:lnTo>
                    <a:pt x="14" y="9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7" y="22"/>
                  </a:lnTo>
                  <a:lnTo>
                    <a:pt x="3" y="30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1" y="58"/>
                  </a:lnTo>
                  <a:lnTo>
                    <a:pt x="5" y="64"/>
                  </a:lnTo>
                  <a:lnTo>
                    <a:pt x="7" y="68"/>
                  </a:lnTo>
                  <a:lnTo>
                    <a:pt x="9" y="73"/>
                  </a:lnTo>
                  <a:lnTo>
                    <a:pt x="13" y="79"/>
                  </a:lnTo>
                  <a:lnTo>
                    <a:pt x="14" y="78"/>
                  </a:lnTo>
                  <a:lnTo>
                    <a:pt x="15" y="74"/>
                  </a:lnTo>
                  <a:lnTo>
                    <a:pt x="19" y="72"/>
                  </a:lnTo>
                  <a:lnTo>
                    <a:pt x="22" y="66"/>
                  </a:lnTo>
                  <a:lnTo>
                    <a:pt x="26" y="60"/>
                  </a:lnTo>
                  <a:lnTo>
                    <a:pt x="28" y="53"/>
                  </a:lnTo>
                  <a:lnTo>
                    <a:pt x="30" y="43"/>
                  </a:lnTo>
                  <a:lnTo>
                    <a:pt x="30" y="34"/>
                  </a:lnTo>
                  <a:lnTo>
                    <a:pt x="27" y="23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89" name="Freeform 217">
              <a:extLst>
                <a:ext uri="{FF2B5EF4-FFF2-40B4-BE49-F238E27FC236}">
                  <a16:creationId xmlns:a16="http://schemas.microsoft.com/office/drawing/2014/main" id="{4D73EE80-85F6-1BA8-24F5-52CBD7C5F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272"/>
              <a:ext cx="10" cy="9"/>
            </a:xfrm>
            <a:custGeom>
              <a:avLst/>
              <a:gdLst>
                <a:gd name="T0" fmla="*/ 31 w 31"/>
                <a:gd name="T1" fmla="*/ 6 h 28"/>
                <a:gd name="T2" fmla="*/ 31 w 31"/>
                <a:gd name="T3" fmla="*/ 7 h 28"/>
                <a:gd name="T4" fmla="*/ 31 w 31"/>
                <a:gd name="T5" fmla="*/ 8 h 28"/>
                <a:gd name="T6" fmla="*/ 31 w 31"/>
                <a:gd name="T7" fmla="*/ 9 h 28"/>
                <a:gd name="T8" fmla="*/ 31 w 31"/>
                <a:gd name="T9" fmla="*/ 13 h 28"/>
                <a:gd name="T10" fmla="*/ 31 w 31"/>
                <a:gd name="T11" fmla="*/ 14 h 28"/>
                <a:gd name="T12" fmla="*/ 31 w 31"/>
                <a:gd name="T13" fmla="*/ 17 h 28"/>
                <a:gd name="T14" fmla="*/ 31 w 31"/>
                <a:gd name="T15" fmla="*/ 19 h 28"/>
                <a:gd name="T16" fmla="*/ 31 w 31"/>
                <a:gd name="T17" fmla="*/ 21 h 28"/>
                <a:gd name="T18" fmla="*/ 31 w 31"/>
                <a:gd name="T19" fmla="*/ 22 h 28"/>
                <a:gd name="T20" fmla="*/ 30 w 31"/>
                <a:gd name="T21" fmla="*/ 23 h 28"/>
                <a:gd name="T22" fmla="*/ 29 w 31"/>
                <a:gd name="T23" fmla="*/ 25 h 28"/>
                <a:gd name="T24" fmla="*/ 28 w 31"/>
                <a:gd name="T25" fmla="*/ 26 h 28"/>
                <a:gd name="T26" fmla="*/ 27 w 31"/>
                <a:gd name="T27" fmla="*/ 26 h 28"/>
                <a:gd name="T28" fmla="*/ 25 w 31"/>
                <a:gd name="T29" fmla="*/ 27 h 28"/>
                <a:gd name="T30" fmla="*/ 24 w 31"/>
                <a:gd name="T31" fmla="*/ 27 h 28"/>
                <a:gd name="T32" fmla="*/ 24 w 31"/>
                <a:gd name="T33" fmla="*/ 27 h 28"/>
                <a:gd name="T34" fmla="*/ 22 w 31"/>
                <a:gd name="T35" fmla="*/ 27 h 28"/>
                <a:gd name="T36" fmla="*/ 21 w 31"/>
                <a:gd name="T37" fmla="*/ 28 h 28"/>
                <a:gd name="T38" fmla="*/ 19 w 31"/>
                <a:gd name="T39" fmla="*/ 28 h 28"/>
                <a:gd name="T40" fmla="*/ 18 w 31"/>
                <a:gd name="T41" fmla="*/ 28 h 28"/>
                <a:gd name="T42" fmla="*/ 16 w 31"/>
                <a:gd name="T43" fmla="*/ 28 h 28"/>
                <a:gd name="T44" fmla="*/ 12 w 31"/>
                <a:gd name="T45" fmla="*/ 28 h 28"/>
                <a:gd name="T46" fmla="*/ 11 w 31"/>
                <a:gd name="T47" fmla="*/ 27 h 28"/>
                <a:gd name="T48" fmla="*/ 8 w 31"/>
                <a:gd name="T49" fmla="*/ 27 h 28"/>
                <a:gd name="T50" fmla="*/ 6 w 31"/>
                <a:gd name="T51" fmla="*/ 26 h 28"/>
                <a:gd name="T52" fmla="*/ 4 w 31"/>
                <a:gd name="T53" fmla="*/ 23 h 28"/>
                <a:gd name="T54" fmla="*/ 4 w 31"/>
                <a:gd name="T55" fmla="*/ 22 h 28"/>
                <a:gd name="T56" fmla="*/ 2 w 31"/>
                <a:gd name="T57" fmla="*/ 20 h 28"/>
                <a:gd name="T58" fmla="*/ 2 w 31"/>
                <a:gd name="T59" fmla="*/ 19 h 28"/>
                <a:gd name="T60" fmla="*/ 0 w 31"/>
                <a:gd name="T61" fmla="*/ 15 h 28"/>
                <a:gd name="T62" fmla="*/ 0 w 31"/>
                <a:gd name="T63" fmla="*/ 14 h 28"/>
                <a:gd name="T64" fmla="*/ 2 w 31"/>
                <a:gd name="T65" fmla="*/ 10 h 28"/>
                <a:gd name="T66" fmla="*/ 3 w 31"/>
                <a:gd name="T67" fmla="*/ 9 h 28"/>
                <a:gd name="T68" fmla="*/ 4 w 31"/>
                <a:gd name="T69" fmla="*/ 7 h 28"/>
                <a:gd name="T70" fmla="*/ 4 w 31"/>
                <a:gd name="T71" fmla="*/ 6 h 28"/>
                <a:gd name="T72" fmla="*/ 6 w 31"/>
                <a:gd name="T73" fmla="*/ 3 h 28"/>
                <a:gd name="T74" fmla="*/ 8 w 31"/>
                <a:gd name="T75" fmla="*/ 2 h 28"/>
                <a:gd name="T76" fmla="*/ 11 w 31"/>
                <a:gd name="T77" fmla="*/ 0 h 28"/>
                <a:gd name="T78" fmla="*/ 14 w 31"/>
                <a:gd name="T79" fmla="*/ 0 h 28"/>
                <a:gd name="T80" fmla="*/ 16 w 31"/>
                <a:gd name="T81" fmla="*/ 0 h 28"/>
                <a:gd name="T82" fmla="*/ 17 w 31"/>
                <a:gd name="T83" fmla="*/ 0 h 28"/>
                <a:gd name="T84" fmla="*/ 19 w 31"/>
                <a:gd name="T85" fmla="*/ 0 h 28"/>
                <a:gd name="T86" fmla="*/ 21 w 31"/>
                <a:gd name="T87" fmla="*/ 0 h 28"/>
                <a:gd name="T88" fmla="*/ 22 w 31"/>
                <a:gd name="T89" fmla="*/ 0 h 28"/>
                <a:gd name="T90" fmla="*/ 24 w 31"/>
                <a:gd name="T91" fmla="*/ 1 h 28"/>
                <a:gd name="T92" fmla="*/ 24 w 31"/>
                <a:gd name="T93" fmla="*/ 2 h 28"/>
                <a:gd name="T94" fmla="*/ 27 w 31"/>
                <a:gd name="T95" fmla="*/ 3 h 28"/>
                <a:gd name="T96" fmla="*/ 28 w 31"/>
                <a:gd name="T97" fmla="*/ 4 h 28"/>
                <a:gd name="T98" fmla="*/ 30 w 31"/>
                <a:gd name="T99" fmla="*/ 6 h 28"/>
                <a:gd name="T100" fmla="*/ 31 w 31"/>
                <a:gd name="T101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" h="28">
                  <a:moveTo>
                    <a:pt x="31" y="6"/>
                  </a:moveTo>
                  <a:lnTo>
                    <a:pt x="31" y="7"/>
                  </a:lnTo>
                  <a:lnTo>
                    <a:pt x="31" y="8"/>
                  </a:lnTo>
                  <a:lnTo>
                    <a:pt x="31" y="9"/>
                  </a:lnTo>
                  <a:lnTo>
                    <a:pt x="31" y="13"/>
                  </a:lnTo>
                  <a:lnTo>
                    <a:pt x="31" y="14"/>
                  </a:lnTo>
                  <a:lnTo>
                    <a:pt x="31" y="17"/>
                  </a:lnTo>
                  <a:lnTo>
                    <a:pt x="31" y="19"/>
                  </a:lnTo>
                  <a:lnTo>
                    <a:pt x="31" y="21"/>
                  </a:lnTo>
                  <a:lnTo>
                    <a:pt x="31" y="22"/>
                  </a:lnTo>
                  <a:lnTo>
                    <a:pt x="30" y="23"/>
                  </a:lnTo>
                  <a:lnTo>
                    <a:pt x="29" y="25"/>
                  </a:lnTo>
                  <a:lnTo>
                    <a:pt x="28" y="26"/>
                  </a:lnTo>
                  <a:lnTo>
                    <a:pt x="27" y="26"/>
                  </a:lnTo>
                  <a:lnTo>
                    <a:pt x="25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2" y="27"/>
                  </a:lnTo>
                  <a:lnTo>
                    <a:pt x="21" y="28"/>
                  </a:lnTo>
                  <a:lnTo>
                    <a:pt x="19" y="28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8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19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6" y="3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7" y="3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7F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90" name="Freeform 218">
              <a:extLst>
                <a:ext uri="{FF2B5EF4-FFF2-40B4-BE49-F238E27FC236}">
                  <a16:creationId xmlns:a16="http://schemas.microsoft.com/office/drawing/2014/main" id="{B2E140FA-D9A9-EA45-DF47-C8EC0BD19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" y="1275"/>
              <a:ext cx="4" cy="3"/>
            </a:xfrm>
            <a:custGeom>
              <a:avLst/>
              <a:gdLst>
                <a:gd name="T0" fmla="*/ 12 w 12"/>
                <a:gd name="T1" fmla="*/ 4 h 10"/>
                <a:gd name="T2" fmla="*/ 12 w 12"/>
                <a:gd name="T3" fmla="*/ 5 h 10"/>
                <a:gd name="T4" fmla="*/ 10 w 12"/>
                <a:gd name="T5" fmla="*/ 6 h 10"/>
                <a:gd name="T6" fmla="*/ 10 w 12"/>
                <a:gd name="T7" fmla="*/ 7 h 10"/>
                <a:gd name="T8" fmla="*/ 10 w 12"/>
                <a:gd name="T9" fmla="*/ 8 h 10"/>
                <a:gd name="T10" fmla="*/ 10 w 12"/>
                <a:gd name="T11" fmla="*/ 8 h 10"/>
                <a:gd name="T12" fmla="*/ 9 w 12"/>
                <a:gd name="T13" fmla="*/ 8 h 10"/>
                <a:gd name="T14" fmla="*/ 8 w 12"/>
                <a:gd name="T15" fmla="*/ 10 h 10"/>
                <a:gd name="T16" fmla="*/ 7 w 12"/>
                <a:gd name="T17" fmla="*/ 10 h 10"/>
                <a:gd name="T18" fmla="*/ 6 w 12"/>
                <a:gd name="T19" fmla="*/ 10 h 10"/>
                <a:gd name="T20" fmla="*/ 6 w 12"/>
                <a:gd name="T21" fmla="*/ 10 h 10"/>
                <a:gd name="T22" fmla="*/ 4 w 12"/>
                <a:gd name="T23" fmla="*/ 10 h 10"/>
                <a:gd name="T24" fmla="*/ 3 w 12"/>
                <a:gd name="T25" fmla="*/ 10 h 10"/>
                <a:gd name="T26" fmla="*/ 2 w 12"/>
                <a:gd name="T27" fmla="*/ 10 h 10"/>
                <a:gd name="T28" fmla="*/ 2 w 12"/>
                <a:gd name="T29" fmla="*/ 8 h 10"/>
                <a:gd name="T30" fmla="*/ 1 w 12"/>
                <a:gd name="T31" fmla="*/ 8 h 10"/>
                <a:gd name="T32" fmla="*/ 1 w 12"/>
                <a:gd name="T33" fmla="*/ 8 h 10"/>
                <a:gd name="T34" fmla="*/ 1 w 12"/>
                <a:gd name="T35" fmla="*/ 7 h 10"/>
                <a:gd name="T36" fmla="*/ 1 w 12"/>
                <a:gd name="T37" fmla="*/ 6 h 10"/>
                <a:gd name="T38" fmla="*/ 0 w 12"/>
                <a:gd name="T39" fmla="*/ 6 h 10"/>
                <a:gd name="T40" fmla="*/ 1 w 12"/>
                <a:gd name="T41" fmla="*/ 5 h 10"/>
                <a:gd name="T42" fmla="*/ 1 w 12"/>
                <a:gd name="T43" fmla="*/ 4 h 10"/>
                <a:gd name="T44" fmla="*/ 1 w 12"/>
                <a:gd name="T45" fmla="*/ 4 h 10"/>
                <a:gd name="T46" fmla="*/ 1 w 12"/>
                <a:gd name="T47" fmla="*/ 3 h 10"/>
                <a:gd name="T48" fmla="*/ 1 w 12"/>
                <a:gd name="T49" fmla="*/ 3 h 10"/>
                <a:gd name="T50" fmla="*/ 2 w 12"/>
                <a:gd name="T51" fmla="*/ 1 h 10"/>
                <a:gd name="T52" fmla="*/ 3 w 12"/>
                <a:gd name="T53" fmla="*/ 0 h 10"/>
                <a:gd name="T54" fmla="*/ 4 w 12"/>
                <a:gd name="T55" fmla="*/ 0 h 10"/>
                <a:gd name="T56" fmla="*/ 6 w 12"/>
                <a:gd name="T57" fmla="*/ 0 h 10"/>
                <a:gd name="T58" fmla="*/ 6 w 12"/>
                <a:gd name="T59" fmla="*/ 0 h 10"/>
                <a:gd name="T60" fmla="*/ 7 w 12"/>
                <a:gd name="T61" fmla="*/ 0 h 10"/>
                <a:gd name="T62" fmla="*/ 8 w 12"/>
                <a:gd name="T63" fmla="*/ 0 h 10"/>
                <a:gd name="T64" fmla="*/ 9 w 12"/>
                <a:gd name="T65" fmla="*/ 0 h 10"/>
                <a:gd name="T66" fmla="*/ 9 w 12"/>
                <a:gd name="T67" fmla="*/ 1 h 10"/>
                <a:gd name="T68" fmla="*/ 10 w 12"/>
                <a:gd name="T69" fmla="*/ 1 h 10"/>
                <a:gd name="T70" fmla="*/ 10 w 12"/>
                <a:gd name="T71" fmla="*/ 3 h 10"/>
                <a:gd name="T72" fmla="*/ 10 w 12"/>
                <a:gd name="T73" fmla="*/ 4 h 10"/>
                <a:gd name="T74" fmla="*/ 10 w 12"/>
                <a:gd name="T75" fmla="*/ 4 h 10"/>
                <a:gd name="T76" fmla="*/ 12 w 12"/>
                <a:gd name="T7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" h="10">
                  <a:moveTo>
                    <a:pt x="12" y="4"/>
                  </a:moveTo>
                  <a:lnTo>
                    <a:pt x="12" y="5"/>
                  </a:lnTo>
                  <a:lnTo>
                    <a:pt x="10" y="6"/>
                  </a:lnTo>
                  <a:lnTo>
                    <a:pt x="10" y="7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91" name="Freeform 219">
              <a:extLst>
                <a:ext uri="{FF2B5EF4-FFF2-40B4-BE49-F238E27FC236}">
                  <a16:creationId xmlns:a16="http://schemas.microsoft.com/office/drawing/2014/main" id="{C6110C85-9D92-8B11-A866-C05B601A5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" y="1264"/>
              <a:ext cx="7" cy="25"/>
            </a:xfrm>
            <a:custGeom>
              <a:avLst/>
              <a:gdLst>
                <a:gd name="T0" fmla="*/ 21 w 21"/>
                <a:gd name="T1" fmla="*/ 0 h 76"/>
                <a:gd name="T2" fmla="*/ 20 w 21"/>
                <a:gd name="T3" fmla="*/ 0 h 76"/>
                <a:gd name="T4" fmla="*/ 19 w 21"/>
                <a:gd name="T5" fmla="*/ 1 h 76"/>
                <a:gd name="T6" fmla="*/ 17 w 21"/>
                <a:gd name="T7" fmla="*/ 3 h 76"/>
                <a:gd name="T8" fmla="*/ 17 w 21"/>
                <a:gd name="T9" fmla="*/ 4 h 76"/>
                <a:gd name="T10" fmla="*/ 16 w 21"/>
                <a:gd name="T11" fmla="*/ 6 h 76"/>
                <a:gd name="T12" fmla="*/ 15 w 21"/>
                <a:gd name="T13" fmla="*/ 6 h 76"/>
                <a:gd name="T14" fmla="*/ 14 w 21"/>
                <a:gd name="T15" fmla="*/ 8 h 76"/>
                <a:gd name="T16" fmla="*/ 14 w 21"/>
                <a:gd name="T17" fmla="*/ 9 h 76"/>
                <a:gd name="T18" fmla="*/ 8 w 21"/>
                <a:gd name="T19" fmla="*/ 19 h 76"/>
                <a:gd name="T20" fmla="*/ 3 w 21"/>
                <a:gd name="T21" fmla="*/ 28 h 76"/>
                <a:gd name="T22" fmla="*/ 1 w 21"/>
                <a:gd name="T23" fmla="*/ 37 h 76"/>
                <a:gd name="T24" fmla="*/ 0 w 21"/>
                <a:gd name="T25" fmla="*/ 44 h 76"/>
                <a:gd name="T26" fmla="*/ 1 w 21"/>
                <a:gd name="T27" fmla="*/ 51 h 76"/>
                <a:gd name="T28" fmla="*/ 2 w 21"/>
                <a:gd name="T29" fmla="*/ 57 h 76"/>
                <a:gd name="T30" fmla="*/ 4 w 21"/>
                <a:gd name="T31" fmla="*/ 62 h 76"/>
                <a:gd name="T32" fmla="*/ 8 w 21"/>
                <a:gd name="T33" fmla="*/ 65 h 76"/>
                <a:gd name="T34" fmla="*/ 10 w 21"/>
                <a:gd name="T35" fmla="*/ 71 h 76"/>
                <a:gd name="T36" fmla="*/ 13 w 21"/>
                <a:gd name="T3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76">
                  <a:moveTo>
                    <a:pt x="21" y="0"/>
                  </a:moveTo>
                  <a:lnTo>
                    <a:pt x="20" y="0"/>
                  </a:lnTo>
                  <a:lnTo>
                    <a:pt x="19" y="1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6" y="6"/>
                  </a:lnTo>
                  <a:lnTo>
                    <a:pt x="15" y="6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8" y="19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4"/>
                  </a:lnTo>
                  <a:lnTo>
                    <a:pt x="1" y="51"/>
                  </a:lnTo>
                  <a:lnTo>
                    <a:pt x="2" y="57"/>
                  </a:lnTo>
                  <a:lnTo>
                    <a:pt x="4" y="62"/>
                  </a:lnTo>
                  <a:lnTo>
                    <a:pt x="8" y="65"/>
                  </a:lnTo>
                  <a:lnTo>
                    <a:pt x="10" y="71"/>
                  </a:lnTo>
                  <a:lnTo>
                    <a:pt x="13" y="76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92" name="Freeform 220">
              <a:extLst>
                <a:ext uri="{FF2B5EF4-FFF2-40B4-BE49-F238E27FC236}">
                  <a16:creationId xmlns:a16="http://schemas.microsoft.com/office/drawing/2014/main" id="{18180F83-F87D-CF0D-C56B-7B73212BA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" y="1221"/>
              <a:ext cx="11" cy="11"/>
            </a:xfrm>
            <a:custGeom>
              <a:avLst/>
              <a:gdLst>
                <a:gd name="T0" fmla="*/ 0 w 34"/>
                <a:gd name="T1" fmla="*/ 12 h 34"/>
                <a:gd name="T2" fmla="*/ 0 w 34"/>
                <a:gd name="T3" fmla="*/ 13 h 34"/>
                <a:gd name="T4" fmla="*/ 2 w 34"/>
                <a:gd name="T5" fmla="*/ 13 h 34"/>
                <a:gd name="T6" fmla="*/ 2 w 34"/>
                <a:gd name="T7" fmla="*/ 16 h 34"/>
                <a:gd name="T8" fmla="*/ 2 w 34"/>
                <a:gd name="T9" fmla="*/ 18 h 34"/>
                <a:gd name="T10" fmla="*/ 3 w 34"/>
                <a:gd name="T11" fmla="*/ 20 h 34"/>
                <a:gd name="T12" fmla="*/ 3 w 34"/>
                <a:gd name="T13" fmla="*/ 23 h 34"/>
                <a:gd name="T14" fmla="*/ 4 w 34"/>
                <a:gd name="T15" fmla="*/ 25 h 34"/>
                <a:gd name="T16" fmla="*/ 5 w 34"/>
                <a:gd name="T17" fmla="*/ 26 h 34"/>
                <a:gd name="T18" fmla="*/ 5 w 34"/>
                <a:gd name="T19" fmla="*/ 29 h 34"/>
                <a:gd name="T20" fmla="*/ 5 w 34"/>
                <a:gd name="T21" fmla="*/ 30 h 34"/>
                <a:gd name="T22" fmla="*/ 6 w 34"/>
                <a:gd name="T23" fmla="*/ 31 h 34"/>
                <a:gd name="T24" fmla="*/ 8 w 34"/>
                <a:gd name="T25" fmla="*/ 32 h 34"/>
                <a:gd name="T26" fmla="*/ 9 w 34"/>
                <a:gd name="T27" fmla="*/ 32 h 34"/>
                <a:gd name="T28" fmla="*/ 9 w 34"/>
                <a:gd name="T29" fmla="*/ 34 h 34"/>
                <a:gd name="T30" fmla="*/ 11 w 34"/>
                <a:gd name="T31" fmla="*/ 34 h 34"/>
                <a:gd name="T32" fmla="*/ 12 w 34"/>
                <a:gd name="T33" fmla="*/ 34 h 34"/>
                <a:gd name="T34" fmla="*/ 14 w 34"/>
                <a:gd name="T35" fmla="*/ 34 h 34"/>
                <a:gd name="T36" fmla="*/ 16 w 34"/>
                <a:gd name="T37" fmla="*/ 34 h 34"/>
                <a:gd name="T38" fmla="*/ 18 w 34"/>
                <a:gd name="T39" fmla="*/ 34 h 34"/>
                <a:gd name="T40" fmla="*/ 18 w 34"/>
                <a:gd name="T41" fmla="*/ 34 h 34"/>
                <a:gd name="T42" fmla="*/ 22 w 34"/>
                <a:gd name="T43" fmla="*/ 32 h 34"/>
                <a:gd name="T44" fmla="*/ 24 w 34"/>
                <a:gd name="T45" fmla="*/ 32 h 34"/>
                <a:gd name="T46" fmla="*/ 27 w 34"/>
                <a:gd name="T47" fmla="*/ 31 h 34"/>
                <a:gd name="T48" fmla="*/ 28 w 34"/>
                <a:gd name="T49" fmla="*/ 29 h 34"/>
                <a:gd name="T50" fmla="*/ 30 w 34"/>
                <a:gd name="T51" fmla="*/ 26 h 34"/>
                <a:gd name="T52" fmla="*/ 31 w 34"/>
                <a:gd name="T53" fmla="*/ 25 h 34"/>
                <a:gd name="T54" fmla="*/ 33 w 34"/>
                <a:gd name="T55" fmla="*/ 23 h 34"/>
                <a:gd name="T56" fmla="*/ 34 w 34"/>
                <a:gd name="T57" fmla="*/ 20 h 34"/>
                <a:gd name="T58" fmla="*/ 34 w 34"/>
                <a:gd name="T59" fmla="*/ 18 h 34"/>
                <a:gd name="T60" fmla="*/ 34 w 34"/>
                <a:gd name="T61" fmla="*/ 15 h 34"/>
                <a:gd name="T62" fmla="*/ 33 w 34"/>
                <a:gd name="T63" fmla="*/ 12 h 34"/>
                <a:gd name="T64" fmla="*/ 31 w 34"/>
                <a:gd name="T65" fmla="*/ 10 h 34"/>
                <a:gd name="T66" fmla="*/ 31 w 34"/>
                <a:gd name="T67" fmla="*/ 7 h 34"/>
                <a:gd name="T68" fmla="*/ 29 w 34"/>
                <a:gd name="T69" fmla="*/ 5 h 34"/>
                <a:gd name="T70" fmla="*/ 27 w 34"/>
                <a:gd name="T71" fmla="*/ 5 h 34"/>
                <a:gd name="T72" fmla="*/ 25 w 34"/>
                <a:gd name="T73" fmla="*/ 3 h 34"/>
                <a:gd name="T74" fmla="*/ 22 w 34"/>
                <a:gd name="T75" fmla="*/ 1 h 34"/>
                <a:gd name="T76" fmla="*/ 21 w 34"/>
                <a:gd name="T77" fmla="*/ 0 h 34"/>
                <a:gd name="T78" fmla="*/ 18 w 34"/>
                <a:gd name="T79" fmla="*/ 0 h 34"/>
                <a:gd name="T80" fmla="*/ 15 w 34"/>
                <a:gd name="T81" fmla="*/ 0 h 34"/>
                <a:gd name="T82" fmla="*/ 14 w 34"/>
                <a:gd name="T83" fmla="*/ 0 h 34"/>
                <a:gd name="T84" fmla="*/ 11 w 34"/>
                <a:gd name="T85" fmla="*/ 1 h 34"/>
                <a:gd name="T86" fmla="*/ 9 w 34"/>
                <a:gd name="T87" fmla="*/ 1 h 34"/>
                <a:gd name="T88" fmla="*/ 8 w 34"/>
                <a:gd name="T89" fmla="*/ 3 h 34"/>
                <a:gd name="T90" fmla="*/ 5 w 34"/>
                <a:gd name="T91" fmla="*/ 4 h 34"/>
                <a:gd name="T92" fmla="*/ 5 w 34"/>
                <a:gd name="T93" fmla="*/ 5 h 34"/>
                <a:gd name="T94" fmla="*/ 4 w 34"/>
                <a:gd name="T95" fmla="*/ 6 h 34"/>
                <a:gd name="T96" fmla="*/ 3 w 34"/>
                <a:gd name="T97" fmla="*/ 9 h 34"/>
                <a:gd name="T98" fmla="*/ 2 w 34"/>
                <a:gd name="T99" fmla="*/ 10 h 34"/>
                <a:gd name="T100" fmla="*/ 0 w 34"/>
                <a:gd name="T101" fmla="*/ 1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4" h="34">
                  <a:moveTo>
                    <a:pt x="0" y="12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3" y="20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6" y="31"/>
                  </a:lnTo>
                  <a:lnTo>
                    <a:pt x="8" y="32"/>
                  </a:lnTo>
                  <a:lnTo>
                    <a:pt x="9" y="32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2" y="32"/>
                  </a:lnTo>
                  <a:lnTo>
                    <a:pt x="24" y="32"/>
                  </a:lnTo>
                  <a:lnTo>
                    <a:pt x="27" y="31"/>
                  </a:lnTo>
                  <a:lnTo>
                    <a:pt x="28" y="29"/>
                  </a:lnTo>
                  <a:lnTo>
                    <a:pt x="30" y="26"/>
                  </a:lnTo>
                  <a:lnTo>
                    <a:pt x="31" y="25"/>
                  </a:lnTo>
                  <a:lnTo>
                    <a:pt x="33" y="23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34" y="15"/>
                  </a:lnTo>
                  <a:lnTo>
                    <a:pt x="33" y="12"/>
                  </a:lnTo>
                  <a:lnTo>
                    <a:pt x="31" y="10"/>
                  </a:lnTo>
                  <a:lnTo>
                    <a:pt x="31" y="7"/>
                  </a:lnTo>
                  <a:lnTo>
                    <a:pt x="29" y="5"/>
                  </a:lnTo>
                  <a:lnTo>
                    <a:pt x="27" y="5"/>
                  </a:lnTo>
                  <a:lnTo>
                    <a:pt x="25" y="3"/>
                  </a:lnTo>
                  <a:lnTo>
                    <a:pt x="22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9"/>
                  </a:lnTo>
                  <a:lnTo>
                    <a:pt x="2" y="1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F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93" name="Freeform 221">
              <a:extLst>
                <a:ext uri="{FF2B5EF4-FFF2-40B4-BE49-F238E27FC236}">
                  <a16:creationId xmlns:a16="http://schemas.microsoft.com/office/drawing/2014/main" id="{8BC9EC59-6B51-B31A-AF66-5223D6F53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8" y="1224"/>
              <a:ext cx="4" cy="4"/>
            </a:xfrm>
            <a:custGeom>
              <a:avLst/>
              <a:gdLst>
                <a:gd name="T0" fmla="*/ 0 w 12"/>
                <a:gd name="T1" fmla="*/ 7 h 11"/>
                <a:gd name="T2" fmla="*/ 0 w 12"/>
                <a:gd name="T3" fmla="*/ 8 h 11"/>
                <a:gd name="T4" fmla="*/ 1 w 12"/>
                <a:gd name="T5" fmla="*/ 8 h 11"/>
                <a:gd name="T6" fmla="*/ 3 w 12"/>
                <a:gd name="T7" fmla="*/ 9 h 11"/>
                <a:gd name="T8" fmla="*/ 3 w 12"/>
                <a:gd name="T9" fmla="*/ 10 h 11"/>
                <a:gd name="T10" fmla="*/ 4 w 12"/>
                <a:gd name="T11" fmla="*/ 10 h 11"/>
                <a:gd name="T12" fmla="*/ 4 w 12"/>
                <a:gd name="T13" fmla="*/ 11 h 11"/>
                <a:gd name="T14" fmla="*/ 5 w 12"/>
                <a:gd name="T15" fmla="*/ 11 h 11"/>
                <a:gd name="T16" fmla="*/ 6 w 12"/>
                <a:gd name="T17" fmla="*/ 11 h 11"/>
                <a:gd name="T18" fmla="*/ 7 w 12"/>
                <a:gd name="T19" fmla="*/ 11 h 11"/>
                <a:gd name="T20" fmla="*/ 9 w 12"/>
                <a:gd name="T21" fmla="*/ 11 h 11"/>
                <a:gd name="T22" fmla="*/ 9 w 12"/>
                <a:gd name="T23" fmla="*/ 11 h 11"/>
                <a:gd name="T24" fmla="*/ 10 w 12"/>
                <a:gd name="T25" fmla="*/ 10 h 11"/>
                <a:gd name="T26" fmla="*/ 10 w 12"/>
                <a:gd name="T27" fmla="*/ 9 h 11"/>
                <a:gd name="T28" fmla="*/ 11 w 12"/>
                <a:gd name="T29" fmla="*/ 9 h 11"/>
                <a:gd name="T30" fmla="*/ 12 w 12"/>
                <a:gd name="T31" fmla="*/ 8 h 11"/>
                <a:gd name="T32" fmla="*/ 12 w 12"/>
                <a:gd name="T33" fmla="*/ 8 h 11"/>
                <a:gd name="T34" fmla="*/ 12 w 12"/>
                <a:gd name="T35" fmla="*/ 7 h 11"/>
                <a:gd name="T36" fmla="*/ 12 w 12"/>
                <a:gd name="T37" fmla="*/ 6 h 11"/>
                <a:gd name="T38" fmla="*/ 12 w 12"/>
                <a:gd name="T39" fmla="*/ 4 h 11"/>
                <a:gd name="T40" fmla="*/ 12 w 12"/>
                <a:gd name="T41" fmla="*/ 3 h 11"/>
                <a:gd name="T42" fmla="*/ 12 w 12"/>
                <a:gd name="T43" fmla="*/ 3 h 11"/>
                <a:gd name="T44" fmla="*/ 11 w 12"/>
                <a:gd name="T45" fmla="*/ 3 h 11"/>
                <a:gd name="T46" fmla="*/ 11 w 12"/>
                <a:gd name="T47" fmla="*/ 2 h 11"/>
                <a:gd name="T48" fmla="*/ 10 w 12"/>
                <a:gd name="T49" fmla="*/ 1 h 11"/>
                <a:gd name="T50" fmla="*/ 9 w 12"/>
                <a:gd name="T51" fmla="*/ 1 h 11"/>
                <a:gd name="T52" fmla="*/ 9 w 12"/>
                <a:gd name="T53" fmla="*/ 0 h 11"/>
                <a:gd name="T54" fmla="*/ 7 w 12"/>
                <a:gd name="T55" fmla="*/ 0 h 11"/>
                <a:gd name="T56" fmla="*/ 6 w 12"/>
                <a:gd name="T57" fmla="*/ 0 h 11"/>
                <a:gd name="T58" fmla="*/ 5 w 12"/>
                <a:gd name="T59" fmla="*/ 0 h 11"/>
                <a:gd name="T60" fmla="*/ 4 w 12"/>
                <a:gd name="T61" fmla="*/ 0 h 11"/>
                <a:gd name="T62" fmla="*/ 4 w 12"/>
                <a:gd name="T63" fmla="*/ 1 h 11"/>
                <a:gd name="T64" fmla="*/ 3 w 12"/>
                <a:gd name="T65" fmla="*/ 2 h 11"/>
                <a:gd name="T66" fmla="*/ 1 w 12"/>
                <a:gd name="T67" fmla="*/ 2 h 11"/>
                <a:gd name="T68" fmla="*/ 1 w 12"/>
                <a:gd name="T69" fmla="*/ 3 h 11"/>
                <a:gd name="T70" fmla="*/ 1 w 12"/>
                <a:gd name="T71" fmla="*/ 3 h 11"/>
                <a:gd name="T72" fmla="*/ 0 w 12"/>
                <a:gd name="T73" fmla="*/ 4 h 11"/>
                <a:gd name="T74" fmla="*/ 0 w 12"/>
                <a:gd name="T75" fmla="*/ 6 h 11"/>
                <a:gd name="T76" fmla="*/ 0 w 12"/>
                <a:gd name="T7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" h="11">
                  <a:moveTo>
                    <a:pt x="0" y="7"/>
                  </a:moveTo>
                  <a:lnTo>
                    <a:pt x="0" y="8"/>
                  </a:lnTo>
                  <a:lnTo>
                    <a:pt x="1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7" y="11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94" name="Freeform 222">
              <a:extLst>
                <a:ext uri="{FF2B5EF4-FFF2-40B4-BE49-F238E27FC236}">
                  <a16:creationId xmlns:a16="http://schemas.microsoft.com/office/drawing/2014/main" id="{4C1338BF-D69A-9BB1-8ABA-D73E20266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4" y="1209"/>
              <a:ext cx="10" cy="32"/>
            </a:xfrm>
            <a:custGeom>
              <a:avLst/>
              <a:gdLst>
                <a:gd name="T0" fmla="*/ 31 w 31"/>
                <a:gd name="T1" fmla="*/ 98 h 98"/>
                <a:gd name="T2" fmla="*/ 30 w 31"/>
                <a:gd name="T3" fmla="*/ 97 h 98"/>
                <a:gd name="T4" fmla="*/ 29 w 31"/>
                <a:gd name="T5" fmla="*/ 97 h 98"/>
                <a:gd name="T6" fmla="*/ 28 w 31"/>
                <a:gd name="T7" fmla="*/ 96 h 98"/>
                <a:gd name="T8" fmla="*/ 27 w 31"/>
                <a:gd name="T9" fmla="*/ 96 h 98"/>
                <a:gd name="T10" fmla="*/ 25 w 31"/>
                <a:gd name="T11" fmla="*/ 94 h 98"/>
                <a:gd name="T12" fmla="*/ 24 w 31"/>
                <a:gd name="T13" fmla="*/ 93 h 98"/>
                <a:gd name="T14" fmla="*/ 23 w 31"/>
                <a:gd name="T15" fmla="*/ 92 h 98"/>
                <a:gd name="T16" fmla="*/ 23 w 31"/>
                <a:gd name="T17" fmla="*/ 91 h 98"/>
                <a:gd name="T18" fmla="*/ 22 w 31"/>
                <a:gd name="T19" fmla="*/ 91 h 98"/>
                <a:gd name="T20" fmla="*/ 12 w 31"/>
                <a:gd name="T21" fmla="*/ 78 h 98"/>
                <a:gd name="T22" fmla="*/ 6 w 31"/>
                <a:gd name="T23" fmla="*/ 66 h 98"/>
                <a:gd name="T24" fmla="*/ 3 w 31"/>
                <a:gd name="T25" fmla="*/ 55 h 98"/>
                <a:gd name="T26" fmla="*/ 0 w 31"/>
                <a:gd name="T27" fmla="*/ 46 h 98"/>
                <a:gd name="T28" fmla="*/ 0 w 31"/>
                <a:gd name="T29" fmla="*/ 37 h 98"/>
                <a:gd name="T30" fmla="*/ 3 w 31"/>
                <a:gd name="T31" fmla="*/ 30 h 98"/>
                <a:gd name="T32" fmla="*/ 5 w 31"/>
                <a:gd name="T33" fmla="*/ 22 h 98"/>
                <a:gd name="T34" fmla="*/ 9 w 31"/>
                <a:gd name="T35" fmla="*/ 15 h 98"/>
                <a:gd name="T36" fmla="*/ 11 w 31"/>
                <a:gd name="T37" fmla="*/ 8 h 98"/>
                <a:gd name="T38" fmla="*/ 14 w 31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98">
                  <a:moveTo>
                    <a:pt x="31" y="98"/>
                  </a:moveTo>
                  <a:lnTo>
                    <a:pt x="30" y="97"/>
                  </a:lnTo>
                  <a:lnTo>
                    <a:pt x="29" y="97"/>
                  </a:lnTo>
                  <a:lnTo>
                    <a:pt x="28" y="96"/>
                  </a:lnTo>
                  <a:lnTo>
                    <a:pt x="27" y="96"/>
                  </a:lnTo>
                  <a:lnTo>
                    <a:pt x="25" y="94"/>
                  </a:lnTo>
                  <a:lnTo>
                    <a:pt x="24" y="93"/>
                  </a:lnTo>
                  <a:lnTo>
                    <a:pt x="23" y="92"/>
                  </a:lnTo>
                  <a:lnTo>
                    <a:pt x="23" y="91"/>
                  </a:lnTo>
                  <a:lnTo>
                    <a:pt x="22" y="91"/>
                  </a:lnTo>
                  <a:lnTo>
                    <a:pt x="12" y="78"/>
                  </a:lnTo>
                  <a:lnTo>
                    <a:pt x="6" y="66"/>
                  </a:lnTo>
                  <a:lnTo>
                    <a:pt x="3" y="55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3" y="30"/>
                  </a:lnTo>
                  <a:lnTo>
                    <a:pt x="5" y="22"/>
                  </a:lnTo>
                  <a:lnTo>
                    <a:pt x="9" y="15"/>
                  </a:lnTo>
                  <a:lnTo>
                    <a:pt x="11" y="8"/>
                  </a:lnTo>
                  <a:lnTo>
                    <a:pt x="14" y="0"/>
                  </a:lnTo>
                </a:path>
              </a:pathLst>
            </a:custGeom>
            <a:noFill/>
            <a:ln w="11113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7296" name="Group 224">
            <a:extLst>
              <a:ext uri="{FF2B5EF4-FFF2-40B4-BE49-F238E27FC236}">
                <a16:creationId xmlns:a16="http://schemas.microsoft.com/office/drawing/2014/main" id="{F63A5606-9957-5384-831F-97CFCC8D5C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5800" y="3124200"/>
            <a:ext cx="1492250" cy="1693863"/>
            <a:chOff x="432" y="1968"/>
            <a:chExt cx="940" cy="1067"/>
          </a:xfrm>
        </p:grpSpPr>
        <p:sp>
          <p:nvSpPr>
            <p:cNvPr id="387295" name="AutoShape 223">
              <a:extLst>
                <a:ext uri="{FF2B5EF4-FFF2-40B4-BE49-F238E27FC236}">
                  <a16:creationId xmlns:a16="http://schemas.microsoft.com/office/drawing/2014/main" id="{5BB2F95E-5056-5D87-9573-AA87E5D1B09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2" y="1968"/>
              <a:ext cx="940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97" name="Freeform 225">
              <a:extLst>
                <a:ext uri="{FF2B5EF4-FFF2-40B4-BE49-F238E27FC236}">
                  <a16:creationId xmlns:a16="http://schemas.microsoft.com/office/drawing/2014/main" id="{DE7CDCDF-3AFC-47EE-D5AE-38977CB00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2295"/>
              <a:ext cx="347" cy="322"/>
            </a:xfrm>
            <a:custGeom>
              <a:avLst/>
              <a:gdLst>
                <a:gd name="T0" fmla="*/ 53 w 1040"/>
                <a:gd name="T1" fmla="*/ 0 h 966"/>
                <a:gd name="T2" fmla="*/ 54 w 1040"/>
                <a:gd name="T3" fmla="*/ 19 h 966"/>
                <a:gd name="T4" fmla="*/ 51 w 1040"/>
                <a:gd name="T5" fmla="*/ 36 h 966"/>
                <a:gd name="T6" fmla="*/ 48 w 1040"/>
                <a:gd name="T7" fmla="*/ 49 h 966"/>
                <a:gd name="T8" fmla="*/ 43 w 1040"/>
                <a:gd name="T9" fmla="*/ 62 h 966"/>
                <a:gd name="T10" fmla="*/ 36 w 1040"/>
                <a:gd name="T11" fmla="*/ 73 h 966"/>
                <a:gd name="T12" fmla="*/ 30 w 1040"/>
                <a:gd name="T13" fmla="*/ 83 h 966"/>
                <a:gd name="T14" fmla="*/ 24 w 1040"/>
                <a:gd name="T15" fmla="*/ 94 h 966"/>
                <a:gd name="T16" fmla="*/ 17 w 1040"/>
                <a:gd name="T17" fmla="*/ 105 h 966"/>
                <a:gd name="T18" fmla="*/ 12 w 1040"/>
                <a:gd name="T19" fmla="*/ 119 h 966"/>
                <a:gd name="T20" fmla="*/ 9 w 1040"/>
                <a:gd name="T21" fmla="*/ 135 h 966"/>
                <a:gd name="T22" fmla="*/ 6 w 1040"/>
                <a:gd name="T23" fmla="*/ 149 h 966"/>
                <a:gd name="T24" fmla="*/ 7 w 1040"/>
                <a:gd name="T25" fmla="*/ 162 h 966"/>
                <a:gd name="T26" fmla="*/ 9 w 1040"/>
                <a:gd name="T27" fmla="*/ 173 h 966"/>
                <a:gd name="T28" fmla="*/ 12 w 1040"/>
                <a:gd name="T29" fmla="*/ 181 h 966"/>
                <a:gd name="T30" fmla="*/ 16 w 1040"/>
                <a:gd name="T31" fmla="*/ 188 h 966"/>
                <a:gd name="T32" fmla="*/ 19 w 1040"/>
                <a:gd name="T33" fmla="*/ 195 h 966"/>
                <a:gd name="T34" fmla="*/ 23 w 1040"/>
                <a:gd name="T35" fmla="*/ 201 h 966"/>
                <a:gd name="T36" fmla="*/ 24 w 1040"/>
                <a:gd name="T37" fmla="*/ 207 h 966"/>
                <a:gd name="T38" fmla="*/ 25 w 1040"/>
                <a:gd name="T39" fmla="*/ 213 h 966"/>
                <a:gd name="T40" fmla="*/ 23 w 1040"/>
                <a:gd name="T41" fmla="*/ 218 h 966"/>
                <a:gd name="T42" fmla="*/ 20 w 1040"/>
                <a:gd name="T43" fmla="*/ 226 h 966"/>
                <a:gd name="T44" fmla="*/ 16 w 1040"/>
                <a:gd name="T45" fmla="*/ 237 h 966"/>
                <a:gd name="T46" fmla="*/ 13 w 1040"/>
                <a:gd name="T47" fmla="*/ 251 h 966"/>
                <a:gd name="T48" fmla="*/ 9 w 1040"/>
                <a:gd name="T49" fmla="*/ 268 h 966"/>
                <a:gd name="T50" fmla="*/ 5 w 1040"/>
                <a:gd name="T51" fmla="*/ 286 h 966"/>
                <a:gd name="T52" fmla="*/ 3 w 1040"/>
                <a:gd name="T53" fmla="*/ 303 h 966"/>
                <a:gd name="T54" fmla="*/ 1 w 1040"/>
                <a:gd name="T55" fmla="*/ 323 h 966"/>
                <a:gd name="T56" fmla="*/ 0 w 1040"/>
                <a:gd name="T57" fmla="*/ 340 h 966"/>
                <a:gd name="T58" fmla="*/ 1 w 1040"/>
                <a:gd name="T59" fmla="*/ 357 h 966"/>
                <a:gd name="T60" fmla="*/ 3 w 1040"/>
                <a:gd name="T61" fmla="*/ 371 h 966"/>
                <a:gd name="T62" fmla="*/ 5 w 1040"/>
                <a:gd name="T63" fmla="*/ 392 h 966"/>
                <a:gd name="T64" fmla="*/ 4 w 1040"/>
                <a:gd name="T65" fmla="*/ 425 h 966"/>
                <a:gd name="T66" fmla="*/ 3 w 1040"/>
                <a:gd name="T67" fmla="*/ 469 h 966"/>
                <a:gd name="T68" fmla="*/ 0 w 1040"/>
                <a:gd name="T69" fmla="*/ 519 h 966"/>
                <a:gd name="T70" fmla="*/ 1 w 1040"/>
                <a:gd name="T71" fmla="*/ 575 h 966"/>
                <a:gd name="T72" fmla="*/ 6 w 1040"/>
                <a:gd name="T73" fmla="*/ 632 h 966"/>
                <a:gd name="T74" fmla="*/ 16 w 1040"/>
                <a:gd name="T75" fmla="*/ 690 h 966"/>
                <a:gd name="T76" fmla="*/ 32 w 1040"/>
                <a:gd name="T77" fmla="*/ 745 h 966"/>
                <a:gd name="T78" fmla="*/ 57 w 1040"/>
                <a:gd name="T79" fmla="*/ 795 h 966"/>
                <a:gd name="T80" fmla="*/ 92 w 1040"/>
                <a:gd name="T81" fmla="*/ 836 h 966"/>
                <a:gd name="T82" fmla="*/ 133 w 1040"/>
                <a:gd name="T83" fmla="*/ 870 h 966"/>
                <a:gd name="T84" fmla="*/ 172 w 1040"/>
                <a:gd name="T85" fmla="*/ 897 h 966"/>
                <a:gd name="T86" fmla="*/ 210 w 1040"/>
                <a:gd name="T87" fmla="*/ 918 h 966"/>
                <a:gd name="T88" fmla="*/ 246 w 1040"/>
                <a:gd name="T89" fmla="*/ 935 h 966"/>
                <a:gd name="T90" fmla="*/ 277 w 1040"/>
                <a:gd name="T91" fmla="*/ 947 h 966"/>
                <a:gd name="T92" fmla="*/ 304 w 1040"/>
                <a:gd name="T93" fmla="*/ 955 h 966"/>
                <a:gd name="T94" fmla="*/ 328 w 1040"/>
                <a:gd name="T95" fmla="*/ 960 h 966"/>
                <a:gd name="T96" fmla="*/ 345 w 1040"/>
                <a:gd name="T97" fmla="*/ 964 h 966"/>
                <a:gd name="T98" fmla="*/ 357 w 1040"/>
                <a:gd name="T99" fmla="*/ 965 h 966"/>
                <a:gd name="T100" fmla="*/ 360 w 1040"/>
                <a:gd name="T101" fmla="*/ 966 h 966"/>
                <a:gd name="T102" fmla="*/ 1040 w 1040"/>
                <a:gd name="T103" fmla="*/ 619 h 966"/>
                <a:gd name="T104" fmla="*/ 1024 w 1040"/>
                <a:gd name="T105" fmla="*/ 263 h 966"/>
                <a:gd name="T106" fmla="*/ 53 w 1040"/>
                <a:gd name="T107" fmla="*/ 0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0" h="966">
                  <a:moveTo>
                    <a:pt x="53" y="0"/>
                  </a:moveTo>
                  <a:lnTo>
                    <a:pt x="54" y="19"/>
                  </a:lnTo>
                  <a:lnTo>
                    <a:pt x="51" y="36"/>
                  </a:lnTo>
                  <a:lnTo>
                    <a:pt x="48" y="49"/>
                  </a:lnTo>
                  <a:lnTo>
                    <a:pt x="43" y="62"/>
                  </a:lnTo>
                  <a:lnTo>
                    <a:pt x="36" y="73"/>
                  </a:lnTo>
                  <a:lnTo>
                    <a:pt x="30" y="83"/>
                  </a:lnTo>
                  <a:lnTo>
                    <a:pt x="24" y="94"/>
                  </a:lnTo>
                  <a:lnTo>
                    <a:pt x="17" y="105"/>
                  </a:lnTo>
                  <a:lnTo>
                    <a:pt x="12" y="119"/>
                  </a:lnTo>
                  <a:lnTo>
                    <a:pt x="9" y="135"/>
                  </a:lnTo>
                  <a:lnTo>
                    <a:pt x="6" y="149"/>
                  </a:lnTo>
                  <a:lnTo>
                    <a:pt x="7" y="162"/>
                  </a:lnTo>
                  <a:lnTo>
                    <a:pt x="9" y="173"/>
                  </a:lnTo>
                  <a:lnTo>
                    <a:pt x="12" y="181"/>
                  </a:lnTo>
                  <a:lnTo>
                    <a:pt x="16" y="188"/>
                  </a:lnTo>
                  <a:lnTo>
                    <a:pt x="19" y="195"/>
                  </a:lnTo>
                  <a:lnTo>
                    <a:pt x="23" y="201"/>
                  </a:lnTo>
                  <a:lnTo>
                    <a:pt x="24" y="207"/>
                  </a:lnTo>
                  <a:lnTo>
                    <a:pt x="25" y="213"/>
                  </a:lnTo>
                  <a:lnTo>
                    <a:pt x="23" y="218"/>
                  </a:lnTo>
                  <a:lnTo>
                    <a:pt x="20" y="226"/>
                  </a:lnTo>
                  <a:lnTo>
                    <a:pt x="16" y="237"/>
                  </a:lnTo>
                  <a:lnTo>
                    <a:pt x="13" y="251"/>
                  </a:lnTo>
                  <a:lnTo>
                    <a:pt x="9" y="268"/>
                  </a:lnTo>
                  <a:lnTo>
                    <a:pt x="5" y="286"/>
                  </a:lnTo>
                  <a:lnTo>
                    <a:pt x="3" y="303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1" y="357"/>
                  </a:lnTo>
                  <a:lnTo>
                    <a:pt x="3" y="371"/>
                  </a:lnTo>
                  <a:lnTo>
                    <a:pt x="5" y="392"/>
                  </a:lnTo>
                  <a:lnTo>
                    <a:pt x="4" y="425"/>
                  </a:lnTo>
                  <a:lnTo>
                    <a:pt x="3" y="469"/>
                  </a:lnTo>
                  <a:lnTo>
                    <a:pt x="0" y="519"/>
                  </a:lnTo>
                  <a:lnTo>
                    <a:pt x="1" y="575"/>
                  </a:lnTo>
                  <a:lnTo>
                    <a:pt x="6" y="632"/>
                  </a:lnTo>
                  <a:lnTo>
                    <a:pt x="16" y="690"/>
                  </a:lnTo>
                  <a:lnTo>
                    <a:pt x="32" y="745"/>
                  </a:lnTo>
                  <a:lnTo>
                    <a:pt x="57" y="795"/>
                  </a:lnTo>
                  <a:lnTo>
                    <a:pt x="92" y="836"/>
                  </a:lnTo>
                  <a:lnTo>
                    <a:pt x="133" y="870"/>
                  </a:lnTo>
                  <a:lnTo>
                    <a:pt x="172" y="897"/>
                  </a:lnTo>
                  <a:lnTo>
                    <a:pt x="210" y="918"/>
                  </a:lnTo>
                  <a:lnTo>
                    <a:pt x="246" y="935"/>
                  </a:lnTo>
                  <a:lnTo>
                    <a:pt x="277" y="947"/>
                  </a:lnTo>
                  <a:lnTo>
                    <a:pt x="304" y="955"/>
                  </a:lnTo>
                  <a:lnTo>
                    <a:pt x="328" y="960"/>
                  </a:lnTo>
                  <a:lnTo>
                    <a:pt x="345" y="964"/>
                  </a:lnTo>
                  <a:lnTo>
                    <a:pt x="357" y="965"/>
                  </a:lnTo>
                  <a:lnTo>
                    <a:pt x="360" y="966"/>
                  </a:lnTo>
                  <a:lnTo>
                    <a:pt x="1040" y="619"/>
                  </a:lnTo>
                  <a:lnTo>
                    <a:pt x="1024" y="26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196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98" name="Freeform 226">
              <a:extLst>
                <a:ext uri="{FF2B5EF4-FFF2-40B4-BE49-F238E27FC236}">
                  <a16:creationId xmlns:a16="http://schemas.microsoft.com/office/drawing/2014/main" id="{F5A9CF1D-3211-8589-616F-81C4AC9BC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2295"/>
              <a:ext cx="347" cy="322"/>
            </a:xfrm>
            <a:custGeom>
              <a:avLst/>
              <a:gdLst>
                <a:gd name="T0" fmla="*/ 53 w 1040"/>
                <a:gd name="T1" fmla="*/ 0 h 966"/>
                <a:gd name="T2" fmla="*/ 54 w 1040"/>
                <a:gd name="T3" fmla="*/ 19 h 966"/>
                <a:gd name="T4" fmla="*/ 51 w 1040"/>
                <a:gd name="T5" fmla="*/ 36 h 966"/>
                <a:gd name="T6" fmla="*/ 48 w 1040"/>
                <a:gd name="T7" fmla="*/ 49 h 966"/>
                <a:gd name="T8" fmla="*/ 43 w 1040"/>
                <a:gd name="T9" fmla="*/ 62 h 966"/>
                <a:gd name="T10" fmla="*/ 36 w 1040"/>
                <a:gd name="T11" fmla="*/ 73 h 966"/>
                <a:gd name="T12" fmla="*/ 30 w 1040"/>
                <a:gd name="T13" fmla="*/ 83 h 966"/>
                <a:gd name="T14" fmla="*/ 24 w 1040"/>
                <a:gd name="T15" fmla="*/ 94 h 966"/>
                <a:gd name="T16" fmla="*/ 17 w 1040"/>
                <a:gd name="T17" fmla="*/ 105 h 966"/>
                <a:gd name="T18" fmla="*/ 12 w 1040"/>
                <a:gd name="T19" fmla="*/ 119 h 966"/>
                <a:gd name="T20" fmla="*/ 9 w 1040"/>
                <a:gd name="T21" fmla="*/ 135 h 966"/>
                <a:gd name="T22" fmla="*/ 6 w 1040"/>
                <a:gd name="T23" fmla="*/ 149 h 966"/>
                <a:gd name="T24" fmla="*/ 7 w 1040"/>
                <a:gd name="T25" fmla="*/ 162 h 966"/>
                <a:gd name="T26" fmla="*/ 9 w 1040"/>
                <a:gd name="T27" fmla="*/ 173 h 966"/>
                <a:gd name="T28" fmla="*/ 12 w 1040"/>
                <a:gd name="T29" fmla="*/ 181 h 966"/>
                <a:gd name="T30" fmla="*/ 16 w 1040"/>
                <a:gd name="T31" fmla="*/ 188 h 966"/>
                <a:gd name="T32" fmla="*/ 19 w 1040"/>
                <a:gd name="T33" fmla="*/ 195 h 966"/>
                <a:gd name="T34" fmla="*/ 23 w 1040"/>
                <a:gd name="T35" fmla="*/ 201 h 966"/>
                <a:gd name="T36" fmla="*/ 24 w 1040"/>
                <a:gd name="T37" fmla="*/ 207 h 966"/>
                <a:gd name="T38" fmla="*/ 25 w 1040"/>
                <a:gd name="T39" fmla="*/ 213 h 966"/>
                <a:gd name="T40" fmla="*/ 23 w 1040"/>
                <a:gd name="T41" fmla="*/ 218 h 966"/>
                <a:gd name="T42" fmla="*/ 20 w 1040"/>
                <a:gd name="T43" fmla="*/ 226 h 966"/>
                <a:gd name="T44" fmla="*/ 16 w 1040"/>
                <a:gd name="T45" fmla="*/ 237 h 966"/>
                <a:gd name="T46" fmla="*/ 13 w 1040"/>
                <a:gd name="T47" fmla="*/ 251 h 966"/>
                <a:gd name="T48" fmla="*/ 9 w 1040"/>
                <a:gd name="T49" fmla="*/ 268 h 966"/>
                <a:gd name="T50" fmla="*/ 5 w 1040"/>
                <a:gd name="T51" fmla="*/ 286 h 966"/>
                <a:gd name="T52" fmla="*/ 3 w 1040"/>
                <a:gd name="T53" fmla="*/ 303 h 966"/>
                <a:gd name="T54" fmla="*/ 1 w 1040"/>
                <a:gd name="T55" fmla="*/ 323 h 966"/>
                <a:gd name="T56" fmla="*/ 0 w 1040"/>
                <a:gd name="T57" fmla="*/ 340 h 966"/>
                <a:gd name="T58" fmla="*/ 1 w 1040"/>
                <a:gd name="T59" fmla="*/ 357 h 966"/>
                <a:gd name="T60" fmla="*/ 3 w 1040"/>
                <a:gd name="T61" fmla="*/ 371 h 966"/>
                <a:gd name="T62" fmla="*/ 5 w 1040"/>
                <a:gd name="T63" fmla="*/ 392 h 966"/>
                <a:gd name="T64" fmla="*/ 4 w 1040"/>
                <a:gd name="T65" fmla="*/ 425 h 966"/>
                <a:gd name="T66" fmla="*/ 3 w 1040"/>
                <a:gd name="T67" fmla="*/ 469 h 966"/>
                <a:gd name="T68" fmla="*/ 0 w 1040"/>
                <a:gd name="T69" fmla="*/ 519 h 966"/>
                <a:gd name="T70" fmla="*/ 1 w 1040"/>
                <a:gd name="T71" fmla="*/ 575 h 966"/>
                <a:gd name="T72" fmla="*/ 6 w 1040"/>
                <a:gd name="T73" fmla="*/ 632 h 966"/>
                <a:gd name="T74" fmla="*/ 16 w 1040"/>
                <a:gd name="T75" fmla="*/ 690 h 966"/>
                <a:gd name="T76" fmla="*/ 32 w 1040"/>
                <a:gd name="T77" fmla="*/ 745 h 966"/>
                <a:gd name="T78" fmla="*/ 57 w 1040"/>
                <a:gd name="T79" fmla="*/ 795 h 966"/>
                <a:gd name="T80" fmla="*/ 92 w 1040"/>
                <a:gd name="T81" fmla="*/ 836 h 966"/>
                <a:gd name="T82" fmla="*/ 133 w 1040"/>
                <a:gd name="T83" fmla="*/ 870 h 966"/>
                <a:gd name="T84" fmla="*/ 172 w 1040"/>
                <a:gd name="T85" fmla="*/ 897 h 966"/>
                <a:gd name="T86" fmla="*/ 210 w 1040"/>
                <a:gd name="T87" fmla="*/ 918 h 966"/>
                <a:gd name="T88" fmla="*/ 246 w 1040"/>
                <a:gd name="T89" fmla="*/ 935 h 966"/>
                <a:gd name="T90" fmla="*/ 277 w 1040"/>
                <a:gd name="T91" fmla="*/ 947 h 966"/>
                <a:gd name="T92" fmla="*/ 304 w 1040"/>
                <a:gd name="T93" fmla="*/ 955 h 966"/>
                <a:gd name="T94" fmla="*/ 328 w 1040"/>
                <a:gd name="T95" fmla="*/ 960 h 966"/>
                <a:gd name="T96" fmla="*/ 345 w 1040"/>
                <a:gd name="T97" fmla="*/ 964 h 966"/>
                <a:gd name="T98" fmla="*/ 357 w 1040"/>
                <a:gd name="T99" fmla="*/ 965 h 966"/>
                <a:gd name="T100" fmla="*/ 360 w 1040"/>
                <a:gd name="T101" fmla="*/ 966 h 966"/>
                <a:gd name="T102" fmla="*/ 1040 w 1040"/>
                <a:gd name="T103" fmla="*/ 619 h 966"/>
                <a:gd name="T104" fmla="*/ 1024 w 1040"/>
                <a:gd name="T105" fmla="*/ 263 h 966"/>
                <a:gd name="T106" fmla="*/ 53 w 1040"/>
                <a:gd name="T107" fmla="*/ 0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40" h="966">
                  <a:moveTo>
                    <a:pt x="53" y="0"/>
                  </a:moveTo>
                  <a:lnTo>
                    <a:pt x="54" y="19"/>
                  </a:lnTo>
                  <a:lnTo>
                    <a:pt x="51" y="36"/>
                  </a:lnTo>
                  <a:lnTo>
                    <a:pt x="48" y="49"/>
                  </a:lnTo>
                  <a:lnTo>
                    <a:pt x="43" y="62"/>
                  </a:lnTo>
                  <a:lnTo>
                    <a:pt x="36" y="73"/>
                  </a:lnTo>
                  <a:lnTo>
                    <a:pt x="30" y="83"/>
                  </a:lnTo>
                  <a:lnTo>
                    <a:pt x="24" y="94"/>
                  </a:lnTo>
                  <a:lnTo>
                    <a:pt x="17" y="105"/>
                  </a:lnTo>
                  <a:lnTo>
                    <a:pt x="12" y="119"/>
                  </a:lnTo>
                  <a:lnTo>
                    <a:pt x="9" y="135"/>
                  </a:lnTo>
                  <a:lnTo>
                    <a:pt x="6" y="149"/>
                  </a:lnTo>
                  <a:lnTo>
                    <a:pt x="7" y="162"/>
                  </a:lnTo>
                  <a:lnTo>
                    <a:pt x="9" y="173"/>
                  </a:lnTo>
                  <a:lnTo>
                    <a:pt x="12" y="181"/>
                  </a:lnTo>
                  <a:lnTo>
                    <a:pt x="16" y="188"/>
                  </a:lnTo>
                  <a:lnTo>
                    <a:pt x="19" y="195"/>
                  </a:lnTo>
                  <a:lnTo>
                    <a:pt x="23" y="201"/>
                  </a:lnTo>
                  <a:lnTo>
                    <a:pt x="24" y="207"/>
                  </a:lnTo>
                  <a:lnTo>
                    <a:pt x="25" y="213"/>
                  </a:lnTo>
                  <a:lnTo>
                    <a:pt x="23" y="218"/>
                  </a:lnTo>
                  <a:lnTo>
                    <a:pt x="20" y="226"/>
                  </a:lnTo>
                  <a:lnTo>
                    <a:pt x="16" y="237"/>
                  </a:lnTo>
                  <a:lnTo>
                    <a:pt x="13" y="251"/>
                  </a:lnTo>
                  <a:lnTo>
                    <a:pt x="9" y="268"/>
                  </a:lnTo>
                  <a:lnTo>
                    <a:pt x="5" y="286"/>
                  </a:lnTo>
                  <a:lnTo>
                    <a:pt x="3" y="303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1" y="357"/>
                  </a:lnTo>
                  <a:lnTo>
                    <a:pt x="3" y="371"/>
                  </a:lnTo>
                  <a:lnTo>
                    <a:pt x="5" y="392"/>
                  </a:lnTo>
                  <a:lnTo>
                    <a:pt x="4" y="425"/>
                  </a:lnTo>
                  <a:lnTo>
                    <a:pt x="3" y="469"/>
                  </a:lnTo>
                  <a:lnTo>
                    <a:pt x="0" y="519"/>
                  </a:lnTo>
                  <a:lnTo>
                    <a:pt x="1" y="575"/>
                  </a:lnTo>
                  <a:lnTo>
                    <a:pt x="6" y="632"/>
                  </a:lnTo>
                  <a:lnTo>
                    <a:pt x="16" y="690"/>
                  </a:lnTo>
                  <a:lnTo>
                    <a:pt x="32" y="745"/>
                  </a:lnTo>
                  <a:lnTo>
                    <a:pt x="57" y="795"/>
                  </a:lnTo>
                  <a:lnTo>
                    <a:pt x="92" y="836"/>
                  </a:lnTo>
                  <a:lnTo>
                    <a:pt x="133" y="870"/>
                  </a:lnTo>
                  <a:lnTo>
                    <a:pt x="172" y="897"/>
                  </a:lnTo>
                  <a:lnTo>
                    <a:pt x="210" y="918"/>
                  </a:lnTo>
                  <a:lnTo>
                    <a:pt x="246" y="935"/>
                  </a:lnTo>
                  <a:lnTo>
                    <a:pt x="277" y="947"/>
                  </a:lnTo>
                  <a:lnTo>
                    <a:pt x="304" y="955"/>
                  </a:lnTo>
                  <a:lnTo>
                    <a:pt x="328" y="960"/>
                  </a:lnTo>
                  <a:lnTo>
                    <a:pt x="345" y="964"/>
                  </a:lnTo>
                  <a:lnTo>
                    <a:pt x="357" y="965"/>
                  </a:lnTo>
                  <a:lnTo>
                    <a:pt x="360" y="966"/>
                  </a:lnTo>
                  <a:lnTo>
                    <a:pt x="1040" y="619"/>
                  </a:lnTo>
                  <a:lnTo>
                    <a:pt x="1024" y="263"/>
                  </a:lnTo>
                  <a:lnTo>
                    <a:pt x="53" y="0"/>
                  </a:lnTo>
                </a:path>
              </a:pathLst>
            </a:custGeom>
            <a:noFill/>
            <a:ln w="9525">
              <a:solidFill>
                <a:srgbClr val="000C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299" name="Freeform 227">
              <a:extLst>
                <a:ext uri="{FF2B5EF4-FFF2-40B4-BE49-F238E27FC236}">
                  <a16:creationId xmlns:a16="http://schemas.microsoft.com/office/drawing/2014/main" id="{AF7D3363-AA86-35E7-B32F-BB97F07DC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2333"/>
              <a:ext cx="34" cy="253"/>
            </a:xfrm>
            <a:custGeom>
              <a:avLst/>
              <a:gdLst>
                <a:gd name="T0" fmla="*/ 34 w 102"/>
                <a:gd name="T1" fmla="*/ 0 h 759"/>
                <a:gd name="T2" fmla="*/ 33 w 102"/>
                <a:gd name="T3" fmla="*/ 6 h 759"/>
                <a:gd name="T4" fmla="*/ 31 w 102"/>
                <a:gd name="T5" fmla="*/ 13 h 759"/>
                <a:gd name="T6" fmla="*/ 30 w 102"/>
                <a:gd name="T7" fmla="*/ 22 h 759"/>
                <a:gd name="T8" fmla="*/ 28 w 102"/>
                <a:gd name="T9" fmla="*/ 30 h 759"/>
                <a:gd name="T10" fmla="*/ 28 w 102"/>
                <a:gd name="T11" fmla="*/ 40 h 759"/>
                <a:gd name="T12" fmla="*/ 27 w 102"/>
                <a:gd name="T13" fmla="*/ 48 h 759"/>
                <a:gd name="T14" fmla="*/ 27 w 102"/>
                <a:gd name="T15" fmla="*/ 56 h 759"/>
                <a:gd name="T16" fmla="*/ 26 w 102"/>
                <a:gd name="T17" fmla="*/ 65 h 759"/>
                <a:gd name="T18" fmla="*/ 24 w 102"/>
                <a:gd name="T19" fmla="*/ 73 h 759"/>
                <a:gd name="T20" fmla="*/ 22 w 102"/>
                <a:gd name="T21" fmla="*/ 79 h 759"/>
                <a:gd name="T22" fmla="*/ 19 w 102"/>
                <a:gd name="T23" fmla="*/ 87 h 759"/>
                <a:gd name="T24" fmla="*/ 15 w 102"/>
                <a:gd name="T25" fmla="*/ 98 h 759"/>
                <a:gd name="T26" fmla="*/ 12 w 102"/>
                <a:gd name="T27" fmla="*/ 112 h 759"/>
                <a:gd name="T28" fmla="*/ 8 w 102"/>
                <a:gd name="T29" fmla="*/ 129 h 759"/>
                <a:gd name="T30" fmla="*/ 5 w 102"/>
                <a:gd name="T31" fmla="*/ 147 h 759"/>
                <a:gd name="T32" fmla="*/ 2 w 102"/>
                <a:gd name="T33" fmla="*/ 165 h 759"/>
                <a:gd name="T34" fmla="*/ 1 w 102"/>
                <a:gd name="T35" fmla="*/ 184 h 759"/>
                <a:gd name="T36" fmla="*/ 0 w 102"/>
                <a:gd name="T37" fmla="*/ 201 h 759"/>
                <a:gd name="T38" fmla="*/ 0 w 102"/>
                <a:gd name="T39" fmla="*/ 217 h 759"/>
                <a:gd name="T40" fmla="*/ 2 w 102"/>
                <a:gd name="T41" fmla="*/ 232 h 759"/>
                <a:gd name="T42" fmla="*/ 3 w 102"/>
                <a:gd name="T43" fmla="*/ 253 h 759"/>
                <a:gd name="T44" fmla="*/ 2 w 102"/>
                <a:gd name="T45" fmla="*/ 282 h 759"/>
                <a:gd name="T46" fmla="*/ 1 w 102"/>
                <a:gd name="T47" fmla="*/ 322 h 759"/>
                <a:gd name="T48" fmla="*/ 0 w 102"/>
                <a:gd name="T49" fmla="*/ 368 h 759"/>
                <a:gd name="T50" fmla="*/ 0 w 102"/>
                <a:gd name="T51" fmla="*/ 419 h 759"/>
                <a:gd name="T52" fmla="*/ 1 w 102"/>
                <a:gd name="T53" fmla="*/ 475 h 759"/>
                <a:gd name="T54" fmla="*/ 6 w 102"/>
                <a:gd name="T55" fmla="*/ 531 h 759"/>
                <a:gd name="T56" fmla="*/ 16 w 102"/>
                <a:gd name="T57" fmla="*/ 587 h 759"/>
                <a:gd name="T58" fmla="*/ 32 w 102"/>
                <a:gd name="T59" fmla="*/ 640 h 759"/>
                <a:gd name="T60" fmla="*/ 55 w 102"/>
                <a:gd name="T61" fmla="*/ 690 h 759"/>
                <a:gd name="T62" fmla="*/ 62 w 102"/>
                <a:gd name="T63" fmla="*/ 705 h 759"/>
                <a:gd name="T64" fmla="*/ 68 w 102"/>
                <a:gd name="T65" fmla="*/ 715 h 759"/>
                <a:gd name="T66" fmla="*/ 74 w 102"/>
                <a:gd name="T67" fmla="*/ 724 h 759"/>
                <a:gd name="T68" fmla="*/ 78 w 102"/>
                <a:gd name="T69" fmla="*/ 731 h 759"/>
                <a:gd name="T70" fmla="*/ 82 w 102"/>
                <a:gd name="T71" fmla="*/ 737 h 759"/>
                <a:gd name="T72" fmla="*/ 86 w 102"/>
                <a:gd name="T73" fmla="*/ 741 h 759"/>
                <a:gd name="T74" fmla="*/ 89 w 102"/>
                <a:gd name="T75" fmla="*/ 746 h 759"/>
                <a:gd name="T76" fmla="*/ 93 w 102"/>
                <a:gd name="T77" fmla="*/ 750 h 759"/>
                <a:gd name="T78" fmla="*/ 97 w 102"/>
                <a:gd name="T79" fmla="*/ 755 h 759"/>
                <a:gd name="T80" fmla="*/ 102 w 102"/>
                <a:gd name="T81" fmla="*/ 759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" h="759">
                  <a:moveTo>
                    <a:pt x="34" y="0"/>
                  </a:moveTo>
                  <a:lnTo>
                    <a:pt x="33" y="6"/>
                  </a:lnTo>
                  <a:lnTo>
                    <a:pt x="31" y="13"/>
                  </a:lnTo>
                  <a:lnTo>
                    <a:pt x="30" y="22"/>
                  </a:lnTo>
                  <a:lnTo>
                    <a:pt x="28" y="30"/>
                  </a:lnTo>
                  <a:lnTo>
                    <a:pt x="28" y="40"/>
                  </a:lnTo>
                  <a:lnTo>
                    <a:pt x="27" y="48"/>
                  </a:lnTo>
                  <a:lnTo>
                    <a:pt x="27" y="56"/>
                  </a:lnTo>
                  <a:lnTo>
                    <a:pt x="26" y="65"/>
                  </a:lnTo>
                  <a:lnTo>
                    <a:pt x="24" y="73"/>
                  </a:lnTo>
                  <a:lnTo>
                    <a:pt x="22" y="79"/>
                  </a:lnTo>
                  <a:lnTo>
                    <a:pt x="19" y="87"/>
                  </a:lnTo>
                  <a:lnTo>
                    <a:pt x="15" y="98"/>
                  </a:lnTo>
                  <a:lnTo>
                    <a:pt x="12" y="112"/>
                  </a:lnTo>
                  <a:lnTo>
                    <a:pt x="8" y="129"/>
                  </a:lnTo>
                  <a:lnTo>
                    <a:pt x="5" y="147"/>
                  </a:lnTo>
                  <a:lnTo>
                    <a:pt x="2" y="165"/>
                  </a:lnTo>
                  <a:lnTo>
                    <a:pt x="1" y="184"/>
                  </a:lnTo>
                  <a:lnTo>
                    <a:pt x="0" y="201"/>
                  </a:lnTo>
                  <a:lnTo>
                    <a:pt x="0" y="217"/>
                  </a:lnTo>
                  <a:lnTo>
                    <a:pt x="2" y="232"/>
                  </a:lnTo>
                  <a:lnTo>
                    <a:pt x="3" y="253"/>
                  </a:lnTo>
                  <a:lnTo>
                    <a:pt x="2" y="282"/>
                  </a:lnTo>
                  <a:lnTo>
                    <a:pt x="1" y="322"/>
                  </a:lnTo>
                  <a:lnTo>
                    <a:pt x="0" y="368"/>
                  </a:lnTo>
                  <a:lnTo>
                    <a:pt x="0" y="419"/>
                  </a:lnTo>
                  <a:lnTo>
                    <a:pt x="1" y="475"/>
                  </a:lnTo>
                  <a:lnTo>
                    <a:pt x="6" y="531"/>
                  </a:lnTo>
                  <a:lnTo>
                    <a:pt x="16" y="587"/>
                  </a:lnTo>
                  <a:lnTo>
                    <a:pt x="32" y="640"/>
                  </a:lnTo>
                  <a:lnTo>
                    <a:pt x="55" y="690"/>
                  </a:lnTo>
                  <a:lnTo>
                    <a:pt x="62" y="705"/>
                  </a:lnTo>
                  <a:lnTo>
                    <a:pt x="68" y="715"/>
                  </a:lnTo>
                  <a:lnTo>
                    <a:pt x="74" y="724"/>
                  </a:lnTo>
                  <a:lnTo>
                    <a:pt x="78" y="731"/>
                  </a:lnTo>
                  <a:lnTo>
                    <a:pt x="82" y="737"/>
                  </a:lnTo>
                  <a:lnTo>
                    <a:pt x="86" y="741"/>
                  </a:lnTo>
                  <a:lnTo>
                    <a:pt x="89" y="746"/>
                  </a:lnTo>
                  <a:lnTo>
                    <a:pt x="93" y="750"/>
                  </a:lnTo>
                  <a:lnTo>
                    <a:pt x="97" y="755"/>
                  </a:lnTo>
                  <a:lnTo>
                    <a:pt x="102" y="759"/>
                  </a:lnTo>
                </a:path>
              </a:pathLst>
            </a:custGeom>
            <a:noFill/>
            <a:ln w="49213">
              <a:solidFill>
                <a:srgbClr val="1965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0" name="Freeform 228">
              <a:extLst>
                <a:ext uri="{FF2B5EF4-FFF2-40B4-BE49-F238E27FC236}">
                  <a16:creationId xmlns:a16="http://schemas.microsoft.com/office/drawing/2014/main" id="{2FF8BB2F-547A-BB30-0CB0-0E8A8A37D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" y="2336"/>
              <a:ext cx="32" cy="247"/>
            </a:xfrm>
            <a:custGeom>
              <a:avLst/>
              <a:gdLst>
                <a:gd name="T0" fmla="*/ 89 w 95"/>
                <a:gd name="T1" fmla="*/ 737 h 742"/>
                <a:gd name="T2" fmla="*/ 82 w 95"/>
                <a:gd name="T3" fmla="*/ 729 h 742"/>
                <a:gd name="T4" fmla="*/ 76 w 95"/>
                <a:gd name="T5" fmla="*/ 719 h 742"/>
                <a:gd name="T6" fmla="*/ 68 w 95"/>
                <a:gd name="T7" fmla="*/ 707 h 742"/>
                <a:gd name="T8" fmla="*/ 57 w 95"/>
                <a:gd name="T9" fmla="*/ 688 h 742"/>
                <a:gd name="T10" fmla="*/ 48 w 95"/>
                <a:gd name="T11" fmla="*/ 671 h 742"/>
                <a:gd name="T12" fmla="*/ 44 w 95"/>
                <a:gd name="T13" fmla="*/ 663 h 742"/>
                <a:gd name="T14" fmla="*/ 41 w 95"/>
                <a:gd name="T15" fmla="*/ 655 h 742"/>
                <a:gd name="T16" fmla="*/ 37 w 95"/>
                <a:gd name="T17" fmla="*/ 647 h 742"/>
                <a:gd name="T18" fmla="*/ 33 w 95"/>
                <a:gd name="T19" fmla="*/ 637 h 742"/>
                <a:gd name="T20" fmla="*/ 19 w 95"/>
                <a:gd name="T21" fmla="*/ 588 h 742"/>
                <a:gd name="T22" fmla="*/ 5 w 95"/>
                <a:gd name="T23" fmla="*/ 493 h 742"/>
                <a:gd name="T24" fmla="*/ 0 w 95"/>
                <a:gd name="T25" fmla="*/ 398 h 742"/>
                <a:gd name="T26" fmla="*/ 4 w 95"/>
                <a:gd name="T27" fmla="*/ 315 h 742"/>
                <a:gd name="T28" fmla="*/ 5 w 95"/>
                <a:gd name="T29" fmla="*/ 253 h 742"/>
                <a:gd name="T30" fmla="*/ 5 w 95"/>
                <a:gd name="T31" fmla="*/ 233 h 742"/>
                <a:gd name="T32" fmla="*/ 4 w 95"/>
                <a:gd name="T33" fmla="*/ 232 h 742"/>
                <a:gd name="T34" fmla="*/ 4 w 95"/>
                <a:gd name="T35" fmla="*/ 229 h 742"/>
                <a:gd name="T36" fmla="*/ 4 w 95"/>
                <a:gd name="T37" fmla="*/ 228 h 742"/>
                <a:gd name="T38" fmla="*/ 2 w 95"/>
                <a:gd name="T39" fmla="*/ 216 h 742"/>
                <a:gd name="T40" fmla="*/ 0 w 95"/>
                <a:gd name="T41" fmla="*/ 192 h 742"/>
                <a:gd name="T42" fmla="*/ 2 w 95"/>
                <a:gd name="T43" fmla="*/ 166 h 742"/>
                <a:gd name="T44" fmla="*/ 6 w 95"/>
                <a:gd name="T45" fmla="*/ 140 h 742"/>
                <a:gd name="T46" fmla="*/ 11 w 95"/>
                <a:gd name="T47" fmla="*/ 116 h 742"/>
                <a:gd name="T48" fmla="*/ 14 w 95"/>
                <a:gd name="T49" fmla="*/ 101 h 742"/>
                <a:gd name="T50" fmla="*/ 15 w 95"/>
                <a:gd name="T51" fmla="*/ 95 h 742"/>
                <a:gd name="T52" fmla="*/ 18 w 95"/>
                <a:gd name="T53" fmla="*/ 88 h 742"/>
                <a:gd name="T54" fmla="*/ 19 w 95"/>
                <a:gd name="T55" fmla="*/ 83 h 742"/>
                <a:gd name="T56" fmla="*/ 21 w 95"/>
                <a:gd name="T57" fmla="*/ 78 h 742"/>
                <a:gd name="T58" fmla="*/ 24 w 95"/>
                <a:gd name="T59" fmla="*/ 70 h 742"/>
                <a:gd name="T60" fmla="*/ 27 w 95"/>
                <a:gd name="T61" fmla="*/ 54 h 742"/>
                <a:gd name="T62" fmla="*/ 27 w 95"/>
                <a:gd name="T63" fmla="*/ 38 h 742"/>
                <a:gd name="T64" fmla="*/ 29 w 95"/>
                <a:gd name="T65" fmla="*/ 20 h 742"/>
                <a:gd name="T66" fmla="*/ 31 w 95"/>
                <a:gd name="T67" fmla="*/ 4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742">
                  <a:moveTo>
                    <a:pt x="95" y="742"/>
                  </a:moveTo>
                  <a:lnTo>
                    <a:pt x="89" y="737"/>
                  </a:lnTo>
                  <a:lnTo>
                    <a:pt x="86" y="734"/>
                  </a:lnTo>
                  <a:lnTo>
                    <a:pt x="82" y="729"/>
                  </a:lnTo>
                  <a:lnTo>
                    <a:pt x="79" y="725"/>
                  </a:lnTo>
                  <a:lnTo>
                    <a:pt x="76" y="719"/>
                  </a:lnTo>
                  <a:lnTo>
                    <a:pt x="73" y="715"/>
                  </a:lnTo>
                  <a:lnTo>
                    <a:pt x="68" y="707"/>
                  </a:lnTo>
                  <a:lnTo>
                    <a:pt x="63" y="699"/>
                  </a:lnTo>
                  <a:lnTo>
                    <a:pt x="57" y="688"/>
                  </a:lnTo>
                  <a:lnTo>
                    <a:pt x="50" y="675"/>
                  </a:lnTo>
                  <a:lnTo>
                    <a:pt x="48" y="671"/>
                  </a:lnTo>
                  <a:lnTo>
                    <a:pt x="46" y="667"/>
                  </a:lnTo>
                  <a:lnTo>
                    <a:pt x="44" y="663"/>
                  </a:lnTo>
                  <a:lnTo>
                    <a:pt x="42" y="659"/>
                  </a:lnTo>
                  <a:lnTo>
                    <a:pt x="41" y="655"/>
                  </a:lnTo>
                  <a:lnTo>
                    <a:pt x="38" y="650"/>
                  </a:lnTo>
                  <a:lnTo>
                    <a:pt x="37" y="647"/>
                  </a:lnTo>
                  <a:lnTo>
                    <a:pt x="36" y="643"/>
                  </a:lnTo>
                  <a:lnTo>
                    <a:pt x="33" y="637"/>
                  </a:lnTo>
                  <a:lnTo>
                    <a:pt x="32" y="634"/>
                  </a:lnTo>
                  <a:lnTo>
                    <a:pt x="19" y="588"/>
                  </a:lnTo>
                  <a:lnTo>
                    <a:pt x="10" y="541"/>
                  </a:lnTo>
                  <a:lnTo>
                    <a:pt x="5" y="493"/>
                  </a:lnTo>
                  <a:lnTo>
                    <a:pt x="1" y="445"/>
                  </a:lnTo>
                  <a:lnTo>
                    <a:pt x="0" y="398"/>
                  </a:lnTo>
                  <a:lnTo>
                    <a:pt x="1" y="354"/>
                  </a:lnTo>
                  <a:lnTo>
                    <a:pt x="4" y="315"/>
                  </a:lnTo>
                  <a:lnTo>
                    <a:pt x="4" y="282"/>
                  </a:lnTo>
                  <a:lnTo>
                    <a:pt x="5" y="253"/>
                  </a:lnTo>
                  <a:lnTo>
                    <a:pt x="5" y="234"/>
                  </a:lnTo>
                  <a:lnTo>
                    <a:pt x="5" y="233"/>
                  </a:lnTo>
                  <a:lnTo>
                    <a:pt x="4" y="232"/>
                  </a:lnTo>
                  <a:lnTo>
                    <a:pt x="4" y="232"/>
                  </a:lnTo>
                  <a:lnTo>
                    <a:pt x="4" y="230"/>
                  </a:lnTo>
                  <a:lnTo>
                    <a:pt x="4" y="229"/>
                  </a:lnTo>
                  <a:lnTo>
                    <a:pt x="4" y="228"/>
                  </a:lnTo>
                  <a:lnTo>
                    <a:pt x="4" y="228"/>
                  </a:lnTo>
                  <a:lnTo>
                    <a:pt x="4" y="227"/>
                  </a:lnTo>
                  <a:lnTo>
                    <a:pt x="2" y="216"/>
                  </a:lnTo>
                  <a:lnTo>
                    <a:pt x="1" y="205"/>
                  </a:lnTo>
                  <a:lnTo>
                    <a:pt x="0" y="192"/>
                  </a:lnTo>
                  <a:lnTo>
                    <a:pt x="1" y="180"/>
                  </a:lnTo>
                  <a:lnTo>
                    <a:pt x="2" y="166"/>
                  </a:lnTo>
                  <a:lnTo>
                    <a:pt x="4" y="153"/>
                  </a:lnTo>
                  <a:lnTo>
                    <a:pt x="6" y="140"/>
                  </a:lnTo>
                  <a:lnTo>
                    <a:pt x="8" y="128"/>
                  </a:lnTo>
                  <a:lnTo>
                    <a:pt x="11" y="116"/>
                  </a:lnTo>
                  <a:lnTo>
                    <a:pt x="13" y="106"/>
                  </a:lnTo>
                  <a:lnTo>
                    <a:pt x="14" y="101"/>
                  </a:lnTo>
                  <a:lnTo>
                    <a:pt x="14" y="97"/>
                  </a:lnTo>
                  <a:lnTo>
                    <a:pt x="15" y="95"/>
                  </a:lnTo>
                  <a:lnTo>
                    <a:pt x="17" y="91"/>
                  </a:lnTo>
                  <a:lnTo>
                    <a:pt x="18" y="88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20" y="81"/>
                  </a:lnTo>
                  <a:lnTo>
                    <a:pt x="21" y="78"/>
                  </a:lnTo>
                  <a:lnTo>
                    <a:pt x="23" y="77"/>
                  </a:lnTo>
                  <a:lnTo>
                    <a:pt x="24" y="70"/>
                  </a:lnTo>
                  <a:lnTo>
                    <a:pt x="25" y="63"/>
                  </a:lnTo>
                  <a:lnTo>
                    <a:pt x="27" y="54"/>
                  </a:lnTo>
                  <a:lnTo>
                    <a:pt x="27" y="45"/>
                  </a:lnTo>
                  <a:lnTo>
                    <a:pt x="27" y="38"/>
                  </a:lnTo>
                  <a:lnTo>
                    <a:pt x="27" y="28"/>
                  </a:lnTo>
                  <a:lnTo>
                    <a:pt x="29" y="20"/>
                  </a:lnTo>
                  <a:lnTo>
                    <a:pt x="30" y="12"/>
                  </a:lnTo>
                  <a:lnTo>
                    <a:pt x="31" y="4"/>
                  </a:lnTo>
                  <a:lnTo>
                    <a:pt x="33" y="0"/>
                  </a:lnTo>
                </a:path>
              </a:pathLst>
            </a:custGeom>
            <a:noFill/>
            <a:ln w="58738">
              <a:solidFill>
                <a:srgbClr val="14609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1" name="Freeform 229">
              <a:extLst>
                <a:ext uri="{FF2B5EF4-FFF2-40B4-BE49-F238E27FC236}">
                  <a16:creationId xmlns:a16="http://schemas.microsoft.com/office/drawing/2014/main" id="{111BB9D1-79FB-3941-CCE7-D352F0D55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338"/>
              <a:ext cx="28" cy="242"/>
            </a:xfrm>
            <a:custGeom>
              <a:avLst/>
              <a:gdLst>
                <a:gd name="T0" fmla="*/ 80 w 84"/>
                <a:gd name="T1" fmla="*/ 723 h 728"/>
                <a:gd name="T2" fmla="*/ 73 w 84"/>
                <a:gd name="T3" fmla="*/ 715 h 728"/>
                <a:gd name="T4" fmla="*/ 67 w 84"/>
                <a:gd name="T5" fmla="*/ 706 h 728"/>
                <a:gd name="T6" fmla="*/ 60 w 84"/>
                <a:gd name="T7" fmla="*/ 694 h 728"/>
                <a:gd name="T8" fmla="*/ 50 w 84"/>
                <a:gd name="T9" fmla="*/ 675 h 728"/>
                <a:gd name="T10" fmla="*/ 42 w 84"/>
                <a:gd name="T11" fmla="*/ 659 h 728"/>
                <a:gd name="T12" fmla="*/ 38 w 84"/>
                <a:gd name="T13" fmla="*/ 650 h 728"/>
                <a:gd name="T14" fmla="*/ 35 w 84"/>
                <a:gd name="T15" fmla="*/ 643 h 728"/>
                <a:gd name="T16" fmla="*/ 32 w 84"/>
                <a:gd name="T17" fmla="*/ 634 h 728"/>
                <a:gd name="T18" fmla="*/ 29 w 84"/>
                <a:gd name="T19" fmla="*/ 627 h 728"/>
                <a:gd name="T20" fmla="*/ 16 w 84"/>
                <a:gd name="T21" fmla="*/ 579 h 728"/>
                <a:gd name="T22" fmla="*/ 4 w 84"/>
                <a:gd name="T23" fmla="*/ 484 h 728"/>
                <a:gd name="T24" fmla="*/ 0 w 84"/>
                <a:gd name="T25" fmla="*/ 392 h 728"/>
                <a:gd name="T26" fmla="*/ 3 w 84"/>
                <a:gd name="T27" fmla="*/ 310 h 728"/>
                <a:gd name="T28" fmla="*/ 5 w 84"/>
                <a:gd name="T29" fmla="*/ 249 h 728"/>
                <a:gd name="T30" fmla="*/ 4 w 84"/>
                <a:gd name="T31" fmla="*/ 229 h 728"/>
                <a:gd name="T32" fmla="*/ 4 w 84"/>
                <a:gd name="T33" fmla="*/ 227 h 728"/>
                <a:gd name="T34" fmla="*/ 3 w 84"/>
                <a:gd name="T35" fmla="*/ 226 h 728"/>
                <a:gd name="T36" fmla="*/ 3 w 84"/>
                <a:gd name="T37" fmla="*/ 223 h 728"/>
                <a:gd name="T38" fmla="*/ 0 w 84"/>
                <a:gd name="T39" fmla="*/ 202 h 728"/>
                <a:gd name="T40" fmla="*/ 1 w 84"/>
                <a:gd name="T41" fmla="*/ 178 h 728"/>
                <a:gd name="T42" fmla="*/ 3 w 84"/>
                <a:gd name="T43" fmla="*/ 151 h 728"/>
                <a:gd name="T44" fmla="*/ 7 w 84"/>
                <a:gd name="T45" fmla="*/ 126 h 728"/>
                <a:gd name="T46" fmla="*/ 11 w 84"/>
                <a:gd name="T47" fmla="*/ 104 h 728"/>
                <a:gd name="T48" fmla="*/ 13 w 84"/>
                <a:gd name="T49" fmla="*/ 96 h 728"/>
                <a:gd name="T50" fmla="*/ 14 w 84"/>
                <a:gd name="T51" fmla="*/ 91 h 728"/>
                <a:gd name="T52" fmla="*/ 17 w 84"/>
                <a:gd name="T53" fmla="*/ 85 h 728"/>
                <a:gd name="T54" fmla="*/ 18 w 84"/>
                <a:gd name="T55" fmla="*/ 81 h 728"/>
                <a:gd name="T56" fmla="*/ 19 w 84"/>
                <a:gd name="T57" fmla="*/ 76 h 728"/>
                <a:gd name="T58" fmla="*/ 24 w 84"/>
                <a:gd name="T59" fmla="*/ 63 h 728"/>
                <a:gd name="T60" fmla="*/ 25 w 84"/>
                <a:gd name="T61" fmla="*/ 46 h 728"/>
                <a:gd name="T62" fmla="*/ 25 w 84"/>
                <a:gd name="T63" fmla="*/ 28 h 728"/>
                <a:gd name="T64" fmla="*/ 26 w 84"/>
                <a:gd name="T65" fmla="*/ 13 h 728"/>
                <a:gd name="T66" fmla="*/ 31 w 84"/>
                <a:gd name="T6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4" h="728">
                  <a:moveTo>
                    <a:pt x="84" y="728"/>
                  </a:moveTo>
                  <a:lnTo>
                    <a:pt x="80" y="723"/>
                  </a:lnTo>
                  <a:lnTo>
                    <a:pt x="75" y="718"/>
                  </a:lnTo>
                  <a:lnTo>
                    <a:pt x="73" y="715"/>
                  </a:lnTo>
                  <a:lnTo>
                    <a:pt x="69" y="710"/>
                  </a:lnTo>
                  <a:lnTo>
                    <a:pt x="67" y="706"/>
                  </a:lnTo>
                  <a:lnTo>
                    <a:pt x="65" y="700"/>
                  </a:lnTo>
                  <a:lnTo>
                    <a:pt x="60" y="694"/>
                  </a:lnTo>
                  <a:lnTo>
                    <a:pt x="56" y="686"/>
                  </a:lnTo>
                  <a:lnTo>
                    <a:pt x="50" y="675"/>
                  </a:lnTo>
                  <a:lnTo>
                    <a:pt x="43" y="662"/>
                  </a:lnTo>
                  <a:lnTo>
                    <a:pt x="42" y="659"/>
                  </a:lnTo>
                  <a:lnTo>
                    <a:pt x="39" y="654"/>
                  </a:lnTo>
                  <a:lnTo>
                    <a:pt x="38" y="650"/>
                  </a:lnTo>
                  <a:lnTo>
                    <a:pt x="37" y="647"/>
                  </a:lnTo>
                  <a:lnTo>
                    <a:pt x="35" y="643"/>
                  </a:lnTo>
                  <a:lnTo>
                    <a:pt x="34" y="638"/>
                  </a:lnTo>
                  <a:lnTo>
                    <a:pt x="32" y="634"/>
                  </a:lnTo>
                  <a:lnTo>
                    <a:pt x="31" y="630"/>
                  </a:lnTo>
                  <a:lnTo>
                    <a:pt x="29" y="627"/>
                  </a:lnTo>
                  <a:lnTo>
                    <a:pt x="28" y="622"/>
                  </a:lnTo>
                  <a:lnTo>
                    <a:pt x="16" y="579"/>
                  </a:lnTo>
                  <a:lnTo>
                    <a:pt x="9" y="533"/>
                  </a:lnTo>
                  <a:lnTo>
                    <a:pt x="4" y="484"/>
                  </a:lnTo>
                  <a:lnTo>
                    <a:pt x="1" y="437"/>
                  </a:lnTo>
                  <a:lnTo>
                    <a:pt x="0" y="392"/>
                  </a:lnTo>
                  <a:lnTo>
                    <a:pt x="1" y="349"/>
                  </a:lnTo>
                  <a:lnTo>
                    <a:pt x="3" y="310"/>
                  </a:lnTo>
                  <a:lnTo>
                    <a:pt x="4" y="277"/>
                  </a:lnTo>
                  <a:lnTo>
                    <a:pt x="5" y="249"/>
                  </a:lnTo>
                  <a:lnTo>
                    <a:pt x="4" y="229"/>
                  </a:lnTo>
                  <a:lnTo>
                    <a:pt x="4" y="229"/>
                  </a:lnTo>
                  <a:lnTo>
                    <a:pt x="4" y="228"/>
                  </a:lnTo>
                  <a:lnTo>
                    <a:pt x="4" y="227"/>
                  </a:lnTo>
                  <a:lnTo>
                    <a:pt x="4" y="226"/>
                  </a:lnTo>
                  <a:lnTo>
                    <a:pt x="3" y="226"/>
                  </a:lnTo>
                  <a:lnTo>
                    <a:pt x="3" y="224"/>
                  </a:lnTo>
                  <a:lnTo>
                    <a:pt x="3" y="223"/>
                  </a:lnTo>
                  <a:lnTo>
                    <a:pt x="1" y="214"/>
                  </a:lnTo>
                  <a:lnTo>
                    <a:pt x="0" y="202"/>
                  </a:lnTo>
                  <a:lnTo>
                    <a:pt x="0" y="190"/>
                  </a:lnTo>
                  <a:lnTo>
                    <a:pt x="1" y="178"/>
                  </a:lnTo>
                  <a:lnTo>
                    <a:pt x="3" y="164"/>
                  </a:lnTo>
                  <a:lnTo>
                    <a:pt x="3" y="151"/>
                  </a:lnTo>
                  <a:lnTo>
                    <a:pt x="5" y="139"/>
                  </a:lnTo>
                  <a:lnTo>
                    <a:pt x="7" y="126"/>
                  </a:lnTo>
                  <a:lnTo>
                    <a:pt x="9" y="115"/>
                  </a:lnTo>
                  <a:lnTo>
                    <a:pt x="11" y="104"/>
                  </a:lnTo>
                  <a:lnTo>
                    <a:pt x="12" y="101"/>
                  </a:lnTo>
                  <a:lnTo>
                    <a:pt x="13" y="96"/>
                  </a:lnTo>
                  <a:lnTo>
                    <a:pt x="13" y="94"/>
                  </a:lnTo>
                  <a:lnTo>
                    <a:pt x="14" y="91"/>
                  </a:lnTo>
                  <a:lnTo>
                    <a:pt x="16" y="88"/>
                  </a:lnTo>
                  <a:lnTo>
                    <a:pt x="17" y="85"/>
                  </a:lnTo>
                  <a:lnTo>
                    <a:pt x="17" y="83"/>
                  </a:lnTo>
                  <a:lnTo>
                    <a:pt x="18" y="81"/>
                  </a:lnTo>
                  <a:lnTo>
                    <a:pt x="18" y="78"/>
                  </a:lnTo>
                  <a:lnTo>
                    <a:pt x="19" y="76"/>
                  </a:lnTo>
                  <a:lnTo>
                    <a:pt x="22" y="70"/>
                  </a:lnTo>
                  <a:lnTo>
                    <a:pt x="24" y="63"/>
                  </a:lnTo>
                  <a:lnTo>
                    <a:pt x="24" y="54"/>
                  </a:lnTo>
                  <a:lnTo>
                    <a:pt x="25" y="46"/>
                  </a:lnTo>
                  <a:lnTo>
                    <a:pt x="25" y="38"/>
                  </a:lnTo>
                  <a:lnTo>
                    <a:pt x="25" y="28"/>
                  </a:lnTo>
                  <a:lnTo>
                    <a:pt x="26" y="20"/>
                  </a:lnTo>
                  <a:lnTo>
                    <a:pt x="26" y="13"/>
                  </a:lnTo>
                  <a:lnTo>
                    <a:pt x="29" y="6"/>
                  </a:lnTo>
                  <a:lnTo>
                    <a:pt x="31" y="0"/>
                  </a:lnTo>
                </a:path>
              </a:pathLst>
            </a:custGeom>
            <a:noFill/>
            <a:ln w="58738">
              <a:solidFill>
                <a:srgbClr val="0E5B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2" name="Freeform 230">
              <a:extLst>
                <a:ext uri="{FF2B5EF4-FFF2-40B4-BE49-F238E27FC236}">
                  <a16:creationId xmlns:a16="http://schemas.microsoft.com/office/drawing/2014/main" id="{3DFC445B-557E-795F-475C-6E6BDF03B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2340"/>
              <a:ext cx="24" cy="237"/>
            </a:xfrm>
            <a:custGeom>
              <a:avLst/>
              <a:gdLst>
                <a:gd name="T0" fmla="*/ 70 w 73"/>
                <a:gd name="T1" fmla="*/ 707 h 711"/>
                <a:gd name="T2" fmla="*/ 64 w 73"/>
                <a:gd name="T3" fmla="*/ 698 h 711"/>
                <a:gd name="T4" fmla="*/ 58 w 73"/>
                <a:gd name="T5" fmla="*/ 691 h 711"/>
                <a:gd name="T6" fmla="*/ 52 w 73"/>
                <a:gd name="T7" fmla="*/ 679 h 711"/>
                <a:gd name="T8" fmla="*/ 42 w 73"/>
                <a:gd name="T9" fmla="*/ 661 h 711"/>
                <a:gd name="T10" fmla="*/ 35 w 73"/>
                <a:gd name="T11" fmla="*/ 645 h 711"/>
                <a:gd name="T12" fmla="*/ 32 w 73"/>
                <a:gd name="T13" fmla="*/ 636 h 711"/>
                <a:gd name="T14" fmla="*/ 29 w 73"/>
                <a:gd name="T15" fmla="*/ 629 h 711"/>
                <a:gd name="T16" fmla="*/ 27 w 73"/>
                <a:gd name="T17" fmla="*/ 621 h 711"/>
                <a:gd name="T18" fmla="*/ 25 w 73"/>
                <a:gd name="T19" fmla="*/ 613 h 711"/>
                <a:gd name="T20" fmla="*/ 13 w 73"/>
                <a:gd name="T21" fmla="*/ 567 h 711"/>
                <a:gd name="T22" fmla="*/ 2 w 73"/>
                <a:gd name="T23" fmla="*/ 475 h 711"/>
                <a:gd name="T24" fmla="*/ 0 w 73"/>
                <a:gd name="T25" fmla="*/ 384 h 711"/>
                <a:gd name="T26" fmla="*/ 2 w 73"/>
                <a:gd name="T27" fmla="*/ 304 h 711"/>
                <a:gd name="T28" fmla="*/ 3 w 73"/>
                <a:gd name="T29" fmla="*/ 244 h 711"/>
                <a:gd name="T30" fmla="*/ 2 w 73"/>
                <a:gd name="T31" fmla="*/ 225 h 711"/>
                <a:gd name="T32" fmla="*/ 2 w 73"/>
                <a:gd name="T33" fmla="*/ 222 h 711"/>
                <a:gd name="T34" fmla="*/ 2 w 73"/>
                <a:gd name="T35" fmla="*/ 221 h 711"/>
                <a:gd name="T36" fmla="*/ 2 w 73"/>
                <a:gd name="T37" fmla="*/ 220 h 711"/>
                <a:gd name="T38" fmla="*/ 0 w 73"/>
                <a:gd name="T39" fmla="*/ 199 h 711"/>
                <a:gd name="T40" fmla="*/ 0 w 73"/>
                <a:gd name="T41" fmla="*/ 175 h 711"/>
                <a:gd name="T42" fmla="*/ 2 w 73"/>
                <a:gd name="T43" fmla="*/ 149 h 711"/>
                <a:gd name="T44" fmla="*/ 6 w 73"/>
                <a:gd name="T45" fmla="*/ 124 h 711"/>
                <a:gd name="T46" fmla="*/ 9 w 73"/>
                <a:gd name="T47" fmla="*/ 102 h 711"/>
                <a:gd name="T48" fmla="*/ 11 w 73"/>
                <a:gd name="T49" fmla="*/ 96 h 711"/>
                <a:gd name="T50" fmla="*/ 13 w 73"/>
                <a:gd name="T51" fmla="*/ 89 h 711"/>
                <a:gd name="T52" fmla="*/ 14 w 73"/>
                <a:gd name="T53" fmla="*/ 83 h 711"/>
                <a:gd name="T54" fmla="*/ 16 w 73"/>
                <a:gd name="T55" fmla="*/ 80 h 711"/>
                <a:gd name="T56" fmla="*/ 17 w 73"/>
                <a:gd name="T57" fmla="*/ 75 h 711"/>
                <a:gd name="T58" fmla="*/ 20 w 73"/>
                <a:gd name="T59" fmla="*/ 61 h 711"/>
                <a:gd name="T60" fmla="*/ 22 w 73"/>
                <a:gd name="T61" fmla="*/ 45 h 711"/>
                <a:gd name="T62" fmla="*/ 23 w 73"/>
                <a:gd name="T63" fmla="*/ 27 h 711"/>
                <a:gd name="T64" fmla="*/ 23 w 73"/>
                <a:gd name="T65" fmla="*/ 12 h 711"/>
                <a:gd name="T66" fmla="*/ 28 w 73"/>
                <a:gd name="T67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" h="711">
                  <a:moveTo>
                    <a:pt x="73" y="711"/>
                  </a:moveTo>
                  <a:lnTo>
                    <a:pt x="70" y="707"/>
                  </a:lnTo>
                  <a:lnTo>
                    <a:pt x="66" y="703"/>
                  </a:lnTo>
                  <a:lnTo>
                    <a:pt x="64" y="698"/>
                  </a:lnTo>
                  <a:lnTo>
                    <a:pt x="62" y="695"/>
                  </a:lnTo>
                  <a:lnTo>
                    <a:pt x="58" y="691"/>
                  </a:lnTo>
                  <a:lnTo>
                    <a:pt x="56" y="685"/>
                  </a:lnTo>
                  <a:lnTo>
                    <a:pt x="52" y="679"/>
                  </a:lnTo>
                  <a:lnTo>
                    <a:pt x="48" y="671"/>
                  </a:lnTo>
                  <a:lnTo>
                    <a:pt x="42" y="661"/>
                  </a:lnTo>
                  <a:lnTo>
                    <a:pt x="38" y="648"/>
                  </a:lnTo>
                  <a:lnTo>
                    <a:pt x="35" y="645"/>
                  </a:lnTo>
                  <a:lnTo>
                    <a:pt x="34" y="641"/>
                  </a:lnTo>
                  <a:lnTo>
                    <a:pt x="32" y="636"/>
                  </a:lnTo>
                  <a:lnTo>
                    <a:pt x="31" y="633"/>
                  </a:lnTo>
                  <a:lnTo>
                    <a:pt x="29" y="629"/>
                  </a:lnTo>
                  <a:lnTo>
                    <a:pt x="28" y="626"/>
                  </a:lnTo>
                  <a:lnTo>
                    <a:pt x="27" y="621"/>
                  </a:lnTo>
                  <a:lnTo>
                    <a:pt x="26" y="617"/>
                  </a:lnTo>
                  <a:lnTo>
                    <a:pt x="25" y="613"/>
                  </a:lnTo>
                  <a:lnTo>
                    <a:pt x="23" y="609"/>
                  </a:lnTo>
                  <a:lnTo>
                    <a:pt x="13" y="567"/>
                  </a:lnTo>
                  <a:lnTo>
                    <a:pt x="7" y="521"/>
                  </a:lnTo>
                  <a:lnTo>
                    <a:pt x="2" y="475"/>
                  </a:lnTo>
                  <a:lnTo>
                    <a:pt x="0" y="429"/>
                  </a:lnTo>
                  <a:lnTo>
                    <a:pt x="0" y="384"/>
                  </a:lnTo>
                  <a:lnTo>
                    <a:pt x="0" y="343"/>
                  </a:lnTo>
                  <a:lnTo>
                    <a:pt x="2" y="304"/>
                  </a:lnTo>
                  <a:lnTo>
                    <a:pt x="2" y="271"/>
                  </a:lnTo>
                  <a:lnTo>
                    <a:pt x="3" y="244"/>
                  </a:lnTo>
                  <a:lnTo>
                    <a:pt x="2" y="226"/>
                  </a:lnTo>
                  <a:lnTo>
                    <a:pt x="2" y="225"/>
                  </a:lnTo>
                  <a:lnTo>
                    <a:pt x="2" y="224"/>
                  </a:lnTo>
                  <a:lnTo>
                    <a:pt x="2" y="222"/>
                  </a:lnTo>
                  <a:lnTo>
                    <a:pt x="2" y="222"/>
                  </a:lnTo>
                  <a:lnTo>
                    <a:pt x="2" y="221"/>
                  </a:lnTo>
                  <a:lnTo>
                    <a:pt x="2" y="220"/>
                  </a:lnTo>
                  <a:lnTo>
                    <a:pt x="2" y="220"/>
                  </a:lnTo>
                  <a:lnTo>
                    <a:pt x="1" y="209"/>
                  </a:lnTo>
                  <a:lnTo>
                    <a:pt x="0" y="199"/>
                  </a:lnTo>
                  <a:lnTo>
                    <a:pt x="0" y="187"/>
                  </a:lnTo>
                  <a:lnTo>
                    <a:pt x="0" y="175"/>
                  </a:lnTo>
                  <a:lnTo>
                    <a:pt x="1" y="161"/>
                  </a:lnTo>
                  <a:lnTo>
                    <a:pt x="2" y="149"/>
                  </a:lnTo>
                  <a:lnTo>
                    <a:pt x="4" y="136"/>
                  </a:lnTo>
                  <a:lnTo>
                    <a:pt x="6" y="124"/>
                  </a:lnTo>
                  <a:lnTo>
                    <a:pt x="8" y="113"/>
                  </a:lnTo>
                  <a:lnTo>
                    <a:pt x="9" y="102"/>
                  </a:lnTo>
                  <a:lnTo>
                    <a:pt x="10" y="99"/>
                  </a:lnTo>
                  <a:lnTo>
                    <a:pt x="11" y="96"/>
                  </a:lnTo>
                  <a:lnTo>
                    <a:pt x="13" y="93"/>
                  </a:lnTo>
                  <a:lnTo>
                    <a:pt x="13" y="89"/>
                  </a:lnTo>
                  <a:lnTo>
                    <a:pt x="13" y="87"/>
                  </a:lnTo>
                  <a:lnTo>
                    <a:pt x="14" y="83"/>
                  </a:lnTo>
                  <a:lnTo>
                    <a:pt x="15" y="81"/>
                  </a:lnTo>
                  <a:lnTo>
                    <a:pt x="16" y="80"/>
                  </a:lnTo>
                  <a:lnTo>
                    <a:pt x="16" y="77"/>
                  </a:lnTo>
                  <a:lnTo>
                    <a:pt x="17" y="75"/>
                  </a:lnTo>
                  <a:lnTo>
                    <a:pt x="19" y="69"/>
                  </a:lnTo>
                  <a:lnTo>
                    <a:pt x="20" y="61"/>
                  </a:lnTo>
                  <a:lnTo>
                    <a:pt x="21" y="52"/>
                  </a:lnTo>
                  <a:lnTo>
                    <a:pt x="22" y="45"/>
                  </a:lnTo>
                  <a:lnTo>
                    <a:pt x="22" y="37"/>
                  </a:lnTo>
                  <a:lnTo>
                    <a:pt x="23" y="27"/>
                  </a:lnTo>
                  <a:lnTo>
                    <a:pt x="23" y="19"/>
                  </a:lnTo>
                  <a:lnTo>
                    <a:pt x="23" y="12"/>
                  </a:lnTo>
                  <a:lnTo>
                    <a:pt x="26" y="5"/>
                  </a:lnTo>
                  <a:lnTo>
                    <a:pt x="28" y="0"/>
                  </a:lnTo>
                </a:path>
              </a:pathLst>
            </a:custGeom>
            <a:noFill/>
            <a:ln w="58738">
              <a:solidFill>
                <a:srgbClr val="0955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3" name="Freeform 231">
              <a:extLst>
                <a:ext uri="{FF2B5EF4-FFF2-40B4-BE49-F238E27FC236}">
                  <a16:creationId xmlns:a16="http://schemas.microsoft.com/office/drawing/2014/main" id="{6C018F7A-AC01-124F-226B-ACB1848C7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" y="2342"/>
              <a:ext cx="21" cy="232"/>
            </a:xfrm>
            <a:custGeom>
              <a:avLst/>
              <a:gdLst>
                <a:gd name="T0" fmla="*/ 61 w 64"/>
                <a:gd name="T1" fmla="*/ 690 h 696"/>
                <a:gd name="T2" fmla="*/ 56 w 64"/>
                <a:gd name="T3" fmla="*/ 683 h 696"/>
                <a:gd name="T4" fmla="*/ 51 w 64"/>
                <a:gd name="T5" fmla="*/ 674 h 696"/>
                <a:gd name="T6" fmla="*/ 46 w 64"/>
                <a:gd name="T7" fmla="*/ 663 h 696"/>
                <a:gd name="T8" fmla="*/ 38 w 64"/>
                <a:gd name="T9" fmla="*/ 646 h 696"/>
                <a:gd name="T10" fmla="*/ 31 w 64"/>
                <a:gd name="T11" fmla="*/ 630 h 696"/>
                <a:gd name="T12" fmla="*/ 29 w 64"/>
                <a:gd name="T13" fmla="*/ 623 h 696"/>
                <a:gd name="T14" fmla="*/ 26 w 64"/>
                <a:gd name="T15" fmla="*/ 616 h 696"/>
                <a:gd name="T16" fmla="*/ 24 w 64"/>
                <a:gd name="T17" fmla="*/ 608 h 696"/>
                <a:gd name="T18" fmla="*/ 23 w 64"/>
                <a:gd name="T19" fmla="*/ 600 h 696"/>
                <a:gd name="T20" fmla="*/ 12 w 64"/>
                <a:gd name="T21" fmla="*/ 555 h 696"/>
                <a:gd name="T22" fmla="*/ 4 w 64"/>
                <a:gd name="T23" fmla="*/ 466 h 696"/>
                <a:gd name="T24" fmla="*/ 0 w 64"/>
                <a:gd name="T25" fmla="*/ 377 h 696"/>
                <a:gd name="T26" fmla="*/ 2 w 64"/>
                <a:gd name="T27" fmla="*/ 298 h 696"/>
                <a:gd name="T28" fmla="*/ 4 w 64"/>
                <a:gd name="T29" fmla="*/ 239 h 696"/>
                <a:gd name="T30" fmla="*/ 4 w 64"/>
                <a:gd name="T31" fmla="*/ 220 h 696"/>
                <a:gd name="T32" fmla="*/ 4 w 64"/>
                <a:gd name="T33" fmla="*/ 219 h 696"/>
                <a:gd name="T34" fmla="*/ 4 w 64"/>
                <a:gd name="T35" fmla="*/ 217 h 696"/>
                <a:gd name="T36" fmla="*/ 4 w 64"/>
                <a:gd name="T37" fmla="*/ 215 h 696"/>
                <a:gd name="T38" fmla="*/ 1 w 64"/>
                <a:gd name="T39" fmla="*/ 195 h 696"/>
                <a:gd name="T40" fmla="*/ 1 w 64"/>
                <a:gd name="T41" fmla="*/ 170 h 696"/>
                <a:gd name="T42" fmla="*/ 4 w 64"/>
                <a:gd name="T43" fmla="*/ 145 h 696"/>
                <a:gd name="T44" fmla="*/ 6 w 64"/>
                <a:gd name="T45" fmla="*/ 121 h 696"/>
                <a:gd name="T46" fmla="*/ 10 w 64"/>
                <a:gd name="T47" fmla="*/ 101 h 696"/>
                <a:gd name="T48" fmla="*/ 12 w 64"/>
                <a:gd name="T49" fmla="*/ 94 h 696"/>
                <a:gd name="T50" fmla="*/ 12 w 64"/>
                <a:gd name="T51" fmla="*/ 88 h 696"/>
                <a:gd name="T52" fmla="*/ 14 w 64"/>
                <a:gd name="T53" fmla="*/ 83 h 696"/>
                <a:gd name="T54" fmla="*/ 15 w 64"/>
                <a:gd name="T55" fmla="*/ 77 h 696"/>
                <a:gd name="T56" fmla="*/ 17 w 64"/>
                <a:gd name="T57" fmla="*/ 75 h 696"/>
                <a:gd name="T58" fmla="*/ 19 w 64"/>
                <a:gd name="T59" fmla="*/ 60 h 696"/>
                <a:gd name="T60" fmla="*/ 21 w 64"/>
                <a:gd name="T61" fmla="*/ 44 h 696"/>
                <a:gd name="T62" fmla="*/ 23 w 64"/>
                <a:gd name="T63" fmla="*/ 27 h 696"/>
                <a:gd name="T64" fmla="*/ 23 w 64"/>
                <a:gd name="T65" fmla="*/ 12 h 696"/>
                <a:gd name="T66" fmla="*/ 26 w 64"/>
                <a:gd name="T67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696">
                  <a:moveTo>
                    <a:pt x="64" y="696"/>
                  </a:moveTo>
                  <a:lnTo>
                    <a:pt x="61" y="690"/>
                  </a:lnTo>
                  <a:lnTo>
                    <a:pt x="57" y="687"/>
                  </a:lnTo>
                  <a:lnTo>
                    <a:pt x="56" y="683"/>
                  </a:lnTo>
                  <a:lnTo>
                    <a:pt x="54" y="679"/>
                  </a:lnTo>
                  <a:lnTo>
                    <a:pt x="51" y="674"/>
                  </a:lnTo>
                  <a:lnTo>
                    <a:pt x="49" y="669"/>
                  </a:lnTo>
                  <a:lnTo>
                    <a:pt x="46" y="663"/>
                  </a:lnTo>
                  <a:lnTo>
                    <a:pt x="43" y="655"/>
                  </a:lnTo>
                  <a:lnTo>
                    <a:pt x="38" y="646"/>
                  </a:lnTo>
                  <a:lnTo>
                    <a:pt x="33" y="634"/>
                  </a:lnTo>
                  <a:lnTo>
                    <a:pt x="31" y="630"/>
                  </a:lnTo>
                  <a:lnTo>
                    <a:pt x="30" y="627"/>
                  </a:lnTo>
                  <a:lnTo>
                    <a:pt x="29" y="623"/>
                  </a:lnTo>
                  <a:lnTo>
                    <a:pt x="27" y="619"/>
                  </a:lnTo>
                  <a:lnTo>
                    <a:pt x="26" y="616"/>
                  </a:lnTo>
                  <a:lnTo>
                    <a:pt x="25" y="612"/>
                  </a:lnTo>
                  <a:lnTo>
                    <a:pt x="24" y="608"/>
                  </a:lnTo>
                  <a:lnTo>
                    <a:pt x="23" y="604"/>
                  </a:lnTo>
                  <a:lnTo>
                    <a:pt x="23" y="600"/>
                  </a:lnTo>
                  <a:lnTo>
                    <a:pt x="20" y="596"/>
                  </a:lnTo>
                  <a:lnTo>
                    <a:pt x="12" y="555"/>
                  </a:lnTo>
                  <a:lnTo>
                    <a:pt x="6" y="511"/>
                  </a:lnTo>
                  <a:lnTo>
                    <a:pt x="4" y="466"/>
                  </a:lnTo>
                  <a:lnTo>
                    <a:pt x="1" y="421"/>
                  </a:lnTo>
                  <a:lnTo>
                    <a:pt x="0" y="377"/>
                  </a:lnTo>
                  <a:lnTo>
                    <a:pt x="1" y="335"/>
                  </a:lnTo>
                  <a:lnTo>
                    <a:pt x="2" y="298"/>
                  </a:lnTo>
                  <a:lnTo>
                    <a:pt x="4" y="266"/>
                  </a:lnTo>
                  <a:lnTo>
                    <a:pt x="4" y="239"/>
                  </a:lnTo>
                  <a:lnTo>
                    <a:pt x="4" y="221"/>
                  </a:lnTo>
                  <a:lnTo>
                    <a:pt x="4" y="220"/>
                  </a:lnTo>
                  <a:lnTo>
                    <a:pt x="4" y="220"/>
                  </a:lnTo>
                  <a:lnTo>
                    <a:pt x="4" y="219"/>
                  </a:lnTo>
                  <a:lnTo>
                    <a:pt x="4" y="217"/>
                  </a:lnTo>
                  <a:lnTo>
                    <a:pt x="4" y="217"/>
                  </a:lnTo>
                  <a:lnTo>
                    <a:pt x="4" y="216"/>
                  </a:lnTo>
                  <a:lnTo>
                    <a:pt x="4" y="215"/>
                  </a:lnTo>
                  <a:lnTo>
                    <a:pt x="2" y="206"/>
                  </a:lnTo>
                  <a:lnTo>
                    <a:pt x="1" y="195"/>
                  </a:lnTo>
                  <a:lnTo>
                    <a:pt x="1" y="182"/>
                  </a:lnTo>
                  <a:lnTo>
                    <a:pt x="1" y="170"/>
                  </a:lnTo>
                  <a:lnTo>
                    <a:pt x="2" y="158"/>
                  </a:lnTo>
                  <a:lnTo>
                    <a:pt x="4" y="145"/>
                  </a:lnTo>
                  <a:lnTo>
                    <a:pt x="5" y="133"/>
                  </a:lnTo>
                  <a:lnTo>
                    <a:pt x="6" y="121"/>
                  </a:lnTo>
                  <a:lnTo>
                    <a:pt x="8" y="110"/>
                  </a:lnTo>
                  <a:lnTo>
                    <a:pt x="10" y="101"/>
                  </a:lnTo>
                  <a:lnTo>
                    <a:pt x="11" y="97"/>
                  </a:lnTo>
                  <a:lnTo>
                    <a:pt x="12" y="94"/>
                  </a:lnTo>
                  <a:lnTo>
                    <a:pt x="12" y="90"/>
                  </a:lnTo>
                  <a:lnTo>
                    <a:pt x="12" y="88"/>
                  </a:lnTo>
                  <a:lnTo>
                    <a:pt x="13" y="85"/>
                  </a:lnTo>
                  <a:lnTo>
                    <a:pt x="14" y="83"/>
                  </a:lnTo>
                  <a:lnTo>
                    <a:pt x="14" y="79"/>
                  </a:lnTo>
                  <a:lnTo>
                    <a:pt x="15" y="77"/>
                  </a:lnTo>
                  <a:lnTo>
                    <a:pt x="17" y="76"/>
                  </a:lnTo>
                  <a:lnTo>
                    <a:pt x="17" y="75"/>
                  </a:lnTo>
                  <a:lnTo>
                    <a:pt x="19" y="68"/>
                  </a:lnTo>
                  <a:lnTo>
                    <a:pt x="19" y="60"/>
                  </a:lnTo>
                  <a:lnTo>
                    <a:pt x="20" y="52"/>
                  </a:lnTo>
                  <a:lnTo>
                    <a:pt x="21" y="44"/>
                  </a:lnTo>
                  <a:lnTo>
                    <a:pt x="21" y="35"/>
                  </a:lnTo>
                  <a:lnTo>
                    <a:pt x="23" y="27"/>
                  </a:lnTo>
                  <a:lnTo>
                    <a:pt x="23" y="19"/>
                  </a:lnTo>
                  <a:lnTo>
                    <a:pt x="23" y="12"/>
                  </a:lnTo>
                  <a:lnTo>
                    <a:pt x="25" y="4"/>
                  </a:lnTo>
                  <a:lnTo>
                    <a:pt x="26" y="0"/>
                  </a:lnTo>
                </a:path>
              </a:pathLst>
            </a:custGeom>
            <a:noFill/>
            <a:ln w="58738">
              <a:solidFill>
                <a:srgbClr val="03508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4" name="Freeform 232">
              <a:extLst>
                <a:ext uri="{FF2B5EF4-FFF2-40B4-BE49-F238E27FC236}">
                  <a16:creationId xmlns:a16="http://schemas.microsoft.com/office/drawing/2014/main" id="{92A2ED55-7709-893A-B990-877E2EE6B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" y="2344"/>
              <a:ext cx="18" cy="227"/>
            </a:xfrm>
            <a:custGeom>
              <a:avLst/>
              <a:gdLst>
                <a:gd name="T0" fmla="*/ 50 w 54"/>
                <a:gd name="T1" fmla="*/ 676 h 680"/>
                <a:gd name="T2" fmla="*/ 45 w 54"/>
                <a:gd name="T3" fmla="*/ 668 h 680"/>
                <a:gd name="T4" fmla="*/ 42 w 54"/>
                <a:gd name="T5" fmla="*/ 660 h 680"/>
                <a:gd name="T6" fmla="*/ 37 w 54"/>
                <a:gd name="T7" fmla="*/ 649 h 680"/>
                <a:gd name="T8" fmla="*/ 30 w 54"/>
                <a:gd name="T9" fmla="*/ 633 h 680"/>
                <a:gd name="T10" fmla="*/ 25 w 54"/>
                <a:gd name="T11" fmla="*/ 617 h 680"/>
                <a:gd name="T12" fmla="*/ 23 w 54"/>
                <a:gd name="T13" fmla="*/ 610 h 680"/>
                <a:gd name="T14" fmla="*/ 20 w 54"/>
                <a:gd name="T15" fmla="*/ 603 h 680"/>
                <a:gd name="T16" fmla="*/ 19 w 54"/>
                <a:gd name="T17" fmla="*/ 596 h 680"/>
                <a:gd name="T18" fmla="*/ 17 w 54"/>
                <a:gd name="T19" fmla="*/ 587 h 680"/>
                <a:gd name="T20" fmla="*/ 8 w 54"/>
                <a:gd name="T21" fmla="*/ 545 h 680"/>
                <a:gd name="T22" fmla="*/ 1 w 54"/>
                <a:gd name="T23" fmla="*/ 457 h 680"/>
                <a:gd name="T24" fmla="*/ 0 w 54"/>
                <a:gd name="T25" fmla="*/ 370 h 680"/>
                <a:gd name="T26" fmla="*/ 1 w 54"/>
                <a:gd name="T27" fmla="*/ 292 h 680"/>
                <a:gd name="T28" fmla="*/ 4 w 54"/>
                <a:gd name="T29" fmla="*/ 235 h 680"/>
                <a:gd name="T30" fmla="*/ 2 w 54"/>
                <a:gd name="T31" fmla="*/ 216 h 680"/>
                <a:gd name="T32" fmla="*/ 2 w 54"/>
                <a:gd name="T33" fmla="*/ 215 h 680"/>
                <a:gd name="T34" fmla="*/ 2 w 54"/>
                <a:gd name="T35" fmla="*/ 214 h 680"/>
                <a:gd name="T36" fmla="*/ 2 w 54"/>
                <a:gd name="T37" fmla="*/ 212 h 680"/>
                <a:gd name="T38" fmla="*/ 0 w 54"/>
                <a:gd name="T39" fmla="*/ 191 h 680"/>
                <a:gd name="T40" fmla="*/ 0 w 54"/>
                <a:gd name="T41" fmla="*/ 168 h 680"/>
                <a:gd name="T42" fmla="*/ 1 w 54"/>
                <a:gd name="T43" fmla="*/ 143 h 680"/>
                <a:gd name="T44" fmla="*/ 4 w 54"/>
                <a:gd name="T45" fmla="*/ 120 h 680"/>
                <a:gd name="T46" fmla="*/ 7 w 54"/>
                <a:gd name="T47" fmla="*/ 100 h 680"/>
                <a:gd name="T48" fmla="*/ 8 w 54"/>
                <a:gd name="T49" fmla="*/ 93 h 680"/>
                <a:gd name="T50" fmla="*/ 10 w 54"/>
                <a:gd name="T51" fmla="*/ 88 h 680"/>
                <a:gd name="T52" fmla="*/ 12 w 54"/>
                <a:gd name="T53" fmla="*/ 82 h 680"/>
                <a:gd name="T54" fmla="*/ 13 w 54"/>
                <a:gd name="T55" fmla="*/ 77 h 680"/>
                <a:gd name="T56" fmla="*/ 14 w 54"/>
                <a:gd name="T57" fmla="*/ 74 h 680"/>
                <a:gd name="T58" fmla="*/ 17 w 54"/>
                <a:gd name="T59" fmla="*/ 61 h 680"/>
                <a:gd name="T60" fmla="*/ 18 w 54"/>
                <a:gd name="T61" fmla="*/ 44 h 680"/>
                <a:gd name="T62" fmla="*/ 19 w 54"/>
                <a:gd name="T63" fmla="*/ 27 h 680"/>
                <a:gd name="T64" fmla="*/ 19 w 54"/>
                <a:gd name="T65" fmla="*/ 12 h 680"/>
                <a:gd name="T66" fmla="*/ 23 w 54"/>
                <a:gd name="T67" fmla="*/ 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680">
                  <a:moveTo>
                    <a:pt x="54" y="680"/>
                  </a:moveTo>
                  <a:lnTo>
                    <a:pt x="50" y="676"/>
                  </a:lnTo>
                  <a:lnTo>
                    <a:pt x="48" y="672"/>
                  </a:lnTo>
                  <a:lnTo>
                    <a:pt x="45" y="668"/>
                  </a:lnTo>
                  <a:lnTo>
                    <a:pt x="43" y="665"/>
                  </a:lnTo>
                  <a:lnTo>
                    <a:pt x="42" y="660"/>
                  </a:lnTo>
                  <a:lnTo>
                    <a:pt x="41" y="655"/>
                  </a:lnTo>
                  <a:lnTo>
                    <a:pt x="37" y="649"/>
                  </a:lnTo>
                  <a:lnTo>
                    <a:pt x="35" y="641"/>
                  </a:lnTo>
                  <a:lnTo>
                    <a:pt x="30" y="633"/>
                  </a:lnTo>
                  <a:lnTo>
                    <a:pt x="25" y="621"/>
                  </a:lnTo>
                  <a:lnTo>
                    <a:pt x="25" y="617"/>
                  </a:lnTo>
                  <a:lnTo>
                    <a:pt x="24" y="615"/>
                  </a:lnTo>
                  <a:lnTo>
                    <a:pt x="23" y="610"/>
                  </a:lnTo>
                  <a:lnTo>
                    <a:pt x="21" y="607"/>
                  </a:lnTo>
                  <a:lnTo>
                    <a:pt x="20" y="603"/>
                  </a:lnTo>
                  <a:lnTo>
                    <a:pt x="19" y="599"/>
                  </a:lnTo>
                  <a:lnTo>
                    <a:pt x="19" y="596"/>
                  </a:lnTo>
                  <a:lnTo>
                    <a:pt x="17" y="592"/>
                  </a:lnTo>
                  <a:lnTo>
                    <a:pt x="17" y="587"/>
                  </a:lnTo>
                  <a:lnTo>
                    <a:pt x="15" y="585"/>
                  </a:lnTo>
                  <a:lnTo>
                    <a:pt x="8" y="545"/>
                  </a:lnTo>
                  <a:lnTo>
                    <a:pt x="4" y="501"/>
                  </a:lnTo>
                  <a:lnTo>
                    <a:pt x="1" y="457"/>
                  </a:lnTo>
                  <a:lnTo>
                    <a:pt x="0" y="414"/>
                  </a:lnTo>
                  <a:lnTo>
                    <a:pt x="0" y="370"/>
                  </a:lnTo>
                  <a:lnTo>
                    <a:pt x="1" y="329"/>
                  </a:lnTo>
                  <a:lnTo>
                    <a:pt x="1" y="292"/>
                  </a:lnTo>
                  <a:lnTo>
                    <a:pt x="2" y="262"/>
                  </a:lnTo>
                  <a:lnTo>
                    <a:pt x="4" y="235"/>
                  </a:lnTo>
                  <a:lnTo>
                    <a:pt x="2" y="218"/>
                  </a:lnTo>
                  <a:lnTo>
                    <a:pt x="2" y="216"/>
                  </a:lnTo>
                  <a:lnTo>
                    <a:pt x="2" y="216"/>
                  </a:lnTo>
                  <a:lnTo>
                    <a:pt x="2" y="215"/>
                  </a:lnTo>
                  <a:lnTo>
                    <a:pt x="2" y="214"/>
                  </a:lnTo>
                  <a:lnTo>
                    <a:pt x="2" y="214"/>
                  </a:lnTo>
                  <a:lnTo>
                    <a:pt x="2" y="213"/>
                  </a:lnTo>
                  <a:lnTo>
                    <a:pt x="2" y="212"/>
                  </a:lnTo>
                  <a:lnTo>
                    <a:pt x="1" y="202"/>
                  </a:lnTo>
                  <a:lnTo>
                    <a:pt x="0" y="191"/>
                  </a:lnTo>
                  <a:lnTo>
                    <a:pt x="0" y="179"/>
                  </a:lnTo>
                  <a:lnTo>
                    <a:pt x="0" y="168"/>
                  </a:lnTo>
                  <a:lnTo>
                    <a:pt x="1" y="154"/>
                  </a:lnTo>
                  <a:lnTo>
                    <a:pt x="1" y="143"/>
                  </a:lnTo>
                  <a:lnTo>
                    <a:pt x="4" y="131"/>
                  </a:lnTo>
                  <a:lnTo>
                    <a:pt x="4" y="120"/>
                  </a:lnTo>
                  <a:lnTo>
                    <a:pt x="6" y="109"/>
                  </a:lnTo>
                  <a:lnTo>
                    <a:pt x="7" y="100"/>
                  </a:lnTo>
                  <a:lnTo>
                    <a:pt x="8" y="96"/>
                  </a:lnTo>
                  <a:lnTo>
                    <a:pt x="8" y="93"/>
                  </a:lnTo>
                  <a:lnTo>
                    <a:pt x="10" y="90"/>
                  </a:lnTo>
                  <a:lnTo>
                    <a:pt x="10" y="88"/>
                  </a:lnTo>
                  <a:lnTo>
                    <a:pt x="11" y="86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3" y="77"/>
                  </a:lnTo>
                  <a:lnTo>
                    <a:pt x="13" y="76"/>
                  </a:lnTo>
                  <a:lnTo>
                    <a:pt x="14" y="74"/>
                  </a:lnTo>
                  <a:lnTo>
                    <a:pt x="15" y="66"/>
                  </a:lnTo>
                  <a:lnTo>
                    <a:pt x="17" y="61"/>
                  </a:lnTo>
                  <a:lnTo>
                    <a:pt x="18" y="52"/>
                  </a:lnTo>
                  <a:lnTo>
                    <a:pt x="18" y="44"/>
                  </a:lnTo>
                  <a:lnTo>
                    <a:pt x="19" y="36"/>
                  </a:lnTo>
                  <a:lnTo>
                    <a:pt x="19" y="27"/>
                  </a:lnTo>
                  <a:lnTo>
                    <a:pt x="19" y="19"/>
                  </a:lnTo>
                  <a:lnTo>
                    <a:pt x="19" y="12"/>
                  </a:lnTo>
                  <a:lnTo>
                    <a:pt x="21" y="6"/>
                  </a:lnTo>
                  <a:lnTo>
                    <a:pt x="23" y="0"/>
                  </a:lnTo>
                </a:path>
              </a:pathLst>
            </a:custGeom>
            <a:noFill/>
            <a:ln w="58738">
              <a:solidFill>
                <a:srgbClr val="004A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5" name="Freeform 233">
              <a:extLst>
                <a:ext uri="{FF2B5EF4-FFF2-40B4-BE49-F238E27FC236}">
                  <a16:creationId xmlns:a16="http://schemas.microsoft.com/office/drawing/2014/main" id="{0574651B-500C-6D17-C60C-529E3A750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" y="2347"/>
              <a:ext cx="15" cy="221"/>
            </a:xfrm>
            <a:custGeom>
              <a:avLst/>
              <a:gdLst>
                <a:gd name="T0" fmla="*/ 41 w 43"/>
                <a:gd name="T1" fmla="*/ 660 h 664"/>
                <a:gd name="T2" fmla="*/ 36 w 43"/>
                <a:gd name="T3" fmla="*/ 652 h 664"/>
                <a:gd name="T4" fmla="*/ 34 w 43"/>
                <a:gd name="T5" fmla="*/ 645 h 664"/>
                <a:gd name="T6" fmla="*/ 31 w 43"/>
                <a:gd name="T7" fmla="*/ 634 h 664"/>
                <a:gd name="T8" fmla="*/ 24 w 43"/>
                <a:gd name="T9" fmla="*/ 618 h 664"/>
                <a:gd name="T10" fmla="*/ 19 w 43"/>
                <a:gd name="T11" fmla="*/ 604 h 664"/>
                <a:gd name="T12" fmla="*/ 18 w 43"/>
                <a:gd name="T13" fmla="*/ 597 h 664"/>
                <a:gd name="T14" fmla="*/ 16 w 43"/>
                <a:gd name="T15" fmla="*/ 590 h 664"/>
                <a:gd name="T16" fmla="*/ 15 w 43"/>
                <a:gd name="T17" fmla="*/ 583 h 664"/>
                <a:gd name="T18" fmla="*/ 12 w 43"/>
                <a:gd name="T19" fmla="*/ 576 h 664"/>
                <a:gd name="T20" fmla="*/ 8 w 43"/>
                <a:gd name="T21" fmla="*/ 533 h 664"/>
                <a:gd name="T22" fmla="*/ 2 w 43"/>
                <a:gd name="T23" fmla="*/ 449 h 664"/>
                <a:gd name="T24" fmla="*/ 0 w 43"/>
                <a:gd name="T25" fmla="*/ 363 h 664"/>
                <a:gd name="T26" fmla="*/ 2 w 43"/>
                <a:gd name="T27" fmla="*/ 287 h 664"/>
                <a:gd name="T28" fmla="*/ 3 w 43"/>
                <a:gd name="T29" fmla="*/ 231 h 664"/>
                <a:gd name="T30" fmla="*/ 3 w 43"/>
                <a:gd name="T31" fmla="*/ 213 h 664"/>
                <a:gd name="T32" fmla="*/ 3 w 43"/>
                <a:gd name="T33" fmla="*/ 211 h 664"/>
                <a:gd name="T34" fmla="*/ 2 w 43"/>
                <a:gd name="T35" fmla="*/ 210 h 664"/>
                <a:gd name="T36" fmla="*/ 2 w 43"/>
                <a:gd name="T37" fmla="*/ 208 h 664"/>
                <a:gd name="T38" fmla="*/ 0 w 43"/>
                <a:gd name="T39" fmla="*/ 188 h 664"/>
                <a:gd name="T40" fmla="*/ 0 w 43"/>
                <a:gd name="T41" fmla="*/ 164 h 664"/>
                <a:gd name="T42" fmla="*/ 2 w 43"/>
                <a:gd name="T43" fmla="*/ 141 h 664"/>
                <a:gd name="T44" fmla="*/ 4 w 43"/>
                <a:gd name="T45" fmla="*/ 117 h 664"/>
                <a:gd name="T46" fmla="*/ 8 w 43"/>
                <a:gd name="T47" fmla="*/ 99 h 664"/>
                <a:gd name="T48" fmla="*/ 8 w 43"/>
                <a:gd name="T49" fmla="*/ 92 h 664"/>
                <a:gd name="T50" fmla="*/ 10 w 43"/>
                <a:gd name="T51" fmla="*/ 87 h 664"/>
                <a:gd name="T52" fmla="*/ 10 w 43"/>
                <a:gd name="T53" fmla="*/ 81 h 664"/>
                <a:gd name="T54" fmla="*/ 11 w 43"/>
                <a:gd name="T55" fmla="*/ 78 h 664"/>
                <a:gd name="T56" fmla="*/ 12 w 43"/>
                <a:gd name="T57" fmla="*/ 73 h 664"/>
                <a:gd name="T58" fmla="*/ 16 w 43"/>
                <a:gd name="T59" fmla="*/ 58 h 664"/>
                <a:gd name="T60" fmla="*/ 17 w 43"/>
                <a:gd name="T61" fmla="*/ 43 h 664"/>
                <a:gd name="T62" fmla="*/ 17 w 43"/>
                <a:gd name="T63" fmla="*/ 26 h 664"/>
                <a:gd name="T64" fmla="*/ 18 w 43"/>
                <a:gd name="T65" fmla="*/ 12 h 664"/>
                <a:gd name="T66" fmla="*/ 21 w 43"/>
                <a:gd name="T67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" h="664">
                  <a:moveTo>
                    <a:pt x="43" y="664"/>
                  </a:moveTo>
                  <a:lnTo>
                    <a:pt x="41" y="660"/>
                  </a:lnTo>
                  <a:lnTo>
                    <a:pt x="39" y="657"/>
                  </a:lnTo>
                  <a:lnTo>
                    <a:pt x="36" y="652"/>
                  </a:lnTo>
                  <a:lnTo>
                    <a:pt x="36" y="650"/>
                  </a:lnTo>
                  <a:lnTo>
                    <a:pt x="34" y="645"/>
                  </a:lnTo>
                  <a:lnTo>
                    <a:pt x="33" y="640"/>
                  </a:lnTo>
                  <a:lnTo>
                    <a:pt x="31" y="634"/>
                  </a:lnTo>
                  <a:lnTo>
                    <a:pt x="28" y="627"/>
                  </a:lnTo>
                  <a:lnTo>
                    <a:pt x="24" y="618"/>
                  </a:lnTo>
                  <a:lnTo>
                    <a:pt x="21" y="607"/>
                  </a:lnTo>
                  <a:lnTo>
                    <a:pt x="19" y="604"/>
                  </a:lnTo>
                  <a:lnTo>
                    <a:pt x="18" y="601"/>
                  </a:lnTo>
                  <a:lnTo>
                    <a:pt x="18" y="597"/>
                  </a:lnTo>
                  <a:lnTo>
                    <a:pt x="17" y="594"/>
                  </a:lnTo>
                  <a:lnTo>
                    <a:pt x="16" y="590"/>
                  </a:lnTo>
                  <a:lnTo>
                    <a:pt x="16" y="587"/>
                  </a:lnTo>
                  <a:lnTo>
                    <a:pt x="15" y="583"/>
                  </a:lnTo>
                  <a:lnTo>
                    <a:pt x="14" y="579"/>
                  </a:lnTo>
                  <a:lnTo>
                    <a:pt x="12" y="576"/>
                  </a:lnTo>
                  <a:lnTo>
                    <a:pt x="12" y="571"/>
                  </a:lnTo>
                  <a:lnTo>
                    <a:pt x="8" y="533"/>
                  </a:lnTo>
                  <a:lnTo>
                    <a:pt x="3" y="491"/>
                  </a:lnTo>
                  <a:lnTo>
                    <a:pt x="2" y="449"/>
                  </a:lnTo>
                  <a:lnTo>
                    <a:pt x="0" y="406"/>
                  </a:lnTo>
                  <a:lnTo>
                    <a:pt x="0" y="363"/>
                  </a:lnTo>
                  <a:lnTo>
                    <a:pt x="0" y="324"/>
                  </a:lnTo>
                  <a:lnTo>
                    <a:pt x="2" y="287"/>
                  </a:lnTo>
                  <a:lnTo>
                    <a:pt x="2" y="256"/>
                  </a:lnTo>
                  <a:lnTo>
                    <a:pt x="3" y="231"/>
                  </a:lnTo>
                  <a:lnTo>
                    <a:pt x="3" y="214"/>
                  </a:lnTo>
                  <a:lnTo>
                    <a:pt x="3" y="213"/>
                  </a:lnTo>
                  <a:lnTo>
                    <a:pt x="3" y="212"/>
                  </a:lnTo>
                  <a:lnTo>
                    <a:pt x="3" y="211"/>
                  </a:lnTo>
                  <a:lnTo>
                    <a:pt x="3" y="211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2" y="208"/>
                  </a:lnTo>
                  <a:lnTo>
                    <a:pt x="2" y="199"/>
                  </a:lnTo>
                  <a:lnTo>
                    <a:pt x="0" y="188"/>
                  </a:lnTo>
                  <a:lnTo>
                    <a:pt x="0" y="176"/>
                  </a:lnTo>
                  <a:lnTo>
                    <a:pt x="0" y="164"/>
                  </a:lnTo>
                  <a:lnTo>
                    <a:pt x="2" y="152"/>
                  </a:lnTo>
                  <a:lnTo>
                    <a:pt x="2" y="141"/>
                  </a:lnTo>
                  <a:lnTo>
                    <a:pt x="3" y="129"/>
                  </a:lnTo>
                  <a:lnTo>
                    <a:pt x="4" y="117"/>
                  </a:lnTo>
                  <a:lnTo>
                    <a:pt x="5" y="107"/>
                  </a:lnTo>
                  <a:lnTo>
                    <a:pt x="8" y="99"/>
                  </a:lnTo>
                  <a:lnTo>
                    <a:pt x="8" y="95"/>
                  </a:lnTo>
                  <a:lnTo>
                    <a:pt x="8" y="92"/>
                  </a:lnTo>
                  <a:lnTo>
                    <a:pt x="9" y="89"/>
                  </a:lnTo>
                  <a:lnTo>
                    <a:pt x="10" y="87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1" y="78"/>
                  </a:lnTo>
                  <a:lnTo>
                    <a:pt x="12" y="74"/>
                  </a:lnTo>
                  <a:lnTo>
                    <a:pt x="12" y="73"/>
                  </a:lnTo>
                  <a:lnTo>
                    <a:pt x="15" y="67"/>
                  </a:lnTo>
                  <a:lnTo>
                    <a:pt x="16" y="58"/>
                  </a:lnTo>
                  <a:lnTo>
                    <a:pt x="16" y="51"/>
                  </a:lnTo>
                  <a:lnTo>
                    <a:pt x="17" y="43"/>
                  </a:lnTo>
                  <a:lnTo>
                    <a:pt x="17" y="35"/>
                  </a:lnTo>
                  <a:lnTo>
                    <a:pt x="17" y="26"/>
                  </a:lnTo>
                  <a:lnTo>
                    <a:pt x="18" y="19"/>
                  </a:lnTo>
                  <a:lnTo>
                    <a:pt x="18" y="12"/>
                  </a:lnTo>
                  <a:lnTo>
                    <a:pt x="19" y="5"/>
                  </a:lnTo>
                  <a:lnTo>
                    <a:pt x="21" y="0"/>
                  </a:lnTo>
                </a:path>
              </a:pathLst>
            </a:custGeom>
            <a:noFill/>
            <a:ln w="58738">
              <a:solidFill>
                <a:srgbClr val="00457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6" name="Freeform 234">
              <a:extLst>
                <a:ext uri="{FF2B5EF4-FFF2-40B4-BE49-F238E27FC236}">
                  <a16:creationId xmlns:a16="http://schemas.microsoft.com/office/drawing/2014/main" id="{1F8A3B6D-9B63-6FC2-081C-49A610CAE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" y="2349"/>
              <a:ext cx="11" cy="217"/>
            </a:xfrm>
            <a:custGeom>
              <a:avLst/>
              <a:gdLst>
                <a:gd name="T0" fmla="*/ 32 w 33"/>
                <a:gd name="T1" fmla="*/ 645 h 650"/>
                <a:gd name="T2" fmla="*/ 28 w 33"/>
                <a:gd name="T3" fmla="*/ 638 h 650"/>
                <a:gd name="T4" fmla="*/ 26 w 33"/>
                <a:gd name="T5" fmla="*/ 631 h 650"/>
                <a:gd name="T6" fmla="*/ 24 w 33"/>
                <a:gd name="T7" fmla="*/ 620 h 650"/>
                <a:gd name="T8" fmla="*/ 18 w 33"/>
                <a:gd name="T9" fmla="*/ 604 h 650"/>
                <a:gd name="T10" fmla="*/ 14 w 33"/>
                <a:gd name="T11" fmla="*/ 591 h 650"/>
                <a:gd name="T12" fmla="*/ 13 w 33"/>
                <a:gd name="T13" fmla="*/ 584 h 650"/>
                <a:gd name="T14" fmla="*/ 12 w 33"/>
                <a:gd name="T15" fmla="*/ 577 h 650"/>
                <a:gd name="T16" fmla="*/ 11 w 33"/>
                <a:gd name="T17" fmla="*/ 571 h 650"/>
                <a:gd name="T18" fmla="*/ 9 w 33"/>
                <a:gd name="T19" fmla="*/ 563 h 650"/>
                <a:gd name="T20" fmla="*/ 6 w 33"/>
                <a:gd name="T21" fmla="*/ 522 h 650"/>
                <a:gd name="T22" fmla="*/ 1 w 33"/>
                <a:gd name="T23" fmla="*/ 439 h 650"/>
                <a:gd name="T24" fmla="*/ 1 w 33"/>
                <a:gd name="T25" fmla="*/ 357 h 650"/>
                <a:gd name="T26" fmla="*/ 2 w 33"/>
                <a:gd name="T27" fmla="*/ 282 h 650"/>
                <a:gd name="T28" fmla="*/ 2 w 33"/>
                <a:gd name="T29" fmla="*/ 227 h 650"/>
                <a:gd name="T30" fmla="*/ 2 w 33"/>
                <a:gd name="T31" fmla="*/ 208 h 650"/>
                <a:gd name="T32" fmla="*/ 2 w 33"/>
                <a:gd name="T33" fmla="*/ 207 h 650"/>
                <a:gd name="T34" fmla="*/ 2 w 33"/>
                <a:gd name="T35" fmla="*/ 206 h 650"/>
                <a:gd name="T36" fmla="*/ 2 w 33"/>
                <a:gd name="T37" fmla="*/ 195 h 650"/>
                <a:gd name="T38" fmla="*/ 1 w 33"/>
                <a:gd name="T39" fmla="*/ 173 h 650"/>
                <a:gd name="T40" fmla="*/ 1 w 33"/>
                <a:gd name="T41" fmla="*/ 149 h 650"/>
                <a:gd name="T42" fmla="*/ 2 w 33"/>
                <a:gd name="T43" fmla="*/ 126 h 650"/>
                <a:gd name="T44" fmla="*/ 5 w 33"/>
                <a:gd name="T45" fmla="*/ 106 h 650"/>
                <a:gd name="T46" fmla="*/ 7 w 33"/>
                <a:gd name="T47" fmla="*/ 94 h 650"/>
                <a:gd name="T48" fmla="*/ 7 w 33"/>
                <a:gd name="T49" fmla="*/ 88 h 650"/>
                <a:gd name="T50" fmla="*/ 8 w 33"/>
                <a:gd name="T51" fmla="*/ 83 h 650"/>
                <a:gd name="T52" fmla="*/ 11 w 33"/>
                <a:gd name="T53" fmla="*/ 79 h 650"/>
                <a:gd name="T54" fmla="*/ 11 w 33"/>
                <a:gd name="T55" fmla="*/ 74 h 650"/>
                <a:gd name="T56" fmla="*/ 13 w 33"/>
                <a:gd name="T57" fmla="*/ 66 h 650"/>
                <a:gd name="T58" fmla="*/ 14 w 33"/>
                <a:gd name="T59" fmla="*/ 51 h 650"/>
                <a:gd name="T60" fmla="*/ 15 w 33"/>
                <a:gd name="T61" fmla="*/ 35 h 650"/>
                <a:gd name="T62" fmla="*/ 16 w 33"/>
                <a:gd name="T63" fmla="*/ 19 h 650"/>
                <a:gd name="T64" fmla="*/ 18 w 33"/>
                <a:gd name="T65" fmla="*/ 6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650">
                  <a:moveTo>
                    <a:pt x="33" y="650"/>
                  </a:moveTo>
                  <a:lnTo>
                    <a:pt x="32" y="645"/>
                  </a:lnTo>
                  <a:lnTo>
                    <a:pt x="30" y="641"/>
                  </a:lnTo>
                  <a:lnTo>
                    <a:pt x="28" y="638"/>
                  </a:lnTo>
                  <a:lnTo>
                    <a:pt x="27" y="634"/>
                  </a:lnTo>
                  <a:lnTo>
                    <a:pt x="26" y="631"/>
                  </a:lnTo>
                  <a:lnTo>
                    <a:pt x="25" y="626"/>
                  </a:lnTo>
                  <a:lnTo>
                    <a:pt x="24" y="620"/>
                  </a:lnTo>
                  <a:lnTo>
                    <a:pt x="21" y="613"/>
                  </a:lnTo>
                  <a:lnTo>
                    <a:pt x="18" y="604"/>
                  </a:lnTo>
                  <a:lnTo>
                    <a:pt x="15" y="594"/>
                  </a:lnTo>
                  <a:lnTo>
                    <a:pt x="14" y="591"/>
                  </a:lnTo>
                  <a:lnTo>
                    <a:pt x="13" y="588"/>
                  </a:lnTo>
                  <a:lnTo>
                    <a:pt x="13" y="584"/>
                  </a:lnTo>
                  <a:lnTo>
                    <a:pt x="12" y="581"/>
                  </a:lnTo>
                  <a:lnTo>
                    <a:pt x="12" y="577"/>
                  </a:lnTo>
                  <a:lnTo>
                    <a:pt x="11" y="573"/>
                  </a:lnTo>
                  <a:lnTo>
                    <a:pt x="11" y="571"/>
                  </a:lnTo>
                  <a:lnTo>
                    <a:pt x="11" y="568"/>
                  </a:lnTo>
                  <a:lnTo>
                    <a:pt x="9" y="563"/>
                  </a:lnTo>
                  <a:lnTo>
                    <a:pt x="9" y="560"/>
                  </a:lnTo>
                  <a:lnTo>
                    <a:pt x="6" y="522"/>
                  </a:lnTo>
                  <a:lnTo>
                    <a:pt x="2" y="482"/>
                  </a:lnTo>
                  <a:lnTo>
                    <a:pt x="1" y="439"/>
                  </a:lnTo>
                  <a:lnTo>
                    <a:pt x="0" y="397"/>
                  </a:lnTo>
                  <a:lnTo>
                    <a:pt x="1" y="357"/>
                  </a:lnTo>
                  <a:lnTo>
                    <a:pt x="1" y="318"/>
                  </a:lnTo>
                  <a:lnTo>
                    <a:pt x="2" y="282"/>
                  </a:lnTo>
                  <a:lnTo>
                    <a:pt x="2" y="251"/>
                  </a:lnTo>
                  <a:lnTo>
                    <a:pt x="2" y="227"/>
                  </a:lnTo>
                  <a:lnTo>
                    <a:pt x="2" y="209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2" y="207"/>
                  </a:lnTo>
                  <a:lnTo>
                    <a:pt x="2" y="206"/>
                  </a:lnTo>
                  <a:lnTo>
                    <a:pt x="2" y="206"/>
                  </a:lnTo>
                  <a:lnTo>
                    <a:pt x="2" y="205"/>
                  </a:lnTo>
                  <a:lnTo>
                    <a:pt x="2" y="195"/>
                  </a:lnTo>
                  <a:lnTo>
                    <a:pt x="1" y="185"/>
                  </a:lnTo>
                  <a:lnTo>
                    <a:pt x="1" y="173"/>
                  </a:lnTo>
                  <a:lnTo>
                    <a:pt x="1" y="162"/>
                  </a:lnTo>
                  <a:lnTo>
                    <a:pt x="1" y="149"/>
                  </a:lnTo>
                  <a:lnTo>
                    <a:pt x="2" y="138"/>
                  </a:lnTo>
                  <a:lnTo>
                    <a:pt x="2" y="126"/>
                  </a:lnTo>
                  <a:lnTo>
                    <a:pt x="3" y="116"/>
                  </a:lnTo>
                  <a:lnTo>
                    <a:pt x="5" y="106"/>
                  </a:lnTo>
                  <a:lnTo>
                    <a:pt x="6" y="98"/>
                  </a:lnTo>
                  <a:lnTo>
                    <a:pt x="7" y="94"/>
                  </a:lnTo>
                  <a:lnTo>
                    <a:pt x="7" y="92"/>
                  </a:lnTo>
                  <a:lnTo>
                    <a:pt x="7" y="88"/>
                  </a:lnTo>
                  <a:lnTo>
                    <a:pt x="8" y="86"/>
                  </a:lnTo>
                  <a:lnTo>
                    <a:pt x="8" y="83"/>
                  </a:lnTo>
                  <a:lnTo>
                    <a:pt x="9" y="81"/>
                  </a:lnTo>
                  <a:lnTo>
                    <a:pt x="11" y="79"/>
                  </a:lnTo>
                  <a:lnTo>
                    <a:pt x="11" y="76"/>
                  </a:lnTo>
                  <a:lnTo>
                    <a:pt x="11" y="74"/>
                  </a:lnTo>
                  <a:lnTo>
                    <a:pt x="11" y="73"/>
                  </a:lnTo>
                  <a:lnTo>
                    <a:pt x="13" y="66"/>
                  </a:lnTo>
                  <a:lnTo>
                    <a:pt x="14" y="58"/>
                  </a:lnTo>
                  <a:lnTo>
                    <a:pt x="14" y="51"/>
                  </a:lnTo>
                  <a:lnTo>
                    <a:pt x="15" y="43"/>
                  </a:lnTo>
                  <a:lnTo>
                    <a:pt x="15" y="35"/>
                  </a:lnTo>
                  <a:lnTo>
                    <a:pt x="15" y="26"/>
                  </a:lnTo>
                  <a:lnTo>
                    <a:pt x="16" y="19"/>
                  </a:lnTo>
                  <a:lnTo>
                    <a:pt x="16" y="12"/>
                  </a:lnTo>
                  <a:lnTo>
                    <a:pt x="18" y="6"/>
                  </a:lnTo>
                  <a:lnTo>
                    <a:pt x="18" y="0"/>
                  </a:lnTo>
                </a:path>
              </a:pathLst>
            </a:custGeom>
            <a:noFill/>
            <a:ln w="58738">
              <a:solidFill>
                <a:srgbClr val="003F7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7" name="Freeform 235">
              <a:extLst>
                <a:ext uri="{FF2B5EF4-FFF2-40B4-BE49-F238E27FC236}">
                  <a16:creationId xmlns:a16="http://schemas.microsoft.com/office/drawing/2014/main" id="{104AF993-531D-F29F-82EB-EB661FC1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2352"/>
              <a:ext cx="7" cy="211"/>
            </a:xfrm>
            <a:custGeom>
              <a:avLst/>
              <a:gdLst>
                <a:gd name="T0" fmla="*/ 21 w 23"/>
                <a:gd name="T1" fmla="*/ 629 h 633"/>
                <a:gd name="T2" fmla="*/ 19 w 23"/>
                <a:gd name="T3" fmla="*/ 621 h 633"/>
                <a:gd name="T4" fmla="*/ 19 w 23"/>
                <a:gd name="T5" fmla="*/ 615 h 633"/>
                <a:gd name="T6" fmla="*/ 15 w 23"/>
                <a:gd name="T7" fmla="*/ 605 h 633"/>
                <a:gd name="T8" fmla="*/ 12 w 23"/>
                <a:gd name="T9" fmla="*/ 590 h 633"/>
                <a:gd name="T10" fmla="*/ 8 w 23"/>
                <a:gd name="T11" fmla="*/ 577 h 633"/>
                <a:gd name="T12" fmla="*/ 8 w 23"/>
                <a:gd name="T13" fmla="*/ 570 h 633"/>
                <a:gd name="T14" fmla="*/ 6 w 23"/>
                <a:gd name="T15" fmla="*/ 564 h 633"/>
                <a:gd name="T16" fmla="*/ 6 w 23"/>
                <a:gd name="T17" fmla="*/ 557 h 633"/>
                <a:gd name="T18" fmla="*/ 6 w 23"/>
                <a:gd name="T19" fmla="*/ 550 h 633"/>
                <a:gd name="T20" fmla="*/ 2 w 23"/>
                <a:gd name="T21" fmla="*/ 511 h 633"/>
                <a:gd name="T22" fmla="*/ 0 w 23"/>
                <a:gd name="T23" fmla="*/ 430 h 633"/>
                <a:gd name="T24" fmla="*/ 0 w 23"/>
                <a:gd name="T25" fmla="*/ 349 h 633"/>
                <a:gd name="T26" fmla="*/ 2 w 23"/>
                <a:gd name="T27" fmla="*/ 275 h 633"/>
                <a:gd name="T28" fmla="*/ 2 w 23"/>
                <a:gd name="T29" fmla="*/ 222 h 633"/>
                <a:gd name="T30" fmla="*/ 2 w 23"/>
                <a:gd name="T31" fmla="*/ 204 h 633"/>
                <a:gd name="T32" fmla="*/ 2 w 23"/>
                <a:gd name="T33" fmla="*/ 203 h 633"/>
                <a:gd name="T34" fmla="*/ 2 w 23"/>
                <a:gd name="T35" fmla="*/ 200 h 633"/>
                <a:gd name="T36" fmla="*/ 1 w 23"/>
                <a:gd name="T37" fmla="*/ 190 h 633"/>
                <a:gd name="T38" fmla="*/ 0 w 23"/>
                <a:gd name="T39" fmla="*/ 169 h 633"/>
                <a:gd name="T40" fmla="*/ 1 w 23"/>
                <a:gd name="T41" fmla="*/ 147 h 633"/>
                <a:gd name="T42" fmla="*/ 2 w 23"/>
                <a:gd name="T43" fmla="*/ 123 h 633"/>
                <a:gd name="T44" fmla="*/ 3 w 23"/>
                <a:gd name="T45" fmla="*/ 104 h 633"/>
                <a:gd name="T46" fmla="*/ 6 w 23"/>
                <a:gd name="T47" fmla="*/ 92 h 633"/>
                <a:gd name="T48" fmla="*/ 6 w 23"/>
                <a:gd name="T49" fmla="*/ 87 h 633"/>
                <a:gd name="T50" fmla="*/ 7 w 23"/>
                <a:gd name="T51" fmla="*/ 81 h 633"/>
                <a:gd name="T52" fmla="*/ 8 w 23"/>
                <a:gd name="T53" fmla="*/ 78 h 633"/>
                <a:gd name="T54" fmla="*/ 9 w 23"/>
                <a:gd name="T55" fmla="*/ 73 h 633"/>
                <a:gd name="T56" fmla="*/ 10 w 23"/>
                <a:gd name="T57" fmla="*/ 64 h 633"/>
                <a:gd name="T58" fmla="*/ 13 w 23"/>
                <a:gd name="T59" fmla="*/ 49 h 633"/>
                <a:gd name="T60" fmla="*/ 13 w 23"/>
                <a:gd name="T61" fmla="*/ 34 h 633"/>
                <a:gd name="T62" fmla="*/ 13 w 23"/>
                <a:gd name="T63" fmla="*/ 18 h 633"/>
                <a:gd name="T64" fmla="*/ 14 w 23"/>
                <a:gd name="T65" fmla="*/ 5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633">
                  <a:moveTo>
                    <a:pt x="23" y="633"/>
                  </a:moveTo>
                  <a:lnTo>
                    <a:pt x="21" y="629"/>
                  </a:lnTo>
                  <a:lnTo>
                    <a:pt x="20" y="625"/>
                  </a:lnTo>
                  <a:lnTo>
                    <a:pt x="19" y="621"/>
                  </a:lnTo>
                  <a:lnTo>
                    <a:pt x="19" y="618"/>
                  </a:lnTo>
                  <a:lnTo>
                    <a:pt x="19" y="615"/>
                  </a:lnTo>
                  <a:lnTo>
                    <a:pt x="17" y="611"/>
                  </a:lnTo>
                  <a:lnTo>
                    <a:pt x="15" y="605"/>
                  </a:lnTo>
                  <a:lnTo>
                    <a:pt x="14" y="598"/>
                  </a:lnTo>
                  <a:lnTo>
                    <a:pt x="12" y="590"/>
                  </a:lnTo>
                  <a:lnTo>
                    <a:pt x="8" y="580"/>
                  </a:lnTo>
                  <a:lnTo>
                    <a:pt x="8" y="577"/>
                  </a:lnTo>
                  <a:lnTo>
                    <a:pt x="8" y="574"/>
                  </a:lnTo>
                  <a:lnTo>
                    <a:pt x="8" y="570"/>
                  </a:lnTo>
                  <a:lnTo>
                    <a:pt x="7" y="567"/>
                  </a:lnTo>
                  <a:lnTo>
                    <a:pt x="6" y="564"/>
                  </a:lnTo>
                  <a:lnTo>
                    <a:pt x="6" y="561"/>
                  </a:lnTo>
                  <a:lnTo>
                    <a:pt x="6" y="557"/>
                  </a:lnTo>
                  <a:lnTo>
                    <a:pt x="6" y="554"/>
                  </a:lnTo>
                  <a:lnTo>
                    <a:pt x="6" y="550"/>
                  </a:lnTo>
                  <a:lnTo>
                    <a:pt x="6" y="548"/>
                  </a:lnTo>
                  <a:lnTo>
                    <a:pt x="2" y="511"/>
                  </a:lnTo>
                  <a:lnTo>
                    <a:pt x="1" y="470"/>
                  </a:lnTo>
                  <a:lnTo>
                    <a:pt x="0" y="430"/>
                  </a:lnTo>
                  <a:lnTo>
                    <a:pt x="0" y="388"/>
                  </a:lnTo>
                  <a:lnTo>
                    <a:pt x="0" y="349"/>
                  </a:lnTo>
                  <a:lnTo>
                    <a:pt x="1" y="310"/>
                  </a:lnTo>
                  <a:lnTo>
                    <a:pt x="2" y="275"/>
                  </a:lnTo>
                  <a:lnTo>
                    <a:pt x="2" y="245"/>
                  </a:lnTo>
                  <a:lnTo>
                    <a:pt x="2" y="222"/>
                  </a:lnTo>
                  <a:lnTo>
                    <a:pt x="2" y="205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2" y="203"/>
                  </a:lnTo>
                  <a:lnTo>
                    <a:pt x="2" y="201"/>
                  </a:lnTo>
                  <a:lnTo>
                    <a:pt x="2" y="200"/>
                  </a:lnTo>
                  <a:lnTo>
                    <a:pt x="2" y="200"/>
                  </a:lnTo>
                  <a:lnTo>
                    <a:pt x="1" y="190"/>
                  </a:lnTo>
                  <a:lnTo>
                    <a:pt x="1" y="180"/>
                  </a:lnTo>
                  <a:lnTo>
                    <a:pt x="0" y="169"/>
                  </a:lnTo>
                  <a:lnTo>
                    <a:pt x="0" y="157"/>
                  </a:lnTo>
                  <a:lnTo>
                    <a:pt x="1" y="147"/>
                  </a:lnTo>
                  <a:lnTo>
                    <a:pt x="1" y="135"/>
                  </a:lnTo>
                  <a:lnTo>
                    <a:pt x="2" y="123"/>
                  </a:lnTo>
                  <a:lnTo>
                    <a:pt x="2" y="112"/>
                  </a:lnTo>
                  <a:lnTo>
                    <a:pt x="3" y="104"/>
                  </a:lnTo>
                  <a:lnTo>
                    <a:pt x="4" y="94"/>
                  </a:lnTo>
                  <a:lnTo>
                    <a:pt x="6" y="92"/>
                  </a:lnTo>
                  <a:lnTo>
                    <a:pt x="6" y="90"/>
                  </a:lnTo>
                  <a:lnTo>
                    <a:pt x="6" y="87"/>
                  </a:lnTo>
                  <a:lnTo>
                    <a:pt x="7" y="85"/>
                  </a:lnTo>
                  <a:lnTo>
                    <a:pt x="7" y="81"/>
                  </a:lnTo>
                  <a:lnTo>
                    <a:pt x="8" y="80"/>
                  </a:lnTo>
                  <a:lnTo>
                    <a:pt x="8" y="78"/>
                  </a:lnTo>
                  <a:lnTo>
                    <a:pt x="8" y="74"/>
                  </a:lnTo>
                  <a:lnTo>
                    <a:pt x="9" y="73"/>
                  </a:lnTo>
                  <a:lnTo>
                    <a:pt x="9" y="71"/>
                  </a:lnTo>
                  <a:lnTo>
                    <a:pt x="10" y="64"/>
                  </a:lnTo>
                  <a:lnTo>
                    <a:pt x="12" y="58"/>
                  </a:lnTo>
                  <a:lnTo>
                    <a:pt x="13" y="49"/>
                  </a:lnTo>
                  <a:lnTo>
                    <a:pt x="13" y="42"/>
                  </a:lnTo>
                  <a:lnTo>
                    <a:pt x="13" y="34"/>
                  </a:lnTo>
                  <a:lnTo>
                    <a:pt x="13" y="25"/>
                  </a:lnTo>
                  <a:lnTo>
                    <a:pt x="13" y="18"/>
                  </a:lnTo>
                  <a:lnTo>
                    <a:pt x="13" y="11"/>
                  </a:lnTo>
                  <a:lnTo>
                    <a:pt x="14" y="5"/>
                  </a:lnTo>
                  <a:lnTo>
                    <a:pt x="15" y="0"/>
                  </a:lnTo>
                </a:path>
              </a:pathLst>
            </a:custGeom>
            <a:noFill/>
            <a:ln w="58738">
              <a:solidFill>
                <a:srgbClr val="003A6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8" name="Freeform 236">
              <a:extLst>
                <a:ext uri="{FF2B5EF4-FFF2-40B4-BE49-F238E27FC236}">
                  <a16:creationId xmlns:a16="http://schemas.microsoft.com/office/drawing/2014/main" id="{C1F92826-8122-B287-2986-4D153EF08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2354"/>
              <a:ext cx="4" cy="206"/>
            </a:xfrm>
            <a:custGeom>
              <a:avLst/>
              <a:gdLst>
                <a:gd name="T0" fmla="*/ 13 w 14"/>
                <a:gd name="T1" fmla="*/ 612 h 616"/>
                <a:gd name="T2" fmla="*/ 11 w 14"/>
                <a:gd name="T3" fmla="*/ 605 h 616"/>
                <a:gd name="T4" fmla="*/ 11 w 14"/>
                <a:gd name="T5" fmla="*/ 598 h 616"/>
                <a:gd name="T6" fmla="*/ 10 w 14"/>
                <a:gd name="T7" fmla="*/ 588 h 616"/>
                <a:gd name="T8" fmla="*/ 6 w 14"/>
                <a:gd name="T9" fmla="*/ 574 h 616"/>
                <a:gd name="T10" fmla="*/ 4 w 14"/>
                <a:gd name="T11" fmla="*/ 562 h 616"/>
                <a:gd name="T12" fmla="*/ 2 w 14"/>
                <a:gd name="T13" fmla="*/ 556 h 616"/>
                <a:gd name="T14" fmla="*/ 2 w 14"/>
                <a:gd name="T15" fmla="*/ 550 h 616"/>
                <a:gd name="T16" fmla="*/ 2 w 14"/>
                <a:gd name="T17" fmla="*/ 543 h 616"/>
                <a:gd name="T18" fmla="*/ 2 w 14"/>
                <a:gd name="T19" fmla="*/ 536 h 616"/>
                <a:gd name="T20" fmla="*/ 1 w 14"/>
                <a:gd name="T21" fmla="*/ 498 h 616"/>
                <a:gd name="T22" fmla="*/ 0 w 14"/>
                <a:gd name="T23" fmla="*/ 419 h 616"/>
                <a:gd name="T24" fmla="*/ 1 w 14"/>
                <a:gd name="T25" fmla="*/ 341 h 616"/>
                <a:gd name="T26" fmla="*/ 2 w 14"/>
                <a:gd name="T27" fmla="*/ 268 h 616"/>
                <a:gd name="T28" fmla="*/ 2 w 14"/>
                <a:gd name="T29" fmla="*/ 216 h 616"/>
                <a:gd name="T30" fmla="*/ 2 w 14"/>
                <a:gd name="T31" fmla="*/ 199 h 616"/>
                <a:gd name="T32" fmla="*/ 2 w 14"/>
                <a:gd name="T33" fmla="*/ 197 h 616"/>
                <a:gd name="T34" fmla="*/ 2 w 14"/>
                <a:gd name="T35" fmla="*/ 196 h 616"/>
                <a:gd name="T36" fmla="*/ 2 w 14"/>
                <a:gd name="T37" fmla="*/ 186 h 616"/>
                <a:gd name="T38" fmla="*/ 1 w 14"/>
                <a:gd name="T39" fmla="*/ 165 h 616"/>
                <a:gd name="T40" fmla="*/ 1 w 14"/>
                <a:gd name="T41" fmla="*/ 142 h 616"/>
                <a:gd name="T42" fmla="*/ 2 w 14"/>
                <a:gd name="T43" fmla="*/ 120 h 616"/>
                <a:gd name="T44" fmla="*/ 2 w 14"/>
                <a:gd name="T45" fmla="*/ 101 h 616"/>
                <a:gd name="T46" fmla="*/ 5 w 14"/>
                <a:gd name="T47" fmla="*/ 90 h 616"/>
                <a:gd name="T48" fmla="*/ 5 w 14"/>
                <a:gd name="T49" fmla="*/ 85 h 616"/>
                <a:gd name="T50" fmla="*/ 6 w 14"/>
                <a:gd name="T51" fmla="*/ 79 h 616"/>
                <a:gd name="T52" fmla="*/ 7 w 14"/>
                <a:gd name="T53" fmla="*/ 75 h 616"/>
                <a:gd name="T54" fmla="*/ 8 w 14"/>
                <a:gd name="T55" fmla="*/ 71 h 616"/>
                <a:gd name="T56" fmla="*/ 10 w 14"/>
                <a:gd name="T57" fmla="*/ 63 h 616"/>
                <a:gd name="T58" fmla="*/ 11 w 14"/>
                <a:gd name="T59" fmla="*/ 47 h 616"/>
                <a:gd name="T60" fmla="*/ 12 w 14"/>
                <a:gd name="T61" fmla="*/ 32 h 616"/>
                <a:gd name="T62" fmla="*/ 12 w 14"/>
                <a:gd name="T63" fmla="*/ 17 h 616"/>
                <a:gd name="T64" fmla="*/ 13 w 14"/>
                <a:gd name="T65" fmla="*/ 4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" h="616">
                  <a:moveTo>
                    <a:pt x="13" y="616"/>
                  </a:moveTo>
                  <a:lnTo>
                    <a:pt x="13" y="612"/>
                  </a:lnTo>
                  <a:lnTo>
                    <a:pt x="12" y="609"/>
                  </a:lnTo>
                  <a:lnTo>
                    <a:pt x="11" y="605"/>
                  </a:lnTo>
                  <a:lnTo>
                    <a:pt x="11" y="601"/>
                  </a:lnTo>
                  <a:lnTo>
                    <a:pt x="11" y="598"/>
                  </a:lnTo>
                  <a:lnTo>
                    <a:pt x="11" y="594"/>
                  </a:lnTo>
                  <a:lnTo>
                    <a:pt x="10" y="588"/>
                  </a:lnTo>
                  <a:lnTo>
                    <a:pt x="8" y="582"/>
                  </a:lnTo>
                  <a:lnTo>
                    <a:pt x="6" y="574"/>
                  </a:lnTo>
                  <a:lnTo>
                    <a:pt x="4" y="566"/>
                  </a:lnTo>
                  <a:lnTo>
                    <a:pt x="4" y="562"/>
                  </a:lnTo>
                  <a:lnTo>
                    <a:pt x="2" y="560"/>
                  </a:lnTo>
                  <a:lnTo>
                    <a:pt x="2" y="556"/>
                  </a:lnTo>
                  <a:lnTo>
                    <a:pt x="2" y="553"/>
                  </a:lnTo>
                  <a:lnTo>
                    <a:pt x="2" y="550"/>
                  </a:lnTo>
                  <a:lnTo>
                    <a:pt x="2" y="547"/>
                  </a:lnTo>
                  <a:lnTo>
                    <a:pt x="2" y="543"/>
                  </a:lnTo>
                  <a:lnTo>
                    <a:pt x="2" y="540"/>
                  </a:lnTo>
                  <a:lnTo>
                    <a:pt x="2" y="536"/>
                  </a:lnTo>
                  <a:lnTo>
                    <a:pt x="2" y="534"/>
                  </a:lnTo>
                  <a:lnTo>
                    <a:pt x="1" y="498"/>
                  </a:lnTo>
                  <a:lnTo>
                    <a:pt x="0" y="460"/>
                  </a:lnTo>
                  <a:lnTo>
                    <a:pt x="0" y="419"/>
                  </a:lnTo>
                  <a:lnTo>
                    <a:pt x="0" y="379"/>
                  </a:lnTo>
                  <a:lnTo>
                    <a:pt x="1" y="341"/>
                  </a:lnTo>
                  <a:lnTo>
                    <a:pt x="2" y="302"/>
                  </a:lnTo>
                  <a:lnTo>
                    <a:pt x="2" y="268"/>
                  </a:lnTo>
                  <a:lnTo>
                    <a:pt x="2" y="240"/>
                  </a:lnTo>
                  <a:lnTo>
                    <a:pt x="2" y="216"/>
                  </a:lnTo>
                  <a:lnTo>
                    <a:pt x="2" y="201"/>
                  </a:lnTo>
                  <a:lnTo>
                    <a:pt x="2" y="199"/>
                  </a:lnTo>
                  <a:lnTo>
                    <a:pt x="2" y="198"/>
                  </a:lnTo>
                  <a:lnTo>
                    <a:pt x="2" y="197"/>
                  </a:lnTo>
                  <a:lnTo>
                    <a:pt x="2" y="197"/>
                  </a:lnTo>
                  <a:lnTo>
                    <a:pt x="2" y="196"/>
                  </a:lnTo>
                  <a:lnTo>
                    <a:pt x="2" y="195"/>
                  </a:lnTo>
                  <a:lnTo>
                    <a:pt x="2" y="186"/>
                  </a:lnTo>
                  <a:lnTo>
                    <a:pt x="1" y="176"/>
                  </a:lnTo>
                  <a:lnTo>
                    <a:pt x="1" y="165"/>
                  </a:lnTo>
                  <a:lnTo>
                    <a:pt x="1" y="153"/>
                  </a:lnTo>
                  <a:lnTo>
                    <a:pt x="1" y="142"/>
                  </a:lnTo>
                  <a:lnTo>
                    <a:pt x="1" y="130"/>
                  </a:lnTo>
                  <a:lnTo>
                    <a:pt x="2" y="120"/>
                  </a:lnTo>
                  <a:lnTo>
                    <a:pt x="2" y="109"/>
                  </a:lnTo>
                  <a:lnTo>
                    <a:pt x="2" y="101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8"/>
                  </a:lnTo>
                  <a:lnTo>
                    <a:pt x="5" y="85"/>
                  </a:lnTo>
                  <a:lnTo>
                    <a:pt x="6" y="82"/>
                  </a:lnTo>
                  <a:lnTo>
                    <a:pt x="6" y="79"/>
                  </a:lnTo>
                  <a:lnTo>
                    <a:pt x="7" y="77"/>
                  </a:lnTo>
                  <a:lnTo>
                    <a:pt x="7" y="75"/>
                  </a:lnTo>
                  <a:lnTo>
                    <a:pt x="8" y="73"/>
                  </a:lnTo>
                  <a:lnTo>
                    <a:pt x="8" y="71"/>
                  </a:lnTo>
                  <a:lnTo>
                    <a:pt x="8" y="69"/>
                  </a:lnTo>
                  <a:lnTo>
                    <a:pt x="10" y="63"/>
                  </a:lnTo>
                  <a:lnTo>
                    <a:pt x="11" y="56"/>
                  </a:lnTo>
                  <a:lnTo>
                    <a:pt x="11" y="47"/>
                  </a:lnTo>
                  <a:lnTo>
                    <a:pt x="11" y="40"/>
                  </a:lnTo>
                  <a:lnTo>
                    <a:pt x="12" y="32"/>
                  </a:lnTo>
                  <a:lnTo>
                    <a:pt x="12" y="25"/>
                  </a:lnTo>
                  <a:lnTo>
                    <a:pt x="12" y="17"/>
                  </a:lnTo>
                  <a:lnTo>
                    <a:pt x="12" y="10"/>
                  </a:lnTo>
                  <a:lnTo>
                    <a:pt x="13" y="4"/>
                  </a:lnTo>
                  <a:lnTo>
                    <a:pt x="14" y="0"/>
                  </a:lnTo>
                </a:path>
              </a:pathLst>
            </a:custGeom>
            <a:noFill/>
            <a:ln w="58738">
              <a:solidFill>
                <a:srgbClr val="00346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09" name="Freeform 237">
              <a:extLst>
                <a:ext uri="{FF2B5EF4-FFF2-40B4-BE49-F238E27FC236}">
                  <a16:creationId xmlns:a16="http://schemas.microsoft.com/office/drawing/2014/main" id="{D110A014-BF47-9CF8-CE87-462A77F1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" y="2357"/>
              <a:ext cx="5" cy="200"/>
            </a:xfrm>
            <a:custGeom>
              <a:avLst/>
              <a:gdLst>
                <a:gd name="T0" fmla="*/ 6 w 15"/>
                <a:gd name="T1" fmla="*/ 596 h 599"/>
                <a:gd name="T2" fmla="*/ 5 w 15"/>
                <a:gd name="T3" fmla="*/ 590 h 599"/>
                <a:gd name="T4" fmla="*/ 5 w 15"/>
                <a:gd name="T5" fmla="*/ 583 h 599"/>
                <a:gd name="T6" fmla="*/ 5 w 15"/>
                <a:gd name="T7" fmla="*/ 573 h 599"/>
                <a:gd name="T8" fmla="*/ 3 w 15"/>
                <a:gd name="T9" fmla="*/ 560 h 599"/>
                <a:gd name="T10" fmla="*/ 2 w 15"/>
                <a:gd name="T11" fmla="*/ 548 h 599"/>
                <a:gd name="T12" fmla="*/ 0 w 15"/>
                <a:gd name="T13" fmla="*/ 542 h 599"/>
                <a:gd name="T14" fmla="*/ 0 w 15"/>
                <a:gd name="T15" fmla="*/ 536 h 599"/>
                <a:gd name="T16" fmla="*/ 0 w 15"/>
                <a:gd name="T17" fmla="*/ 530 h 599"/>
                <a:gd name="T18" fmla="*/ 2 w 15"/>
                <a:gd name="T19" fmla="*/ 523 h 599"/>
                <a:gd name="T20" fmla="*/ 2 w 15"/>
                <a:gd name="T21" fmla="*/ 486 h 599"/>
                <a:gd name="T22" fmla="*/ 3 w 15"/>
                <a:gd name="T23" fmla="*/ 410 h 599"/>
                <a:gd name="T24" fmla="*/ 5 w 15"/>
                <a:gd name="T25" fmla="*/ 332 h 599"/>
                <a:gd name="T26" fmla="*/ 5 w 15"/>
                <a:gd name="T27" fmla="*/ 263 h 599"/>
                <a:gd name="T28" fmla="*/ 6 w 15"/>
                <a:gd name="T29" fmla="*/ 212 h 599"/>
                <a:gd name="T30" fmla="*/ 6 w 15"/>
                <a:gd name="T31" fmla="*/ 195 h 599"/>
                <a:gd name="T32" fmla="*/ 5 w 15"/>
                <a:gd name="T33" fmla="*/ 194 h 599"/>
                <a:gd name="T34" fmla="*/ 5 w 15"/>
                <a:gd name="T35" fmla="*/ 191 h 599"/>
                <a:gd name="T36" fmla="*/ 5 w 15"/>
                <a:gd name="T37" fmla="*/ 182 h 599"/>
                <a:gd name="T38" fmla="*/ 5 w 15"/>
                <a:gd name="T39" fmla="*/ 162 h 599"/>
                <a:gd name="T40" fmla="*/ 4 w 15"/>
                <a:gd name="T41" fmla="*/ 139 h 599"/>
                <a:gd name="T42" fmla="*/ 5 w 15"/>
                <a:gd name="T43" fmla="*/ 116 h 599"/>
                <a:gd name="T44" fmla="*/ 5 w 15"/>
                <a:gd name="T45" fmla="*/ 99 h 599"/>
                <a:gd name="T46" fmla="*/ 6 w 15"/>
                <a:gd name="T47" fmla="*/ 88 h 599"/>
                <a:gd name="T48" fmla="*/ 8 w 15"/>
                <a:gd name="T49" fmla="*/ 83 h 599"/>
                <a:gd name="T50" fmla="*/ 8 w 15"/>
                <a:gd name="T51" fmla="*/ 78 h 599"/>
                <a:gd name="T52" fmla="*/ 9 w 15"/>
                <a:gd name="T53" fmla="*/ 74 h 599"/>
                <a:gd name="T54" fmla="*/ 10 w 15"/>
                <a:gd name="T55" fmla="*/ 69 h 599"/>
                <a:gd name="T56" fmla="*/ 11 w 15"/>
                <a:gd name="T57" fmla="*/ 62 h 599"/>
                <a:gd name="T58" fmla="*/ 12 w 15"/>
                <a:gd name="T59" fmla="*/ 46 h 599"/>
                <a:gd name="T60" fmla="*/ 12 w 15"/>
                <a:gd name="T61" fmla="*/ 31 h 599"/>
                <a:gd name="T62" fmla="*/ 12 w 15"/>
                <a:gd name="T63" fmla="*/ 15 h 599"/>
                <a:gd name="T64" fmla="*/ 14 w 15"/>
                <a:gd name="T65" fmla="*/ 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599">
                  <a:moveTo>
                    <a:pt x="8" y="599"/>
                  </a:moveTo>
                  <a:lnTo>
                    <a:pt x="6" y="596"/>
                  </a:lnTo>
                  <a:lnTo>
                    <a:pt x="5" y="592"/>
                  </a:lnTo>
                  <a:lnTo>
                    <a:pt x="5" y="590"/>
                  </a:lnTo>
                  <a:lnTo>
                    <a:pt x="5" y="586"/>
                  </a:lnTo>
                  <a:lnTo>
                    <a:pt x="5" y="583"/>
                  </a:lnTo>
                  <a:lnTo>
                    <a:pt x="5" y="578"/>
                  </a:lnTo>
                  <a:lnTo>
                    <a:pt x="5" y="573"/>
                  </a:lnTo>
                  <a:lnTo>
                    <a:pt x="5" y="567"/>
                  </a:lnTo>
                  <a:lnTo>
                    <a:pt x="3" y="560"/>
                  </a:lnTo>
                  <a:lnTo>
                    <a:pt x="2" y="552"/>
                  </a:lnTo>
                  <a:lnTo>
                    <a:pt x="2" y="548"/>
                  </a:lnTo>
                  <a:lnTo>
                    <a:pt x="0" y="546"/>
                  </a:lnTo>
                  <a:lnTo>
                    <a:pt x="0" y="542"/>
                  </a:lnTo>
                  <a:lnTo>
                    <a:pt x="0" y="540"/>
                  </a:lnTo>
                  <a:lnTo>
                    <a:pt x="0" y="536"/>
                  </a:lnTo>
                  <a:lnTo>
                    <a:pt x="0" y="533"/>
                  </a:lnTo>
                  <a:lnTo>
                    <a:pt x="0" y="530"/>
                  </a:lnTo>
                  <a:lnTo>
                    <a:pt x="0" y="527"/>
                  </a:lnTo>
                  <a:lnTo>
                    <a:pt x="2" y="523"/>
                  </a:lnTo>
                  <a:lnTo>
                    <a:pt x="2" y="521"/>
                  </a:lnTo>
                  <a:lnTo>
                    <a:pt x="2" y="486"/>
                  </a:lnTo>
                  <a:lnTo>
                    <a:pt x="3" y="448"/>
                  </a:lnTo>
                  <a:lnTo>
                    <a:pt x="3" y="410"/>
                  </a:lnTo>
                  <a:lnTo>
                    <a:pt x="4" y="371"/>
                  </a:lnTo>
                  <a:lnTo>
                    <a:pt x="5" y="332"/>
                  </a:lnTo>
                  <a:lnTo>
                    <a:pt x="5" y="296"/>
                  </a:lnTo>
                  <a:lnTo>
                    <a:pt x="5" y="263"/>
                  </a:lnTo>
                  <a:lnTo>
                    <a:pt x="5" y="234"/>
                  </a:lnTo>
                  <a:lnTo>
                    <a:pt x="6" y="212"/>
                  </a:lnTo>
                  <a:lnTo>
                    <a:pt x="6" y="196"/>
                  </a:lnTo>
                  <a:lnTo>
                    <a:pt x="6" y="195"/>
                  </a:lnTo>
                  <a:lnTo>
                    <a:pt x="6" y="194"/>
                  </a:lnTo>
                  <a:lnTo>
                    <a:pt x="5" y="194"/>
                  </a:lnTo>
                  <a:lnTo>
                    <a:pt x="5" y="193"/>
                  </a:lnTo>
                  <a:lnTo>
                    <a:pt x="5" y="191"/>
                  </a:lnTo>
                  <a:lnTo>
                    <a:pt x="5" y="191"/>
                  </a:lnTo>
                  <a:lnTo>
                    <a:pt x="5" y="182"/>
                  </a:lnTo>
                  <a:lnTo>
                    <a:pt x="5" y="172"/>
                  </a:lnTo>
                  <a:lnTo>
                    <a:pt x="5" y="162"/>
                  </a:lnTo>
                  <a:lnTo>
                    <a:pt x="4" y="150"/>
                  </a:lnTo>
                  <a:lnTo>
                    <a:pt x="4" y="139"/>
                  </a:lnTo>
                  <a:lnTo>
                    <a:pt x="5" y="127"/>
                  </a:lnTo>
                  <a:lnTo>
                    <a:pt x="5" y="116"/>
                  </a:lnTo>
                  <a:lnTo>
                    <a:pt x="5" y="107"/>
                  </a:lnTo>
                  <a:lnTo>
                    <a:pt x="5" y="99"/>
                  </a:lnTo>
                  <a:lnTo>
                    <a:pt x="6" y="90"/>
                  </a:lnTo>
                  <a:lnTo>
                    <a:pt x="6" y="88"/>
                  </a:lnTo>
                  <a:lnTo>
                    <a:pt x="8" y="86"/>
                  </a:lnTo>
                  <a:lnTo>
                    <a:pt x="8" y="83"/>
                  </a:lnTo>
                  <a:lnTo>
                    <a:pt x="8" y="80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4"/>
                  </a:lnTo>
                  <a:lnTo>
                    <a:pt x="9" y="71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62"/>
                  </a:lnTo>
                  <a:lnTo>
                    <a:pt x="12" y="53"/>
                  </a:lnTo>
                  <a:lnTo>
                    <a:pt x="12" y="46"/>
                  </a:lnTo>
                  <a:lnTo>
                    <a:pt x="12" y="38"/>
                  </a:lnTo>
                  <a:lnTo>
                    <a:pt x="12" y="31"/>
                  </a:lnTo>
                  <a:lnTo>
                    <a:pt x="12" y="24"/>
                  </a:lnTo>
                  <a:lnTo>
                    <a:pt x="12" y="15"/>
                  </a:lnTo>
                  <a:lnTo>
                    <a:pt x="12" y="9"/>
                  </a:lnTo>
                  <a:lnTo>
                    <a:pt x="14" y="3"/>
                  </a:lnTo>
                  <a:lnTo>
                    <a:pt x="15" y="0"/>
                  </a:lnTo>
                </a:path>
              </a:pathLst>
            </a:custGeom>
            <a:noFill/>
            <a:ln w="58738">
              <a:solidFill>
                <a:srgbClr val="002F6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0" name="Freeform 238">
              <a:extLst>
                <a:ext uri="{FF2B5EF4-FFF2-40B4-BE49-F238E27FC236}">
                  <a16:creationId xmlns:a16="http://schemas.microsoft.com/office/drawing/2014/main" id="{263E37F6-0E92-8A07-25E1-D6AC75981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" y="2360"/>
              <a:ext cx="5" cy="194"/>
            </a:xfrm>
            <a:custGeom>
              <a:avLst/>
              <a:gdLst>
                <a:gd name="T0" fmla="*/ 1 w 16"/>
                <a:gd name="T1" fmla="*/ 581 h 583"/>
                <a:gd name="T2" fmla="*/ 1 w 16"/>
                <a:gd name="T3" fmla="*/ 575 h 583"/>
                <a:gd name="T4" fmla="*/ 2 w 16"/>
                <a:gd name="T5" fmla="*/ 568 h 583"/>
                <a:gd name="T6" fmla="*/ 3 w 16"/>
                <a:gd name="T7" fmla="*/ 559 h 583"/>
                <a:gd name="T8" fmla="*/ 1 w 16"/>
                <a:gd name="T9" fmla="*/ 546 h 583"/>
                <a:gd name="T10" fmla="*/ 0 w 16"/>
                <a:gd name="T11" fmla="*/ 536 h 583"/>
                <a:gd name="T12" fmla="*/ 0 w 16"/>
                <a:gd name="T13" fmla="*/ 530 h 583"/>
                <a:gd name="T14" fmla="*/ 0 w 16"/>
                <a:gd name="T15" fmla="*/ 524 h 583"/>
                <a:gd name="T16" fmla="*/ 1 w 16"/>
                <a:gd name="T17" fmla="*/ 518 h 583"/>
                <a:gd name="T18" fmla="*/ 1 w 16"/>
                <a:gd name="T19" fmla="*/ 512 h 583"/>
                <a:gd name="T20" fmla="*/ 3 w 16"/>
                <a:gd name="T21" fmla="*/ 475 h 583"/>
                <a:gd name="T22" fmla="*/ 7 w 16"/>
                <a:gd name="T23" fmla="*/ 401 h 583"/>
                <a:gd name="T24" fmla="*/ 9 w 16"/>
                <a:gd name="T25" fmla="*/ 325 h 583"/>
                <a:gd name="T26" fmla="*/ 9 w 16"/>
                <a:gd name="T27" fmla="*/ 257 h 583"/>
                <a:gd name="T28" fmla="*/ 10 w 16"/>
                <a:gd name="T29" fmla="*/ 207 h 583"/>
                <a:gd name="T30" fmla="*/ 10 w 16"/>
                <a:gd name="T31" fmla="*/ 191 h 583"/>
                <a:gd name="T32" fmla="*/ 10 w 16"/>
                <a:gd name="T33" fmla="*/ 189 h 583"/>
                <a:gd name="T34" fmla="*/ 10 w 16"/>
                <a:gd name="T35" fmla="*/ 188 h 583"/>
                <a:gd name="T36" fmla="*/ 10 w 16"/>
                <a:gd name="T37" fmla="*/ 186 h 583"/>
                <a:gd name="T38" fmla="*/ 9 w 16"/>
                <a:gd name="T39" fmla="*/ 168 h 583"/>
                <a:gd name="T40" fmla="*/ 9 w 16"/>
                <a:gd name="T41" fmla="*/ 147 h 583"/>
                <a:gd name="T42" fmla="*/ 9 w 16"/>
                <a:gd name="T43" fmla="*/ 125 h 583"/>
                <a:gd name="T44" fmla="*/ 9 w 16"/>
                <a:gd name="T45" fmla="*/ 105 h 583"/>
                <a:gd name="T46" fmla="*/ 9 w 16"/>
                <a:gd name="T47" fmla="*/ 89 h 583"/>
                <a:gd name="T48" fmla="*/ 10 w 16"/>
                <a:gd name="T49" fmla="*/ 85 h 583"/>
                <a:gd name="T50" fmla="*/ 10 w 16"/>
                <a:gd name="T51" fmla="*/ 80 h 583"/>
                <a:gd name="T52" fmla="*/ 10 w 16"/>
                <a:gd name="T53" fmla="*/ 75 h 583"/>
                <a:gd name="T54" fmla="*/ 12 w 16"/>
                <a:gd name="T55" fmla="*/ 70 h 583"/>
                <a:gd name="T56" fmla="*/ 13 w 16"/>
                <a:gd name="T57" fmla="*/ 67 h 583"/>
                <a:gd name="T58" fmla="*/ 14 w 16"/>
                <a:gd name="T59" fmla="*/ 54 h 583"/>
                <a:gd name="T60" fmla="*/ 15 w 16"/>
                <a:gd name="T61" fmla="*/ 38 h 583"/>
                <a:gd name="T62" fmla="*/ 15 w 16"/>
                <a:gd name="T63" fmla="*/ 23 h 583"/>
                <a:gd name="T64" fmla="*/ 15 w 16"/>
                <a:gd name="T65" fmla="*/ 10 h 583"/>
                <a:gd name="T66" fmla="*/ 16 w 16"/>
                <a:gd name="T67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" h="583">
                  <a:moveTo>
                    <a:pt x="1" y="583"/>
                  </a:moveTo>
                  <a:lnTo>
                    <a:pt x="1" y="581"/>
                  </a:lnTo>
                  <a:lnTo>
                    <a:pt x="1" y="577"/>
                  </a:lnTo>
                  <a:lnTo>
                    <a:pt x="1" y="575"/>
                  </a:lnTo>
                  <a:lnTo>
                    <a:pt x="2" y="571"/>
                  </a:lnTo>
                  <a:lnTo>
                    <a:pt x="2" y="568"/>
                  </a:lnTo>
                  <a:lnTo>
                    <a:pt x="3" y="564"/>
                  </a:lnTo>
                  <a:lnTo>
                    <a:pt x="3" y="559"/>
                  </a:lnTo>
                  <a:lnTo>
                    <a:pt x="2" y="553"/>
                  </a:lnTo>
                  <a:lnTo>
                    <a:pt x="1" y="546"/>
                  </a:lnTo>
                  <a:lnTo>
                    <a:pt x="0" y="538"/>
                  </a:lnTo>
                  <a:lnTo>
                    <a:pt x="0" y="536"/>
                  </a:lnTo>
                  <a:lnTo>
                    <a:pt x="0" y="532"/>
                  </a:lnTo>
                  <a:lnTo>
                    <a:pt x="0" y="530"/>
                  </a:lnTo>
                  <a:lnTo>
                    <a:pt x="0" y="526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1" y="518"/>
                  </a:lnTo>
                  <a:lnTo>
                    <a:pt x="1" y="514"/>
                  </a:lnTo>
                  <a:lnTo>
                    <a:pt x="1" y="512"/>
                  </a:lnTo>
                  <a:lnTo>
                    <a:pt x="2" y="508"/>
                  </a:lnTo>
                  <a:lnTo>
                    <a:pt x="3" y="475"/>
                  </a:lnTo>
                  <a:lnTo>
                    <a:pt x="6" y="439"/>
                  </a:lnTo>
                  <a:lnTo>
                    <a:pt x="7" y="401"/>
                  </a:lnTo>
                  <a:lnTo>
                    <a:pt x="8" y="363"/>
                  </a:lnTo>
                  <a:lnTo>
                    <a:pt x="9" y="325"/>
                  </a:lnTo>
                  <a:lnTo>
                    <a:pt x="9" y="289"/>
                  </a:lnTo>
                  <a:lnTo>
                    <a:pt x="9" y="257"/>
                  </a:lnTo>
                  <a:lnTo>
                    <a:pt x="10" y="230"/>
                  </a:lnTo>
                  <a:lnTo>
                    <a:pt x="10" y="207"/>
                  </a:lnTo>
                  <a:lnTo>
                    <a:pt x="10" y="192"/>
                  </a:lnTo>
                  <a:lnTo>
                    <a:pt x="10" y="191"/>
                  </a:lnTo>
                  <a:lnTo>
                    <a:pt x="10" y="191"/>
                  </a:lnTo>
                  <a:lnTo>
                    <a:pt x="10" y="189"/>
                  </a:lnTo>
                  <a:lnTo>
                    <a:pt x="10" y="188"/>
                  </a:lnTo>
                  <a:lnTo>
                    <a:pt x="10" y="188"/>
                  </a:lnTo>
                  <a:lnTo>
                    <a:pt x="10" y="187"/>
                  </a:lnTo>
                  <a:lnTo>
                    <a:pt x="10" y="186"/>
                  </a:lnTo>
                  <a:lnTo>
                    <a:pt x="9" y="177"/>
                  </a:lnTo>
                  <a:lnTo>
                    <a:pt x="9" y="168"/>
                  </a:lnTo>
                  <a:lnTo>
                    <a:pt x="9" y="157"/>
                  </a:lnTo>
                  <a:lnTo>
                    <a:pt x="9" y="147"/>
                  </a:lnTo>
                  <a:lnTo>
                    <a:pt x="9" y="136"/>
                  </a:lnTo>
                  <a:lnTo>
                    <a:pt x="9" y="125"/>
                  </a:lnTo>
                  <a:lnTo>
                    <a:pt x="9" y="114"/>
                  </a:lnTo>
                  <a:lnTo>
                    <a:pt x="9" y="105"/>
                  </a:lnTo>
                  <a:lnTo>
                    <a:pt x="9" y="97"/>
                  </a:lnTo>
                  <a:lnTo>
                    <a:pt x="9" y="89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10" y="82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0" y="75"/>
                  </a:lnTo>
                  <a:lnTo>
                    <a:pt x="12" y="73"/>
                  </a:lnTo>
                  <a:lnTo>
                    <a:pt x="12" y="70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4" y="60"/>
                  </a:lnTo>
                  <a:lnTo>
                    <a:pt x="14" y="54"/>
                  </a:lnTo>
                  <a:lnTo>
                    <a:pt x="15" y="45"/>
                  </a:lnTo>
                  <a:lnTo>
                    <a:pt x="15" y="38"/>
                  </a:lnTo>
                  <a:lnTo>
                    <a:pt x="15" y="30"/>
                  </a:lnTo>
                  <a:lnTo>
                    <a:pt x="15" y="23"/>
                  </a:lnTo>
                  <a:lnTo>
                    <a:pt x="15" y="16"/>
                  </a:lnTo>
                  <a:lnTo>
                    <a:pt x="15" y="10"/>
                  </a:lnTo>
                  <a:lnTo>
                    <a:pt x="16" y="4"/>
                  </a:lnTo>
                  <a:lnTo>
                    <a:pt x="16" y="0"/>
                  </a:lnTo>
                </a:path>
              </a:pathLst>
            </a:custGeom>
            <a:noFill/>
            <a:ln w="58738">
              <a:solidFill>
                <a:srgbClr val="0029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1" name="Freeform 239">
              <a:extLst>
                <a:ext uri="{FF2B5EF4-FFF2-40B4-BE49-F238E27FC236}">
                  <a16:creationId xmlns:a16="http://schemas.microsoft.com/office/drawing/2014/main" id="{AB0409BF-BC9E-0A93-E336-281789A1D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" y="2362"/>
              <a:ext cx="8" cy="190"/>
            </a:xfrm>
            <a:custGeom>
              <a:avLst/>
              <a:gdLst>
                <a:gd name="T0" fmla="*/ 0 w 23"/>
                <a:gd name="T1" fmla="*/ 565 h 569"/>
                <a:gd name="T2" fmla="*/ 0 w 23"/>
                <a:gd name="T3" fmla="*/ 559 h 569"/>
                <a:gd name="T4" fmla="*/ 3 w 23"/>
                <a:gd name="T5" fmla="*/ 554 h 569"/>
                <a:gd name="T6" fmla="*/ 3 w 23"/>
                <a:gd name="T7" fmla="*/ 545 h 569"/>
                <a:gd name="T8" fmla="*/ 3 w 23"/>
                <a:gd name="T9" fmla="*/ 532 h 569"/>
                <a:gd name="T10" fmla="*/ 3 w 23"/>
                <a:gd name="T11" fmla="*/ 521 h 569"/>
                <a:gd name="T12" fmla="*/ 3 w 23"/>
                <a:gd name="T13" fmla="*/ 517 h 569"/>
                <a:gd name="T14" fmla="*/ 4 w 23"/>
                <a:gd name="T15" fmla="*/ 511 h 569"/>
                <a:gd name="T16" fmla="*/ 5 w 23"/>
                <a:gd name="T17" fmla="*/ 506 h 569"/>
                <a:gd name="T18" fmla="*/ 5 w 23"/>
                <a:gd name="T19" fmla="*/ 500 h 569"/>
                <a:gd name="T20" fmla="*/ 10 w 23"/>
                <a:gd name="T21" fmla="*/ 464 h 569"/>
                <a:gd name="T22" fmla="*/ 15 w 23"/>
                <a:gd name="T23" fmla="*/ 392 h 569"/>
                <a:gd name="T24" fmla="*/ 17 w 23"/>
                <a:gd name="T25" fmla="*/ 318 h 569"/>
                <a:gd name="T26" fmla="*/ 18 w 23"/>
                <a:gd name="T27" fmla="*/ 251 h 569"/>
                <a:gd name="T28" fmla="*/ 18 w 23"/>
                <a:gd name="T29" fmla="*/ 203 h 569"/>
                <a:gd name="T30" fmla="*/ 18 w 23"/>
                <a:gd name="T31" fmla="*/ 187 h 569"/>
                <a:gd name="T32" fmla="*/ 18 w 23"/>
                <a:gd name="T33" fmla="*/ 185 h 569"/>
                <a:gd name="T34" fmla="*/ 18 w 23"/>
                <a:gd name="T35" fmla="*/ 184 h 569"/>
                <a:gd name="T36" fmla="*/ 18 w 23"/>
                <a:gd name="T37" fmla="*/ 174 h 569"/>
                <a:gd name="T38" fmla="*/ 17 w 23"/>
                <a:gd name="T39" fmla="*/ 155 h 569"/>
                <a:gd name="T40" fmla="*/ 16 w 23"/>
                <a:gd name="T41" fmla="*/ 134 h 569"/>
                <a:gd name="T42" fmla="*/ 16 w 23"/>
                <a:gd name="T43" fmla="*/ 113 h 569"/>
                <a:gd name="T44" fmla="*/ 16 w 23"/>
                <a:gd name="T45" fmla="*/ 96 h 569"/>
                <a:gd name="T46" fmla="*/ 17 w 23"/>
                <a:gd name="T47" fmla="*/ 86 h 569"/>
                <a:gd name="T48" fmla="*/ 17 w 23"/>
                <a:gd name="T49" fmla="*/ 81 h 569"/>
                <a:gd name="T50" fmla="*/ 18 w 23"/>
                <a:gd name="T51" fmla="*/ 78 h 569"/>
                <a:gd name="T52" fmla="*/ 18 w 23"/>
                <a:gd name="T53" fmla="*/ 73 h 569"/>
                <a:gd name="T54" fmla="*/ 18 w 23"/>
                <a:gd name="T55" fmla="*/ 68 h 569"/>
                <a:gd name="T56" fmla="*/ 21 w 23"/>
                <a:gd name="T57" fmla="*/ 60 h 569"/>
                <a:gd name="T58" fmla="*/ 21 w 23"/>
                <a:gd name="T59" fmla="*/ 46 h 569"/>
                <a:gd name="T60" fmla="*/ 21 w 23"/>
                <a:gd name="T61" fmla="*/ 30 h 569"/>
                <a:gd name="T62" fmla="*/ 21 w 23"/>
                <a:gd name="T63" fmla="*/ 16 h 569"/>
                <a:gd name="T64" fmla="*/ 22 w 23"/>
                <a:gd name="T65" fmla="*/ 5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569">
                  <a:moveTo>
                    <a:pt x="0" y="569"/>
                  </a:moveTo>
                  <a:lnTo>
                    <a:pt x="0" y="565"/>
                  </a:lnTo>
                  <a:lnTo>
                    <a:pt x="0" y="562"/>
                  </a:lnTo>
                  <a:lnTo>
                    <a:pt x="0" y="559"/>
                  </a:lnTo>
                  <a:lnTo>
                    <a:pt x="2" y="557"/>
                  </a:lnTo>
                  <a:lnTo>
                    <a:pt x="3" y="554"/>
                  </a:lnTo>
                  <a:lnTo>
                    <a:pt x="3" y="549"/>
                  </a:lnTo>
                  <a:lnTo>
                    <a:pt x="3" y="545"/>
                  </a:lnTo>
                  <a:lnTo>
                    <a:pt x="4" y="539"/>
                  </a:lnTo>
                  <a:lnTo>
                    <a:pt x="3" y="532"/>
                  </a:lnTo>
                  <a:lnTo>
                    <a:pt x="3" y="524"/>
                  </a:lnTo>
                  <a:lnTo>
                    <a:pt x="3" y="521"/>
                  </a:lnTo>
                  <a:lnTo>
                    <a:pt x="3" y="519"/>
                  </a:lnTo>
                  <a:lnTo>
                    <a:pt x="3" y="517"/>
                  </a:lnTo>
                  <a:lnTo>
                    <a:pt x="4" y="513"/>
                  </a:lnTo>
                  <a:lnTo>
                    <a:pt x="4" y="511"/>
                  </a:lnTo>
                  <a:lnTo>
                    <a:pt x="5" y="507"/>
                  </a:lnTo>
                  <a:lnTo>
                    <a:pt x="5" y="506"/>
                  </a:lnTo>
                  <a:lnTo>
                    <a:pt x="5" y="502"/>
                  </a:lnTo>
                  <a:lnTo>
                    <a:pt x="5" y="500"/>
                  </a:lnTo>
                  <a:lnTo>
                    <a:pt x="6" y="496"/>
                  </a:lnTo>
                  <a:lnTo>
                    <a:pt x="10" y="464"/>
                  </a:lnTo>
                  <a:lnTo>
                    <a:pt x="13" y="430"/>
                  </a:lnTo>
                  <a:lnTo>
                    <a:pt x="15" y="392"/>
                  </a:lnTo>
                  <a:lnTo>
                    <a:pt x="16" y="355"/>
                  </a:lnTo>
                  <a:lnTo>
                    <a:pt x="17" y="318"/>
                  </a:lnTo>
                  <a:lnTo>
                    <a:pt x="18" y="283"/>
                  </a:lnTo>
                  <a:lnTo>
                    <a:pt x="18" y="251"/>
                  </a:lnTo>
                  <a:lnTo>
                    <a:pt x="18" y="224"/>
                  </a:lnTo>
                  <a:lnTo>
                    <a:pt x="18" y="203"/>
                  </a:lnTo>
                  <a:lnTo>
                    <a:pt x="18" y="188"/>
                  </a:lnTo>
                  <a:lnTo>
                    <a:pt x="18" y="187"/>
                  </a:lnTo>
                  <a:lnTo>
                    <a:pt x="18" y="186"/>
                  </a:lnTo>
                  <a:lnTo>
                    <a:pt x="18" y="185"/>
                  </a:lnTo>
                  <a:lnTo>
                    <a:pt x="18" y="185"/>
                  </a:lnTo>
                  <a:lnTo>
                    <a:pt x="18" y="184"/>
                  </a:lnTo>
                  <a:lnTo>
                    <a:pt x="18" y="182"/>
                  </a:lnTo>
                  <a:lnTo>
                    <a:pt x="18" y="174"/>
                  </a:lnTo>
                  <a:lnTo>
                    <a:pt x="17" y="165"/>
                  </a:lnTo>
                  <a:lnTo>
                    <a:pt x="17" y="155"/>
                  </a:lnTo>
                  <a:lnTo>
                    <a:pt x="17" y="144"/>
                  </a:lnTo>
                  <a:lnTo>
                    <a:pt x="16" y="134"/>
                  </a:lnTo>
                  <a:lnTo>
                    <a:pt x="16" y="123"/>
                  </a:lnTo>
                  <a:lnTo>
                    <a:pt x="16" y="113"/>
                  </a:lnTo>
                  <a:lnTo>
                    <a:pt x="16" y="104"/>
                  </a:lnTo>
                  <a:lnTo>
                    <a:pt x="16" y="96"/>
                  </a:lnTo>
                  <a:lnTo>
                    <a:pt x="16" y="88"/>
                  </a:lnTo>
                  <a:lnTo>
                    <a:pt x="17" y="86"/>
                  </a:lnTo>
                  <a:lnTo>
                    <a:pt x="17" y="84"/>
                  </a:lnTo>
                  <a:lnTo>
                    <a:pt x="17" y="81"/>
                  </a:lnTo>
                  <a:lnTo>
                    <a:pt x="18" y="79"/>
                  </a:lnTo>
                  <a:lnTo>
                    <a:pt x="18" y="78"/>
                  </a:lnTo>
                  <a:lnTo>
                    <a:pt x="18" y="74"/>
                  </a:lnTo>
                  <a:lnTo>
                    <a:pt x="18" y="73"/>
                  </a:lnTo>
                  <a:lnTo>
                    <a:pt x="18" y="71"/>
                  </a:lnTo>
                  <a:lnTo>
                    <a:pt x="18" y="68"/>
                  </a:lnTo>
                  <a:lnTo>
                    <a:pt x="19" y="67"/>
                  </a:lnTo>
                  <a:lnTo>
                    <a:pt x="21" y="60"/>
                  </a:lnTo>
                  <a:lnTo>
                    <a:pt x="21" y="53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21" y="23"/>
                  </a:lnTo>
                  <a:lnTo>
                    <a:pt x="21" y="16"/>
                  </a:lnTo>
                  <a:lnTo>
                    <a:pt x="22" y="10"/>
                  </a:lnTo>
                  <a:lnTo>
                    <a:pt x="22" y="5"/>
                  </a:lnTo>
                  <a:lnTo>
                    <a:pt x="23" y="0"/>
                  </a:lnTo>
                </a:path>
              </a:pathLst>
            </a:custGeom>
            <a:noFill/>
            <a:ln w="58738">
              <a:solidFill>
                <a:srgbClr val="00245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2" name="Freeform 240">
              <a:extLst>
                <a:ext uri="{FF2B5EF4-FFF2-40B4-BE49-F238E27FC236}">
                  <a16:creationId xmlns:a16="http://schemas.microsoft.com/office/drawing/2014/main" id="{52FAA780-7D2B-BE13-D90F-6E6F4E906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" y="2365"/>
              <a:ext cx="10" cy="184"/>
            </a:xfrm>
            <a:custGeom>
              <a:avLst/>
              <a:gdLst>
                <a:gd name="T0" fmla="*/ 1 w 31"/>
                <a:gd name="T1" fmla="*/ 548 h 552"/>
                <a:gd name="T2" fmla="*/ 4 w 31"/>
                <a:gd name="T3" fmla="*/ 543 h 552"/>
                <a:gd name="T4" fmla="*/ 5 w 31"/>
                <a:gd name="T5" fmla="*/ 536 h 552"/>
                <a:gd name="T6" fmla="*/ 7 w 31"/>
                <a:gd name="T7" fmla="*/ 528 h 552"/>
                <a:gd name="T8" fmla="*/ 8 w 31"/>
                <a:gd name="T9" fmla="*/ 517 h 552"/>
                <a:gd name="T10" fmla="*/ 8 w 31"/>
                <a:gd name="T11" fmla="*/ 508 h 552"/>
                <a:gd name="T12" fmla="*/ 10 w 31"/>
                <a:gd name="T13" fmla="*/ 502 h 552"/>
                <a:gd name="T14" fmla="*/ 11 w 31"/>
                <a:gd name="T15" fmla="*/ 497 h 552"/>
                <a:gd name="T16" fmla="*/ 11 w 31"/>
                <a:gd name="T17" fmla="*/ 491 h 552"/>
                <a:gd name="T18" fmla="*/ 13 w 31"/>
                <a:gd name="T19" fmla="*/ 485 h 552"/>
                <a:gd name="T20" fmla="*/ 18 w 31"/>
                <a:gd name="T21" fmla="*/ 452 h 552"/>
                <a:gd name="T22" fmla="*/ 25 w 31"/>
                <a:gd name="T23" fmla="*/ 382 h 552"/>
                <a:gd name="T24" fmla="*/ 29 w 31"/>
                <a:gd name="T25" fmla="*/ 309 h 552"/>
                <a:gd name="T26" fmla="*/ 29 w 31"/>
                <a:gd name="T27" fmla="*/ 244 h 552"/>
                <a:gd name="T28" fmla="*/ 29 w 31"/>
                <a:gd name="T29" fmla="*/ 196 h 552"/>
                <a:gd name="T30" fmla="*/ 29 w 31"/>
                <a:gd name="T31" fmla="*/ 182 h 552"/>
                <a:gd name="T32" fmla="*/ 29 w 31"/>
                <a:gd name="T33" fmla="*/ 179 h 552"/>
                <a:gd name="T34" fmla="*/ 29 w 31"/>
                <a:gd name="T35" fmla="*/ 178 h 552"/>
                <a:gd name="T36" fmla="*/ 29 w 31"/>
                <a:gd name="T37" fmla="*/ 169 h 552"/>
                <a:gd name="T38" fmla="*/ 29 w 31"/>
                <a:gd name="T39" fmla="*/ 150 h 552"/>
                <a:gd name="T40" fmla="*/ 27 w 31"/>
                <a:gd name="T41" fmla="*/ 128 h 552"/>
                <a:gd name="T42" fmla="*/ 26 w 31"/>
                <a:gd name="T43" fmla="*/ 109 h 552"/>
                <a:gd name="T44" fmla="*/ 26 w 31"/>
                <a:gd name="T45" fmla="*/ 91 h 552"/>
                <a:gd name="T46" fmla="*/ 26 w 31"/>
                <a:gd name="T47" fmla="*/ 83 h 552"/>
                <a:gd name="T48" fmla="*/ 26 w 31"/>
                <a:gd name="T49" fmla="*/ 79 h 552"/>
                <a:gd name="T50" fmla="*/ 27 w 31"/>
                <a:gd name="T51" fmla="*/ 75 h 552"/>
                <a:gd name="T52" fmla="*/ 27 w 31"/>
                <a:gd name="T53" fmla="*/ 70 h 552"/>
                <a:gd name="T54" fmla="*/ 29 w 31"/>
                <a:gd name="T55" fmla="*/ 66 h 552"/>
                <a:gd name="T56" fmla="*/ 29 w 31"/>
                <a:gd name="T57" fmla="*/ 58 h 552"/>
                <a:gd name="T58" fmla="*/ 30 w 31"/>
                <a:gd name="T59" fmla="*/ 43 h 552"/>
                <a:gd name="T60" fmla="*/ 30 w 31"/>
                <a:gd name="T61" fmla="*/ 28 h 552"/>
                <a:gd name="T62" fmla="*/ 30 w 31"/>
                <a:gd name="T63" fmla="*/ 14 h 552"/>
                <a:gd name="T64" fmla="*/ 31 w 31"/>
                <a:gd name="T65" fmla="*/ 3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552">
                  <a:moveTo>
                    <a:pt x="0" y="552"/>
                  </a:moveTo>
                  <a:lnTo>
                    <a:pt x="1" y="548"/>
                  </a:lnTo>
                  <a:lnTo>
                    <a:pt x="2" y="546"/>
                  </a:lnTo>
                  <a:lnTo>
                    <a:pt x="4" y="543"/>
                  </a:lnTo>
                  <a:lnTo>
                    <a:pt x="4" y="540"/>
                  </a:lnTo>
                  <a:lnTo>
                    <a:pt x="5" y="536"/>
                  </a:lnTo>
                  <a:lnTo>
                    <a:pt x="6" y="533"/>
                  </a:lnTo>
                  <a:lnTo>
                    <a:pt x="7" y="528"/>
                  </a:lnTo>
                  <a:lnTo>
                    <a:pt x="8" y="523"/>
                  </a:lnTo>
                  <a:lnTo>
                    <a:pt x="8" y="517"/>
                  </a:lnTo>
                  <a:lnTo>
                    <a:pt x="8" y="510"/>
                  </a:lnTo>
                  <a:lnTo>
                    <a:pt x="8" y="508"/>
                  </a:lnTo>
                  <a:lnTo>
                    <a:pt x="8" y="504"/>
                  </a:lnTo>
                  <a:lnTo>
                    <a:pt x="10" y="502"/>
                  </a:lnTo>
                  <a:lnTo>
                    <a:pt x="10" y="499"/>
                  </a:lnTo>
                  <a:lnTo>
                    <a:pt x="11" y="497"/>
                  </a:lnTo>
                  <a:lnTo>
                    <a:pt x="11" y="493"/>
                  </a:lnTo>
                  <a:lnTo>
                    <a:pt x="11" y="491"/>
                  </a:lnTo>
                  <a:lnTo>
                    <a:pt x="12" y="489"/>
                  </a:lnTo>
                  <a:lnTo>
                    <a:pt x="13" y="485"/>
                  </a:lnTo>
                  <a:lnTo>
                    <a:pt x="13" y="483"/>
                  </a:lnTo>
                  <a:lnTo>
                    <a:pt x="18" y="452"/>
                  </a:lnTo>
                  <a:lnTo>
                    <a:pt x="23" y="417"/>
                  </a:lnTo>
                  <a:lnTo>
                    <a:pt x="25" y="382"/>
                  </a:lnTo>
                  <a:lnTo>
                    <a:pt x="26" y="346"/>
                  </a:lnTo>
                  <a:lnTo>
                    <a:pt x="29" y="309"/>
                  </a:lnTo>
                  <a:lnTo>
                    <a:pt x="29" y="276"/>
                  </a:lnTo>
                  <a:lnTo>
                    <a:pt x="29" y="244"/>
                  </a:lnTo>
                  <a:lnTo>
                    <a:pt x="29" y="217"/>
                  </a:lnTo>
                  <a:lnTo>
                    <a:pt x="29" y="196"/>
                  </a:lnTo>
                  <a:lnTo>
                    <a:pt x="29" y="183"/>
                  </a:lnTo>
                  <a:lnTo>
                    <a:pt x="29" y="182"/>
                  </a:lnTo>
                  <a:lnTo>
                    <a:pt x="29" y="181"/>
                  </a:lnTo>
                  <a:lnTo>
                    <a:pt x="29" y="179"/>
                  </a:lnTo>
                  <a:lnTo>
                    <a:pt x="29" y="179"/>
                  </a:lnTo>
                  <a:lnTo>
                    <a:pt x="29" y="178"/>
                  </a:lnTo>
                  <a:lnTo>
                    <a:pt x="29" y="178"/>
                  </a:lnTo>
                  <a:lnTo>
                    <a:pt x="29" y="169"/>
                  </a:lnTo>
                  <a:lnTo>
                    <a:pt x="29" y="160"/>
                  </a:lnTo>
                  <a:lnTo>
                    <a:pt x="29" y="150"/>
                  </a:lnTo>
                  <a:lnTo>
                    <a:pt x="27" y="139"/>
                  </a:lnTo>
                  <a:lnTo>
                    <a:pt x="27" y="128"/>
                  </a:lnTo>
                  <a:lnTo>
                    <a:pt x="26" y="117"/>
                  </a:lnTo>
                  <a:lnTo>
                    <a:pt x="26" y="109"/>
                  </a:lnTo>
                  <a:lnTo>
                    <a:pt x="26" y="100"/>
                  </a:lnTo>
                  <a:lnTo>
                    <a:pt x="26" y="91"/>
                  </a:lnTo>
                  <a:lnTo>
                    <a:pt x="26" y="85"/>
                  </a:lnTo>
                  <a:lnTo>
                    <a:pt x="26" y="83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7"/>
                  </a:lnTo>
                  <a:lnTo>
                    <a:pt x="27" y="75"/>
                  </a:lnTo>
                  <a:lnTo>
                    <a:pt x="27" y="72"/>
                  </a:lnTo>
                  <a:lnTo>
                    <a:pt x="27" y="70"/>
                  </a:lnTo>
                  <a:lnTo>
                    <a:pt x="29" y="68"/>
                  </a:lnTo>
                  <a:lnTo>
                    <a:pt x="29" y="66"/>
                  </a:lnTo>
                  <a:lnTo>
                    <a:pt x="29" y="64"/>
                  </a:lnTo>
                  <a:lnTo>
                    <a:pt x="29" y="58"/>
                  </a:lnTo>
                  <a:lnTo>
                    <a:pt x="30" y="51"/>
                  </a:lnTo>
                  <a:lnTo>
                    <a:pt x="30" y="43"/>
                  </a:lnTo>
                  <a:lnTo>
                    <a:pt x="30" y="35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30" y="14"/>
                  </a:lnTo>
                  <a:lnTo>
                    <a:pt x="31" y="8"/>
                  </a:lnTo>
                  <a:lnTo>
                    <a:pt x="31" y="3"/>
                  </a:lnTo>
                  <a:lnTo>
                    <a:pt x="31" y="0"/>
                  </a:lnTo>
                </a:path>
              </a:pathLst>
            </a:custGeom>
            <a:noFill/>
            <a:ln w="58738">
              <a:solidFill>
                <a:srgbClr val="001E5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3" name="Freeform 241">
              <a:extLst>
                <a:ext uri="{FF2B5EF4-FFF2-40B4-BE49-F238E27FC236}">
                  <a16:creationId xmlns:a16="http://schemas.microsoft.com/office/drawing/2014/main" id="{41FF5096-AA5C-CB5C-C6EC-6F2502DD7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" y="2367"/>
              <a:ext cx="13" cy="178"/>
            </a:xfrm>
            <a:custGeom>
              <a:avLst/>
              <a:gdLst>
                <a:gd name="T0" fmla="*/ 1 w 38"/>
                <a:gd name="T1" fmla="*/ 533 h 535"/>
                <a:gd name="T2" fmla="*/ 4 w 38"/>
                <a:gd name="T3" fmla="*/ 527 h 535"/>
                <a:gd name="T4" fmla="*/ 7 w 38"/>
                <a:gd name="T5" fmla="*/ 521 h 535"/>
                <a:gd name="T6" fmla="*/ 10 w 38"/>
                <a:gd name="T7" fmla="*/ 514 h 535"/>
                <a:gd name="T8" fmla="*/ 11 w 38"/>
                <a:gd name="T9" fmla="*/ 503 h 535"/>
                <a:gd name="T10" fmla="*/ 12 w 38"/>
                <a:gd name="T11" fmla="*/ 493 h 535"/>
                <a:gd name="T12" fmla="*/ 13 w 38"/>
                <a:gd name="T13" fmla="*/ 489 h 535"/>
                <a:gd name="T14" fmla="*/ 16 w 38"/>
                <a:gd name="T15" fmla="*/ 484 h 535"/>
                <a:gd name="T16" fmla="*/ 17 w 38"/>
                <a:gd name="T17" fmla="*/ 478 h 535"/>
                <a:gd name="T18" fmla="*/ 18 w 38"/>
                <a:gd name="T19" fmla="*/ 473 h 535"/>
                <a:gd name="T20" fmla="*/ 26 w 38"/>
                <a:gd name="T21" fmla="*/ 441 h 535"/>
                <a:gd name="T22" fmla="*/ 33 w 38"/>
                <a:gd name="T23" fmla="*/ 373 h 535"/>
                <a:gd name="T24" fmla="*/ 37 w 38"/>
                <a:gd name="T25" fmla="*/ 302 h 535"/>
                <a:gd name="T26" fmla="*/ 38 w 38"/>
                <a:gd name="T27" fmla="*/ 239 h 535"/>
                <a:gd name="T28" fmla="*/ 38 w 38"/>
                <a:gd name="T29" fmla="*/ 192 h 535"/>
                <a:gd name="T30" fmla="*/ 38 w 38"/>
                <a:gd name="T31" fmla="*/ 177 h 535"/>
                <a:gd name="T32" fmla="*/ 38 w 38"/>
                <a:gd name="T33" fmla="*/ 176 h 535"/>
                <a:gd name="T34" fmla="*/ 38 w 38"/>
                <a:gd name="T35" fmla="*/ 175 h 535"/>
                <a:gd name="T36" fmla="*/ 38 w 38"/>
                <a:gd name="T37" fmla="*/ 165 h 535"/>
                <a:gd name="T38" fmla="*/ 37 w 38"/>
                <a:gd name="T39" fmla="*/ 146 h 535"/>
                <a:gd name="T40" fmla="*/ 37 w 38"/>
                <a:gd name="T41" fmla="*/ 126 h 535"/>
                <a:gd name="T42" fmla="*/ 36 w 38"/>
                <a:gd name="T43" fmla="*/ 106 h 535"/>
                <a:gd name="T44" fmla="*/ 35 w 38"/>
                <a:gd name="T45" fmla="*/ 90 h 535"/>
                <a:gd name="T46" fmla="*/ 35 w 38"/>
                <a:gd name="T47" fmla="*/ 82 h 535"/>
                <a:gd name="T48" fmla="*/ 35 w 38"/>
                <a:gd name="T49" fmla="*/ 78 h 535"/>
                <a:gd name="T50" fmla="*/ 36 w 38"/>
                <a:gd name="T51" fmla="*/ 73 h 535"/>
                <a:gd name="T52" fmla="*/ 36 w 38"/>
                <a:gd name="T53" fmla="*/ 70 h 535"/>
                <a:gd name="T54" fmla="*/ 37 w 38"/>
                <a:gd name="T55" fmla="*/ 65 h 535"/>
                <a:gd name="T56" fmla="*/ 37 w 38"/>
                <a:gd name="T57" fmla="*/ 57 h 535"/>
                <a:gd name="T58" fmla="*/ 37 w 38"/>
                <a:gd name="T59" fmla="*/ 42 h 535"/>
                <a:gd name="T60" fmla="*/ 38 w 38"/>
                <a:gd name="T61" fmla="*/ 27 h 535"/>
                <a:gd name="T62" fmla="*/ 38 w 38"/>
                <a:gd name="T63" fmla="*/ 14 h 535"/>
                <a:gd name="T64" fmla="*/ 38 w 38"/>
                <a:gd name="T65" fmla="*/ 3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535">
                  <a:moveTo>
                    <a:pt x="0" y="535"/>
                  </a:moveTo>
                  <a:lnTo>
                    <a:pt x="1" y="533"/>
                  </a:lnTo>
                  <a:lnTo>
                    <a:pt x="2" y="530"/>
                  </a:lnTo>
                  <a:lnTo>
                    <a:pt x="4" y="527"/>
                  </a:lnTo>
                  <a:lnTo>
                    <a:pt x="6" y="524"/>
                  </a:lnTo>
                  <a:lnTo>
                    <a:pt x="7" y="521"/>
                  </a:lnTo>
                  <a:lnTo>
                    <a:pt x="7" y="517"/>
                  </a:lnTo>
                  <a:lnTo>
                    <a:pt x="10" y="514"/>
                  </a:lnTo>
                  <a:lnTo>
                    <a:pt x="11" y="509"/>
                  </a:lnTo>
                  <a:lnTo>
                    <a:pt x="11" y="503"/>
                  </a:lnTo>
                  <a:lnTo>
                    <a:pt x="11" y="496"/>
                  </a:lnTo>
                  <a:lnTo>
                    <a:pt x="12" y="493"/>
                  </a:lnTo>
                  <a:lnTo>
                    <a:pt x="13" y="491"/>
                  </a:lnTo>
                  <a:lnTo>
                    <a:pt x="13" y="489"/>
                  </a:lnTo>
                  <a:lnTo>
                    <a:pt x="14" y="486"/>
                  </a:lnTo>
                  <a:lnTo>
                    <a:pt x="16" y="484"/>
                  </a:lnTo>
                  <a:lnTo>
                    <a:pt x="16" y="480"/>
                  </a:lnTo>
                  <a:lnTo>
                    <a:pt x="17" y="478"/>
                  </a:lnTo>
                  <a:lnTo>
                    <a:pt x="18" y="475"/>
                  </a:lnTo>
                  <a:lnTo>
                    <a:pt x="18" y="473"/>
                  </a:lnTo>
                  <a:lnTo>
                    <a:pt x="19" y="470"/>
                  </a:lnTo>
                  <a:lnTo>
                    <a:pt x="26" y="441"/>
                  </a:lnTo>
                  <a:lnTo>
                    <a:pt x="31" y="408"/>
                  </a:lnTo>
                  <a:lnTo>
                    <a:pt x="33" y="373"/>
                  </a:lnTo>
                  <a:lnTo>
                    <a:pt x="37" y="337"/>
                  </a:lnTo>
                  <a:lnTo>
                    <a:pt x="37" y="302"/>
                  </a:lnTo>
                  <a:lnTo>
                    <a:pt x="38" y="268"/>
                  </a:lnTo>
                  <a:lnTo>
                    <a:pt x="38" y="239"/>
                  </a:lnTo>
                  <a:lnTo>
                    <a:pt x="38" y="213"/>
                  </a:lnTo>
                  <a:lnTo>
                    <a:pt x="38" y="192"/>
                  </a:lnTo>
                  <a:lnTo>
                    <a:pt x="38" y="178"/>
                  </a:lnTo>
                  <a:lnTo>
                    <a:pt x="38" y="177"/>
                  </a:lnTo>
                  <a:lnTo>
                    <a:pt x="38" y="177"/>
                  </a:lnTo>
                  <a:lnTo>
                    <a:pt x="38" y="176"/>
                  </a:lnTo>
                  <a:lnTo>
                    <a:pt x="38" y="175"/>
                  </a:lnTo>
                  <a:lnTo>
                    <a:pt x="38" y="175"/>
                  </a:lnTo>
                  <a:lnTo>
                    <a:pt x="38" y="173"/>
                  </a:lnTo>
                  <a:lnTo>
                    <a:pt x="38" y="165"/>
                  </a:lnTo>
                  <a:lnTo>
                    <a:pt x="38" y="155"/>
                  </a:lnTo>
                  <a:lnTo>
                    <a:pt x="37" y="146"/>
                  </a:lnTo>
                  <a:lnTo>
                    <a:pt x="37" y="135"/>
                  </a:lnTo>
                  <a:lnTo>
                    <a:pt x="37" y="126"/>
                  </a:lnTo>
                  <a:lnTo>
                    <a:pt x="37" y="115"/>
                  </a:lnTo>
                  <a:lnTo>
                    <a:pt x="36" y="106"/>
                  </a:lnTo>
                  <a:lnTo>
                    <a:pt x="36" y="97"/>
                  </a:lnTo>
                  <a:lnTo>
                    <a:pt x="35" y="90"/>
                  </a:lnTo>
                  <a:lnTo>
                    <a:pt x="35" y="83"/>
                  </a:lnTo>
                  <a:lnTo>
                    <a:pt x="35" y="82"/>
                  </a:lnTo>
                  <a:lnTo>
                    <a:pt x="35" y="79"/>
                  </a:lnTo>
                  <a:lnTo>
                    <a:pt x="35" y="78"/>
                  </a:lnTo>
                  <a:lnTo>
                    <a:pt x="36" y="76"/>
                  </a:lnTo>
                  <a:lnTo>
                    <a:pt x="36" y="73"/>
                  </a:lnTo>
                  <a:lnTo>
                    <a:pt x="36" y="71"/>
                  </a:lnTo>
                  <a:lnTo>
                    <a:pt x="36" y="70"/>
                  </a:lnTo>
                  <a:lnTo>
                    <a:pt x="36" y="67"/>
                  </a:lnTo>
                  <a:lnTo>
                    <a:pt x="37" y="65"/>
                  </a:lnTo>
                  <a:lnTo>
                    <a:pt x="37" y="63"/>
                  </a:lnTo>
                  <a:lnTo>
                    <a:pt x="37" y="57"/>
                  </a:lnTo>
                  <a:lnTo>
                    <a:pt x="37" y="50"/>
                  </a:lnTo>
                  <a:lnTo>
                    <a:pt x="37" y="42"/>
                  </a:lnTo>
                  <a:lnTo>
                    <a:pt x="38" y="35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8" y="8"/>
                  </a:lnTo>
                  <a:lnTo>
                    <a:pt x="38" y="3"/>
                  </a:lnTo>
                  <a:lnTo>
                    <a:pt x="38" y="0"/>
                  </a:lnTo>
                </a:path>
              </a:pathLst>
            </a:custGeom>
            <a:noFill/>
            <a:ln w="58738">
              <a:solidFill>
                <a:srgbClr val="0019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4" name="Freeform 242">
              <a:extLst>
                <a:ext uri="{FF2B5EF4-FFF2-40B4-BE49-F238E27FC236}">
                  <a16:creationId xmlns:a16="http://schemas.microsoft.com/office/drawing/2014/main" id="{5B86ADDB-7C86-4AA6-90F7-29CF03381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2369"/>
              <a:ext cx="16" cy="174"/>
            </a:xfrm>
            <a:custGeom>
              <a:avLst/>
              <a:gdLst>
                <a:gd name="T0" fmla="*/ 1 w 48"/>
                <a:gd name="T1" fmla="*/ 518 h 521"/>
                <a:gd name="T2" fmla="*/ 4 w 48"/>
                <a:gd name="T3" fmla="*/ 512 h 521"/>
                <a:gd name="T4" fmla="*/ 8 w 48"/>
                <a:gd name="T5" fmla="*/ 507 h 521"/>
                <a:gd name="T6" fmla="*/ 11 w 48"/>
                <a:gd name="T7" fmla="*/ 499 h 521"/>
                <a:gd name="T8" fmla="*/ 14 w 48"/>
                <a:gd name="T9" fmla="*/ 489 h 521"/>
                <a:gd name="T10" fmla="*/ 16 w 48"/>
                <a:gd name="T11" fmla="*/ 480 h 521"/>
                <a:gd name="T12" fmla="*/ 17 w 48"/>
                <a:gd name="T13" fmla="*/ 476 h 521"/>
                <a:gd name="T14" fmla="*/ 20 w 48"/>
                <a:gd name="T15" fmla="*/ 471 h 521"/>
                <a:gd name="T16" fmla="*/ 22 w 48"/>
                <a:gd name="T17" fmla="*/ 465 h 521"/>
                <a:gd name="T18" fmla="*/ 25 w 48"/>
                <a:gd name="T19" fmla="*/ 460 h 521"/>
                <a:gd name="T20" fmla="*/ 33 w 48"/>
                <a:gd name="T21" fmla="*/ 429 h 521"/>
                <a:gd name="T22" fmla="*/ 42 w 48"/>
                <a:gd name="T23" fmla="*/ 364 h 521"/>
                <a:gd name="T24" fmla="*/ 47 w 48"/>
                <a:gd name="T25" fmla="*/ 295 h 521"/>
                <a:gd name="T26" fmla="*/ 48 w 48"/>
                <a:gd name="T27" fmla="*/ 233 h 521"/>
                <a:gd name="T28" fmla="*/ 47 w 48"/>
                <a:gd name="T29" fmla="*/ 188 h 521"/>
                <a:gd name="T30" fmla="*/ 48 w 48"/>
                <a:gd name="T31" fmla="*/ 175 h 521"/>
                <a:gd name="T32" fmla="*/ 48 w 48"/>
                <a:gd name="T33" fmla="*/ 172 h 521"/>
                <a:gd name="T34" fmla="*/ 48 w 48"/>
                <a:gd name="T35" fmla="*/ 171 h 521"/>
                <a:gd name="T36" fmla="*/ 48 w 48"/>
                <a:gd name="T37" fmla="*/ 162 h 521"/>
                <a:gd name="T38" fmla="*/ 47 w 48"/>
                <a:gd name="T39" fmla="*/ 143 h 521"/>
                <a:gd name="T40" fmla="*/ 46 w 48"/>
                <a:gd name="T41" fmla="*/ 122 h 521"/>
                <a:gd name="T42" fmla="*/ 45 w 48"/>
                <a:gd name="T43" fmla="*/ 104 h 521"/>
                <a:gd name="T44" fmla="*/ 44 w 48"/>
                <a:gd name="T45" fmla="*/ 89 h 521"/>
                <a:gd name="T46" fmla="*/ 42 w 48"/>
                <a:gd name="T47" fmla="*/ 81 h 521"/>
                <a:gd name="T48" fmla="*/ 44 w 48"/>
                <a:gd name="T49" fmla="*/ 77 h 521"/>
                <a:gd name="T50" fmla="*/ 44 w 48"/>
                <a:gd name="T51" fmla="*/ 72 h 521"/>
                <a:gd name="T52" fmla="*/ 44 w 48"/>
                <a:gd name="T53" fmla="*/ 69 h 521"/>
                <a:gd name="T54" fmla="*/ 44 w 48"/>
                <a:gd name="T55" fmla="*/ 64 h 521"/>
                <a:gd name="T56" fmla="*/ 45 w 48"/>
                <a:gd name="T57" fmla="*/ 56 h 521"/>
                <a:gd name="T58" fmla="*/ 46 w 48"/>
                <a:gd name="T59" fmla="*/ 43 h 521"/>
                <a:gd name="T60" fmla="*/ 46 w 48"/>
                <a:gd name="T61" fmla="*/ 27 h 521"/>
                <a:gd name="T62" fmla="*/ 46 w 48"/>
                <a:gd name="T63" fmla="*/ 14 h 521"/>
                <a:gd name="T64" fmla="*/ 45 w 48"/>
                <a:gd name="T65" fmla="*/ 3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21">
                  <a:moveTo>
                    <a:pt x="0" y="521"/>
                  </a:moveTo>
                  <a:lnTo>
                    <a:pt x="1" y="518"/>
                  </a:lnTo>
                  <a:lnTo>
                    <a:pt x="3" y="515"/>
                  </a:lnTo>
                  <a:lnTo>
                    <a:pt x="4" y="512"/>
                  </a:lnTo>
                  <a:lnTo>
                    <a:pt x="6" y="510"/>
                  </a:lnTo>
                  <a:lnTo>
                    <a:pt x="8" y="507"/>
                  </a:lnTo>
                  <a:lnTo>
                    <a:pt x="10" y="503"/>
                  </a:lnTo>
                  <a:lnTo>
                    <a:pt x="11" y="499"/>
                  </a:lnTo>
                  <a:lnTo>
                    <a:pt x="14" y="493"/>
                  </a:lnTo>
                  <a:lnTo>
                    <a:pt x="14" y="489"/>
                  </a:lnTo>
                  <a:lnTo>
                    <a:pt x="15" y="483"/>
                  </a:lnTo>
                  <a:lnTo>
                    <a:pt x="16" y="480"/>
                  </a:lnTo>
                  <a:lnTo>
                    <a:pt x="16" y="478"/>
                  </a:lnTo>
                  <a:lnTo>
                    <a:pt x="17" y="476"/>
                  </a:lnTo>
                  <a:lnTo>
                    <a:pt x="19" y="473"/>
                  </a:lnTo>
                  <a:lnTo>
                    <a:pt x="20" y="471"/>
                  </a:lnTo>
                  <a:lnTo>
                    <a:pt x="21" y="468"/>
                  </a:lnTo>
                  <a:lnTo>
                    <a:pt x="22" y="465"/>
                  </a:lnTo>
                  <a:lnTo>
                    <a:pt x="22" y="463"/>
                  </a:lnTo>
                  <a:lnTo>
                    <a:pt x="25" y="460"/>
                  </a:lnTo>
                  <a:lnTo>
                    <a:pt x="25" y="458"/>
                  </a:lnTo>
                  <a:lnTo>
                    <a:pt x="33" y="429"/>
                  </a:lnTo>
                  <a:lnTo>
                    <a:pt x="39" y="397"/>
                  </a:lnTo>
                  <a:lnTo>
                    <a:pt x="42" y="364"/>
                  </a:lnTo>
                  <a:lnTo>
                    <a:pt x="46" y="329"/>
                  </a:lnTo>
                  <a:lnTo>
                    <a:pt x="47" y="295"/>
                  </a:lnTo>
                  <a:lnTo>
                    <a:pt x="48" y="263"/>
                  </a:lnTo>
                  <a:lnTo>
                    <a:pt x="48" y="233"/>
                  </a:lnTo>
                  <a:lnTo>
                    <a:pt x="48" y="208"/>
                  </a:lnTo>
                  <a:lnTo>
                    <a:pt x="47" y="188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3"/>
                  </a:lnTo>
                  <a:lnTo>
                    <a:pt x="48" y="172"/>
                  </a:lnTo>
                  <a:lnTo>
                    <a:pt x="48" y="172"/>
                  </a:lnTo>
                  <a:lnTo>
                    <a:pt x="48" y="171"/>
                  </a:lnTo>
                  <a:lnTo>
                    <a:pt x="48" y="170"/>
                  </a:lnTo>
                  <a:lnTo>
                    <a:pt x="48" y="162"/>
                  </a:lnTo>
                  <a:lnTo>
                    <a:pt x="48" y="153"/>
                  </a:lnTo>
                  <a:lnTo>
                    <a:pt x="47" y="143"/>
                  </a:lnTo>
                  <a:lnTo>
                    <a:pt x="46" y="133"/>
                  </a:lnTo>
                  <a:lnTo>
                    <a:pt x="46" y="122"/>
                  </a:lnTo>
                  <a:lnTo>
                    <a:pt x="46" y="113"/>
                  </a:lnTo>
                  <a:lnTo>
                    <a:pt x="45" y="104"/>
                  </a:lnTo>
                  <a:lnTo>
                    <a:pt x="44" y="96"/>
                  </a:lnTo>
                  <a:lnTo>
                    <a:pt x="44" y="89"/>
                  </a:lnTo>
                  <a:lnTo>
                    <a:pt x="42" y="82"/>
                  </a:lnTo>
                  <a:lnTo>
                    <a:pt x="42" y="81"/>
                  </a:lnTo>
                  <a:lnTo>
                    <a:pt x="42" y="79"/>
                  </a:lnTo>
                  <a:lnTo>
                    <a:pt x="44" y="77"/>
                  </a:lnTo>
                  <a:lnTo>
                    <a:pt x="44" y="75"/>
                  </a:lnTo>
                  <a:lnTo>
                    <a:pt x="44" y="72"/>
                  </a:lnTo>
                  <a:lnTo>
                    <a:pt x="44" y="71"/>
                  </a:lnTo>
                  <a:lnTo>
                    <a:pt x="44" y="69"/>
                  </a:lnTo>
                  <a:lnTo>
                    <a:pt x="44" y="66"/>
                  </a:lnTo>
                  <a:lnTo>
                    <a:pt x="44" y="64"/>
                  </a:lnTo>
                  <a:lnTo>
                    <a:pt x="45" y="63"/>
                  </a:lnTo>
                  <a:lnTo>
                    <a:pt x="45" y="56"/>
                  </a:lnTo>
                  <a:lnTo>
                    <a:pt x="46" y="50"/>
                  </a:lnTo>
                  <a:lnTo>
                    <a:pt x="46" y="43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6" y="14"/>
                  </a:lnTo>
                  <a:lnTo>
                    <a:pt x="46" y="8"/>
                  </a:lnTo>
                  <a:lnTo>
                    <a:pt x="45" y="3"/>
                  </a:lnTo>
                  <a:lnTo>
                    <a:pt x="46" y="0"/>
                  </a:lnTo>
                </a:path>
              </a:pathLst>
            </a:custGeom>
            <a:noFill/>
            <a:ln w="58738">
              <a:solidFill>
                <a:srgbClr val="00144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5" name="Freeform 243">
              <a:extLst>
                <a:ext uri="{FF2B5EF4-FFF2-40B4-BE49-F238E27FC236}">
                  <a16:creationId xmlns:a16="http://schemas.microsoft.com/office/drawing/2014/main" id="{912FA347-FC0E-025A-5C08-FAE270E93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" y="2372"/>
              <a:ext cx="20" cy="168"/>
            </a:xfrm>
            <a:custGeom>
              <a:avLst/>
              <a:gdLst>
                <a:gd name="T0" fmla="*/ 2 w 59"/>
                <a:gd name="T1" fmla="*/ 501 h 504"/>
                <a:gd name="T2" fmla="*/ 6 w 59"/>
                <a:gd name="T3" fmla="*/ 496 h 504"/>
                <a:gd name="T4" fmla="*/ 10 w 59"/>
                <a:gd name="T5" fmla="*/ 490 h 504"/>
                <a:gd name="T6" fmla="*/ 15 w 59"/>
                <a:gd name="T7" fmla="*/ 484 h 504"/>
                <a:gd name="T8" fmla="*/ 18 w 59"/>
                <a:gd name="T9" fmla="*/ 475 h 504"/>
                <a:gd name="T10" fmla="*/ 21 w 59"/>
                <a:gd name="T11" fmla="*/ 466 h 504"/>
                <a:gd name="T12" fmla="*/ 23 w 59"/>
                <a:gd name="T13" fmla="*/ 461 h 504"/>
                <a:gd name="T14" fmla="*/ 25 w 59"/>
                <a:gd name="T15" fmla="*/ 457 h 504"/>
                <a:gd name="T16" fmla="*/ 28 w 59"/>
                <a:gd name="T17" fmla="*/ 453 h 504"/>
                <a:gd name="T18" fmla="*/ 30 w 59"/>
                <a:gd name="T19" fmla="*/ 447 h 504"/>
                <a:gd name="T20" fmla="*/ 41 w 59"/>
                <a:gd name="T21" fmla="*/ 417 h 504"/>
                <a:gd name="T22" fmla="*/ 53 w 59"/>
                <a:gd name="T23" fmla="*/ 354 h 504"/>
                <a:gd name="T24" fmla="*/ 58 w 59"/>
                <a:gd name="T25" fmla="*/ 288 h 504"/>
                <a:gd name="T26" fmla="*/ 58 w 59"/>
                <a:gd name="T27" fmla="*/ 227 h 504"/>
                <a:gd name="T28" fmla="*/ 58 w 59"/>
                <a:gd name="T29" fmla="*/ 183 h 504"/>
                <a:gd name="T30" fmla="*/ 58 w 59"/>
                <a:gd name="T31" fmla="*/ 170 h 504"/>
                <a:gd name="T32" fmla="*/ 58 w 59"/>
                <a:gd name="T33" fmla="*/ 168 h 504"/>
                <a:gd name="T34" fmla="*/ 58 w 59"/>
                <a:gd name="T35" fmla="*/ 166 h 504"/>
                <a:gd name="T36" fmla="*/ 59 w 59"/>
                <a:gd name="T37" fmla="*/ 157 h 504"/>
                <a:gd name="T38" fmla="*/ 58 w 59"/>
                <a:gd name="T39" fmla="*/ 139 h 504"/>
                <a:gd name="T40" fmla="*/ 55 w 59"/>
                <a:gd name="T41" fmla="*/ 119 h 504"/>
                <a:gd name="T42" fmla="*/ 54 w 59"/>
                <a:gd name="T43" fmla="*/ 101 h 504"/>
                <a:gd name="T44" fmla="*/ 53 w 59"/>
                <a:gd name="T45" fmla="*/ 87 h 504"/>
                <a:gd name="T46" fmla="*/ 53 w 59"/>
                <a:gd name="T47" fmla="*/ 78 h 504"/>
                <a:gd name="T48" fmla="*/ 53 w 59"/>
                <a:gd name="T49" fmla="*/ 76 h 504"/>
                <a:gd name="T50" fmla="*/ 53 w 59"/>
                <a:gd name="T51" fmla="*/ 71 h 504"/>
                <a:gd name="T52" fmla="*/ 53 w 59"/>
                <a:gd name="T53" fmla="*/ 68 h 504"/>
                <a:gd name="T54" fmla="*/ 53 w 59"/>
                <a:gd name="T55" fmla="*/ 63 h 504"/>
                <a:gd name="T56" fmla="*/ 54 w 59"/>
                <a:gd name="T57" fmla="*/ 55 h 504"/>
                <a:gd name="T58" fmla="*/ 54 w 59"/>
                <a:gd name="T59" fmla="*/ 42 h 504"/>
                <a:gd name="T60" fmla="*/ 54 w 59"/>
                <a:gd name="T61" fmla="*/ 26 h 504"/>
                <a:gd name="T62" fmla="*/ 54 w 59"/>
                <a:gd name="T63" fmla="*/ 13 h 504"/>
                <a:gd name="T64" fmla="*/ 53 w 59"/>
                <a:gd name="T65" fmla="*/ 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9" h="504">
                  <a:moveTo>
                    <a:pt x="0" y="504"/>
                  </a:moveTo>
                  <a:lnTo>
                    <a:pt x="2" y="501"/>
                  </a:lnTo>
                  <a:lnTo>
                    <a:pt x="4" y="498"/>
                  </a:lnTo>
                  <a:lnTo>
                    <a:pt x="6" y="496"/>
                  </a:lnTo>
                  <a:lnTo>
                    <a:pt x="9" y="494"/>
                  </a:lnTo>
                  <a:lnTo>
                    <a:pt x="10" y="490"/>
                  </a:lnTo>
                  <a:lnTo>
                    <a:pt x="12" y="488"/>
                  </a:lnTo>
                  <a:lnTo>
                    <a:pt x="15" y="484"/>
                  </a:lnTo>
                  <a:lnTo>
                    <a:pt x="17" y="479"/>
                  </a:lnTo>
                  <a:lnTo>
                    <a:pt x="18" y="475"/>
                  </a:lnTo>
                  <a:lnTo>
                    <a:pt x="19" y="469"/>
                  </a:lnTo>
                  <a:lnTo>
                    <a:pt x="21" y="466"/>
                  </a:lnTo>
                  <a:lnTo>
                    <a:pt x="22" y="464"/>
                  </a:lnTo>
                  <a:lnTo>
                    <a:pt x="23" y="461"/>
                  </a:lnTo>
                  <a:lnTo>
                    <a:pt x="24" y="459"/>
                  </a:lnTo>
                  <a:lnTo>
                    <a:pt x="25" y="457"/>
                  </a:lnTo>
                  <a:lnTo>
                    <a:pt x="27" y="456"/>
                  </a:lnTo>
                  <a:lnTo>
                    <a:pt x="28" y="453"/>
                  </a:lnTo>
                  <a:lnTo>
                    <a:pt x="29" y="450"/>
                  </a:lnTo>
                  <a:lnTo>
                    <a:pt x="30" y="447"/>
                  </a:lnTo>
                  <a:lnTo>
                    <a:pt x="31" y="445"/>
                  </a:lnTo>
                  <a:lnTo>
                    <a:pt x="41" y="417"/>
                  </a:lnTo>
                  <a:lnTo>
                    <a:pt x="48" y="388"/>
                  </a:lnTo>
                  <a:lnTo>
                    <a:pt x="53" y="354"/>
                  </a:lnTo>
                  <a:lnTo>
                    <a:pt x="55" y="321"/>
                  </a:lnTo>
                  <a:lnTo>
                    <a:pt x="58" y="288"/>
                  </a:lnTo>
                  <a:lnTo>
                    <a:pt x="59" y="256"/>
                  </a:lnTo>
                  <a:lnTo>
                    <a:pt x="58" y="227"/>
                  </a:lnTo>
                  <a:lnTo>
                    <a:pt x="58" y="202"/>
                  </a:lnTo>
                  <a:lnTo>
                    <a:pt x="58" y="183"/>
                  </a:lnTo>
                  <a:lnTo>
                    <a:pt x="58" y="171"/>
                  </a:lnTo>
                  <a:lnTo>
                    <a:pt x="58" y="170"/>
                  </a:lnTo>
                  <a:lnTo>
                    <a:pt x="58" y="169"/>
                  </a:lnTo>
                  <a:lnTo>
                    <a:pt x="58" y="168"/>
                  </a:lnTo>
                  <a:lnTo>
                    <a:pt x="58" y="168"/>
                  </a:lnTo>
                  <a:lnTo>
                    <a:pt x="58" y="166"/>
                  </a:lnTo>
                  <a:lnTo>
                    <a:pt x="58" y="165"/>
                  </a:lnTo>
                  <a:lnTo>
                    <a:pt x="59" y="157"/>
                  </a:lnTo>
                  <a:lnTo>
                    <a:pt x="58" y="150"/>
                  </a:lnTo>
                  <a:lnTo>
                    <a:pt x="58" y="139"/>
                  </a:lnTo>
                  <a:lnTo>
                    <a:pt x="56" y="130"/>
                  </a:lnTo>
                  <a:lnTo>
                    <a:pt x="55" y="119"/>
                  </a:lnTo>
                  <a:lnTo>
                    <a:pt x="55" y="111"/>
                  </a:lnTo>
                  <a:lnTo>
                    <a:pt x="54" y="101"/>
                  </a:lnTo>
                  <a:lnTo>
                    <a:pt x="54" y="93"/>
                  </a:lnTo>
                  <a:lnTo>
                    <a:pt x="53" y="87"/>
                  </a:lnTo>
                  <a:lnTo>
                    <a:pt x="53" y="81"/>
                  </a:lnTo>
                  <a:lnTo>
                    <a:pt x="53" y="78"/>
                  </a:lnTo>
                  <a:lnTo>
                    <a:pt x="53" y="77"/>
                  </a:lnTo>
                  <a:lnTo>
                    <a:pt x="53" y="76"/>
                  </a:lnTo>
                  <a:lnTo>
                    <a:pt x="53" y="74"/>
                  </a:lnTo>
                  <a:lnTo>
                    <a:pt x="53" y="71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3" y="65"/>
                  </a:lnTo>
                  <a:lnTo>
                    <a:pt x="53" y="63"/>
                  </a:lnTo>
                  <a:lnTo>
                    <a:pt x="53" y="61"/>
                  </a:lnTo>
                  <a:lnTo>
                    <a:pt x="54" y="55"/>
                  </a:lnTo>
                  <a:lnTo>
                    <a:pt x="54" y="48"/>
                  </a:lnTo>
                  <a:lnTo>
                    <a:pt x="54" y="42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54" y="13"/>
                  </a:lnTo>
                  <a:lnTo>
                    <a:pt x="54" y="7"/>
                  </a:lnTo>
                  <a:lnTo>
                    <a:pt x="53" y="4"/>
                  </a:lnTo>
                  <a:lnTo>
                    <a:pt x="53" y="0"/>
                  </a:lnTo>
                </a:path>
              </a:pathLst>
            </a:custGeom>
            <a:noFill/>
            <a:ln w="58738">
              <a:solidFill>
                <a:srgbClr val="000E4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6" name="Freeform 244">
              <a:extLst>
                <a:ext uri="{FF2B5EF4-FFF2-40B4-BE49-F238E27FC236}">
                  <a16:creationId xmlns:a16="http://schemas.microsoft.com/office/drawing/2014/main" id="{A1F93ACD-F214-135F-13FA-BB6BD4A85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2374"/>
              <a:ext cx="23" cy="163"/>
            </a:xfrm>
            <a:custGeom>
              <a:avLst/>
              <a:gdLst>
                <a:gd name="T0" fmla="*/ 2 w 69"/>
                <a:gd name="T1" fmla="*/ 486 h 488"/>
                <a:gd name="T2" fmla="*/ 8 w 69"/>
                <a:gd name="T3" fmla="*/ 481 h 488"/>
                <a:gd name="T4" fmla="*/ 13 w 69"/>
                <a:gd name="T5" fmla="*/ 475 h 488"/>
                <a:gd name="T6" fmla="*/ 18 w 69"/>
                <a:gd name="T7" fmla="*/ 468 h 488"/>
                <a:gd name="T8" fmla="*/ 23 w 69"/>
                <a:gd name="T9" fmla="*/ 461 h 488"/>
                <a:gd name="T10" fmla="*/ 26 w 69"/>
                <a:gd name="T11" fmla="*/ 453 h 488"/>
                <a:gd name="T12" fmla="*/ 29 w 69"/>
                <a:gd name="T13" fmla="*/ 449 h 488"/>
                <a:gd name="T14" fmla="*/ 32 w 69"/>
                <a:gd name="T15" fmla="*/ 444 h 488"/>
                <a:gd name="T16" fmla="*/ 35 w 69"/>
                <a:gd name="T17" fmla="*/ 439 h 488"/>
                <a:gd name="T18" fmla="*/ 37 w 69"/>
                <a:gd name="T19" fmla="*/ 434 h 488"/>
                <a:gd name="T20" fmla="*/ 50 w 69"/>
                <a:gd name="T21" fmla="*/ 407 h 488"/>
                <a:gd name="T22" fmla="*/ 63 w 69"/>
                <a:gd name="T23" fmla="*/ 345 h 488"/>
                <a:gd name="T24" fmla="*/ 69 w 69"/>
                <a:gd name="T25" fmla="*/ 280 h 488"/>
                <a:gd name="T26" fmla="*/ 69 w 69"/>
                <a:gd name="T27" fmla="*/ 222 h 488"/>
                <a:gd name="T28" fmla="*/ 68 w 69"/>
                <a:gd name="T29" fmla="*/ 179 h 488"/>
                <a:gd name="T30" fmla="*/ 69 w 69"/>
                <a:gd name="T31" fmla="*/ 164 h 488"/>
                <a:gd name="T32" fmla="*/ 69 w 69"/>
                <a:gd name="T33" fmla="*/ 163 h 488"/>
                <a:gd name="T34" fmla="*/ 69 w 69"/>
                <a:gd name="T35" fmla="*/ 162 h 488"/>
                <a:gd name="T36" fmla="*/ 69 w 69"/>
                <a:gd name="T37" fmla="*/ 145 h 488"/>
                <a:gd name="T38" fmla="*/ 68 w 69"/>
                <a:gd name="T39" fmla="*/ 126 h 488"/>
                <a:gd name="T40" fmla="*/ 66 w 69"/>
                <a:gd name="T41" fmla="*/ 107 h 488"/>
                <a:gd name="T42" fmla="*/ 64 w 69"/>
                <a:gd name="T43" fmla="*/ 91 h 488"/>
                <a:gd name="T44" fmla="*/ 62 w 69"/>
                <a:gd name="T45" fmla="*/ 79 h 488"/>
                <a:gd name="T46" fmla="*/ 62 w 69"/>
                <a:gd name="T47" fmla="*/ 75 h 488"/>
                <a:gd name="T48" fmla="*/ 62 w 69"/>
                <a:gd name="T49" fmla="*/ 73 h 488"/>
                <a:gd name="T50" fmla="*/ 62 w 69"/>
                <a:gd name="T51" fmla="*/ 68 h 488"/>
                <a:gd name="T52" fmla="*/ 62 w 69"/>
                <a:gd name="T53" fmla="*/ 64 h 488"/>
                <a:gd name="T54" fmla="*/ 62 w 69"/>
                <a:gd name="T55" fmla="*/ 60 h 488"/>
                <a:gd name="T56" fmla="*/ 62 w 69"/>
                <a:gd name="T57" fmla="*/ 47 h 488"/>
                <a:gd name="T58" fmla="*/ 62 w 69"/>
                <a:gd name="T59" fmla="*/ 32 h 488"/>
                <a:gd name="T60" fmla="*/ 62 w 69"/>
                <a:gd name="T61" fmla="*/ 19 h 488"/>
                <a:gd name="T62" fmla="*/ 62 w 69"/>
                <a:gd name="T63" fmla="*/ 7 h 488"/>
                <a:gd name="T64" fmla="*/ 62 w 69"/>
                <a:gd name="T65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9" h="488">
                  <a:moveTo>
                    <a:pt x="0" y="488"/>
                  </a:moveTo>
                  <a:lnTo>
                    <a:pt x="2" y="486"/>
                  </a:lnTo>
                  <a:lnTo>
                    <a:pt x="6" y="483"/>
                  </a:lnTo>
                  <a:lnTo>
                    <a:pt x="8" y="481"/>
                  </a:lnTo>
                  <a:lnTo>
                    <a:pt x="11" y="478"/>
                  </a:lnTo>
                  <a:lnTo>
                    <a:pt x="13" y="475"/>
                  </a:lnTo>
                  <a:lnTo>
                    <a:pt x="16" y="472"/>
                  </a:lnTo>
                  <a:lnTo>
                    <a:pt x="18" y="468"/>
                  </a:lnTo>
                  <a:lnTo>
                    <a:pt x="20" y="464"/>
                  </a:lnTo>
                  <a:lnTo>
                    <a:pt x="23" y="461"/>
                  </a:lnTo>
                  <a:lnTo>
                    <a:pt x="25" y="455"/>
                  </a:lnTo>
                  <a:lnTo>
                    <a:pt x="26" y="453"/>
                  </a:lnTo>
                  <a:lnTo>
                    <a:pt x="28" y="450"/>
                  </a:lnTo>
                  <a:lnTo>
                    <a:pt x="29" y="449"/>
                  </a:lnTo>
                  <a:lnTo>
                    <a:pt x="30" y="446"/>
                  </a:lnTo>
                  <a:lnTo>
                    <a:pt x="32" y="444"/>
                  </a:lnTo>
                  <a:lnTo>
                    <a:pt x="32" y="442"/>
                  </a:lnTo>
                  <a:lnTo>
                    <a:pt x="35" y="439"/>
                  </a:lnTo>
                  <a:lnTo>
                    <a:pt x="36" y="437"/>
                  </a:lnTo>
                  <a:lnTo>
                    <a:pt x="37" y="434"/>
                  </a:lnTo>
                  <a:lnTo>
                    <a:pt x="38" y="432"/>
                  </a:lnTo>
                  <a:lnTo>
                    <a:pt x="50" y="407"/>
                  </a:lnTo>
                  <a:lnTo>
                    <a:pt x="59" y="377"/>
                  </a:lnTo>
                  <a:lnTo>
                    <a:pt x="63" y="345"/>
                  </a:lnTo>
                  <a:lnTo>
                    <a:pt x="68" y="313"/>
                  </a:lnTo>
                  <a:lnTo>
                    <a:pt x="69" y="280"/>
                  </a:lnTo>
                  <a:lnTo>
                    <a:pt x="69" y="249"/>
                  </a:lnTo>
                  <a:lnTo>
                    <a:pt x="69" y="222"/>
                  </a:lnTo>
                  <a:lnTo>
                    <a:pt x="68" y="197"/>
                  </a:lnTo>
                  <a:lnTo>
                    <a:pt x="68" y="179"/>
                  </a:lnTo>
                  <a:lnTo>
                    <a:pt x="69" y="16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69" y="163"/>
                  </a:lnTo>
                  <a:lnTo>
                    <a:pt x="69" y="162"/>
                  </a:lnTo>
                  <a:lnTo>
                    <a:pt x="69" y="162"/>
                  </a:lnTo>
                  <a:lnTo>
                    <a:pt x="69" y="154"/>
                  </a:lnTo>
                  <a:lnTo>
                    <a:pt x="69" y="145"/>
                  </a:lnTo>
                  <a:lnTo>
                    <a:pt x="68" y="136"/>
                  </a:lnTo>
                  <a:lnTo>
                    <a:pt x="68" y="126"/>
                  </a:lnTo>
                  <a:lnTo>
                    <a:pt x="68" y="117"/>
                  </a:lnTo>
                  <a:lnTo>
                    <a:pt x="66" y="107"/>
                  </a:lnTo>
                  <a:lnTo>
                    <a:pt x="64" y="98"/>
                  </a:lnTo>
                  <a:lnTo>
                    <a:pt x="64" y="91"/>
                  </a:lnTo>
                  <a:lnTo>
                    <a:pt x="63" y="85"/>
                  </a:lnTo>
                  <a:lnTo>
                    <a:pt x="62" y="79"/>
                  </a:lnTo>
                  <a:lnTo>
                    <a:pt x="62" y="78"/>
                  </a:lnTo>
                  <a:lnTo>
                    <a:pt x="62" y="75"/>
                  </a:lnTo>
                  <a:lnTo>
                    <a:pt x="62" y="74"/>
                  </a:lnTo>
                  <a:lnTo>
                    <a:pt x="62" y="73"/>
                  </a:lnTo>
                  <a:lnTo>
                    <a:pt x="62" y="70"/>
                  </a:lnTo>
                  <a:lnTo>
                    <a:pt x="62" y="68"/>
                  </a:lnTo>
                  <a:lnTo>
                    <a:pt x="62" y="67"/>
                  </a:lnTo>
                  <a:lnTo>
                    <a:pt x="62" y="64"/>
                  </a:lnTo>
                  <a:lnTo>
                    <a:pt x="62" y="63"/>
                  </a:lnTo>
                  <a:lnTo>
                    <a:pt x="62" y="60"/>
                  </a:lnTo>
                  <a:lnTo>
                    <a:pt x="62" y="54"/>
                  </a:lnTo>
                  <a:lnTo>
                    <a:pt x="62" y="47"/>
                  </a:lnTo>
                  <a:lnTo>
                    <a:pt x="62" y="41"/>
                  </a:lnTo>
                  <a:lnTo>
                    <a:pt x="62" y="32"/>
                  </a:lnTo>
                  <a:lnTo>
                    <a:pt x="62" y="25"/>
                  </a:lnTo>
                  <a:lnTo>
                    <a:pt x="62" y="19"/>
                  </a:lnTo>
                  <a:lnTo>
                    <a:pt x="62" y="13"/>
                  </a:lnTo>
                  <a:lnTo>
                    <a:pt x="62" y="7"/>
                  </a:lnTo>
                  <a:lnTo>
                    <a:pt x="62" y="3"/>
                  </a:lnTo>
                  <a:lnTo>
                    <a:pt x="62" y="0"/>
                  </a:lnTo>
                </a:path>
              </a:pathLst>
            </a:custGeom>
            <a:noFill/>
            <a:ln w="58738">
              <a:solidFill>
                <a:srgbClr val="00093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7" name="Freeform 245">
              <a:extLst>
                <a:ext uri="{FF2B5EF4-FFF2-40B4-BE49-F238E27FC236}">
                  <a16:creationId xmlns:a16="http://schemas.microsoft.com/office/drawing/2014/main" id="{3DA79219-5D40-07E1-2E96-8055874E6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" y="2377"/>
              <a:ext cx="27" cy="158"/>
            </a:xfrm>
            <a:custGeom>
              <a:avLst/>
              <a:gdLst>
                <a:gd name="T0" fmla="*/ 3 w 79"/>
                <a:gd name="T1" fmla="*/ 471 h 474"/>
                <a:gd name="T2" fmla="*/ 9 w 79"/>
                <a:gd name="T3" fmla="*/ 465 h 474"/>
                <a:gd name="T4" fmla="*/ 15 w 79"/>
                <a:gd name="T5" fmla="*/ 461 h 474"/>
                <a:gd name="T6" fmla="*/ 21 w 79"/>
                <a:gd name="T7" fmla="*/ 455 h 474"/>
                <a:gd name="T8" fmla="*/ 27 w 79"/>
                <a:gd name="T9" fmla="*/ 446 h 474"/>
                <a:gd name="T10" fmla="*/ 30 w 79"/>
                <a:gd name="T11" fmla="*/ 439 h 474"/>
                <a:gd name="T12" fmla="*/ 34 w 79"/>
                <a:gd name="T13" fmla="*/ 436 h 474"/>
                <a:gd name="T14" fmla="*/ 37 w 79"/>
                <a:gd name="T15" fmla="*/ 431 h 474"/>
                <a:gd name="T16" fmla="*/ 40 w 79"/>
                <a:gd name="T17" fmla="*/ 427 h 474"/>
                <a:gd name="T18" fmla="*/ 43 w 79"/>
                <a:gd name="T19" fmla="*/ 423 h 474"/>
                <a:gd name="T20" fmla="*/ 58 w 79"/>
                <a:gd name="T21" fmla="*/ 397 h 474"/>
                <a:gd name="T22" fmla="*/ 73 w 79"/>
                <a:gd name="T23" fmla="*/ 337 h 474"/>
                <a:gd name="T24" fmla="*/ 78 w 79"/>
                <a:gd name="T25" fmla="*/ 274 h 474"/>
                <a:gd name="T26" fmla="*/ 79 w 79"/>
                <a:gd name="T27" fmla="*/ 217 h 474"/>
                <a:gd name="T28" fmla="*/ 78 w 79"/>
                <a:gd name="T29" fmla="*/ 174 h 474"/>
                <a:gd name="T30" fmla="*/ 78 w 79"/>
                <a:gd name="T31" fmla="*/ 162 h 474"/>
                <a:gd name="T32" fmla="*/ 78 w 79"/>
                <a:gd name="T33" fmla="*/ 160 h 474"/>
                <a:gd name="T34" fmla="*/ 79 w 79"/>
                <a:gd name="T35" fmla="*/ 160 h 474"/>
                <a:gd name="T36" fmla="*/ 79 w 79"/>
                <a:gd name="T37" fmla="*/ 151 h 474"/>
                <a:gd name="T38" fmla="*/ 78 w 79"/>
                <a:gd name="T39" fmla="*/ 134 h 474"/>
                <a:gd name="T40" fmla="*/ 77 w 79"/>
                <a:gd name="T41" fmla="*/ 115 h 474"/>
                <a:gd name="T42" fmla="*/ 74 w 79"/>
                <a:gd name="T43" fmla="*/ 97 h 474"/>
                <a:gd name="T44" fmla="*/ 72 w 79"/>
                <a:gd name="T45" fmla="*/ 84 h 474"/>
                <a:gd name="T46" fmla="*/ 71 w 79"/>
                <a:gd name="T47" fmla="*/ 77 h 474"/>
                <a:gd name="T48" fmla="*/ 71 w 79"/>
                <a:gd name="T49" fmla="*/ 73 h 474"/>
                <a:gd name="T50" fmla="*/ 71 w 79"/>
                <a:gd name="T51" fmla="*/ 71 h 474"/>
                <a:gd name="T52" fmla="*/ 70 w 79"/>
                <a:gd name="T53" fmla="*/ 66 h 474"/>
                <a:gd name="T54" fmla="*/ 70 w 79"/>
                <a:gd name="T55" fmla="*/ 62 h 474"/>
                <a:gd name="T56" fmla="*/ 71 w 79"/>
                <a:gd name="T57" fmla="*/ 54 h 474"/>
                <a:gd name="T58" fmla="*/ 71 w 79"/>
                <a:gd name="T59" fmla="*/ 40 h 474"/>
                <a:gd name="T60" fmla="*/ 70 w 79"/>
                <a:gd name="T61" fmla="*/ 25 h 474"/>
                <a:gd name="T62" fmla="*/ 70 w 79"/>
                <a:gd name="T63" fmla="*/ 13 h 474"/>
                <a:gd name="T64" fmla="*/ 70 w 79"/>
                <a:gd name="T65" fmla="*/ 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9" h="474">
                  <a:moveTo>
                    <a:pt x="0" y="474"/>
                  </a:moveTo>
                  <a:lnTo>
                    <a:pt x="3" y="471"/>
                  </a:lnTo>
                  <a:lnTo>
                    <a:pt x="5" y="469"/>
                  </a:lnTo>
                  <a:lnTo>
                    <a:pt x="9" y="465"/>
                  </a:lnTo>
                  <a:lnTo>
                    <a:pt x="11" y="463"/>
                  </a:lnTo>
                  <a:lnTo>
                    <a:pt x="15" y="461"/>
                  </a:lnTo>
                  <a:lnTo>
                    <a:pt x="18" y="458"/>
                  </a:lnTo>
                  <a:lnTo>
                    <a:pt x="21" y="455"/>
                  </a:lnTo>
                  <a:lnTo>
                    <a:pt x="23" y="451"/>
                  </a:lnTo>
                  <a:lnTo>
                    <a:pt x="27" y="446"/>
                  </a:lnTo>
                  <a:lnTo>
                    <a:pt x="29" y="442"/>
                  </a:lnTo>
                  <a:lnTo>
                    <a:pt x="30" y="439"/>
                  </a:lnTo>
                  <a:lnTo>
                    <a:pt x="33" y="438"/>
                  </a:lnTo>
                  <a:lnTo>
                    <a:pt x="34" y="436"/>
                  </a:lnTo>
                  <a:lnTo>
                    <a:pt x="35" y="433"/>
                  </a:lnTo>
                  <a:lnTo>
                    <a:pt x="37" y="431"/>
                  </a:lnTo>
                  <a:lnTo>
                    <a:pt x="37" y="430"/>
                  </a:lnTo>
                  <a:lnTo>
                    <a:pt x="40" y="427"/>
                  </a:lnTo>
                  <a:lnTo>
                    <a:pt x="41" y="425"/>
                  </a:lnTo>
                  <a:lnTo>
                    <a:pt x="43" y="423"/>
                  </a:lnTo>
                  <a:lnTo>
                    <a:pt x="44" y="420"/>
                  </a:lnTo>
                  <a:lnTo>
                    <a:pt x="58" y="397"/>
                  </a:lnTo>
                  <a:lnTo>
                    <a:pt x="67" y="368"/>
                  </a:lnTo>
                  <a:lnTo>
                    <a:pt x="73" y="337"/>
                  </a:lnTo>
                  <a:lnTo>
                    <a:pt x="77" y="305"/>
                  </a:lnTo>
                  <a:lnTo>
                    <a:pt x="78" y="274"/>
                  </a:lnTo>
                  <a:lnTo>
                    <a:pt x="79" y="243"/>
                  </a:lnTo>
                  <a:lnTo>
                    <a:pt x="79" y="217"/>
                  </a:lnTo>
                  <a:lnTo>
                    <a:pt x="78" y="192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8" y="162"/>
                  </a:lnTo>
                  <a:lnTo>
                    <a:pt x="78" y="161"/>
                  </a:lnTo>
                  <a:lnTo>
                    <a:pt x="78" y="160"/>
                  </a:lnTo>
                  <a:lnTo>
                    <a:pt x="78" y="160"/>
                  </a:lnTo>
                  <a:lnTo>
                    <a:pt x="79" y="160"/>
                  </a:lnTo>
                  <a:lnTo>
                    <a:pt x="79" y="159"/>
                  </a:lnTo>
                  <a:lnTo>
                    <a:pt x="79" y="151"/>
                  </a:lnTo>
                  <a:lnTo>
                    <a:pt x="79" y="142"/>
                  </a:lnTo>
                  <a:lnTo>
                    <a:pt x="78" y="134"/>
                  </a:lnTo>
                  <a:lnTo>
                    <a:pt x="78" y="124"/>
                  </a:lnTo>
                  <a:lnTo>
                    <a:pt x="77" y="115"/>
                  </a:lnTo>
                  <a:lnTo>
                    <a:pt x="75" y="105"/>
                  </a:lnTo>
                  <a:lnTo>
                    <a:pt x="74" y="97"/>
                  </a:lnTo>
                  <a:lnTo>
                    <a:pt x="73" y="90"/>
                  </a:lnTo>
                  <a:lnTo>
                    <a:pt x="72" y="84"/>
                  </a:lnTo>
                  <a:lnTo>
                    <a:pt x="71" y="79"/>
                  </a:lnTo>
                  <a:lnTo>
                    <a:pt x="71" y="77"/>
                  </a:lnTo>
                  <a:lnTo>
                    <a:pt x="71" y="75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1"/>
                  </a:lnTo>
                  <a:lnTo>
                    <a:pt x="70" y="68"/>
                  </a:lnTo>
                  <a:lnTo>
                    <a:pt x="70" y="66"/>
                  </a:lnTo>
                  <a:lnTo>
                    <a:pt x="70" y="65"/>
                  </a:lnTo>
                  <a:lnTo>
                    <a:pt x="70" y="62"/>
                  </a:lnTo>
                  <a:lnTo>
                    <a:pt x="70" y="61"/>
                  </a:lnTo>
                  <a:lnTo>
                    <a:pt x="71" y="54"/>
                  </a:lnTo>
                  <a:lnTo>
                    <a:pt x="71" y="47"/>
                  </a:lnTo>
                  <a:lnTo>
                    <a:pt x="71" y="40"/>
                  </a:lnTo>
                  <a:lnTo>
                    <a:pt x="71" y="33"/>
                  </a:lnTo>
                  <a:lnTo>
                    <a:pt x="70" y="25"/>
                  </a:lnTo>
                  <a:lnTo>
                    <a:pt x="70" y="19"/>
                  </a:lnTo>
                  <a:lnTo>
                    <a:pt x="70" y="13"/>
                  </a:lnTo>
                  <a:lnTo>
                    <a:pt x="70" y="9"/>
                  </a:lnTo>
                  <a:lnTo>
                    <a:pt x="70" y="4"/>
                  </a:lnTo>
                  <a:lnTo>
                    <a:pt x="68" y="0"/>
                  </a:lnTo>
                </a:path>
              </a:pathLst>
            </a:custGeom>
            <a:noFill/>
            <a:ln w="58738">
              <a:solidFill>
                <a:srgbClr val="00033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8" name="Freeform 246">
              <a:extLst>
                <a:ext uri="{FF2B5EF4-FFF2-40B4-BE49-F238E27FC236}">
                  <a16:creationId xmlns:a16="http://schemas.microsoft.com/office/drawing/2014/main" id="{0EB2E522-0C2F-8985-05DB-DED2BDE33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2380"/>
              <a:ext cx="29" cy="152"/>
            </a:xfrm>
            <a:custGeom>
              <a:avLst/>
              <a:gdLst>
                <a:gd name="T0" fmla="*/ 3 w 89"/>
                <a:gd name="T1" fmla="*/ 454 h 456"/>
                <a:gd name="T2" fmla="*/ 10 w 89"/>
                <a:gd name="T3" fmla="*/ 449 h 456"/>
                <a:gd name="T4" fmla="*/ 16 w 89"/>
                <a:gd name="T5" fmla="*/ 445 h 456"/>
                <a:gd name="T6" fmla="*/ 23 w 89"/>
                <a:gd name="T7" fmla="*/ 439 h 456"/>
                <a:gd name="T8" fmla="*/ 30 w 89"/>
                <a:gd name="T9" fmla="*/ 432 h 456"/>
                <a:gd name="T10" fmla="*/ 35 w 89"/>
                <a:gd name="T11" fmla="*/ 426 h 456"/>
                <a:gd name="T12" fmla="*/ 37 w 89"/>
                <a:gd name="T13" fmla="*/ 421 h 456"/>
                <a:gd name="T14" fmla="*/ 41 w 89"/>
                <a:gd name="T15" fmla="*/ 417 h 456"/>
                <a:gd name="T16" fmla="*/ 46 w 89"/>
                <a:gd name="T17" fmla="*/ 412 h 456"/>
                <a:gd name="T18" fmla="*/ 48 w 89"/>
                <a:gd name="T19" fmla="*/ 409 h 456"/>
                <a:gd name="T20" fmla="*/ 65 w 89"/>
                <a:gd name="T21" fmla="*/ 383 h 456"/>
                <a:gd name="T22" fmla="*/ 81 w 89"/>
                <a:gd name="T23" fmla="*/ 326 h 456"/>
                <a:gd name="T24" fmla="*/ 89 w 89"/>
                <a:gd name="T25" fmla="*/ 265 h 456"/>
                <a:gd name="T26" fmla="*/ 89 w 89"/>
                <a:gd name="T27" fmla="*/ 209 h 456"/>
                <a:gd name="T28" fmla="*/ 87 w 89"/>
                <a:gd name="T29" fmla="*/ 169 h 456"/>
                <a:gd name="T30" fmla="*/ 89 w 89"/>
                <a:gd name="T31" fmla="*/ 157 h 456"/>
                <a:gd name="T32" fmla="*/ 89 w 89"/>
                <a:gd name="T33" fmla="*/ 154 h 456"/>
                <a:gd name="T34" fmla="*/ 89 w 89"/>
                <a:gd name="T35" fmla="*/ 153 h 456"/>
                <a:gd name="T36" fmla="*/ 89 w 89"/>
                <a:gd name="T37" fmla="*/ 137 h 456"/>
                <a:gd name="T38" fmla="*/ 87 w 89"/>
                <a:gd name="T39" fmla="*/ 119 h 456"/>
                <a:gd name="T40" fmla="*/ 85 w 89"/>
                <a:gd name="T41" fmla="*/ 101 h 456"/>
                <a:gd name="T42" fmla="*/ 83 w 89"/>
                <a:gd name="T43" fmla="*/ 85 h 456"/>
                <a:gd name="T44" fmla="*/ 80 w 89"/>
                <a:gd name="T45" fmla="*/ 76 h 456"/>
                <a:gd name="T46" fmla="*/ 79 w 89"/>
                <a:gd name="T47" fmla="*/ 73 h 456"/>
                <a:gd name="T48" fmla="*/ 79 w 89"/>
                <a:gd name="T49" fmla="*/ 70 h 456"/>
                <a:gd name="T50" fmla="*/ 78 w 89"/>
                <a:gd name="T51" fmla="*/ 65 h 456"/>
                <a:gd name="T52" fmla="*/ 78 w 89"/>
                <a:gd name="T53" fmla="*/ 63 h 456"/>
                <a:gd name="T54" fmla="*/ 78 w 89"/>
                <a:gd name="T55" fmla="*/ 58 h 456"/>
                <a:gd name="T56" fmla="*/ 78 w 89"/>
                <a:gd name="T57" fmla="*/ 45 h 456"/>
                <a:gd name="T58" fmla="*/ 78 w 89"/>
                <a:gd name="T59" fmla="*/ 31 h 456"/>
                <a:gd name="T60" fmla="*/ 78 w 89"/>
                <a:gd name="T61" fmla="*/ 18 h 456"/>
                <a:gd name="T62" fmla="*/ 78 w 89"/>
                <a:gd name="T63" fmla="*/ 7 h 456"/>
                <a:gd name="T64" fmla="*/ 76 w 89"/>
                <a:gd name="T65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456">
                  <a:moveTo>
                    <a:pt x="0" y="456"/>
                  </a:moveTo>
                  <a:lnTo>
                    <a:pt x="3" y="454"/>
                  </a:lnTo>
                  <a:lnTo>
                    <a:pt x="6" y="452"/>
                  </a:lnTo>
                  <a:lnTo>
                    <a:pt x="10" y="449"/>
                  </a:lnTo>
                  <a:lnTo>
                    <a:pt x="14" y="447"/>
                  </a:lnTo>
                  <a:lnTo>
                    <a:pt x="16" y="445"/>
                  </a:lnTo>
                  <a:lnTo>
                    <a:pt x="20" y="442"/>
                  </a:lnTo>
                  <a:lnTo>
                    <a:pt x="23" y="439"/>
                  </a:lnTo>
                  <a:lnTo>
                    <a:pt x="27" y="435"/>
                  </a:lnTo>
                  <a:lnTo>
                    <a:pt x="30" y="432"/>
                  </a:lnTo>
                  <a:lnTo>
                    <a:pt x="33" y="427"/>
                  </a:lnTo>
                  <a:lnTo>
                    <a:pt x="35" y="426"/>
                  </a:lnTo>
                  <a:lnTo>
                    <a:pt x="36" y="423"/>
                  </a:lnTo>
                  <a:lnTo>
                    <a:pt x="37" y="421"/>
                  </a:lnTo>
                  <a:lnTo>
                    <a:pt x="40" y="420"/>
                  </a:lnTo>
                  <a:lnTo>
                    <a:pt x="41" y="417"/>
                  </a:lnTo>
                  <a:lnTo>
                    <a:pt x="43" y="415"/>
                  </a:lnTo>
                  <a:lnTo>
                    <a:pt x="46" y="412"/>
                  </a:lnTo>
                  <a:lnTo>
                    <a:pt x="47" y="411"/>
                  </a:lnTo>
                  <a:lnTo>
                    <a:pt x="48" y="409"/>
                  </a:lnTo>
                  <a:lnTo>
                    <a:pt x="51" y="407"/>
                  </a:lnTo>
                  <a:lnTo>
                    <a:pt x="65" y="383"/>
                  </a:lnTo>
                  <a:lnTo>
                    <a:pt x="76" y="357"/>
                  </a:lnTo>
                  <a:lnTo>
                    <a:pt x="81" y="326"/>
                  </a:lnTo>
                  <a:lnTo>
                    <a:pt x="86" y="296"/>
                  </a:lnTo>
                  <a:lnTo>
                    <a:pt x="89" y="265"/>
                  </a:lnTo>
                  <a:lnTo>
                    <a:pt x="89" y="235"/>
                  </a:lnTo>
                  <a:lnTo>
                    <a:pt x="89" y="209"/>
                  </a:lnTo>
                  <a:lnTo>
                    <a:pt x="87" y="186"/>
                  </a:lnTo>
                  <a:lnTo>
                    <a:pt x="87" y="169"/>
                  </a:lnTo>
                  <a:lnTo>
                    <a:pt x="87" y="157"/>
                  </a:lnTo>
                  <a:lnTo>
                    <a:pt x="89" y="157"/>
                  </a:lnTo>
                  <a:lnTo>
                    <a:pt x="89" y="156"/>
                  </a:lnTo>
                  <a:lnTo>
                    <a:pt x="89" y="154"/>
                  </a:lnTo>
                  <a:lnTo>
                    <a:pt x="89" y="154"/>
                  </a:lnTo>
                  <a:lnTo>
                    <a:pt x="89" y="153"/>
                  </a:lnTo>
                  <a:lnTo>
                    <a:pt x="89" y="146"/>
                  </a:lnTo>
                  <a:lnTo>
                    <a:pt x="89" y="137"/>
                  </a:lnTo>
                  <a:lnTo>
                    <a:pt x="89" y="128"/>
                  </a:lnTo>
                  <a:lnTo>
                    <a:pt x="87" y="119"/>
                  </a:lnTo>
                  <a:lnTo>
                    <a:pt x="86" y="109"/>
                  </a:lnTo>
                  <a:lnTo>
                    <a:pt x="85" y="101"/>
                  </a:lnTo>
                  <a:lnTo>
                    <a:pt x="84" y="93"/>
                  </a:lnTo>
                  <a:lnTo>
                    <a:pt x="83" y="85"/>
                  </a:lnTo>
                  <a:lnTo>
                    <a:pt x="80" y="79"/>
                  </a:lnTo>
                  <a:lnTo>
                    <a:pt x="80" y="76"/>
                  </a:lnTo>
                  <a:lnTo>
                    <a:pt x="79" y="73"/>
                  </a:lnTo>
                  <a:lnTo>
                    <a:pt x="79" y="73"/>
                  </a:lnTo>
                  <a:lnTo>
                    <a:pt x="79" y="71"/>
                  </a:lnTo>
                  <a:lnTo>
                    <a:pt x="79" y="70"/>
                  </a:lnTo>
                  <a:lnTo>
                    <a:pt x="79" y="69"/>
                  </a:lnTo>
                  <a:lnTo>
                    <a:pt x="78" y="65"/>
                  </a:lnTo>
                  <a:lnTo>
                    <a:pt x="78" y="64"/>
                  </a:lnTo>
                  <a:lnTo>
                    <a:pt x="78" y="63"/>
                  </a:lnTo>
                  <a:lnTo>
                    <a:pt x="78" y="60"/>
                  </a:lnTo>
                  <a:lnTo>
                    <a:pt x="78" y="58"/>
                  </a:lnTo>
                  <a:lnTo>
                    <a:pt x="78" y="52"/>
                  </a:lnTo>
                  <a:lnTo>
                    <a:pt x="78" y="45"/>
                  </a:lnTo>
                  <a:lnTo>
                    <a:pt x="78" y="38"/>
                  </a:lnTo>
                  <a:lnTo>
                    <a:pt x="78" y="31"/>
                  </a:lnTo>
                  <a:lnTo>
                    <a:pt x="78" y="24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8" y="7"/>
                  </a:lnTo>
                  <a:lnTo>
                    <a:pt x="77" y="2"/>
                  </a:lnTo>
                  <a:lnTo>
                    <a:pt x="76" y="0"/>
                  </a:lnTo>
                </a:path>
              </a:pathLst>
            </a:custGeom>
            <a:noFill/>
            <a:ln w="58738">
              <a:solidFill>
                <a:srgbClr val="00003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19" name="Freeform 247">
              <a:extLst>
                <a:ext uri="{FF2B5EF4-FFF2-40B4-BE49-F238E27FC236}">
                  <a16:creationId xmlns:a16="http://schemas.microsoft.com/office/drawing/2014/main" id="{017323F1-BF73-258A-936B-3FEA3287B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2382"/>
              <a:ext cx="33" cy="147"/>
            </a:xfrm>
            <a:custGeom>
              <a:avLst/>
              <a:gdLst>
                <a:gd name="T0" fmla="*/ 4 w 98"/>
                <a:gd name="T1" fmla="*/ 439 h 441"/>
                <a:gd name="T2" fmla="*/ 11 w 98"/>
                <a:gd name="T3" fmla="*/ 434 h 441"/>
                <a:gd name="T4" fmla="*/ 18 w 98"/>
                <a:gd name="T5" fmla="*/ 429 h 441"/>
                <a:gd name="T6" fmla="*/ 25 w 98"/>
                <a:gd name="T7" fmla="*/ 425 h 441"/>
                <a:gd name="T8" fmla="*/ 34 w 98"/>
                <a:gd name="T9" fmla="*/ 417 h 441"/>
                <a:gd name="T10" fmla="*/ 39 w 98"/>
                <a:gd name="T11" fmla="*/ 411 h 441"/>
                <a:gd name="T12" fmla="*/ 43 w 98"/>
                <a:gd name="T13" fmla="*/ 409 h 441"/>
                <a:gd name="T14" fmla="*/ 47 w 98"/>
                <a:gd name="T15" fmla="*/ 404 h 441"/>
                <a:gd name="T16" fmla="*/ 50 w 98"/>
                <a:gd name="T17" fmla="*/ 401 h 441"/>
                <a:gd name="T18" fmla="*/ 55 w 98"/>
                <a:gd name="T19" fmla="*/ 396 h 441"/>
                <a:gd name="T20" fmla="*/ 72 w 98"/>
                <a:gd name="T21" fmla="*/ 372 h 441"/>
                <a:gd name="T22" fmla="*/ 92 w 98"/>
                <a:gd name="T23" fmla="*/ 317 h 441"/>
                <a:gd name="T24" fmla="*/ 98 w 98"/>
                <a:gd name="T25" fmla="*/ 258 h 441"/>
                <a:gd name="T26" fmla="*/ 98 w 98"/>
                <a:gd name="T27" fmla="*/ 203 h 441"/>
                <a:gd name="T28" fmla="*/ 97 w 98"/>
                <a:gd name="T29" fmla="*/ 164 h 441"/>
                <a:gd name="T30" fmla="*/ 98 w 98"/>
                <a:gd name="T31" fmla="*/ 153 h 441"/>
                <a:gd name="T32" fmla="*/ 98 w 98"/>
                <a:gd name="T33" fmla="*/ 151 h 441"/>
                <a:gd name="T34" fmla="*/ 98 w 98"/>
                <a:gd name="T35" fmla="*/ 150 h 441"/>
                <a:gd name="T36" fmla="*/ 98 w 98"/>
                <a:gd name="T37" fmla="*/ 143 h 441"/>
                <a:gd name="T38" fmla="*/ 98 w 98"/>
                <a:gd name="T39" fmla="*/ 125 h 441"/>
                <a:gd name="T40" fmla="*/ 95 w 98"/>
                <a:gd name="T41" fmla="*/ 107 h 441"/>
                <a:gd name="T42" fmla="*/ 93 w 98"/>
                <a:gd name="T43" fmla="*/ 91 h 441"/>
                <a:gd name="T44" fmla="*/ 90 w 98"/>
                <a:gd name="T45" fmla="*/ 78 h 441"/>
                <a:gd name="T46" fmla="*/ 88 w 98"/>
                <a:gd name="T47" fmla="*/ 72 h 441"/>
                <a:gd name="T48" fmla="*/ 87 w 98"/>
                <a:gd name="T49" fmla="*/ 70 h 441"/>
                <a:gd name="T50" fmla="*/ 87 w 98"/>
                <a:gd name="T51" fmla="*/ 66 h 441"/>
                <a:gd name="T52" fmla="*/ 87 w 98"/>
                <a:gd name="T53" fmla="*/ 64 h 441"/>
                <a:gd name="T54" fmla="*/ 87 w 98"/>
                <a:gd name="T55" fmla="*/ 59 h 441"/>
                <a:gd name="T56" fmla="*/ 87 w 98"/>
                <a:gd name="T57" fmla="*/ 51 h 441"/>
                <a:gd name="T58" fmla="*/ 86 w 98"/>
                <a:gd name="T59" fmla="*/ 38 h 441"/>
                <a:gd name="T60" fmla="*/ 86 w 98"/>
                <a:gd name="T61" fmla="*/ 24 h 441"/>
                <a:gd name="T62" fmla="*/ 85 w 98"/>
                <a:gd name="T63" fmla="*/ 12 h 441"/>
                <a:gd name="T64" fmla="*/ 85 w 98"/>
                <a:gd name="T65" fmla="*/ 2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8" h="441">
                  <a:moveTo>
                    <a:pt x="0" y="441"/>
                  </a:moveTo>
                  <a:lnTo>
                    <a:pt x="4" y="439"/>
                  </a:lnTo>
                  <a:lnTo>
                    <a:pt x="6" y="436"/>
                  </a:lnTo>
                  <a:lnTo>
                    <a:pt x="11" y="434"/>
                  </a:lnTo>
                  <a:lnTo>
                    <a:pt x="14" y="433"/>
                  </a:lnTo>
                  <a:lnTo>
                    <a:pt x="18" y="429"/>
                  </a:lnTo>
                  <a:lnTo>
                    <a:pt x="22" y="427"/>
                  </a:lnTo>
                  <a:lnTo>
                    <a:pt x="25" y="425"/>
                  </a:lnTo>
                  <a:lnTo>
                    <a:pt x="29" y="421"/>
                  </a:lnTo>
                  <a:lnTo>
                    <a:pt x="34" y="417"/>
                  </a:lnTo>
                  <a:lnTo>
                    <a:pt x="37" y="414"/>
                  </a:lnTo>
                  <a:lnTo>
                    <a:pt x="39" y="411"/>
                  </a:lnTo>
                  <a:lnTo>
                    <a:pt x="41" y="410"/>
                  </a:lnTo>
                  <a:lnTo>
                    <a:pt x="43" y="409"/>
                  </a:lnTo>
                  <a:lnTo>
                    <a:pt x="44" y="405"/>
                  </a:lnTo>
                  <a:lnTo>
                    <a:pt x="47" y="404"/>
                  </a:lnTo>
                  <a:lnTo>
                    <a:pt x="49" y="403"/>
                  </a:lnTo>
                  <a:lnTo>
                    <a:pt x="50" y="401"/>
                  </a:lnTo>
                  <a:lnTo>
                    <a:pt x="53" y="398"/>
                  </a:lnTo>
                  <a:lnTo>
                    <a:pt x="55" y="396"/>
                  </a:lnTo>
                  <a:lnTo>
                    <a:pt x="56" y="395"/>
                  </a:lnTo>
                  <a:lnTo>
                    <a:pt x="72" y="372"/>
                  </a:lnTo>
                  <a:lnTo>
                    <a:pt x="84" y="347"/>
                  </a:lnTo>
                  <a:lnTo>
                    <a:pt x="92" y="317"/>
                  </a:lnTo>
                  <a:lnTo>
                    <a:pt x="95" y="288"/>
                  </a:lnTo>
                  <a:lnTo>
                    <a:pt x="98" y="258"/>
                  </a:lnTo>
                  <a:lnTo>
                    <a:pt x="98" y="229"/>
                  </a:lnTo>
                  <a:lnTo>
                    <a:pt x="98" y="203"/>
                  </a:lnTo>
                  <a:lnTo>
                    <a:pt x="98" y="181"/>
                  </a:lnTo>
                  <a:lnTo>
                    <a:pt x="97" y="164"/>
                  </a:lnTo>
                  <a:lnTo>
                    <a:pt x="98" y="153"/>
                  </a:lnTo>
                  <a:lnTo>
                    <a:pt x="98" y="153"/>
                  </a:lnTo>
                  <a:lnTo>
                    <a:pt x="98" y="152"/>
                  </a:lnTo>
                  <a:lnTo>
                    <a:pt x="98" y="151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8" y="143"/>
                  </a:lnTo>
                  <a:lnTo>
                    <a:pt x="98" y="134"/>
                  </a:lnTo>
                  <a:lnTo>
                    <a:pt x="98" y="125"/>
                  </a:lnTo>
                  <a:lnTo>
                    <a:pt x="97" y="116"/>
                  </a:lnTo>
                  <a:lnTo>
                    <a:pt x="95" y="107"/>
                  </a:lnTo>
                  <a:lnTo>
                    <a:pt x="94" y="99"/>
                  </a:lnTo>
                  <a:lnTo>
                    <a:pt x="93" y="91"/>
                  </a:lnTo>
                  <a:lnTo>
                    <a:pt x="91" y="83"/>
                  </a:lnTo>
                  <a:lnTo>
                    <a:pt x="90" y="78"/>
                  </a:lnTo>
                  <a:lnTo>
                    <a:pt x="88" y="75"/>
                  </a:lnTo>
                  <a:lnTo>
                    <a:pt x="88" y="72"/>
                  </a:lnTo>
                  <a:lnTo>
                    <a:pt x="87" y="72"/>
                  </a:lnTo>
                  <a:lnTo>
                    <a:pt x="87" y="70"/>
                  </a:lnTo>
                  <a:lnTo>
                    <a:pt x="87" y="69"/>
                  </a:lnTo>
                  <a:lnTo>
                    <a:pt x="87" y="66"/>
                  </a:lnTo>
                  <a:lnTo>
                    <a:pt x="87" y="65"/>
                  </a:lnTo>
                  <a:lnTo>
                    <a:pt x="87" y="64"/>
                  </a:lnTo>
                  <a:lnTo>
                    <a:pt x="87" y="62"/>
                  </a:lnTo>
                  <a:lnTo>
                    <a:pt x="87" y="59"/>
                  </a:lnTo>
                  <a:lnTo>
                    <a:pt x="87" y="57"/>
                  </a:lnTo>
                  <a:lnTo>
                    <a:pt x="87" y="51"/>
                  </a:lnTo>
                  <a:lnTo>
                    <a:pt x="86" y="44"/>
                  </a:lnTo>
                  <a:lnTo>
                    <a:pt x="86" y="38"/>
                  </a:lnTo>
                  <a:lnTo>
                    <a:pt x="86" y="31"/>
                  </a:lnTo>
                  <a:lnTo>
                    <a:pt x="86" y="24"/>
                  </a:lnTo>
                  <a:lnTo>
                    <a:pt x="86" y="18"/>
                  </a:lnTo>
                  <a:lnTo>
                    <a:pt x="85" y="12"/>
                  </a:lnTo>
                  <a:lnTo>
                    <a:pt x="85" y="7"/>
                  </a:lnTo>
                  <a:lnTo>
                    <a:pt x="85" y="2"/>
                  </a:lnTo>
                  <a:lnTo>
                    <a:pt x="84" y="0"/>
                  </a:lnTo>
                </a:path>
              </a:pathLst>
            </a:custGeom>
            <a:noFill/>
            <a:ln w="58738">
              <a:solidFill>
                <a:srgbClr val="00002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0" name="Freeform 248">
              <a:extLst>
                <a:ext uri="{FF2B5EF4-FFF2-40B4-BE49-F238E27FC236}">
                  <a16:creationId xmlns:a16="http://schemas.microsoft.com/office/drawing/2014/main" id="{48FA69DF-CCE2-1488-7E1D-32DD2E11E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" y="2384"/>
              <a:ext cx="36" cy="141"/>
            </a:xfrm>
            <a:custGeom>
              <a:avLst/>
              <a:gdLst>
                <a:gd name="T0" fmla="*/ 91 w 110"/>
                <a:gd name="T1" fmla="*/ 0 h 425"/>
                <a:gd name="T2" fmla="*/ 93 w 110"/>
                <a:gd name="T3" fmla="*/ 3 h 425"/>
                <a:gd name="T4" fmla="*/ 94 w 110"/>
                <a:gd name="T5" fmla="*/ 10 h 425"/>
                <a:gd name="T6" fmla="*/ 94 w 110"/>
                <a:gd name="T7" fmla="*/ 17 h 425"/>
                <a:gd name="T8" fmla="*/ 94 w 110"/>
                <a:gd name="T9" fmla="*/ 27 h 425"/>
                <a:gd name="T10" fmla="*/ 94 w 110"/>
                <a:gd name="T11" fmla="*/ 36 h 425"/>
                <a:gd name="T12" fmla="*/ 96 w 110"/>
                <a:gd name="T13" fmla="*/ 45 h 425"/>
                <a:gd name="T14" fmla="*/ 96 w 110"/>
                <a:gd name="T15" fmla="*/ 54 h 425"/>
                <a:gd name="T16" fmla="*/ 97 w 110"/>
                <a:gd name="T17" fmla="*/ 63 h 425"/>
                <a:gd name="T18" fmla="*/ 97 w 110"/>
                <a:gd name="T19" fmla="*/ 69 h 425"/>
                <a:gd name="T20" fmla="*/ 98 w 110"/>
                <a:gd name="T21" fmla="*/ 73 h 425"/>
                <a:gd name="T22" fmla="*/ 99 w 110"/>
                <a:gd name="T23" fmla="*/ 77 h 425"/>
                <a:gd name="T24" fmla="*/ 102 w 110"/>
                <a:gd name="T25" fmla="*/ 83 h 425"/>
                <a:gd name="T26" fmla="*/ 104 w 110"/>
                <a:gd name="T27" fmla="*/ 90 h 425"/>
                <a:gd name="T28" fmla="*/ 105 w 110"/>
                <a:gd name="T29" fmla="*/ 98 h 425"/>
                <a:gd name="T30" fmla="*/ 107 w 110"/>
                <a:gd name="T31" fmla="*/ 107 h 425"/>
                <a:gd name="T32" fmla="*/ 107 w 110"/>
                <a:gd name="T33" fmla="*/ 116 h 425"/>
                <a:gd name="T34" fmla="*/ 109 w 110"/>
                <a:gd name="T35" fmla="*/ 126 h 425"/>
                <a:gd name="T36" fmla="*/ 110 w 110"/>
                <a:gd name="T37" fmla="*/ 134 h 425"/>
                <a:gd name="T38" fmla="*/ 110 w 110"/>
                <a:gd name="T39" fmla="*/ 142 h 425"/>
                <a:gd name="T40" fmla="*/ 107 w 110"/>
                <a:gd name="T41" fmla="*/ 149 h 425"/>
                <a:gd name="T42" fmla="*/ 107 w 110"/>
                <a:gd name="T43" fmla="*/ 160 h 425"/>
                <a:gd name="T44" fmla="*/ 107 w 110"/>
                <a:gd name="T45" fmla="*/ 177 h 425"/>
                <a:gd name="T46" fmla="*/ 109 w 110"/>
                <a:gd name="T47" fmla="*/ 198 h 425"/>
                <a:gd name="T48" fmla="*/ 110 w 110"/>
                <a:gd name="T49" fmla="*/ 223 h 425"/>
                <a:gd name="T50" fmla="*/ 109 w 110"/>
                <a:gd name="T51" fmla="*/ 252 h 425"/>
                <a:gd name="T52" fmla="*/ 107 w 110"/>
                <a:gd name="T53" fmla="*/ 280 h 425"/>
                <a:gd name="T54" fmla="*/ 103 w 110"/>
                <a:gd name="T55" fmla="*/ 309 h 425"/>
                <a:gd name="T56" fmla="*/ 93 w 110"/>
                <a:gd name="T57" fmla="*/ 336 h 425"/>
                <a:gd name="T58" fmla="*/ 80 w 110"/>
                <a:gd name="T59" fmla="*/ 361 h 425"/>
                <a:gd name="T60" fmla="*/ 63 w 110"/>
                <a:gd name="T61" fmla="*/ 383 h 425"/>
                <a:gd name="T62" fmla="*/ 56 w 110"/>
                <a:gd name="T63" fmla="*/ 389 h 425"/>
                <a:gd name="T64" fmla="*/ 51 w 110"/>
                <a:gd name="T65" fmla="*/ 393 h 425"/>
                <a:gd name="T66" fmla="*/ 44 w 110"/>
                <a:gd name="T67" fmla="*/ 398 h 425"/>
                <a:gd name="T68" fmla="*/ 37 w 110"/>
                <a:gd name="T69" fmla="*/ 403 h 425"/>
                <a:gd name="T70" fmla="*/ 31 w 110"/>
                <a:gd name="T71" fmla="*/ 408 h 425"/>
                <a:gd name="T72" fmla="*/ 25 w 110"/>
                <a:gd name="T73" fmla="*/ 412 h 425"/>
                <a:gd name="T74" fmla="*/ 19 w 110"/>
                <a:gd name="T75" fmla="*/ 415 h 425"/>
                <a:gd name="T76" fmla="*/ 13 w 110"/>
                <a:gd name="T77" fmla="*/ 420 h 425"/>
                <a:gd name="T78" fmla="*/ 6 w 110"/>
                <a:gd name="T79" fmla="*/ 423 h 425"/>
                <a:gd name="T80" fmla="*/ 0 w 110"/>
                <a:gd name="T81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0" h="425">
                  <a:moveTo>
                    <a:pt x="91" y="0"/>
                  </a:moveTo>
                  <a:lnTo>
                    <a:pt x="93" y="3"/>
                  </a:lnTo>
                  <a:lnTo>
                    <a:pt x="94" y="10"/>
                  </a:lnTo>
                  <a:lnTo>
                    <a:pt x="94" y="17"/>
                  </a:lnTo>
                  <a:lnTo>
                    <a:pt x="94" y="27"/>
                  </a:lnTo>
                  <a:lnTo>
                    <a:pt x="94" y="36"/>
                  </a:lnTo>
                  <a:lnTo>
                    <a:pt x="96" y="45"/>
                  </a:lnTo>
                  <a:lnTo>
                    <a:pt x="96" y="54"/>
                  </a:lnTo>
                  <a:lnTo>
                    <a:pt x="97" y="63"/>
                  </a:lnTo>
                  <a:lnTo>
                    <a:pt x="97" y="69"/>
                  </a:lnTo>
                  <a:lnTo>
                    <a:pt x="98" y="73"/>
                  </a:lnTo>
                  <a:lnTo>
                    <a:pt x="99" y="77"/>
                  </a:lnTo>
                  <a:lnTo>
                    <a:pt x="102" y="83"/>
                  </a:lnTo>
                  <a:lnTo>
                    <a:pt x="104" y="90"/>
                  </a:lnTo>
                  <a:lnTo>
                    <a:pt x="105" y="98"/>
                  </a:lnTo>
                  <a:lnTo>
                    <a:pt x="107" y="107"/>
                  </a:lnTo>
                  <a:lnTo>
                    <a:pt x="107" y="116"/>
                  </a:lnTo>
                  <a:lnTo>
                    <a:pt x="109" y="126"/>
                  </a:lnTo>
                  <a:lnTo>
                    <a:pt x="110" y="134"/>
                  </a:lnTo>
                  <a:lnTo>
                    <a:pt x="110" y="142"/>
                  </a:lnTo>
                  <a:lnTo>
                    <a:pt x="107" y="149"/>
                  </a:lnTo>
                  <a:lnTo>
                    <a:pt x="107" y="160"/>
                  </a:lnTo>
                  <a:lnTo>
                    <a:pt x="107" y="177"/>
                  </a:lnTo>
                  <a:lnTo>
                    <a:pt x="109" y="198"/>
                  </a:lnTo>
                  <a:lnTo>
                    <a:pt x="110" y="223"/>
                  </a:lnTo>
                  <a:lnTo>
                    <a:pt x="109" y="252"/>
                  </a:lnTo>
                  <a:lnTo>
                    <a:pt x="107" y="280"/>
                  </a:lnTo>
                  <a:lnTo>
                    <a:pt x="103" y="309"/>
                  </a:lnTo>
                  <a:lnTo>
                    <a:pt x="93" y="336"/>
                  </a:lnTo>
                  <a:lnTo>
                    <a:pt x="80" y="361"/>
                  </a:lnTo>
                  <a:lnTo>
                    <a:pt x="63" y="383"/>
                  </a:lnTo>
                  <a:lnTo>
                    <a:pt x="56" y="389"/>
                  </a:lnTo>
                  <a:lnTo>
                    <a:pt x="51" y="393"/>
                  </a:lnTo>
                  <a:lnTo>
                    <a:pt x="44" y="398"/>
                  </a:lnTo>
                  <a:lnTo>
                    <a:pt x="37" y="403"/>
                  </a:lnTo>
                  <a:lnTo>
                    <a:pt x="31" y="408"/>
                  </a:lnTo>
                  <a:lnTo>
                    <a:pt x="25" y="412"/>
                  </a:lnTo>
                  <a:lnTo>
                    <a:pt x="19" y="415"/>
                  </a:lnTo>
                  <a:lnTo>
                    <a:pt x="13" y="420"/>
                  </a:lnTo>
                  <a:lnTo>
                    <a:pt x="6" y="423"/>
                  </a:lnTo>
                  <a:lnTo>
                    <a:pt x="0" y="425"/>
                  </a:lnTo>
                </a:path>
              </a:pathLst>
            </a:custGeom>
            <a:noFill/>
            <a:ln w="49213">
              <a:solidFill>
                <a:srgbClr val="0000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1" name="Freeform 249">
              <a:extLst>
                <a:ext uri="{FF2B5EF4-FFF2-40B4-BE49-F238E27FC236}">
                  <a16:creationId xmlns:a16="http://schemas.microsoft.com/office/drawing/2014/main" id="{CEF676AA-8A2A-0DBA-104F-7186B33FD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2572"/>
              <a:ext cx="425" cy="281"/>
            </a:xfrm>
            <a:custGeom>
              <a:avLst/>
              <a:gdLst>
                <a:gd name="T0" fmla="*/ 1062 w 1273"/>
                <a:gd name="T1" fmla="*/ 12 h 842"/>
                <a:gd name="T2" fmla="*/ 1149 w 1273"/>
                <a:gd name="T3" fmla="*/ 0 h 842"/>
                <a:gd name="T4" fmla="*/ 1226 w 1273"/>
                <a:gd name="T5" fmla="*/ 21 h 842"/>
                <a:gd name="T6" fmla="*/ 1267 w 1273"/>
                <a:gd name="T7" fmla="*/ 75 h 842"/>
                <a:gd name="T8" fmla="*/ 1273 w 1273"/>
                <a:gd name="T9" fmla="*/ 112 h 842"/>
                <a:gd name="T10" fmla="*/ 1272 w 1273"/>
                <a:gd name="T11" fmla="*/ 150 h 842"/>
                <a:gd name="T12" fmla="*/ 1267 w 1273"/>
                <a:gd name="T13" fmla="*/ 189 h 842"/>
                <a:gd name="T14" fmla="*/ 1267 w 1273"/>
                <a:gd name="T15" fmla="*/ 334 h 842"/>
                <a:gd name="T16" fmla="*/ 1271 w 1273"/>
                <a:gd name="T17" fmla="*/ 474 h 842"/>
                <a:gd name="T18" fmla="*/ 1251 w 1273"/>
                <a:gd name="T19" fmla="*/ 612 h 842"/>
                <a:gd name="T20" fmla="*/ 1217 w 1273"/>
                <a:gd name="T21" fmla="*/ 686 h 842"/>
                <a:gd name="T22" fmla="*/ 1179 w 1273"/>
                <a:gd name="T23" fmla="*/ 730 h 842"/>
                <a:gd name="T24" fmla="*/ 1131 w 1273"/>
                <a:gd name="T25" fmla="*/ 764 h 842"/>
                <a:gd name="T26" fmla="*/ 1090 w 1273"/>
                <a:gd name="T27" fmla="*/ 779 h 842"/>
                <a:gd name="T28" fmla="*/ 1068 w 1273"/>
                <a:gd name="T29" fmla="*/ 786 h 842"/>
                <a:gd name="T30" fmla="*/ 1048 w 1273"/>
                <a:gd name="T31" fmla="*/ 792 h 842"/>
                <a:gd name="T32" fmla="*/ 1028 w 1273"/>
                <a:gd name="T33" fmla="*/ 800 h 842"/>
                <a:gd name="T34" fmla="*/ 996 w 1273"/>
                <a:gd name="T35" fmla="*/ 809 h 842"/>
                <a:gd name="T36" fmla="*/ 967 w 1273"/>
                <a:gd name="T37" fmla="*/ 811 h 842"/>
                <a:gd name="T38" fmla="*/ 932 w 1273"/>
                <a:gd name="T39" fmla="*/ 815 h 842"/>
                <a:gd name="T40" fmla="*/ 880 w 1273"/>
                <a:gd name="T41" fmla="*/ 824 h 842"/>
                <a:gd name="T42" fmla="*/ 822 w 1273"/>
                <a:gd name="T43" fmla="*/ 830 h 842"/>
                <a:gd name="T44" fmla="*/ 764 w 1273"/>
                <a:gd name="T45" fmla="*/ 834 h 842"/>
                <a:gd name="T46" fmla="*/ 688 w 1273"/>
                <a:gd name="T47" fmla="*/ 841 h 842"/>
                <a:gd name="T48" fmla="*/ 592 w 1273"/>
                <a:gd name="T49" fmla="*/ 840 h 842"/>
                <a:gd name="T50" fmla="*/ 515 w 1273"/>
                <a:gd name="T51" fmla="*/ 825 h 842"/>
                <a:gd name="T52" fmla="*/ 458 w 1273"/>
                <a:gd name="T53" fmla="*/ 802 h 842"/>
                <a:gd name="T54" fmla="*/ 432 w 1273"/>
                <a:gd name="T55" fmla="*/ 802 h 842"/>
                <a:gd name="T56" fmla="*/ 388 w 1273"/>
                <a:gd name="T57" fmla="*/ 810 h 842"/>
                <a:gd name="T58" fmla="*/ 344 w 1273"/>
                <a:gd name="T59" fmla="*/ 811 h 842"/>
                <a:gd name="T60" fmla="*/ 301 w 1273"/>
                <a:gd name="T61" fmla="*/ 805 h 842"/>
                <a:gd name="T62" fmla="*/ 236 w 1273"/>
                <a:gd name="T63" fmla="*/ 822 h 842"/>
                <a:gd name="T64" fmla="*/ 161 w 1273"/>
                <a:gd name="T65" fmla="*/ 837 h 842"/>
                <a:gd name="T66" fmla="*/ 104 w 1273"/>
                <a:gd name="T67" fmla="*/ 827 h 842"/>
                <a:gd name="T68" fmla="*/ 89 w 1273"/>
                <a:gd name="T69" fmla="*/ 816 h 842"/>
                <a:gd name="T70" fmla="*/ 83 w 1273"/>
                <a:gd name="T71" fmla="*/ 798 h 842"/>
                <a:gd name="T72" fmla="*/ 96 w 1273"/>
                <a:gd name="T73" fmla="*/ 767 h 842"/>
                <a:gd name="T74" fmla="*/ 95 w 1273"/>
                <a:gd name="T75" fmla="*/ 754 h 842"/>
                <a:gd name="T76" fmla="*/ 75 w 1273"/>
                <a:gd name="T77" fmla="*/ 752 h 842"/>
                <a:gd name="T78" fmla="*/ 58 w 1273"/>
                <a:gd name="T79" fmla="*/ 754 h 842"/>
                <a:gd name="T80" fmla="*/ 58 w 1273"/>
                <a:gd name="T81" fmla="*/ 740 h 842"/>
                <a:gd name="T82" fmla="*/ 68 w 1273"/>
                <a:gd name="T83" fmla="*/ 689 h 842"/>
                <a:gd name="T84" fmla="*/ 68 w 1273"/>
                <a:gd name="T85" fmla="*/ 634 h 842"/>
                <a:gd name="T86" fmla="*/ 41 w 1273"/>
                <a:gd name="T87" fmla="*/ 611 h 842"/>
                <a:gd name="T88" fmla="*/ 15 w 1273"/>
                <a:gd name="T89" fmla="*/ 604 h 842"/>
                <a:gd name="T90" fmla="*/ 3 w 1273"/>
                <a:gd name="T91" fmla="*/ 601 h 842"/>
                <a:gd name="T92" fmla="*/ 4 w 1273"/>
                <a:gd name="T93" fmla="*/ 596 h 842"/>
                <a:gd name="T94" fmla="*/ 34 w 1273"/>
                <a:gd name="T95" fmla="*/ 571 h 842"/>
                <a:gd name="T96" fmla="*/ 71 w 1273"/>
                <a:gd name="T97" fmla="*/ 537 h 842"/>
                <a:gd name="T98" fmla="*/ 92 w 1273"/>
                <a:gd name="T99" fmla="*/ 522 h 842"/>
                <a:gd name="T100" fmla="*/ 294 w 1273"/>
                <a:gd name="T101" fmla="*/ 394 h 842"/>
                <a:gd name="T102" fmla="*/ 688 w 1273"/>
                <a:gd name="T103" fmla="*/ 189 h 842"/>
                <a:gd name="T104" fmla="*/ 984 w 1273"/>
                <a:gd name="T105" fmla="*/ 44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3" h="842">
                  <a:moveTo>
                    <a:pt x="1010" y="32"/>
                  </a:moveTo>
                  <a:lnTo>
                    <a:pt x="1035" y="21"/>
                  </a:lnTo>
                  <a:lnTo>
                    <a:pt x="1062" y="12"/>
                  </a:lnTo>
                  <a:lnTo>
                    <a:pt x="1091" y="6"/>
                  </a:lnTo>
                  <a:lnTo>
                    <a:pt x="1120" y="1"/>
                  </a:lnTo>
                  <a:lnTo>
                    <a:pt x="1149" y="0"/>
                  </a:lnTo>
                  <a:lnTo>
                    <a:pt x="1177" y="2"/>
                  </a:lnTo>
                  <a:lnTo>
                    <a:pt x="1202" y="9"/>
                  </a:lnTo>
                  <a:lnTo>
                    <a:pt x="1226" y="21"/>
                  </a:lnTo>
                  <a:lnTo>
                    <a:pt x="1246" y="39"/>
                  </a:lnTo>
                  <a:lnTo>
                    <a:pt x="1263" y="63"/>
                  </a:lnTo>
                  <a:lnTo>
                    <a:pt x="1267" y="75"/>
                  </a:lnTo>
                  <a:lnTo>
                    <a:pt x="1271" y="87"/>
                  </a:lnTo>
                  <a:lnTo>
                    <a:pt x="1273" y="99"/>
                  </a:lnTo>
                  <a:lnTo>
                    <a:pt x="1273" y="112"/>
                  </a:lnTo>
                  <a:lnTo>
                    <a:pt x="1273" y="125"/>
                  </a:lnTo>
                  <a:lnTo>
                    <a:pt x="1273" y="137"/>
                  </a:lnTo>
                  <a:lnTo>
                    <a:pt x="1272" y="150"/>
                  </a:lnTo>
                  <a:lnTo>
                    <a:pt x="1271" y="163"/>
                  </a:lnTo>
                  <a:lnTo>
                    <a:pt x="1269" y="176"/>
                  </a:lnTo>
                  <a:lnTo>
                    <a:pt x="1267" y="189"/>
                  </a:lnTo>
                  <a:lnTo>
                    <a:pt x="1265" y="238"/>
                  </a:lnTo>
                  <a:lnTo>
                    <a:pt x="1266" y="285"/>
                  </a:lnTo>
                  <a:lnTo>
                    <a:pt x="1267" y="334"/>
                  </a:lnTo>
                  <a:lnTo>
                    <a:pt x="1270" y="380"/>
                  </a:lnTo>
                  <a:lnTo>
                    <a:pt x="1271" y="429"/>
                  </a:lnTo>
                  <a:lnTo>
                    <a:pt x="1271" y="474"/>
                  </a:lnTo>
                  <a:lnTo>
                    <a:pt x="1269" y="521"/>
                  </a:lnTo>
                  <a:lnTo>
                    <a:pt x="1263" y="567"/>
                  </a:lnTo>
                  <a:lnTo>
                    <a:pt x="1251" y="612"/>
                  </a:lnTo>
                  <a:lnTo>
                    <a:pt x="1234" y="658"/>
                  </a:lnTo>
                  <a:lnTo>
                    <a:pt x="1226" y="672"/>
                  </a:lnTo>
                  <a:lnTo>
                    <a:pt x="1217" y="686"/>
                  </a:lnTo>
                  <a:lnTo>
                    <a:pt x="1205" y="702"/>
                  </a:lnTo>
                  <a:lnTo>
                    <a:pt x="1193" y="717"/>
                  </a:lnTo>
                  <a:lnTo>
                    <a:pt x="1179" y="730"/>
                  </a:lnTo>
                  <a:lnTo>
                    <a:pt x="1164" y="742"/>
                  </a:lnTo>
                  <a:lnTo>
                    <a:pt x="1148" y="754"/>
                  </a:lnTo>
                  <a:lnTo>
                    <a:pt x="1131" y="764"/>
                  </a:lnTo>
                  <a:lnTo>
                    <a:pt x="1115" y="772"/>
                  </a:lnTo>
                  <a:lnTo>
                    <a:pt x="1098" y="778"/>
                  </a:lnTo>
                  <a:lnTo>
                    <a:pt x="1090" y="779"/>
                  </a:lnTo>
                  <a:lnTo>
                    <a:pt x="1083" y="781"/>
                  </a:lnTo>
                  <a:lnTo>
                    <a:pt x="1074" y="784"/>
                  </a:lnTo>
                  <a:lnTo>
                    <a:pt x="1068" y="786"/>
                  </a:lnTo>
                  <a:lnTo>
                    <a:pt x="1061" y="787"/>
                  </a:lnTo>
                  <a:lnTo>
                    <a:pt x="1055" y="790"/>
                  </a:lnTo>
                  <a:lnTo>
                    <a:pt x="1048" y="792"/>
                  </a:lnTo>
                  <a:lnTo>
                    <a:pt x="1042" y="794"/>
                  </a:lnTo>
                  <a:lnTo>
                    <a:pt x="1035" y="797"/>
                  </a:lnTo>
                  <a:lnTo>
                    <a:pt x="1028" y="800"/>
                  </a:lnTo>
                  <a:lnTo>
                    <a:pt x="1017" y="804"/>
                  </a:lnTo>
                  <a:lnTo>
                    <a:pt x="1006" y="806"/>
                  </a:lnTo>
                  <a:lnTo>
                    <a:pt x="996" y="809"/>
                  </a:lnTo>
                  <a:lnTo>
                    <a:pt x="986" y="810"/>
                  </a:lnTo>
                  <a:lnTo>
                    <a:pt x="977" y="811"/>
                  </a:lnTo>
                  <a:lnTo>
                    <a:pt x="967" y="811"/>
                  </a:lnTo>
                  <a:lnTo>
                    <a:pt x="955" y="812"/>
                  </a:lnTo>
                  <a:lnTo>
                    <a:pt x="944" y="813"/>
                  </a:lnTo>
                  <a:lnTo>
                    <a:pt x="932" y="815"/>
                  </a:lnTo>
                  <a:lnTo>
                    <a:pt x="921" y="817"/>
                  </a:lnTo>
                  <a:lnTo>
                    <a:pt x="899" y="822"/>
                  </a:lnTo>
                  <a:lnTo>
                    <a:pt x="880" y="824"/>
                  </a:lnTo>
                  <a:lnTo>
                    <a:pt x="860" y="827"/>
                  </a:lnTo>
                  <a:lnTo>
                    <a:pt x="841" y="830"/>
                  </a:lnTo>
                  <a:lnTo>
                    <a:pt x="822" y="830"/>
                  </a:lnTo>
                  <a:lnTo>
                    <a:pt x="803" y="832"/>
                  </a:lnTo>
                  <a:lnTo>
                    <a:pt x="783" y="832"/>
                  </a:lnTo>
                  <a:lnTo>
                    <a:pt x="764" y="834"/>
                  </a:lnTo>
                  <a:lnTo>
                    <a:pt x="744" y="835"/>
                  </a:lnTo>
                  <a:lnTo>
                    <a:pt x="724" y="837"/>
                  </a:lnTo>
                  <a:lnTo>
                    <a:pt x="688" y="841"/>
                  </a:lnTo>
                  <a:lnTo>
                    <a:pt x="654" y="842"/>
                  </a:lnTo>
                  <a:lnTo>
                    <a:pt x="621" y="841"/>
                  </a:lnTo>
                  <a:lnTo>
                    <a:pt x="592" y="840"/>
                  </a:lnTo>
                  <a:lnTo>
                    <a:pt x="565" y="836"/>
                  </a:lnTo>
                  <a:lnTo>
                    <a:pt x="539" y="831"/>
                  </a:lnTo>
                  <a:lnTo>
                    <a:pt x="515" y="825"/>
                  </a:lnTo>
                  <a:lnTo>
                    <a:pt x="494" y="819"/>
                  </a:lnTo>
                  <a:lnTo>
                    <a:pt x="476" y="811"/>
                  </a:lnTo>
                  <a:lnTo>
                    <a:pt x="458" y="802"/>
                  </a:lnTo>
                  <a:lnTo>
                    <a:pt x="452" y="800"/>
                  </a:lnTo>
                  <a:lnTo>
                    <a:pt x="443" y="800"/>
                  </a:lnTo>
                  <a:lnTo>
                    <a:pt x="432" y="802"/>
                  </a:lnTo>
                  <a:lnTo>
                    <a:pt x="418" y="804"/>
                  </a:lnTo>
                  <a:lnTo>
                    <a:pt x="403" y="808"/>
                  </a:lnTo>
                  <a:lnTo>
                    <a:pt x="388" y="810"/>
                  </a:lnTo>
                  <a:lnTo>
                    <a:pt x="373" y="812"/>
                  </a:lnTo>
                  <a:lnTo>
                    <a:pt x="358" y="812"/>
                  </a:lnTo>
                  <a:lnTo>
                    <a:pt x="344" y="811"/>
                  </a:lnTo>
                  <a:lnTo>
                    <a:pt x="333" y="808"/>
                  </a:lnTo>
                  <a:lnTo>
                    <a:pt x="317" y="804"/>
                  </a:lnTo>
                  <a:lnTo>
                    <a:pt x="301" y="805"/>
                  </a:lnTo>
                  <a:lnTo>
                    <a:pt x="280" y="809"/>
                  </a:lnTo>
                  <a:lnTo>
                    <a:pt x="259" y="815"/>
                  </a:lnTo>
                  <a:lnTo>
                    <a:pt x="236" y="822"/>
                  </a:lnTo>
                  <a:lnTo>
                    <a:pt x="211" y="829"/>
                  </a:lnTo>
                  <a:lnTo>
                    <a:pt x="186" y="834"/>
                  </a:lnTo>
                  <a:lnTo>
                    <a:pt x="161" y="837"/>
                  </a:lnTo>
                  <a:lnTo>
                    <a:pt x="136" y="835"/>
                  </a:lnTo>
                  <a:lnTo>
                    <a:pt x="111" y="830"/>
                  </a:lnTo>
                  <a:lnTo>
                    <a:pt x="104" y="827"/>
                  </a:lnTo>
                  <a:lnTo>
                    <a:pt x="99" y="824"/>
                  </a:lnTo>
                  <a:lnTo>
                    <a:pt x="92" y="821"/>
                  </a:lnTo>
                  <a:lnTo>
                    <a:pt x="89" y="816"/>
                  </a:lnTo>
                  <a:lnTo>
                    <a:pt x="85" y="811"/>
                  </a:lnTo>
                  <a:lnTo>
                    <a:pt x="83" y="805"/>
                  </a:lnTo>
                  <a:lnTo>
                    <a:pt x="83" y="798"/>
                  </a:lnTo>
                  <a:lnTo>
                    <a:pt x="85" y="790"/>
                  </a:lnTo>
                  <a:lnTo>
                    <a:pt x="90" y="779"/>
                  </a:lnTo>
                  <a:lnTo>
                    <a:pt x="96" y="767"/>
                  </a:lnTo>
                  <a:lnTo>
                    <a:pt x="99" y="761"/>
                  </a:lnTo>
                  <a:lnTo>
                    <a:pt x="98" y="756"/>
                  </a:lnTo>
                  <a:lnTo>
                    <a:pt x="95" y="754"/>
                  </a:lnTo>
                  <a:lnTo>
                    <a:pt x="90" y="752"/>
                  </a:lnTo>
                  <a:lnTo>
                    <a:pt x="83" y="752"/>
                  </a:lnTo>
                  <a:lnTo>
                    <a:pt x="75" y="752"/>
                  </a:lnTo>
                  <a:lnTo>
                    <a:pt x="68" y="752"/>
                  </a:lnTo>
                  <a:lnTo>
                    <a:pt x="62" y="753"/>
                  </a:lnTo>
                  <a:lnTo>
                    <a:pt x="58" y="754"/>
                  </a:lnTo>
                  <a:lnTo>
                    <a:pt x="55" y="754"/>
                  </a:lnTo>
                  <a:lnTo>
                    <a:pt x="55" y="749"/>
                  </a:lnTo>
                  <a:lnTo>
                    <a:pt x="58" y="740"/>
                  </a:lnTo>
                  <a:lnTo>
                    <a:pt x="60" y="725"/>
                  </a:lnTo>
                  <a:lnTo>
                    <a:pt x="65" y="708"/>
                  </a:lnTo>
                  <a:lnTo>
                    <a:pt x="68" y="689"/>
                  </a:lnTo>
                  <a:lnTo>
                    <a:pt x="71" y="668"/>
                  </a:lnTo>
                  <a:lnTo>
                    <a:pt x="71" y="650"/>
                  </a:lnTo>
                  <a:lnTo>
                    <a:pt x="68" y="634"/>
                  </a:lnTo>
                  <a:lnTo>
                    <a:pt x="64" y="622"/>
                  </a:lnTo>
                  <a:lnTo>
                    <a:pt x="53" y="616"/>
                  </a:lnTo>
                  <a:lnTo>
                    <a:pt x="41" y="611"/>
                  </a:lnTo>
                  <a:lnTo>
                    <a:pt x="31" y="610"/>
                  </a:lnTo>
                  <a:lnTo>
                    <a:pt x="22" y="606"/>
                  </a:lnTo>
                  <a:lnTo>
                    <a:pt x="15" y="604"/>
                  </a:lnTo>
                  <a:lnTo>
                    <a:pt x="9" y="603"/>
                  </a:lnTo>
                  <a:lnTo>
                    <a:pt x="6" y="601"/>
                  </a:lnTo>
                  <a:lnTo>
                    <a:pt x="3" y="601"/>
                  </a:lnTo>
                  <a:lnTo>
                    <a:pt x="2" y="599"/>
                  </a:lnTo>
                  <a:lnTo>
                    <a:pt x="0" y="599"/>
                  </a:lnTo>
                  <a:lnTo>
                    <a:pt x="4" y="596"/>
                  </a:lnTo>
                  <a:lnTo>
                    <a:pt x="11" y="590"/>
                  </a:lnTo>
                  <a:lnTo>
                    <a:pt x="21" y="582"/>
                  </a:lnTo>
                  <a:lnTo>
                    <a:pt x="34" y="571"/>
                  </a:lnTo>
                  <a:lnTo>
                    <a:pt x="47" y="559"/>
                  </a:lnTo>
                  <a:lnTo>
                    <a:pt x="60" y="547"/>
                  </a:lnTo>
                  <a:lnTo>
                    <a:pt x="71" y="537"/>
                  </a:lnTo>
                  <a:lnTo>
                    <a:pt x="81" y="529"/>
                  </a:lnTo>
                  <a:lnTo>
                    <a:pt x="90" y="523"/>
                  </a:lnTo>
                  <a:lnTo>
                    <a:pt x="92" y="522"/>
                  </a:lnTo>
                  <a:lnTo>
                    <a:pt x="121" y="496"/>
                  </a:lnTo>
                  <a:lnTo>
                    <a:pt x="190" y="451"/>
                  </a:lnTo>
                  <a:lnTo>
                    <a:pt x="294" y="394"/>
                  </a:lnTo>
                  <a:lnTo>
                    <a:pt x="419" y="327"/>
                  </a:lnTo>
                  <a:lnTo>
                    <a:pt x="553" y="257"/>
                  </a:lnTo>
                  <a:lnTo>
                    <a:pt x="688" y="189"/>
                  </a:lnTo>
                  <a:lnTo>
                    <a:pt x="812" y="127"/>
                  </a:lnTo>
                  <a:lnTo>
                    <a:pt x="916" y="78"/>
                  </a:lnTo>
                  <a:lnTo>
                    <a:pt x="984" y="44"/>
                  </a:lnTo>
                  <a:lnTo>
                    <a:pt x="1010" y="32"/>
                  </a:lnTo>
                  <a:close/>
                </a:path>
              </a:pathLst>
            </a:custGeom>
            <a:solidFill>
              <a:srgbClr val="8C7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2" name="Freeform 250">
              <a:extLst>
                <a:ext uri="{FF2B5EF4-FFF2-40B4-BE49-F238E27FC236}">
                  <a16:creationId xmlns:a16="http://schemas.microsoft.com/office/drawing/2014/main" id="{A5AAAFEA-C6EB-8C91-4D6C-C2B529751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2572"/>
              <a:ext cx="425" cy="281"/>
            </a:xfrm>
            <a:custGeom>
              <a:avLst/>
              <a:gdLst>
                <a:gd name="T0" fmla="*/ 1062 w 1273"/>
                <a:gd name="T1" fmla="*/ 12 h 842"/>
                <a:gd name="T2" fmla="*/ 1149 w 1273"/>
                <a:gd name="T3" fmla="*/ 0 h 842"/>
                <a:gd name="T4" fmla="*/ 1226 w 1273"/>
                <a:gd name="T5" fmla="*/ 21 h 842"/>
                <a:gd name="T6" fmla="*/ 1267 w 1273"/>
                <a:gd name="T7" fmla="*/ 75 h 842"/>
                <a:gd name="T8" fmla="*/ 1273 w 1273"/>
                <a:gd name="T9" fmla="*/ 112 h 842"/>
                <a:gd name="T10" fmla="*/ 1272 w 1273"/>
                <a:gd name="T11" fmla="*/ 150 h 842"/>
                <a:gd name="T12" fmla="*/ 1267 w 1273"/>
                <a:gd name="T13" fmla="*/ 189 h 842"/>
                <a:gd name="T14" fmla="*/ 1267 w 1273"/>
                <a:gd name="T15" fmla="*/ 334 h 842"/>
                <a:gd name="T16" fmla="*/ 1271 w 1273"/>
                <a:gd name="T17" fmla="*/ 474 h 842"/>
                <a:gd name="T18" fmla="*/ 1251 w 1273"/>
                <a:gd name="T19" fmla="*/ 612 h 842"/>
                <a:gd name="T20" fmla="*/ 1217 w 1273"/>
                <a:gd name="T21" fmla="*/ 686 h 842"/>
                <a:gd name="T22" fmla="*/ 1179 w 1273"/>
                <a:gd name="T23" fmla="*/ 730 h 842"/>
                <a:gd name="T24" fmla="*/ 1131 w 1273"/>
                <a:gd name="T25" fmla="*/ 764 h 842"/>
                <a:gd name="T26" fmla="*/ 1090 w 1273"/>
                <a:gd name="T27" fmla="*/ 779 h 842"/>
                <a:gd name="T28" fmla="*/ 1068 w 1273"/>
                <a:gd name="T29" fmla="*/ 786 h 842"/>
                <a:gd name="T30" fmla="*/ 1048 w 1273"/>
                <a:gd name="T31" fmla="*/ 792 h 842"/>
                <a:gd name="T32" fmla="*/ 1028 w 1273"/>
                <a:gd name="T33" fmla="*/ 800 h 842"/>
                <a:gd name="T34" fmla="*/ 996 w 1273"/>
                <a:gd name="T35" fmla="*/ 809 h 842"/>
                <a:gd name="T36" fmla="*/ 967 w 1273"/>
                <a:gd name="T37" fmla="*/ 811 h 842"/>
                <a:gd name="T38" fmla="*/ 932 w 1273"/>
                <a:gd name="T39" fmla="*/ 815 h 842"/>
                <a:gd name="T40" fmla="*/ 880 w 1273"/>
                <a:gd name="T41" fmla="*/ 824 h 842"/>
                <a:gd name="T42" fmla="*/ 822 w 1273"/>
                <a:gd name="T43" fmla="*/ 830 h 842"/>
                <a:gd name="T44" fmla="*/ 764 w 1273"/>
                <a:gd name="T45" fmla="*/ 834 h 842"/>
                <a:gd name="T46" fmla="*/ 688 w 1273"/>
                <a:gd name="T47" fmla="*/ 841 h 842"/>
                <a:gd name="T48" fmla="*/ 592 w 1273"/>
                <a:gd name="T49" fmla="*/ 840 h 842"/>
                <a:gd name="T50" fmla="*/ 515 w 1273"/>
                <a:gd name="T51" fmla="*/ 825 h 842"/>
                <a:gd name="T52" fmla="*/ 458 w 1273"/>
                <a:gd name="T53" fmla="*/ 802 h 842"/>
                <a:gd name="T54" fmla="*/ 432 w 1273"/>
                <a:gd name="T55" fmla="*/ 802 h 842"/>
                <a:gd name="T56" fmla="*/ 388 w 1273"/>
                <a:gd name="T57" fmla="*/ 810 h 842"/>
                <a:gd name="T58" fmla="*/ 344 w 1273"/>
                <a:gd name="T59" fmla="*/ 811 h 842"/>
                <a:gd name="T60" fmla="*/ 301 w 1273"/>
                <a:gd name="T61" fmla="*/ 805 h 842"/>
                <a:gd name="T62" fmla="*/ 236 w 1273"/>
                <a:gd name="T63" fmla="*/ 822 h 842"/>
                <a:gd name="T64" fmla="*/ 161 w 1273"/>
                <a:gd name="T65" fmla="*/ 837 h 842"/>
                <a:gd name="T66" fmla="*/ 104 w 1273"/>
                <a:gd name="T67" fmla="*/ 827 h 842"/>
                <a:gd name="T68" fmla="*/ 89 w 1273"/>
                <a:gd name="T69" fmla="*/ 816 h 842"/>
                <a:gd name="T70" fmla="*/ 83 w 1273"/>
                <a:gd name="T71" fmla="*/ 798 h 842"/>
                <a:gd name="T72" fmla="*/ 96 w 1273"/>
                <a:gd name="T73" fmla="*/ 767 h 842"/>
                <a:gd name="T74" fmla="*/ 95 w 1273"/>
                <a:gd name="T75" fmla="*/ 754 h 842"/>
                <a:gd name="T76" fmla="*/ 75 w 1273"/>
                <a:gd name="T77" fmla="*/ 752 h 842"/>
                <a:gd name="T78" fmla="*/ 58 w 1273"/>
                <a:gd name="T79" fmla="*/ 754 h 842"/>
                <a:gd name="T80" fmla="*/ 58 w 1273"/>
                <a:gd name="T81" fmla="*/ 740 h 842"/>
                <a:gd name="T82" fmla="*/ 68 w 1273"/>
                <a:gd name="T83" fmla="*/ 689 h 842"/>
                <a:gd name="T84" fmla="*/ 68 w 1273"/>
                <a:gd name="T85" fmla="*/ 634 h 842"/>
                <a:gd name="T86" fmla="*/ 41 w 1273"/>
                <a:gd name="T87" fmla="*/ 611 h 842"/>
                <a:gd name="T88" fmla="*/ 15 w 1273"/>
                <a:gd name="T89" fmla="*/ 604 h 842"/>
                <a:gd name="T90" fmla="*/ 3 w 1273"/>
                <a:gd name="T91" fmla="*/ 601 h 842"/>
                <a:gd name="T92" fmla="*/ 4 w 1273"/>
                <a:gd name="T93" fmla="*/ 596 h 842"/>
                <a:gd name="T94" fmla="*/ 34 w 1273"/>
                <a:gd name="T95" fmla="*/ 571 h 842"/>
                <a:gd name="T96" fmla="*/ 71 w 1273"/>
                <a:gd name="T97" fmla="*/ 537 h 842"/>
                <a:gd name="T98" fmla="*/ 92 w 1273"/>
                <a:gd name="T99" fmla="*/ 522 h 842"/>
                <a:gd name="T100" fmla="*/ 294 w 1273"/>
                <a:gd name="T101" fmla="*/ 394 h 842"/>
                <a:gd name="T102" fmla="*/ 688 w 1273"/>
                <a:gd name="T103" fmla="*/ 189 h 842"/>
                <a:gd name="T104" fmla="*/ 984 w 1273"/>
                <a:gd name="T105" fmla="*/ 44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3" h="842">
                  <a:moveTo>
                    <a:pt x="1010" y="32"/>
                  </a:moveTo>
                  <a:lnTo>
                    <a:pt x="1035" y="21"/>
                  </a:lnTo>
                  <a:lnTo>
                    <a:pt x="1062" y="12"/>
                  </a:lnTo>
                  <a:lnTo>
                    <a:pt x="1091" y="6"/>
                  </a:lnTo>
                  <a:lnTo>
                    <a:pt x="1120" y="1"/>
                  </a:lnTo>
                  <a:lnTo>
                    <a:pt x="1149" y="0"/>
                  </a:lnTo>
                  <a:lnTo>
                    <a:pt x="1177" y="2"/>
                  </a:lnTo>
                  <a:lnTo>
                    <a:pt x="1202" y="9"/>
                  </a:lnTo>
                  <a:lnTo>
                    <a:pt x="1226" y="21"/>
                  </a:lnTo>
                  <a:lnTo>
                    <a:pt x="1246" y="39"/>
                  </a:lnTo>
                  <a:lnTo>
                    <a:pt x="1263" y="63"/>
                  </a:lnTo>
                  <a:lnTo>
                    <a:pt x="1267" y="75"/>
                  </a:lnTo>
                  <a:lnTo>
                    <a:pt x="1271" y="87"/>
                  </a:lnTo>
                  <a:lnTo>
                    <a:pt x="1273" y="99"/>
                  </a:lnTo>
                  <a:lnTo>
                    <a:pt x="1273" y="112"/>
                  </a:lnTo>
                  <a:lnTo>
                    <a:pt x="1273" y="125"/>
                  </a:lnTo>
                  <a:lnTo>
                    <a:pt x="1273" y="137"/>
                  </a:lnTo>
                  <a:lnTo>
                    <a:pt x="1272" y="150"/>
                  </a:lnTo>
                  <a:lnTo>
                    <a:pt x="1271" y="163"/>
                  </a:lnTo>
                  <a:lnTo>
                    <a:pt x="1269" y="176"/>
                  </a:lnTo>
                  <a:lnTo>
                    <a:pt x="1267" y="189"/>
                  </a:lnTo>
                  <a:lnTo>
                    <a:pt x="1265" y="238"/>
                  </a:lnTo>
                  <a:lnTo>
                    <a:pt x="1266" y="285"/>
                  </a:lnTo>
                  <a:lnTo>
                    <a:pt x="1267" y="334"/>
                  </a:lnTo>
                  <a:lnTo>
                    <a:pt x="1270" y="380"/>
                  </a:lnTo>
                  <a:lnTo>
                    <a:pt x="1271" y="429"/>
                  </a:lnTo>
                  <a:lnTo>
                    <a:pt x="1271" y="474"/>
                  </a:lnTo>
                  <a:lnTo>
                    <a:pt x="1269" y="521"/>
                  </a:lnTo>
                  <a:lnTo>
                    <a:pt x="1263" y="567"/>
                  </a:lnTo>
                  <a:lnTo>
                    <a:pt x="1251" y="612"/>
                  </a:lnTo>
                  <a:lnTo>
                    <a:pt x="1234" y="658"/>
                  </a:lnTo>
                  <a:lnTo>
                    <a:pt x="1226" y="672"/>
                  </a:lnTo>
                  <a:lnTo>
                    <a:pt x="1217" y="686"/>
                  </a:lnTo>
                  <a:lnTo>
                    <a:pt x="1205" y="702"/>
                  </a:lnTo>
                  <a:lnTo>
                    <a:pt x="1193" y="717"/>
                  </a:lnTo>
                  <a:lnTo>
                    <a:pt x="1179" y="730"/>
                  </a:lnTo>
                  <a:lnTo>
                    <a:pt x="1164" y="742"/>
                  </a:lnTo>
                  <a:lnTo>
                    <a:pt x="1148" y="754"/>
                  </a:lnTo>
                  <a:lnTo>
                    <a:pt x="1131" y="764"/>
                  </a:lnTo>
                  <a:lnTo>
                    <a:pt x="1115" y="772"/>
                  </a:lnTo>
                  <a:lnTo>
                    <a:pt x="1098" y="778"/>
                  </a:lnTo>
                  <a:lnTo>
                    <a:pt x="1090" y="779"/>
                  </a:lnTo>
                  <a:lnTo>
                    <a:pt x="1083" y="781"/>
                  </a:lnTo>
                  <a:lnTo>
                    <a:pt x="1074" y="784"/>
                  </a:lnTo>
                  <a:lnTo>
                    <a:pt x="1068" y="786"/>
                  </a:lnTo>
                  <a:lnTo>
                    <a:pt x="1061" y="787"/>
                  </a:lnTo>
                  <a:lnTo>
                    <a:pt x="1055" y="790"/>
                  </a:lnTo>
                  <a:lnTo>
                    <a:pt x="1048" y="792"/>
                  </a:lnTo>
                  <a:lnTo>
                    <a:pt x="1042" y="794"/>
                  </a:lnTo>
                  <a:lnTo>
                    <a:pt x="1035" y="797"/>
                  </a:lnTo>
                  <a:lnTo>
                    <a:pt x="1028" y="800"/>
                  </a:lnTo>
                  <a:lnTo>
                    <a:pt x="1017" y="804"/>
                  </a:lnTo>
                  <a:lnTo>
                    <a:pt x="1006" y="806"/>
                  </a:lnTo>
                  <a:lnTo>
                    <a:pt x="996" y="809"/>
                  </a:lnTo>
                  <a:lnTo>
                    <a:pt x="986" y="810"/>
                  </a:lnTo>
                  <a:lnTo>
                    <a:pt x="977" y="811"/>
                  </a:lnTo>
                  <a:lnTo>
                    <a:pt x="967" y="811"/>
                  </a:lnTo>
                  <a:lnTo>
                    <a:pt x="955" y="812"/>
                  </a:lnTo>
                  <a:lnTo>
                    <a:pt x="944" y="813"/>
                  </a:lnTo>
                  <a:lnTo>
                    <a:pt x="932" y="815"/>
                  </a:lnTo>
                  <a:lnTo>
                    <a:pt x="921" y="817"/>
                  </a:lnTo>
                  <a:lnTo>
                    <a:pt x="899" y="822"/>
                  </a:lnTo>
                  <a:lnTo>
                    <a:pt x="880" y="824"/>
                  </a:lnTo>
                  <a:lnTo>
                    <a:pt x="860" y="827"/>
                  </a:lnTo>
                  <a:lnTo>
                    <a:pt x="841" y="830"/>
                  </a:lnTo>
                  <a:lnTo>
                    <a:pt x="822" y="830"/>
                  </a:lnTo>
                  <a:lnTo>
                    <a:pt x="803" y="832"/>
                  </a:lnTo>
                  <a:lnTo>
                    <a:pt x="783" y="832"/>
                  </a:lnTo>
                  <a:lnTo>
                    <a:pt x="764" y="834"/>
                  </a:lnTo>
                  <a:lnTo>
                    <a:pt x="744" y="835"/>
                  </a:lnTo>
                  <a:lnTo>
                    <a:pt x="724" y="837"/>
                  </a:lnTo>
                  <a:lnTo>
                    <a:pt x="688" y="841"/>
                  </a:lnTo>
                  <a:lnTo>
                    <a:pt x="654" y="842"/>
                  </a:lnTo>
                  <a:lnTo>
                    <a:pt x="621" y="841"/>
                  </a:lnTo>
                  <a:lnTo>
                    <a:pt x="592" y="840"/>
                  </a:lnTo>
                  <a:lnTo>
                    <a:pt x="565" y="836"/>
                  </a:lnTo>
                  <a:lnTo>
                    <a:pt x="539" y="831"/>
                  </a:lnTo>
                  <a:lnTo>
                    <a:pt x="515" y="825"/>
                  </a:lnTo>
                  <a:lnTo>
                    <a:pt x="494" y="819"/>
                  </a:lnTo>
                  <a:lnTo>
                    <a:pt x="476" y="811"/>
                  </a:lnTo>
                  <a:lnTo>
                    <a:pt x="458" y="802"/>
                  </a:lnTo>
                  <a:lnTo>
                    <a:pt x="452" y="800"/>
                  </a:lnTo>
                  <a:lnTo>
                    <a:pt x="443" y="800"/>
                  </a:lnTo>
                  <a:lnTo>
                    <a:pt x="432" y="802"/>
                  </a:lnTo>
                  <a:lnTo>
                    <a:pt x="418" y="804"/>
                  </a:lnTo>
                  <a:lnTo>
                    <a:pt x="403" y="808"/>
                  </a:lnTo>
                  <a:lnTo>
                    <a:pt x="388" y="810"/>
                  </a:lnTo>
                  <a:lnTo>
                    <a:pt x="373" y="812"/>
                  </a:lnTo>
                  <a:lnTo>
                    <a:pt x="358" y="812"/>
                  </a:lnTo>
                  <a:lnTo>
                    <a:pt x="344" y="811"/>
                  </a:lnTo>
                  <a:lnTo>
                    <a:pt x="333" y="808"/>
                  </a:lnTo>
                  <a:lnTo>
                    <a:pt x="317" y="804"/>
                  </a:lnTo>
                  <a:lnTo>
                    <a:pt x="301" y="805"/>
                  </a:lnTo>
                  <a:lnTo>
                    <a:pt x="280" y="809"/>
                  </a:lnTo>
                  <a:lnTo>
                    <a:pt x="259" y="815"/>
                  </a:lnTo>
                  <a:lnTo>
                    <a:pt x="236" y="822"/>
                  </a:lnTo>
                  <a:lnTo>
                    <a:pt x="211" y="829"/>
                  </a:lnTo>
                  <a:lnTo>
                    <a:pt x="186" y="834"/>
                  </a:lnTo>
                  <a:lnTo>
                    <a:pt x="161" y="837"/>
                  </a:lnTo>
                  <a:lnTo>
                    <a:pt x="136" y="835"/>
                  </a:lnTo>
                  <a:lnTo>
                    <a:pt x="111" y="830"/>
                  </a:lnTo>
                  <a:lnTo>
                    <a:pt x="104" y="827"/>
                  </a:lnTo>
                  <a:lnTo>
                    <a:pt x="99" y="824"/>
                  </a:lnTo>
                  <a:lnTo>
                    <a:pt x="92" y="821"/>
                  </a:lnTo>
                  <a:lnTo>
                    <a:pt x="89" y="816"/>
                  </a:lnTo>
                  <a:lnTo>
                    <a:pt x="85" y="811"/>
                  </a:lnTo>
                  <a:lnTo>
                    <a:pt x="83" y="805"/>
                  </a:lnTo>
                  <a:lnTo>
                    <a:pt x="83" y="798"/>
                  </a:lnTo>
                  <a:lnTo>
                    <a:pt x="85" y="790"/>
                  </a:lnTo>
                  <a:lnTo>
                    <a:pt x="90" y="779"/>
                  </a:lnTo>
                  <a:lnTo>
                    <a:pt x="96" y="767"/>
                  </a:lnTo>
                  <a:lnTo>
                    <a:pt x="99" y="761"/>
                  </a:lnTo>
                  <a:lnTo>
                    <a:pt x="98" y="756"/>
                  </a:lnTo>
                  <a:lnTo>
                    <a:pt x="95" y="754"/>
                  </a:lnTo>
                  <a:lnTo>
                    <a:pt x="90" y="752"/>
                  </a:lnTo>
                  <a:lnTo>
                    <a:pt x="83" y="752"/>
                  </a:lnTo>
                  <a:lnTo>
                    <a:pt x="75" y="752"/>
                  </a:lnTo>
                  <a:lnTo>
                    <a:pt x="68" y="752"/>
                  </a:lnTo>
                  <a:lnTo>
                    <a:pt x="62" y="753"/>
                  </a:lnTo>
                  <a:lnTo>
                    <a:pt x="58" y="754"/>
                  </a:lnTo>
                  <a:lnTo>
                    <a:pt x="55" y="754"/>
                  </a:lnTo>
                  <a:lnTo>
                    <a:pt x="55" y="749"/>
                  </a:lnTo>
                  <a:lnTo>
                    <a:pt x="58" y="740"/>
                  </a:lnTo>
                  <a:lnTo>
                    <a:pt x="60" y="725"/>
                  </a:lnTo>
                  <a:lnTo>
                    <a:pt x="65" y="708"/>
                  </a:lnTo>
                  <a:lnTo>
                    <a:pt x="68" y="689"/>
                  </a:lnTo>
                  <a:lnTo>
                    <a:pt x="71" y="668"/>
                  </a:lnTo>
                  <a:lnTo>
                    <a:pt x="71" y="650"/>
                  </a:lnTo>
                  <a:lnTo>
                    <a:pt x="68" y="634"/>
                  </a:lnTo>
                  <a:lnTo>
                    <a:pt x="64" y="622"/>
                  </a:lnTo>
                  <a:lnTo>
                    <a:pt x="53" y="616"/>
                  </a:lnTo>
                  <a:lnTo>
                    <a:pt x="41" y="611"/>
                  </a:lnTo>
                  <a:lnTo>
                    <a:pt x="31" y="610"/>
                  </a:lnTo>
                  <a:lnTo>
                    <a:pt x="22" y="606"/>
                  </a:lnTo>
                  <a:lnTo>
                    <a:pt x="15" y="604"/>
                  </a:lnTo>
                  <a:lnTo>
                    <a:pt x="9" y="603"/>
                  </a:lnTo>
                  <a:lnTo>
                    <a:pt x="6" y="601"/>
                  </a:lnTo>
                  <a:lnTo>
                    <a:pt x="3" y="601"/>
                  </a:lnTo>
                  <a:lnTo>
                    <a:pt x="2" y="599"/>
                  </a:lnTo>
                  <a:lnTo>
                    <a:pt x="0" y="599"/>
                  </a:lnTo>
                  <a:lnTo>
                    <a:pt x="4" y="596"/>
                  </a:lnTo>
                  <a:lnTo>
                    <a:pt x="11" y="590"/>
                  </a:lnTo>
                  <a:lnTo>
                    <a:pt x="21" y="582"/>
                  </a:lnTo>
                  <a:lnTo>
                    <a:pt x="34" y="571"/>
                  </a:lnTo>
                  <a:lnTo>
                    <a:pt x="47" y="559"/>
                  </a:lnTo>
                  <a:lnTo>
                    <a:pt x="60" y="547"/>
                  </a:lnTo>
                  <a:lnTo>
                    <a:pt x="71" y="537"/>
                  </a:lnTo>
                  <a:lnTo>
                    <a:pt x="81" y="529"/>
                  </a:lnTo>
                  <a:lnTo>
                    <a:pt x="90" y="523"/>
                  </a:lnTo>
                  <a:lnTo>
                    <a:pt x="92" y="522"/>
                  </a:lnTo>
                  <a:lnTo>
                    <a:pt x="121" y="496"/>
                  </a:lnTo>
                  <a:lnTo>
                    <a:pt x="190" y="451"/>
                  </a:lnTo>
                  <a:lnTo>
                    <a:pt x="294" y="394"/>
                  </a:lnTo>
                  <a:lnTo>
                    <a:pt x="419" y="327"/>
                  </a:lnTo>
                  <a:lnTo>
                    <a:pt x="553" y="257"/>
                  </a:lnTo>
                  <a:lnTo>
                    <a:pt x="688" y="189"/>
                  </a:lnTo>
                  <a:lnTo>
                    <a:pt x="812" y="127"/>
                  </a:lnTo>
                  <a:lnTo>
                    <a:pt x="916" y="78"/>
                  </a:lnTo>
                  <a:lnTo>
                    <a:pt x="984" y="44"/>
                  </a:lnTo>
                  <a:lnTo>
                    <a:pt x="1010" y="3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3" name="Freeform 251">
              <a:extLst>
                <a:ext uri="{FF2B5EF4-FFF2-40B4-BE49-F238E27FC236}">
                  <a16:creationId xmlns:a16="http://schemas.microsoft.com/office/drawing/2014/main" id="{F4062F7F-A284-CA6B-DDB1-57C712269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" y="2457"/>
              <a:ext cx="537" cy="325"/>
            </a:xfrm>
            <a:custGeom>
              <a:avLst/>
              <a:gdLst>
                <a:gd name="T0" fmla="*/ 941 w 1612"/>
                <a:gd name="T1" fmla="*/ 871 h 974"/>
                <a:gd name="T2" fmla="*/ 976 w 1612"/>
                <a:gd name="T3" fmla="*/ 907 h 974"/>
                <a:gd name="T4" fmla="*/ 1013 w 1612"/>
                <a:gd name="T5" fmla="*/ 935 h 974"/>
                <a:gd name="T6" fmla="*/ 1061 w 1612"/>
                <a:gd name="T7" fmla="*/ 947 h 974"/>
                <a:gd name="T8" fmla="*/ 1111 w 1612"/>
                <a:gd name="T9" fmla="*/ 943 h 974"/>
                <a:gd name="T10" fmla="*/ 1153 w 1612"/>
                <a:gd name="T11" fmla="*/ 924 h 974"/>
                <a:gd name="T12" fmla="*/ 1170 w 1612"/>
                <a:gd name="T13" fmla="*/ 849 h 974"/>
                <a:gd name="T14" fmla="*/ 1135 w 1612"/>
                <a:gd name="T15" fmla="*/ 772 h 974"/>
                <a:gd name="T16" fmla="*/ 1134 w 1612"/>
                <a:gd name="T17" fmla="*/ 741 h 974"/>
                <a:gd name="T18" fmla="*/ 1165 w 1612"/>
                <a:gd name="T19" fmla="*/ 725 h 974"/>
                <a:gd name="T20" fmla="*/ 1212 w 1612"/>
                <a:gd name="T21" fmla="*/ 705 h 974"/>
                <a:gd name="T22" fmla="*/ 1245 w 1612"/>
                <a:gd name="T23" fmla="*/ 703 h 974"/>
                <a:gd name="T24" fmla="*/ 1307 w 1612"/>
                <a:gd name="T25" fmla="*/ 683 h 974"/>
                <a:gd name="T26" fmla="*/ 1365 w 1612"/>
                <a:gd name="T27" fmla="*/ 659 h 974"/>
                <a:gd name="T28" fmla="*/ 1422 w 1612"/>
                <a:gd name="T29" fmla="*/ 670 h 974"/>
                <a:gd name="T30" fmla="*/ 1470 w 1612"/>
                <a:gd name="T31" fmla="*/ 691 h 974"/>
                <a:gd name="T32" fmla="*/ 1507 w 1612"/>
                <a:gd name="T33" fmla="*/ 673 h 974"/>
                <a:gd name="T34" fmla="*/ 1533 w 1612"/>
                <a:gd name="T35" fmla="*/ 627 h 974"/>
                <a:gd name="T36" fmla="*/ 1547 w 1612"/>
                <a:gd name="T37" fmla="*/ 605 h 974"/>
                <a:gd name="T38" fmla="*/ 1558 w 1612"/>
                <a:gd name="T39" fmla="*/ 590 h 974"/>
                <a:gd name="T40" fmla="*/ 1594 w 1612"/>
                <a:gd name="T41" fmla="*/ 505 h 974"/>
                <a:gd name="T42" fmla="*/ 1612 w 1612"/>
                <a:gd name="T43" fmla="*/ 401 h 974"/>
                <a:gd name="T44" fmla="*/ 1593 w 1612"/>
                <a:gd name="T45" fmla="*/ 337 h 974"/>
                <a:gd name="T46" fmla="*/ 1550 w 1612"/>
                <a:gd name="T47" fmla="*/ 289 h 974"/>
                <a:gd name="T48" fmla="*/ 1506 w 1612"/>
                <a:gd name="T49" fmla="*/ 250 h 974"/>
                <a:gd name="T50" fmla="*/ 1459 w 1612"/>
                <a:gd name="T51" fmla="*/ 221 h 974"/>
                <a:gd name="T52" fmla="*/ 1404 w 1612"/>
                <a:gd name="T53" fmla="*/ 207 h 974"/>
                <a:gd name="T54" fmla="*/ 1350 w 1612"/>
                <a:gd name="T55" fmla="*/ 203 h 974"/>
                <a:gd name="T56" fmla="*/ 1289 w 1612"/>
                <a:gd name="T57" fmla="*/ 157 h 974"/>
                <a:gd name="T58" fmla="*/ 1227 w 1612"/>
                <a:gd name="T59" fmla="*/ 69 h 974"/>
                <a:gd name="T60" fmla="*/ 1192 w 1612"/>
                <a:gd name="T61" fmla="*/ 37 h 974"/>
                <a:gd name="T62" fmla="*/ 1174 w 1612"/>
                <a:gd name="T63" fmla="*/ 37 h 974"/>
                <a:gd name="T64" fmla="*/ 1137 w 1612"/>
                <a:gd name="T65" fmla="*/ 68 h 974"/>
                <a:gd name="T66" fmla="*/ 1118 w 1612"/>
                <a:gd name="T67" fmla="*/ 82 h 974"/>
                <a:gd name="T68" fmla="*/ 1030 w 1612"/>
                <a:gd name="T69" fmla="*/ 72 h 974"/>
                <a:gd name="T70" fmla="*/ 894 w 1612"/>
                <a:gd name="T71" fmla="*/ 26 h 974"/>
                <a:gd name="T72" fmla="*/ 851 w 1612"/>
                <a:gd name="T73" fmla="*/ 8 h 974"/>
                <a:gd name="T74" fmla="*/ 806 w 1612"/>
                <a:gd name="T75" fmla="*/ 0 h 974"/>
                <a:gd name="T76" fmla="*/ 732 w 1612"/>
                <a:gd name="T77" fmla="*/ 28 h 974"/>
                <a:gd name="T78" fmla="*/ 677 w 1612"/>
                <a:gd name="T79" fmla="*/ 116 h 974"/>
                <a:gd name="T80" fmla="*/ 652 w 1612"/>
                <a:gd name="T81" fmla="*/ 176 h 974"/>
                <a:gd name="T82" fmla="*/ 556 w 1612"/>
                <a:gd name="T83" fmla="*/ 263 h 974"/>
                <a:gd name="T84" fmla="*/ 518 w 1612"/>
                <a:gd name="T85" fmla="*/ 270 h 974"/>
                <a:gd name="T86" fmla="*/ 481 w 1612"/>
                <a:gd name="T87" fmla="*/ 277 h 974"/>
                <a:gd name="T88" fmla="*/ 432 w 1612"/>
                <a:gd name="T89" fmla="*/ 301 h 974"/>
                <a:gd name="T90" fmla="*/ 400 w 1612"/>
                <a:gd name="T91" fmla="*/ 331 h 974"/>
                <a:gd name="T92" fmla="*/ 302 w 1612"/>
                <a:gd name="T93" fmla="*/ 369 h 974"/>
                <a:gd name="T94" fmla="*/ 125 w 1612"/>
                <a:gd name="T95" fmla="*/ 390 h 974"/>
                <a:gd name="T96" fmla="*/ 7 w 1612"/>
                <a:gd name="T97" fmla="*/ 384 h 974"/>
                <a:gd name="T98" fmla="*/ 5 w 1612"/>
                <a:gd name="T99" fmla="*/ 398 h 974"/>
                <a:gd name="T100" fmla="*/ 479 w 1612"/>
                <a:gd name="T101" fmla="*/ 944 h 974"/>
                <a:gd name="T102" fmla="*/ 642 w 1612"/>
                <a:gd name="T103" fmla="*/ 853 h 974"/>
                <a:gd name="T104" fmla="*/ 819 w 1612"/>
                <a:gd name="T105" fmla="*/ 830 h 974"/>
                <a:gd name="T106" fmla="*/ 903 w 1612"/>
                <a:gd name="T107" fmla="*/ 837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12" h="974">
                  <a:moveTo>
                    <a:pt x="911" y="838"/>
                  </a:moveTo>
                  <a:lnTo>
                    <a:pt x="918" y="847"/>
                  </a:lnTo>
                  <a:lnTo>
                    <a:pt x="925" y="855"/>
                  </a:lnTo>
                  <a:lnTo>
                    <a:pt x="932" y="863"/>
                  </a:lnTo>
                  <a:lnTo>
                    <a:pt x="941" y="871"/>
                  </a:lnTo>
                  <a:lnTo>
                    <a:pt x="948" y="878"/>
                  </a:lnTo>
                  <a:lnTo>
                    <a:pt x="954" y="885"/>
                  </a:lnTo>
                  <a:lnTo>
                    <a:pt x="962" y="892"/>
                  </a:lnTo>
                  <a:lnTo>
                    <a:pt x="969" y="900"/>
                  </a:lnTo>
                  <a:lnTo>
                    <a:pt x="976" y="907"/>
                  </a:lnTo>
                  <a:lnTo>
                    <a:pt x="984" y="916"/>
                  </a:lnTo>
                  <a:lnTo>
                    <a:pt x="990" y="921"/>
                  </a:lnTo>
                  <a:lnTo>
                    <a:pt x="997" y="925"/>
                  </a:lnTo>
                  <a:lnTo>
                    <a:pt x="1005" y="931"/>
                  </a:lnTo>
                  <a:lnTo>
                    <a:pt x="1013" y="935"/>
                  </a:lnTo>
                  <a:lnTo>
                    <a:pt x="1024" y="938"/>
                  </a:lnTo>
                  <a:lnTo>
                    <a:pt x="1034" y="942"/>
                  </a:lnTo>
                  <a:lnTo>
                    <a:pt x="1043" y="944"/>
                  </a:lnTo>
                  <a:lnTo>
                    <a:pt x="1053" y="947"/>
                  </a:lnTo>
                  <a:lnTo>
                    <a:pt x="1061" y="947"/>
                  </a:lnTo>
                  <a:lnTo>
                    <a:pt x="1069" y="947"/>
                  </a:lnTo>
                  <a:lnTo>
                    <a:pt x="1081" y="946"/>
                  </a:lnTo>
                  <a:lnTo>
                    <a:pt x="1091" y="946"/>
                  </a:lnTo>
                  <a:lnTo>
                    <a:pt x="1100" y="944"/>
                  </a:lnTo>
                  <a:lnTo>
                    <a:pt x="1111" y="943"/>
                  </a:lnTo>
                  <a:lnTo>
                    <a:pt x="1118" y="942"/>
                  </a:lnTo>
                  <a:lnTo>
                    <a:pt x="1128" y="938"/>
                  </a:lnTo>
                  <a:lnTo>
                    <a:pt x="1136" y="936"/>
                  </a:lnTo>
                  <a:lnTo>
                    <a:pt x="1145" y="931"/>
                  </a:lnTo>
                  <a:lnTo>
                    <a:pt x="1153" y="924"/>
                  </a:lnTo>
                  <a:lnTo>
                    <a:pt x="1161" y="915"/>
                  </a:lnTo>
                  <a:lnTo>
                    <a:pt x="1170" y="902"/>
                  </a:lnTo>
                  <a:lnTo>
                    <a:pt x="1173" y="885"/>
                  </a:lnTo>
                  <a:lnTo>
                    <a:pt x="1173" y="867"/>
                  </a:lnTo>
                  <a:lnTo>
                    <a:pt x="1170" y="849"/>
                  </a:lnTo>
                  <a:lnTo>
                    <a:pt x="1164" y="833"/>
                  </a:lnTo>
                  <a:lnTo>
                    <a:pt x="1156" y="816"/>
                  </a:lnTo>
                  <a:lnTo>
                    <a:pt x="1148" y="799"/>
                  </a:lnTo>
                  <a:lnTo>
                    <a:pt x="1140" y="785"/>
                  </a:lnTo>
                  <a:lnTo>
                    <a:pt x="1135" y="772"/>
                  </a:lnTo>
                  <a:lnTo>
                    <a:pt x="1130" y="762"/>
                  </a:lnTo>
                  <a:lnTo>
                    <a:pt x="1129" y="755"/>
                  </a:lnTo>
                  <a:lnTo>
                    <a:pt x="1129" y="749"/>
                  </a:lnTo>
                  <a:lnTo>
                    <a:pt x="1130" y="745"/>
                  </a:lnTo>
                  <a:lnTo>
                    <a:pt x="1134" y="741"/>
                  </a:lnTo>
                  <a:lnTo>
                    <a:pt x="1139" y="737"/>
                  </a:lnTo>
                  <a:lnTo>
                    <a:pt x="1143" y="734"/>
                  </a:lnTo>
                  <a:lnTo>
                    <a:pt x="1150" y="731"/>
                  </a:lnTo>
                  <a:lnTo>
                    <a:pt x="1158" y="729"/>
                  </a:lnTo>
                  <a:lnTo>
                    <a:pt x="1165" y="725"/>
                  </a:lnTo>
                  <a:lnTo>
                    <a:pt x="1173" y="722"/>
                  </a:lnTo>
                  <a:lnTo>
                    <a:pt x="1186" y="715"/>
                  </a:lnTo>
                  <a:lnTo>
                    <a:pt x="1197" y="710"/>
                  </a:lnTo>
                  <a:lnTo>
                    <a:pt x="1205" y="708"/>
                  </a:lnTo>
                  <a:lnTo>
                    <a:pt x="1212" y="705"/>
                  </a:lnTo>
                  <a:lnTo>
                    <a:pt x="1218" y="704"/>
                  </a:lnTo>
                  <a:lnTo>
                    <a:pt x="1226" y="704"/>
                  </a:lnTo>
                  <a:lnTo>
                    <a:pt x="1232" y="704"/>
                  </a:lnTo>
                  <a:lnTo>
                    <a:pt x="1238" y="704"/>
                  </a:lnTo>
                  <a:lnTo>
                    <a:pt x="1245" y="703"/>
                  </a:lnTo>
                  <a:lnTo>
                    <a:pt x="1255" y="702"/>
                  </a:lnTo>
                  <a:lnTo>
                    <a:pt x="1270" y="698"/>
                  </a:lnTo>
                  <a:lnTo>
                    <a:pt x="1283" y="693"/>
                  </a:lnTo>
                  <a:lnTo>
                    <a:pt x="1296" y="689"/>
                  </a:lnTo>
                  <a:lnTo>
                    <a:pt x="1307" y="683"/>
                  </a:lnTo>
                  <a:lnTo>
                    <a:pt x="1317" y="677"/>
                  </a:lnTo>
                  <a:lnTo>
                    <a:pt x="1328" y="671"/>
                  </a:lnTo>
                  <a:lnTo>
                    <a:pt x="1339" y="666"/>
                  </a:lnTo>
                  <a:lnTo>
                    <a:pt x="1352" y="661"/>
                  </a:lnTo>
                  <a:lnTo>
                    <a:pt x="1365" y="659"/>
                  </a:lnTo>
                  <a:lnTo>
                    <a:pt x="1379" y="659"/>
                  </a:lnTo>
                  <a:lnTo>
                    <a:pt x="1391" y="659"/>
                  </a:lnTo>
                  <a:lnTo>
                    <a:pt x="1402" y="661"/>
                  </a:lnTo>
                  <a:lnTo>
                    <a:pt x="1412" y="666"/>
                  </a:lnTo>
                  <a:lnTo>
                    <a:pt x="1422" y="670"/>
                  </a:lnTo>
                  <a:lnTo>
                    <a:pt x="1432" y="676"/>
                  </a:lnTo>
                  <a:lnTo>
                    <a:pt x="1443" y="680"/>
                  </a:lnTo>
                  <a:lnTo>
                    <a:pt x="1451" y="685"/>
                  </a:lnTo>
                  <a:lnTo>
                    <a:pt x="1462" y="689"/>
                  </a:lnTo>
                  <a:lnTo>
                    <a:pt x="1470" y="691"/>
                  </a:lnTo>
                  <a:lnTo>
                    <a:pt x="1479" y="691"/>
                  </a:lnTo>
                  <a:lnTo>
                    <a:pt x="1488" y="690"/>
                  </a:lnTo>
                  <a:lnTo>
                    <a:pt x="1494" y="686"/>
                  </a:lnTo>
                  <a:lnTo>
                    <a:pt x="1501" y="680"/>
                  </a:lnTo>
                  <a:lnTo>
                    <a:pt x="1507" y="673"/>
                  </a:lnTo>
                  <a:lnTo>
                    <a:pt x="1513" y="665"/>
                  </a:lnTo>
                  <a:lnTo>
                    <a:pt x="1518" y="655"/>
                  </a:lnTo>
                  <a:lnTo>
                    <a:pt x="1522" y="646"/>
                  </a:lnTo>
                  <a:lnTo>
                    <a:pt x="1527" y="635"/>
                  </a:lnTo>
                  <a:lnTo>
                    <a:pt x="1533" y="627"/>
                  </a:lnTo>
                  <a:lnTo>
                    <a:pt x="1538" y="617"/>
                  </a:lnTo>
                  <a:lnTo>
                    <a:pt x="1540" y="614"/>
                  </a:lnTo>
                  <a:lnTo>
                    <a:pt x="1543" y="611"/>
                  </a:lnTo>
                  <a:lnTo>
                    <a:pt x="1545" y="608"/>
                  </a:lnTo>
                  <a:lnTo>
                    <a:pt x="1547" y="605"/>
                  </a:lnTo>
                  <a:lnTo>
                    <a:pt x="1550" y="603"/>
                  </a:lnTo>
                  <a:lnTo>
                    <a:pt x="1552" y="599"/>
                  </a:lnTo>
                  <a:lnTo>
                    <a:pt x="1555" y="596"/>
                  </a:lnTo>
                  <a:lnTo>
                    <a:pt x="1556" y="593"/>
                  </a:lnTo>
                  <a:lnTo>
                    <a:pt x="1558" y="590"/>
                  </a:lnTo>
                  <a:lnTo>
                    <a:pt x="1561" y="586"/>
                  </a:lnTo>
                  <a:lnTo>
                    <a:pt x="1570" y="567"/>
                  </a:lnTo>
                  <a:lnTo>
                    <a:pt x="1580" y="547"/>
                  </a:lnTo>
                  <a:lnTo>
                    <a:pt x="1588" y="527"/>
                  </a:lnTo>
                  <a:lnTo>
                    <a:pt x="1594" y="505"/>
                  </a:lnTo>
                  <a:lnTo>
                    <a:pt x="1601" y="485"/>
                  </a:lnTo>
                  <a:lnTo>
                    <a:pt x="1606" y="465"/>
                  </a:lnTo>
                  <a:lnTo>
                    <a:pt x="1609" y="444"/>
                  </a:lnTo>
                  <a:lnTo>
                    <a:pt x="1612" y="422"/>
                  </a:lnTo>
                  <a:lnTo>
                    <a:pt x="1612" y="401"/>
                  </a:lnTo>
                  <a:lnTo>
                    <a:pt x="1611" y="381"/>
                  </a:lnTo>
                  <a:lnTo>
                    <a:pt x="1608" y="370"/>
                  </a:lnTo>
                  <a:lnTo>
                    <a:pt x="1605" y="358"/>
                  </a:lnTo>
                  <a:lnTo>
                    <a:pt x="1600" y="347"/>
                  </a:lnTo>
                  <a:lnTo>
                    <a:pt x="1593" y="337"/>
                  </a:lnTo>
                  <a:lnTo>
                    <a:pt x="1586" y="327"/>
                  </a:lnTo>
                  <a:lnTo>
                    <a:pt x="1577" y="317"/>
                  </a:lnTo>
                  <a:lnTo>
                    <a:pt x="1569" y="307"/>
                  </a:lnTo>
                  <a:lnTo>
                    <a:pt x="1559" y="298"/>
                  </a:lnTo>
                  <a:lnTo>
                    <a:pt x="1550" y="289"/>
                  </a:lnTo>
                  <a:lnTo>
                    <a:pt x="1540" y="282"/>
                  </a:lnTo>
                  <a:lnTo>
                    <a:pt x="1531" y="275"/>
                  </a:lnTo>
                  <a:lnTo>
                    <a:pt x="1524" y="266"/>
                  </a:lnTo>
                  <a:lnTo>
                    <a:pt x="1515" y="258"/>
                  </a:lnTo>
                  <a:lnTo>
                    <a:pt x="1506" y="250"/>
                  </a:lnTo>
                  <a:lnTo>
                    <a:pt x="1496" y="243"/>
                  </a:lnTo>
                  <a:lnTo>
                    <a:pt x="1488" y="237"/>
                  </a:lnTo>
                  <a:lnTo>
                    <a:pt x="1478" y="231"/>
                  </a:lnTo>
                  <a:lnTo>
                    <a:pt x="1469" y="225"/>
                  </a:lnTo>
                  <a:lnTo>
                    <a:pt x="1459" y="221"/>
                  </a:lnTo>
                  <a:lnTo>
                    <a:pt x="1448" y="219"/>
                  </a:lnTo>
                  <a:lnTo>
                    <a:pt x="1438" y="216"/>
                  </a:lnTo>
                  <a:lnTo>
                    <a:pt x="1426" y="213"/>
                  </a:lnTo>
                  <a:lnTo>
                    <a:pt x="1415" y="210"/>
                  </a:lnTo>
                  <a:lnTo>
                    <a:pt x="1404" y="207"/>
                  </a:lnTo>
                  <a:lnTo>
                    <a:pt x="1394" y="203"/>
                  </a:lnTo>
                  <a:lnTo>
                    <a:pt x="1382" y="201"/>
                  </a:lnTo>
                  <a:lnTo>
                    <a:pt x="1371" y="200"/>
                  </a:lnTo>
                  <a:lnTo>
                    <a:pt x="1360" y="201"/>
                  </a:lnTo>
                  <a:lnTo>
                    <a:pt x="1350" y="203"/>
                  </a:lnTo>
                  <a:lnTo>
                    <a:pt x="1339" y="208"/>
                  </a:lnTo>
                  <a:lnTo>
                    <a:pt x="1323" y="196"/>
                  </a:lnTo>
                  <a:lnTo>
                    <a:pt x="1310" y="184"/>
                  </a:lnTo>
                  <a:lnTo>
                    <a:pt x="1298" y="171"/>
                  </a:lnTo>
                  <a:lnTo>
                    <a:pt x="1289" y="157"/>
                  </a:lnTo>
                  <a:lnTo>
                    <a:pt x="1278" y="143"/>
                  </a:lnTo>
                  <a:lnTo>
                    <a:pt x="1267" y="127"/>
                  </a:lnTo>
                  <a:lnTo>
                    <a:pt x="1257" y="108"/>
                  </a:lnTo>
                  <a:lnTo>
                    <a:pt x="1242" y="89"/>
                  </a:lnTo>
                  <a:lnTo>
                    <a:pt x="1227" y="69"/>
                  </a:lnTo>
                  <a:lnTo>
                    <a:pt x="1208" y="46"/>
                  </a:lnTo>
                  <a:lnTo>
                    <a:pt x="1205" y="44"/>
                  </a:lnTo>
                  <a:lnTo>
                    <a:pt x="1202" y="40"/>
                  </a:lnTo>
                  <a:lnTo>
                    <a:pt x="1197" y="38"/>
                  </a:lnTo>
                  <a:lnTo>
                    <a:pt x="1192" y="37"/>
                  </a:lnTo>
                  <a:lnTo>
                    <a:pt x="1189" y="36"/>
                  </a:lnTo>
                  <a:lnTo>
                    <a:pt x="1184" y="36"/>
                  </a:lnTo>
                  <a:lnTo>
                    <a:pt x="1180" y="36"/>
                  </a:lnTo>
                  <a:lnTo>
                    <a:pt x="1178" y="36"/>
                  </a:lnTo>
                  <a:lnTo>
                    <a:pt x="1174" y="37"/>
                  </a:lnTo>
                  <a:lnTo>
                    <a:pt x="1173" y="38"/>
                  </a:lnTo>
                  <a:lnTo>
                    <a:pt x="1160" y="49"/>
                  </a:lnTo>
                  <a:lnTo>
                    <a:pt x="1150" y="57"/>
                  </a:lnTo>
                  <a:lnTo>
                    <a:pt x="1143" y="62"/>
                  </a:lnTo>
                  <a:lnTo>
                    <a:pt x="1137" y="68"/>
                  </a:lnTo>
                  <a:lnTo>
                    <a:pt x="1135" y="70"/>
                  </a:lnTo>
                  <a:lnTo>
                    <a:pt x="1131" y="72"/>
                  </a:lnTo>
                  <a:lnTo>
                    <a:pt x="1127" y="76"/>
                  </a:lnTo>
                  <a:lnTo>
                    <a:pt x="1123" y="78"/>
                  </a:lnTo>
                  <a:lnTo>
                    <a:pt x="1118" y="82"/>
                  </a:lnTo>
                  <a:lnTo>
                    <a:pt x="1111" y="87"/>
                  </a:lnTo>
                  <a:lnTo>
                    <a:pt x="1100" y="87"/>
                  </a:lnTo>
                  <a:lnTo>
                    <a:pt x="1083" y="84"/>
                  </a:lnTo>
                  <a:lnTo>
                    <a:pt x="1059" y="80"/>
                  </a:lnTo>
                  <a:lnTo>
                    <a:pt x="1030" y="72"/>
                  </a:lnTo>
                  <a:lnTo>
                    <a:pt x="1000" y="64"/>
                  </a:lnTo>
                  <a:lnTo>
                    <a:pt x="969" y="55"/>
                  </a:lnTo>
                  <a:lnTo>
                    <a:pt x="940" y="44"/>
                  </a:lnTo>
                  <a:lnTo>
                    <a:pt x="913" y="36"/>
                  </a:lnTo>
                  <a:lnTo>
                    <a:pt x="894" y="26"/>
                  </a:lnTo>
                  <a:lnTo>
                    <a:pt x="881" y="20"/>
                  </a:lnTo>
                  <a:lnTo>
                    <a:pt x="876" y="15"/>
                  </a:lnTo>
                  <a:lnTo>
                    <a:pt x="868" y="13"/>
                  </a:lnTo>
                  <a:lnTo>
                    <a:pt x="860" y="11"/>
                  </a:lnTo>
                  <a:lnTo>
                    <a:pt x="851" y="8"/>
                  </a:lnTo>
                  <a:lnTo>
                    <a:pt x="842" y="6"/>
                  </a:lnTo>
                  <a:lnTo>
                    <a:pt x="832" y="3"/>
                  </a:lnTo>
                  <a:lnTo>
                    <a:pt x="823" y="3"/>
                  </a:lnTo>
                  <a:lnTo>
                    <a:pt x="814" y="1"/>
                  </a:lnTo>
                  <a:lnTo>
                    <a:pt x="806" y="0"/>
                  </a:lnTo>
                  <a:lnTo>
                    <a:pt x="800" y="0"/>
                  </a:lnTo>
                  <a:lnTo>
                    <a:pt x="782" y="0"/>
                  </a:lnTo>
                  <a:lnTo>
                    <a:pt x="766" y="6"/>
                  </a:lnTo>
                  <a:lnTo>
                    <a:pt x="748" y="15"/>
                  </a:lnTo>
                  <a:lnTo>
                    <a:pt x="732" y="28"/>
                  </a:lnTo>
                  <a:lnTo>
                    <a:pt x="718" y="44"/>
                  </a:lnTo>
                  <a:lnTo>
                    <a:pt x="705" y="61"/>
                  </a:lnTo>
                  <a:lnTo>
                    <a:pt x="693" y="78"/>
                  </a:lnTo>
                  <a:lnTo>
                    <a:pt x="684" y="97"/>
                  </a:lnTo>
                  <a:lnTo>
                    <a:pt x="677" y="116"/>
                  </a:lnTo>
                  <a:lnTo>
                    <a:pt x="674" y="132"/>
                  </a:lnTo>
                  <a:lnTo>
                    <a:pt x="673" y="135"/>
                  </a:lnTo>
                  <a:lnTo>
                    <a:pt x="669" y="145"/>
                  </a:lnTo>
                  <a:lnTo>
                    <a:pt x="663" y="159"/>
                  </a:lnTo>
                  <a:lnTo>
                    <a:pt x="652" y="176"/>
                  </a:lnTo>
                  <a:lnTo>
                    <a:pt x="640" y="195"/>
                  </a:lnTo>
                  <a:lnTo>
                    <a:pt x="625" y="215"/>
                  </a:lnTo>
                  <a:lnTo>
                    <a:pt x="606" y="233"/>
                  </a:lnTo>
                  <a:lnTo>
                    <a:pt x="582" y="250"/>
                  </a:lnTo>
                  <a:lnTo>
                    <a:pt x="556" y="263"/>
                  </a:lnTo>
                  <a:lnTo>
                    <a:pt x="525" y="271"/>
                  </a:lnTo>
                  <a:lnTo>
                    <a:pt x="525" y="270"/>
                  </a:lnTo>
                  <a:lnTo>
                    <a:pt x="524" y="270"/>
                  </a:lnTo>
                  <a:lnTo>
                    <a:pt x="521" y="270"/>
                  </a:lnTo>
                  <a:lnTo>
                    <a:pt x="518" y="270"/>
                  </a:lnTo>
                  <a:lnTo>
                    <a:pt x="513" y="270"/>
                  </a:lnTo>
                  <a:lnTo>
                    <a:pt x="507" y="271"/>
                  </a:lnTo>
                  <a:lnTo>
                    <a:pt x="500" y="271"/>
                  </a:lnTo>
                  <a:lnTo>
                    <a:pt x="490" y="273"/>
                  </a:lnTo>
                  <a:lnTo>
                    <a:pt x="481" y="277"/>
                  </a:lnTo>
                  <a:lnTo>
                    <a:pt x="468" y="281"/>
                  </a:lnTo>
                  <a:lnTo>
                    <a:pt x="456" y="285"/>
                  </a:lnTo>
                  <a:lnTo>
                    <a:pt x="446" y="290"/>
                  </a:lnTo>
                  <a:lnTo>
                    <a:pt x="438" y="296"/>
                  </a:lnTo>
                  <a:lnTo>
                    <a:pt x="432" y="301"/>
                  </a:lnTo>
                  <a:lnTo>
                    <a:pt x="426" y="307"/>
                  </a:lnTo>
                  <a:lnTo>
                    <a:pt x="420" y="313"/>
                  </a:lnTo>
                  <a:lnTo>
                    <a:pt x="414" y="319"/>
                  </a:lnTo>
                  <a:lnTo>
                    <a:pt x="407" y="326"/>
                  </a:lnTo>
                  <a:lnTo>
                    <a:pt x="400" y="331"/>
                  </a:lnTo>
                  <a:lnTo>
                    <a:pt x="389" y="338"/>
                  </a:lnTo>
                  <a:lnTo>
                    <a:pt x="375" y="344"/>
                  </a:lnTo>
                  <a:lnTo>
                    <a:pt x="356" y="352"/>
                  </a:lnTo>
                  <a:lnTo>
                    <a:pt x="330" y="360"/>
                  </a:lnTo>
                  <a:lnTo>
                    <a:pt x="302" y="369"/>
                  </a:lnTo>
                  <a:lnTo>
                    <a:pt x="270" y="376"/>
                  </a:lnTo>
                  <a:lnTo>
                    <a:pt x="236" y="383"/>
                  </a:lnTo>
                  <a:lnTo>
                    <a:pt x="199" y="386"/>
                  </a:lnTo>
                  <a:lnTo>
                    <a:pt x="162" y="390"/>
                  </a:lnTo>
                  <a:lnTo>
                    <a:pt x="125" y="390"/>
                  </a:lnTo>
                  <a:lnTo>
                    <a:pt x="89" y="386"/>
                  </a:lnTo>
                  <a:lnTo>
                    <a:pt x="56" y="383"/>
                  </a:lnTo>
                  <a:lnTo>
                    <a:pt x="34" y="382"/>
                  </a:lnTo>
                  <a:lnTo>
                    <a:pt x="17" y="382"/>
                  </a:lnTo>
                  <a:lnTo>
                    <a:pt x="7" y="384"/>
                  </a:lnTo>
                  <a:lnTo>
                    <a:pt x="3" y="386"/>
                  </a:lnTo>
                  <a:lnTo>
                    <a:pt x="0" y="390"/>
                  </a:lnTo>
                  <a:lnTo>
                    <a:pt x="2" y="394"/>
                  </a:lnTo>
                  <a:lnTo>
                    <a:pt x="4" y="396"/>
                  </a:lnTo>
                  <a:lnTo>
                    <a:pt x="5" y="398"/>
                  </a:lnTo>
                  <a:lnTo>
                    <a:pt x="6" y="400"/>
                  </a:lnTo>
                  <a:lnTo>
                    <a:pt x="445" y="974"/>
                  </a:lnTo>
                  <a:lnTo>
                    <a:pt x="450" y="969"/>
                  </a:lnTo>
                  <a:lnTo>
                    <a:pt x="462" y="960"/>
                  </a:lnTo>
                  <a:lnTo>
                    <a:pt x="479" y="944"/>
                  </a:lnTo>
                  <a:lnTo>
                    <a:pt x="504" y="928"/>
                  </a:lnTo>
                  <a:lnTo>
                    <a:pt x="533" y="907"/>
                  </a:lnTo>
                  <a:lnTo>
                    <a:pt x="568" y="887"/>
                  </a:lnTo>
                  <a:lnTo>
                    <a:pt x="603" y="869"/>
                  </a:lnTo>
                  <a:lnTo>
                    <a:pt x="642" y="853"/>
                  </a:lnTo>
                  <a:lnTo>
                    <a:pt x="682" y="841"/>
                  </a:lnTo>
                  <a:lnTo>
                    <a:pt x="720" y="835"/>
                  </a:lnTo>
                  <a:lnTo>
                    <a:pt x="758" y="833"/>
                  </a:lnTo>
                  <a:lnTo>
                    <a:pt x="791" y="830"/>
                  </a:lnTo>
                  <a:lnTo>
                    <a:pt x="819" y="830"/>
                  </a:lnTo>
                  <a:lnTo>
                    <a:pt x="844" y="830"/>
                  </a:lnTo>
                  <a:lnTo>
                    <a:pt x="864" y="833"/>
                  </a:lnTo>
                  <a:lnTo>
                    <a:pt x="881" y="834"/>
                  </a:lnTo>
                  <a:lnTo>
                    <a:pt x="894" y="835"/>
                  </a:lnTo>
                  <a:lnTo>
                    <a:pt x="903" y="837"/>
                  </a:lnTo>
                  <a:lnTo>
                    <a:pt x="909" y="837"/>
                  </a:lnTo>
                  <a:lnTo>
                    <a:pt x="911" y="838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4" name="Freeform 252">
              <a:extLst>
                <a:ext uri="{FF2B5EF4-FFF2-40B4-BE49-F238E27FC236}">
                  <a16:creationId xmlns:a16="http://schemas.microsoft.com/office/drawing/2014/main" id="{4DC12088-6D05-4972-A2E5-C5CA3BD1A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" y="2457"/>
              <a:ext cx="537" cy="325"/>
            </a:xfrm>
            <a:custGeom>
              <a:avLst/>
              <a:gdLst>
                <a:gd name="T0" fmla="*/ 941 w 1612"/>
                <a:gd name="T1" fmla="*/ 871 h 974"/>
                <a:gd name="T2" fmla="*/ 976 w 1612"/>
                <a:gd name="T3" fmla="*/ 907 h 974"/>
                <a:gd name="T4" fmla="*/ 1013 w 1612"/>
                <a:gd name="T5" fmla="*/ 935 h 974"/>
                <a:gd name="T6" fmla="*/ 1061 w 1612"/>
                <a:gd name="T7" fmla="*/ 947 h 974"/>
                <a:gd name="T8" fmla="*/ 1111 w 1612"/>
                <a:gd name="T9" fmla="*/ 943 h 974"/>
                <a:gd name="T10" fmla="*/ 1153 w 1612"/>
                <a:gd name="T11" fmla="*/ 924 h 974"/>
                <a:gd name="T12" fmla="*/ 1170 w 1612"/>
                <a:gd name="T13" fmla="*/ 849 h 974"/>
                <a:gd name="T14" fmla="*/ 1135 w 1612"/>
                <a:gd name="T15" fmla="*/ 772 h 974"/>
                <a:gd name="T16" fmla="*/ 1134 w 1612"/>
                <a:gd name="T17" fmla="*/ 741 h 974"/>
                <a:gd name="T18" fmla="*/ 1165 w 1612"/>
                <a:gd name="T19" fmla="*/ 725 h 974"/>
                <a:gd name="T20" fmla="*/ 1212 w 1612"/>
                <a:gd name="T21" fmla="*/ 705 h 974"/>
                <a:gd name="T22" fmla="*/ 1245 w 1612"/>
                <a:gd name="T23" fmla="*/ 703 h 974"/>
                <a:gd name="T24" fmla="*/ 1307 w 1612"/>
                <a:gd name="T25" fmla="*/ 683 h 974"/>
                <a:gd name="T26" fmla="*/ 1365 w 1612"/>
                <a:gd name="T27" fmla="*/ 659 h 974"/>
                <a:gd name="T28" fmla="*/ 1422 w 1612"/>
                <a:gd name="T29" fmla="*/ 670 h 974"/>
                <a:gd name="T30" fmla="*/ 1470 w 1612"/>
                <a:gd name="T31" fmla="*/ 691 h 974"/>
                <a:gd name="T32" fmla="*/ 1507 w 1612"/>
                <a:gd name="T33" fmla="*/ 673 h 974"/>
                <a:gd name="T34" fmla="*/ 1533 w 1612"/>
                <a:gd name="T35" fmla="*/ 627 h 974"/>
                <a:gd name="T36" fmla="*/ 1547 w 1612"/>
                <a:gd name="T37" fmla="*/ 605 h 974"/>
                <a:gd name="T38" fmla="*/ 1558 w 1612"/>
                <a:gd name="T39" fmla="*/ 590 h 974"/>
                <a:gd name="T40" fmla="*/ 1594 w 1612"/>
                <a:gd name="T41" fmla="*/ 505 h 974"/>
                <a:gd name="T42" fmla="*/ 1612 w 1612"/>
                <a:gd name="T43" fmla="*/ 401 h 974"/>
                <a:gd name="T44" fmla="*/ 1593 w 1612"/>
                <a:gd name="T45" fmla="*/ 337 h 974"/>
                <a:gd name="T46" fmla="*/ 1550 w 1612"/>
                <a:gd name="T47" fmla="*/ 289 h 974"/>
                <a:gd name="T48" fmla="*/ 1506 w 1612"/>
                <a:gd name="T49" fmla="*/ 250 h 974"/>
                <a:gd name="T50" fmla="*/ 1459 w 1612"/>
                <a:gd name="T51" fmla="*/ 221 h 974"/>
                <a:gd name="T52" fmla="*/ 1404 w 1612"/>
                <a:gd name="T53" fmla="*/ 207 h 974"/>
                <a:gd name="T54" fmla="*/ 1350 w 1612"/>
                <a:gd name="T55" fmla="*/ 203 h 974"/>
                <a:gd name="T56" fmla="*/ 1289 w 1612"/>
                <a:gd name="T57" fmla="*/ 157 h 974"/>
                <a:gd name="T58" fmla="*/ 1227 w 1612"/>
                <a:gd name="T59" fmla="*/ 69 h 974"/>
                <a:gd name="T60" fmla="*/ 1192 w 1612"/>
                <a:gd name="T61" fmla="*/ 37 h 974"/>
                <a:gd name="T62" fmla="*/ 1174 w 1612"/>
                <a:gd name="T63" fmla="*/ 37 h 974"/>
                <a:gd name="T64" fmla="*/ 1137 w 1612"/>
                <a:gd name="T65" fmla="*/ 68 h 974"/>
                <a:gd name="T66" fmla="*/ 1118 w 1612"/>
                <a:gd name="T67" fmla="*/ 82 h 974"/>
                <a:gd name="T68" fmla="*/ 1030 w 1612"/>
                <a:gd name="T69" fmla="*/ 72 h 974"/>
                <a:gd name="T70" fmla="*/ 894 w 1612"/>
                <a:gd name="T71" fmla="*/ 26 h 974"/>
                <a:gd name="T72" fmla="*/ 851 w 1612"/>
                <a:gd name="T73" fmla="*/ 8 h 974"/>
                <a:gd name="T74" fmla="*/ 806 w 1612"/>
                <a:gd name="T75" fmla="*/ 0 h 974"/>
                <a:gd name="T76" fmla="*/ 732 w 1612"/>
                <a:gd name="T77" fmla="*/ 28 h 974"/>
                <a:gd name="T78" fmla="*/ 677 w 1612"/>
                <a:gd name="T79" fmla="*/ 116 h 974"/>
                <a:gd name="T80" fmla="*/ 652 w 1612"/>
                <a:gd name="T81" fmla="*/ 176 h 974"/>
                <a:gd name="T82" fmla="*/ 556 w 1612"/>
                <a:gd name="T83" fmla="*/ 263 h 974"/>
                <a:gd name="T84" fmla="*/ 518 w 1612"/>
                <a:gd name="T85" fmla="*/ 270 h 974"/>
                <a:gd name="T86" fmla="*/ 481 w 1612"/>
                <a:gd name="T87" fmla="*/ 277 h 974"/>
                <a:gd name="T88" fmla="*/ 432 w 1612"/>
                <a:gd name="T89" fmla="*/ 301 h 974"/>
                <a:gd name="T90" fmla="*/ 400 w 1612"/>
                <a:gd name="T91" fmla="*/ 331 h 974"/>
                <a:gd name="T92" fmla="*/ 302 w 1612"/>
                <a:gd name="T93" fmla="*/ 369 h 974"/>
                <a:gd name="T94" fmla="*/ 125 w 1612"/>
                <a:gd name="T95" fmla="*/ 390 h 974"/>
                <a:gd name="T96" fmla="*/ 7 w 1612"/>
                <a:gd name="T97" fmla="*/ 384 h 974"/>
                <a:gd name="T98" fmla="*/ 5 w 1612"/>
                <a:gd name="T99" fmla="*/ 398 h 974"/>
                <a:gd name="T100" fmla="*/ 479 w 1612"/>
                <a:gd name="T101" fmla="*/ 944 h 974"/>
                <a:gd name="T102" fmla="*/ 642 w 1612"/>
                <a:gd name="T103" fmla="*/ 853 h 974"/>
                <a:gd name="T104" fmla="*/ 819 w 1612"/>
                <a:gd name="T105" fmla="*/ 830 h 974"/>
                <a:gd name="T106" fmla="*/ 903 w 1612"/>
                <a:gd name="T107" fmla="*/ 837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12" h="974">
                  <a:moveTo>
                    <a:pt x="911" y="838"/>
                  </a:moveTo>
                  <a:lnTo>
                    <a:pt x="918" y="847"/>
                  </a:lnTo>
                  <a:lnTo>
                    <a:pt x="925" y="855"/>
                  </a:lnTo>
                  <a:lnTo>
                    <a:pt x="932" y="863"/>
                  </a:lnTo>
                  <a:lnTo>
                    <a:pt x="941" y="871"/>
                  </a:lnTo>
                  <a:lnTo>
                    <a:pt x="948" y="878"/>
                  </a:lnTo>
                  <a:lnTo>
                    <a:pt x="954" y="885"/>
                  </a:lnTo>
                  <a:lnTo>
                    <a:pt x="962" y="892"/>
                  </a:lnTo>
                  <a:lnTo>
                    <a:pt x="969" y="900"/>
                  </a:lnTo>
                  <a:lnTo>
                    <a:pt x="976" y="907"/>
                  </a:lnTo>
                  <a:lnTo>
                    <a:pt x="984" y="916"/>
                  </a:lnTo>
                  <a:lnTo>
                    <a:pt x="990" y="921"/>
                  </a:lnTo>
                  <a:lnTo>
                    <a:pt x="997" y="925"/>
                  </a:lnTo>
                  <a:lnTo>
                    <a:pt x="1005" y="931"/>
                  </a:lnTo>
                  <a:lnTo>
                    <a:pt x="1013" y="935"/>
                  </a:lnTo>
                  <a:lnTo>
                    <a:pt x="1024" y="938"/>
                  </a:lnTo>
                  <a:lnTo>
                    <a:pt x="1034" y="942"/>
                  </a:lnTo>
                  <a:lnTo>
                    <a:pt x="1043" y="944"/>
                  </a:lnTo>
                  <a:lnTo>
                    <a:pt x="1053" y="947"/>
                  </a:lnTo>
                  <a:lnTo>
                    <a:pt x="1061" y="947"/>
                  </a:lnTo>
                  <a:lnTo>
                    <a:pt x="1069" y="947"/>
                  </a:lnTo>
                  <a:lnTo>
                    <a:pt x="1081" y="946"/>
                  </a:lnTo>
                  <a:lnTo>
                    <a:pt x="1091" y="946"/>
                  </a:lnTo>
                  <a:lnTo>
                    <a:pt x="1100" y="944"/>
                  </a:lnTo>
                  <a:lnTo>
                    <a:pt x="1111" y="943"/>
                  </a:lnTo>
                  <a:lnTo>
                    <a:pt x="1118" y="942"/>
                  </a:lnTo>
                  <a:lnTo>
                    <a:pt x="1128" y="938"/>
                  </a:lnTo>
                  <a:lnTo>
                    <a:pt x="1136" y="936"/>
                  </a:lnTo>
                  <a:lnTo>
                    <a:pt x="1145" y="931"/>
                  </a:lnTo>
                  <a:lnTo>
                    <a:pt x="1153" y="924"/>
                  </a:lnTo>
                  <a:lnTo>
                    <a:pt x="1161" y="915"/>
                  </a:lnTo>
                  <a:lnTo>
                    <a:pt x="1170" y="902"/>
                  </a:lnTo>
                  <a:lnTo>
                    <a:pt x="1173" y="885"/>
                  </a:lnTo>
                  <a:lnTo>
                    <a:pt x="1173" y="867"/>
                  </a:lnTo>
                  <a:lnTo>
                    <a:pt x="1170" y="849"/>
                  </a:lnTo>
                  <a:lnTo>
                    <a:pt x="1164" y="833"/>
                  </a:lnTo>
                  <a:lnTo>
                    <a:pt x="1156" y="816"/>
                  </a:lnTo>
                  <a:lnTo>
                    <a:pt x="1148" y="799"/>
                  </a:lnTo>
                  <a:lnTo>
                    <a:pt x="1140" y="785"/>
                  </a:lnTo>
                  <a:lnTo>
                    <a:pt x="1135" y="772"/>
                  </a:lnTo>
                  <a:lnTo>
                    <a:pt x="1130" y="762"/>
                  </a:lnTo>
                  <a:lnTo>
                    <a:pt x="1129" y="755"/>
                  </a:lnTo>
                  <a:lnTo>
                    <a:pt x="1129" y="749"/>
                  </a:lnTo>
                  <a:lnTo>
                    <a:pt x="1130" y="745"/>
                  </a:lnTo>
                  <a:lnTo>
                    <a:pt x="1134" y="741"/>
                  </a:lnTo>
                  <a:lnTo>
                    <a:pt x="1139" y="737"/>
                  </a:lnTo>
                  <a:lnTo>
                    <a:pt x="1143" y="734"/>
                  </a:lnTo>
                  <a:lnTo>
                    <a:pt x="1150" y="731"/>
                  </a:lnTo>
                  <a:lnTo>
                    <a:pt x="1158" y="729"/>
                  </a:lnTo>
                  <a:lnTo>
                    <a:pt x="1165" y="725"/>
                  </a:lnTo>
                  <a:lnTo>
                    <a:pt x="1173" y="722"/>
                  </a:lnTo>
                  <a:lnTo>
                    <a:pt x="1186" y="715"/>
                  </a:lnTo>
                  <a:lnTo>
                    <a:pt x="1197" y="710"/>
                  </a:lnTo>
                  <a:lnTo>
                    <a:pt x="1205" y="708"/>
                  </a:lnTo>
                  <a:lnTo>
                    <a:pt x="1212" y="705"/>
                  </a:lnTo>
                  <a:lnTo>
                    <a:pt x="1218" y="704"/>
                  </a:lnTo>
                  <a:lnTo>
                    <a:pt x="1226" y="704"/>
                  </a:lnTo>
                  <a:lnTo>
                    <a:pt x="1232" y="704"/>
                  </a:lnTo>
                  <a:lnTo>
                    <a:pt x="1238" y="704"/>
                  </a:lnTo>
                  <a:lnTo>
                    <a:pt x="1245" y="703"/>
                  </a:lnTo>
                  <a:lnTo>
                    <a:pt x="1255" y="702"/>
                  </a:lnTo>
                  <a:lnTo>
                    <a:pt x="1270" y="698"/>
                  </a:lnTo>
                  <a:lnTo>
                    <a:pt x="1283" y="693"/>
                  </a:lnTo>
                  <a:lnTo>
                    <a:pt x="1296" y="689"/>
                  </a:lnTo>
                  <a:lnTo>
                    <a:pt x="1307" y="683"/>
                  </a:lnTo>
                  <a:lnTo>
                    <a:pt x="1317" y="677"/>
                  </a:lnTo>
                  <a:lnTo>
                    <a:pt x="1328" y="671"/>
                  </a:lnTo>
                  <a:lnTo>
                    <a:pt x="1339" y="666"/>
                  </a:lnTo>
                  <a:lnTo>
                    <a:pt x="1352" y="661"/>
                  </a:lnTo>
                  <a:lnTo>
                    <a:pt x="1365" y="659"/>
                  </a:lnTo>
                  <a:lnTo>
                    <a:pt x="1379" y="659"/>
                  </a:lnTo>
                  <a:lnTo>
                    <a:pt x="1391" y="659"/>
                  </a:lnTo>
                  <a:lnTo>
                    <a:pt x="1402" y="661"/>
                  </a:lnTo>
                  <a:lnTo>
                    <a:pt x="1412" y="666"/>
                  </a:lnTo>
                  <a:lnTo>
                    <a:pt x="1422" y="670"/>
                  </a:lnTo>
                  <a:lnTo>
                    <a:pt x="1432" y="676"/>
                  </a:lnTo>
                  <a:lnTo>
                    <a:pt x="1443" y="680"/>
                  </a:lnTo>
                  <a:lnTo>
                    <a:pt x="1451" y="685"/>
                  </a:lnTo>
                  <a:lnTo>
                    <a:pt x="1462" y="689"/>
                  </a:lnTo>
                  <a:lnTo>
                    <a:pt x="1470" y="691"/>
                  </a:lnTo>
                  <a:lnTo>
                    <a:pt x="1479" y="691"/>
                  </a:lnTo>
                  <a:lnTo>
                    <a:pt x="1488" y="690"/>
                  </a:lnTo>
                  <a:lnTo>
                    <a:pt x="1494" y="686"/>
                  </a:lnTo>
                  <a:lnTo>
                    <a:pt x="1501" y="680"/>
                  </a:lnTo>
                  <a:lnTo>
                    <a:pt x="1507" y="673"/>
                  </a:lnTo>
                  <a:lnTo>
                    <a:pt x="1513" y="665"/>
                  </a:lnTo>
                  <a:lnTo>
                    <a:pt x="1518" y="655"/>
                  </a:lnTo>
                  <a:lnTo>
                    <a:pt x="1522" y="646"/>
                  </a:lnTo>
                  <a:lnTo>
                    <a:pt x="1527" y="635"/>
                  </a:lnTo>
                  <a:lnTo>
                    <a:pt x="1533" y="627"/>
                  </a:lnTo>
                  <a:lnTo>
                    <a:pt x="1538" y="617"/>
                  </a:lnTo>
                  <a:lnTo>
                    <a:pt x="1540" y="614"/>
                  </a:lnTo>
                  <a:lnTo>
                    <a:pt x="1543" y="611"/>
                  </a:lnTo>
                  <a:lnTo>
                    <a:pt x="1545" y="608"/>
                  </a:lnTo>
                  <a:lnTo>
                    <a:pt x="1547" y="605"/>
                  </a:lnTo>
                  <a:lnTo>
                    <a:pt x="1550" y="603"/>
                  </a:lnTo>
                  <a:lnTo>
                    <a:pt x="1552" y="599"/>
                  </a:lnTo>
                  <a:lnTo>
                    <a:pt x="1555" y="596"/>
                  </a:lnTo>
                  <a:lnTo>
                    <a:pt x="1556" y="593"/>
                  </a:lnTo>
                  <a:lnTo>
                    <a:pt x="1558" y="590"/>
                  </a:lnTo>
                  <a:lnTo>
                    <a:pt x="1561" y="586"/>
                  </a:lnTo>
                  <a:lnTo>
                    <a:pt x="1570" y="567"/>
                  </a:lnTo>
                  <a:lnTo>
                    <a:pt x="1580" y="547"/>
                  </a:lnTo>
                  <a:lnTo>
                    <a:pt x="1588" y="527"/>
                  </a:lnTo>
                  <a:lnTo>
                    <a:pt x="1594" y="505"/>
                  </a:lnTo>
                  <a:lnTo>
                    <a:pt x="1601" y="485"/>
                  </a:lnTo>
                  <a:lnTo>
                    <a:pt x="1606" y="465"/>
                  </a:lnTo>
                  <a:lnTo>
                    <a:pt x="1609" y="444"/>
                  </a:lnTo>
                  <a:lnTo>
                    <a:pt x="1612" y="422"/>
                  </a:lnTo>
                  <a:lnTo>
                    <a:pt x="1612" y="401"/>
                  </a:lnTo>
                  <a:lnTo>
                    <a:pt x="1611" y="381"/>
                  </a:lnTo>
                  <a:lnTo>
                    <a:pt x="1608" y="370"/>
                  </a:lnTo>
                  <a:lnTo>
                    <a:pt x="1605" y="358"/>
                  </a:lnTo>
                  <a:lnTo>
                    <a:pt x="1600" y="347"/>
                  </a:lnTo>
                  <a:lnTo>
                    <a:pt x="1593" y="337"/>
                  </a:lnTo>
                  <a:lnTo>
                    <a:pt x="1586" y="327"/>
                  </a:lnTo>
                  <a:lnTo>
                    <a:pt x="1577" y="317"/>
                  </a:lnTo>
                  <a:lnTo>
                    <a:pt x="1569" y="307"/>
                  </a:lnTo>
                  <a:lnTo>
                    <a:pt x="1559" y="298"/>
                  </a:lnTo>
                  <a:lnTo>
                    <a:pt x="1550" y="289"/>
                  </a:lnTo>
                  <a:lnTo>
                    <a:pt x="1540" y="282"/>
                  </a:lnTo>
                  <a:lnTo>
                    <a:pt x="1531" y="275"/>
                  </a:lnTo>
                  <a:lnTo>
                    <a:pt x="1524" y="266"/>
                  </a:lnTo>
                  <a:lnTo>
                    <a:pt x="1515" y="258"/>
                  </a:lnTo>
                  <a:lnTo>
                    <a:pt x="1506" y="250"/>
                  </a:lnTo>
                  <a:lnTo>
                    <a:pt x="1496" y="243"/>
                  </a:lnTo>
                  <a:lnTo>
                    <a:pt x="1488" y="237"/>
                  </a:lnTo>
                  <a:lnTo>
                    <a:pt x="1478" y="231"/>
                  </a:lnTo>
                  <a:lnTo>
                    <a:pt x="1469" y="225"/>
                  </a:lnTo>
                  <a:lnTo>
                    <a:pt x="1459" y="221"/>
                  </a:lnTo>
                  <a:lnTo>
                    <a:pt x="1448" y="219"/>
                  </a:lnTo>
                  <a:lnTo>
                    <a:pt x="1438" y="216"/>
                  </a:lnTo>
                  <a:lnTo>
                    <a:pt x="1426" y="213"/>
                  </a:lnTo>
                  <a:lnTo>
                    <a:pt x="1415" y="210"/>
                  </a:lnTo>
                  <a:lnTo>
                    <a:pt x="1404" y="207"/>
                  </a:lnTo>
                  <a:lnTo>
                    <a:pt x="1394" y="203"/>
                  </a:lnTo>
                  <a:lnTo>
                    <a:pt x="1382" y="201"/>
                  </a:lnTo>
                  <a:lnTo>
                    <a:pt x="1371" y="200"/>
                  </a:lnTo>
                  <a:lnTo>
                    <a:pt x="1360" y="201"/>
                  </a:lnTo>
                  <a:lnTo>
                    <a:pt x="1350" y="203"/>
                  </a:lnTo>
                  <a:lnTo>
                    <a:pt x="1339" y="208"/>
                  </a:lnTo>
                  <a:lnTo>
                    <a:pt x="1323" y="196"/>
                  </a:lnTo>
                  <a:lnTo>
                    <a:pt x="1310" y="184"/>
                  </a:lnTo>
                  <a:lnTo>
                    <a:pt x="1298" y="171"/>
                  </a:lnTo>
                  <a:lnTo>
                    <a:pt x="1289" y="157"/>
                  </a:lnTo>
                  <a:lnTo>
                    <a:pt x="1278" y="143"/>
                  </a:lnTo>
                  <a:lnTo>
                    <a:pt x="1267" y="127"/>
                  </a:lnTo>
                  <a:lnTo>
                    <a:pt x="1257" y="108"/>
                  </a:lnTo>
                  <a:lnTo>
                    <a:pt x="1242" y="89"/>
                  </a:lnTo>
                  <a:lnTo>
                    <a:pt x="1227" y="69"/>
                  </a:lnTo>
                  <a:lnTo>
                    <a:pt x="1208" y="46"/>
                  </a:lnTo>
                  <a:lnTo>
                    <a:pt x="1205" y="44"/>
                  </a:lnTo>
                  <a:lnTo>
                    <a:pt x="1202" y="40"/>
                  </a:lnTo>
                  <a:lnTo>
                    <a:pt x="1197" y="38"/>
                  </a:lnTo>
                  <a:lnTo>
                    <a:pt x="1192" y="37"/>
                  </a:lnTo>
                  <a:lnTo>
                    <a:pt x="1189" y="36"/>
                  </a:lnTo>
                  <a:lnTo>
                    <a:pt x="1184" y="36"/>
                  </a:lnTo>
                  <a:lnTo>
                    <a:pt x="1180" y="36"/>
                  </a:lnTo>
                  <a:lnTo>
                    <a:pt x="1178" y="36"/>
                  </a:lnTo>
                  <a:lnTo>
                    <a:pt x="1174" y="37"/>
                  </a:lnTo>
                  <a:lnTo>
                    <a:pt x="1173" y="38"/>
                  </a:lnTo>
                  <a:lnTo>
                    <a:pt x="1160" y="49"/>
                  </a:lnTo>
                  <a:lnTo>
                    <a:pt x="1150" y="57"/>
                  </a:lnTo>
                  <a:lnTo>
                    <a:pt x="1143" y="62"/>
                  </a:lnTo>
                  <a:lnTo>
                    <a:pt x="1137" y="68"/>
                  </a:lnTo>
                  <a:lnTo>
                    <a:pt x="1135" y="70"/>
                  </a:lnTo>
                  <a:lnTo>
                    <a:pt x="1131" y="72"/>
                  </a:lnTo>
                  <a:lnTo>
                    <a:pt x="1127" y="76"/>
                  </a:lnTo>
                  <a:lnTo>
                    <a:pt x="1123" y="78"/>
                  </a:lnTo>
                  <a:lnTo>
                    <a:pt x="1118" y="82"/>
                  </a:lnTo>
                  <a:lnTo>
                    <a:pt x="1111" y="87"/>
                  </a:lnTo>
                  <a:lnTo>
                    <a:pt x="1100" y="87"/>
                  </a:lnTo>
                  <a:lnTo>
                    <a:pt x="1083" y="84"/>
                  </a:lnTo>
                  <a:lnTo>
                    <a:pt x="1059" y="80"/>
                  </a:lnTo>
                  <a:lnTo>
                    <a:pt x="1030" y="72"/>
                  </a:lnTo>
                  <a:lnTo>
                    <a:pt x="1000" y="64"/>
                  </a:lnTo>
                  <a:lnTo>
                    <a:pt x="969" y="55"/>
                  </a:lnTo>
                  <a:lnTo>
                    <a:pt x="940" y="44"/>
                  </a:lnTo>
                  <a:lnTo>
                    <a:pt x="913" y="36"/>
                  </a:lnTo>
                  <a:lnTo>
                    <a:pt x="894" y="26"/>
                  </a:lnTo>
                  <a:lnTo>
                    <a:pt x="881" y="20"/>
                  </a:lnTo>
                  <a:lnTo>
                    <a:pt x="876" y="15"/>
                  </a:lnTo>
                  <a:lnTo>
                    <a:pt x="868" y="13"/>
                  </a:lnTo>
                  <a:lnTo>
                    <a:pt x="860" y="11"/>
                  </a:lnTo>
                  <a:lnTo>
                    <a:pt x="851" y="8"/>
                  </a:lnTo>
                  <a:lnTo>
                    <a:pt x="842" y="6"/>
                  </a:lnTo>
                  <a:lnTo>
                    <a:pt x="832" y="3"/>
                  </a:lnTo>
                  <a:lnTo>
                    <a:pt x="823" y="3"/>
                  </a:lnTo>
                  <a:lnTo>
                    <a:pt x="814" y="1"/>
                  </a:lnTo>
                  <a:lnTo>
                    <a:pt x="806" y="0"/>
                  </a:lnTo>
                  <a:lnTo>
                    <a:pt x="800" y="0"/>
                  </a:lnTo>
                  <a:lnTo>
                    <a:pt x="782" y="0"/>
                  </a:lnTo>
                  <a:lnTo>
                    <a:pt x="766" y="6"/>
                  </a:lnTo>
                  <a:lnTo>
                    <a:pt x="748" y="15"/>
                  </a:lnTo>
                  <a:lnTo>
                    <a:pt x="732" y="28"/>
                  </a:lnTo>
                  <a:lnTo>
                    <a:pt x="718" y="44"/>
                  </a:lnTo>
                  <a:lnTo>
                    <a:pt x="705" y="61"/>
                  </a:lnTo>
                  <a:lnTo>
                    <a:pt x="693" y="78"/>
                  </a:lnTo>
                  <a:lnTo>
                    <a:pt x="684" y="97"/>
                  </a:lnTo>
                  <a:lnTo>
                    <a:pt x="677" y="116"/>
                  </a:lnTo>
                  <a:lnTo>
                    <a:pt x="674" y="132"/>
                  </a:lnTo>
                  <a:lnTo>
                    <a:pt x="673" y="135"/>
                  </a:lnTo>
                  <a:lnTo>
                    <a:pt x="669" y="145"/>
                  </a:lnTo>
                  <a:lnTo>
                    <a:pt x="663" y="159"/>
                  </a:lnTo>
                  <a:lnTo>
                    <a:pt x="652" y="176"/>
                  </a:lnTo>
                  <a:lnTo>
                    <a:pt x="640" y="195"/>
                  </a:lnTo>
                  <a:lnTo>
                    <a:pt x="625" y="215"/>
                  </a:lnTo>
                  <a:lnTo>
                    <a:pt x="606" y="233"/>
                  </a:lnTo>
                  <a:lnTo>
                    <a:pt x="582" y="250"/>
                  </a:lnTo>
                  <a:lnTo>
                    <a:pt x="556" y="263"/>
                  </a:lnTo>
                  <a:lnTo>
                    <a:pt x="525" y="271"/>
                  </a:lnTo>
                  <a:lnTo>
                    <a:pt x="525" y="270"/>
                  </a:lnTo>
                  <a:lnTo>
                    <a:pt x="524" y="270"/>
                  </a:lnTo>
                  <a:lnTo>
                    <a:pt x="521" y="270"/>
                  </a:lnTo>
                  <a:lnTo>
                    <a:pt x="518" y="270"/>
                  </a:lnTo>
                  <a:lnTo>
                    <a:pt x="513" y="270"/>
                  </a:lnTo>
                  <a:lnTo>
                    <a:pt x="507" y="271"/>
                  </a:lnTo>
                  <a:lnTo>
                    <a:pt x="500" y="271"/>
                  </a:lnTo>
                  <a:lnTo>
                    <a:pt x="490" y="273"/>
                  </a:lnTo>
                  <a:lnTo>
                    <a:pt x="481" y="277"/>
                  </a:lnTo>
                  <a:lnTo>
                    <a:pt x="468" y="281"/>
                  </a:lnTo>
                  <a:lnTo>
                    <a:pt x="456" y="285"/>
                  </a:lnTo>
                  <a:lnTo>
                    <a:pt x="446" y="290"/>
                  </a:lnTo>
                  <a:lnTo>
                    <a:pt x="438" y="296"/>
                  </a:lnTo>
                  <a:lnTo>
                    <a:pt x="432" y="301"/>
                  </a:lnTo>
                  <a:lnTo>
                    <a:pt x="426" y="307"/>
                  </a:lnTo>
                  <a:lnTo>
                    <a:pt x="420" y="313"/>
                  </a:lnTo>
                  <a:lnTo>
                    <a:pt x="414" y="319"/>
                  </a:lnTo>
                  <a:lnTo>
                    <a:pt x="407" y="326"/>
                  </a:lnTo>
                  <a:lnTo>
                    <a:pt x="400" y="331"/>
                  </a:lnTo>
                  <a:lnTo>
                    <a:pt x="389" y="338"/>
                  </a:lnTo>
                  <a:lnTo>
                    <a:pt x="375" y="344"/>
                  </a:lnTo>
                  <a:lnTo>
                    <a:pt x="356" y="352"/>
                  </a:lnTo>
                  <a:lnTo>
                    <a:pt x="330" y="360"/>
                  </a:lnTo>
                  <a:lnTo>
                    <a:pt x="302" y="369"/>
                  </a:lnTo>
                  <a:lnTo>
                    <a:pt x="270" y="376"/>
                  </a:lnTo>
                  <a:lnTo>
                    <a:pt x="236" y="383"/>
                  </a:lnTo>
                  <a:lnTo>
                    <a:pt x="199" y="386"/>
                  </a:lnTo>
                  <a:lnTo>
                    <a:pt x="162" y="390"/>
                  </a:lnTo>
                  <a:lnTo>
                    <a:pt x="125" y="390"/>
                  </a:lnTo>
                  <a:lnTo>
                    <a:pt x="89" y="386"/>
                  </a:lnTo>
                  <a:lnTo>
                    <a:pt x="56" y="383"/>
                  </a:lnTo>
                  <a:lnTo>
                    <a:pt x="34" y="382"/>
                  </a:lnTo>
                  <a:lnTo>
                    <a:pt x="17" y="382"/>
                  </a:lnTo>
                  <a:lnTo>
                    <a:pt x="7" y="384"/>
                  </a:lnTo>
                  <a:lnTo>
                    <a:pt x="3" y="386"/>
                  </a:lnTo>
                  <a:lnTo>
                    <a:pt x="0" y="390"/>
                  </a:lnTo>
                  <a:lnTo>
                    <a:pt x="2" y="394"/>
                  </a:lnTo>
                  <a:lnTo>
                    <a:pt x="4" y="396"/>
                  </a:lnTo>
                  <a:lnTo>
                    <a:pt x="5" y="398"/>
                  </a:lnTo>
                  <a:lnTo>
                    <a:pt x="6" y="400"/>
                  </a:lnTo>
                  <a:lnTo>
                    <a:pt x="445" y="974"/>
                  </a:lnTo>
                  <a:lnTo>
                    <a:pt x="450" y="969"/>
                  </a:lnTo>
                  <a:lnTo>
                    <a:pt x="462" y="960"/>
                  </a:lnTo>
                  <a:lnTo>
                    <a:pt x="479" y="944"/>
                  </a:lnTo>
                  <a:lnTo>
                    <a:pt x="504" y="928"/>
                  </a:lnTo>
                  <a:lnTo>
                    <a:pt x="533" y="907"/>
                  </a:lnTo>
                  <a:lnTo>
                    <a:pt x="568" y="887"/>
                  </a:lnTo>
                  <a:lnTo>
                    <a:pt x="603" y="869"/>
                  </a:lnTo>
                  <a:lnTo>
                    <a:pt x="642" y="853"/>
                  </a:lnTo>
                  <a:lnTo>
                    <a:pt x="682" y="841"/>
                  </a:lnTo>
                  <a:lnTo>
                    <a:pt x="720" y="835"/>
                  </a:lnTo>
                  <a:lnTo>
                    <a:pt x="758" y="833"/>
                  </a:lnTo>
                  <a:lnTo>
                    <a:pt x="791" y="830"/>
                  </a:lnTo>
                  <a:lnTo>
                    <a:pt x="819" y="830"/>
                  </a:lnTo>
                  <a:lnTo>
                    <a:pt x="844" y="830"/>
                  </a:lnTo>
                  <a:lnTo>
                    <a:pt x="864" y="833"/>
                  </a:lnTo>
                  <a:lnTo>
                    <a:pt x="881" y="834"/>
                  </a:lnTo>
                  <a:lnTo>
                    <a:pt x="894" y="835"/>
                  </a:lnTo>
                  <a:lnTo>
                    <a:pt x="903" y="837"/>
                  </a:lnTo>
                  <a:lnTo>
                    <a:pt x="909" y="837"/>
                  </a:lnTo>
                  <a:lnTo>
                    <a:pt x="911" y="838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5" name="Freeform 253">
              <a:extLst>
                <a:ext uri="{FF2B5EF4-FFF2-40B4-BE49-F238E27FC236}">
                  <a16:creationId xmlns:a16="http://schemas.microsoft.com/office/drawing/2014/main" id="{A59C8562-355F-B013-3249-1EADEC2D7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" y="2782"/>
              <a:ext cx="85" cy="63"/>
            </a:xfrm>
            <a:custGeom>
              <a:avLst/>
              <a:gdLst>
                <a:gd name="T0" fmla="*/ 253 w 254"/>
                <a:gd name="T1" fmla="*/ 0 h 190"/>
                <a:gd name="T2" fmla="*/ 254 w 254"/>
                <a:gd name="T3" fmla="*/ 4 h 190"/>
                <a:gd name="T4" fmla="*/ 254 w 254"/>
                <a:gd name="T5" fmla="*/ 8 h 190"/>
                <a:gd name="T6" fmla="*/ 254 w 254"/>
                <a:gd name="T7" fmla="*/ 13 h 190"/>
                <a:gd name="T8" fmla="*/ 254 w 254"/>
                <a:gd name="T9" fmla="*/ 18 h 190"/>
                <a:gd name="T10" fmla="*/ 253 w 254"/>
                <a:gd name="T11" fmla="*/ 21 h 190"/>
                <a:gd name="T12" fmla="*/ 252 w 254"/>
                <a:gd name="T13" fmla="*/ 25 h 190"/>
                <a:gd name="T14" fmla="*/ 251 w 254"/>
                <a:gd name="T15" fmla="*/ 29 h 190"/>
                <a:gd name="T16" fmla="*/ 249 w 254"/>
                <a:gd name="T17" fmla="*/ 32 h 190"/>
                <a:gd name="T18" fmla="*/ 247 w 254"/>
                <a:gd name="T19" fmla="*/ 36 h 190"/>
                <a:gd name="T20" fmla="*/ 245 w 254"/>
                <a:gd name="T21" fmla="*/ 38 h 190"/>
                <a:gd name="T22" fmla="*/ 237 w 254"/>
                <a:gd name="T23" fmla="*/ 44 h 190"/>
                <a:gd name="T24" fmla="*/ 233 w 254"/>
                <a:gd name="T25" fmla="*/ 51 h 190"/>
                <a:gd name="T26" fmla="*/ 227 w 254"/>
                <a:gd name="T27" fmla="*/ 61 h 190"/>
                <a:gd name="T28" fmla="*/ 223 w 254"/>
                <a:gd name="T29" fmla="*/ 68 h 190"/>
                <a:gd name="T30" fmla="*/ 218 w 254"/>
                <a:gd name="T31" fmla="*/ 76 h 190"/>
                <a:gd name="T32" fmla="*/ 216 w 254"/>
                <a:gd name="T33" fmla="*/ 83 h 190"/>
                <a:gd name="T34" fmla="*/ 211 w 254"/>
                <a:gd name="T35" fmla="*/ 90 h 190"/>
                <a:gd name="T36" fmla="*/ 208 w 254"/>
                <a:gd name="T37" fmla="*/ 98 h 190"/>
                <a:gd name="T38" fmla="*/ 203 w 254"/>
                <a:gd name="T39" fmla="*/ 105 h 190"/>
                <a:gd name="T40" fmla="*/ 197 w 254"/>
                <a:gd name="T41" fmla="*/ 112 h 190"/>
                <a:gd name="T42" fmla="*/ 183 w 254"/>
                <a:gd name="T43" fmla="*/ 124 h 190"/>
                <a:gd name="T44" fmla="*/ 166 w 254"/>
                <a:gd name="T45" fmla="*/ 133 h 190"/>
                <a:gd name="T46" fmla="*/ 146 w 254"/>
                <a:gd name="T47" fmla="*/ 142 h 190"/>
                <a:gd name="T48" fmla="*/ 125 w 254"/>
                <a:gd name="T49" fmla="*/ 149 h 190"/>
                <a:gd name="T50" fmla="*/ 103 w 254"/>
                <a:gd name="T51" fmla="*/ 155 h 190"/>
                <a:gd name="T52" fmla="*/ 81 w 254"/>
                <a:gd name="T53" fmla="*/ 161 h 190"/>
                <a:gd name="T54" fmla="*/ 59 w 254"/>
                <a:gd name="T55" fmla="*/ 167 h 190"/>
                <a:gd name="T56" fmla="*/ 38 w 254"/>
                <a:gd name="T57" fmla="*/ 173 h 190"/>
                <a:gd name="T58" fmla="*/ 18 w 254"/>
                <a:gd name="T59" fmla="*/ 179 h 190"/>
                <a:gd name="T60" fmla="*/ 0 w 254"/>
                <a:gd name="T61" fmla="*/ 186 h 190"/>
                <a:gd name="T62" fmla="*/ 0 w 254"/>
                <a:gd name="T63" fmla="*/ 188 h 190"/>
                <a:gd name="T64" fmla="*/ 12 w 254"/>
                <a:gd name="T65" fmla="*/ 189 h 190"/>
                <a:gd name="T66" fmla="*/ 35 w 254"/>
                <a:gd name="T67" fmla="*/ 190 h 190"/>
                <a:gd name="T68" fmla="*/ 63 w 254"/>
                <a:gd name="T69" fmla="*/ 190 h 190"/>
                <a:gd name="T70" fmla="*/ 98 w 254"/>
                <a:gd name="T71" fmla="*/ 189 h 190"/>
                <a:gd name="T72" fmla="*/ 131 w 254"/>
                <a:gd name="T73" fmla="*/ 187 h 190"/>
                <a:gd name="T74" fmla="*/ 165 w 254"/>
                <a:gd name="T75" fmla="*/ 184 h 190"/>
                <a:gd name="T76" fmla="*/ 193 w 254"/>
                <a:gd name="T77" fmla="*/ 181 h 190"/>
                <a:gd name="T78" fmla="*/ 214 w 254"/>
                <a:gd name="T79" fmla="*/ 179 h 190"/>
                <a:gd name="T80" fmla="*/ 224 w 254"/>
                <a:gd name="T81" fmla="*/ 174 h 190"/>
                <a:gd name="T82" fmla="*/ 228 w 254"/>
                <a:gd name="T83" fmla="*/ 170 h 190"/>
                <a:gd name="T84" fmla="*/ 231 w 254"/>
                <a:gd name="T85" fmla="*/ 168 h 190"/>
                <a:gd name="T86" fmla="*/ 235 w 254"/>
                <a:gd name="T87" fmla="*/ 163 h 190"/>
                <a:gd name="T88" fmla="*/ 239 w 254"/>
                <a:gd name="T89" fmla="*/ 158 h 190"/>
                <a:gd name="T90" fmla="*/ 242 w 254"/>
                <a:gd name="T91" fmla="*/ 152 h 190"/>
                <a:gd name="T92" fmla="*/ 245 w 254"/>
                <a:gd name="T93" fmla="*/ 146 h 190"/>
                <a:gd name="T94" fmla="*/ 247 w 254"/>
                <a:gd name="T95" fmla="*/ 139 h 190"/>
                <a:gd name="T96" fmla="*/ 249 w 254"/>
                <a:gd name="T97" fmla="*/ 132 h 190"/>
                <a:gd name="T98" fmla="*/ 251 w 254"/>
                <a:gd name="T99" fmla="*/ 124 h 190"/>
                <a:gd name="T100" fmla="*/ 251 w 254"/>
                <a:gd name="T101" fmla="*/ 114 h 190"/>
                <a:gd name="T102" fmla="*/ 251 w 254"/>
                <a:gd name="T103" fmla="*/ 105 h 190"/>
                <a:gd name="T104" fmla="*/ 251 w 254"/>
                <a:gd name="T105" fmla="*/ 94 h 190"/>
                <a:gd name="T106" fmla="*/ 251 w 254"/>
                <a:gd name="T107" fmla="*/ 85 h 190"/>
                <a:gd name="T108" fmla="*/ 251 w 254"/>
                <a:gd name="T109" fmla="*/ 76 h 190"/>
                <a:gd name="T110" fmla="*/ 251 w 254"/>
                <a:gd name="T111" fmla="*/ 66 h 190"/>
                <a:gd name="T112" fmla="*/ 251 w 254"/>
                <a:gd name="T113" fmla="*/ 56 h 190"/>
                <a:gd name="T114" fmla="*/ 252 w 254"/>
                <a:gd name="T115" fmla="*/ 46 h 190"/>
                <a:gd name="T116" fmla="*/ 252 w 254"/>
                <a:gd name="T117" fmla="*/ 37 h 190"/>
                <a:gd name="T118" fmla="*/ 253 w 254"/>
                <a:gd name="T119" fmla="*/ 29 h 190"/>
                <a:gd name="T120" fmla="*/ 253 w 254"/>
                <a:gd name="T121" fmla="*/ 18 h 190"/>
                <a:gd name="T122" fmla="*/ 253 w 254"/>
                <a:gd name="T12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4" h="190">
                  <a:moveTo>
                    <a:pt x="253" y="0"/>
                  </a:moveTo>
                  <a:lnTo>
                    <a:pt x="254" y="4"/>
                  </a:lnTo>
                  <a:lnTo>
                    <a:pt x="254" y="8"/>
                  </a:lnTo>
                  <a:lnTo>
                    <a:pt x="254" y="13"/>
                  </a:lnTo>
                  <a:lnTo>
                    <a:pt x="254" y="18"/>
                  </a:lnTo>
                  <a:lnTo>
                    <a:pt x="253" y="21"/>
                  </a:lnTo>
                  <a:lnTo>
                    <a:pt x="252" y="25"/>
                  </a:lnTo>
                  <a:lnTo>
                    <a:pt x="251" y="29"/>
                  </a:lnTo>
                  <a:lnTo>
                    <a:pt x="249" y="32"/>
                  </a:lnTo>
                  <a:lnTo>
                    <a:pt x="247" y="36"/>
                  </a:lnTo>
                  <a:lnTo>
                    <a:pt x="245" y="38"/>
                  </a:lnTo>
                  <a:lnTo>
                    <a:pt x="237" y="44"/>
                  </a:lnTo>
                  <a:lnTo>
                    <a:pt x="233" y="51"/>
                  </a:lnTo>
                  <a:lnTo>
                    <a:pt x="227" y="61"/>
                  </a:lnTo>
                  <a:lnTo>
                    <a:pt x="223" y="68"/>
                  </a:lnTo>
                  <a:lnTo>
                    <a:pt x="218" y="76"/>
                  </a:lnTo>
                  <a:lnTo>
                    <a:pt x="216" y="83"/>
                  </a:lnTo>
                  <a:lnTo>
                    <a:pt x="211" y="90"/>
                  </a:lnTo>
                  <a:lnTo>
                    <a:pt x="208" y="98"/>
                  </a:lnTo>
                  <a:lnTo>
                    <a:pt x="203" y="105"/>
                  </a:lnTo>
                  <a:lnTo>
                    <a:pt x="197" y="112"/>
                  </a:lnTo>
                  <a:lnTo>
                    <a:pt x="183" y="124"/>
                  </a:lnTo>
                  <a:lnTo>
                    <a:pt x="166" y="133"/>
                  </a:lnTo>
                  <a:lnTo>
                    <a:pt x="146" y="142"/>
                  </a:lnTo>
                  <a:lnTo>
                    <a:pt x="125" y="149"/>
                  </a:lnTo>
                  <a:lnTo>
                    <a:pt x="103" y="155"/>
                  </a:lnTo>
                  <a:lnTo>
                    <a:pt x="81" y="161"/>
                  </a:lnTo>
                  <a:lnTo>
                    <a:pt x="59" y="167"/>
                  </a:lnTo>
                  <a:lnTo>
                    <a:pt x="38" y="173"/>
                  </a:lnTo>
                  <a:lnTo>
                    <a:pt x="18" y="179"/>
                  </a:lnTo>
                  <a:lnTo>
                    <a:pt x="0" y="186"/>
                  </a:lnTo>
                  <a:lnTo>
                    <a:pt x="0" y="188"/>
                  </a:lnTo>
                  <a:lnTo>
                    <a:pt x="12" y="189"/>
                  </a:lnTo>
                  <a:lnTo>
                    <a:pt x="35" y="190"/>
                  </a:lnTo>
                  <a:lnTo>
                    <a:pt x="63" y="190"/>
                  </a:lnTo>
                  <a:lnTo>
                    <a:pt x="98" y="189"/>
                  </a:lnTo>
                  <a:lnTo>
                    <a:pt x="131" y="187"/>
                  </a:lnTo>
                  <a:lnTo>
                    <a:pt x="165" y="184"/>
                  </a:lnTo>
                  <a:lnTo>
                    <a:pt x="193" y="181"/>
                  </a:lnTo>
                  <a:lnTo>
                    <a:pt x="214" y="179"/>
                  </a:lnTo>
                  <a:lnTo>
                    <a:pt x="224" y="174"/>
                  </a:lnTo>
                  <a:lnTo>
                    <a:pt x="228" y="170"/>
                  </a:lnTo>
                  <a:lnTo>
                    <a:pt x="231" y="168"/>
                  </a:lnTo>
                  <a:lnTo>
                    <a:pt x="235" y="163"/>
                  </a:lnTo>
                  <a:lnTo>
                    <a:pt x="239" y="158"/>
                  </a:lnTo>
                  <a:lnTo>
                    <a:pt x="242" y="152"/>
                  </a:lnTo>
                  <a:lnTo>
                    <a:pt x="245" y="146"/>
                  </a:lnTo>
                  <a:lnTo>
                    <a:pt x="247" y="139"/>
                  </a:lnTo>
                  <a:lnTo>
                    <a:pt x="249" y="132"/>
                  </a:lnTo>
                  <a:lnTo>
                    <a:pt x="251" y="124"/>
                  </a:lnTo>
                  <a:lnTo>
                    <a:pt x="251" y="114"/>
                  </a:lnTo>
                  <a:lnTo>
                    <a:pt x="251" y="105"/>
                  </a:lnTo>
                  <a:lnTo>
                    <a:pt x="251" y="94"/>
                  </a:lnTo>
                  <a:lnTo>
                    <a:pt x="251" y="85"/>
                  </a:lnTo>
                  <a:lnTo>
                    <a:pt x="251" y="76"/>
                  </a:lnTo>
                  <a:lnTo>
                    <a:pt x="251" y="66"/>
                  </a:lnTo>
                  <a:lnTo>
                    <a:pt x="251" y="56"/>
                  </a:lnTo>
                  <a:lnTo>
                    <a:pt x="252" y="46"/>
                  </a:lnTo>
                  <a:lnTo>
                    <a:pt x="252" y="37"/>
                  </a:lnTo>
                  <a:lnTo>
                    <a:pt x="253" y="29"/>
                  </a:lnTo>
                  <a:lnTo>
                    <a:pt x="253" y="18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655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6" name="Freeform 254">
              <a:extLst>
                <a:ext uri="{FF2B5EF4-FFF2-40B4-BE49-F238E27FC236}">
                  <a16:creationId xmlns:a16="http://schemas.microsoft.com/office/drawing/2014/main" id="{96E441BF-D6BC-9D08-78B2-29079FDAB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2783"/>
              <a:ext cx="120" cy="31"/>
            </a:xfrm>
            <a:custGeom>
              <a:avLst/>
              <a:gdLst>
                <a:gd name="T0" fmla="*/ 0 w 360"/>
                <a:gd name="T1" fmla="*/ 27 h 91"/>
                <a:gd name="T2" fmla="*/ 18 w 360"/>
                <a:gd name="T3" fmla="*/ 39 h 91"/>
                <a:gd name="T4" fmla="*/ 32 w 360"/>
                <a:gd name="T5" fmla="*/ 51 h 91"/>
                <a:gd name="T6" fmla="*/ 46 w 360"/>
                <a:gd name="T7" fmla="*/ 62 h 91"/>
                <a:gd name="T8" fmla="*/ 57 w 360"/>
                <a:gd name="T9" fmla="*/ 70 h 91"/>
                <a:gd name="T10" fmla="*/ 65 w 360"/>
                <a:gd name="T11" fmla="*/ 78 h 91"/>
                <a:gd name="T12" fmla="*/ 75 w 360"/>
                <a:gd name="T13" fmla="*/ 83 h 91"/>
                <a:gd name="T14" fmla="*/ 84 w 360"/>
                <a:gd name="T15" fmla="*/ 88 h 91"/>
                <a:gd name="T16" fmla="*/ 94 w 360"/>
                <a:gd name="T17" fmla="*/ 90 h 91"/>
                <a:gd name="T18" fmla="*/ 106 w 360"/>
                <a:gd name="T19" fmla="*/ 91 h 91"/>
                <a:gd name="T20" fmla="*/ 119 w 360"/>
                <a:gd name="T21" fmla="*/ 89 h 91"/>
                <a:gd name="T22" fmla="*/ 146 w 360"/>
                <a:gd name="T23" fmla="*/ 84 h 91"/>
                <a:gd name="T24" fmla="*/ 173 w 360"/>
                <a:gd name="T25" fmla="*/ 78 h 91"/>
                <a:gd name="T26" fmla="*/ 200 w 360"/>
                <a:gd name="T27" fmla="*/ 71 h 91"/>
                <a:gd name="T28" fmla="*/ 227 w 360"/>
                <a:gd name="T29" fmla="*/ 64 h 91"/>
                <a:gd name="T30" fmla="*/ 251 w 360"/>
                <a:gd name="T31" fmla="*/ 54 h 91"/>
                <a:gd name="T32" fmla="*/ 276 w 360"/>
                <a:gd name="T33" fmla="*/ 45 h 91"/>
                <a:gd name="T34" fmla="*/ 299 w 360"/>
                <a:gd name="T35" fmla="*/ 35 h 91"/>
                <a:gd name="T36" fmla="*/ 322 w 360"/>
                <a:gd name="T37" fmla="*/ 23 h 91"/>
                <a:gd name="T38" fmla="*/ 342 w 360"/>
                <a:gd name="T39" fmla="*/ 12 h 91"/>
                <a:gd name="T40" fmla="*/ 360 w 360"/>
                <a:gd name="T41" fmla="*/ 0 h 91"/>
                <a:gd name="T42" fmla="*/ 357 w 360"/>
                <a:gd name="T43" fmla="*/ 2 h 91"/>
                <a:gd name="T44" fmla="*/ 354 w 360"/>
                <a:gd name="T45" fmla="*/ 2 h 91"/>
                <a:gd name="T46" fmla="*/ 351 w 360"/>
                <a:gd name="T47" fmla="*/ 4 h 91"/>
                <a:gd name="T48" fmla="*/ 349 w 360"/>
                <a:gd name="T49" fmla="*/ 4 h 91"/>
                <a:gd name="T50" fmla="*/ 347 w 360"/>
                <a:gd name="T51" fmla="*/ 4 h 91"/>
                <a:gd name="T52" fmla="*/ 344 w 360"/>
                <a:gd name="T53" fmla="*/ 6 h 91"/>
                <a:gd name="T54" fmla="*/ 343 w 360"/>
                <a:gd name="T55" fmla="*/ 6 h 91"/>
                <a:gd name="T56" fmla="*/ 340 w 360"/>
                <a:gd name="T57" fmla="*/ 6 h 91"/>
                <a:gd name="T58" fmla="*/ 338 w 360"/>
                <a:gd name="T59" fmla="*/ 6 h 91"/>
                <a:gd name="T60" fmla="*/ 336 w 360"/>
                <a:gd name="T61" fmla="*/ 6 h 91"/>
                <a:gd name="T62" fmla="*/ 316 w 360"/>
                <a:gd name="T63" fmla="*/ 13 h 91"/>
                <a:gd name="T64" fmla="*/ 294 w 360"/>
                <a:gd name="T65" fmla="*/ 21 h 91"/>
                <a:gd name="T66" fmla="*/ 273 w 360"/>
                <a:gd name="T67" fmla="*/ 28 h 91"/>
                <a:gd name="T68" fmla="*/ 251 w 360"/>
                <a:gd name="T69" fmla="*/ 37 h 91"/>
                <a:gd name="T70" fmla="*/ 229 w 360"/>
                <a:gd name="T71" fmla="*/ 42 h 91"/>
                <a:gd name="T72" fmla="*/ 207 w 360"/>
                <a:gd name="T73" fmla="*/ 48 h 91"/>
                <a:gd name="T74" fmla="*/ 186 w 360"/>
                <a:gd name="T75" fmla="*/ 52 h 91"/>
                <a:gd name="T76" fmla="*/ 164 w 360"/>
                <a:gd name="T77" fmla="*/ 53 h 91"/>
                <a:gd name="T78" fmla="*/ 144 w 360"/>
                <a:gd name="T79" fmla="*/ 53 h 91"/>
                <a:gd name="T80" fmla="*/ 123 w 360"/>
                <a:gd name="T81" fmla="*/ 48 h 91"/>
                <a:gd name="T82" fmla="*/ 106 w 360"/>
                <a:gd name="T83" fmla="*/ 42 h 91"/>
                <a:gd name="T84" fmla="*/ 93 w 360"/>
                <a:gd name="T85" fmla="*/ 39 h 91"/>
                <a:gd name="T86" fmla="*/ 84 w 360"/>
                <a:gd name="T87" fmla="*/ 38 h 91"/>
                <a:gd name="T88" fmla="*/ 76 w 360"/>
                <a:gd name="T89" fmla="*/ 38 h 91"/>
                <a:gd name="T90" fmla="*/ 70 w 360"/>
                <a:gd name="T91" fmla="*/ 37 h 91"/>
                <a:gd name="T92" fmla="*/ 64 w 360"/>
                <a:gd name="T93" fmla="*/ 37 h 91"/>
                <a:gd name="T94" fmla="*/ 56 w 360"/>
                <a:gd name="T95" fmla="*/ 35 h 91"/>
                <a:gd name="T96" fmla="*/ 46 w 360"/>
                <a:gd name="T97" fmla="*/ 35 h 91"/>
                <a:gd name="T98" fmla="*/ 32 w 360"/>
                <a:gd name="T99" fmla="*/ 33 h 91"/>
                <a:gd name="T100" fmla="*/ 14 w 360"/>
                <a:gd name="T101" fmla="*/ 31 h 91"/>
                <a:gd name="T102" fmla="*/ 0 w 360"/>
                <a:gd name="T103" fmla="*/ 2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0" h="91">
                  <a:moveTo>
                    <a:pt x="0" y="27"/>
                  </a:moveTo>
                  <a:lnTo>
                    <a:pt x="18" y="39"/>
                  </a:lnTo>
                  <a:lnTo>
                    <a:pt x="32" y="51"/>
                  </a:lnTo>
                  <a:lnTo>
                    <a:pt x="46" y="62"/>
                  </a:lnTo>
                  <a:lnTo>
                    <a:pt x="57" y="70"/>
                  </a:lnTo>
                  <a:lnTo>
                    <a:pt x="65" y="78"/>
                  </a:lnTo>
                  <a:lnTo>
                    <a:pt x="75" y="83"/>
                  </a:lnTo>
                  <a:lnTo>
                    <a:pt x="84" y="88"/>
                  </a:lnTo>
                  <a:lnTo>
                    <a:pt x="94" y="90"/>
                  </a:lnTo>
                  <a:lnTo>
                    <a:pt x="106" y="91"/>
                  </a:lnTo>
                  <a:lnTo>
                    <a:pt x="119" y="89"/>
                  </a:lnTo>
                  <a:lnTo>
                    <a:pt x="146" y="84"/>
                  </a:lnTo>
                  <a:lnTo>
                    <a:pt x="173" y="78"/>
                  </a:lnTo>
                  <a:lnTo>
                    <a:pt x="200" y="71"/>
                  </a:lnTo>
                  <a:lnTo>
                    <a:pt x="227" y="64"/>
                  </a:lnTo>
                  <a:lnTo>
                    <a:pt x="251" y="54"/>
                  </a:lnTo>
                  <a:lnTo>
                    <a:pt x="276" y="45"/>
                  </a:lnTo>
                  <a:lnTo>
                    <a:pt x="299" y="35"/>
                  </a:lnTo>
                  <a:lnTo>
                    <a:pt x="322" y="23"/>
                  </a:lnTo>
                  <a:lnTo>
                    <a:pt x="342" y="12"/>
                  </a:lnTo>
                  <a:lnTo>
                    <a:pt x="360" y="0"/>
                  </a:lnTo>
                  <a:lnTo>
                    <a:pt x="357" y="2"/>
                  </a:lnTo>
                  <a:lnTo>
                    <a:pt x="354" y="2"/>
                  </a:lnTo>
                  <a:lnTo>
                    <a:pt x="351" y="4"/>
                  </a:lnTo>
                  <a:lnTo>
                    <a:pt x="349" y="4"/>
                  </a:lnTo>
                  <a:lnTo>
                    <a:pt x="347" y="4"/>
                  </a:lnTo>
                  <a:lnTo>
                    <a:pt x="344" y="6"/>
                  </a:lnTo>
                  <a:lnTo>
                    <a:pt x="343" y="6"/>
                  </a:lnTo>
                  <a:lnTo>
                    <a:pt x="340" y="6"/>
                  </a:lnTo>
                  <a:lnTo>
                    <a:pt x="338" y="6"/>
                  </a:lnTo>
                  <a:lnTo>
                    <a:pt x="336" y="6"/>
                  </a:lnTo>
                  <a:lnTo>
                    <a:pt x="316" y="13"/>
                  </a:lnTo>
                  <a:lnTo>
                    <a:pt x="294" y="21"/>
                  </a:lnTo>
                  <a:lnTo>
                    <a:pt x="273" y="28"/>
                  </a:lnTo>
                  <a:lnTo>
                    <a:pt x="251" y="37"/>
                  </a:lnTo>
                  <a:lnTo>
                    <a:pt x="229" y="42"/>
                  </a:lnTo>
                  <a:lnTo>
                    <a:pt x="207" y="48"/>
                  </a:lnTo>
                  <a:lnTo>
                    <a:pt x="186" y="52"/>
                  </a:lnTo>
                  <a:lnTo>
                    <a:pt x="164" y="53"/>
                  </a:lnTo>
                  <a:lnTo>
                    <a:pt x="144" y="53"/>
                  </a:lnTo>
                  <a:lnTo>
                    <a:pt x="123" y="48"/>
                  </a:lnTo>
                  <a:lnTo>
                    <a:pt x="106" y="42"/>
                  </a:lnTo>
                  <a:lnTo>
                    <a:pt x="93" y="39"/>
                  </a:lnTo>
                  <a:lnTo>
                    <a:pt x="84" y="38"/>
                  </a:lnTo>
                  <a:lnTo>
                    <a:pt x="76" y="38"/>
                  </a:lnTo>
                  <a:lnTo>
                    <a:pt x="70" y="37"/>
                  </a:lnTo>
                  <a:lnTo>
                    <a:pt x="64" y="37"/>
                  </a:lnTo>
                  <a:lnTo>
                    <a:pt x="56" y="35"/>
                  </a:lnTo>
                  <a:lnTo>
                    <a:pt x="46" y="35"/>
                  </a:lnTo>
                  <a:lnTo>
                    <a:pt x="32" y="33"/>
                  </a:lnTo>
                  <a:lnTo>
                    <a:pt x="14" y="31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7F6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7" name="Freeform 255">
              <a:extLst>
                <a:ext uri="{FF2B5EF4-FFF2-40B4-BE49-F238E27FC236}">
                  <a16:creationId xmlns:a16="http://schemas.microsoft.com/office/drawing/2014/main" id="{8EE77E27-00BB-CA60-F09A-F75D9FBB2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2661"/>
              <a:ext cx="23" cy="107"/>
            </a:xfrm>
            <a:custGeom>
              <a:avLst/>
              <a:gdLst>
                <a:gd name="T0" fmla="*/ 9 w 68"/>
                <a:gd name="T1" fmla="*/ 93 h 320"/>
                <a:gd name="T2" fmla="*/ 4 w 68"/>
                <a:gd name="T3" fmla="*/ 99 h 320"/>
                <a:gd name="T4" fmla="*/ 2 w 68"/>
                <a:gd name="T5" fmla="*/ 105 h 320"/>
                <a:gd name="T6" fmla="*/ 0 w 68"/>
                <a:gd name="T7" fmla="*/ 111 h 320"/>
                <a:gd name="T8" fmla="*/ 0 w 68"/>
                <a:gd name="T9" fmla="*/ 118 h 320"/>
                <a:gd name="T10" fmla="*/ 0 w 68"/>
                <a:gd name="T11" fmla="*/ 125 h 320"/>
                <a:gd name="T12" fmla="*/ 4 w 68"/>
                <a:gd name="T13" fmla="*/ 132 h 320"/>
                <a:gd name="T14" fmla="*/ 5 w 68"/>
                <a:gd name="T15" fmla="*/ 141 h 320"/>
                <a:gd name="T16" fmla="*/ 8 w 68"/>
                <a:gd name="T17" fmla="*/ 148 h 320"/>
                <a:gd name="T18" fmla="*/ 10 w 68"/>
                <a:gd name="T19" fmla="*/ 155 h 320"/>
                <a:gd name="T20" fmla="*/ 12 w 68"/>
                <a:gd name="T21" fmla="*/ 162 h 320"/>
                <a:gd name="T22" fmla="*/ 15 w 68"/>
                <a:gd name="T23" fmla="*/ 167 h 320"/>
                <a:gd name="T24" fmla="*/ 16 w 68"/>
                <a:gd name="T25" fmla="*/ 170 h 320"/>
                <a:gd name="T26" fmla="*/ 20 w 68"/>
                <a:gd name="T27" fmla="*/ 174 h 320"/>
                <a:gd name="T28" fmla="*/ 23 w 68"/>
                <a:gd name="T29" fmla="*/ 180 h 320"/>
                <a:gd name="T30" fmla="*/ 27 w 68"/>
                <a:gd name="T31" fmla="*/ 183 h 320"/>
                <a:gd name="T32" fmla="*/ 30 w 68"/>
                <a:gd name="T33" fmla="*/ 188 h 320"/>
                <a:gd name="T34" fmla="*/ 34 w 68"/>
                <a:gd name="T35" fmla="*/ 192 h 320"/>
                <a:gd name="T36" fmla="*/ 37 w 68"/>
                <a:gd name="T37" fmla="*/ 197 h 320"/>
                <a:gd name="T38" fmla="*/ 41 w 68"/>
                <a:gd name="T39" fmla="*/ 203 h 320"/>
                <a:gd name="T40" fmla="*/ 42 w 68"/>
                <a:gd name="T41" fmla="*/ 208 h 320"/>
                <a:gd name="T42" fmla="*/ 46 w 68"/>
                <a:gd name="T43" fmla="*/ 220 h 320"/>
                <a:gd name="T44" fmla="*/ 47 w 68"/>
                <a:gd name="T45" fmla="*/ 231 h 320"/>
                <a:gd name="T46" fmla="*/ 47 w 68"/>
                <a:gd name="T47" fmla="*/ 242 h 320"/>
                <a:gd name="T48" fmla="*/ 47 w 68"/>
                <a:gd name="T49" fmla="*/ 254 h 320"/>
                <a:gd name="T50" fmla="*/ 47 w 68"/>
                <a:gd name="T51" fmla="*/ 264 h 320"/>
                <a:gd name="T52" fmla="*/ 47 w 68"/>
                <a:gd name="T53" fmla="*/ 276 h 320"/>
                <a:gd name="T54" fmla="*/ 47 w 68"/>
                <a:gd name="T55" fmla="*/ 287 h 320"/>
                <a:gd name="T56" fmla="*/ 48 w 68"/>
                <a:gd name="T57" fmla="*/ 298 h 320"/>
                <a:gd name="T58" fmla="*/ 51 w 68"/>
                <a:gd name="T59" fmla="*/ 308 h 320"/>
                <a:gd name="T60" fmla="*/ 54 w 68"/>
                <a:gd name="T61" fmla="*/ 320 h 320"/>
                <a:gd name="T62" fmla="*/ 55 w 68"/>
                <a:gd name="T63" fmla="*/ 299 h 320"/>
                <a:gd name="T64" fmla="*/ 58 w 68"/>
                <a:gd name="T65" fmla="*/ 279 h 320"/>
                <a:gd name="T66" fmla="*/ 60 w 68"/>
                <a:gd name="T67" fmla="*/ 261 h 320"/>
                <a:gd name="T68" fmla="*/ 62 w 68"/>
                <a:gd name="T69" fmla="*/ 242 h 320"/>
                <a:gd name="T70" fmla="*/ 66 w 68"/>
                <a:gd name="T71" fmla="*/ 224 h 320"/>
                <a:gd name="T72" fmla="*/ 67 w 68"/>
                <a:gd name="T73" fmla="*/ 204 h 320"/>
                <a:gd name="T74" fmla="*/ 68 w 68"/>
                <a:gd name="T75" fmla="*/ 182 h 320"/>
                <a:gd name="T76" fmla="*/ 68 w 68"/>
                <a:gd name="T77" fmla="*/ 157 h 320"/>
                <a:gd name="T78" fmla="*/ 67 w 68"/>
                <a:gd name="T79" fmla="*/ 130 h 320"/>
                <a:gd name="T80" fmla="*/ 64 w 68"/>
                <a:gd name="T81" fmla="*/ 98 h 320"/>
                <a:gd name="T82" fmla="*/ 64 w 68"/>
                <a:gd name="T83" fmla="*/ 91 h 320"/>
                <a:gd name="T84" fmla="*/ 62 w 68"/>
                <a:gd name="T85" fmla="*/ 84 h 320"/>
                <a:gd name="T86" fmla="*/ 62 w 68"/>
                <a:gd name="T87" fmla="*/ 75 h 320"/>
                <a:gd name="T88" fmla="*/ 62 w 68"/>
                <a:gd name="T89" fmla="*/ 66 h 320"/>
                <a:gd name="T90" fmla="*/ 62 w 68"/>
                <a:gd name="T91" fmla="*/ 56 h 320"/>
                <a:gd name="T92" fmla="*/ 62 w 68"/>
                <a:gd name="T93" fmla="*/ 45 h 320"/>
                <a:gd name="T94" fmla="*/ 62 w 68"/>
                <a:gd name="T95" fmla="*/ 35 h 320"/>
                <a:gd name="T96" fmla="*/ 62 w 68"/>
                <a:gd name="T97" fmla="*/ 23 h 320"/>
                <a:gd name="T98" fmla="*/ 62 w 68"/>
                <a:gd name="T99" fmla="*/ 11 h 320"/>
                <a:gd name="T100" fmla="*/ 61 w 68"/>
                <a:gd name="T101" fmla="*/ 0 h 320"/>
                <a:gd name="T102" fmla="*/ 60 w 68"/>
                <a:gd name="T103" fmla="*/ 3 h 320"/>
                <a:gd name="T104" fmla="*/ 58 w 68"/>
                <a:gd name="T105" fmla="*/ 7 h 320"/>
                <a:gd name="T106" fmla="*/ 54 w 68"/>
                <a:gd name="T107" fmla="*/ 16 h 320"/>
                <a:gd name="T108" fmla="*/ 49 w 68"/>
                <a:gd name="T109" fmla="*/ 26 h 320"/>
                <a:gd name="T110" fmla="*/ 43 w 68"/>
                <a:gd name="T111" fmla="*/ 38 h 320"/>
                <a:gd name="T112" fmla="*/ 37 w 68"/>
                <a:gd name="T113" fmla="*/ 51 h 320"/>
                <a:gd name="T114" fmla="*/ 30 w 68"/>
                <a:gd name="T115" fmla="*/ 63 h 320"/>
                <a:gd name="T116" fmla="*/ 23 w 68"/>
                <a:gd name="T117" fmla="*/ 75 h 320"/>
                <a:gd name="T118" fmla="*/ 16 w 68"/>
                <a:gd name="T119" fmla="*/ 86 h 320"/>
                <a:gd name="T120" fmla="*/ 9 w 68"/>
                <a:gd name="T121" fmla="*/ 9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" h="320">
                  <a:moveTo>
                    <a:pt x="9" y="93"/>
                  </a:moveTo>
                  <a:lnTo>
                    <a:pt x="4" y="99"/>
                  </a:lnTo>
                  <a:lnTo>
                    <a:pt x="2" y="105"/>
                  </a:lnTo>
                  <a:lnTo>
                    <a:pt x="0" y="111"/>
                  </a:lnTo>
                  <a:lnTo>
                    <a:pt x="0" y="118"/>
                  </a:lnTo>
                  <a:lnTo>
                    <a:pt x="0" y="125"/>
                  </a:lnTo>
                  <a:lnTo>
                    <a:pt x="4" y="132"/>
                  </a:lnTo>
                  <a:lnTo>
                    <a:pt x="5" y="141"/>
                  </a:lnTo>
                  <a:lnTo>
                    <a:pt x="8" y="148"/>
                  </a:lnTo>
                  <a:lnTo>
                    <a:pt x="10" y="155"/>
                  </a:lnTo>
                  <a:lnTo>
                    <a:pt x="12" y="162"/>
                  </a:lnTo>
                  <a:lnTo>
                    <a:pt x="15" y="167"/>
                  </a:lnTo>
                  <a:lnTo>
                    <a:pt x="16" y="170"/>
                  </a:lnTo>
                  <a:lnTo>
                    <a:pt x="20" y="174"/>
                  </a:lnTo>
                  <a:lnTo>
                    <a:pt x="23" y="180"/>
                  </a:lnTo>
                  <a:lnTo>
                    <a:pt x="27" y="183"/>
                  </a:lnTo>
                  <a:lnTo>
                    <a:pt x="30" y="188"/>
                  </a:lnTo>
                  <a:lnTo>
                    <a:pt x="34" y="192"/>
                  </a:lnTo>
                  <a:lnTo>
                    <a:pt x="37" y="197"/>
                  </a:lnTo>
                  <a:lnTo>
                    <a:pt x="41" y="203"/>
                  </a:lnTo>
                  <a:lnTo>
                    <a:pt x="42" y="208"/>
                  </a:lnTo>
                  <a:lnTo>
                    <a:pt x="46" y="220"/>
                  </a:lnTo>
                  <a:lnTo>
                    <a:pt x="47" y="231"/>
                  </a:lnTo>
                  <a:lnTo>
                    <a:pt x="47" y="242"/>
                  </a:lnTo>
                  <a:lnTo>
                    <a:pt x="47" y="254"/>
                  </a:lnTo>
                  <a:lnTo>
                    <a:pt x="47" y="264"/>
                  </a:lnTo>
                  <a:lnTo>
                    <a:pt x="47" y="276"/>
                  </a:lnTo>
                  <a:lnTo>
                    <a:pt x="47" y="287"/>
                  </a:lnTo>
                  <a:lnTo>
                    <a:pt x="48" y="298"/>
                  </a:lnTo>
                  <a:lnTo>
                    <a:pt x="51" y="308"/>
                  </a:lnTo>
                  <a:lnTo>
                    <a:pt x="54" y="320"/>
                  </a:lnTo>
                  <a:lnTo>
                    <a:pt x="55" y="299"/>
                  </a:lnTo>
                  <a:lnTo>
                    <a:pt x="58" y="279"/>
                  </a:lnTo>
                  <a:lnTo>
                    <a:pt x="60" y="261"/>
                  </a:lnTo>
                  <a:lnTo>
                    <a:pt x="62" y="242"/>
                  </a:lnTo>
                  <a:lnTo>
                    <a:pt x="66" y="224"/>
                  </a:lnTo>
                  <a:lnTo>
                    <a:pt x="67" y="204"/>
                  </a:lnTo>
                  <a:lnTo>
                    <a:pt x="68" y="182"/>
                  </a:lnTo>
                  <a:lnTo>
                    <a:pt x="68" y="157"/>
                  </a:lnTo>
                  <a:lnTo>
                    <a:pt x="67" y="130"/>
                  </a:lnTo>
                  <a:lnTo>
                    <a:pt x="64" y="98"/>
                  </a:lnTo>
                  <a:lnTo>
                    <a:pt x="64" y="91"/>
                  </a:lnTo>
                  <a:lnTo>
                    <a:pt x="62" y="84"/>
                  </a:lnTo>
                  <a:lnTo>
                    <a:pt x="62" y="75"/>
                  </a:lnTo>
                  <a:lnTo>
                    <a:pt x="62" y="66"/>
                  </a:lnTo>
                  <a:lnTo>
                    <a:pt x="62" y="56"/>
                  </a:lnTo>
                  <a:lnTo>
                    <a:pt x="62" y="45"/>
                  </a:lnTo>
                  <a:lnTo>
                    <a:pt x="62" y="35"/>
                  </a:lnTo>
                  <a:lnTo>
                    <a:pt x="62" y="23"/>
                  </a:lnTo>
                  <a:lnTo>
                    <a:pt x="62" y="11"/>
                  </a:lnTo>
                  <a:lnTo>
                    <a:pt x="61" y="0"/>
                  </a:lnTo>
                  <a:lnTo>
                    <a:pt x="60" y="3"/>
                  </a:lnTo>
                  <a:lnTo>
                    <a:pt x="58" y="7"/>
                  </a:lnTo>
                  <a:lnTo>
                    <a:pt x="54" y="16"/>
                  </a:lnTo>
                  <a:lnTo>
                    <a:pt x="49" y="26"/>
                  </a:lnTo>
                  <a:lnTo>
                    <a:pt x="43" y="38"/>
                  </a:lnTo>
                  <a:lnTo>
                    <a:pt x="37" y="51"/>
                  </a:lnTo>
                  <a:lnTo>
                    <a:pt x="30" y="63"/>
                  </a:lnTo>
                  <a:lnTo>
                    <a:pt x="23" y="75"/>
                  </a:lnTo>
                  <a:lnTo>
                    <a:pt x="16" y="86"/>
                  </a:lnTo>
                  <a:lnTo>
                    <a:pt x="9" y="93"/>
                  </a:lnTo>
                  <a:close/>
                </a:path>
              </a:pathLst>
            </a:custGeom>
            <a:solidFill>
              <a:srgbClr val="7F6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8" name="Freeform 256">
              <a:extLst>
                <a:ext uri="{FF2B5EF4-FFF2-40B4-BE49-F238E27FC236}">
                  <a16:creationId xmlns:a16="http://schemas.microsoft.com/office/drawing/2014/main" id="{3EDA1DB8-9DE0-6FEA-8BBE-2CABEDABC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" y="2546"/>
              <a:ext cx="20" cy="73"/>
            </a:xfrm>
            <a:custGeom>
              <a:avLst/>
              <a:gdLst>
                <a:gd name="T0" fmla="*/ 36 w 60"/>
                <a:gd name="T1" fmla="*/ 0 h 221"/>
                <a:gd name="T2" fmla="*/ 31 w 60"/>
                <a:gd name="T3" fmla="*/ 1 h 221"/>
                <a:gd name="T4" fmla="*/ 29 w 60"/>
                <a:gd name="T5" fmla="*/ 4 h 221"/>
                <a:gd name="T6" fmla="*/ 25 w 60"/>
                <a:gd name="T7" fmla="*/ 7 h 221"/>
                <a:gd name="T8" fmla="*/ 24 w 60"/>
                <a:gd name="T9" fmla="*/ 11 h 221"/>
                <a:gd name="T10" fmla="*/ 23 w 60"/>
                <a:gd name="T11" fmla="*/ 16 h 221"/>
                <a:gd name="T12" fmla="*/ 23 w 60"/>
                <a:gd name="T13" fmla="*/ 22 h 221"/>
                <a:gd name="T14" fmla="*/ 23 w 60"/>
                <a:gd name="T15" fmla="*/ 26 h 221"/>
                <a:gd name="T16" fmla="*/ 23 w 60"/>
                <a:gd name="T17" fmla="*/ 32 h 221"/>
                <a:gd name="T18" fmla="*/ 23 w 60"/>
                <a:gd name="T19" fmla="*/ 37 h 221"/>
                <a:gd name="T20" fmla="*/ 24 w 60"/>
                <a:gd name="T21" fmla="*/ 41 h 221"/>
                <a:gd name="T22" fmla="*/ 25 w 60"/>
                <a:gd name="T23" fmla="*/ 60 h 221"/>
                <a:gd name="T24" fmla="*/ 25 w 60"/>
                <a:gd name="T25" fmla="*/ 77 h 221"/>
                <a:gd name="T26" fmla="*/ 25 w 60"/>
                <a:gd name="T27" fmla="*/ 96 h 221"/>
                <a:gd name="T28" fmla="*/ 23 w 60"/>
                <a:gd name="T29" fmla="*/ 114 h 221"/>
                <a:gd name="T30" fmla="*/ 21 w 60"/>
                <a:gd name="T31" fmla="*/ 132 h 221"/>
                <a:gd name="T32" fmla="*/ 18 w 60"/>
                <a:gd name="T33" fmla="*/ 151 h 221"/>
                <a:gd name="T34" fmla="*/ 13 w 60"/>
                <a:gd name="T35" fmla="*/ 169 h 221"/>
                <a:gd name="T36" fmla="*/ 10 w 60"/>
                <a:gd name="T37" fmla="*/ 186 h 221"/>
                <a:gd name="T38" fmla="*/ 5 w 60"/>
                <a:gd name="T39" fmla="*/ 205 h 221"/>
                <a:gd name="T40" fmla="*/ 0 w 60"/>
                <a:gd name="T41" fmla="*/ 221 h 221"/>
                <a:gd name="T42" fmla="*/ 2 w 60"/>
                <a:gd name="T43" fmla="*/ 219 h 221"/>
                <a:gd name="T44" fmla="*/ 2 w 60"/>
                <a:gd name="T45" fmla="*/ 215 h 221"/>
                <a:gd name="T46" fmla="*/ 4 w 60"/>
                <a:gd name="T47" fmla="*/ 213 h 221"/>
                <a:gd name="T48" fmla="*/ 5 w 60"/>
                <a:gd name="T49" fmla="*/ 211 h 221"/>
                <a:gd name="T50" fmla="*/ 8 w 60"/>
                <a:gd name="T51" fmla="*/ 208 h 221"/>
                <a:gd name="T52" fmla="*/ 9 w 60"/>
                <a:gd name="T53" fmla="*/ 206 h 221"/>
                <a:gd name="T54" fmla="*/ 10 w 60"/>
                <a:gd name="T55" fmla="*/ 205 h 221"/>
                <a:gd name="T56" fmla="*/ 11 w 60"/>
                <a:gd name="T57" fmla="*/ 202 h 221"/>
                <a:gd name="T58" fmla="*/ 12 w 60"/>
                <a:gd name="T59" fmla="*/ 201 h 221"/>
                <a:gd name="T60" fmla="*/ 13 w 60"/>
                <a:gd name="T61" fmla="*/ 199 h 221"/>
                <a:gd name="T62" fmla="*/ 19 w 60"/>
                <a:gd name="T63" fmla="*/ 183 h 221"/>
                <a:gd name="T64" fmla="*/ 25 w 60"/>
                <a:gd name="T65" fmla="*/ 167 h 221"/>
                <a:gd name="T66" fmla="*/ 33 w 60"/>
                <a:gd name="T67" fmla="*/ 149 h 221"/>
                <a:gd name="T68" fmla="*/ 39 w 60"/>
                <a:gd name="T69" fmla="*/ 131 h 221"/>
                <a:gd name="T70" fmla="*/ 46 w 60"/>
                <a:gd name="T71" fmla="*/ 112 h 221"/>
                <a:gd name="T72" fmla="*/ 50 w 60"/>
                <a:gd name="T73" fmla="*/ 93 h 221"/>
                <a:gd name="T74" fmla="*/ 55 w 60"/>
                <a:gd name="T75" fmla="*/ 75 h 221"/>
                <a:gd name="T76" fmla="*/ 59 w 60"/>
                <a:gd name="T77" fmla="*/ 56 h 221"/>
                <a:gd name="T78" fmla="*/ 60 w 60"/>
                <a:gd name="T79" fmla="*/ 41 h 221"/>
                <a:gd name="T80" fmla="*/ 60 w 60"/>
                <a:gd name="T81" fmla="*/ 25 h 221"/>
                <a:gd name="T82" fmla="*/ 60 w 60"/>
                <a:gd name="T83" fmla="*/ 23 h 221"/>
                <a:gd name="T84" fmla="*/ 59 w 60"/>
                <a:gd name="T85" fmla="*/ 18 h 221"/>
                <a:gd name="T86" fmla="*/ 58 w 60"/>
                <a:gd name="T87" fmla="*/ 14 h 221"/>
                <a:gd name="T88" fmla="*/ 55 w 60"/>
                <a:gd name="T89" fmla="*/ 11 h 221"/>
                <a:gd name="T90" fmla="*/ 53 w 60"/>
                <a:gd name="T91" fmla="*/ 8 h 221"/>
                <a:gd name="T92" fmla="*/ 50 w 60"/>
                <a:gd name="T93" fmla="*/ 5 h 221"/>
                <a:gd name="T94" fmla="*/ 47 w 60"/>
                <a:gd name="T95" fmla="*/ 3 h 221"/>
                <a:gd name="T96" fmla="*/ 43 w 60"/>
                <a:gd name="T97" fmla="*/ 0 h 221"/>
                <a:gd name="T98" fmla="*/ 40 w 60"/>
                <a:gd name="T99" fmla="*/ 0 h 221"/>
                <a:gd name="T100" fmla="*/ 36 w 60"/>
                <a:gd name="T10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" h="221">
                  <a:moveTo>
                    <a:pt x="36" y="0"/>
                  </a:moveTo>
                  <a:lnTo>
                    <a:pt x="31" y="1"/>
                  </a:lnTo>
                  <a:lnTo>
                    <a:pt x="29" y="4"/>
                  </a:lnTo>
                  <a:lnTo>
                    <a:pt x="25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3" y="37"/>
                  </a:lnTo>
                  <a:lnTo>
                    <a:pt x="24" y="41"/>
                  </a:lnTo>
                  <a:lnTo>
                    <a:pt x="25" y="60"/>
                  </a:lnTo>
                  <a:lnTo>
                    <a:pt x="25" y="77"/>
                  </a:lnTo>
                  <a:lnTo>
                    <a:pt x="25" y="96"/>
                  </a:lnTo>
                  <a:lnTo>
                    <a:pt x="23" y="114"/>
                  </a:lnTo>
                  <a:lnTo>
                    <a:pt x="21" y="132"/>
                  </a:lnTo>
                  <a:lnTo>
                    <a:pt x="18" y="151"/>
                  </a:lnTo>
                  <a:lnTo>
                    <a:pt x="13" y="169"/>
                  </a:lnTo>
                  <a:lnTo>
                    <a:pt x="10" y="186"/>
                  </a:lnTo>
                  <a:lnTo>
                    <a:pt x="5" y="205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2" y="215"/>
                  </a:lnTo>
                  <a:lnTo>
                    <a:pt x="4" y="213"/>
                  </a:lnTo>
                  <a:lnTo>
                    <a:pt x="5" y="211"/>
                  </a:lnTo>
                  <a:lnTo>
                    <a:pt x="8" y="208"/>
                  </a:lnTo>
                  <a:lnTo>
                    <a:pt x="9" y="206"/>
                  </a:lnTo>
                  <a:lnTo>
                    <a:pt x="10" y="205"/>
                  </a:lnTo>
                  <a:lnTo>
                    <a:pt x="11" y="202"/>
                  </a:lnTo>
                  <a:lnTo>
                    <a:pt x="12" y="201"/>
                  </a:lnTo>
                  <a:lnTo>
                    <a:pt x="13" y="199"/>
                  </a:lnTo>
                  <a:lnTo>
                    <a:pt x="19" y="183"/>
                  </a:lnTo>
                  <a:lnTo>
                    <a:pt x="25" y="167"/>
                  </a:lnTo>
                  <a:lnTo>
                    <a:pt x="33" y="149"/>
                  </a:lnTo>
                  <a:lnTo>
                    <a:pt x="39" y="131"/>
                  </a:lnTo>
                  <a:lnTo>
                    <a:pt x="46" y="112"/>
                  </a:lnTo>
                  <a:lnTo>
                    <a:pt x="50" y="93"/>
                  </a:lnTo>
                  <a:lnTo>
                    <a:pt x="55" y="75"/>
                  </a:lnTo>
                  <a:lnTo>
                    <a:pt x="59" y="56"/>
                  </a:lnTo>
                  <a:lnTo>
                    <a:pt x="60" y="41"/>
                  </a:lnTo>
                  <a:lnTo>
                    <a:pt x="60" y="25"/>
                  </a:lnTo>
                  <a:lnTo>
                    <a:pt x="60" y="23"/>
                  </a:lnTo>
                  <a:lnTo>
                    <a:pt x="59" y="18"/>
                  </a:lnTo>
                  <a:lnTo>
                    <a:pt x="58" y="14"/>
                  </a:lnTo>
                  <a:lnTo>
                    <a:pt x="55" y="11"/>
                  </a:lnTo>
                  <a:lnTo>
                    <a:pt x="53" y="8"/>
                  </a:lnTo>
                  <a:lnTo>
                    <a:pt x="50" y="5"/>
                  </a:lnTo>
                  <a:lnTo>
                    <a:pt x="47" y="3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8C7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29" name="Freeform 257">
              <a:extLst>
                <a:ext uri="{FF2B5EF4-FFF2-40B4-BE49-F238E27FC236}">
                  <a16:creationId xmlns:a16="http://schemas.microsoft.com/office/drawing/2014/main" id="{8883C378-8333-D936-62EA-7E53B6183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" y="2546"/>
              <a:ext cx="20" cy="73"/>
            </a:xfrm>
            <a:custGeom>
              <a:avLst/>
              <a:gdLst>
                <a:gd name="T0" fmla="*/ 36 w 60"/>
                <a:gd name="T1" fmla="*/ 0 h 221"/>
                <a:gd name="T2" fmla="*/ 31 w 60"/>
                <a:gd name="T3" fmla="*/ 1 h 221"/>
                <a:gd name="T4" fmla="*/ 29 w 60"/>
                <a:gd name="T5" fmla="*/ 4 h 221"/>
                <a:gd name="T6" fmla="*/ 25 w 60"/>
                <a:gd name="T7" fmla="*/ 7 h 221"/>
                <a:gd name="T8" fmla="*/ 24 w 60"/>
                <a:gd name="T9" fmla="*/ 11 h 221"/>
                <a:gd name="T10" fmla="*/ 23 w 60"/>
                <a:gd name="T11" fmla="*/ 16 h 221"/>
                <a:gd name="T12" fmla="*/ 23 w 60"/>
                <a:gd name="T13" fmla="*/ 22 h 221"/>
                <a:gd name="T14" fmla="*/ 23 w 60"/>
                <a:gd name="T15" fmla="*/ 26 h 221"/>
                <a:gd name="T16" fmla="*/ 23 w 60"/>
                <a:gd name="T17" fmla="*/ 32 h 221"/>
                <a:gd name="T18" fmla="*/ 23 w 60"/>
                <a:gd name="T19" fmla="*/ 37 h 221"/>
                <a:gd name="T20" fmla="*/ 24 w 60"/>
                <a:gd name="T21" fmla="*/ 41 h 221"/>
                <a:gd name="T22" fmla="*/ 25 w 60"/>
                <a:gd name="T23" fmla="*/ 60 h 221"/>
                <a:gd name="T24" fmla="*/ 25 w 60"/>
                <a:gd name="T25" fmla="*/ 77 h 221"/>
                <a:gd name="T26" fmla="*/ 25 w 60"/>
                <a:gd name="T27" fmla="*/ 96 h 221"/>
                <a:gd name="T28" fmla="*/ 23 w 60"/>
                <a:gd name="T29" fmla="*/ 114 h 221"/>
                <a:gd name="T30" fmla="*/ 21 w 60"/>
                <a:gd name="T31" fmla="*/ 132 h 221"/>
                <a:gd name="T32" fmla="*/ 18 w 60"/>
                <a:gd name="T33" fmla="*/ 151 h 221"/>
                <a:gd name="T34" fmla="*/ 13 w 60"/>
                <a:gd name="T35" fmla="*/ 169 h 221"/>
                <a:gd name="T36" fmla="*/ 10 w 60"/>
                <a:gd name="T37" fmla="*/ 186 h 221"/>
                <a:gd name="T38" fmla="*/ 5 w 60"/>
                <a:gd name="T39" fmla="*/ 205 h 221"/>
                <a:gd name="T40" fmla="*/ 0 w 60"/>
                <a:gd name="T41" fmla="*/ 221 h 221"/>
                <a:gd name="T42" fmla="*/ 2 w 60"/>
                <a:gd name="T43" fmla="*/ 219 h 221"/>
                <a:gd name="T44" fmla="*/ 2 w 60"/>
                <a:gd name="T45" fmla="*/ 215 h 221"/>
                <a:gd name="T46" fmla="*/ 4 w 60"/>
                <a:gd name="T47" fmla="*/ 213 h 221"/>
                <a:gd name="T48" fmla="*/ 5 w 60"/>
                <a:gd name="T49" fmla="*/ 211 h 221"/>
                <a:gd name="T50" fmla="*/ 8 w 60"/>
                <a:gd name="T51" fmla="*/ 208 h 221"/>
                <a:gd name="T52" fmla="*/ 9 w 60"/>
                <a:gd name="T53" fmla="*/ 206 h 221"/>
                <a:gd name="T54" fmla="*/ 10 w 60"/>
                <a:gd name="T55" fmla="*/ 205 h 221"/>
                <a:gd name="T56" fmla="*/ 11 w 60"/>
                <a:gd name="T57" fmla="*/ 202 h 221"/>
                <a:gd name="T58" fmla="*/ 12 w 60"/>
                <a:gd name="T59" fmla="*/ 201 h 221"/>
                <a:gd name="T60" fmla="*/ 13 w 60"/>
                <a:gd name="T61" fmla="*/ 199 h 221"/>
                <a:gd name="T62" fmla="*/ 19 w 60"/>
                <a:gd name="T63" fmla="*/ 183 h 221"/>
                <a:gd name="T64" fmla="*/ 25 w 60"/>
                <a:gd name="T65" fmla="*/ 167 h 221"/>
                <a:gd name="T66" fmla="*/ 33 w 60"/>
                <a:gd name="T67" fmla="*/ 149 h 221"/>
                <a:gd name="T68" fmla="*/ 39 w 60"/>
                <a:gd name="T69" fmla="*/ 131 h 221"/>
                <a:gd name="T70" fmla="*/ 46 w 60"/>
                <a:gd name="T71" fmla="*/ 112 h 221"/>
                <a:gd name="T72" fmla="*/ 50 w 60"/>
                <a:gd name="T73" fmla="*/ 93 h 221"/>
                <a:gd name="T74" fmla="*/ 55 w 60"/>
                <a:gd name="T75" fmla="*/ 75 h 221"/>
                <a:gd name="T76" fmla="*/ 59 w 60"/>
                <a:gd name="T77" fmla="*/ 56 h 221"/>
                <a:gd name="T78" fmla="*/ 60 w 60"/>
                <a:gd name="T79" fmla="*/ 41 h 221"/>
                <a:gd name="T80" fmla="*/ 60 w 60"/>
                <a:gd name="T81" fmla="*/ 25 h 221"/>
                <a:gd name="T82" fmla="*/ 60 w 60"/>
                <a:gd name="T83" fmla="*/ 23 h 221"/>
                <a:gd name="T84" fmla="*/ 59 w 60"/>
                <a:gd name="T85" fmla="*/ 18 h 221"/>
                <a:gd name="T86" fmla="*/ 58 w 60"/>
                <a:gd name="T87" fmla="*/ 14 h 221"/>
                <a:gd name="T88" fmla="*/ 55 w 60"/>
                <a:gd name="T89" fmla="*/ 11 h 221"/>
                <a:gd name="T90" fmla="*/ 53 w 60"/>
                <a:gd name="T91" fmla="*/ 8 h 221"/>
                <a:gd name="T92" fmla="*/ 50 w 60"/>
                <a:gd name="T93" fmla="*/ 5 h 221"/>
                <a:gd name="T94" fmla="*/ 47 w 60"/>
                <a:gd name="T95" fmla="*/ 3 h 221"/>
                <a:gd name="T96" fmla="*/ 43 w 60"/>
                <a:gd name="T97" fmla="*/ 0 h 221"/>
                <a:gd name="T98" fmla="*/ 40 w 60"/>
                <a:gd name="T99" fmla="*/ 0 h 221"/>
                <a:gd name="T100" fmla="*/ 36 w 60"/>
                <a:gd name="T10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" h="221">
                  <a:moveTo>
                    <a:pt x="36" y="0"/>
                  </a:moveTo>
                  <a:lnTo>
                    <a:pt x="31" y="1"/>
                  </a:lnTo>
                  <a:lnTo>
                    <a:pt x="29" y="4"/>
                  </a:lnTo>
                  <a:lnTo>
                    <a:pt x="25" y="7"/>
                  </a:lnTo>
                  <a:lnTo>
                    <a:pt x="24" y="11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6"/>
                  </a:lnTo>
                  <a:lnTo>
                    <a:pt x="23" y="32"/>
                  </a:lnTo>
                  <a:lnTo>
                    <a:pt x="23" y="37"/>
                  </a:lnTo>
                  <a:lnTo>
                    <a:pt x="24" y="41"/>
                  </a:lnTo>
                  <a:lnTo>
                    <a:pt x="25" y="60"/>
                  </a:lnTo>
                  <a:lnTo>
                    <a:pt x="25" y="77"/>
                  </a:lnTo>
                  <a:lnTo>
                    <a:pt x="25" y="96"/>
                  </a:lnTo>
                  <a:lnTo>
                    <a:pt x="23" y="114"/>
                  </a:lnTo>
                  <a:lnTo>
                    <a:pt x="21" y="132"/>
                  </a:lnTo>
                  <a:lnTo>
                    <a:pt x="18" y="151"/>
                  </a:lnTo>
                  <a:lnTo>
                    <a:pt x="13" y="169"/>
                  </a:lnTo>
                  <a:lnTo>
                    <a:pt x="10" y="186"/>
                  </a:lnTo>
                  <a:lnTo>
                    <a:pt x="5" y="205"/>
                  </a:lnTo>
                  <a:lnTo>
                    <a:pt x="0" y="221"/>
                  </a:lnTo>
                  <a:lnTo>
                    <a:pt x="2" y="219"/>
                  </a:lnTo>
                  <a:lnTo>
                    <a:pt x="2" y="215"/>
                  </a:lnTo>
                  <a:lnTo>
                    <a:pt x="4" y="213"/>
                  </a:lnTo>
                  <a:lnTo>
                    <a:pt x="5" y="211"/>
                  </a:lnTo>
                  <a:lnTo>
                    <a:pt x="8" y="208"/>
                  </a:lnTo>
                  <a:lnTo>
                    <a:pt x="9" y="206"/>
                  </a:lnTo>
                  <a:lnTo>
                    <a:pt x="10" y="205"/>
                  </a:lnTo>
                  <a:lnTo>
                    <a:pt x="11" y="202"/>
                  </a:lnTo>
                  <a:lnTo>
                    <a:pt x="12" y="201"/>
                  </a:lnTo>
                  <a:lnTo>
                    <a:pt x="13" y="199"/>
                  </a:lnTo>
                  <a:lnTo>
                    <a:pt x="19" y="183"/>
                  </a:lnTo>
                  <a:lnTo>
                    <a:pt x="25" y="167"/>
                  </a:lnTo>
                  <a:lnTo>
                    <a:pt x="33" y="149"/>
                  </a:lnTo>
                  <a:lnTo>
                    <a:pt x="39" y="131"/>
                  </a:lnTo>
                  <a:lnTo>
                    <a:pt x="46" y="112"/>
                  </a:lnTo>
                  <a:lnTo>
                    <a:pt x="50" y="93"/>
                  </a:lnTo>
                  <a:lnTo>
                    <a:pt x="55" y="75"/>
                  </a:lnTo>
                  <a:lnTo>
                    <a:pt x="59" y="56"/>
                  </a:lnTo>
                  <a:lnTo>
                    <a:pt x="60" y="41"/>
                  </a:lnTo>
                  <a:lnTo>
                    <a:pt x="60" y="25"/>
                  </a:lnTo>
                  <a:lnTo>
                    <a:pt x="60" y="23"/>
                  </a:lnTo>
                  <a:lnTo>
                    <a:pt x="59" y="18"/>
                  </a:lnTo>
                  <a:lnTo>
                    <a:pt x="58" y="14"/>
                  </a:lnTo>
                  <a:lnTo>
                    <a:pt x="55" y="11"/>
                  </a:lnTo>
                  <a:lnTo>
                    <a:pt x="53" y="8"/>
                  </a:lnTo>
                  <a:lnTo>
                    <a:pt x="50" y="5"/>
                  </a:lnTo>
                  <a:lnTo>
                    <a:pt x="47" y="3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0" name="Freeform 258">
              <a:extLst>
                <a:ext uri="{FF2B5EF4-FFF2-40B4-BE49-F238E27FC236}">
                  <a16:creationId xmlns:a16="http://schemas.microsoft.com/office/drawing/2014/main" id="{EFB01D19-3FD1-4F9B-B3FA-D2CAD52FD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2551"/>
              <a:ext cx="16" cy="38"/>
            </a:xfrm>
            <a:custGeom>
              <a:avLst/>
              <a:gdLst>
                <a:gd name="T0" fmla="*/ 50 w 50"/>
                <a:gd name="T1" fmla="*/ 8 h 114"/>
                <a:gd name="T2" fmla="*/ 44 w 50"/>
                <a:gd name="T3" fmla="*/ 6 h 114"/>
                <a:gd name="T4" fmla="*/ 38 w 50"/>
                <a:gd name="T5" fmla="*/ 3 h 114"/>
                <a:gd name="T6" fmla="*/ 32 w 50"/>
                <a:gd name="T7" fmla="*/ 2 h 114"/>
                <a:gd name="T8" fmla="*/ 25 w 50"/>
                <a:gd name="T9" fmla="*/ 1 h 114"/>
                <a:gd name="T10" fmla="*/ 20 w 50"/>
                <a:gd name="T11" fmla="*/ 0 h 114"/>
                <a:gd name="T12" fmla="*/ 14 w 50"/>
                <a:gd name="T13" fmla="*/ 0 h 114"/>
                <a:gd name="T14" fmla="*/ 10 w 50"/>
                <a:gd name="T15" fmla="*/ 1 h 114"/>
                <a:gd name="T16" fmla="*/ 6 w 50"/>
                <a:gd name="T17" fmla="*/ 3 h 114"/>
                <a:gd name="T18" fmla="*/ 2 w 50"/>
                <a:gd name="T19" fmla="*/ 7 h 114"/>
                <a:gd name="T20" fmla="*/ 1 w 50"/>
                <a:gd name="T21" fmla="*/ 13 h 114"/>
                <a:gd name="T22" fmla="*/ 0 w 50"/>
                <a:gd name="T23" fmla="*/ 22 h 114"/>
                <a:gd name="T24" fmla="*/ 0 w 50"/>
                <a:gd name="T25" fmla="*/ 32 h 114"/>
                <a:gd name="T26" fmla="*/ 0 w 50"/>
                <a:gd name="T27" fmla="*/ 42 h 114"/>
                <a:gd name="T28" fmla="*/ 2 w 50"/>
                <a:gd name="T29" fmla="*/ 52 h 114"/>
                <a:gd name="T30" fmla="*/ 5 w 50"/>
                <a:gd name="T31" fmla="*/ 63 h 114"/>
                <a:gd name="T32" fmla="*/ 7 w 50"/>
                <a:gd name="T33" fmla="*/ 73 h 114"/>
                <a:gd name="T34" fmla="*/ 11 w 50"/>
                <a:gd name="T35" fmla="*/ 84 h 114"/>
                <a:gd name="T36" fmla="*/ 16 w 50"/>
                <a:gd name="T37" fmla="*/ 94 h 114"/>
                <a:gd name="T38" fmla="*/ 20 w 50"/>
                <a:gd name="T39" fmla="*/ 104 h 114"/>
                <a:gd name="T40" fmla="*/ 27 w 50"/>
                <a:gd name="T4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114">
                  <a:moveTo>
                    <a:pt x="50" y="8"/>
                  </a:moveTo>
                  <a:lnTo>
                    <a:pt x="44" y="6"/>
                  </a:lnTo>
                  <a:lnTo>
                    <a:pt x="38" y="3"/>
                  </a:lnTo>
                  <a:lnTo>
                    <a:pt x="32" y="2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2" y="7"/>
                  </a:lnTo>
                  <a:lnTo>
                    <a:pt x="1" y="13"/>
                  </a:lnTo>
                  <a:lnTo>
                    <a:pt x="0" y="22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2" y="52"/>
                  </a:lnTo>
                  <a:lnTo>
                    <a:pt x="5" y="63"/>
                  </a:lnTo>
                  <a:lnTo>
                    <a:pt x="7" y="73"/>
                  </a:lnTo>
                  <a:lnTo>
                    <a:pt x="11" y="84"/>
                  </a:lnTo>
                  <a:lnTo>
                    <a:pt x="16" y="94"/>
                  </a:lnTo>
                  <a:lnTo>
                    <a:pt x="20" y="104"/>
                  </a:lnTo>
                  <a:lnTo>
                    <a:pt x="27" y="114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1" name="Freeform 259">
              <a:extLst>
                <a:ext uri="{FF2B5EF4-FFF2-40B4-BE49-F238E27FC236}">
                  <a16:creationId xmlns:a16="http://schemas.microsoft.com/office/drawing/2014/main" id="{C1FC507C-6087-034D-EB18-DF8666E97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2488"/>
              <a:ext cx="11" cy="26"/>
            </a:xfrm>
            <a:custGeom>
              <a:avLst/>
              <a:gdLst>
                <a:gd name="T0" fmla="*/ 29 w 33"/>
                <a:gd name="T1" fmla="*/ 0 h 76"/>
                <a:gd name="T2" fmla="*/ 29 w 33"/>
                <a:gd name="T3" fmla="*/ 3 h 76"/>
                <a:gd name="T4" fmla="*/ 27 w 33"/>
                <a:gd name="T5" fmla="*/ 7 h 76"/>
                <a:gd name="T6" fmla="*/ 27 w 33"/>
                <a:gd name="T7" fmla="*/ 10 h 76"/>
                <a:gd name="T8" fmla="*/ 27 w 33"/>
                <a:gd name="T9" fmla="*/ 13 h 76"/>
                <a:gd name="T10" fmla="*/ 27 w 33"/>
                <a:gd name="T11" fmla="*/ 15 h 76"/>
                <a:gd name="T12" fmla="*/ 27 w 33"/>
                <a:gd name="T13" fmla="*/ 17 h 76"/>
                <a:gd name="T14" fmla="*/ 29 w 33"/>
                <a:gd name="T15" fmla="*/ 21 h 76"/>
                <a:gd name="T16" fmla="*/ 29 w 33"/>
                <a:gd name="T17" fmla="*/ 23 h 76"/>
                <a:gd name="T18" fmla="*/ 30 w 33"/>
                <a:gd name="T19" fmla="*/ 26 h 76"/>
                <a:gd name="T20" fmla="*/ 31 w 33"/>
                <a:gd name="T21" fmla="*/ 31 h 76"/>
                <a:gd name="T22" fmla="*/ 32 w 33"/>
                <a:gd name="T23" fmla="*/ 35 h 76"/>
                <a:gd name="T24" fmla="*/ 33 w 33"/>
                <a:gd name="T25" fmla="*/ 40 h 76"/>
                <a:gd name="T26" fmla="*/ 33 w 33"/>
                <a:gd name="T27" fmla="*/ 44 h 76"/>
                <a:gd name="T28" fmla="*/ 33 w 33"/>
                <a:gd name="T29" fmla="*/ 47 h 76"/>
                <a:gd name="T30" fmla="*/ 32 w 33"/>
                <a:gd name="T31" fmla="*/ 52 h 76"/>
                <a:gd name="T32" fmla="*/ 31 w 33"/>
                <a:gd name="T33" fmla="*/ 57 h 76"/>
                <a:gd name="T34" fmla="*/ 31 w 33"/>
                <a:gd name="T35" fmla="*/ 59 h 76"/>
                <a:gd name="T36" fmla="*/ 29 w 33"/>
                <a:gd name="T37" fmla="*/ 64 h 76"/>
                <a:gd name="T38" fmla="*/ 27 w 33"/>
                <a:gd name="T39" fmla="*/ 67 h 76"/>
                <a:gd name="T40" fmla="*/ 25 w 33"/>
                <a:gd name="T41" fmla="*/ 70 h 76"/>
                <a:gd name="T42" fmla="*/ 24 w 33"/>
                <a:gd name="T43" fmla="*/ 72 h 76"/>
                <a:gd name="T44" fmla="*/ 21 w 33"/>
                <a:gd name="T45" fmla="*/ 72 h 76"/>
                <a:gd name="T46" fmla="*/ 19 w 33"/>
                <a:gd name="T47" fmla="*/ 75 h 76"/>
                <a:gd name="T48" fmla="*/ 17 w 33"/>
                <a:gd name="T49" fmla="*/ 76 h 76"/>
                <a:gd name="T50" fmla="*/ 14 w 33"/>
                <a:gd name="T51" fmla="*/ 76 h 76"/>
                <a:gd name="T52" fmla="*/ 11 w 33"/>
                <a:gd name="T53" fmla="*/ 76 h 76"/>
                <a:gd name="T54" fmla="*/ 7 w 33"/>
                <a:gd name="T55" fmla="*/ 75 h 76"/>
                <a:gd name="T56" fmla="*/ 5 w 33"/>
                <a:gd name="T57" fmla="*/ 73 h 76"/>
                <a:gd name="T58" fmla="*/ 2 w 33"/>
                <a:gd name="T59" fmla="*/ 72 h 76"/>
                <a:gd name="T60" fmla="*/ 0 w 33"/>
                <a:gd name="T61" fmla="*/ 6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76">
                  <a:moveTo>
                    <a:pt x="29" y="0"/>
                  </a:moveTo>
                  <a:lnTo>
                    <a:pt x="29" y="3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7" y="17"/>
                  </a:lnTo>
                  <a:lnTo>
                    <a:pt x="29" y="21"/>
                  </a:lnTo>
                  <a:lnTo>
                    <a:pt x="29" y="23"/>
                  </a:lnTo>
                  <a:lnTo>
                    <a:pt x="30" y="26"/>
                  </a:lnTo>
                  <a:lnTo>
                    <a:pt x="31" y="31"/>
                  </a:lnTo>
                  <a:lnTo>
                    <a:pt x="32" y="35"/>
                  </a:lnTo>
                  <a:lnTo>
                    <a:pt x="33" y="40"/>
                  </a:lnTo>
                  <a:lnTo>
                    <a:pt x="33" y="44"/>
                  </a:lnTo>
                  <a:lnTo>
                    <a:pt x="33" y="47"/>
                  </a:lnTo>
                  <a:lnTo>
                    <a:pt x="32" y="52"/>
                  </a:lnTo>
                  <a:lnTo>
                    <a:pt x="31" y="57"/>
                  </a:lnTo>
                  <a:lnTo>
                    <a:pt x="31" y="59"/>
                  </a:lnTo>
                  <a:lnTo>
                    <a:pt x="29" y="64"/>
                  </a:lnTo>
                  <a:lnTo>
                    <a:pt x="27" y="67"/>
                  </a:lnTo>
                  <a:lnTo>
                    <a:pt x="25" y="70"/>
                  </a:lnTo>
                  <a:lnTo>
                    <a:pt x="24" y="72"/>
                  </a:lnTo>
                  <a:lnTo>
                    <a:pt x="21" y="72"/>
                  </a:lnTo>
                  <a:lnTo>
                    <a:pt x="19" y="75"/>
                  </a:lnTo>
                  <a:lnTo>
                    <a:pt x="17" y="76"/>
                  </a:lnTo>
                  <a:lnTo>
                    <a:pt x="14" y="76"/>
                  </a:lnTo>
                  <a:lnTo>
                    <a:pt x="11" y="76"/>
                  </a:lnTo>
                  <a:lnTo>
                    <a:pt x="7" y="75"/>
                  </a:lnTo>
                  <a:lnTo>
                    <a:pt x="5" y="73"/>
                  </a:lnTo>
                  <a:lnTo>
                    <a:pt x="2" y="72"/>
                  </a:lnTo>
                  <a:lnTo>
                    <a:pt x="0" y="69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2" name="Freeform 260">
              <a:extLst>
                <a:ext uri="{FF2B5EF4-FFF2-40B4-BE49-F238E27FC236}">
                  <a16:creationId xmlns:a16="http://schemas.microsoft.com/office/drawing/2014/main" id="{045DD4D0-812F-7011-5E8F-EDD1466E3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2520"/>
              <a:ext cx="22" cy="8"/>
            </a:xfrm>
            <a:custGeom>
              <a:avLst/>
              <a:gdLst>
                <a:gd name="T0" fmla="*/ 65 w 65"/>
                <a:gd name="T1" fmla="*/ 0 h 24"/>
                <a:gd name="T2" fmla="*/ 65 w 65"/>
                <a:gd name="T3" fmla="*/ 4 h 24"/>
                <a:gd name="T4" fmla="*/ 63 w 65"/>
                <a:gd name="T5" fmla="*/ 8 h 24"/>
                <a:gd name="T6" fmla="*/ 61 w 65"/>
                <a:gd name="T7" fmla="*/ 12 h 24"/>
                <a:gd name="T8" fmla="*/ 59 w 65"/>
                <a:gd name="T9" fmla="*/ 14 h 24"/>
                <a:gd name="T10" fmla="*/ 55 w 65"/>
                <a:gd name="T11" fmla="*/ 15 h 24"/>
                <a:gd name="T12" fmla="*/ 51 w 65"/>
                <a:gd name="T13" fmla="*/ 18 h 24"/>
                <a:gd name="T14" fmla="*/ 48 w 65"/>
                <a:gd name="T15" fmla="*/ 19 h 24"/>
                <a:gd name="T16" fmla="*/ 44 w 65"/>
                <a:gd name="T17" fmla="*/ 20 h 24"/>
                <a:gd name="T18" fmla="*/ 39 w 65"/>
                <a:gd name="T19" fmla="*/ 21 h 24"/>
                <a:gd name="T20" fmla="*/ 36 w 65"/>
                <a:gd name="T21" fmla="*/ 23 h 24"/>
                <a:gd name="T22" fmla="*/ 31 w 65"/>
                <a:gd name="T23" fmla="*/ 23 h 24"/>
                <a:gd name="T24" fmla="*/ 29 w 65"/>
                <a:gd name="T25" fmla="*/ 23 h 24"/>
                <a:gd name="T26" fmla="*/ 24 w 65"/>
                <a:gd name="T27" fmla="*/ 24 h 24"/>
                <a:gd name="T28" fmla="*/ 20 w 65"/>
                <a:gd name="T29" fmla="*/ 24 h 24"/>
                <a:gd name="T30" fmla="*/ 17 w 65"/>
                <a:gd name="T31" fmla="*/ 23 h 24"/>
                <a:gd name="T32" fmla="*/ 13 w 65"/>
                <a:gd name="T33" fmla="*/ 23 h 24"/>
                <a:gd name="T34" fmla="*/ 10 w 65"/>
                <a:gd name="T35" fmla="*/ 21 h 24"/>
                <a:gd name="T36" fmla="*/ 7 w 65"/>
                <a:gd name="T37" fmla="*/ 20 h 24"/>
                <a:gd name="T38" fmla="*/ 4 w 65"/>
                <a:gd name="T39" fmla="*/ 18 h 24"/>
                <a:gd name="T40" fmla="*/ 0 w 65"/>
                <a:gd name="T41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24">
                  <a:moveTo>
                    <a:pt x="65" y="0"/>
                  </a:moveTo>
                  <a:lnTo>
                    <a:pt x="65" y="4"/>
                  </a:lnTo>
                  <a:lnTo>
                    <a:pt x="63" y="8"/>
                  </a:lnTo>
                  <a:lnTo>
                    <a:pt x="61" y="12"/>
                  </a:lnTo>
                  <a:lnTo>
                    <a:pt x="59" y="14"/>
                  </a:lnTo>
                  <a:lnTo>
                    <a:pt x="55" y="15"/>
                  </a:lnTo>
                  <a:lnTo>
                    <a:pt x="51" y="18"/>
                  </a:lnTo>
                  <a:lnTo>
                    <a:pt x="48" y="19"/>
                  </a:lnTo>
                  <a:lnTo>
                    <a:pt x="44" y="20"/>
                  </a:lnTo>
                  <a:lnTo>
                    <a:pt x="39" y="21"/>
                  </a:lnTo>
                  <a:lnTo>
                    <a:pt x="36" y="23"/>
                  </a:lnTo>
                  <a:lnTo>
                    <a:pt x="31" y="23"/>
                  </a:lnTo>
                  <a:lnTo>
                    <a:pt x="29" y="23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17" y="23"/>
                  </a:lnTo>
                  <a:lnTo>
                    <a:pt x="13" y="23"/>
                  </a:lnTo>
                  <a:lnTo>
                    <a:pt x="10" y="21"/>
                  </a:lnTo>
                  <a:lnTo>
                    <a:pt x="7" y="20"/>
                  </a:lnTo>
                  <a:lnTo>
                    <a:pt x="4" y="18"/>
                  </a:lnTo>
                  <a:lnTo>
                    <a:pt x="0" y="14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3" name="Freeform 261">
              <a:extLst>
                <a:ext uri="{FF2B5EF4-FFF2-40B4-BE49-F238E27FC236}">
                  <a16:creationId xmlns:a16="http://schemas.microsoft.com/office/drawing/2014/main" id="{7F2AF8EA-F79E-729A-738C-0E383893B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2529"/>
              <a:ext cx="5" cy="66"/>
            </a:xfrm>
            <a:custGeom>
              <a:avLst/>
              <a:gdLst>
                <a:gd name="T0" fmla="*/ 15 w 15"/>
                <a:gd name="T1" fmla="*/ 0 h 200"/>
                <a:gd name="T2" fmla="*/ 11 w 15"/>
                <a:gd name="T3" fmla="*/ 11 h 200"/>
                <a:gd name="T4" fmla="*/ 9 w 15"/>
                <a:gd name="T5" fmla="*/ 19 h 200"/>
                <a:gd name="T6" fmla="*/ 6 w 15"/>
                <a:gd name="T7" fmla="*/ 27 h 200"/>
                <a:gd name="T8" fmla="*/ 5 w 15"/>
                <a:gd name="T9" fmla="*/ 36 h 200"/>
                <a:gd name="T10" fmla="*/ 4 w 15"/>
                <a:gd name="T11" fmla="*/ 43 h 200"/>
                <a:gd name="T12" fmla="*/ 4 w 15"/>
                <a:gd name="T13" fmla="*/ 50 h 200"/>
                <a:gd name="T14" fmla="*/ 4 w 15"/>
                <a:gd name="T15" fmla="*/ 57 h 200"/>
                <a:gd name="T16" fmla="*/ 3 w 15"/>
                <a:gd name="T17" fmla="*/ 65 h 200"/>
                <a:gd name="T18" fmla="*/ 3 w 15"/>
                <a:gd name="T19" fmla="*/ 73 h 200"/>
                <a:gd name="T20" fmla="*/ 3 w 15"/>
                <a:gd name="T21" fmla="*/ 83 h 200"/>
                <a:gd name="T22" fmla="*/ 2 w 15"/>
                <a:gd name="T23" fmla="*/ 92 h 200"/>
                <a:gd name="T24" fmla="*/ 2 w 15"/>
                <a:gd name="T25" fmla="*/ 101 h 200"/>
                <a:gd name="T26" fmla="*/ 0 w 15"/>
                <a:gd name="T27" fmla="*/ 109 h 200"/>
                <a:gd name="T28" fmla="*/ 0 w 15"/>
                <a:gd name="T29" fmla="*/ 119 h 200"/>
                <a:gd name="T30" fmla="*/ 2 w 15"/>
                <a:gd name="T31" fmla="*/ 130 h 200"/>
                <a:gd name="T32" fmla="*/ 2 w 15"/>
                <a:gd name="T33" fmla="*/ 143 h 200"/>
                <a:gd name="T34" fmla="*/ 3 w 15"/>
                <a:gd name="T35" fmla="*/ 155 h 200"/>
                <a:gd name="T36" fmla="*/ 4 w 15"/>
                <a:gd name="T37" fmla="*/ 169 h 200"/>
                <a:gd name="T38" fmla="*/ 6 w 15"/>
                <a:gd name="T39" fmla="*/ 184 h 200"/>
                <a:gd name="T40" fmla="*/ 9 w 15"/>
                <a:gd name="T4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00">
                  <a:moveTo>
                    <a:pt x="15" y="0"/>
                  </a:moveTo>
                  <a:lnTo>
                    <a:pt x="11" y="11"/>
                  </a:lnTo>
                  <a:lnTo>
                    <a:pt x="9" y="19"/>
                  </a:lnTo>
                  <a:lnTo>
                    <a:pt x="6" y="27"/>
                  </a:lnTo>
                  <a:lnTo>
                    <a:pt x="5" y="36"/>
                  </a:lnTo>
                  <a:lnTo>
                    <a:pt x="4" y="43"/>
                  </a:lnTo>
                  <a:lnTo>
                    <a:pt x="4" y="50"/>
                  </a:lnTo>
                  <a:lnTo>
                    <a:pt x="4" y="57"/>
                  </a:lnTo>
                  <a:lnTo>
                    <a:pt x="3" y="65"/>
                  </a:lnTo>
                  <a:lnTo>
                    <a:pt x="3" y="73"/>
                  </a:lnTo>
                  <a:lnTo>
                    <a:pt x="3" y="83"/>
                  </a:lnTo>
                  <a:lnTo>
                    <a:pt x="2" y="92"/>
                  </a:lnTo>
                  <a:lnTo>
                    <a:pt x="2" y="101"/>
                  </a:lnTo>
                  <a:lnTo>
                    <a:pt x="0" y="109"/>
                  </a:lnTo>
                  <a:lnTo>
                    <a:pt x="0" y="119"/>
                  </a:lnTo>
                  <a:lnTo>
                    <a:pt x="2" y="130"/>
                  </a:lnTo>
                  <a:lnTo>
                    <a:pt x="2" y="143"/>
                  </a:lnTo>
                  <a:lnTo>
                    <a:pt x="3" y="155"/>
                  </a:lnTo>
                  <a:lnTo>
                    <a:pt x="4" y="169"/>
                  </a:lnTo>
                  <a:lnTo>
                    <a:pt x="6" y="184"/>
                  </a:lnTo>
                  <a:lnTo>
                    <a:pt x="9" y="20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4" name="Freeform 262">
              <a:extLst>
                <a:ext uri="{FF2B5EF4-FFF2-40B4-BE49-F238E27FC236}">
                  <a16:creationId xmlns:a16="http://schemas.microsoft.com/office/drawing/2014/main" id="{33713720-D40F-2584-8C4F-F9FE457F4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" y="2730"/>
              <a:ext cx="60" cy="35"/>
            </a:xfrm>
            <a:custGeom>
              <a:avLst/>
              <a:gdLst>
                <a:gd name="T0" fmla="*/ 178 w 179"/>
                <a:gd name="T1" fmla="*/ 23 h 103"/>
                <a:gd name="T2" fmla="*/ 179 w 179"/>
                <a:gd name="T3" fmla="*/ 34 h 103"/>
                <a:gd name="T4" fmla="*/ 179 w 179"/>
                <a:gd name="T5" fmla="*/ 44 h 103"/>
                <a:gd name="T6" fmla="*/ 178 w 179"/>
                <a:gd name="T7" fmla="*/ 54 h 103"/>
                <a:gd name="T8" fmla="*/ 175 w 179"/>
                <a:gd name="T9" fmla="*/ 63 h 103"/>
                <a:gd name="T10" fmla="*/ 170 w 179"/>
                <a:gd name="T11" fmla="*/ 73 h 103"/>
                <a:gd name="T12" fmla="*/ 164 w 179"/>
                <a:gd name="T13" fmla="*/ 81 h 103"/>
                <a:gd name="T14" fmla="*/ 157 w 179"/>
                <a:gd name="T15" fmla="*/ 88 h 103"/>
                <a:gd name="T16" fmla="*/ 149 w 179"/>
                <a:gd name="T17" fmla="*/ 96 h 103"/>
                <a:gd name="T18" fmla="*/ 141 w 179"/>
                <a:gd name="T19" fmla="*/ 99 h 103"/>
                <a:gd name="T20" fmla="*/ 131 w 179"/>
                <a:gd name="T21" fmla="*/ 103 h 103"/>
                <a:gd name="T22" fmla="*/ 123 w 179"/>
                <a:gd name="T23" fmla="*/ 103 h 103"/>
                <a:gd name="T24" fmla="*/ 112 w 179"/>
                <a:gd name="T25" fmla="*/ 103 h 103"/>
                <a:gd name="T26" fmla="*/ 102 w 179"/>
                <a:gd name="T27" fmla="*/ 102 h 103"/>
                <a:gd name="T28" fmla="*/ 93 w 179"/>
                <a:gd name="T29" fmla="*/ 99 h 103"/>
                <a:gd name="T30" fmla="*/ 82 w 179"/>
                <a:gd name="T31" fmla="*/ 96 h 103"/>
                <a:gd name="T32" fmla="*/ 74 w 179"/>
                <a:gd name="T33" fmla="*/ 90 h 103"/>
                <a:gd name="T34" fmla="*/ 64 w 179"/>
                <a:gd name="T35" fmla="*/ 85 h 103"/>
                <a:gd name="T36" fmla="*/ 57 w 179"/>
                <a:gd name="T37" fmla="*/ 78 h 103"/>
                <a:gd name="T38" fmla="*/ 50 w 179"/>
                <a:gd name="T39" fmla="*/ 71 h 103"/>
                <a:gd name="T40" fmla="*/ 44 w 179"/>
                <a:gd name="T41" fmla="*/ 63 h 103"/>
                <a:gd name="T42" fmla="*/ 39 w 179"/>
                <a:gd name="T43" fmla="*/ 56 h 103"/>
                <a:gd name="T44" fmla="*/ 35 w 179"/>
                <a:gd name="T45" fmla="*/ 49 h 103"/>
                <a:gd name="T46" fmla="*/ 30 w 179"/>
                <a:gd name="T47" fmla="*/ 43 h 103"/>
                <a:gd name="T48" fmla="*/ 27 w 179"/>
                <a:gd name="T49" fmla="*/ 36 h 103"/>
                <a:gd name="T50" fmla="*/ 23 w 179"/>
                <a:gd name="T51" fmla="*/ 31 h 103"/>
                <a:gd name="T52" fmla="*/ 19 w 179"/>
                <a:gd name="T53" fmla="*/ 24 h 103"/>
                <a:gd name="T54" fmla="*/ 14 w 179"/>
                <a:gd name="T55" fmla="*/ 17 h 103"/>
                <a:gd name="T56" fmla="*/ 11 w 179"/>
                <a:gd name="T57" fmla="*/ 12 h 103"/>
                <a:gd name="T58" fmla="*/ 6 w 179"/>
                <a:gd name="T59" fmla="*/ 6 h 103"/>
                <a:gd name="T60" fmla="*/ 0 w 179"/>
                <a:gd name="T6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103">
                  <a:moveTo>
                    <a:pt x="178" y="23"/>
                  </a:moveTo>
                  <a:lnTo>
                    <a:pt x="179" y="34"/>
                  </a:lnTo>
                  <a:lnTo>
                    <a:pt x="179" y="44"/>
                  </a:lnTo>
                  <a:lnTo>
                    <a:pt x="178" y="54"/>
                  </a:lnTo>
                  <a:lnTo>
                    <a:pt x="175" y="63"/>
                  </a:lnTo>
                  <a:lnTo>
                    <a:pt x="170" y="73"/>
                  </a:lnTo>
                  <a:lnTo>
                    <a:pt x="164" y="81"/>
                  </a:lnTo>
                  <a:lnTo>
                    <a:pt x="157" y="88"/>
                  </a:lnTo>
                  <a:lnTo>
                    <a:pt x="149" y="96"/>
                  </a:lnTo>
                  <a:lnTo>
                    <a:pt x="141" y="99"/>
                  </a:lnTo>
                  <a:lnTo>
                    <a:pt x="131" y="103"/>
                  </a:lnTo>
                  <a:lnTo>
                    <a:pt x="123" y="103"/>
                  </a:lnTo>
                  <a:lnTo>
                    <a:pt x="112" y="103"/>
                  </a:lnTo>
                  <a:lnTo>
                    <a:pt x="102" y="102"/>
                  </a:lnTo>
                  <a:lnTo>
                    <a:pt x="93" y="99"/>
                  </a:lnTo>
                  <a:lnTo>
                    <a:pt x="82" y="96"/>
                  </a:lnTo>
                  <a:lnTo>
                    <a:pt x="74" y="90"/>
                  </a:lnTo>
                  <a:lnTo>
                    <a:pt x="64" y="85"/>
                  </a:lnTo>
                  <a:lnTo>
                    <a:pt x="57" y="78"/>
                  </a:lnTo>
                  <a:lnTo>
                    <a:pt x="50" y="71"/>
                  </a:lnTo>
                  <a:lnTo>
                    <a:pt x="44" y="63"/>
                  </a:lnTo>
                  <a:lnTo>
                    <a:pt x="39" y="56"/>
                  </a:lnTo>
                  <a:lnTo>
                    <a:pt x="35" y="49"/>
                  </a:lnTo>
                  <a:lnTo>
                    <a:pt x="30" y="43"/>
                  </a:lnTo>
                  <a:lnTo>
                    <a:pt x="27" y="36"/>
                  </a:lnTo>
                  <a:lnTo>
                    <a:pt x="23" y="31"/>
                  </a:lnTo>
                  <a:lnTo>
                    <a:pt x="19" y="24"/>
                  </a:lnTo>
                  <a:lnTo>
                    <a:pt x="14" y="17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5" name="Freeform 263">
              <a:extLst>
                <a:ext uri="{FF2B5EF4-FFF2-40B4-BE49-F238E27FC236}">
                  <a16:creationId xmlns:a16="http://schemas.microsoft.com/office/drawing/2014/main" id="{1E932C48-9C79-3CE8-A7B9-50F484B74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" y="2710"/>
              <a:ext cx="28" cy="9"/>
            </a:xfrm>
            <a:custGeom>
              <a:avLst/>
              <a:gdLst>
                <a:gd name="T0" fmla="*/ 84 w 84"/>
                <a:gd name="T1" fmla="*/ 8 h 26"/>
                <a:gd name="T2" fmla="*/ 75 w 84"/>
                <a:gd name="T3" fmla="*/ 13 h 26"/>
                <a:gd name="T4" fmla="*/ 67 w 84"/>
                <a:gd name="T5" fmla="*/ 15 h 26"/>
                <a:gd name="T6" fmla="*/ 60 w 84"/>
                <a:gd name="T7" fmla="*/ 15 h 26"/>
                <a:gd name="T8" fmla="*/ 53 w 84"/>
                <a:gd name="T9" fmla="*/ 15 h 26"/>
                <a:gd name="T10" fmla="*/ 45 w 84"/>
                <a:gd name="T11" fmla="*/ 13 h 26"/>
                <a:gd name="T12" fmla="*/ 39 w 84"/>
                <a:gd name="T13" fmla="*/ 9 h 26"/>
                <a:gd name="T14" fmla="*/ 32 w 84"/>
                <a:gd name="T15" fmla="*/ 6 h 26"/>
                <a:gd name="T16" fmla="*/ 25 w 84"/>
                <a:gd name="T17" fmla="*/ 2 h 26"/>
                <a:gd name="T18" fmla="*/ 19 w 84"/>
                <a:gd name="T19" fmla="*/ 1 h 26"/>
                <a:gd name="T20" fmla="*/ 11 w 84"/>
                <a:gd name="T21" fmla="*/ 0 h 26"/>
                <a:gd name="T22" fmla="*/ 8 w 84"/>
                <a:gd name="T23" fmla="*/ 0 h 26"/>
                <a:gd name="T24" fmla="*/ 6 w 84"/>
                <a:gd name="T25" fmla="*/ 1 h 26"/>
                <a:gd name="T26" fmla="*/ 2 w 84"/>
                <a:gd name="T27" fmla="*/ 2 h 26"/>
                <a:gd name="T28" fmla="*/ 1 w 84"/>
                <a:gd name="T29" fmla="*/ 6 h 26"/>
                <a:gd name="T30" fmla="*/ 0 w 84"/>
                <a:gd name="T31" fmla="*/ 8 h 26"/>
                <a:gd name="T32" fmla="*/ 0 w 84"/>
                <a:gd name="T33" fmla="*/ 11 h 26"/>
                <a:gd name="T34" fmla="*/ 0 w 84"/>
                <a:gd name="T35" fmla="*/ 15 h 26"/>
                <a:gd name="T36" fmla="*/ 1 w 84"/>
                <a:gd name="T37" fmla="*/ 19 h 26"/>
                <a:gd name="T38" fmla="*/ 2 w 84"/>
                <a:gd name="T39" fmla="*/ 22 h 26"/>
                <a:gd name="T40" fmla="*/ 6 w 84"/>
                <a:gd name="T4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26">
                  <a:moveTo>
                    <a:pt x="84" y="8"/>
                  </a:moveTo>
                  <a:lnTo>
                    <a:pt x="75" y="13"/>
                  </a:lnTo>
                  <a:lnTo>
                    <a:pt x="67" y="15"/>
                  </a:lnTo>
                  <a:lnTo>
                    <a:pt x="60" y="15"/>
                  </a:lnTo>
                  <a:lnTo>
                    <a:pt x="53" y="15"/>
                  </a:lnTo>
                  <a:lnTo>
                    <a:pt x="45" y="13"/>
                  </a:lnTo>
                  <a:lnTo>
                    <a:pt x="39" y="9"/>
                  </a:lnTo>
                  <a:lnTo>
                    <a:pt x="32" y="6"/>
                  </a:lnTo>
                  <a:lnTo>
                    <a:pt x="25" y="2"/>
                  </a:lnTo>
                  <a:lnTo>
                    <a:pt x="19" y="1"/>
                  </a:lnTo>
                  <a:lnTo>
                    <a:pt x="11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1" y="19"/>
                  </a:lnTo>
                  <a:lnTo>
                    <a:pt x="2" y="22"/>
                  </a:lnTo>
                  <a:lnTo>
                    <a:pt x="6" y="26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6" name="Freeform 264">
              <a:extLst>
                <a:ext uri="{FF2B5EF4-FFF2-40B4-BE49-F238E27FC236}">
                  <a16:creationId xmlns:a16="http://schemas.microsoft.com/office/drawing/2014/main" id="{D61CB854-01AE-1FF7-FA87-E40D3A872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2720"/>
              <a:ext cx="33" cy="29"/>
            </a:xfrm>
            <a:custGeom>
              <a:avLst/>
              <a:gdLst>
                <a:gd name="T0" fmla="*/ 13 w 100"/>
                <a:gd name="T1" fmla="*/ 18 h 88"/>
                <a:gd name="T2" fmla="*/ 16 w 100"/>
                <a:gd name="T3" fmla="*/ 18 h 88"/>
                <a:gd name="T4" fmla="*/ 17 w 100"/>
                <a:gd name="T5" fmla="*/ 17 h 88"/>
                <a:gd name="T6" fmla="*/ 18 w 100"/>
                <a:gd name="T7" fmla="*/ 16 h 88"/>
                <a:gd name="T8" fmla="*/ 20 w 100"/>
                <a:gd name="T9" fmla="*/ 13 h 88"/>
                <a:gd name="T10" fmla="*/ 22 w 100"/>
                <a:gd name="T11" fmla="*/ 11 h 88"/>
                <a:gd name="T12" fmla="*/ 22 w 100"/>
                <a:gd name="T13" fmla="*/ 9 h 88"/>
                <a:gd name="T14" fmla="*/ 22 w 100"/>
                <a:gd name="T15" fmla="*/ 6 h 88"/>
                <a:gd name="T16" fmla="*/ 23 w 100"/>
                <a:gd name="T17" fmla="*/ 5 h 88"/>
                <a:gd name="T18" fmla="*/ 23 w 100"/>
                <a:gd name="T19" fmla="*/ 2 h 88"/>
                <a:gd name="T20" fmla="*/ 23 w 100"/>
                <a:gd name="T21" fmla="*/ 0 h 88"/>
                <a:gd name="T22" fmla="*/ 29 w 100"/>
                <a:gd name="T23" fmla="*/ 2 h 88"/>
                <a:gd name="T24" fmla="*/ 37 w 100"/>
                <a:gd name="T25" fmla="*/ 4 h 88"/>
                <a:gd name="T26" fmla="*/ 45 w 100"/>
                <a:gd name="T27" fmla="*/ 6 h 88"/>
                <a:gd name="T28" fmla="*/ 55 w 100"/>
                <a:gd name="T29" fmla="*/ 9 h 88"/>
                <a:gd name="T30" fmla="*/ 64 w 100"/>
                <a:gd name="T31" fmla="*/ 12 h 88"/>
                <a:gd name="T32" fmla="*/ 74 w 100"/>
                <a:gd name="T33" fmla="*/ 17 h 88"/>
                <a:gd name="T34" fmla="*/ 82 w 100"/>
                <a:gd name="T35" fmla="*/ 23 h 88"/>
                <a:gd name="T36" fmla="*/ 89 w 100"/>
                <a:gd name="T37" fmla="*/ 28 h 88"/>
                <a:gd name="T38" fmla="*/ 94 w 100"/>
                <a:gd name="T39" fmla="*/ 35 h 88"/>
                <a:gd name="T40" fmla="*/ 98 w 100"/>
                <a:gd name="T41" fmla="*/ 41 h 88"/>
                <a:gd name="T42" fmla="*/ 100 w 100"/>
                <a:gd name="T43" fmla="*/ 55 h 88"/>
                <a:gd name="T44" fmla="*/ 98 w 100"/>
                <a:gd name="T45" fmla="*/ 66 h 88"/>
                <a:gd name="T46" fmla="*/ 92 w 100"/>
                <a:gd name="T47" fmla="*/ 74 h 88"/>
                <a:gd name="T48" fmla="*/ 81 w 100"/>
                <a:gd name="T49" fmla="*/ 81 h 88"/>
                <a:gd name="T50" fmla="*/ 70 w 100"/>
                <a:gd name="T51" fmla="*/ 85 h 88"/>
                <a:gd name="T52" fmla="*/ 57 w 100"/>
                <a:gd name="T53" fmla="*/ 88 h 88"/>
                <a:gd name="T54" fmla="*/ 43 w 100"/>
                <a:gd name="T55" fmla="*/ 88 h 88"/>
                <a:gd name="T56" fmla="*/ 27 w 100"/>
                <a:gd name="T57" fmla="*/ 87 h 88"/>
                <a:gd name="T58" fmla="*/ 14 w 100"/>
                <a:gd name="T59" fmla="*/ 85 h 88"/>
                <a:gd name="T60" fmla="*/ 0 w 100"/>
                <a:gd name="T61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0" h="88">
                  <a:moveTo>
                    <a:pt x="13" y="18"/>
                  </a:moveTo>
                  <a:lnTo>
                    <a:pt x="16" y="18"/>
                  </a:lnTo>
                  <a:lnTo>
                    <a:pt x="17" y="17"/>
                  </a:lnTo>
                  <a:lnTo>
                    <a:pt x="18" y="16"/>
                  </a:lnTo>
                  <a:lnTo>
                    <a:pt x="20" y="13"/>
                  </a:lnTo>
                  <a:lnTo>
                    <a:pt x="22" y="11"/>
                  </a:lnTo>
                  <a:lnTo>
                    <a:pt x="22" y="9"/>
                  </a:lnTo>
                  <a:lnTo>
                    <a:pt x="22" y="6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5" y="6"/>
                  </a:lnTo>
                  <a:lnTo>
                    <a:pt x="55" y="9"/>
                  </a:lnTo>
                  <a:lnTo>
                    <a:pt x="64" y="12"/>
                  </a:lnTo>
                  <a:lnTo>
                    <a:pt x="74" y="17"/>
                  </a:lnTo>
                  <a:lnTo>
                    <a:pt x="82" y="23"/>
                  </a:lnTo>
                  <a:lnTo>
                    <a:pt x="89" y="28"/>
                  </a:lnTo>
                  <a:lnTo>
                    <a:pt x="94" y="35"/>
                  </a:lnTo>
                  <a:lnTo>
                    <a:pt x="98" y="41"/>
                  </a:lnTo>
                  <a:lnTo>
                    <a:pt x="100" y="55"/>
                  </a:lnTo>
                  <a:lnTo>
                    <a:pt x="98" y="66"/>
                  </a:lnTo>
                  <a:lnTo>
                    <a:pt x="92" y="74"/>
                  </a:lnTo>
                  <a:lnTo>
                    <a:pt x="81" y="81"/>
                  </a:lnTo>
                  <a:lnTo>
                    <a:pt x="70" y="85"/>
                  </a:lnTo>
                  <a:lnTo>
                    <a:pt x="57" y="88"/>
                  </a:lnTo>
                  <a:lnTo>
                    <a:pt x="43" y="88"/>
                  </a:lnTo>
                  <a:lnTo>
                    <a:pt x="27" y="87"/>
                  </a:lnTo>
                  <a:lnTo>
                    <a:pt x="14" y="85"/>
                  </a:lnTo>
                  <a:lnTo>
                    <a:pt x="0" y="79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7" name="Freeform 265">
              <a:extLst>
                <a:ext uri="{FF2B5EF4-FFF2-40B4-BE49-F238E27FC236}">
                  <a16:creationId xmlns:a16="http://schemas.microsoft.com/office/drawing/2014/main" id="{52EAB297-0505-C0A6-823E-7A30CCEB9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" y="2755"/>
              <a:ext cx="10" cy="82"/>
            </a:xfrm>
            <a:custGeom>
              <a:avLst/>
              <a:gdLst>
                <a:gd name="T0" fmla="*/ 21 w 31"/>
                <a:gd name="T1" fmla="*/ 0 h 245"/>
                <a:gd name="T2" fmla="*/ 20 w 31"/>
                <a:gd name="T3" fmla="*/ 5 h 245"/>
                <a:gd name="T4" fmla="*/ 17 w 31"/>
                <a:gd name="T5" fmla="*/ 9 h 245"/>
                <a:gd name="T6" fmla="*/ 16 w 31"/>
                <a:gd name="T7" fmla="*/ 13 h 245"/>
                <a:gd name="T8" fmla="*/ 15 w 31"/>
                <a:gd name="T9" fmla="*/ 19 h 245"/>
                <a:gd name="T10" fmla="*/ 14 w 31"/>
                <a:gd name="T11" fmla="*/ 23 h 245"/>
                <a:gd name="T12" fmla="*/ 14 w 31"/>
                <a:gd name="T13" fmla="*/ 28 h 245"/>
                <a:gd name="T14" fmla="*/ 15 w 31"/>
                <a:gd name="T15" fmla="*/ 32 h 245"/>
                <a:gd name="T16" fmla="*/ 15 w 31"/>
                <a:gd name="T17" fmla="*/ 37 h 245"/>
                <a:gd name="T18" fmla="*/ 16 w 31"/>
                <a:gd name="T19" fmla="*/ 41 h 245"/>
                <a:gd name="T20" fmla="*/ 16 w 31"/>
                <a:gd name="T21" fmla="*/ 43 h 245"/>
                <a:gd name="T22" fmla="*/ 23 w 31"/>
                <a:gd name="T23" fmla="*/ 70 h 245"/>
                <a:gd name="T24" fmla="*/ 29 w 31"/>
                <a:gd name="T25" fmla="*/ 97 h 245"/>
                <a:gd name="T26" fmla="*/ 31 w 31"/>
                <a:gd name="T27" fmla="*/ 120 h 245"/>
                <a:gd name="T28" fmla="*/ 31 w 31"/>
                <a:gd name="T29" fmla="*/ 142 h 245"/>
                <a:gd name="T30" fmla="*/ 29 w 31"/>
                <a:gd name="T31" fmla="*/ 162 h 245"/>
                <a:gd name="T32" fmla="*/ 25 w 31"/>
                <a:gd name="T33" fmla="*/ 182 h 245"/>
                <a:gd name="T34" fmla="*/ 20 w 31"/>
                <a:gd name="T35" fmla="*/ 199 h 245"/>
                <a:gd name="T36" fmla="*/ 14 w 31"/>
                <a:gd name="T37" fmla="*/ 216 h 245"/>
                <a:gd name="T38" fmla="*/ 8 w 31"/>
                <a:gd name="T39" fmla="*/ 231 h 245"/>
                <a:gd name="T40" fmla="*/ 0 w 31"/>
                <a:gd name="T4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45">
                  <a:moveTo>
                    <a:pt x="21" y="0"/>
                  </a:moveTo>
                  <a:lnTo>
                    <a:pt x="20" y="5"/>
                  </a:lnTo>
                  <a:lnTo>
                    <a:pt x="17" y="9"/>
                  </a:lnTo>
                  <a:lnTo>
                    <a:pt x="16" y="13"/>
                  </a:lnTo>
                  <a:lnTo>
                    <a:pt x="15" y="19"/>
                  </a:lnTo>
                  <a:lnTo>
                    <a:pt x="14" y="23"/>
                  </a:lnTo>
                  <a:lnTo>
                    <a:pt x="14" y="28"/>
                  </a:lnTo>
                  <a:lnTo>
                    <a:pt x="15" y="32"/>
                  </a:lnTo>
                  <a:lnTo>
                    <a:pt x="15" y="37"/>
                  </a:lnTo>
                  <a:lnTo>
                    <a:pt x="16" y="41"/>
                  </a:lnTo>
                  <a:lnTo>
                    <a:pt x="16" y="43"/>
                  </a:lnTo>
                  <a:lnTo>
                    <a:pt x="23" y="70"/>
                  </a:lnTo>
                  <a:lnTo>
                    <a:pt x="29" y="97"/>
                  </a:lnTo>
                  <a:lnTo>
                    <a:pt x="31" y="120"/>
                  </a:lnTo>
                  <a:lnTo>
                    <a:pt x="31" y="142"/>
                  </a:lnTo>
                  <a:lnTo>
                    <a:pt x="29" y="162"/>
                  </a:lnTo>
                  <a:lnTo>
                    <a:pt x="25" y="182"/>
                  </a:lnTo>
                  <a:lnTo>
                    <a:pt x="20" y="199"/>
                  </a:lnTo>
                  <a:lnTo>
                    <a:pt x="14" y="216"/>
                  </a:lnTo>
                  <a:lnTo>
                    <a:pt x="8" y="231"/>
                  </a:lnTo>
                  <a:lnTo>
                    <a:pt x="0" y="245"/>
                  </a:lnTo>
                </a:path>
              </a:pathLst>
            </a:custGeom>
            <a:noFill/>
            <a:ln w="7938">
              <a:solidFill>
                <a:srgbClr val="6559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8" name="Freeform 266">
              <a:extLst>
                <a:ext uri="{FF2B5EF4-FFF2-40B4-BE49-F238E27FC236}">
                  <a16:creationId xmlns:a16="http://schemas.microsoft.com/office/drawing/2014/main" id="{D4E9454F-A393-1FCD-8D26-77A472E16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" y="2774"/>
              <a:ext cx="219" cy="69"/>
            </a:xfrm>
            <a:custGeom>
              <a:avLst/>
              <a:gdLst>
                <a:gd name="T0" fmla="*/ 656 w 656"/>
                <a:gd name="T1" fmla="*/ 0 h 208"/>
                <a:gd name="T2" fmla="*/ 646 w 656"/>
                <a:gd name="T3" fmla="*/ 13 h 208"/>
                <a:gd name="T4" fmla="*/ 636 w 656"/>
                <a:gd name="T5" fmla="*/ 28 h 208"/>
                <a:gd name="T6" fmla="*/ 625 w 656"/>
                <a:gd name="T7" fmla="*/ 42 h 208"/>
                <a:gd name="T8" fmla="*/ 613 w 656"/>
                <a:gd name="T9" fmla="*/ 55 h 208"/>
                <a:gd name="T10" fmla="*/ 601 w 656"/>
                <a:gd name="T11" fmla="*/ 67 h 208"/>
                <a:gd name="T12" fmla="*/ 588 w 656"/>
                <a:gd name="T13" fmla="*/ 78 h 208"/>
                <a:gd name="T14" fmla="*/ 574 w 656"/>
                <a:gd name="T15" fmla="*/ 87 h 208"/>
                <a:gd name="T16" fmla="*/ 559 w 656"/>
                <a:gd name="T17" fmla="*/ 95 h 208"/>
                <a:gd name="T18" fmla="*/ 544 w 656"/>
                <a:gd name="T19" fmla="*/ 101 h 208"/>
                <a:gd name="T20" fmla="*/ 526 w 656"/>
                <a:gd name="T21" fmla="*/ 105 h 208"/>
                <a:gd name="T22" fmla="*/ 516 w 656"/>
                <a:gd name="T23" fmla="*/ 107 h 208"/>
                <a:gd name="T24" fmla="*/ 507 w 656"/>
                <a:gd name="T25" fmla="*/ 110 h 208"/>
                <a:gd name="T26" fmla="*/ 497 w 656"/>
                <a:gd name="T27" fmla="*/ 113 h 208"/>
                <a:gd name="T28" fmla="*/ 488 w 656"/>
                <a:gd name="T29" fmla="*/ 118 h 208"/>
                <a:gd name="T30" fmla="*/ 478 w 656"/>
                <a:gd name="T31" fmla="*/ 123 h 208"/>
                <a:gd name="T32" fmla="*/ 469 w 656"/>
                <a:gd name="T33" fmla="*/ 128 h 208"/>
                <a:gd name="T34" fmla="*/ 459 w 656"/>
                <a:gd name="T35" fmla="*/ 131 h 208"/>
                <a:gd name="T36" fmla="*/ 450 w 656"/>
                <a:gd name="T37" fmla="*/ 136 h 208"/>
                <a:gd name="T38" fmla="*/ 440 w 656"/>
                <a:gd name="T39" fmla="*/ 138 h 208"/>
                <a:gd name="T40" fmla="*/ 431 w 656"/>
                <a:gd name="T41" fmla="*/ 139 h 208"/>
                <a:gd name="T42" fmla="*/ 405 w 656"/>
                <a:gd name="T43" fmla="*/ 142 h 208"/>
                <a:gd name="T44" fmla="*/ 370 w 656"/>
                <a:gd name="T45" fmla="*/ 144 h 208"/>
                <a:gd name="T46" fmla="*/ 323 w 656"/>
                <a:gd name="T47" fmla="*/ 148 h 208"/>
                <a:gd name="T48" fmla="*/ 271 w 656"/>
                <a:gd name="T49" fmla="*/ 153 h 208"/>
                <a:gd name="T50" fmla="*/ 215 w 656"/>
                <a:gd name="T51" fmla="*/ 159 h 208"/>
                <a:gd name="T52" fmla="*/ 159 w 656"/>
                <a:gd name="T53" fmla="*/ 164 h 208"/>
                <a:gd name="T54" fmla="*/ 106 w 656"/>
                <a:gd name="T55" fmla="*/ 173 h 208"/>
                <a:gd name="T56" fmla="*/ 60 w 656"/>
                <a:gd name="T57" fmla="*/ 182 h 208"/>
                <a:gd name="T58" fmla="*/ 23 w 656"/>
                <a:gd name="T59" fmla="*/ 194 h 208"/>
                <a:gd name="T60" fmla="*/ 0 w 656"/>
                <a:gd name="T61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56" h="208">
                  <a:moveTo>
                    <a:pt x="656" y="0"/>
                  </a:moveTo>
                  <a:lnTo>
                    <a:pt x="646" y="13"/>
                  </a:lnTo>
                  <a:lnTo>
                    <a:pt x="636" y="28"/>
                  </a:lnTo>
                  <a:lnTo>
                    <a:pt x="625" y="42"/>
                  </a:lnTo>
                  <a:lnTo>
                    <a:pt x="613" y="55"/>
                  </a:lnTo>
                  <a:lnTo>
                    <a:pt x="601" y="67"/>
                  </a:lnTo>
                  <a:lnTo>
                    <a:pt x="588" y="78"/>
                  </a:lnTo>
                  <a:lnTo>
                    <a:pt x="574" y="87"/>
                  </a:lnTo>
                  <a:lnTo>
                    <a:pt x="559" y="95"/>
                  </a:lnTo>
                  <a:lnTo>
                    <a:pt x="544" y="101"/>
                  </a:lnTo>
                  <a:lnTo>
                    <a:pt x="526" y="105"/>
                  </a:lnTo>
                  <a:lnTo>
                    <a:pt x="516" y="107"/>
                  </a:lnTo>
                  <a:lnTo>
                    <a:pt x="507" y="110"/>
                  </a:lnTo>
                  <a:lnTo>
                    <a:pt x="497" y="113"/>
                  </a:lnTo>
                  <a:lnTo>
                    <a:pt x="488" y="118"/>
                  </a:lnTo>
                  <a:lnTo>
                    <a:pt x="478" y="123"/>
                  </a:lnTo>
                  <a:lnTo>
                    <a:pt x="469" y="128"/>
                  </a:lnTo>
                  <a:lnTo>
                    <a:pt x="459" y="131"/>
                  </a:lnTo>
                  <a:lnTo>
                    <a:pt x="450" y="136"/>
                  </a:lnTo>
                  <a:lnTo>
                    <a:pt x="440" y="138"/>
                  </a:lnTo>
                  <a:lnTo>
                    <a:pt x="431" y="139"/>
                  </a:lnTo>
                  <a:lnTo>
                    <a:pt x="405" y="142"/>
                  </a:lnTo>
                  <a:lnTo>
                    <a:pt x="370" y="144"/>
                  </a:lnTo>
                  <a:lnTo>
                    <a:pt x="323" y="148"/>
                  </a:lnTo>
                  <a:lnTo>
                    <a:pt x="271" y="153"/>
                  </a:lnTo>
                  <a:lnTo>
                    <a:pt x="215" y="159"/>
                  </a:lnTo>
                  <a:lnTo>
                    <a:pt x="159" y="164"/>
                  </a:lnTo>
                  <a:lnTo>
                    <a:pt x="106" y="173"/>
                  </a:lnTo>
                  <a:lnTo>
                    <a:pt x="60" y="182"/>
                  </a:lnTo>
                  <a:lnTo>
                    <a:pt x="23" y="194"/>
                  </a:lnTo>
                  <a:lnTo>
                    <a:pt x="0" y="208"/>
                  </a:lnTo>
                </a:path>
              </a:pathLst>
            </a:custGeom>
            <a:noFill/>
            <a:ln w="7938">
              <a:solidFill>
                <a:srgbClr val="6559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39" name="Freeform 267">
              <a:extLst>
                <a:ext uri="{FF2B5EF4-FFF2-40B4-BE49-F238E27FC236}">
                  <a16:creationId xmlns:a16="http://schemas.microsoft.com/office/drawing/2014/main" id="{CB984E2B-2D0F-F97A-76AC-80C8C070B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2823"/>
              <a:ext cx="92" cy="15"/>
            </a:xfrm>
            <a:custGeom>
              <a:avLst/>
              <a:gdLst>
                <a:gd name="T0" fmla="*/ 276 w 276"/>
                <a:gd name="T1" fmla="*/ 1 h 43"/>
                <a:gd name="T2" fmla="*/ 272 w 276"/>
                <a:gd name="T3" fmla="*/ 0 h 43"/>
                <a:gd name="T4" fmla="*/ 264 w 276"/>
                <a:gd name="T5" fmla="*/ 1 h 43"/>
                <a:gd name="T6" fmla="*/ 256 w 276"/>
                <a:gd name="T7" fmla="*/ 3 h 43"/>
                <a:gd name="T8" fmla="*/ 248 w 276"/>
                <a:gd name="T9" fmla="*/ 7 h 43"/>
                <a:gd name="T10" fmla="*/ 237 w 276"/>
                <a:gd name="T11" fmla="*/ 12 h 43"/>
                <a:gd name="T12" fmla="*/ 229 w 276"/>
                <a:gd name="T13" fmla="*/ 18 h 43"/>
                <a:gd name="T14" fmla="*/ 219 w 276"/>
                <a:gd name="T15" fmla="*/ 22 h 43"/>
                <a:gd name="T16" fmla="*/ 211 w 276"/>
                <a:gd name="T17" fmla="*/ 26 h 43"/>
                <a:gd name="T18" fmla="*/ 205 w 276"/>
                <a:gd name="T19" fmla="*/ 31 h 43"/>
                <a:gd name="T20" fmla="*/ 200 w 276"/>
                <a:gd name="T21" fmla="*/ 32 h 43"/>
                <a:gd name="T22" fmla="*/ 188 w 276"/>
                <a:gd name="T23" fmla="*/ 35 h 43"/>
                <a:gd name="T24" fmla="*/ 170 w 276"/>
                <a:gd name="T25" fmla="*/ 38 h 43"/>
                <a:gd name="T26" fmla="*/ 150 w 276"/>
                <a:gd name="T27" fmla="*/ 40 h 43"/>
                <a:gd name="T28" fmla="*/ 127 w 276"/>
                <a:gd name="T29" fmla="*/ 41 h 43"/>
                <a:gd name="T30" fmla="*/ 104 w 276"/>
                <a:gd name="T31" fmla="*/ 43 h 43"/>
                <a:gd name="T32" fmla="*/ 79 w 276"/>
                <a:gd name="T33" fmla="*/ 43 h 43"/>
                <a:gd name="T34" fmla="*/ 56 w 276"/>
                <a:gd name="T35" fmla="*/ 41 h 43"/>
                <a:gd name="T36" fmla="*/ 34 w 276"/>
                <a:gd name="T37" fmla="*/ 40 h 43"/>
                <a:gd name="T38" fmla="*/ 15 w 276"/>
                <a:gd name="T39" fmla="*/ 37 h 43"/>
                <a:gd name="T40" fmla="*/ 0 w 276"/>
                <a:gd name="T41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6" h="43">
                  <a:moveTo>
                    <a:pt x="276" y="1"/>
                  </a:moveTo>
                  <a:lnTo>
                    <a:pt x="272" y="0"/>
                  </a:lnTo>
                  <a:lnTo>
                    <a:pt x="264" y="1"/>
                  </a:lnTo>
                  <a:lnTo>
                    <a:pt x="256" y="3"/>
                  </a:lnTo>
                  <a:lnTo>
                    <a:pt x="248" y="7"/>
                  </a:lnTo>
                  <a:lnTo>
                    <a:pt x="237" y="12"/>
                  </a:lnTo>
                  <a:lnTo>
                    <a:pt x="229" y="18"/>
                  </a:lnTo>
                  <a:lnTo>
                    <a:pt x="219" y="22"/>
                  </a:lnTo>
                  <a:lnTo>
                    <a:pt x="211" y="26"/>
                  </a:lnTo>
                  <a:lnTo>
                    <a:pt x="205" y="31"/>
                  </a:lnTo>
                  <a:lnTo>
                    <a:pt x="200" y="32"/>
                  </a:lnTo>
                  <a:lnTo>
                    <a:pt x="188" y="35"/>
                  </a:lnTo>
                  <a:lnTo>
                    <a:pt x="170" y="38"/>
                  </a:lnTo>
                  <a:lnTo>
                    <a:pt x="150" y="40"/>
                  </a:lnTo>
                  <a:lnTo>
                    <a:pt x="127" y="41"/>
                  </a:lnTo>
                  <a:lnTo>
                    <a:pt x="104" y="43"/>
                  </a:lnTo>
                  <a:lnTo>
                    <a:pt x="79" y="43"/>
                  </a:lnTo>
                  <a:lnTo>
                    <a:pt x="56" y="41"/>
                  </a:lnTo>
                  <a:lnTo>
                    <a:pt x="34" y="40"/>
                  </a:lnTo>
                  <a:lnTo>
                    <a:pt x="15" y="37"/>
                  </a:lnTo>
                  <a:lnTo>
                    <a:pt x="0" y="33"/>
                  </a:lnTo>
                </a:path>
              </a:pathLst>
            </a:custGeom>
            <a:noFill/>
            <a:ln w="7938">
              <a:solidFill>
                <a:srgbClr val="6559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0" name="Freeform 268">
              <a:extLst>
                <a:ext uri="{FF2B5EF4-FFF2-40B4-BE49-F238E27FC236}">
                  <a16:creationId xmlns:a16="http://schemas.microsoft.com/office/drawing/2014/main" id="{8F141024-BAF9-67BA-85DA-8A6D9AAA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" y="2774"/>
              <a:ext cx="6" cy="58"/>
            </a:xfrm>
            <a:custGeom>
              <a:avLst/>
              <a:gdLst>
                <a:gd name="T0" fmla="*/ 17 w 17"/>
                <a:gd name="T1" fmla="*/ 0 h 176"/>
                <a:gd name="T2" fmla="*/ 15 w 17"/>
                <a:gd name="T3" fmla="*/ 5 h 176"/>
                <a:gd name="T4" fmla="*/ 13 w 17"/>
                <a:gd name="T5" fmla="*/ 10 h 176"/>
                <a:gd name="T6" fmla="*/ 11 w 17"/>
                <a:gd name="T7" fmla="*/ 14 h 176"/>
                <a:gd name="T8" fmla="*/ 9 w 17"/>
                <a:gd name="T9" fmla="*/ 19 h 176"/>
                <a:gd name="T10" fmla="*/ 8 w 17"/>
                <a:gd name="T11" fmla="*/ 24 h 176"/>
                <a:gd name="T12" fmla="*/ 6 w 17"/>
                <a:gd name="T13" fmla="*/ 30 h 176"/>
                <a:gd name="T14" fmla="*/ 5 w 17"/>
                <a:gd name="T15" fmla="*/ 35 h 176"/>
                <a:gd name="T16" fmla="*/ 3 w 17"/>
                <a:gd name="T17" fmla="*/ 38 h 176"/>
                <a:gd name="T18" fmla="*/ 3 w 17"/>
                <a:gd name="T19" fmla="*/ 44 h 176"/>
                <a:gd name="T20" fmla="*/ 3 w 17"/>
                <a:gd name="T21" fmla="*/ 49 h 176"/>
                <a:gd name="T22" fmla="*/ 5 w 17"/>
                <a:gd name="T23" fmla="*/ 56 h 176"/>
                <a:gd name="T24" fmla="*/ 7 w 17"/>
                <a:gd name="T25" fmla="*/ 66 h 176"/>
                <a:gd name="T26" fmla="*/ 8 w 17"/>
                <a:gd name="T27" fmla="*/ 76 h 176"/>
                <a:gd name="T28" fmla="*/ 11 w 17"/>
                <a:gd name="T29" fmla="*/ 88 h 176"/>
                <a:gd name="T30" fmla="*/ 12 w 17"/>
                <a:gd name="T31" fmla="*/ 101 h 176"/>
                <a:gd name="T32" fmla="*/ 12 w 17"/>
                <a:gd name="T33" fmla="*/ 115 h 176"/>
                <a:gd name="T34" fmla="*/ 12 w 17"/>
                <a:gd name="T35" fmla="*/ 130 h 176"/>
                <a:gd name="T36" fmla="*/ 9 w 17"/>
                <a:gd name="T37" fmla="*/ 145 h 176"/>
                <a:gd name="T38" fmla="*/ 6 w 17"/>
                <a:gd name="T39" fmla="*/ 161 h 176"/>
                <a:gd name="T40" fmla="*/ 0 w 17"/>
                <a:gd name="T4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6">
                  <a:moveTo>
                    <a:pt x="17" y="0"/>
                  </a:moveTo>
                  <a:lnTo>
                    <a:pt x="15" y="5"/>
                  </a:lnTo>
                  <a:lnTo>
                    <a:pt x="13" y="10"/>
                  </a:lnTo>
                  <a:lnTo>
                    <a:pt x="11" y="14"/>
                  </a:lnTo>
                  <a:lnTo>
                    <a:pt x="9" y="19"/>
                  </a:lnTo>
                  <a:lnTo>
                    <a:pt x="8" y="24"/>
                  </a:lnTo>
                  <a:lnTo>
                    <a:pt x="6" y="30"/>
                  </a:lnTo>
                  <a:lnTo>
                    <a:pt x="5" y="35"/>
                  </a:lnTo>
                  <a:lnTo>
                    <a:pt x="3" y="38"/>
                  </a:lnTo>
                  <a:lnTo>
                    <a:pt x="3" y="44"/>
                  </a:lnTo>
                  <a:lnTo>
                    <a:pt x="3" y="49"/>
                  </a:lnTo>
                  <a:lnTo>
                    <a:pt x="5" y="56"/>
                  </a:lnTo>
                  <a:lnTo>
                    <a:pt x="7" y="66"/>
                  </a:lnTo>
                  <a:lnTo>
                    <a:pt x="8" y="76"/>
                  </a:lnTo>
                  <a:lnTo>
                    <a:pt x="11" y="88"/>
                  </a:lnTo>
                  <a:lnTo>
                    <a:pt x="12" y="101"/>
                  </a:lnTo>
                  <a:lnTo>
                    <a:pt x="12" y="115"/>
                  </a:lnTo>
                  <a:lnTo>
                    <a:pt x="12" y="130"/>
                  </a:lnTo>
                  <a:lnTo>
                    <a:pt x="9" y="145"/>
                  </a:lnTo>
                  <a:lnTo>
                    <a:pt x="6" y="161"/>
                  </a:lnTo>
                  <a:lnTo>
                    <a:pt x="0" y="176"/>
                  </a:lnTo>
                </a:path>
              </a:pathLst>
            </a:custGeom>
            <a:noFill/>
            <a:ln w="7938">
              <a:solidFill>
                <a:srgbClr val="6559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1" name="Freeform 269">
              <a:extLst>
                <a:ext uri="{FF2B5EF4-FFF2-40B4-BE49-F238E27FC236}">
                  <a16:creationId xmlns:a16="http://schemas.microsoft.com/office/drawing/2014/main" id="{5496A72C-9782-7D86-B358-A99FD23B5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" y="2688"/>
              <a:ext cx="16" cy="75"/>
            </a:xfrm>
            <a:custGeom>
              <a:avLst/>
              <a:gdLst>
                <a:gd name="T0" fmla="*/ 13 w 50"/>
                <a:gd name="T1" fmla="*/ 0 h 224"/>
                <a:gd name="T2" fmla="*/ 5 w 50"/>
                <a:gd name="T3" fmla="*/ 18 h 224"/>
                <a:gd name="T4" fmla="*/ 0 w 50"/>
                <a:gd name="T5" fmla="*/ 37 h 224"/>
                <a:gd name="T6" fmla="*/ 0 w 50"/>
                <a:gd name="T7" fmla="*/ 55 h 224"/>
                <a:gd name="T8" fmla="*/ 3 w 50"/>
                <a:gd name="T9" fmla="*/ 73 h 224"/>
                <a:gd name="T10" fmla="*/ 9 w 50"/>
                <a:gd name="T11" fmla="*/ 91 h 224"/>
                <a:gd name="T12" fmla="*/ 16 w 50"/>
                <a:gd name="T13" fmla="*/ 107 h 224"/>
                <a:gd name="T14" fmla="*/ 26 w 50"/>
                <a:gd name="T15" fmla="*/ 125 h 224"/>
                <a:gd name="T16" fmla="*/ 34 w 50"/>
                <a:gd name="T17" fmla="*/ 143 h 224"/>
                <a:gd name="T18" fmla="*/ 41 w 50"/>
                <a:gd name="T19" fmla="*/ 161 h 224"/>
                <a:gd name="T20" fmla="*/ 47 w 50"/>
                <a:gd name="T21" fmla="*/ 179 h 224"/>
                <a:gd name="T22" fmla="*/ 47 w 50"/>
                <a:gd name="T23" fmla="*/ 184 h 224"/>
                <a:gd name="T24" fmla="*/ 49 w 50"/>
                <a:gd name="T25" fmla="*/ 187 h 224"/>
                <a:gd name="T26" fmla="*/ 50 w 50"/>
                <a:gd name="T27" fmla="*/ 192 h 224"/>
                <a:gd name="T28" fmla="*/ 50 w 50"/>
                <a:gd name="T29" fmla="*/ 195 h 224"/>
                <a:gd name="T30" fmla="*/ 50 w 50"/>
                <a:gd name="T31" fmla="*/ 200 h 224"/>
                <a:gd name="T32" fmla="*/ 49 w 50"/>
                <a:gd name="T33" fmla="*/ 206 h 224"/>
                <a:gd name="T34" fmla="*/ 47 w 50"/>
                <a:gd name="T35" fmla="*/ 210 h 224"/>
                <a:gd name="T36" fmla="*/ 47 w 50"/>
                <a:gd name="T37" fmla="*/ 214 h 224"/>
                <a:gd name="T38" fmla="*/ 45 w 50"/>
                <a:gd name="T39" fmla="*/ 219 h 224"/>
                <a:gd name="T40" fmla="*/ 43 w 50"/>
                <a:gd name="T4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224">
                  <a:moveTo>
                    <a:pt x="13" y="0"/>
                  </a:moveTo>
                  <a:lnTo>
                    <a:pt x="5" y="18"/>
                  </a:lnTo>
                  <a:lnTo>
                    <a:pt x="0" y="37"/>
                  </a:lnTo>
                  <a:lnTo>
                    <a:pt x="0" y="55"/>
                  </a:lnTo>
                  <a:lnTo>
                    <a:pt x="3" y="73"/>
                  </a:lnTo>
                  <a:lnTo>
                    <a:pt x="9" y="91"/>
                  </a:lnTo>
                  <a:lnTo>
                    <a:pt x="16" y="107"/>
                  </a:lnTo>
                  <a:lnTo>
                    <a:pt x="26" y="125"/>
                  </a:lnTo>
                  <a:lnTo>
                    <a:pt x="34" y="143"/>
                  </a:lnTo>
                  <a:lnTo>
                    <a:pt x="41" y="161"/>
                  </a:lnTo>
                  <a:lnTo>
                    <a:pt x="47" y="179"/>
                  </a:lnTo>
                  <a:lnTo>
                    <a:pt x="47" y="184"/>
                  </a:lnTo>
                  <a:lnTo>
                    <a:pt x="49" y="187"/>
                  </a:lnTo>
                  <a:lnTo>
                    <a:pt x="50" y="192"/>
                  </a:lnTo>
                  <a:lnTo>
                    <a:pt x="50" y="195"/>
                  </a:lnTo>
                  <a:lnTo>
                    <a:pt x="50" y="200"/>
                  </a:lnTo>
                  <a:lnTo>
                    <a:pt x="49" y="206"/>
                  </a:lnTo>
                  <a:lnTo>
                    <a:pt x="47" y="210"/>
                  </a:lnTo>
                  <a:lnTo>
                    <a:pt x="47" y="214"/>
                  </a:lnTo>
                  <a:lnTo>
                    <a:pt x="45" y="219"/>
                  </a:lnTo>
                  <a:lnTo>
                    <a:pt x="43" y="224"/>
                  </a:lnTo>
                </a:path>
              </a:pathLst>
            </a:custGeom>
            <a:noFill/>
            <a:ln w="7938">
              <a:solidFill>
                <a:srgbClr val="6559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2" name="Freeform 270">
              <a:extLst>
                <a:ext uri="{FF2B5EF4-FFF2-40B4-BE49-F238E27FC236}">
                  <a16:creationId xmlns:a16="http://schemas.microsoft.com/office/drawing/2014/main" id="{D73F1BD1-60D9-5EF3-A806-FAD050183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" y="2734"/>
              <a:ext cx="12" cy="76"/>
            </a:xfrm>
            <a:custGeom>
              <a:avLst/>
              <a:gdLst>
                <a:gd name="T0" fmla="*/ 18 w 38"/>
                <a:gd name="T1" fmla="*/ 0 h 226"/>
                <a:gd name="T2" fmla="*/ 17 w 38"/>
                <a:gd name="T3" fmla="*/ 11 h 226"/>
                <a:gd name="T4" fmla="*/ 15 w 38"/>
                <a:gd name="T5" fmla="*/ 22 h 226"/>
                <a:gd name="T6" fmla="*/ 18 w 38"/>
                <a:gd name="T7" fmla="*/ 31 h 226"/>
                <a:gd name="T8" fmla="*/ 19 w 38"/>
                <a:gd name="T9" fmla="*/ 40 h 226"/>
                <a:gd name="T10" fmla="*/ 21 w 38"/>
                <a:gd name="T11" fmla="*/ 50 h 226"/>
                <a:gd name="T12" fmla="*/ 25 w 38"/>
                <a:gd name="T13" fmla="*/ 59 h 226"/>
                <a:gd name="T14" fmla="*/ 30 w 38"/>
                <a:gd name="T15" fmla="*/ 69 h 226"/>
                <a:gd name="T16" fmla="*/ 32 w 38"/>
                <a:gd name="T17" fmla="*/ 78 h 226"/>
                <a:gd name="T18" fmla="*/ 34 w 38"/>
                <a:gd name="T19" fmla="*/ 88 h 226"/>
                <a:gd name="T20" fmla="*/ 37 w 38"/>
                <a:gd name="T21" fmla="*/ 98 h 226"/>
                <a:gd name="T22" fmla="*/ 38 w 38"/>
                <a:gd name="T23" fmla="*/ 111 h 226"/>
                <a:gd name="T24" fmla="*/ 38 w 38"/>
                <a:gd name="T25" fmla="*/ 124 h 226"/>
                <a:gd name="T26" fmla="*/ 36 w 38"/>
                <a:gd name="T27" fmla="*/ 137 h 226"/>
                <a:gd name="T28" fmla="*/ 33 w 38"/>
                <a:gd name="T29" fmla="*/ 150 h 226"/>
                <a:gd name="T30" fmla="*/ 30 w 38"/>
                <a:gd name="T31" fmla="*/ 163 h 226"/>
                <a:gd name="T32" fmla="*/ 25 w 38"/>
                <a:gd name="T33" fmla="*/ 178 h 226"/>
                <a:gd name="T34" fmla="*/ 19 w 38"/>
                <a:gd name="T35" fmla="*/ 189 h 226"/>
                <a:gd name="T36" fmla="*/ 13 w 38"/>
                <a:gd name="T37" fmla="*/ 201 h 226"/>
                <a:gd name="T38" fmla="*/ 6 w 38"/>
                <a:gd name="T39" fmla="*/ 214 h 226"/>
                <a:gd name="T40" fmla="*/ 0 w 38"/>
                <a:gd name="T41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26">
                  <a:moveTo>
                    <a:pt x="18" y="0"/>
                  </a:moveTo>
                  <a:lnTo>
                    <a:pt x="17" y="11"/>
                  </a:lnTo>
                  <a:lnTo>
                    <a:pt x="15" y="22"/>
                  </a:lnTo>
                  <a:lnTo>
                    <a:pt x="18" y="31"/>
                  </a:lnTo>
                  <a:lnTo>
                    <a:pt x="19" y="40"/>
                  </a:lnTo>
                  <a:lnTo>
                    <a:pt x="21" y="50"/>
                  </a:lnTo>
                  <a:lnTo>
                    <a:pt x="25" y="59"/>
                  </a:lnTo>
                  <a:lnTo>
                    <a:pt x="30" y="69"/>
                  </a:lnTo>
                  <a:lnTo>
                    <a:pt x="32" y="78"/>
                  </a:lnTo>
                  <a:lnTo>
                    <a:pt x="34" y="88"/>
                  </a:lnTo>
                  <a:lnTo>
                    <a:pt x="37" y="98"/>
                  </a:lnTo>
                  <a:lnTo>
                    <a:pt x="38" y="111"/>
                  </a:lnTo>
                  <a:lnTo>
                    <a:pt x="38" y="124"/>
                  </a:lnTo>
                  <a:lnTo>
                    <a:pt x="36" y="137"/>
                  </a:lnTo>
                  <a:lnTo>
                    <a:pt x="33" y="150"/>
                  </a:lnTo>
                  <a:lnTo>
                    <a:pt x="30" y="163"/>
                  </a:lnTo>
                  <a:lnTo>
                    <a:pt x="25" y="178"/>
                  </a:lnTo>
                  <a:lnTo>
                    <a:pt x="19" y="189"/>
                  </a:lnTo>
                  <a:lnTo>
                    <a:pt x="13" y="201"/>
                  </a:lnTo>
                  <a:lnTo>
                    <a:pt x="6" y="214"/>
                  </a:lnTo>
                  <a:lnTo>
                    <a:pt x="0" y="226"/>
                  </a:lnTo>
                </a:path>
              </a:pathLst>
            </a:custGeom>
            <a:noFill/>
            <a:ln w="7938">
              <a:solidFill>
                <a:srgbClr val="6559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3" name="Freeform 271">
              <a:extLst>
                <a:ext uri="{FF2B5EF4-FFF2-40B4-BE49-F238E27FC236}">
                  <a16:creationId xmlns:a16="http://schemas.microsoft.com/office/drawing/2014/main" id="{3C24E350-10B9-323C-8C14-92F8E2E75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1" y="2598"/>
              <a:ext cx="6" cy="58"/>
            </a:xfrm>
            <a:custGeom>
              <a:avLst/>
              <a:gdLst>
                <a:gd name="T0" fmla="*/ 1 w 19"/>
                <a:gd name="T1" fmla="*/ 0 h 173"/>
                <a:gd name="T2" fmla="*/ 10 w 19"/>
                <a:gd name="T3" fmla="*/ 17 h 173"/>
                <a:gd name="T4" fmla="*/ 14 w 19"/>
                <a:gd name="T5" fmla="*/ 32 h 173"/>
                <a:gd name="T6" fmla="*/ 17 w 19"/>
                <a:gd name="T7" fmla="*/ 50 h 173"/>
                <a:gd name="T8" fmla="*/ 19 w 19"/>
                <a:gd name="T9" fmla="*/ 68 h 173"/>
                <a:gd name="T10" fmla="*/ 19 w 19"/>
                <a:gd name="T11" fmla="*/ 86 h 173"/>
                <a:gd name="T12" fmla="*/ 18 w 19"/>
                <a:gd name="T13" fmla="*/ 103 h 173"/>
                <a:gd name="T14" fmla="*/ 16 w 19"/>
                <a:gd name="T15" fmla="*/ 122 h 173"/>
                <a:gd name="T16" fmla="*/ 12 w 19"/>
                <a:gd name="T17" fmla="*/ 138 h 173"/>
                <a:gd name="T18" fmla="*/ 6 w 19"/>
                <a:gd name="T19" fmla="*/ 156 h 173"/>
                <a:gd name="T20" fmla="*/ 0 w 19"/>
                <a:gd name="T21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73">
                  <a:moveTo>
                    <a:pt x="1" y="0"/>
                  </a:moveTo>
                  <a:lnTo>
                    <a:pt x="10" y="17"/>
                  </a:lnTo>
                  <a:lnTo>
                    <a:pt x="14" y="32"/>
                  </a:lnTo>
                  <a:lnTo>
                    <a:pt x="17" y="50"/>
                  </a:lnTo>
                  <a:lnTo>
                    <a:pt x="19" y="68"/>
                  </a:lnTo>
                  <a:lnTo>
                    <a:pt x="19" y="86"/>
                  </a:lnTo>
                  <a:lnTo>
                    <a:pt x="18" y="103"/>
                  </a:lnTo>
                  <a:lnTo>
                    <a:pt x="16" y="122"/>
                  </a:lnTo>
                  <a:lnTo>
                    <a:pt x="12" y="138"/>
                  </a:lnTo>
                  <a:lnTo>
                    <a:pt x="6" y="156"/>
                  </a:lnTo>
                  <a:lnTo>
                    <a:pt x="0" y="173"/>
                  </a:lnTo>
                </a:path>
              </a:pathLst>
            </a:custGeom>
            <a:noFill/>
            <a:ln w="7938">
              <a:solidFill>
                <a:srgbClr val="6559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4" name="Freeform 272">
              <a:extLst>
                <a:ext uri="{FF2B5EF4-FFF2-40B4-BE49-F238E27FC236}">
                  <a16:creationId xmlns:a16="http://schemas.microsoft.com/office/drawing/2014/main" id="{2A1C2D4B-906A-3981-9756-E2B87A8EA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2" y="2602"/>
              <a:ext cx="4" cy="15"/>
            </a:xfrm>
            <a:custGeom>
              <a:avLst/>
              <a:gdLst>
                <a:gd name="T0" fmla="*/ 0 w 10"/>
                <a:gd name="T1" fmla="*/ 0 h 45"/>
                <a:gd name="T2" fmla="*/ 4 w 10"/>
                <a:gd name="T3" fmla="*/ 5 h 45"/>
                <a:gd name="T4" fmla="*/ 6 w 10"/>
                <a:gd name="T5" fmla="*/ 8 h 45"/>
                <a:gd name="T6" fmla="*/ 7 w 10"/>
                <a:gd name="T7" fmla="*/ 12 h 45"/>
                <a:gd name="T8" fmla="*/ 8 w 10"/>
                <a:gd name="T9" fmla="*/ 18 h 45"/>
                <a:gd name="T10" fmla="*/ 8 w 10"/>
                <a:gd name="T11" fmla="*/ 23 h 45"/>
                <a:gd name="T12" fmla="*/ 7 w 10"/>
                <a:gd name="T13" fmla="*/ 27 h 45"/>
                <a:gd name="T14" fmla="*/ 7 w 10"/>
                <a:gd name="T15" fmla="*/ 31 h 45"/>
                <a:gd name="T16" fmla="*/ 7 w 10"/>
                <a:gd name="T17" fmla="*/ 36 h 45"/>
                <a:gd name="T18" fmla="*/ 8 w 10"/>
                <a:gd name="T19" fmla="*/ 40 h 45"/>
                <a:gd name="T20" fmla="*/ 10 w 10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45">
                  <a:moveTo>
                    <a:pt x="0" y="0"/>
                  </a:moveTo>
                  <a:lnTo>
                    <a:pt x="4" y="5"/>
                  </a:lnTo>
                  <a:lnTo>
                    <a:pt x="6" y="8"/>
                  </a:lnTo>
                  <a:lnTo>
                    <a:pt x="7" y="12"/>
                  </a:lnTo>
                  <a:lnTo>
                    <a:pt x="8" y="18"/>
                  </a:lnTo>
                  <a:lnTo>
                    <a:pt x="8" y="23"/>
                  </a:lnTo>
                  <a:lnTo>
                    <a:pt x="7" y="27"/>
                  </a:lnTo>
                  <a:lnTo>
                    <a:pt x="7" y="31"/>
                  </a:lnTo>
                  <a:lnTo>
                    <a:pt x="7" y="36"/>
                  </a:lnTo>
                  <a:lnTo>
                    <a:pt x="8" y="40"/>
                  </a:lnTo>
                  <a:lnTo>
                    <a:pt x="10" y="45"/>
                  </a:lnTo>
                </a:path>
              </a:pathLst>
            </a:custGeom>
            <a:noFill/>
            <a:ln w="7938">
              <a:solidFill>
                <a:srgbClr val="6559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5" name="Freeform 273">
              <a:extLst>
                <a:ext uri="{FF2B5EF4-FFF2-40B4-BE49-F238E27FC236}">
                  <a16:creationId xmlns:a16="http://schemas.microsoft.com/office/drawing/2014/main" id="{C8E823D9-7A9D-0870-46DE-69EA3906C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" y="2497"/>
              <a:ext cx="393" cy="529"/>
            </a:xfrm>
            <a:custGeom>
              <a:avLst/>
              <a:gdLst>
                <a:gd name="T0" fmla="*/ 93 w 1180"/>
                <a:gd name="T1" fmla="*/ 1563 h 1589"/>
                <a:gd name="T2" fmla="*/ 226 w 1180"/>
                <a:gd name="T3" fmla="*/ 1548 h 1589"/>
                <a:gd name="T4" fmla="*/ 360 w 1180"/>
                <a:gd name="T5" fmla="*/ 1547 h 1589"/>
                <a:gd name="T6" fmla="*/ 505 w 1180"/>
                <a:gd name="T7" fmla="*/ 1539 h 1589"/>
                <a:gd name="T8" fmla="*/ 621 w 1180"/>
                <a:gd name="T9" fmla="*/ 1513 h 1589"/>
                <a:gd name="T10" fmla="*/ 689 w 1180"/>
                <a:gd name="T11" fmla="*/ 1482 h 1589"/>
                <a:gd name="T12" fmla="*/ 710 w 1180"/>
                <a:gd name="T13" fmla="*/ 1467 h 1589"/>
                <a:gd name="T14" fmla="*/ 735 w 1180"/>
                <a:gd name="T15" fmla="*/ 1467 h 1589"/>
                <a:gd name="T16" fmla="*/ 801 w 1180"/>
                <a:gd name="T17" fmla="*/ 1457 h 1589"/>
                <a:gd name="T18" fmla="*/ 897 w 1180"/>
                <a:gd name="T19" fmla="*/ 1413 h 1589"/>
                <a:gd name="T20" fmla="*/ 931 w 1180"/>
                <a:gd name="T21" fmla="*/ 1390 h 1589"/>
                <a:gd name="T22" fmla="*/ 972 w 1180"/>
                <a:gd name="T23" fmla="*/ 1350 h 1589"/>
                <a:gd name="T24" fmla="*/ 1015 w 1180"/>
                <a:gd name="T25" fmla="*/ 1305 h 1589"/>
                <a:gd name="T26" fmla="*/ 1036 w 1180"/>
                <a:gd name="T27" fmla="*/ 1284 h 1589"/>
                <a:gd name="T28" fmla="*/ 1078 w 1180"/>
                <a:gd name="T29" fmla="*/ 1224 h 1589"/>
                <a:gd name="T30" fmla="*/ 1092 w 1180"/>
                <a:gd name="T31" fmla="*/ 1158 h 1589"/>
                <a:gd name="T32" fmla="*/ 1090 w 1180"/>
                <a:gd name="T33" fmla="*/ 1119 h 1589"/>
                <a:gd name="T34" fmla="*/ 1092 w 1180"/>
                <a:gd name="T35" fmla="*/ 1086 h 1589"/>
                <a:gd name="T36" fmla="*/ 1088 w 1180"/>
                <a:gd name="T37" fmla="*/ 1013 h 1589"/>
                <a:gd name="T38" fmla="*/ 1083 w 1180"/>
                <a:gd name="T39" fmla="*/ 949 h 1589"/>
                <a:gd name="T40" fmla="*/ 1093 w 1180"/>
                <a:gd name="T41" fmla="*/ 927 h 1589"/>
                <a:gd name="T42" fmla="*/ 1131 w 1180"/>
                <a:gd name="T43" fmla="*/ 897 h 1589"/>
                <a:gd name="T44" fmla="*/ 1164 w 1180"/>
                <a:gd name="T45" fmla="*/ 861 h 1589"/>
                <a:gd name="T46" fmla="*/ 1179 w 1180"/>
                <a:gd name="T47" fmla="*/ 844 h 1589"/>
                <a:gd name="T48" fmla="*/ 1177 w 1180"/>
                <a:gd name="T49" fmla="*/ 776 h 1589"/>
                <a:gd name="T50" fmla="*/ 1161 w 1180"/>
                <a:gd name="T51" fmla="*/ 725 h 1589"/>
                <a:gd name="T52" fmla="*/ 1143 w 1180"/>
                <a:gd name="T53" fmla="*/ 679 h 1589"/>
                <a:gd name="T54" fmla="*/ 1118 w 1180"/>
                <a:gd name="T55" fmla="*/ 613 h 1589"/>
                <a:gd name="T56" fmla="*/ 1043 w 1180"/>
                <a:gd name="T57" fmla="*/ 497 h 1589"/>
                <a:gd name="T58" fmla="*/ 949 w 1180"/>
                <a:gd name="T59" fmla="*/ 377 h 1589"/>
                <a:gd name="T60" fmla="*/ 867 w 1180"/>
                <a:gd name="T61" fmla="*/ 304 h 1589"/>
                <a:gd name="T62" fmla="*/ 813 w 1180"/>
                <a:gd name="T63" fmla="*/ 274 h 1589"/>
                <a:gd name="T64" fmla="*/ 780 w 1180"/>
                <a:gd name="T65" fmla="*/ 268 h 1589"/>
                <a:gd name="T66" fmla="*/ 770 w 1180"/>
                <a:gd name="T67" fmla="*/ 270 h 1589"/>
                <a:gd name="T68" fmla="*/ 803 w 1180"/>
                <a:gd name="T69" fmla="*/ 272 h 1589"/>
                <a:gd name="T70" fmla="*/ 870 w 1180"/>
                <a:gd name="T71" fmla="*/ 274 h 1589"/>
                <a:gd name="T72" fmla="*/ 920 w 1180"/>
                <a:gd name="T73" fmla="*/ 268 h 1589"/>
                <a:gd name="T74" fmla="*/ 912 w 1180"/>
                <a:gd name="T75" fmla="*/ 243 h 1589"/>
                <a:gd name="T76" fmla="*/ 854 w 1180"/>
                <a:gd name="T77" fmla="*/ 189 h 1589"/>
                <a:gd name="T78" fmla="*/ 754 w 1180"/>
                <a:gd name="T79" fmla="*/ 127 h 1589"/>
                <a:gd name="T80" fmla="*/ 649 w 1180"/>
                <a:gd name="T81" fmla="*/ 91 h 1589"/>
                <a:gd name="T82" fmla="*/ 583 w 1180"/>
                <a:gd name="T83" fmla="*/ 75 h 1589"/>
                <a:gd name="T84" fmla="*/ 509 w 1180"/>
                <a:gd name="T85" fmla="*/ 59 h 1589"/>
                <a:gd name="T86" fmla="*/ 423 w 1180"/>
                <a:gd name="T87" fmla="*/ 47 h 1589"/>
                <a:gd name="T88" fmla="*/ 324 w 1180"/>
                <a:gd name="T89" fmla="*/ 33 h 1589"/>
                <a:gd name="T90" fmla="*/ 206 w 1180"/>
                <a:gd name="T91" fmla="*/ 16 h 1589"/>
                <a:gd name="T92" fmla="*/ 57 w 1180"/>
                <a:gd name="T93" fmla="*/ 3 h 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0" h="1589">
                  <a:moveTo>
                    <a:pt x="0" y="1589"/>
                  </a:moveTo>
                  <a:lnTo>
                    <a:pt x="46" y="1573"/>
                  </a:lnTo>
                  <a:lnTo>
                    <a:pt x="93" y="1563"/>
                  </a:lnTo>
                  <a:lnTo>
                    <a:pt x="137" y="1554"/>
                  </a:lnTo>
                  <a:lnTo>
                    <a:pt x="182" y="1551"/>
                  </a:lnTo>
                  <a:lnTo>
                    <a:pt x="226" y="1548"/>
                  </a:lnTo>
                  <a:lnTo>
                    <a:pt x="269" y="1547"/>
                  </a:lnTo>
                  <a:lnTo>
                    <a:pt x="314" y="1547"/>
                  </a:lnTo>
                  <a:lnTo>
                    <a:pt x="360" y="1547"/>
                  </a:lnTo>
                  <a:lnTo>
                    <a:pt x="407" y="1546"/>
                  </a:lnTo>
                  <a:lnTo>
                    <a:pt x="455" y="1544"/>
                  </a:lnTo>
                  <a:lnTo>
                    <a:pt x="505" y="1539"/>
                  </a:lnTo>
                  <a:lnTo>
                    <a:pt x="549" y="1532"/>
                  </a:lnTo>
                  <a:lnTo>
                    <a:pt x="587" y="1522"/>
                  </a:lnTo>
                  <a:lnTo>
                    <a:pt x="621" y="1513"/>
                  </a:lnTo>
                  <a:lnTo>
                    <a:pt x="649" y="1502"/>
                  </a:lnTo>
                  <a:lnTo>
                    <a:pt x="671" y="1491"/>
                  </a:lnTo>
                  <a:lnTo>
                    <a:pt x="689" y="1482"/>
                  </a:lnTo>
                  <a:lnTo>
                    <a:pt x="701" y="1473"/>
                  </a:lnTo>
                  <a:lnTo>
                    <a:pt x="709" y="1469"/>
                  </a:lnTo>
                  <a:lnTo>
                    <a:pt x="710" y="1467"/>
                  </a:lnTo>
                  <a:lnTo>
                    <a:pt x="714" y="1467"/>
                  </a:lnTo>
                  <a:lnTo>
                    <a:pt x="722" y="1467"/>
                  </a:lnTo>
                  <a:lnTo>
                    <a:pt x="735" y="1467"/>
                  </a:lnTo>
                  <a:lnTo>
                    <a:pt x="752" y="1466"/>
                  </a:lnTo>
                  <a:lnTo>
                    <a:pt x="774" y="1463"/>
                  </a:lnTo>
                  <a:lnTo>
                    <a:pt x="801" y="1457"/>
                  </a:lnTo>
                  <a:lnTo>
                    <a:pt x="829" y="1447"/>
                  </a:lnTo>
                  <a:lnTo>
                    <a:pt x="863" y="1432"/>
                  </a:lnTo>
                  <a:lnTo>
                    <a:pt x="897" y="1413"/>
                  </a:lnTo>
                  <a:lnTo>
                    <a:pt x="933" y="1388"/>
                  </a:lnTo>
                  <a:lnTo>
                    <a:pt x="921" y="1399"/>
                  </a:lnTo>
                  <a:lnTo>
                    <a:pt x="931" y="1390"/>
                  </a:lnTo>
                  <a:lnTo>
                    <a:pt x="943" y="1379"/>
                  </a:lnTo>
                  <a:lnTo>
                    <a:pt x="957" y="1365"/>
                  </a:lnTo>
                  <a:lnTo>
                    <a:pt x="972" y="1350"/>
                  </a:lnTo>
                  <a:lnTo>
                    <a:pt x="988" y="1334"/>
                  </a:lnTo>
                  <a:lnTo>
                    <a:pt x="1002" y="1319"/>
                  </a:lnTo>
                  <a:lnTo>
                    <a:pt x="1015" y="1305"/>
                  </a:lnTo>
                  <a:lnTo>
                    <a:pt x="1026" y="1294"/>
                  </a:lnTo>
                  <a:lnTo>
                    <a:pt x="1032" y="1287"/>
                  </a:lnTo>
                  <a:lnTo>
                    <a:pt x="1036" y="1284"/>
                  </a:lnTo>
                  <a:lnTo>
                    <a:pt x="1053" y="1266"/>
                  </a:lnTo>
                  <a:lnTo>
                    <a:pt x="1069" y="1245"/>
                  </a:lnTo>
                  <a:lnTo>
                    <a:pt x="1078" y="1224"/>
                  </a:lnTo>
                  <a:lnTo>
                    <a:pt x="1086" y="1201"/>
                  </a:lnTo>
                  <a:lnTo>
                    <a:pt x="1089" y="1180"/>
                  </a:lnTo>
                  <a:lnTo>
                    <a:pt x="1092" y="1158"/>
                  </a:lnTo>
                  <a:lnTo>
                    <a:pt x="1092" y="1142"/>
                  </a:lnTo>
                  <a:lnTo>
                    <a:pt x="1092" y="1127"/>
                  </a:lnTo>
                  <a:lnTo>
                    <a:pt x="1090" y="1119"/>
                  </a:lnTo>
                  <a:lnTo>
                    <a:pt x="1089" y="1115"/>
                  </a:lnTo>
                  <a:lnTo>
                    <a:pt x="1092" y="1104"/>
                  </a:lnTo>
                  <a:lnTo>
                    <a:pt x="1092" y="1086"/>
                  </a:lnTo>
                  <a:lnTo>
                    <a:pt x="1090" y="1063"/>
                  </a:lnTo>
                  <a:lnTo>
                    <a:pt x="1089" y="1038"/>
                  </a:lnTo>
                  <a:lnTo>
                    <a:pt x="1088" y="1013"/>
                  </a:lnTo>
                  <a:lnTo>
                    <a:pt x="1086" y="988"/>
                  </a:lnTo>
                  <a:lnTo>
                    <a:pt x="1086" y="967"/>
                  </a:lnTo>
                  <a:lnTo>
                    <a:pt x="1083" y="949"/>
                  </a:lnTo>
                  <a:lnTo>
                    <a:pt x="1083" y="937"/>
                  </a:lnTo>
                  <a:lnTo>
                    <a:pt x="1082" y="933"/>
                  </a:lnTo>
                  <a:lnTo>
                    <a:pt x="1093" y="927"/>
                  </a:lnTo>
                  <a:lnTo>
                    <a:pt x="1105" y="920"/>
                  </a:lnTo>
                  <a:lnTo>
                    <a:pt x="1118" y="908"/>
                  </a:lnTo>
                  <a:lnTo>
                    <a:pt x="1131" y="897"/>
                  </a:lnTo>
                  <a:lnTo>
                    <a:pt x="1143" y="885"/>
                  </a:lnTo>
                  <a:lnTo>
                    <a:pt x="1155" y="872"/>
                  </a:lnTo>
                  <a:lnTo>
                    <a:pt x="1164" y="861"/>
                  </a:lnTo>
                  <a:lnTo>
                    <a:pt x="1173" y="853"/>
                  </a:lnTo>
                  <a:lnTo>
                    <a:pt x="1177" y="845"/>
                  </a:lnTo>
                  <a:lnTo>
                    <a:pt x="1179" y="844"/>
                  </a:lnTo>
                  <a:lnTo>
                    <a:pt x="1180" y="819"/>
                  </a:lnTo>
                  <a:lnTo>
                    <a:pt x="1180" y="797"/>
                  </a:lnTo>
                  <a:lnTo>
                    <a:pt x="1177" y="776"/>
                  </a:lnTo>
                  <a:lnTo>
                    <a:pt x="1173" y="759"/>
                  </a:lnTo>
                  <a:lnTo>
                    <a:pt x="1167" y="741"/>
                  </a:lnTo>
                  <a:lnTo>
                    <a:pt x="1161" y="725"/>
                  </a:lnTo>
                  <a:lnTo>
                    <a:pt x="1154" y="710"/>
                  </a:lnTo>
                  <a:lnTo>
                    <a:pt x="1148" y="694"/>
                  </a:lnTo>
                  <a:lnTo>
                    <a:pt x="1143" y="679"/>
                  </a:lnTo>
                  <a:lnTo>
                    <a:pt x="1139" y="663"/>
                  </a:lnTo>
                  <a:lnTo>
                    <a:pt x="1132" y="642"/>
                  </a:lnTo>
                  <a:lnTo>
                    <a:pt x="1118" y="613"/>
                  </a:lnTo>
                  <a:lnTo>
                    <a:pt x="1097" y="578"/>
                  </a:lnTo>
                  <a:lnTo>
                    <a:pt x="1072" y="538"/>
                  </a:lnTo>
                  <a:lnTo>
                    <a:pt x="1043" y="497"/>
                  </a:lnTo>
                  <a:lnTo>
                    <a:pt x="1013" y="454"/>
                  </a:lnTo>
                  <a:lnTo>
                    <a:pt x="981" y="415"/>
                  </a:lnTo>
                  <a:lnTo>
                    <a:pt x="949" y="377"/>
                  </a:lnTo>
                  <a:lnTo>
                    <a:pt x="919" y="346"/>
                  </a:lnTo>
                  <a:lnTo>
                    <a:pt x="891" y="322"/>
                  </a:lnTo>
                  <a:lnTo>
                    <a:pt x="867" y="304"/>
                  </a:lnTo>
                  <a:lnTo>
                    <a:pt x="846" y="291"/>
                  </a:lnTo>
                  <a:lnTo>
                    <a:pt x="828" y="280"/>
                  </a:lnTo>
                  <a:lnTo>
                    <a:pt x="813" y="274"/>
                  </a:lnTo>
                  <a:lnTo>
                    <a:pt x="800" y="271"/>
                  </a:lnTo>
                  <a:lnTo>
                    <a:pt x="789" y="268"/>
                  </a:lnTo>
                  <a:lnTo>
                    <a:pt x="780" y="268"/>
                  </a:lnTo>
                  <a:lnTo>
                    <a:pt x="774" y="268"/>
                  </a:lnTo>
                  <a:lnTo>
                    <a:pt x="771" y="270"/>
                  </a:lnTo>
                  <a:lnTo>
                    <a:pt x="770" y="270"/>
                  </a:lnTo>
                  <a:lnTo>
                    <a:pt x="774" y="270"/>
                  </a:lnTo>
                  <a:lnTo>
                    <a:pt x="786" y="271"/>
                  </a:lnTo>
                  <a:lnTo>
                    <a:pt x="803" y="272"/>
                  </a:lnTo>
                  <a:lnTo>
                    <a:pt x="825" y="273"/>
                  </a:lnTo>
                  <a:lnTo>
                    <a:pt x="848" y="274"/>
                  </a:lnTo>
                  <a:lnTo>
                    <a:pt x="870" y="274"/>
                  </a:lnTo>
                  <a:lnTo>
                    <a:pt x="891" y="274"/>
                  </a:lnTo>
                  <a:lnTo>
                    <a:pt x="908" y="272"/>
                  </a:lnTo>
                  <a:lnTo>
                    <a:pt x="920" y="268"/>
                  </a:lnTo>
                  <a:lnTo>
                    <a:pt x="923" y="263"/>
                  </a:lnTo>
                  <a:lnTo>
                    <a:pt x="921" y="255"/>
                  </a:lnTo>
                  <a:lnTo>
                    <a:pt x="912" y="243"/>
                  </a:lnTo>
                  <a:lnTo>
                    <a:pt x="897" y="228"/>
                  </a:lnTo>
                  <a:lnTo>
                    <a:pt x="878" y="209"/>
                  </a:lnTo>
                  <a:lnTo>
                    <a:pt x="854" y="189"/>
                  </a:lnTo>
                  <a:lnTo>
                    <a:pt x="825" y="167"/>
                  </a:lnTo>
                  <a:lnTo>
                    <a:pt x="792" y="147"/>
                  </a:lnTo>
                  <a:lnTo>
                    <a:pt x="754" y="127"/>
                  </a:lnTo>
                  <a:lnTo>
                    <a:pt x="714" y="110"/>
                  </a:lnTo>
                  <a:lnTo>
                    <a:pt x="671" y="97"/>
                  </a:lnTo>
                  <a:lnTo>
                    <a:pt x="649" y="91"/>
                  </a:lnTo>
                  <a:lnTo>
                    <a:pt x="628" y="85"/>
                  </a:lnTo>
                  <a:lnTo>
                    <a:pt x="606" y="81"/>
                  </a:lnTo>
                  <a:lnTo>
                    <a:pt x="583" y="75"/>
                  </a:lnTo>
                  <a:lnTo>
                    <a:pt x="559" y="70"/>
                  </a:lnTo>
                  <a:lnTo>
                    <a:pt x="534" y="65"/>
                  </a:lnTo>
                  <a:lnTo>
                    <a:pt x="509" y="59"/>
                  </a:lnTo>
                  <a:lnTo>
                    <a:pt x="481" y="54"/>
                  </a:lnTo>
                  <a:lnTo>
                    <a:pt x="453" y="51"/>
                  </a:lnTo>
                  <a:lnTo>
                    <a:pt x="423" y="47"/>
                  </a:lnTo>
                  <a:lnTo>
                    <a:pt x="392" y="44"/>
                  </a:lnTo>
                  <a:lnTo>
                    <a:pt x="359" y="38"/>
                  </a:lnTo>
                  <a:lnTo>
                    <a:pt x="324" y="33"/>
                  </a:lnTo>
                  <a:lnTo>
                    <a:pt x="288" y="27"/>
                  </a:lnTo>
                  <a:lnTo>
                    <a:pt x="248" y="22"/>
                  </a:lnTo>
                  <a:lnTo>
                    <a:pt x="206" y="16"/>
                  </a:lnTo>
                  <a:lnTo>
                    <a:pt x="159" y="12"/>
                  </a:lnTo>
                  <a:lnTo>
                    <a:pt x="111" y="8"/>
                  </a:lnTo>
                  <a:lnTo>
                    <a:pt x="57" y="3"/>
                  </a:lnTo>
                  <a:lnTo>
                    <a:pt x="0" y="0"/>
                  </a:lnTo>
                  <a:lnTo>
                    <a:pt x="0" y="1589"/>
                  </a:lnTo>
                  <a:close/>
                </a:path>
              </a:pathLst>
            </a:custGeom>
            <a:solidFill>
              <a:srgbClr val="E5B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6" name="Freeform 274">
              <a:extLst>
                <a:ext uri="{FF2B5EF4-FFF2-40B4-BE49-F238E27FC236}">
                  <a16:creationId xmlns:a16="http://schemas.microsoft.com/office/drawing/2014/main" id="{26F78248-B824-AE4F-9739-2769A59C5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" y="2536"/>
              <a:ext cx="246" cy="49"/>
            </a:xfrm>
            <a:custGeom>
              <a:avLst/>
              <a:gdLst>
                <a:gd name="T0" fmla="*/ 0 w 739"/>
                <a:gd name="T1" fmla="*/ 0 h 146"/>
                <a:gd name="T2" fmla="*/ 26 w 739"/>
                <a:gd name="T3" fmla="*/ 4 h 146"/>
                <a:gd name="T4" fmla="*/ 50 w 739"/>
                <a:gd name="T5" fmla="*/ 9 h 146"/>
                <a:gd name="T6" fmla="*/ 71 w 739"/>
                <a:gd name="T7" fmla="*/ 13 h 146"/>
                <a:gd name="T8" fmla="*/ 91 w 739"/>
                <a:gd name="T9" fmla="*/ 17 h 146"/>
                <a:gd name="T10" fmla="*/ 111 w 739"/>
                <a:gd name="T11" fmla="*/ 21 h 146"/>
                <a:gd name="T12" fmla="*/ 127 w 739"/>
                <a:gd name="T13" fmla="*/ 23 h 146"/>
                <a:gd name="T14" fmla="*/ 143 w 739"/>
                <a:gd name="T15" fmla="*/ 26 h 146"/>
                <a:gd name="T16" fmla="*/ 157 w 739"/>
                <a:gd name="T17" fmla="*/ 27 h 146"/>
                <a:gd name="T18" fmla="*/ 169 w 739"/>
                <a:gd name="T19" fmla="*/ 29 h 146"/>
                <a:gd name="T20" fmla="*/ 181 w 739"/>
                <a:gd name="T21" fmla="*/ 32 h 146"/>
                <a:gd name="T22" fmla="*/ 194 w 739"/>
                <a:gd name="T23" fmla="*/ 33 h 146"/>
                <a:gd name="T24" fmla="*/ 212 w 739"/>
                <a:gd name="T25" fmla="*/ 33 h 146"/>
                <a:gd name="T26" fmla="*/ 235 w 739"/>
                <a:gd name="T27" fmla="*/ 33 h 146"/>
                <a:gd name="T28" fmla="*/ 258 w 739"/>
                <a:gd name="T29" fmla="*/ 33 h 146"/>
                <a:gd name="T30" fmla="*/ 283 w 739"/>
                <a:gd name="T31" fmla="*/ 33 h 146"/>
                <a:gd name="T32" fmla="*/ 310 w 739"/>
                <a:gd name="T33" fmla="*/ 33 h 146"/>
                <a:gd name="T34" fmla="*/ 335 w 739"/>
                <a:gd name="T35" fmla="*/ 33 h 146"/>
                <a:gd name="T36" fmla="*/ 358 w 739"/>
                <a:gd name="T37" fmla="*/ 32 h 146"/>
                <a:gd name="T38" fmla="*/ 378 w 739"/>
                <a:gd name="T39" fmla="*/ 32 h 146"/>
                <a:gd name="T40" fmla="*/ 394 w 739"/>
                <a:gd name="T41" fmla="*/ 32 h 146"/>
                <a:gd name="T42" fmla="*/ 409 w 739"/>
                <a:gd name="T43" fmla="*/ 32 h 146"/>
                <a:gd name="T44" fmla="*/ 423 w 739"/>
                <a:gd name="T45" fmla="*/ 33 h 146"/>
                <a:gd name="T46" fmla="*/ 440 w 739"/>
                <a:gd name="T47" fmla="*/ 33 h 146"/>
                <a:gd name="T48" fmla="*/ 457 w 739"/>
                <a:gd name="T49" fmla="*/ 34 h 146"/>
                <a:gd name="T50" fmla="*/ 475 w 739"/>
                <a:gd name="T51" fmla="*/ 38 h 146"/>
                <a:gd name="T52" fmla="*/ 493 w 739"/>
                <a:gd name="T53" fmla="*/ 40 h 146"/>
                <a:gd name="T54" fmla="*/ 512 w 739"/>
                <a:gd name="T55" fmla="*/ 44 h 146"/>
                <a:gd name="T56" fmla="*/ 529 w 739"/>
                <a:gd name="T57" fmla="*/ 48 h 146"/>
                <a:gd name="T58" fmla="*/ 547 w 739"/>
                <a:gd name="T59" fmla="*/ 53 h 146"/>
                <a:gd name="T60" fmla="*/ 563 w 739"/>
                <a:gd name="T61" fmla="*/ 59 h 146"/>
                <a:gd name="T62" fmla="*/ 579 w 739"/>
                <a:gd name="T63" fmla="*/ 65 h 146"/>
                <a:gd name="T64" fmla="*/ 596 w 739"/>
                <a:gd name="T65" fmla="*/ 75 h 146"/>
                <a:gd name="T66" fmla="*/ 615 w 739"/>
                <a:gd name="T67" fmla="*/ 85 h 146"/>
                <a:gd name="T68" fmla="*/ 634 w 739"/>
                <a:gd name="T69" fmla="*/ 96 h 146"/>
                <a:gd name="T70" fmla="*/ 653 w 739"/>
                <a:gd name="T71" fmla="*/ 107 h 146"/>
                <a:gd name="T72" fmla="*/ 671 w 739"/>
                <a:gd name="T73" fmla="*/ 117 h 146"/>
                <a:gd name="T74" fmla="*/ 690 w 739"/>
                <a:gd name="T75" fmla="*/ 128 h 146"/>
                <a:gd name="T76" fmla="*/ 708 w 739"/>
                <a:gd name="T77" fmla="*/ 136 h 146"/>
                <a:gd name="T78" fmla="*/ 723 w 739"/>
                <a:gd name="T79" fmla="*/ 142 h 146"/>
                <a:gd name="T80" fmla="*/ 739 w 739"/>
                <a:gd name="T81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39" h="146">
                  <a:moveTo>
                    <a:pt x="0" y="0"/>
                  </a:moveTo>
                  <a:lnTo>
                    <a:pt x="26" y="4"/>
                  </a:lnTo>
                  <a:lnTo>
                    <a:pt x="50" y="9"/>
                  </a:lnTo>
                  <a:lnTo>
                    <a:pt x="71" y="13"/>
                  </a:lnTo>
                  <a:lnTo>
                    <a:pt x="91" y="17"/>
                  </a:lnTo>
                  <a:lnTo>
                    <a:pt x="111" y="21"/>
                  </a:lnTo>
                  <a:lnTo>
                    <a:pt x="127" y="23"/>
                  </a:lnTo>
                  <a:lnTo>
                    <a:pt x="143" y="26"/>
                  </a:lnTo>
                  <a:lnTo>
                    <a:pt x="157" y="27"/>
                  </a:lnTo>
                  <a:lnTo>
                    <a:pt x="169" y="29"/>
                  </a:lnTo>
                  <a:lnTo>
                    <a:pt x="181" y="32"/>
                  </a:lnTo>
                  <a:lnTo>
                    <a:pt x="194" y="33"/>
                  </a:lnTo>
                  <a:lnTo>
                    <a:pt x="212" y="33"/>
                  </a:lnTo>
                  <a:lnTo>
                    <a:pt x="235" y="33"/>
                  </a:lnTo>
                  <a:lnTo>
                    <a:pt x="258" y="33"/>
                  </a:lnTo>
                  <a:lnTo>
                    <a:pt x="283" y="33"/>
                  </a:lnTo>
                  <a:lnTo>
                    <a:pt x="310" y="33"/>
                  </a:lnTo>
                  <a:lnTo>
                    <a:pt x="335" y="33"/>
                  </a:lnTo>
                  <a:lnTo>
                    <a:pt x="358" y="32"/>
                  </a:lnTo>
                  <a:lnTo>
                    <a:pt x="378" y="32"/>
                  </a:lnTo>
                  <a:lnTo>
                    <a:pt x="394" y="32"/>
                  </a:lnTo>
                  <a:lnTo>
                    <a:pt x="409" y="32"/>
                  </a:lnTo>
                  <a:lnTo>
                    <a:pt x="423" y="33"/>
                  </a:lnTo>
                  <a:lnTo>
                    <a:pt x="440" y="33"/>
                  </a:lnTo>
                  <a:lnTo>
                    <a:pt x="457" y="34"/>
                  </a:lnTo>
                  <a:lnTo>
                    <a:pt x="475" y="38"/>
                  </a:lnTo>
                  <a:lnTo>
                    <a:pt x="493" y="40"/>
                  </a:lnTo>
                  <a:lnTo>
                    <a:pt x="512" y="44"/>
                  </a:lnTo>
                  <a:lnTo>
                    <a:pt x="529" y="48"/>
                  </a:lnTo>
                  <a:lnTo>
                    <a:pt x="547" y="53"/>
                  </a:lnTo>
                  <a:lnTo>
                    <a:pt x="563" y="59"/>
                  </a:lnTo>
                  <a:lnTo>
                    <a:pt x="579" y="65"/>
                  </a:lnTo>
                  <a:lnTo>
                    <a:pt x="596" y="75"/>
                  </a:lnTo>
                  <a:lnTo>
                    <a:pt x="615" y="85"/>
                  </a:lnTo>
                  <a:lnTo>
                    <a:pt x="634" y="96"/>
                  </a:lnTo>
                  <a:lnTo>
                    <a:pt x="653" y="107"/>
                  </a:lnTo>
                  <a:lnTo>
                    <a:pt x="671" y="117"/>
                  </a:lnTo>
                  <a:lnTo>
                    <a:pt x="690" y="128"/>
                  </a:lnTo>
                  <a:lnTo>
                    <a:pt x="708" y="136"/>
                  </a:lnTo>
                  <a:lnTo>
                    <a:pt x="723" y="142"/>
                  </a:lnTo>
                  <a:lnTo>
                    <a:pt x="739" y="146"/>
                  </a:lnTo>
                </a:path>
              </a:pathLst>
            </a:custGeom>
            <a:noFill/>
            <a:ln w="9525">
              <a:solidFill>
                <a:srgbClr val="B265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7" name="Freeform 275">
              <a:extLst>
                <a:ext uri="{FF2B5EF4-FFF2-40B4-BE49-F238E27FC236}">
                  <a16:creationId xmlns:a16="http://schemas.microsoft.com/office/drawing/2014/main" id="{A467F412-08B1-6CF3-7992-5866D5FC4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" y="2591"/>
              <a:ext cx="166" cy="212"/>
            </a:xfrm>
            <a:custGeom>
              <a:avLst/>
              <a:gdLst>
                <a:gd name="T0" fmla="*/ 211 w 498"/>
                <a:gd name="T1" fmla="*/ 0 h 635"/>
                <a:gd name="T2" fmla="*/ 222 w 498"/>
                <a:gd name="T3" fmla="*/ 8 h 635"/>
                <a:gd name="T4" fmla="*/ 229 w 498"/>
                <a:gd name="T5" fmla="*/ 18 h 635"/>
                <a:gd name="T6" fmla="*/ 233 w 498"/>
                <a:gd name="T7" fmla="*/ 26 h 635"/>
                <a:gd name="T8" fmla="*/ 234 w 498"/>
                <a:gd name="T9" fmla="*/ 33 h 635"/>
                <a:gd name="T10" fmla="*/ 233 w 498"/>
                <a:gd name="T11" fmla="*/ 39 h 635"/>
                <a:gd name="T12" fmla="*/ 230 w 498"/>
                <a:gd name="T13" fmla="*/ 45 h 635"/>
                <a:gd name="T14" fmla="*/ 227 w 498"/>
                <a:gd name="T15" fmla="*/ 50 h 635"/>
                <a:gd name="T16" fmla="*/ 223 w 498"/>
                <a:gd name="T17" fmla="*/ 53 h 635"/>
                <a:gd name="T18" fmla="*/ 219 w 498"/>
                <a:gd name="T19" fmla="*/ 58 h 635"/>
                <a:gd name="T20" fmla="*/ 216 w 498"/>
                <a:gd name="T21" fmla="*/ 62 h 635"/>
                <a:gd name="T22" fmla="*/ 211 w 498"/>
                <a:gd name="T23" fmla="*/ 64 h 635"/>
                <a:gd name="T24" fmla="*/ 202 w 498"/>
                <a:gd name="T25" fmla="*/ 70 h 635"/>
                <a:gd name="T26" fmla="*/ 190 w 498"/>
                <a:gd name="T27" fmla="*/ 77 h 635"/>
                <a:gd name="T28" fmla="*/ 174 w 498"/>
                <a:gd name="T29" fmla="*/ 83 h 635"/>
                <a:gd name="T30" fmla="*/ 154 w 498"/>
                <a:gd name="T31" fmla="*/ 90 h 635"/>
                <a:gd name="T32" fmla="*/ 132 w 498"/>
                <a:gd name="T33" fmla="*/ 96 h 635"/>
                <a:gd name="T34" fmla="*/ 107 w 498"/>
                <a:gd name="T35" fmla="*/ 100 h 635"/>
                <a:gd name="T36" fmla="*/ 79 w 498"/>
                <a:gd name="T37" fmla="*/ 102 h 635"/>
                <a:gd name="T38" fmla="*/ 49 w 498"/>
                <a:gd name="T39" fmla="*/ 100 h 635"/>
                <a:gd name="T40" fmla="*/ 16 w 498"/>
                <a:gd name="T41" fmla="*/ 96 h 635"/>
                <a:gd name="T42" fmla="*/ 0 w 498"/>
                <a:gd name="T43" fmla="*/ 115 h 635"/>
                <a:gd name="T44" fmla="*/ 0 w 498"/>
                <a:gd name="T45" fmla="*/ 117 h 635"/>
                <a:gd name="T46" fmla="*/ 1 w 498"/>
                <a:gd name="T47" fmla="*/ 120 h 635"/>
                <a:gd name="T48" fmla="*/ 3 w 498"/>
                <a:gd name="T49" fmla="*/ 122 h 635"/>
                <a:gd name="T50" fmla="*/ 5 w 498"/>
                <a:gd name="T51" fmla="*/ 126 h 635"/>
                <a:gd name="T52" fmla="*/ 7 w 498"/>
                <a:gd name="T53" fmla="*/ 128 h 635"/>
                <a:gd name="T54" fmla="*/ 10 w 498"/>
                <a:gd name="T55" fmla="*/ 132 h 635"/>
                <a:gd name="T56" fmla="*/ 13 w 498"/>
                <a:gd name="T57" fmla="*/ 134 h 635"/>
                <a:gd name="T58" fmla="*/ 18 w 498"/>
                <a:gd name="T59" fmla="*/ 137 h 635"/>
                <a:gd name="T60" fmla="*/ 23 w 498"/>
                <a:gd name="T61" fmla="*/ 138 h 635"/>
                <a:gd name="T62" fmla="*/ 35 w 498"/>
                <a:gd name="T63" fmla="*/ 141 h 635"/>
                <a:gd name="T64" fmla="*/ 59 w 498"/>
                <a:gd name="T65" fmla="*/ 151 h 635"/>
                <a:gd name="T66" fmla="*/ 92 w 498"/>
                <a:gd name="T67" fmla="*/ 166 h 635"/>
                <a:gd name="T68" fmla="*/ 134 w 498"/>
                <a:gd name="T69" fmla="*/ 185 h 635"/>
                <a:gd name="T70" fmla="*/ 179 w 498"/>
                <a:gd name="T71" fmla="*/ 209 h 635"/>
                <a:gd name="T72" fmla="*/ 227 w 498"/>
                <a:gd name="T73" fmla="*/ 236 h 635"/>
                <a:gd name="T74" fmla="*/ 275 w 498"/>
                <a:gd name="T75" fmla="*/ 266 h 635"/>
                <a:gd name="T76" fmla="*/ 320 w 498"/>
                <a:gd name="T77" fmla="*/ 298 h 635"/>
                <a:gd name="T78" fmla="*/ 360 w 498"/>
                <a:gd name="T79" fmla="*/ 333 h 635"/>
                <a:gd name="T80" fmla="*/ 391 w 498"/>
                <a:gd name="T81" fmla="*/ 368 h 635"/>
                <a:gd name="T82" fmla="*/ 417 w 498"/>
                <a:gd name="T83" fmla="*/ 402 h 635"/>
                <a:gd name="T84" fmla="*/ 439 w 498"/>
                <a:gd name="T85" fmla="*/ 433 h 635"/>
                <a:gd name="T86" fmla="*/ 455 w 498"/>
                <a:gd name="T87" fmla="*/ 462 h 635"/>
                <a:gd name="T88" fmla="*/ 470 w 498"/>
                <a:gd name="T89" fmla="*/ 489 h 635"/>
                <a:gd name="T90" fmla="*/ 481 w 498"/>
                <a:gd name="T91" fmla="*/ 514 h 635"/>
                <a:gd name="T92" fmla="*/ 488 w 498"/>
                <a:gd name="T93" fmla="*/ 539 h 635"/>
                <a:gd name="T94" fmla="*/ 494 w 498"/>
                <a:gd name="T95" fmla="*/ 562 h 635"/>
                <a:gd name="T96" fmla="*/ 497 w 498"/>
                <a:gd name="T97" fmla="*/ 586 h 635"/>
                <a:gd name="T98" fmla="*/ 498 w 498"/>
                <a:gd name="T99" fmla="*/ 610 h 635"/>
                <a:gd name="T100" fmla="*/ 498 w 498"/>
                <a:gd name="T101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98" h="635">
                  <a:moveTo>
                    <a:pt x="211" y="0"/>
                  </a:moveTo>
                  <a:lnTo>
                    <a:pt x="222" y="8"/>
                  </a:lnTo>
                  <a:lnTo>
                    <a:pt x="229" y="18"/>
                  </a:lnTo>
                  <a:lnTo>
                    <a:pt x="233" y="26"/>
                  </a:lnTo>
                  <a:lnTo>
                    <a:pt x="234" y="33"/>
                  </a:lnTo>
                  <a:lnTo>
                    <a:pt x="233" y="39"/>
                  </a:lnTo>
                  <a:lnTo>
                    <a:pt x="230" y="45"/>
                  </a:lnTo>
                  <a:lnTo>
                    <a:pt x="227" y="50"/>
                  </a:lnTo>
                  <a:lnTo>
                    <a:pt x="223" y="53"/>
                  </a:lnTo>
                  <a:lnTo>
                    <a:pt x="219" y="58"/>
                  </a:lnTo>
                  <a:lnTo>
                    <a:pt x="216" y="62"/>
                  </a:lnTo>
                  <a:lnTo>
                    <a:pt x="211" y="64"/>
                  </a:lnTo>
                  <a:lnTo>
                    <a:pt x="202" y="70"/>
                  </a:lnTo>
                  <a:lnTo>
                    <a:pt x="190" y="77"/>
                  </a:lnTo>
                  <a:lnTo>
                    <a:pt x="174" y="83"/>
                  </a:lnTo>
                  <a:lnTo>
                    <a:pt x="154" y="90"/>
                  </a:lnTo>
                  <a:lnTo>
                    <a:pt x="132" y="96"/>
                  </a:lnTo>
                  <a:lnTo>
                    <a:pt x="107" y="100"/>
                  </a:lnTo>
                  <a:lnTo>
                    <a:pt x="79" y="102"/>
                  </a:lnTo>
                  <a:lnTo>
                    <a:pt x="49" y="100"/>
                  </a:lnTo>
                  <a:lnTo>
                    <a:pt x="16" y="96"/>
                  </a:lnTo>
                  <a:lnTo>
                    <a:pt x="0" y="115"/>
                  </a:lnTo>
                  <a:lnTo>
                    <a:pt x="0" y="117"/>
                  </a:lnTo>
                  <a:lnTo>
                    <a:pt x="1" y="120"/>
                  </a:lnTo>
                  <a:lnTo>
                    <a:pt x="3" y="122"/>
                  </a:lnTo>
                  <a:lnTo>
                    <a:pt x="5" y="126"/>
                  </a:lnTo>
                  <a:lnTo>
                    <a:pt x="7" y="128"/>
                  </a:lnTo>
                  <a:lnTo>
                    <a:pt x="10" y="132"/>
                  </a:lnTo>
                  <a:lnTo>
                    <a:pt x="13" y="134"/>
                  </a:lnTo>
                  <a:lnTo>
                    <a:pt x="18" y="137"/>
                  </a:lnTo>
                  <a:lnTo>
                    <a:pt x="23" y="138"/>
                  </a:lnTo>
                  <a:lnTo>
                    <a:pt x="35" y="141"/>
                  </a:lnTo>
                  <a:lnTo>
                    <a:pt x="59" y="151"/>
                  </a:lnTo>
                  <a:lnTo>
                    <a:pt x="92" y="166"/>
                  </a:lnTo>
                  <a:lnTo>
                    <a:pt x="134" y="185"/>
                  </a:lnTo>
                  <a:lnTo>
                    <a:pt x="179" y="209"/>
                  </a:lnTo>
                  <a:lnTo>
                    <a:pt x="227" y="236"/>
                  </a:lnTo>
                  <a:lnTo>
                    <a:pt x="275" y="266"/>
                  </a:lnTo>
                  <a:lnTo>
                    <a:pt x="320" y="298"/>
                  </a:lnTo>
                  <a:lnTo>
                    <a:pt x="360" y="333"/>
                  </a:lnTo>
                  <a:lnTo>
                    <a:pt x="391" y="368"/>
                  </a:lnTo>
                  <a:lnTo>
                    <a:pt x="417" y="402"/>
                  </a:lnTo>
                  <a:lnTo>
                    <a:pt x="439" y="433"/>
                  </a:lnTo>
                  <a:lnTo>
                    <a:pt x="455" y="462"/>
                  </a:lnTo>
                  <a:lnTo>
                    <a:pt x="470" y="489"/>
                  </a:lnTo>
                  <a:lnTo>
                    <a:pt x="481" y="514"/>
                  </a:lnTo>
                  <a:lnTo>
                    <a:pt x="488" y="539"/>
                  </a:lnTo>
                  <a:lnTo>
                    <a:pt x="494" y="562"/>
                  </a:lnTo>
                  <a:lnTo>
                    <a:pt x="497" y="586"/>
                  </a:lnTo>
                  <a:lnTo>
                    <a:pt x="498" y="610"/>
                  </a:lnTo>
                  <a:lnTo>
                    <a:pt x="498" y="635"/>
                  </a:lnTo>
                </a:path>
              </a:pathLst>
            </a:custGeom>
            <a:noFill/>
            <a:ln w="9525">
              <a:solidFill>
                <a:srgbClr val="B265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8" name="Freeform 276">
              <a:extLst>
                <a:ext uri="{FF2B5EF4-FFF2-40B4-BE49-F238E27FC236}">
                  <a16:creationId xmlns:a16="http://schemas.microsoft.com/office/drawing/2014/main" id="{5430D4E9-256B-4832-678D-C70D1A84F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" y="2786"/>
              <a:ext cx="62" cy="37"/>
            </a:xfrm>
            <a:custGeom>
              <a:avLst/>
              <a:gdLst>
                <a:gd name="T0" fmla="*/ 0 w 184"/>
                <a:gd name="T1" fmla="*/ 107 h 112"/>
                <a:gd name="T2" fmla="*/ 0 w 184"/>
                <a:gd name="T3" fmla="*/ 89 h 112"/>
                <a:gd name="T4" fmla="*/ 2 w 184"/>
                <a:gd name="T5" fmla="*/ 75 h 112"/>
                <a:gd name="T6" fmla="*/ 4 w 184"/>
                <a:gd name="T7" fmla="*/ 62 h 112"/>
                <a:gd name="T8" fmla="*/ 8 w 184"/>
                <a:gd name="T9" fmla="*/ 50 h 112"/>
                <a:gd name="T10" fmla="*/ 11 w 184"/>
                <a:gd name="T11" fmla="*/ 39 h 112"/>
                <a:gd name="T12" fmla="*/ 16 w 184"/>
                <a:gd name="T13" fmla="*/ 32 h 112"/>
                <a:gd name="T14" fmla="*/ 21 w 184"/>
                <a:gd name="T15" fmla="*/ 25 h 112"/>
                <a:gd name="T16" fmla="*/ 28 w 184"/>
                <a:gd name="T17" fmla="*/ 19 h 112"/>
                <a:gd name="T18" fmla="*/ 35 w 184"/>
                <a:gd name="T19" fmla="*/ 15 h 112"/>
                <a:gd name="T20" fmla="*/ 42 w 184"/>
                <a:gd name="T21" fmla="*/ 14 h 112"/>
                <a:gd name="T22" fmla="*/ 67 w 184"/>
                <a:gd name="T23" fmla="*/ 10 h 112"/>
                <a:gd name="T24" fmla="*/ 86 w 184"/>
                <a:gd name="T25" fmla="*/ 7 h 112"/>
                <a:gd name="T26" fmla="*/ 101 w 184"/>
                <a:gd name="T27" fmla="*/ 5 h 112"/>
                <a:gd name="T28" fmla="*/ 112 w 184"/>
                <a:gd name="T29" fmla="*/ 2 h 112"/>
                <a:gd name="T30" fmla="*/ 122 w 184"/>
                <a:gd name="T31" fmla="*/ 1 h 112"/>
                <a:gd name="T32" fmla="*/ 132 w 184"/>
                <a:gd name="T33" fmla="*/ 0 h 112"/>
                <a:gd name="T34" fmla="*/ 140 w 184"/>
                <a:gd name="T35" fmla="*/ 1 h 112"/>
                <a:gd name="T36" fmla="*/ 152 w 184"/>
                <a:gd name="T37" fmla="*/ 2 h 112"/>
                <a:gd name="T38" fmla="*/ 166 w 184"/>
                <a:gd name="T39" fmla="*/ 6 h 112"/>
                <a:gd name="T40" fmla="*/ 184 w 184"/>
                <a:gd name="T41" fmla="*/ 10 h 112"/>
                <a:gd name="T42" fmla="*/ 180 w 184"/>
                <a:gd name="T43" fmla="*/ 9 h 112"/>
                <a:gd name="T44" fmla="*/ 178 w 184"/>
                <a:gd name="T45" fmla="*/ 9 h 112"/>
                <a:gd name="T46" fmla="*/ 174 w 184"/>
                <a:gd name="T47" fmla="*/ 9 h 112"/>
                <a:gd name="T48" fmla="*/ 172 w 184"/>
                <a:gd name="T49" fmla="*/ 10 h 112"/>
                <a:gd name="T50" fmla="*/ 170 w 184"/>
                <a:gd name="T51" fmla="*/ 10 h 112"/>
                <a:gd name="T52" fmla="*/ 167 w 184"/>
                <a:gd name="T53" fmla="*/ 10 h 112"/>
                <a:gd name="T54" fmla="*/ 166 w 184"/>
                <a:gd name="T55" fmla="*/ 12 h 112"/>
                <a:gd name="T56" fmla="*/ 164 w 184"/>
                <a:gd name="T57" fmla="*/ 13 h 112"/>
                <a:gd name="T58" fmla="*/ 161 w 184"/>
                <a:gd name="T59" fmla="*/ 13 h 112"/>
                <a:gd name="T60" fmla="*/ 159 w 184"/>
                <a:gd name="T61" fmla="*/ 13 h 112"/>
                <a:gd name="T62" fmla="*/ 141 w 184"/>
                <a:gd name="T63" fmla="*/ 15 h 112"/>
                <a:gd name="T64" fmla="*/ 128 w 184"/>
                <a:gd name="T65" fmla="*/ 19 h 112"/>
                <a:gd name="T66" fmla="*/ 120 w 184"/>
                <a:gd name="T67" fmla="*/ 24 h 112"/>
                <a:gd name="T68" fmla="*/ 114 w 184"/>
                <a:gd name="T69" fmla="*/ 31 h 112"/>
                <a:gd name="T70" fmla="*/ 110 w 184"/>
                <a:gd name="T71" fmla="*/ 38 h 112"/>
                <a:gd name="T72" fmla="*/ 107 w 184"/>
                <a:gd name="T73" fmla="*/ 47 h 112"/>
                <a:gd name="T74" fmla="*/ 103 w 184"/>
                <a:gd name="T75" fmla="*/ 57 h 112"/>
                <a:gd name="T76" fmla="*/ 97 w 184"/>
                <a:gd name="T77" fmla="*/ 68 h 112"/>
                <a:gd name="T78" fmla="*/ 89 w 184"/>
                <a:gd name="T79" fmla="*/ 79 h 112"/>
                <a:gd name="T80" fmla="*/ 74 w 184"/>
                <a:gd name="T81" fmla="*/ 93 h 112"/>
                <a:gd name="T82" fmla="*/ 60 w 184"/>
                <a:gd name="T83" fmla="*/ 103 h 112"/>
                <a:gd name="T84" fmla="*/ 49 w 184"/>
                <a:gd name="T85" fmla="*/ 109 h 112"/>
                <a:gd name="T86" fmla="*/ 41 w 184"/>
                <a:gd name="T87" fmla="*/ 112 h 112"/>
                <a:gd name="T88" fmla="*/ 34 w 184"/>
                <a:gd name="T89" fmla="*/ 112 h 112"/>
                <a:gd name="T90" fmla="*/ 30 w 184"/>
                <a:gd name="T91" fmla="*/ 109 h 112"/>
                <a:gd name="T92" fmla="*/ 27 w 184"/>
                <a:gd name="T93" fmla="*/ 106 h 112"/>
                <a:gd name="T94" fmla="*/ 23 w 184"/>
                <a:gd name="T95" fmla="*/ 102 h 112"/>
                <a:gd name="T96" fmla="*/ 21 w 184"/>
                <a:gd name="T97" fmla="*/ 99 h 112"/>
                <a:gd name="T98" fmla="*/ 17 w 184"/>
                <a:gd name="T99" fmla="*/ 97 h 112"/>
                <a:gd name="T100" fmla="*/ 12 w 184"/>
                <a:gd name="T101" fmla="*/ 99 h 112"/>
                <a:gd name="T102" fmla="*/ 0 w 184"/>
                <a:gd name="T103" fmla="*/ 10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4" h="112">
                  <a:moveTo>
                    <a:pt x="0" y="107"/>
                  </a:moveTo>
                  <a:lnTo>
                    <a:pt x="0" y="89"/>
                  </a:lnTo>
                  <a:lnTo>
                    <a:pt x="2" y="75"/>
                  </a:lnTo>
                  <a:lnTo>
                    <a:pt x="4" y="62"/>
                  </a:lnTo>
                  <a:lnTo>
                    <a:pt x="8" y="50"/>
                  </a:lnTo>
                  <a:lnTo>
                    <a:pt x="11" y="39"/>
                  </a:lnTo>
                  <a:lnTo>
                    <a:pt x="16" y="32"/>
                  </a:lnTo>
                  <a:lnTo>
                    <a:pt x="21" y="25"/>
                  </a:lnTo>
                  <a:lnTo>
                    <a:pt x="28" y="19"/>
                  </a:lnTo>
                  <a:lnTo>
                    <a:pt x="35" y="15"/>
                  </a:lnTo>
                  <a:lnTo>
                    <a:pt x="42" y="14"/>
                  </a:lnTo>
                  <a:lnTo>
                    <a:pt x="67" y="10"/>
                  </a:lnTo>
                  <a:lnTo>
                    <a:pt x="86" y="7"/>
                  </a:lnTo>
                  <a:lnTo>
                    <a:pt x="101" y="5"/>
                  </a:lnTo>
                  <a:lnTo>
                    <a:pt x="112" y="2"/>
                  </a:lnTo>
                  <a:lnTo>
                    <a:pt x="122" y="1"/>
                  </a:lnTo>
                  <a:lnTo>
                    <a:pt x="132" y="0"/>
                  </a:lnTo>
                  <a:lnTo>
                    <a:pt x="140" y="1"/>
                  </a:lnTo>
                  <a:lnTo>
                    <a:pt x="152" y="2"/>
                  </a:lnTo>
                  <a:lnTo>
                    <a:pt x="166" y="6"/>
                  </a:lnTo>
                  <a:lnTo>
                    <a:pt x="184" y="10"/>
                  </a:lnTo>
                  <a:lnTo>
                    <a:pt x="180" y="9"/>
                  </a:lnTo>
                  <a:lnTo>
                    <a:pt x="178" y="9"/>
                  </a:lnTo>
                  <a:lnTo>
                    <a:pt x="174" y="9"/>
                  </a:lnTo>
                  <a:lnTo>
                    <a:pt x="172" y="10"/>
                  </a:lnTo>
                  <a:lnTo>
                    <a:pt x="170" y="10"/>
                  </a:lnTo>
                  <a:lnTo>
                    <a:pt x="167" y="10"/>
                  </a:lnTo>
                  <a:lnTo>
                    <a:pt x="166" y="12"/>
                  </a:lnTo>
                  <a:lnTo>
                    <a:pt x="164" y="13"/>
                  </a:lnTo>
                  <a:lnTo>
                    <a:pt x="161" y="13"/>
                  </a:lnTo>
                  <a:lnTo>
                    <a:pt x="159" y="13"/>
                  </a:lnTo>
                  <a:lnTo>
                    <a:pt x="141" y="15"/>
                  </a:lnTo>
                  <a:lnTo>
                    <a:pt x="128" y="19"/>
                  </a:lnTo>
                  <a:lnTo>
                    <a:pt x="120" y="24"/>
                  </a:lnTo>
                  <a:lnTo>
                    <a:pt x="114" y="31"/>
                  </a:lnTo>
                  <a:lnTo>
                    <a:pt x="110" y="38"/>
                  </a:lnTo>
                  <a:lnTo>
                    <a:pt x="107" y="47"/>
                  </a:lnTo>
                  <a:lnTo>
                    <a:pt x="103" y="57"/>
                  </a:lnTo>
                  <a:lnTo>
                    <a:pt x="97" y="68"/>
                  </a:lnTo>
                  <a:lnTo>
                    <a:pt x="89" y="79"/>
                  </a:lnTo>
                  <a:lnTo>
                    <a:pt x="74" y="93"/>
                  </a:lnTo>
                  <a:lnTo>
                    <a:pt x="60" y="103"/>
                  </a:lnTo>
                  <a:lnTo>
                    <a:pt x="49" y="109"/>
                  </a:lnTo>
                  <a:lnTo>
                    <a:pt x="41" y="112"/>
                  </a:lnTo>
                  <a:lnTo>
                    <a:pt x="34" y="112"/>
                  </a:lnTo>
                  <a:lnTo>
                    <a:pt x="30" y="109"/>
                  </a:lnTo>
                  <a:lnTo>
                    <a:pt x="27" y="106"/>
                  </a:lnTo>
                  <a:lnTo>
                    <a:pt x="23" y="102"/>
                  </a:lnTo>
                  <a:lnTo>
                    <a:pt x="21" y="99"/>
                  </a:lnTo>
                  <a:lnTo>
                    <a:pt x="17" y="97"/>
                  </a:lnTo>
                  <a:lnTo>
                    <a:pt x="12" y="99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655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49" name="Freeform 277">
              <a:extLst>
                <a:ext uri="{FF2B5EF4-FFF2-40B4-BE49-F238E27FC236}">
                  <a16:creationId xmlns:a16="http://schemas.microsoft.com/office/drawing/2014/main" id="{1E21C768-479F-CDF7-95B8-533FF455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2556"/>
              <a:ext cx="38" cy="14"/>
            </a:xfrm>
            <a:custGeom>
              <a:avLst/>
              <a:gdLst>
                <a:gd name="T0" fmla="*/ 56 w 112"/>
                <a:gd name="T1" fmla="*/ 42 h 42"/>
                <a:gd name="T2" fmla="*/ 65 w 112"/>
                <a:gd name="T3" fmla="*/ 42 h 42"/>
                <a:gd name="T4" fmla="*/ 74 w 112"/>
                <a:gd name="T5" fmla="*/ 41 h 42"/>
                <a:gd name="T6" fmla="*/ 82 w 112"/>
                <a:gd name="T7" fmla="*/ 39 h 42"/>
                <a:gd name="T8" fmla="*/ 89 w 112"/>
                <a:gd name="T9" fmla="*/ 37 h 42"/>
                <a:gd name="T10" fmla="*/ 96 w 112"/>
                <a:gd name="T11" fmla="*/ 36 h 42"/>
                <a:gd name="T12" fmla="*/ 101 w 112"/>
                <a:gd name="T13" fmla="*/ 33 h 42"/>
                <a:gd name="T14" fmla="*/ 106 w 112"/>
                <a:gd name="T15" fmla="*/ 30 h 42"/>
                <a:gd name="T16" fmla="*/ 109 w 112"/>
                <a:gd name="T17" fmla="*/ 27 h 42"/>
                <a:gd name="T18" fmla="*/ 111 w 112"/>
                <a:gd name="T19" fmla="*/ 24 h 42"/>
                <a:gd name="T20" fmla="*/ 112 w 112"/>
                <a:gd name="T21" fmla="*/ 21 h 42"/>
                <a:gd name="T22" fmla="*/ 111 w 112"/>
                <a:gd name="T23" fmla="*/ 17 h 42"/>
                <a:gd name="T24" fmla="*/ 109 w 112"/>
                <a:gd name="T25" fmla="*/ 13 h 42"/>
                <a:gd name="T26" fmla="*/ 106 w 112"/>
                <a:gd name="T27" fmla="*/ 11 h 42"/>
                <a:gd name="T28" fmla="*/ 101 w 112"/>
                <a:gd name="T29" fmla="*/ 8 h 42"/>
                <a:gd name="T30" fmla="*/ 96 w 112"/>
                <a:gd name="T31" fmla="*/ 6 h 42"/>
                <a:gd name="T32" fmla="*/ 89 w 112"/>
                <a:gd name="T33" fmla="*/ 4 h 42"/>
                <a:gd name="T34" fmla="*/ 82 w 112"/>
                <a:gd name="T35" fmla="*/ 2 h 42"/>
                <a:gd name="T36" fmla="*/ 74 w 112"/>
                <a:gd name="T37" fmla="*/ 0 h 42"/>
                <a:gd name="T38" fmla="*/ 65 w 112"/>
                <a:gd name="T39" fmla="*/ 0 h 42"/>
                <a:gd name="T40" fmla="*/ 56 w 112"/>
                <a:gd name="T41" fmla="*/ 0 h 42"/>
                <a:gd name="T42" fmla="*/ 46 w 112"/>
                <a:gd name="T43" fmla="*/ 0 h 42"/>
                <a:gd name="T44" fmla="*/ 38 w 112"/>
                <a:gd name="T45" fmla="*/ 0 h 42"/>
                <a:gd name="T46" fmla="*/ 29 w 112"/>
                <a:gd name="T47" fmla="*/ 2 h 42"/>
                <a:gd name="T48" fmla="*/ 22 w 112"/>
                <a:gd name="T49" fmla="*/ 4 h 42"/>
                <a:gd name="T50" fmla="*/ 16 w 112"/>
                <a:gd name="T51" fmla="*/ 6 h 42"/>
                <a:gd name="T52" fmla="*/ 10 w 112"/>
                <a:gd name="T53" fmla="*/ 8 h 42"/>
                <a:gd name="T54" fmla="*/ 6 w 112"/>
                <a:gd name="T55" fmla="*/ 11 h 42"/>
                <a:gd name="T56" fmla="*/ 2 w 112"/>
                <a:gd name="T57" fmla="*/ 13 h 42"/>
                <a:gd name="T58" fmla="*/ 1 w 112"/>
                <a:gd name="T59" fmla="*/ 17 h 42"/>
                <a:gd name="T60" fmla="*/ 0 w 112"/>
                <a:gd name="T61" fmla="*/ 21 h 42"/>
                <a:gd name="T62" fmla="*/ 1 w 112"/>
                <a:gd name="T63" fmla="*/ 24 h 42"/>
                <a:gd name="T64" fmla="*/ 2 w 112"/>
                <a:gd name="T65" fmla="*/ 27 h 42"/>
                <a:gd name="T66" fmla="*/ 6 w 112"/>
                <a:gd name="T67" fmla="*/ 30 h 42"/>
                <a:gd name="T68" fmla="*/ 10 w 112"/>
                <a:gd name="T69" fmla="*/ 33 h 42"/>
                <a:gd name="T70" fmla="*/ 16 w 112"/>
                <a:gd name="T71" fmla="*/ 36 h 42"/>
                <a:gd name="T72" fmla="*/ 22 w 112"/>
                <a:gd name="T73" fmla="*/ 37 h 42"/>
                <a:gd name="T74" fmla="*/ 29 w 112"/>
                <a:gd name="T75" fmla="*/ 39 h 42"/>
                <a:gd name="T76" fmla="*/ 38 w 112"/>
                <a:gd name="T77" fmla="*/ 41 h 42"/>
                <a:gd name="T78" fmla="*/ 46 w 112"/>
                <a:gd name="T79" fmla="*/ 42 h 42"/>
                <a:gd name="T80" fmla="*/ 56 w 112"/>
                <a:gd name="T8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42">
                  <a:moveTo>
                    <a:pt x="56" y="42"/>
                  </a:moveTo>
                  <a:lnTo>
                    <a:pt x="65" y="42"/>
                  </a:lnTo>
                  <a:lnTo>
                    <a:pt x="74" y="41"/>
                  </a:lnTo>
                  <a:lnTo>
                    <a:pt x="82" y="39"/>
                  </a:lnTo>
                  <a:lnTo>
                    <a:pt x="89" y="37"/>
                  </a:lnTo>
                  <a:lnTo>
                    <a:pt x="96" y="36"/>
                  </a:lnTo>
                  <a:lnTo>
                    <a:pt x="101" y="33"/>
                  </a:lnTo>
                  <a:lnTo>
                    <a:pt x="106" y="30"/>
                  </a:lnTo>
                  <a:lnTo>
                    <a:pt x="109" y="27"/>
                  </a:lnTo>
                  <a:lnTo>
                    <a:pt x="111" y="24"/>
                  </a:lnTo>
                  <a:lnTo>
                    <a:pt x="112" y="21"/>
                  </a:lnTo>
                  <a:lnTo>
                    <a:pt x="111" y="17"/>
                  </a:lnTo>
                  <a:lnTo>
                    <a:pt x="109" y="13"/>
                  </a:lnTo>
                  <a:lnTo>
                    <a:pt x="106" y="11"/>
                  </a:lnTo>
                  <a:lnTo>
                    <a:pt x="101" y="8"/>
                  </a:lnTo>
                  <a:lnTo>
                    <a:pt x="96" y="6"/>
                  </a:lnTo>
                  <a:lnTo>
                    <a:pt x="89" y="4"/>
                  </a:lnTo>
                  <a:lnTo>
                    <a:pt x="82" y="2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6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6" y="30"/>
                  </a:lnTo>
                  <a:lnTo>
                    <a:pt x="10" y="33"/>
                  </a:lnTo>
                  <a:lnTo>
                    <a:pt x="16" y="36"/>
                  </a:lnTo>
                  <a:lnTo>
                    <a:pt x="22" y="37"/>
                  </a:lnTo>
                  <a:lnTo>
                    <a:pt x="29" y="39"/>
                  </a:lnTo>
                  <a:lnTo>
                    <a:pt x="38" y="41"/>
                  </a:lnTo>
                  <a:lnTo>
                    <a:pt x="46" y="42"/>
                  </a:lnTo>
                  <a:lnTo>
                    <a:pt x="56" y="42"/>
                  </a:lnTo>
                  <a:close/>
                </a:path>
              </a:pathLst>
            </a:custGeom>
            <a:solidFill>
              <a:srgbClr val="E57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0" name="Freeform 278">
              <a:extLst>
                <a:ext uri="{FF2B5EF4-FFF2-40B4-BE49-F238E27FC236}">
                  <a16:creationId xmlns:a16="http://schemas.microsoft.com/office/drawing/2014/main" id="{086F9D78-8710-6818-09C7-A151AD77A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2556"/>
              <a:ext cx="38" cy="14"/>
            </a:xfrm>
            <a:custGeom>
              <a:avLst/>
              <a:gdLst>
                <a:gd name="T0" fmla="*/ 56 w 112"/>
                <a:gd name="T1" fmla="*/ 42 h 42"/>
                <a:gd name="T2" fmla="*/ 65 w 112"/>
                <a:gd name="T3" fmla="*/ 42 h 42"/>
                <a:gd name="T4" fmla="*/ 74 w 112"/>
                <a:gd name="T5" fmla="*/ 41 h 42"/>
                <a:gd name="T6" fmla="*/ 82 w 112"/>
                <a:gd name="T7" fmla="*/ 39 h 42"/>
                <a:gd name="T8" fmla="*/ 89 w 112"/>
                <a:gd name="T9" fmla="*/ 37 h 42"/>
                <a:gd name="T10" fmla="*/ 96 w 112"/>
                <a:gd name="T11" fmla="*/ 36 h 42"/>
                <a:gd name="T12" fmla="*/ 101 w 112"/>
                <a:gd name="T13" fmla="*/ 33 h 42"/>
                <a:gd name="T14" fmla="*/ 106 w 112"/>
                <a:gd name="T15" fmla="*/ 30 h 42"/>
                <a:gd name="T16" fmla="*/ 109 w 112"/>
                <a:gd name="T17" fmla="*/ 27 h 42"/>
                <a:gd name="T18" fmla="*/ 111 w 112"/>
                <a:gd name="T19" fmla="*/ 24 h 42"/>
                <a:gd name="T20" fmla="*/ 112 w 112"/>
                <a:gd name="T21" fmla="*/ 21 h 42"/>
                <a:gd name="T22" fmla="*/ 111 w 112"/>
                <a:gd name="T23" fmla="*/ 17 h 42"/>
                <a:gd name="T24" fmla="*/ 109 w 112"/>
                <a:gd name="T25" fmla="*/ 13 h 42"/>
                <a:gd name="T26" fmla="*/ 106 w 112"/>
                <a:gd name="T27" fmla="*/ 11 h 42"/>
                <a:gd name="T28" fmla="*/ 101 w 112"/>
                <a:gd name="T29" fmla="*/ 8 h 42"/>
                <a:gd name="T30" fmla="*/ 96 w 112"/>
                <a:gd name="T31" fmla="*/ 6 h 42"/>
                <a:gd name="T32" fmla="*/ 89 w 112"/>
                <a:gd name="T33" fmla="*/ 4 h 42"/>
                <a:gd name="T34" fmla="*/ 82 w 112"/>
                <a:gd name="T35" fmla="*/ 2 h 42"/>
                <a:gd name="T36" fmla="*/ 74 w 112"/>
                <a:gd name="T37" fmla="*/ 0 h 42"/>
                <a:gd name="T38" fmla="*/ 65 w 112"/>
                <a:gd name="T39" fmla="*/ 0 h 42"/>
                <a:gd name="T40" fmla="*/ 56 w 112"/>
                <a:gd name="T41" fmla="*/ 0 h 42"/>
                <a:gd name="T42" fmla="*/ 46 w 112"/>
                <a:gd name="T43" fmla="*/ 0 h 42"/>
                <a:gd name="T44" fmla="*/ 38 w 112"/>
                <a:gd name="T45" fmla="*/ 0 h 42"/>
                <a:gd name="T46" fmla="*/ 29 w 112"/>
                <a:gd name="T47" fmla="*/ 2 h 42"/>
                <a:gd name="T48" fmla="*/ 22 w 112"/>
                <a:gd name="T49" fmla="*/ 4 h 42"/>
                <a:gd name="T50" fmla="*/ 16 w 112"/>
                <a:gd name="T51" fmla="*/ 6 h 42"/>
                <a:gd name="T52" fmla="*/ 10 w 112"/>
                <a:gd name="T53" fmla="*/ 8 h 42"/>
                <a:gd name="T54" fmla="*/ 6 w 112"/>
                <a:gd name="T55" fmla="*/ 11 h 42"/>
                <a:gd name="T56" fmla="*/ 2 w 112"/>
                <a:gd name="T57" fmla="*/ 13 h 42"/>
                <a:gd name="T58" fmla="*/ 1 w 112"/>
                <a:gd name="T59" fmla="*/ 17 h 42"/>
                <a:gd name="T60" fmla="*/ 0 w 112"/>
                <a:gd name="T61" fmla="*/ 21 h 42"/>
                <a:gd name="T62" fmla="*/ 1 w 112"/>
                <a:gd name="T63" fmla="*/ 24 h 42"/>
                <a:gd name="T64" fmla="*/ 2 w 112"/>
                <a:gd name="T65" fmla="*/ 27 h 42"/>
                <a:gd name="T66" fmla="*/ 6 w 112"/>
                <a:gd name="T67" fmla="*/ 30 h 42"/>
                <a:gd name="T68" fmla="*/ 10 w 112"/>
                <a:gd name="T69" fmla="*/ 33 h 42"/>
                <a:gd name="T70" fmla="*/ 16 w 112"/>
                <a:gd name="T71" fmla="*/ 36 h 42"/>
                <a:gd name="T72" fmla="*/ 22 w 112"/>
                <a:gd name="T73" fmla="*/ 37 h 42"/>
                <a:gd name="T74" fmla="*/ 29 w 112"/>
                <a:gd name="T75" fmla="*/ 39 h 42"/>
                <a:gd name="T76" fmla="*/ 38 w 112"/>
                <a:gd name="T77" fmla="*/ 41 h 42"/>
                <a:gd name="T78" fmla="*/ 46 w 112"/>
                <a:gd name="T79" fmla="*/ 42 h 42"/>
                <a:gd name="T80" fmla="*/ 56 w 112"/>
                <a:gd name="T8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42">
                  <a:moveTo>
                    <a:pt x="56" y="42"/>
                  </a:moveTo>
                  <a:lnTo>
                    <a:pt x="65" y="42"/>
                  </a:lnTo>
                  <a:lnTo>
                    <a:pt x="74" y="41"/>
                  </a:lnTo>
                  <a:lnTo>
                    <a:pt x="82" y="39"/>
                  </a:lnTo>
                  <a:lnTo>
                    <a:pt x="89" y="37"/>
                  </a:lnTo>
                  <a:lnTo>
                    <a:pt x="96" y="36"/>
                  </a:lnTo>
                  <a:lnTo>
                    <a:pt x="101" y="33"/>
                  </a:lnTo>
                  <a:lnTo>
                    <a:pt x="106" y="30"/>
                  </a:lnTo>
                  <a:lnTo>
                    <a:pt x="109" y="27"/>
                  </a:lnTo>
                  <a:lnTo>
                    <a:pt x="111" y="24"/>
                  </a:lnTo>
                  <a:lnTo>
                    <a:pt x="112" y="21"/>
                  </a:lnTo>
                  <a:lnTo>
                    <a:pt x="111" y="17"/>
                  </a:lnTo>
                  <a:lnTo>
                    <a:pt x="109" y="13"/>
                  </a:lnTo>
                  <a:lnTo>
                    <a:pt x="106" y="11"/>
                  </a:lnTo>
                  <a:lnTo>
                    <a:pt x="101" y="8"/>
                  </a:lnTo>
                  <a:lnTo>
                    <a:pt x="96" y="6"/>
                  </a:lnTo>
                  <a:lnTo>
                    <a:pt x="89" y="4"/>
                  </a:lnTo>
                  <a:lnTo>
                    <a:pt x="82" y="2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56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4"/>
                  </a:lnTo>
                  <a:lnTo>
                    <a:pt x="16" y="6"/>
                  </a:lnTo>
                  <a:lnTo>
                    <a:pt x="10" y="8"/>
                  </a:lnTo>
                  <a:lnTo>
                    <a:pt x="6" y="11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6" y="30"/>
                  </a:lnTo>
                  <a:lnTo>
                    <a:pt x="10" y="33"/>
                  </a:lnTo>
                  <a:lnTo>
                    <a:pt x="16" y="36"/>
                  </a:lnTo>
                  <a:lnTo>
                    <a:pt x="22" y="37"/>
                  </a:lnTo>
                  <a:lnTo>
                    <a:pt x="29" y="39"/>
                  </a:lnTo>
                  <a:lnTo>
                    <a:pt x="38" y="41"/>
                  </a:lnTo>
                  <a:lnTo>
                    <a:pt x="46" y="42"/>
                  </a:lnTo>
                  <a:lnTo>
                    <a:pt x="56" y="42"/>
                  </a:lnTo>
                </a:path>
              </a:pathLst>
            </a:custGeom>
            <a:noFill/>
            <a:ln w="9525">
              <a:solidFill>
                <a:srgbClr val="CB65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1" name="Freeform 279">
              <a:extLst>
                <a:ext uri="{FF2B5EF4-FFF2-40B4-BE49-F238E27FC236}">
                  <a16:creationId xmlns:a16="http://schemas.microsoft.com/office/drawing/2014/main" id="{8FF3D87A-06E9-8201-1855-52E2DB2EA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" y="1976"/>
              <a:ext cx="871" cy="488"/>
            </a:xfrm>
            <a:custGeom>
              <a:avLst/>
              <a:gdLst>
                <a:gd name="T0" fmla="*/ 17 w 2613"/>
                <a:gd name="T1" fmla="*/ 625 h 1465"/>
                <a:gd name="T2" fmla="*/ 4 w 2613"/>
                <a:gd name="T3" fmla="*/ 567 h 1465"/>
                <a:gd name="T4" fmla="*/ 78 w 2613"/>
                <a:gd name="T5" fmla="*/ 484 h 1465"/>
                <a:gd name="T6" fmla="*/ 148 w 2613"/>
                <a:gd name="T7" fmla="*/ 431 h 1465"/>
                <a:gd name="T8" fmla="*/ 185 w 2613"/>
                <a:gd name="T9" fmla="*/ 422 h 1465"/>
                <a:gd name="T10" fmla="*/ 237 w 2613"/>
                <a:gd name="T11" fmla="*/ 417 h 1465"/>
                <a:gd name="T12" fmla="*/ 352 w 2613"/>
                <a:gd name="T13" fmla="*/ 375 h 1465"/>
                <a:gd name="T14" fmla="*/ 469 w 2613"/>
                <a:gd name="T15" fmla="*/ 354 h 1465"/>
                <a:gd name="T16" fmla="*/ 523 w 2613"/>
                <a:gd name="T17" fmla="*/ 328 h 1465"/>
                <a:gd name="T18" fmla="*/ 597 w 2613"/>
                <a:gd name="T19" fmla="*/ 291 h 1465"/>
                <a:gd name="T20" fmla="*/ 717 w 2613"/>
                <a:gd name="T21" fmla="*/ 255 h 1465"/>
                <a:gd name="T22" fmla="*/ 764 w 2613"/>
                <a:gd name="T23" fmla="*/ 223 h 1465"/>
                <a:gd name="T24" fmla="*/ 818 w 2613"/>
                <a:gd name="T25" fmla="*/ 198 h 1465"/>
                <a:gd name="T26" fmla="*/ 880 w 2613"/>
                <a:gd name="T27" fmla="*/ 193 h 1465"/>
                <a:gd name="T28" fmla="*/ 944 w 2613"/>
                <a:gd name="T29" fmla="*/ 191 h 1465"/>
                <a:gd name="T30" fmla="*/ 1020 w 2613"/>
                <a:gd name="T31" fmla="*/ 163 h 1465"/>
                <a:gd name="T32" fmla="*/ 1076 w 2613"/>
                <a:gd name="T33" fmla="*/ 123 h 1465"/>
                <a:gd name="T34" fmla="*/ 1141 w 2613"/>
                <a:gd name="T35" fmla="*/ 121 h 1465"/>
                <a:gd name="T36" fmla="*/ 1198 w 2613"/>
                <a:gd name="T37" fmla="*/ 72 h 1465"/>
                <a:gd name="T38" fmla="*/ 1311 w 2613"/>
                <a:gd name="T39" fmla="*/ 20 h 1465"/>
                <a:gd name="T40" fmla="*/ 1420 w 2613"/>
                <a:gd name="T41" fmla="*/ 11 h 1465"/>
                <a:gd name="T42" fmla="*/ 1466 w 2613"/>
                <a:gd name="T43" fmla="*/ 19 h 1465"/>
                <a:gd name="T44" fmla="*/ 1542 w 2613"/>
                <a:gd name="T45" fmla="*/ 25 h 1465"/>
                <a:gd name="T46" fmla="*/ 1587 w 2613"/>
                <a:gd name="T47" fmla="*/ 13 h 1465"/>
                <a:gd name="T48" fmla="*/ 1632 w 2613"/>
                <a:gd name="T49" fmla="*/ 0 h 1465"/>
                <a:gd name="T50" fmla="*/ 1708 w 2613"/>
                <a:gd name="T51" fmla="*/ 8 h 1465"/>
                <a:gd name="T52" fmla="*/ 1733 w 2613"/>
                <a:gd name="T53" fmla="*/ 21 h 1465"/>
                <a:gd name="T54" fmla="*/ 1764 w 2613"/>
                <a:gd name="T55" fmla="*/ 29 h 1465"/>
                <a:gd name="T56" fmla="*/ 1809 w 2613"/>
                <a:gd name="T57" fmla="*/ 26 h 1465"/>
                <a:gd name="T58" fmla="*/ 1863 w 2613"/>
                <a:gd name="T59" fmla="*/ 39 h 1465"/>
                <a:gd name="T60" fmla="*/ 1901 w 2613"/>
                <a:gd name="T61" fmla="*/ 75 h 1465"/>
                <a:gd name="T62" fmla="*/ 1918 w 2613"/>
                <a:gd name="T63" fmla="*/ 97 h 1465"/>
                <a:gd name="T64" fmla="*/ 2014 w 2613"/>
                <a:gd name="T65" fmla="*/ 147 h 1465"/>
                <a:gd name="T66" fmla="*/ 2254 w 2613"/>
                <a:gd name="T67" fmla="*/ 279 h 1465"/>
                <a:gd name="T68" fmla="*/ 2471 w 2613"/>
                <a:gd name="T69" fmla="*/ 411 h 1465"/>
                <a:gd name="T70" fmla="*/ 2558 w 2613"/>
                <a:gd name="T71" fmla="*/ 491 h 1465"/>
                <a:gd name="T72" fmla="*/ 2613 w 2613"/>
                <a:gd name="T73" fmla="*/ 621 h 1465"/>
                <a:gd name="T74" fmla="*/ 2568 w 2613"/>
                <a:gd name="T75" fmla="*/ 795 h 1465"/>
                <a:gd name="T76" fmla="*/ 2559 w 2613"/>
                <a:gd name="T77" fmla="*/ 1000 h 1465"/>
                <a:gd name="T78" fmla="*/ 2589 w 2613"/>
                <a:gd name="T79" fmla="*/ 1131 h 1465"/>
                <a:gd name="T80" fmla="*/ 2591 w 2613"/>
                <a:gd name="T81" fmla="*/ 1172 h 1465"/>
                <a:gd name="T82" fmla="*/ 2571 w 2613"/>
                <a:gd name="T83" fmla="*/ 1293 h 1465"/>
                <a:gd name="T84" fmla="*/ 2475 w 2613"/>
                <a:gd name="T85" fmla="*/ 1435 h 1465"/>
                <a:gd name="T86" fmla="*/ 2297 w 2613"/>
                <a:gd name="T87" fmla="*/ 1458 h 1465"/>
                <a:gd name="T88" fmla="*/ 2138 w 2613"/>
                <a:gd name="T89" fmla="*/ 1400 h 1465"/>
                <a:gd name="T90" fmla="*/ 1957 w 2613"/>
                <a:gd name="T91" fmla="*/ 1339 h 1465"/>
                <a:gd name="T92" fmla="*/ 1668 w 2613"/>
                <a:gd name="T93" fmla="*/ 1241 h 1465"/>
                <a:gd name="T94" fmla="*/ 1233 w 2613"/>
                <a:gd name="T95" fmla="*/ 1172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13" h="1465">
                  <a:moveTo>
                    <a:pt x="63" y="638"/>
                  </a:moveTo>
                  <a:lnTo>
                    <a:pt x="45" y="637"/>
                  </a:lnTo>
                  <a:lnTo>
                    <a:pt x="30" y="634"/>
                  </a:lnTo>
                  <a:lnTo>
                    <a:pt x="17" y="625"/>
                  </a:lnTo>
                  <a:lnTo>
                    <a:pt x="7" y="615"/>
                  </a:lnTo>
                  <a:lnTo>
                    <a:pt x="1" y="601"/>
                  </a:lnTo>
                  <a:lnTo>
                    <a:pt x="0" y="585"/>
                  </a:lnTo>
                  <a:lnTo>
                    <a:pt x="4" y="567"/>
                  </a:lnTo>
                  <a:lnTo>
                    <a:pt x="13" y="547"/>
                  </a:lnTo>
                  <a:lnTo>
                    <a:pt x="30" y="527"/>
                  </a:lnTo>
                  <a:lnTo>
                    <a:pt x="53" y="505"/>
                  </a:lnTo>
                  <a:lnTo>
                    <a:pt x="78" y="484"/>
                  </a:lnTo>
                  <a:lnTo>
                    <a:pt x="99" y="466"/>
                  </a:lnTo>
                  <a:lnTo>
                    <a:pt x="118" y="452"/>
                  </a:lnTo>
                  <a:lnTo>
                    <a:pt x="134" y="441"/>
                  </a:lnTo>
                  <a:lnTo>
                    <a:pt x="148" y="431"/>
                  </a:lnTo>
                  <a:lnTo>
                    <a:pt x="160" y="425"/>
                  </a:lnTo>
                  <a:lnTo>
                    <a:pt x="169" y="422"/>
                  </a:lnTo>
                  <a:lnTo>
                    <a:pt x="178" y="421"/>
                  </a:lnTo>
                  <a:lnTo>
                    <a:pt x="185" y="422"/>
                  </a:lnTo>
                  <a:lnTo>
                    <a:pt x="192" y="425"/>
                  </a:lnTo>
                  <a:lnTo>
                    <a:pt x="200" y="427"/>
                  </a:lnTo>
                  <a:lnTo>
                    <a:pt x="216" y="424"/>
                  </a:lnTo>
                  <a:lnTo>
                    <a:pt x="237" y="417"/>
                  </a:lnTo>
                  <a:lnTo>
                    <a:pt x="262" y="408"/>
                  </a:lnTo>
                  <a:lnTo>
                    <a:pt x="290" y="398"/>
                  </a:lnTo>
                  <a:lnTo>
                    <a:pt x="320" y="386"/>
                  </a:lnTo>
                  <a:lnTo>
                    <a:pt x="352" y="375"/>
                  </a:lnTo>
                  <a:lnTo>
                    <a:pt x="384" y="366"/>
                  </a:lnTo>
                  <a:lnTo>
                    <a:pt x="415" y="360"/>
                  </a:lnTo>
                  <a:lnTo>
                    <a:pt x="445" y="356"/>
                  </a:lnTo>
                  <a:lnTo>
                    <a:pt x="469" y="354"/>
                  </a:lnTo>
                  <a:lnTo>
                    <a:pt x="486" y="349"/>
                  </a:lnTo>
                  <a:lnTo>
                    <a:pt x="501" y="343"/>
                  </a:lnTo>
                  <a:lnTo>
                    <a:pt x="513" y="336"/>
                  </a:lnTo>
                  <a:lnTo>
                    <a:pt x="523" y="328"/>
                  </a:lnTo>
                  <a:lnTo>
                    <a:pt x="535" y="320"/>
                  </a:lnTo>
                  <a:lnTo>
                    <a:pt x="551" y="310"/>
                  </a:lnTo>
                  <a:lnTo>
                    <a:pt x="571" y="301"/>
                  </a:lnTo>
                  <a:lnTo>
                    <a:pt x="597" y="291"/>
                  </a:lnTo>
                  <a:lnTo>
                    <a:pt x="633" y="282"/>
                  </a:lnTo>
                  <a:lnTo>
                    <a:pt x="669" y="273"/>
                  </a:lnTo>
                  <a:lnTo>
                    <a:pt x="696" y="264"/>
                  </a:lnTo>
                  <a:lnTo>
                    <a:pt x="717" y="255"/>
                  </a:lnTo>
                  <a:lnTo>
                    <a:pt x="733" y="247"/>
                  </a:lnTo>
                  <a:lnTo>
                    <a:pt x="745" y="239"/>
                  </a:lnTo>
                  <a:lnTo>
                    <a:pt x="755" y="230"/>
                  </a:lnTo>
                  <a:lnTo>
                    <a:pt x="764" y="223"/>
                  </a:lnTo>
                  <a:lnTo>
                    <a:pt x="774" y="215"/>
                  </a:lnTo>
                  <a:lnTo>
                    <a:pt x="786" y="209"/>
                  </a:lnTo>
                  <a:lnTo>
                    <a:pt x="801" y="203"/>
                  </a:lnTo>
                  <a:lnTo>
                    <a:pt x="818" y="198"/>
                  </a:lnTo>
                  <a:lnTo>
                    <a:pt x="835" y="195"/>
                  </a:lnTo>
                  <a:lnTo>
                    <a:pt x="850" y="193"/>
                  </a:lnTo>
                  <a:lnTo>
                    <a:pt x="864" y="193"/>
                  </a:lnTo>
                  <a:lnTo>
                    <a:pt x="880" y="193"/>
                  </a:lnTo>
                  <a:lnTo>
                    <a:pt x="894" y="193"/>
                  </a:lnTo>
                  <a:lnTo>
                    <a:pt x="910" y="193"/>
                  </a:lnTo>
                  <a:lnTo>
                    <a:pt x="927" y="193"/>
                  </a:lnTo>
                  <a:lnTo>
                    <a:pt x="944" y="191"/>
                  </a:lnTo>
                  <a:lnTo>
                    <a:pt x="964" y="188"/>
                  </a:lnTo>
                  <a:lnTo>
                    <a:pt x="986" y="182"/>
                  </a:lnTo>
                  <a:lnTo>
                    <a:pt x="1004" y="172"/>
                  </a:lnTo>
                  <a:lnTo>
                    <a:pt x="1020" y="163"/>
                  </a:lnTo>
                  <a:lnTo>
                    <a:pt x="1034" y="151"/>
                  </a:lnTo>
                  <a:lnTo>
                    <a:pt x="1047" y="141"/>
                  </a:lnTo>
                  <a:lnTo>
                    <a:pt x="1061" y="132"/>
                  </a:lnTo>
                  <a:lnTo>
                    <a:pt x="1076" y="123"/>
                  </a:lnTo>
                  <a:lnTo>
                    <a:pt x="1094" y="120"/>
                  </a:lnTo>
                  <a:lnTo>
                    <a:pt x="1115" y="119"/>
                  </a:lnTo>
                  <a:lnTo>
                    <a:pt x="1138" y="123"/>
                  </a:lnTo>
                  <a:lnTo>
                    <a:pt x="1141" y="121"/>
                  </a:lnTo>
                  <a:lnTo>
                    <a:pt x="1149" y="113"/>
                  </a:lnTo>
                  <a:lnTo>
                    <a:pt x="1161" y="102"/>
                  </a:lnTo>
                  <a:lnTo>
                    <a:pt x="1178" y="89"/>
                  </a:lnTo>
                  <a:lnTo>
                    <a:pt x="1198" y="72"/>
                  </a:lnTo>
                  <a:lnTo>
                    <a:pt x="1222" y="57"/>
                  </a:lnTo>
                  <a:lnTo>
                    <a:pt x="1249" y="42"/>
                  </a:lnTo>
                  <a:lnTo>
                    <a:pt x="1279" y="29"/>
                  </a:lnTo>
                  <a:lnTo>
                    <a:pt x="1311" y="20"/>
                  </a:lnTo>
                  <a:lnTo>
                    <a:pt x="1346" y="15"/>
                  </a:lnTo>
                  <a:lnTo>
                    <a:pt x="1378" y="13"/>
                  </a:lnTo>
                  <a:lnTo>
                    <a:pt x="1402" y="11"/>
                  </a:lnTo>
                  <a:lnTo>
                    <a:pt x="1420" y="11"/>
                  </a:lnTo>
                  <a:lnTo>
                    <a:pt x="1434" y="13"/>
                  </a:lnTo>
                  <a:lnTo>
                    <a:pt x="1445" y="14"/>
                  </a:lnTo>
                  <a:lnTo>
                    <a:pt x="1454" y="15"/>
                  </a:lnTo>
                  <a:lnTo>
                    <a:pt x="1466" y="19"/>
                  </a:lnTo>
                  <a:lnTo>
                    <a:pt x="1479" y="21"/>
                  </a:lnTo>
                  <a:lnTo>
                    <a:pt x="1497" y="22"/>
                  </a:lnTo>
                  <a:lnTo>
                    <a:pt x="1520" y="25"/>
                  </a:lnTo>
                  <a:lnTo>
                    <a:pt x="1542" y="25"/>
                  </a:lnTo>
                  <a:lnTo>
                    <a:pt x="1559" y="23"/>
                  </a:lnTo>
                  <a:lnTo>
                    <a:pt x="1572" y="21"/>
                  </a:lnTo>
                  <a:lnTo>
                    <a:pt x="1581" y="16"/>
                  </a:lnTo>
                  <a:lnTo>
                    <a:pt x="1587" y="13"/>
                  </a:lnTo>
                  <a:lnTo>
                    <a:pt x="1594" y="8"/>
                  </a:lnTo>
                  <a:lnTo>
                    <a:pt x="1602" y="3"/>
                  </a:lnTo>
                  <a:lnTo>
                    <a:pt x="1615" y="1"/>
                  </a:lnTo>
                  <a:lnTo>
                    <a:pt x="1632" y="0"/>
                  </a:lnTo>
                  <a:lnTo>
                    <a:pt x="1653" y="0"/>
                  </a:lnTo>
                  <a:lnTo>
                    <a:pt x="1677" y="2"/>
                  </a:lnTo>
                  <a:lnTo>
                    <a:pt x="1695" y="4"/>
                  </a:lnTo>
                  <a:lnTo>
                    <a:pt x="1708" y="8"/>
                  </a:lnTo>
                  <a:lnTo>
                    <a:pt x="1718" y="10"/>
                  </a:lnTo>
                  <a:lnTo>
                    <a:pt x="1724" y="15"/>
                  </a:lnTo>
                  <a:lnTo>
                    <a:pt x="1728" y="19"/>
                  </a:lnTo>
                  <a:lnTo>
                    <a:pt x="1733" y="21"/>
                  </a:lnTo>
                  <a:lnTo>
                    <a:pt x="1738" y="25"/>
                  </a:lnTo>
                  <a:lnTo>
                    <a:pt x="1745" y="27"/>
                  </a:lnTo>
                  <a:lnTo>
                    <a:pt x="1753" y="29"/>
                  </a:lnTo>
                  <a:lnTo>
                    <a:pt x="1764" y="29"/>
                  </a:lnTo>
                  <a:lnTo>
                    <a:pt x="1775" y="29"/>
                  </a:lnTo>
                  <a:lnTo>
                    <a:pt x="1786" y="28"/>
                  </a:lnTo>
                  <a:lnTo>
                    <a:pt x="1798" y="27"/>
                  </a:lnTo>
                  <a:lnTo>
                    <a:pt x="1809" y="26"/>
                  </a:lnTo>
                  <a:lnTo>
                    <a:pt x="1823" y="26"/>
                  </a:lnTo>
                  <a:lnTo>
                    <a:pt x="1836" y="28"/>
                  </a:lnTo>
                  <a:lnTo>
                    <a:pt x="1849" y="32"/>
                  </a:lnTo>
                  <a:lnTo>
                    <a:pt x="1863" y="39"/>
                  </a:lnTo>
                  <a:lnTo>
                    <a:pt x="1877" y="50"/>
                  </a:lnTo>
                  <a:lnTo>
                    <a:pt x="1889" y="59"/>
                  </a:lnTo>
                  <a:lnTo>
                    <a:pt x="1896" y="67"/>
                  </a:lnTo>
                  <a:lnTo>
                    <a:pt x="1901" y="75"/>
                  </a:lnTo>
                  <a:lnTo>
                    <a:pt x="1904" y="79"/>
                  </a:lnTo>
                  <a:lnTo>
                    <a:pt x="1906" y="85"/>
                  </a:lnTo>
                  <a:lnTo>
                    <a:pt x="1911" y="91"/>
                  </a:lnTo>
                  <a:lnTo>
                    <a:pt x="1918" y="97"/>
                  </a:lnTo>
                  <a:lnTo>
                    <a:pt x="1931" y="104"/>
                  </a:lnTo>
                  <a:lnTo>
                    <a:pt x="1949" y="115"/>
                  </a:lnTo>
                  <a:lnTo>
                    <a:pt x="1976" y="129"/>
                  </a:lnTo>
                  <a:lnTo>
                    <a:pt x="2014" y="147"/>
                  </a:lnTo>
                  <a:lnTo>
                    <a:pt x="2065" y="174"/>
                  </a:lnTo>
                  <a:lnTo>
                    <a:pt x="2124" y="207"/>
                  </a:lnTo>
                  <a:lnTo>
                    <a:pt x="2187" y="241"/>
                  </a:lnTo>
                  <a:lnTo>
                    <a:pt x="2254" y="279"/>
                  </a:lnTo>
                  <a:lnTo>
                    <a:pt x="2318" y="317"/>
                  </a:lnTo>
                  <a:lnTo>
                    <a:pt x="2378" y="352"/>
                  </a:lnTo>
                  <a:lnTo>
                    <a:pt x="2429" y="384"/>
                  </a:lnTo>
                  <a:lnTo>
                    <a:pt x="2471" y="411"/>
                  </a:lnTo>
                  <a:lnTo>
                    <a:pt x="2497" y="430"/>
                  </a:lnTo>
                  <a:lnTo>
                    <a:pt x="2516" y="447"/>
                  </a:lnTo>
                  <a:lnTo>
                    <a:pt x="2538" y="468"/>
                  </a:lnTo>
                  <a:lnTo>
                    <a:pt x="2558" y="491"/>
                  </a:lnTo>
                  <a:lnTo>
                    <a:pt x="2577" y="519"/>
                  </a:lnTo>
                  <a:lnTo>
                    <a:pt x="2594" y="549"/>
                  </a:lnTo>
                  <a:lnTo>
                    <a:pt x="2607" y="584"/>
                  </a:lnTo>
                  <a:lnTo>
                    <a:pt x="2613" y="621"/>
                  </a:lnTo>
                  <a:lnTo>
                    <a:pt x="2613" y="660"/>
                  </a:lnTo>
                  <a:lnTo>
                    <a:pt x="2604" y="701"/>
                  </a:lnTo>
                  <a:lnTo>
                    <a:pt x="2585" y="747"/>
                  </a:lnTo>
                  <a:lnTo>
                    <a:pt x="2568" y="795"/>
                  </a:lnTo>
                  <a:lnTo>
                    <a:pt x="2556" y="847"/>
                  </a:lnTo>
                  <a:lnTo>
                    <a:pt x="2552" y="900"/>
                  </a:lnTo>
                  <a:lnTo>
                    <a:pt x="2553" y="952"/>
                  </a:lnTo>
                  <a:lnTo>
                    <a:pt x="2559" y="1000"/>
                  </a:lnTo>
                  <a:lnTo>
                    <a:pt x="2566" y="1045"/>
                  </a:lnTo>
                  <a:lnTo>
                    <a:pt x="2575" y="1083"/>
                  </a:lnTo>
                  <a:lnTo>
                    <a:pt x="2583" y="1112"/>
                  </a:lnTo>
                  <a:lnTo>
                    <a:pt x="2589" y="1131"/>
                  </a:lnTo>
                  <a:lnTo>
                    <a:pt x="2591" y="1138"/>
                  </a:lnTo>
                  <a:lnTo>
                    <a:pt x="2591" y="1143"/>
                  </a:lnTo>
                  <a:lnTo>
                    <a:pt x="2591" y="1153"/>
                  </a:lnTo>
                  <a:lnTo>
                    <a:pt x="2591" y="1172"/>
                  </a:lnTo>
                  <a:lnTo>
                    <a:pt x="2591" y="1197"/>
                  </a:lnTo>
                  <a:lnTo>
                    <a:pt x="2587" y="1226"/>
                  </a:lnTo>
                  <a:lnTo>
                    <a:pt x="2581" y="1258"/>
                  </a:lnTo>
                  <a:lnTo>
                    <a:pt x="2571" y="1293"/>
                  </a:lnTo>
                  <a:lnTo>
                    <a:pt x="2556" y="1328"/>
                  </a:lnTo>
                  <a:lnTo>
                    <a:pt x="2538" y="1365"/>
                  </a:lnTo>
                  <a:lnTo>
                    <a:pt x="2511" y="1400"/>
                  </a:lnTo>
                  <a:lnTo>
                    <a:pt x="2475" y="1435"/>
                  </a:lnTo>
                  <a:lnTo>
                    <a:pt x="2433" y="1457"/>
                  </a:lnTo>
                  <a:lnTo>
                    <a:pt x="2388" y="1465"/>
                  </a:lnTo>
                  <a:lnTo>
                    <a:pt x="2342" y="1465"/>
                  </a:lnTo>
                  <a:lnTo>
                    <a:pt x="2297" y="1458"/>
                  </a:lnTo>
                  <a:lnTo>
                    <a:pt x="2252" y="1446"/>
                  </a:lnTo>
                  <a:lnTo>
                    <a:pt x="2210" y="1431"/>
                  </a:lnTo>
                  <a:lnTo>
                    <a:pt x="2171" y="1414"/>
                  </a:lnTo>
                  <a:lnTo>
                    <a:pt x="2138" y="1400"/>
                  </a:lnTo>
                  <a:lnTo>
                    <a:pt x="2110" y="1390"/>
                  </a:lnTo>
                  <a:lnTo>
                    <a:pt x="2076" y="1378"/>
                  </a:lnTo>
                  <a:lnTo>
                    <a:pt x="2023" y="1362"/>
                  </a:lnTo>
                  <a:lnTo>
                    <a:pt x="1957" y="1339"/>
                  </a:lnTo>
                  <a:lnTo>
                    <a:pt x="1885" y="1314"/>
                  </a:lnTo>
                  <a:lnTo>
                    <a:pt x="1807" y="1289"/>
                  </a:lnTo>
                  <a:lnTo>
                    <a:pt x="1734" y="1264"/>
                  </a:lnTo>
                  <a:lnTo>
                    <a:pt x="1668" y="1241"/>
                  </a:lnTo>
                  <a:lnTo>
                    <a:pt x="1614" y="1224"/>
                  </a:lnTo>
                  <a:lnTo>
                    <a:pt x="1577" y="1212"/>
                  </a:lnTo>
                  <a:lnTo>
                    <a:pt x="1564" y="1207"/>
                  </a:lnTo>
                  <a:lnTo>
                    <a:pt x="1233" y="1172"/>
                  </a:lnTo>
                  <a:lnTo>
                    <a:pt x="63" y="6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2" name="Freeform 280">
              <a:extLst>
                <a:ext uri="{FF2B5EF4-FFF2-40B4-BE49-F238E27FC236}">
                  <a16:creationId xmlns:a16="http://schemas.microsoft.com/office/drawing/2014/main" id="{05BE06AF-3ACB-36A5-FD58-098BD0A36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" y="1976"/>
              <a:ext cx="871" cy="488"/>
            </a:xfrm>
            <a:custGeom>
              <a:avLst/>
              <a:gdLst>
                <a:gd name="T0" fmla="*/ 17 w 2613"/>
                <a:gd name="T1" fmla="*/ 625 h 1465"/>
                <a:gd name="T2" fmla="*/ 4 w 2613"/>
                <a:gd name="T3" fmla="*/ 567 h 1465"/>
                <a:gd name="T4" fmla="*/ 78 w 2613"/>
                <a:gd name="T5" fmla="*/ 484 h 1465"/>
                <a:gd name="T6" fmla="*/ 148 w 2613"/>
                <a:gd name="T7" fmla="*/ 431 h 1465"/>
                <a:gd name="T8" fmla="*/ 185 w 2613"/>
                <a:gd name="T9" fmla="*/ 422 h 1465"/>
                <a:gd name="T10" fmla="*/ 237 w 2613"/>
                <a:gd name="T11" fmla="*/ 417 h 1465"/>
                <a:gd name="T12" fmla="*/ 352 w 2613"/>
                <a:gd name="T13" fmla="*/ 375 h 1465"/>
                <a:gd name="T14" fmla="*/ 469 w 2613"/>
                <a:gd name="T15" fmla="*/ 354 h 1465"/>
                <a:gd name="T16" fmla="*/ 523 w 2613"/>
                <a:gd name="T17" fmla="*/ 328 h 1465"/>
                <a:gd name="T18" fmla="*/ 597 w 2613"/>
                <a:gd name="T19" fmla="*/ 291 h 1465"/>
                <a:gd name="T20" fmla="*/ 717 w 2613"/>
                <a:gd name="T21" fmla="*/ 255 h 1465"/>
                <a:gd name="T22" fmla="*/ 764 w 2613"/>
                <a:gd name="T23" fmla="*/ 223 h 1465"/>
                <a:gd name="T24" fmla="*/ 818 w 2613"/>
                <a:gd name="T25" fmla="*/ 198 h 1465"/>
                <a:gd name="T26" fmla="*/ 880 w 2613"/>
                <a:gd name="T27" fmla="*/ 193 h 1465"/>
                <a:gd name="T28" fmla="*/ 944 w 2613"/>
                <a:gd name="T29" fmla="*/ 191 h 1465"/>
                <a:gd name="T30" fmla="*/ 1020 w 2613"/>
                <a:gd name="T31" fmla="*/ 163 h 1465"/>
                <a:gd name="T32" fmla="*/ 1076 w 2613"/>
                <a:gd name="T33" fmla="*/ 123 h 1465"/>
                <a:gd name="T34" fmla="*/ 1141 w 2613"/>
                <a:gd name="T35" fmla="*/ 121 h 1465"/>
                <a:gd name="T36" fmla="*/ 1198 w 2613"/>
                <a:gd name="T37" fmla="*/ 72 h 1465"/>
                <a:gd name="T38" fmla="*/ 1311 w 2613"/>
                <a:gd name="T39" fmla="*/ 20 h 1465"/>
                <a:gd name="T40" fmla="*/ 1420 w 2613"/>
                <a:gd name="T41" fmla="*/ 11 h 1465"/>
                <a:gd name="T42" fmla="*/ 1466 w 2613"/>
                <a:gd name="T43" fmla="*/ 19 h 1465"/>
                <a:gd name="T44" fmla="*/ 1542 w 2613"/>
                <a:gd name="T45" fmla="*/ 25 h 1465"/>
                <a:gd name="T46" fmla="*/ 1587 w 2613"/>
                <a:gd name="T47" fmla="*/ 13 h 1465"/>
                <a:gd name="T48" fmla="*/ 1632 w 2613"/>
                <a:gd name="T49" fmla="*/ 0 h 1465"/>
                <a:gd name="T50" fmla="*/ 1708 w 2613"/>
                <a:gd name="T51" fmla="*/ 8 h 1465"/>
                <a:gd name="T52" fmla="*/ 1733 w 2613"/>
                <a:gd name="T53" fmla="*/ 21 h 1465"/>
                <a:gd name="T54" fmla="*/ 1764 w 2613"/>
                <a:gd name="T55" fmla="*/ 29 h 1465"/>
                <a:gd name="T56" fmla="*/ 1809 w 2613"/>
                <a:gd name="T57" fmla="*/ 26 h 1465"/>
                <a:gd name="T58" fmla="*/ 1863 w 2613"/>
                <a:gd name="T59" fmla="*/ 39 h 1465"/>
                <a:gd name="T60" fmla="*/ 1901 w 2613"/>
                <a:gd name="T61" fmla="*/ 75 h 1465"/>
                <a:gd name="T62" fmla="*/ 1918 w 2613"/>
                <a:gd name="T63" fmla="*/ 97 h 1465"/>
                <a:gd name="T64" fmla="*/ 2014 w 2613"/>
                <a:gd name="T65" fmla="*/ 147 h 1465"/>
                <a:gd name="T66" fmla="*/ 2254 w 2613"/>
                <a:gd name="T67" fmla="*/ 279 h 1465"/>
                <a:gd name="T68" fmla="*/ 2471 w 2613"/>
                <a:gd name="T69" fmla="*/ 411 h 1465"/>
                <a:gd name="T70" fmla="*/ 2558 w 2613"/>
                <a:gd name="T71" fmla="*/ 491 h 1465"/>
                <a:gd name="T72" fmla="*/ 2613 w 2613"/>
                <a:gd name="T73" fmla="*/ 621 h 1465"/>
                <a:gd name="T74" fmla="*/ 2568 w 2613"/>
                <a:gd name="T75" fmla="*/ 795 h 1465"/>
                <a:gd name="T76" fmla="*/ 2559 w 2613"/>
                <a:gd name="T77" fmla="*/ 1000 h 1465"/>
                <a:gd name="T78" fmla="*/ 2589 w 2613"/>
                <a:gd name="T79" fmla="*/ 1131 h 1465"/>
                <a:gd name="T80" fmla="*/ 2591 w 2613"/>
                <a:gd name="T81" fmla="*/ 1172 h 1465"/>
                <a:gd name="T82" fmla="*/ 2571 w 2613"/>
                <a:gd name="T83" fmla="*/ 1293 h 1465"/>
                <a:gd name="T84" fmla="*/ 2475 w 2613"/>
                <a:gd name="T85" fmla="*/ 1435 h 1465"/>
                <a:gd name="T86" fmla="*/ 2297 w 2613"/>
                <a:gd name="T87" fmla="*/ 1458 h 1465"/>
                <a:gd name="T88" fmla="*/ 2138 w 2613"/>
                <a:gd name="T89" fmla="*/ 1400 h 1465"/>
                <a:gd name="T90" fmla="*/ 1957 w 2613"/>
                <a:gd name="T91" fmla="*/ 1339 h 1465"/>
                <a:gd name="T92" fmla="*/ 1668 w 2613"/>
                <a:gd name="T93" fmla="*/ 1241 h 1465"/>
                <a:gd name="T94" fmla="*/ 1233 w 2613"/>
                <a:gd name="T95" fmla="*/ 1172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13" h="1465">
                  <a:moveTo>
                    <a:pt x="63" y="638"/>
                  </a:moveTo>
                  <a:lnTo>
                    <a:pt x="45" y="637"/>
                  </a:lnTo>
                  <a:lnTo>
                    <a:pt x="30" y="634"/>
                  </a:lnTo>
                  <a:lnTo>
                    <a:pt x="17" y="625"/>
                  </a:lnTo>
                  <a:lnTo>
                    <a:pt x="7" y="615"/>
                  </a:lnTo>
                  <a:lnTo>
                    <a:pt x="1" y="601"/>
                  </a:lnTo>
                  <a:lnTo>
                    <a:pt x="0" y="585"/>
                  </a:lnTo>
                  <a:lnTo>
                    <a:pt x="4" y="567"/>
                  </a:lnTo>
                  <a:lnTo>
                    <a:pt x="13" y="547"/>
                  </a:lnTo>
                  <a:lnTo>
                    <a:pt x="30" y="527"/>
                  </a:lnTo>
                  <a:lnTo>
                    <a:pt x="53" y="505"/>
                  </a:lnTo>
                  <a:lnTo>
                    <a:pt x="78" y="484"/>
                  </a:lnTo>
                  <a:lnTo>
                    <a:pt x="99" y="466"/>
                  </a:lnTo>
                  <a:lnTo>
                    <a:pt x="118" y="452"/>
                  </a:lnTo>
                  <a:lnTo>
                    <a:pt x="134" y="441"/>
                  </a:lnTo>
                  <a:lnTo>
                    <a:pt x="148" y="431"/>
                  </a:lnTo>
                  <a:lnTo>
                    <a:pt x="160" y="425"/>
                  </a:lnTo>
                  <a:lnTo>
                    <a:pt x="169" y="422"/>
                  </a:lnTo>
                  <a:lnTo>
                    <a:pt x="178" y="421"/>
                  </a:lnTo>
                  <a:lnTo>
                    <a:pt x="185" y="422"/>
                  </a:lnTo>
                  <a:lnTo>
                    <a:pt x="192" y="425"/>
                  </a:lnTo>
                  <a:lnTo>
                    <a:pt x="200" y="427"/>
                  </a:lnTo>
                  <a:lnTo>
                    <a:pt x="216" y="424"/>
                  </a:lnTo>
                  <a:lnTo>
                    <a:pt x="237" y="417"/>
                  </a:lnTo>
                  <a:lnTo>
                    <a:pt x="262" y="408"/>
                  </a:lnTo>
                  <a:lnTo>
                    <a:pt x="290" y="398"/>
                  </a:lnTo>
                  <a:lnTo>
                    <a:pt x="320" y="386"/>
                  </a:lnTo>
                  <a:lnTo>
                    <a:pt x="352" y="375"/>
                  </a:lnTo>
                  <a:lnTo>
                    <a:pt x="384" y="366"/>
                  </a:lnTo>
                  <a:lnTo>
                    <a:pt x="415" y="360"/>
                  </a:lnTo>
                  <a:lnTo>
                    <a:pt x="445" y="356"/>
                  </a:lnTo>
                  <a:lnTo>
                    <a:pt x="469" y="354"/>
                  </a:lnTo>
                  <a:lnTo>
                    <a:pt x="486" y="349"/>
                  </a:lnTo>
                  <a:lnTo>
                    <a:pt x="501" y="343"/>
                  </a:lnTo>
                  <a:lnTo>
                    <a:pt x="513" y="336"/>
                  </a:lnTo>
                  <a:lnTo>
                    <a:pt x="523" y="328"/>
                  </a:lnTo>
                  <a:lnTo>
                    <a:pt x="535" y="320"/>
                  </a:lnTo>
                  <a:lnTo>
                    <a:pt x="551" y="310"/>
                  </a:lnTo>
                  <a:lnTo>
                    <a:pt x="571" y="301"/>
                  </a:lnTo>
                  <a:lnTo>
                    <a:pt x="597" y="291"/>
                  </a:lnTo>
                  <a:lnTo>
                    <a:pt x="633" y="282"/>
                  </a:lnTo>
                  <a:lnTo>
                    <a:pt x="669" y="273"/>
                  </a:lnTo>
                  <a:lnTo>
                    <a:pt x="696" y="264"/>
                  </a:lnTo>
                  <a:lnTo>
                    <a:pt x="717" y="255"/>
                  </a:lnTo>
                  <a:lnTo>
                    <a:pt x="733" y="247"/>
                  </a:lnTo>
                  <a:lnTo>
                    <a:pt x="745" y="239"/>
                  </a:lnTo>
                  <a:lnTo>
                    <a:pt x="755" y="230"/>
                  </a:lnTo>
                  <a:lnTo>
                    <a:pt x="764" y="223"/>
                  </a:lnTo>
                  <a:lnTo>
                    <a:pt x="774" y="215"/>
                  </a:lnTo>
                  <a:lnTo>
                    <a:pt x="786" y="209"/>
                  </a:lnTo>
                  <a:lnTo>
                    <a:pt x="801" y="203"/>
                  </a:lnTo>
                  <a:lnTo>
                    <a:pt x="818" y="198"/>
                  </a:lnTo>
                  <a:lnTo>
                    <a:pt x="835" y="195"/>
                  </a:lnTo>
                  <a:lnTo>
                    <a:pt x="850" y="193"/>
                  </a:lnTo>
                  <a:lnTo>
                    <a:pt x="864" y="193"/>
                  </a:lnTo>
                  <a:lnTo>
                    <a:pt x="880" y="193"/>
                  </a:lnTo>
                  <a:lnTo>
                    <a:pt x="894" y="193"/>
                  </a:lnTo>
                  <a:lnTo>
                    <a:pt x="910" y="193"/>
                  </a:lnTo>
                  <a:lnTo>
                    <a:pt x="927" y="193"/>
                  </a:lnTo>
                  <a:lnTo>
                    <a:pt x="944" y="191"/>
                  </a:lnTo>
                  <a:lnTo>
                    <a:pt x="964" y="188"/>
                  </a:lnTo>
                  <a:lnTo>
                    <a:pt x="986" y="182"/>
                  </a:lnTo>
                  <a:lnTo>
                    <a:pt x="1004" y="172"/>
                  </a:lnTo>
                  <a:lnTo>
                    <a:pt x="1020" y="163"/>
                  </a:lnTo>
                  <a:lnTo>
                    <a:pt x="1034" y="151"/>
                  </a:lnTo>
                  <a:lnTo>
                    <a:pt x="1047" y="141"/>
                  </a:lnTo>
                  <a:lnTo>
                    <a:pt x="1061" y="132"/>
                  </a:lnTo>
                  <a:lnTo>
                    <a:pt x="1076" y="123"/>
                  </a:lnTo>
                  <a:lnTo>
                    <a:pt x="1094" y="120"/>
                  </a:lnTo>
                  <a:lnTo>
                    <a:pt x="1115" y="119"/>
                  </a:lnTo>
                  <a:lnTo>
                    <a:pt x="1138" y="123"/>
                  </a:lnTo>
                  <a:lnTo>
                    <a:pt x="1141" y="121"/>
                  </a:lnTo>
                  <a:lnTo>
                    <a:pt x="1149" y="113"/>
                  </a:lnTo>
                  <a:lnTo>
                    <a:pt x="1161" y="102"/>
                  </a:lnTo>
                  <a:lnTo>
                    <a:pt x="1178" y="89"/>
                  </a:lnTo>
                  <a:lnTo>
                    <a:pt x="1198" y="72"/>
                  </a:lnTo>
                  <a:lnTo>
                    <a:pt x="1222" y="57"/>
                  </a:lnTo>
                  <a:lnTo>
                    <a:pt x="1249" y="42"/>
                  </a:lnTo>
                  <a:lnTo>
                    <a:pt x="1279" y="29"/>
                  </a:lnTo>
                  <a:lnTo>
                    <a:pt x="1311" y="20"/>
                  </a:lnTo>
                  <a:lnTo>
                    <a:pt x="1346" y="15"/>
                  </a:lnTo>
                  <a:lnTo>
                    <a:pt x="1378" y="13"/>
                  </a:lnTo>
                  <a:lnTo>
                    <a:pt x="1402" y="11"/>
                  </a:lnTo>
                  <a:lnTo>
                    <a:pt x="1420" y="11"/>
                  </a:lnTo>
                  <a:lnTo>
                    <a:pt x="1434" y="13"/>
                  </a:lnTo>
                  <a:lnTo>
                    <a:pt x="1445" y="14"/>
                  </a:lnTo>
                  <a:lnTo>
                    <a:pt x="1454" y="15"/>
                  </a:lnTo>
                  <a:lnTo>
                    <a:pt x="1466" y="19"/>
                  </a:lnTo>
                  <a:lnTo>
                    <a:pt x="1479" y="21"/>
                  </a:lnTo>
                  <a:lnTo>
                    <a:pt x="1497" y="22"/>
                  </a:lnTo>
                  <a:lnTo>
                    <a:pt x="1520" y="25"/>
                  </a:lnTo>
                  <a:lnTo>
                    <a:pt x="1542" y="25"/>
                  </a:lnTo>
                  <a:lnTo>
                    <a:pt x="1559" y="23"/>
                  </a:lnTo>
                  <a:lnTo>
                    <a:pt x="1572" y="21"/>
                  </a:lnTo>
                  <a:lnTo>
                    <a:pt x="1581" y="16"/>
                  </a:lnTo>
                  <a:lnTo>
                    <a:pt x="1587" y="13"/>
                  </a:lnTo>
                  <a:lnTo>
                    <a:pt x="1594" y="8"/>
                  </a:lnTo>
                  <a:lnTo>
                    <a:pt x="1602" y="3"/>
                  </a:lnTo>
                  <a:lnTo>
                    <a:pt x="1615" y="1"/>
                  </a:lnTo>
                  <a:lnTo>
                    <a:pt x="1632" y="0"/>
                  </a:lnTo>
                  <a:lnTo>
                    <a:pt x="1653" y="0"/>
                  </a:lnTo>
                  <a:lnTo>
                    <a:pt x="1677" y="2"/>
                  </a:lnTo>
                  <a:lnTo>
                    <a:pt x="1695" y="4"/>
                  </a:lnTo>
                  <a:lnTo>
                    <a:pt x="1708" y="8"/>
                  </a:lnTo>
                  <a:lnTo>
                    <a:pt x="1718" y="10"/>
                  </a:lnTo>
                  <a:lnTo>
                    <a:pt x="1724" y="15"/>
                  </a:lnTo>
                  <a:lnTo>
                    <a:pt x="1728" y="19"/>
                  </a:lnTo>
                  <a:lnTo>
                    <a:pt x="1733" y="21"/>
                  </a:lnTo>
                  <a:lnTo>
                    <a:pt x="1738" y="25"/>
                  </a:lnTo>
                  <a:lnTo>
                    <a:pt x="1745" y="27"/>
                  </a:lnTo>
                  <a:lnTo>
                    <a:pt x="1753" y="29"/>
                  </a:lnTo>
                  <a:lnTo>
                    <a:pt x="1764" y="29"/>
                  </a:lnTo>
                  <a:lnTo>
                    <a:pt x="1775" y="29"/>
                  </a:lnTo>
                  <a:lnTo>
                    <a:pt x="1786" y="28"/>
                  </a:lnTo>
                  <a:lnTo>
                    <a:pt x="1798" y="27"/>
                  </a:lnTo>
                  <a:lnTo>
                    <a:pt x="1809" y="26"/>
                  </a:lnTo>
                  <a:lnTo>
                    <a:pt x="1823" y="26"/>
                  </a:lnTo>
                  <a:lnTo>
                    <a:pt x="1836" y="28"/>
                  </a:lnTo>
                  <a:lnTo>
                    <a:pt x="1849" y="32"/>
                  </a:lnTo>
                  <a:lnTo>
                    <a:pt x="1863" y="39"/>
                  </a:lnTo>
                  <a:lnTo>
                    <a:pt x="1877" y="50"/>
                  </a:lnTo>
                  <a:lnTo>
                    <a:pt x="1889" y="59"/>
                  </a:lnTo>
                  <a:lnTo>
                    <a:pt x="1896" y="67"/>
                  </a:lnTo>
                  <a:lnTo>
                    <a:pt x="1901" y="75"/>
                  </a:lnTo>
                  <a:lnTo>
                    <a:pt x="1904" y="79"/>
                  </a:lnTo>
                  <a:lnTo>
                    <a:pt x="1906" y="85"/>
                  </a:lnTo>
                  <a:lnTo>
                    <a:pt x="1911" y="91"/>
                  </a:lnTo>
                  <a:lnTo>
                    <a:pt x="1918" y="97"/>
                  </a:lnTo>
                  <a:lnTo>
                    <a:pt x="1931" y="104"/>
                  </a:lnTo>
                  <a:lnTo>
                    <a:pt x="1949" y="115"/>
                  </a:lnTo>
                  <a:lnTo>
                    <a:pt x="1976" y="129"/>
                  </a:lnTo>
                  <a:lnTo>
                    <a:pt x="2014" y="147"/>
                  </a:lnTo>
                  <a:lnTo>
                    <a:pt x="2065" y="174"/>
                  </a:lnTo>
                  <a:lnTo>
                    <a:pt x="2124" y="207"/>
                  </a:lnTo>
                  <a:lnTo>
                    <a:pt x="2187" y="241"/>
                  </a:lnTo>
                  <a:lnTo>
                    <a:pt x="2254" y="279"/>
                  </a:lnTo>
                  <a:lnTo>
                    <a:pt x="2318" y="317"/>
                  </a:lnTo>
                  <a:lnTo>
                    <a:pt x="2378" y="352"/>
                  </a:lnTo>
                  <a:lnTo>
                    <a:pt x="2429" y="384"/>
                  </a:lnTo>
                  <a:lnTo>
                    <a:pt x="2471" y="411"/>
                  </a:lnTo>
                  <a:lnTo>
                    <a:pt x="2497" y="430"/>
                  </a:lnTo>
                  <a:lnTo>
                    <a:pt x="2516" y="447"/>
                  </a:lnTo>
                  <a:lnTo>
                    <a:pt x="2538" y="468"/>
                  </a:lnTo>
                  <a:lnTo>
                    <a:pt x="2558" y="491"/>
                  </a:lnTo>
                  <a:lnTo>
                    <a:pt x="2577" y="519"/>
                  </a:lnTo>
                  <a:lnTo>
                    <a:pt x="2594" y="549"/>
                  </a:lnTo>
                  <a:lnTo>
                    <a:pt x="2607" y="584"/>
                  </a:lnTo>
                  <a:lnTo>
                    <a:pt x="2613" y="621"/>
                  </a:lnTo>
                  <a:lnTo>
                    <a:pt x="2613" y="660"/>
                  </a:lnTo>
                  <a:lnTo>
                    <a:pt x="2604" y="701"/>
                  </a:lnTo>
                  <a:lnTo>
                    <a:pt x="2585" y="747"/>
                  </a:lnTo>
                  <a:lnTo>
                    <a:pt x="2568" y="795"/>
                  </a:lnTo>
                  <a:lnTo>
                    <a:pt x="2556" y="847"/>
                  </a:lnTo>
                  <a:lnTo>
                    <a:pt x="2552" y="900"/>
                  </a:lnTo>
                  <a:lnTo>
                    <a:pt x="2553" y="952"/>
                  </a:lnTo>
                  <a:lnTo>
                    <a:pt x="2559" y="1000"/>
                  </a:lnTo>
                  <a:lnTo>
                    <a:pt x="2566" y="1045"/>
                  </a:lnTo>
                  <a:lnTo>
                    <a:pt x="2575" y="1083"/>
                  </a:lnTo>
                  <a:lnTo>
                    <a:pt x="2583" y="1112"/>
                  </a:lnTo>
                  <a:lnTo>
                    <a:pt x="2589" y="1131"/>
                  </a:lnTo>
                  <a:lnTo>
                    <a:pt x="2591" y="1138"/>
                  </a:lnTo>
                  <a:lnTo>
                    <a:pt x="2591" y="1143"/>
                  </a:lnTo>
                  <a:lnTo>
                    <a:pt x="2591" y="1153"/>
                  </a:lnTo>
                  <a:lnTo>
                    <a:pt x="2591" y="1172"/>
                  </a:lnTo>
                  <a:lnTo>
                    <a:pt x="2591" y="1197"/>
                  </a:lnTo>
                  <a:lnTo>
                    <a:pt x="2587" y="1226"/>
                  </a:lnTo>
                  <a:lnTo>
                    <a:pt x="2581" y="1258"/>
                  </a:lnTo>
                  <a:lnTo>
                    <a:pt x="2571" y="1293"/>
                  </a:lnTo>
                  <a:lnTo>
                    <a:pt x="2556" y="1328"/>
                  </a:lnTo>
                  <a:lnTo>
                    <a:pt x="2538" y="1365"/>
                  </a:lnTo>
                  <a:lnTo>
                    <a:pt x="2511" y="1400"/>
                  </a:lnTo>
                  <a:lnTo>
                    <a:pt x="2475" y="1435"/>
                  </a:lnTo>
                  <a:lnTo>
                    <a:pt x="2433" y="1457"/>
                  </a:lnTo>
                  <a:lnTo>
                    <a:pt x="2388" y="1465"/>
                  </a:lnTo>
                  <a:lnTo>
                    <a:pt x="2342" y="1465"/>
                  </a:lnTo>
                  <a:lnTo>
                    <a:pt x="2297" y="1458"/>
                  </a:lnTo>
                  <a:lnTo>
                    <a:pt x="2252" y="1446"/>
                  </a:lnTo>
                  <a:lnTo>
                    <a:pt x="2210" y="1431"/>
                  </a:lnTo>
                  <a:lnTo>
                    <a:pt x="2171" y="1414"/>
                  </a:lnTo>
                  <a:lnTo>
                    <a:pt x="2138" y="1400"/>
                  </a:lnTo>
                  <a:lnTo>
                    <a:pt x="2110" y="1390"/>
                  </a:lnTo>
                  <a:lnTo>
                    <a:pt x="2076" y="1378"/>
                  </a:lnTo>
                  <a:lnTo>
                    <a:pt x="2023" y="1362"/>
                  </a:lnTo>
                  <a:lnTo>
                    <a:pt x="1957" y="1339"/>
                  </a:lnTo>
                  <a:lnTo>
                    <a:pt x="1885" y="1314"/>
                  </a:lnTo>
                  <a:lnTo>
                    <a:pt x="1807" y="1289"/>
                  </a:lnTo>
                  <a:lnTo>
                    <a:pt x="1734" y="1264"/>
                  </a:lnTo>
                  <a:lnTo>
                    <a:pt x="1668" y="1241"/>
                  </a:lnTo>
                  <a:lnTo>
                    <a:pt x="1614" y="1224"/>
                  </a:lnTo>
                  <a:lnTo>
                    <a:pt x="1577" y="1212"/>
                  </a:lnTo>
                  <a:lnTo>
                    <a:pt x="1564" y="1207"/>
                  </a:lnTo>
                  <a:lnTo>
                    <a:pt x="1233" y="1172"/>
                  </a:lnTo>
                  <a:lnTo>
                    <a:pt x="63" y="63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3" name="Freeform 281">
              <a:extLst>
                <a:ext uri="{FF2B5EF4-FFF2-40B4-BE49-F238E27FC236}">
                  <a16:creationId xmlns:a16="http://schemas.microsoft.com/office/drawing/2014/main" id="{D48CBA68-4D98-AD05-6F47-FAC35CB6C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" y="2140"/>
              <a:ext cx="534" cy="378"/>
            </a:xfrm>
            <a:custGeom>
              <a:avLst/>
              <a:gdLst>
                <a:gd name="T0" fmla="*/ 147 w 1602"/>
                <a:gd name="T1" fmla="*/ 22 h 1133"/>
                <a:gd name="T2" fmla="*/ 41 w 1602"/>
                <a:gd name="T3" fmla="*/ 66 h 1133"/>
                <a:gd name="T4" fmla="*/ 0 w 1602"/>
                <a:gd name="T5" fmla="*/ 128 h 1133"/>
                <a:gd name="T6" fmla="*/ 13 w 1602"/>
                <a:gd name="T7" fmla="*/ 226 h 1133"/>
                <a:gd name="T8" fmla="*/ 70 w 1602"/>
                <a:gd name="T9" fmla="*/ 325 h 1133"/>
                <a:gd name="T10" fmla="*/ 205 w 1602"/>
                <a:gd name="T11" fmla="*/ 448 h 1133"/>
                <a:gd name="T12" fmla="*/ 523 w 1602"/>
                <a:gd name="T13" fmla="*/ 524 h 1133"/>
                <a:gd name="T14" fmla="*/ 908 w 1602"/>
                <a:gd name="T15" fmla="*/ 551 h 1133"/>
                <a:gd name="T16" fmla="*/ 967 w 1602"/>
                <a:gd name="T17" fmla="*/ 557 h 1133"/>
                <a:gd name="T18" fmla="*/ 1002 w 1602"/>
                <a:gd name="T19" fmla="*/ 565 h 1133"/>
                <a:gd name="T20" fmla="*/ 1041 w 1602"/>
                <a:gd name="T21" fmla="*/ 570 h 1133"/>
                <a:gd name="T22" fmla="*/ 1082 w 1602"/>
                <a:gd name="T23" fmla="*/ 593 h 1133"/>
                <a:gd name="T24" fmla="*/ 1153 w 1602"/>
                <a:gd name="T25" fmla="*/ 661 h 1133"/>
                <a:gd name="T26" fmla="*/ 1224 w 1602"/>
                <a:gd name="T27" fmla="*/ 784 h 1133"/>
                <a:gd name="T28" fmla="*/ 1256 w 1602"/>
                <a:gd name="T29" fmla="*/ 834 h 1133"/>
                <a:gd name="T30" fmla="*/ 1296 w 1602"/>
                <a:gd name="T31" fmla="*/ 863 h 1133"/>
                <a:gd name="T32" fmla="*/ 1353 w 1602"/>
                <a:gd name="T33" fmla="*/ 907 h 1133"/>
                <a:gd name="T34" fmla="*/ 1376 w 1602"/>
                <a:gd name="T35" fmla="*/ 940 h 1133"/>
                <a:gd name="T36" fmla="*/ 1390 w 1602"/>
                <a:gd name="T37" fmla="*/ 987 h 1133"/>
                <a:gd name="T38" fmla="*/ 1391 w 1602"/>
                <a:gd name="T39" fmla="*/ 1001 h 1133"/>
                <a:gd name="T40" fmla="*/ 1398 w 1602"/>
                <a:gd name="T41" fmla="*/ 1017 h 1133"/>
                <a:gd name="T42" fmla="*/ 1415 w 1602"/>
                <a:gd name="T43" fmla="*/ 1052 h 1133"/>
                <a:gd name="T44" fmla="*/ 1442 w 1602"/>
                <a:gd name="T45" fmla="*/ 1115 h 1133"/>
                <a:gd name="T46" fmla="*/ 1467 w 1602"/>
                <a:gd name="T47" fmla="*/ 1133 h 1133"/>
                <a:gd name="T48" fmla="*/ 1497 w 1602"/>
                <a:gd name="T49" fmla="*/ 1113 h 1133"/>
                <a:gd name="T50" fmla="*/ 1505 w 1602"/>
                <a:gd name="T51" fmla="*/ 1098 h 1133"/>
                <a:gd name="T52" fmla="*/ 1534 w 1602"/>
                <a:gd name="T53" fmla="*/ 1090 h 1133"/>
                <a:gd name="T54" fmla="*/ 1545 w 1602"/>
                <a:gd name="T55" fmla="*/ 1069 h 1133"/>
                <a:gd name="T56" fmla="*/ 1540 w 1602"/>
                <a:gd name="T57" fmla="*/ 1035 h 1133"/>
                <a:gd name="T58" fmla="*/ 1523 w 1602"/>
                <a:gd name="T59" fmla="*/ 977 h 1133"/>
                <a:gd name="T60" fmla="*/ 1495 w 1602"/>
                <a:gd name="T61" fmla="*/ 795 h 1133"/>
                <a:gd name="T62" fmla="*/ 1502 w 1602"/>
                <a:gd name="T63" fmla="*/ 745 h 1133"/>
                <a:gd name="T64" fmla="*/ 1505 w 1602"/>
                <a:gd name="T65" fmla="*/ 692 h 1133"/>
                <a:gd name="T66" fmla="*/ 1497 w 1602"/>
                <a:gd name="T67" fmla="*/ 636 h 1133"/>
                <a:gd name="T68" fmla="*/ 1480 w 1602"/>
                <a:gd name="T69" fmla="*/ 605 h 1133"/>
                <a:gd name="T70" fmla="*/ 1464 w 1602"/>
                <a:gd name="T71" fmla="*/ 602 h 1133"/>
                <a:gd name="T72" fmla="*/ 1446 w 1602"/>
                <a:gd name="T73" fmla="*/ 615 h 1133"/>
                <a:gd name="T74" fmla="*/ 1435 w 1602"/>
                <a:gd name="T75" fmla="*/ 604 h 1133"/>
                <a:gd name="T76" fmla="*/ 1374 w 1602"/>
                <a:gd name="T77" fmla="*/ 510 h 1133"/>
                <a:gd name="T78" fmla="*/ 1429 w 1602"/>
                <a:gd name="T79" fmla="*/ 517 h 1133"/>
                <a:gd name="T80" fmla="*/ 1488 w 1602"/>
                <a:gd name="T81" fmla="*/ 552 h 1133"/>
                <a:gd name="T82" fmla="*/ 1559 w 1602"/>
                <a:gd name="T83" fmla="*/ 590 h 1133"/>
                <a:gd name="T84" fmla="*/ 1601 w 1602"/>
                <a:gd name="T85" fmla="*/ 575 h 1133"/>
                <a:gd name="T86" fmla="*/ 1598 w 1602"/>
                <a:gd name="T87" fmla="*/ 557 h 1133"/>
                <a:gd name="T88" fmla="*/ 1550 w 1602"/>
                <a:gd name="T89" fmla="*/ 506 h 1133"/>
                <a:gd name="T90" fmla="*/ 1532 w 1602"/>
                <a:gd name="T91" fmla="*/ 475 h 1133"/>
                <a:gd name="T92" fmla="*/ 1513 w 1602"/>
                <a:gd name="T93" fmla="*/ 454 h 1133"/>
                <a:gd name="T94" fmla="*/ 1463 w 1602"/>
                <a:gd name="T95" fmla="*/ 423 h 1133"/>
                <a:gd name="T96" fmla="*/ 1399 w 1602"/>
                <a:gd name="T97" fmla="*/ 391 h 1133"/>
                <a:gd name="T98" fmla="*/ 1342 w 1602"/>
                <a:gd name="T99" fmla="*/ 350 h 1133"/>
                <a:gd name="T100" fmla="*/ 1263 w 1602"/>
                <a:gd name="T101" fmla="*/ 328 h 1133"/>
                <a:gd name="T102" fmla="*/ 1205 w 1602"/>
                <a:gd name="T103" fmla="*/ 323 h 1133"/>
                <a:gd name="T104" fmla="*/ 1089 w 1602"/>
                <a:gd name="T105" fmla="*/ 329 h 1133"/>
                <a:gd name="T106" fmla="*/ 971 w 1602"/>
                <a:gd name="T107" fmla="*/ 304 h 1133"/>
                <a:gd name="T108" fmla="*/ 763 w 1602"/>
                <a:gd name="T109" fmla="*/ 221 h 1133"/>
                <a:gd name="T110" fmla="*/ 427 w 1602"/>
                <a:gd name="T111" fmla="*/ 73 h 1133"/>
                <a:gd name="T112" fmla="*/ 386 w 1602"/>
                <a:gd name="T113" fmla="*/ 19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2" h="1133">
                  <a:moveTo>
                    <a:pt x="286" y="0"/>
                  </a:moveTo>
                  <a:lnTo>
                    <a:pt x="267" y="0"/>
                  </a:lnTo>
                  <a:lnTo>
                    <a:pt x="246" y="3"/>
                  </a:lnTo>
                  <a:lnTo>
                    <a:pt x="222" y="5"/>
                  </a:lnTo>
                  <a:lnTo>
                    <a:pt x="197" y="10"/>
                  </a:lnTo>
                  <a:lnTo>
                    <a:pt x="172" y="16"/>
                  </a:lnTo>
                  <a:lnTo>
                    <a:pt x="147" y="22"/>
                  </a:lnTo>
                  <a:lnTo>
                    <a:pt x="124" y="28"/>
                  </a:lnTo>
                  <a:lnTo>
                    <a:pt x="103" y="35"/>
                  </a:lnTo>
                  <a:lnTo>
                    <a:pt x="86" y="41"/>
                  </a:lnTo>
                  <a:lnTo>
                    <a:pt x="73" y="48"/>
                  </a:lnTo>
                  <a:lnTo>
                    <a:pt x="62" y="54"/>
                  </a:lnTo>
                  <a:lnTo>
                    <a:pt x="51" y="60"/>
                  </a:lnTo>
                  <a:lnTo>
                    <a:pt x="41" y="66"/>
                  </a:lnTo>
                  <a:lnTo>
                    <a:pt x="32" y="73"/>
                  </a:lnTo>
                  <a:lnTo>
                    <a:pt x="24" y="80"/>
                  </a:lnTo>
                  <a:lnTo>
                    <a:pt x="16" y="87"/>
                  </a:lnTo>
                  <a:lnTo>
                    <a:pt x="10" y="97"/>
                  </a:lnTo>
                  <a:lnTo>
                    <a:pt x="5" y="105"/>
                  </a:lnTo>
                  <a:lnTo>
                    <a:pt x="1" y="116"/>
                  </a:lnTo>
                  <a:lnTo>
                    <a:pt x="0" y="128"/>
                  </a:lnTo>
                  <a:lnTo>
                    <a:pt x="0" y="142"/>
                  </a:lnTo>
                  <a:lnTo>
                    <a:pt x="0" y="156"/>
                  </a:lnTo>
                  <a:lnTo>
                    <a:pt x="0" y="169"/>
                  </a:lnTo>
                  <a:lnTo>
                    <a:pt x="2" y="185"/>
                  </a:lnTo>
                  <a:lnTo>
                    <a:pt x="5" y="199"/>
                  </a:lnTo>
                  <a:lnTo>
                    <a:pt x="8" y="213"/>
                  </a:lnTo>
                  <a:lnTo>
                    <a:pt x="13" y="226"/>
                  </a:lnTo>
                  <a:lnTo>
                    <a:pt x="18" y="238"/>
                  </a:lnTo>
                  <a:lnTo>
                    <a:pt x="24" y="250"/>
                  </a:lnTo>
                  <a:lnTo>
                    <a:pt x="30" y="259"/>
                  </a:lnTo>
                  <a:lnTo>
                    <a:pt x="38" y="272"/>
                  </a:lnTo>
                  <a:lnTo>
                    <a:pt x="48" y="288"/>
                  </a:lnTo>
                  <a:lnTo>
                    <a:pt x="59" y="305"/>
                  </a:lnTo>
                  <a:lnTo>
                    <a:pt x="70" y="325"/>
                  </a:lnTo>
                  <a:lnTo>
                    <a:pt x="84" y="344"/>
                  </a:lnTo>
                  <a:lnTo>
                    <a:pt x="99" y="366"/>
                  </a:lnTo>
                  <a:lnTo>
                    <a:pt x="117" y="385"/>
                  </a:lnTo>
                  <a:lnTo>
                    <a:pt x="135" y="404"/>
                  </a:lnTo>
                  <a:lnTo>
                    <a:pt x="156" y="420"/>
                  </a:lnTo>
                  <a:lnTo>
                    <a:pt x="179" y="435"/>
                  </a:lnTo>
                  <a:lnTo>
                    <a:pt x="205" y="448"/>
                  </a:lnTo>
                  <a:lnTo>
                    <a:pt x="235" y="460"/>
                  </a:lnTo>
                  <a:lnTo>
                    <a:pt x="269" y="471"/>
                  </a:lnTo>
                  <a:lnTo>
                    <a:pt x="310" y="485"/>
                  </a:lnTo>
                  <a:lnTo>
                    <a:pt x="354" y="495"/>
                  </a:lnTo>
                  <a:lnTo>
                    <a:pt x="405" y="506"/>
                  </a:lnTo>
                  <a:lnTo>
                    <a:pt x="460" y="517"/>
                  </a:lnTo>
                  <a:lnTo>
                    <a:pt x="523" y="524"/>
                  </a:lnTo>
                  <a:lnTo>
                    <a:pt x="594" y="532"/>
                  </a:lnTo>
                  <a:lnTo>
                    <a:pt x="671" y="538"/>
                  </a:lnTo>
                  <a:lnTo>
                    <a:pt x="745" y="544"/>
                  </a:lnTo>
                  <a:lnTo>
                    <a:pt x="803" y="546"/>
                  </a:lnTo>
                  <a:lnTo>
                    <a:pt x="850" y="549"/>
                  </a:lnTo>
                  <a:lnTo>
                    <a:pt x="883" y="550"/>
                  </a:lnTo>
                  <a:lnTo>
                    <a:pt x="908" y="551"/>
                  </a:lnTo>
                  <a:lnTo>
                    <a:pt x="926" y="551"/>
                  </a:lnTo>
                  <a:lnTo>
                    <a:pt x="938" y="552"/>
                  </a:lnTo>
                  <a:lnTo>
                    <a:pt x="946" y="552"/>
                  </a:lnTo>
                  <a:lnTo>
                    <a:pt x="951" y="552"/>
                  </a:lnTo>
                  <a:lnTo>
                    <a:pt x="957" y="555"/>
                  </a:lnTo>
                  <a:lnTo>
                    <a:pt x="962" y="556"/>
                  </a:lnTo>
                  <a:lnTo>
                    <a:pt x="967" y="557"/>
                  </a:lnTo>
                  <a:lnTo>
                    <a:pt x="973" y="560"/>
                  </a:lnTo>
                  <a:lnTo>
                    <a:pt x="977" y="560"/>
                  </a:lnTo>
                  <a:lnTo>
                    <a:pt x="981" y="561"/>
                  </a:lnTo>
                  <a:lnTo>
                    <a:pt x="987" y="563"/>
                  </a:lnTo>
                  <a:lnTo>
                    <a:pt x="992" y="563"/>
                  </a:lnTo>
                  <a:lnTo>
                    <a:pt x="997" y="564"/>
                  </a:lnTo>
                  <a:lnTo>
                    <a:pt x="1002" y="565"/>
                  </a:lnTo>
                  <a:lnTo>
                    <a:pt x="1007" y="568"/>
                  </a:lnTo>
                  <a:lnTo>
                    <a:pt x="1013" y="568"/>
                  </a:lnTo>
                  <a:lnTo>
                    <a:pt x="1019" y="569"/>
                  </a:lnTo>
                  <a:lnTo>
                    <a:pt x="1024" y="570"/>
                  </a:lnTo>
                  <a:lnTo>
                    <a:pt x="1030" y="570"/>
                  </a:lnTo>
                  <a:lnTo>
                    <a:pt x="1035" y="570"/>
                  </a:lnTo>
                  <a:lnTo>
                    <a:pt x="1041" y="570"/>
                  </a:lnTo>
                  <a:lnTo>
                    <a:pt x="1045" y="570"/>
                  </a:lnTo>
                  <a:lnTo>
                    <a:pt x="1051" y="571"/>
                  </a:lnTo>
                  <a:lnTo>
                    <a:pt x="1055" y="574"/>
                  </a:lnTo>
                  <a:lnTo>
                    <a:pt x="1060" y="575"/>
                  </a:lnTo>
                  <a:lnTo>
                    <a:pt x="1064" y="579"/>
                  </a:lnTo>
                  <a:lnTo>
                    <a:pt x="1073" y="584"/>
                  </a:lnTo>
                  <a:lnTo>
                    <a:pt x="1082" y="593"/>
                  </a:lnTo>
                  <a:lnTo>
                    <a:pt x="1093" y="602"/>
                  </a:lnTo>
                  <a:lnTo>
                    <a:pt x="1105" y="613"/>
                  </a:lnTo>
                  <a:lnTo>
                    <a:pt x="1117" y="624"/>
                  </a:lnTo>
                  <a:lnTo>
                    <a:pt x="1128" y="634"/>
                  </a:lnTo>
                  <a:lnTo>
                    <a:pt x="1138" y="644"/>
                  </a:lnTo>
                  <a:lnTo>
                    <a:pt x="1147" y="653"/>
                  </a:lnTo>
                  <a:lnTo>
                    <a:pt x="1153" y="661"/>
                  </a:lnTo>
                  <a:lnTo>
                    <a:pt x="1160" y="670"/>
                  </a:lnTo>
                  <a:lnTo>
                    <a:pt x="1168" y="683"/>
                  </a:lnTo>
                  <a:lnTo>
                    <a:pt x="1178" y="701"/>
                  </a:lnTo>
                  <a:lnTo>
                    <a:pt x="1190" y="721"/>
                  </a:lnTo>
                  <a:lnTo>
                    <a:pt x="1200" y="743"/>
                  </a:lnTo>
                  <a:lnTo>
                    <a:pt x="1212" y="764"/>
                  </a:lnTo>
                  <a:lnTo>
                    <a:pt x="1224" y="784"/>
                  </a:lnTo>
                  <a:lnTo>
                    <a:pt x="1235" y="802"/>
                  </a:lnTo>
                  <a:lnTo>
                    <a:pt x="1243" y="818"/>
                  </a:lnTo>
                  <a:lnTo>
                    <a:pt x="1252" y="828"/>
                  </a:lnTo>
                  <a:lnTo>
                    <a:pt x="1252" y="828"/>
                  </a:lnTo>
                  <a:lnTo>
                    <a:pt x="1252" y="830"/>
                  </a:lnTo>
                  <a:lnTo>
                    <a:pt x="1254" y="831"/>
                  </a:lnTo>
                  <a:lnTo>
                    <a:pt x="1256" y="834"/>
                  </a:lnTo>
                  <a:lnTo>
                    <a:pt x="1259" y="837"/>
                  </a:lnTo>
                  <a:lnTo>
                    <a:pt x="1263" y="840"/>
                  </a:lnTo>
                  <a:lnTo>
                    <a:pt x="1267" y="845"/>
                  </a:lnTo>
                  <a:lnTo>
                    <a:pt x="1273" y="849"/>
                  </a:lnTo>
                  <a:lnTo>
                    <a:pt x="1280" y="852"/>
                  </a:lnTo>
                  <a:lnTo>
                    <a:pt x="1287" y="858"/>
                  </a:lnTo>
                  <a:lnTo>
                    <a:pt x="1296" y="863"/>
                  </a:lnTo>
                  <a:lnTo>
                    <a:pt x="1304" y="870"/>
                  </a:lnTo>
                  <a:lnTo>
                    <a:pt x="1312" y="876"/>
                  </a:lnTo>
                  <a:lnTo>
                    <a:pt x="1322" y="883"/>
                  </a:lnTo>
                  <a:lnTo>
                    <a:pt x="1331" y="890"/>
                  </a:lnTo>
                  <a:lnTo>
                    <a:pt x="1340" y="896"/>
                  </a:lnTo>
                  <a:lnTo>
                    <a:pt x="1347" y="902"/>
                  </a:lnTo>
                  <a:lnTo>
                    <a:pt x="1353" y="907"/>
                  </a:lnTo>
                  <a:lnTo>
                    <a:pt x="1359" y="913"/>
                  </a:lnTo>
                  <a:lnTo>
                    <a:pt x="1362" y="915"/>
                  </a:lnTo>
                  <a:lnTo>
                    <a:pt x="1365" y="918"/>
                  </a:lnTo>
                  <a:lnTo>
                    <a:pt x="1367" y="922"/>
                  </a:lnTo>
                  <a:lnTo>
                    <a:pt x="1370" y="927"/>
                  </a:lnTo>
                  <a:lnTo>
                    <a:pt x="1372" y="934"/>
                  </a:lnTo>
                  <a:lnTo>
                    <a:pt x="1376" y="940"/>
                  </a:lnTo>
                  <a:lnTo>
                    <a:pt x="1378" y="948"/>
                  </a:lnTo>
                  <a:lnTo>
                    <a:pt x="1381" y="956"/>
                  </a:lnTo>
                  <a:lnTo>
                    <a:pt x="1384" y="964"/>
                  </a:lnTo>
                  <a:lnTo>
                    <a:pt x="1386" y="973"/>
                  </a:lnTo>
                  <a:lnTo>
                    <a:pt x="1389" y="982"/>
                  </a:lnTo>
                  <a:lnTo>
                    <a:pt x="1389" y="984"/>
                  </a:lnTo>
                  <a:lnTo>
                    <a:pt x="1390" y="987"/>
                  </a:lnTo>
                  <a:lnTo>
                    <a:pt x="1390" y="988"/>
                  </a:lnTo>
                  <a:lnTo>
                    <a:pt x="1390" y="990"/>
                  </a:lnTo>
                  <a:lnTo>
                    <a:pt x="1390" y="993"/>
                  </a:lnTo>
                  <a:lnTo>
                    <a:pt x="1390" y="994"/>
                  </a:lnTo>
                  <a:lnTo>
                    <a:pt x="1391" y="996"/>
                  </a:lnTo>
                  <a:lnTo>
                    <a:pt x="1391" y="998"/>
                  </a:lnTo>
                  <a:lnTo>
                    <a:pt x="1391" y="1001"/>
                  </a:lnTo>
                  <a:lnTo>
                    <a:pt x="1392" y="1004"/>
                  </a:lnTo>
                  <a:lnTo>
                    <a:pt x="1393" y="1008"/>
                  </a:lnTo>
                  <a:lnTo>
                    <a:pt x="1395" y="1012"/>
                  </a:lnTo>
                  <a:lnTo>
                    <a:pt x="1396" y="1013"/>
                  </a:lnTo>
                  <a:lnTo>
                    <a:pt x="1396" y="1014"/>
                  </a:lnTo>
                  <a:lnTo>
                    <a:pt x="1397" y="1016"/>
                  </a:lnTo>
                  <a:lnTo>
                    <a:pt x="1398" y="1017"/>
                  </a:lnTo>
                  <a:lnTo>
                    <a:pt x="1399" y="1017"/>
                  </a:lnTo>
                  <a:lnTo>
                    <a:pt x="1401" y="1019"/>
                  </a:lnTo>
                  <a:lnTo>
                    <a:pt x="1402" y="1020"/>
                  </a:lnTo>
                  <a:lnTo>
                    <a:pt x="1402" y="1022"/>
                  </a:lnTo>
                  <a:lnTo>
                    <a:pt x="1405" y="1031"/>
                  </a:lnTo>
                  <a:lnTo>
                    <a:pt x="1410" y="1040"/>
                  </a:lnTo>
                  <a:lnTo>
                    <a:pt x="1415" y="1052"/>
                  </a:lnTo>
                  <a:lnTo>
                    <a:pt x="1418" y="1064"/>
                  </a:lnTo>
                  <a:lnTo>
                    <a:pt x="1424" y="1076"/>
                  </a:lnTo>
                  <a:lnTo>
                    <a:pt x="1429" y="1086"/>
                  </a:lnTo>
                  <a:lnTo>
                    <a:pt x="1433" y="1097"/>
                  </a:lnTo>
                  <a:lnTo>
                    <a:pt x="1436" y="1106"/>
                  </a:lnTo>
                  <a:lnTo>
                    <a:pt x="1440" y="1111"/>
                  </a:lnTo>
                  <a:lnTo>
                    <a:pt x="1442" y="1115"/>
                  </a:lnTo>
                  <a:lnTo>
                    <a:pt x="1445" y="1119"/>
                  </a:lnTo>
                  <a:lnTo>
                    <a:pt x="1448" y="1122"/>
                  </a:lnTo>
                  <a:lnTo>
                    <a:pt x="1451" y="1125"/>
                  </a:lnTo>
                  <a:lnTo>
                    <a:pt x="1454" y="1127"/>
                  </a:lnTo>
                  <a:lnTo>
                    <a:pt x="1459" y="1129"/>
                  </a:lnTo>
                  <a:lnTo>
                    <a:pt x="1461" y="1130"/>
                  </a:lnTo>
                  <a:lnTo>
                    <a:pt x="1467" y="1133"/>
                  </a:lnTo>
                  <a:lnTo>
                    <a:pt x="1471" y="1133"/>
                  </a:lnTo>
                  <a:lnTo>
                    <a:pt x="1474" y="1132"/>
                  </a:lnTo>
                  <a:lnTo>
                    <a:pt x="1480" y="1129"/>
                  </a:lnTo>
                  <a:lnTo>
                    <a:pt x="1485" y="1126"/>
                  </a:lnTo>
                  <a:lnTo>
                    <a:pt x="1491" y="1122"/>
                  </a:lnTo>
                  <a:lnTo>
                    <a:pt x="1494" y="1117"/>
                  </a:lnTo>
                  <a:lnTo>
                    <a:pt x="1497" y="1113"/>
                  </a:lnTo>
                  <a:lnTo>
                    <a:pt x="1499" y="1108"/>
                  </a:lnTo>
                  <a:lnTo>
                    <a:pt x="1501" y="1104"/>
                  </a:lnTo>
                  <a:lnTo>
                    <a:pt x="1502" y="1101"/>
                  </a:lnTo>
                  <a:lnTo>
                    <a:pt x="1502" y="1098"/>
                  </a:lnTo>
                  <a:lnTo>
                    <a:pt x="1502" y="1096"/>
                  </a:lnTo>
                  <a:lnTo>
                    <a:pt x="1504" y="1097"/>
                  </a:lnTo>
                  <a:lnTo>
                    <a:pt x="1505" y="1098"/>
                  </a:lnTo>
                  <a:lnTo>
                    <a:pt x="1509" y="1100"/>
                  </a:lnTo>
                  <a:lnTo>
                    <a:pt x="1513" y="1101"/>
                  </a:lnTo>
                  <a:lnTo>
                    <a:pt x="1515" y="1101"/>
                  </a:lnTo>
                  <a:lnTo>
                    <a:pt x="1521" y="1101"/>
                  </a:lnTo>
                  <a:lnTo>
                    <a:pt x="1525" y="1098"/>
                  </a:lnTo>
                  <a:lnTo>
                    <a:pt x="1529" y="1095"/>
                  </a:lnTo>
                  <a:lnTo>
                    <a:pt x="1534" y="1090"/>
                  </a:lnTo>
                  <a:lnTo>
                    <a:pt x="1536" y="1086"/>
                  </a:lnTo>
                  <a:lnTo>
                    <a:pt x="1540" y="1084"/>
                  </a:lnTo>
                  <a:lnTo>
                    <a:pt x="1542" y="1081"/>
                  </a:lnTo>
                  <a:lnTo>
                    <a:pt x="1542" y="1077"/>
                  </a:lnTo>
                  <a:lnTo>
                    <a:pt x="1545" y="1075"/>
                  </a:lnTo>
                  <a:lnTo>
                    <a:pt x="1545" y="1071"/>
                  </a:lnTo>
                  <a:lnTo>
                    <a:pt x="1545" y="1069"/>
                  </a:lnTo>
                  <a:lnTo>
                    <a:pt x="1545" y="1065"/>
                  </a:lnTo>
                  <a:lnTo>
                    <a:pt x="1545" y="1060"/>
                  </a:lnTo>
                  <a:lnTo>
                    <a:pt x="1545" y="1057"/>
                  </a:lnTo>
                  <a:lnTo>
                    <a:pt x="1545" y="1051"/>
                  </a:lnTo>
                  <a:lnTo>
                    <a:pt x="1542" y="1046"/>
                  </a:lnTo>
                  <a:lnTo>
                    <a:pt x="1542" y="1040"/>
                  </a:lnTo>
                  <a:lnTo>
                    <a:pt x="1540" y="1035"/>
                  </a:lnTo>
                  <a:lnTo>
                    <a:pt x="1540" y="1029"/>
                  </a:lnTo>
                  <a:lnTo>
                    <a:pt x="1538" y="1025"/>
                  </a:lnTo>
                  <a:lnTo>
                    <a:pt x="1536" y="1020"/>
                  </a:lnTo>
                  <a:lnTo>
                    <a:pt x="1535" y="1017"/>
                  </a:lnTo>
                  <a:lnTo>
                    <a:pt x="1534" y="1014"/>
                  </a:lnTo>
                  <a:lnTo>
                    <a:pt x="1534" y="1014"/>
                  </a:lnTo>
                  <a:lnTo>
                    <a:pt x="1523" y="977"/>
                  </a:lnTo>
                  <a:lnTo>
                    <a:pt x="1509" y="934"/>
                  </a:lnTo>
                  <a:lnTo>
                    <a:pt x="1503" y="889"/>
                  </a:lnTo>
                  <a:lnTo>
                    <a:pt x="1494" y="807"/>
                  </a:lnTo>
                  <a:lnTo>
                    <a:pt x="1494" y="807"/>
                  </a:lnTo>
                  <a:lnTo>
                    <a:pt x="1494" y="805"/>
                  </a:lnTo>
                  <a:lnTo>
                    <a:pt x="1494" y="800"/>
                  </a:lnTo>
                  <a:lnTo>
                    <a:pt x="1495" y="795"/>
                  </a:lnTo>
                  <a:lnTo>
                    <a:pt x="1496" y="789"/>
                  </a:lnTo>
                  <a:lnTo>
                    <a:pt x="1497" y="782"/>
                  </a:lnTo>
                  <a:lnTo>
                    <a:pt x="1498" y="775"/>
                  </a:lnTo>
                  <a:lnTo>
                    <a:pt x="1499" y="768"/>
                  </a:lnTo>
                  <a:lnTo>
                    <a:pt x="1499" y="761"/>
                  </a:lnTo>
                  <a:lnTo>
                    <a:pt x="1501" y="753"/>
                  </a:lnTo>
                  <a:lnTo>
                    <a:pt x="1502" y="745"/>
                  </a:lnTo>
                  <a:lnTo>
                    <a:pt x="1502" y="738"/>
                  </a:lnTo>
                  <a:lnTo>
                    <a:pt x="1502" y="731"/>
                  </a:lnTo>
                  <a:lnTo>
                    <a:pt x="1503" y="724"/>
                  </a:lnTo>
                  <a:lnTo>
                    <a:pt x="1504" y="715"/>
                  </a:lnTo>
                  <a:lnTo>
                    <a:pt x="1504" y="708"/>
                  </a:lnTo>
                  <a:lnTo>
                    <a:pt x="1504" y="700"/>
                  </a:lnTo>
                  <a:lnTo>
                    <a:pt x="1505" y="692"/>
                  </a:lnTo>
                  <a:lnTo>
                    <a:pt x="1505" y="684"/>
                  </a:lnTo>
                  <a:lnTo>
                    <a:pt x="1505" y="678"/>
                  </a:lnTo>
                  <a:lnTo>
                    <a:pt x="1505" y="670"/>
                  </a:lnTo>
                  <a:lnTo>
                    <a:pt x="1504" y="662"/>
                  </a:lnTo>
                  <a:lnTo>
                    <a:pt x="1502" y="653"/>
                  </a:lnTo>
                  <a:lnTo>
                    <a:pt x="1499" y="645"/>
                  </a:lnTo>
                  <a:lnTo>
                    <a:pt x="1497" y="636"/>
                  </a:lnTo>
                  <a:lnTo>
                    <a:pt x="1494" y="629"/>
                  </a:lnTo>
                  <a:lnTo>
                    <a:pt x="1491" y="621"/>
                  </a:lnTo>
                  <a:lnTo>
                    <a:pt x="1489" y="615"/>
                  </a:lnTo>
                  <a:lnTo>
                    <a:pt x="1485" y="611"/>
                  </a:lnTo>
                  <a:lnTo>
                    <a:pt x="1483" y="607"/>
                  </a:lnTo>
                  <a:lnTo>
                    <a:pt x="1482" y="606"/>
                  </a:lnTo>
                  <a:lnTo>
                    <a:pt x="1480" y="605"/>
                  </a:lnTo>
                  <a:lnTo>
                    <a:pt x="1478" y="604"/>
                  </a:lnTo>
                  <a:lnTo>
                    <a:pt x="1476" y="602"/>
                  </a:lnTo>
                  <a:lnTo>
                    <a:pt x="1474" y="602"/>
                  </a:lnTo>
                  <a:lnTo>
                    <a:pt x="1472" y="602"/>
                  </a:lnTo>
                  <a:lnTo>
                    <a:pt x="1470" y="602"/>
                  </a:lnTo>
                  <a:lnTo>
                    <a:pt x="1467" y="602"/>
                  </a:lnTo>
                  <a:lnTo>
                    <a:pt x="1464" y="602"/>
                  </a:lnTo>
                  <a:lnTo>
                    <a:pt x="1461" y="604"/>
                  </a:lnTo>
                  <a:lnTo>
                    <a:pt x="1459" y="605"/>
                  </a:lnTo>
                  <a:lnTo>
                    <a:pt x="1455" y="606"/>
                  </a:lnTo>
                  <a:lnTo>
                    <a:pt x="1453" y="608"/>
                  </a:lnTo>
                  <a:lnTo>
                    <a:pt x="1449" y="611"/>
                  </a:lnTo>
                  <a:lnTo>
                    <a:pt x="1447" y="613"/>
                  </a:lnTo>
                  <a:lnTo>
                    <a:pt x="1446" y="615"/>
                  </a:lnTo>
                  <a:lnTo>
                    <a:pt x="1443" y="618"/>
                  </a:lnTo>
                  <a:lnTo>
                    <a:pt x="1442" y="620"/>
                  </a:lnTo>
                  <a:lnTo>
                    <a:pt x="1441" y="621"/>
                  </a:lnTo>
                  <a:lnTo>
                    <a:pt x="1441" y="621"/>
                  </a:lnTo>
                  <a:lnTo>
                    <a:pt x="1440" y="619"/>
                  </a:lnTo>
                  <a:lnTo>
                    <a:pt x="1438" y="613"/>
                  </a:lnTo>
                  <a:lnTo>
                    <a:pt x="1435" y="604"/>
                  </a:lnTo>
                  <a:lnTo>
                    <a:pt x="1430" y="592"/>
                  </a:lnTo>
                  <a:lnTo>
                    <a:pt x="1424" y="577"/>
                  </a:lnTo>
                  <a:lnTo>
                    <a:pt x="1417" y="563"/>
                  </a:lnTo>
                  <a:lnTo>
                    <a:pt x="1409" y="548"/>
                  </a:lnTo>
                  <a:lnTo>
                    <a:pt x="1399" y="533"/>
                  </a:lnTo>
                  <a:lnTo>
                    <a:pt x="1389" y="520"/>
                  </a:lnTo>
                  <a:lnTo>
                    <a:pt x="1374" y="510"/>
                  </a:lnTo>
                  <a:lnTo>
                    <a:pt x="1371" y="506"/>
                  </a:lnTo>
                  <a:lnTo>
                    <a:pt x="1372" y="504"/>
                  </a:lnTo>
                  <a:lnTo>
                    <a:pt x="1378" y="504"/>
                  </a:lnTo>
                  <a:lnTo>
                    <a:pt x="1389" y="506"/>
                  </a:lnTo>
                  <a:lnTo>
                    <a:pt x="1402" y="508"/>
                  </a:lnTo>
                  <a:lnTo>
                    <a:pt x="1415" y="512"/>
                  </a:lnTo>
                  <a:lnTo>
                    <a:pt x="1429" y="517"/>
                  </a:lnTo>
                  <a:lnTo>
                    <a:pt x="1442" y="520"/>
                  </a:lnTo>
                  <a:lnTo>
                    <a:pt x="1454" y="524"/>
                  </a:lnTo>
                  <a:lnTo>
                    <a:pt x="1463" y="527"/>
                  </a:lnTo>
                  <a:lnTo>
                    <a:pt x="1469" y="532"/>
                  </a:lnTo>
                  <a:lnTo>
                    <a:pt x="1474" y="538"/>
                  </a:lnTo>
                  <a:lnTo>
                    <a:pt x="1480" y="544"/>
                  </a:lnTo>
                  <a:lnTo>
                    <a:pt x="1488" y="552"/>
                  </a:lnTo>
                  <a:lnTo>
                    <a:pt x="1495" y="560"/>
                  </a:lnTo>
                  <a:lnTo>
                    <a:pt x="1502" y="568"/>
                  </a:lnTo>
                  <a:lnTo>
                    <a:pt x="1511" y="575"/>
                  </a:lnTo>
                  <a:lnTo>
                    <a:pt x="1521" y="581"/>
                  </a:lnTo>
                  <a:lnTo>
                    <a:pt x="1533" y="586"/>
                  </a:lnTo>
                  <a:lnTo>
                    <a:pt x="1545" y="589"/>
                  </a:lnTo>
                  <a:lnTo>
                    <a:pt x="1559" y="590"/>
                  </a:lnTo>
                  <a:lnTo>
                    <a:pt x="1570" y="589"/>
                  </a:lnTo>
                  <a:lnTo>
                    <a:pt x="1579" y="589"/>
                  </a:lnTo>
                  <a:lnTo>
                    <a:pt x="1586" y="587"/>
                  </a:lnTo>
                  <a:lnTo>
                    <a:pt x="1592" y="583"/>
                  </a:lnTo>
                  <a:lnTo>
                    <a:pt x="1596" y="580"/>
                  </a:lnTo>
                  <a:lnTo>
                    <a:pt x="1598" y="577"/>
                  </a:lnTo>
                  <a:lnTo>
                    <a:pt x="1601" y="575"/>
                  </a:lnTo>
                  <a:lnTo>
                    <a:pt x="1602" y="573"/>
                  </a:lnTo>
                  <a:lnTo>
                    <a:pt x="1602" y="571"/>
                  </a:lnTo>
                  <a:lnTo>
                    <a:pt x="1602" y="570"/>
                  </a:lnTo>
                  <a:lnTo>
                    <a:pt x="1602" y="569"/>
                  </a:lnTo>
                  <a:lnTo>
                    <a:pt x="1602" y="565"/>
                  </a:lnTo>
                  <a:lnTo>
                    <a:pt x="1601" y="563"/>
                  </a:lnTo>
                  <a:lnTo>
                    <a:pt x="1598" y="557"/>
                  </a:lnTo>
                  <a:lnTo>
                    <a:pt x="1594" y="552"/>
                  </a:lnTo>
                  <a:lnTo>
                    <a:pt x="1588" y="544"/>
                  </a:lnTo>
                  <a:lnTo>
                    <a:pt x="1579" y="536"/>
                  </a:lnTo>
                  <a:lnTo>
                    <a:pt x="1569" y="527"/>
                  </a:lnTo>
                  <a:lnTo>
                    <a:pt x="1561" y="519"/>
                  </a:lnTo>
                  <a:lnTo>
                    <a:pt x="1556" y="513"/>
                  </a:lnTo>
                  <a:lnTo>
                    <a:pt x="1550" y="506"/>
                  </a:lnTo>
                  <a:lnTo>
                    <a:pt x="1545" y="499"/>
                  </a:lnTo>
                  <a:lnTo>
                    <a:pt x="1540" y="492"/>
                  </a:lnTo>
                  <a:lnTo>
                    <a:pt x="1536" y="487"/>
                  </a:lnTo>
                  <a:lnTo>
                    <a:pt x="1534" y="481"/>
                  </a:lnTo>
                  <a:lnTo>
                    <a:pt x="1533" y="477"/>
                  </a:lnTo>
                  <a:lnTo>
                    <a:pt x="1532" y="476"/>
                  </a:lnTo>
                  <a:lnTo>
                    <a:pt x="1532" y="475"/>
                  </a:lnTo>
                  <a:lnTo>
                    <a:pt x="1532" y="474"/>
                  </a:lnTo>
                  <a:lnTo>
                    <a:pt x="1529" y="473"/>
                  </a:lnTo>
                  <a:lnTo>
                    <a:pt x="1527" y="469"/>
                  </a:lnTo>
                  <a:lnTo>
                    <a:pt x="1525" y="466"/>
                  </a:lnTo>
                  <a:lnTo>
                    <a:pt x="1521" y="463"/>
                  </a:lnTo>
                  <a:lnTo>
                    <a:pt x="1517" y="458"/>
                  </a:lnTo>
                  <a:lnTo>
                    <a:pt x="1513" y="454"/>
                  </a:lnTo>
                  <a:lnTo>
                    <a:pt x="1508" y="449"/>
                  </a:lnTo>
                  <a:lnTo>
                    <a:pt x="1503" y="445"/>
                  </a:lnTo>
                  <a:lnTo>
                    <a:pt x="1499" y="442"/>
                  </a:lnTo>
                  <a:lnTo>
                    <a:pt x="1492" y="438"/>
                  </a:lnTo>
                  <a:lnTo>
                    <a:pt x="1484" y="433"/>
                  </a:lnTo>
                  <a:lnTo>
                    <a:pt x="1474" y="429"/>
                  </a:lnTo>
                  <a:lnTo>
                    <a:pt x="1463" y="423"/>
                  </a:lnTo>
                  <a:lnTo>
                    <a:pt x="1451" y="418"/>
                  </a:lnTo>
                  <a:lnTo>
                    <a:pt x="1440" y="412"/>
                  </a:lnTo>
                  <a:lnTo>
                    <a:pt x="1428" y="406"/>
                  </a:lnTo>
                  <a:lnTo>
                    <a:pt x="1417" y="401"/>
                  </a:lnTo>
                  <a:lnTo>
                    <a:pt x="1410" y="398"/>
                  </a:lnTo>
                  <a:lnTo>
                    <a:pt x="1404" y="394"/>
                  </a:lnTo>
                  <a:lnTo>
                    <a:pt x="1399" y="391"/>
                  </a:lnTo>
                  <a:lnTo>
                    <a:pt x="1393" y="387"/>
                  </a:lnTo>
                  <a:lnTo>
                    <a:pt x="1386" y="381"/>
                  </a:lnTo>
                  <a:lnTo>
                    <a:pt x="1378" y="375"/>
                  </a:lnTo>
                  <a:lnTo>
                    <a:pt x="1370" y="369"/>
                  </a:lnTo>
                  <a:lnTo>
                    <a:pt x="1361" y="363"/>
                  </a:lnTo>
                  <a:lnTo>
                    <a:pt x="1352" y="356"/>
                  </a:lnTo>
                  <a:lnTo>
                    <a:pt x="1342" y="350"/>
                  </a:lnTo>
                  <a:lnTo>
                    <a:pt x="1331" y="345"/>
                  </a:lnTo>
                  <a:lnTo>
                    <a:pt x="1322" y="342"/>
                  </a:lnTo>
                  <a:lnTo>
                    <a:pt x="1312" y="337"/>
                  </a:lnTo>
                  <a:lnTo>
                    <a:pt x="1300" y="334"/>
                  </a:lnTo>
                  <a:lnTo>
                    <a:pt x="1289" y="331"/>
                  </a:lnTo>
                  <a:lnTo>
                    <a:pt x="1275" y="329"/>
                  </a:lnTo>
                  <a:lnTo>
                    <a:pt x="1263" y="328"/>
                  </a:lnTo>
                  <a:lnTo>
                    <a:pt x="1252" y="325"/>
                  </a:lnTo>
                  <a:lnTo>
                    <a:pt x="1242" y="325"/>
                  </a:lnTo>
                  <a:lnTo>
                    <a:pt x="1233" y="324"/>
                  </a:lnTo>
                  <a:lnTo>
                    <a:pt x="1225" y="323"/>
                  </a:lnTo>
                  <a:lnTo>
                    <a:pt x="1221" y="323"/>
                  </a:lnTo>
                  <a:lnTo>
                    <a:pt x="1215" y="323"/>
                  </a:lnTo>
                  <a:lnTo>
                    <a:pt x="1205" y="323"/>
                  </a:lnTo>
                  <a:lnTo>
                    <a:pt x="1192" y="323"/>
                  </a:lnTo>
                  <a:lnTo>
                    <a:pt x="1176" y="324"/>
                  </a:lnTo>
                  <a:lnTo>
                    <a:pt x="1160" y="325"/>
                  </a:lnTo>
                  <a:lnTo>
                    <a:pt x="1141" y="325"/>
                  </a:lnTo>
                  <a:lnTo>
                    <a:pt x="1123" y="326"/>
                  </a:lnTo>
                  <a:lnTo>
                    <a:pt x="1106" y="328"/>
                  </a:lnTo>
                  <a:lnTo>
                    <a:pt x="1089" y="329"/>
                  </a:lnTo>
                  <a:lnTo>
                    <a:pt x="1076" y="329"/>
                  </a:lnTo>
                  <a:lnTo>
                    <a:pt x="1063" y="328"/>
                  </a:lnTo>
                  <a:lnTo>
                    <a:pt x="1049" y="325"/>
                  </a:lnTo>
                  <a:lnTo>
                    <a:pt x="1033" y="323"/>
                  </a:lnTo>
                  <a:lnTo>
                    <a:pt x="1017" y="318"/>
                  </a:lnTo>
                  <a:lnTo>
                    <a:pt x="995" y="312"/>
                  </a:lnTo>
                  <a:lnTo>
                    <a:pt x="971" y="304"/>
                  </a:lnTo>
                  <a:lnTo>
                    <a:pt x="945" y="295"/>
                  </a:lnTo>
                  <a:lnTo>
                    <a:pt x="914" y="284"/>
                  </a:lnTo>
                  <a:lnTo>
                    <a:pt x="879" y="272"/>
                  </a:lnTo>
                  <a:lnTo>
                    <a:pt x="839" y="256"/>
                  </a:lnTo>
                  <a:lnTo>
                    <a:pt x="830" y="253"/>
                  </a:lnTo>
                  <a:lnTo>
                    <a:pt x="803" y="240"/>
                  </a:lnTo>
                  <a:lnTo>
                    <a:pt x="763" y="221"/>
                  </a:lnTo>
                  <a:lnTo>
                    <a:pt x="714" y="197"/>
                  </a:lnTo>
                  <a:lnTo>
                    <a:pt x="660" y="171"/>
                  </a:lnTo>
                  <a:lnTo>
                    <a:pt x="603" y="144"/>
                  </a:lnTo>
                  <a:lnTo>
                    <a:pt x="547" y="119"/>
                  </a:lnTo>
                  <a:lnTo>
                    <a:pt x="497" y="98"/>
                  </a:lnTo>
                  <a:lnTo>
                    <a:pt x="457" y="81"/>
                  </a:lnTo>
                  <a:lnTo>
                    <a:pt x="427" y="73"/>
                  </a:lnTo>
                  <a:lnTo>
                    <a:pt x="427" y="69"/>
                  </a:lnTo>
                  <a:lnTo>
                    <a:pt x="427" y="65"/>
                  </a:lnTo>
                  <a:lnTo>
                    <a:pt x="427" y="58"/>
                  </a:lnTo>
                  <a:lnTo>
                    <a:pt x="423" y="48"/>
                  </a:lnTo>
                  <a:lnTo>
                    <a:pt x="416" y="39"/>
                  </a:lnTo>
                  <a:lnTo>
                    <a:pt x="404" y="29"/>
                  </a:lnTo>
                  <a:lnTo>
                    <a:pt x="386" y="19"/>
                  </a:lnTo>
                  <a:lnTo>
                    <a:pt x="362" y="11"/>
                  </a:lnTo>
                  <a:lnTo>
                    <a:pt x="329" y="4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4" name="Freeform 282">
              <a:extLst>
                <a:ext uri="{FF2B5EF4-FFF2-40B4-BE49-F238E27FC236}">
                  <a16:creationId xmlns:a16="http://schemas.microsoft.com/office/drawing/2014/main" id="{2A300562-3743-F073-B84D-90C328924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" y="2140"/>
              <a:ext cx="534" cy="378"/>
            </a:xfrm>
            <a:custGeom>
              <a:avLst/>
              <a:gdLst>
                <a:gd name="T0" fmla="*/ 147 w 1602"/>
                <a:gd name="T1" fmla="*/ 22 h 1133"/>
                <a:gd name="T2" fmla="*/ 41 w 1602"/>
                <a:gd name="T3" fmla="*/ 66 h 1133"/>
                <a:gd name="T4" fmla="*/ 0 w 1602"/>
                <a:gd name="T5" fmla="*/ 128 h 1133"/>
                <a:gd name="T6" fmla="*/ 13 w 1602"/>
                <a:gd name="T7" fmla="*/ 226 h 1133"/>
                <a:gd name="T8" fmla="*/ 70 w 1602"/>
                <a:gd name="T9" fmla="*/ 325 h 1133"/>
                <a:gd name="T10" fmla="*/ 205 w 1602"/>
                <a:gd name="T11" fmla="*/ 448 h 1133"/>
                <a:gd name="T12" fmla="*/ 523 w 1602"/>
                <a:gd name="T13" fmla="*/ 524 h 1133"/>
                <a:gd name="T14" fmla="*/ 908 w 1602"/>
                <a:gd name="T15" fmla="*/ 551 h 1133"/>
                <a:gd name="T16" fmla="*/ 967 w 1602"/>
                <a:gd name="T17" fmla="*/ 557 h 1133"/>
                <a:gd name="T18" fmla="*/ 1002 w 1602"/>
                <a:gd name="T19" fmla="*/ 565 h 1133"/>
                <a:gd name="T20" fmla="*/ 1041 w 1602"/>
                <a:gd name="T21" fmla="*/ 570 h 1133"/>
                <a:gd name="T22" fmla="*/ 1082 w 1602"/>
                <a:gd name="T23" fmla="*/ 593 h 1133"/>
                <a:gd name="T24" fmla="*/ 1153 w 1602"/>
                <a:gd name="T25" fmla="*/ 661 h 1133"/>
                <a:gd name="T26" fmla="*/ 1224 w 1602"/>
                <a:gd name="T27" fmla="*/ 784 h 1133"/>
                <a:gd name="T28" fmla="*/ 1256 w 1602"/>
                <a:gd name="T29" fmla="*/ 834 h 1133"/>
                <a:gd name="T30" fmla="*/ 1296 w 1602"/>
                <a:gd name="T31" fmla="*/ 863 h 1133"/>
                <a:gd name="T32" fmla="*/ 1353 w 1602"/>
                <a:gd name="T33" fmla="*/ 907 h 1133"/>
                <a:gd name="T34" fmla="*/ 1376 w 1602"/>
                <a:gd name="T35" fmla="*/ 940 h 1133"/>
                <a:gd name="T36" fmla="*/ 1390 w 1602"/>
                <a:gd name="T37" fmla="*/ 987 h 1133"/>
                <a:gd name="T38" fmla="*/ 1391 w 1602"/>
                <a:gd name="T39" fmla="*/ 1001 h 1133"/>
                <a:gd name="T40" fmla="*/ 1398 w 1602"/>
                <a:gd name="T41" fmla="*/ 1017 h 1133"/>
                <a:gd name="T42" fmla="*/ 1415 w 1602"/>
                <a:gd name="T43" fmla="*/ 1052 h 1133"/>
                <a:gd name="T44" fmla="*/ 1442 w 1602"/>
                <a:gd name="T45" fmla="*/ 1115 h 1133"/>
                <a:gd name="T46" fmla="*/ 1467 w 1602"/>
                <a:gd name="T47" fmla="*/ 1133 h 1133"/>
                <a:gd name="T48" fmla="*/ 1497 w 1602"/>
                <a:gd name="T49" fmla="*/ 1113 h 1133"/>
                <a:gd name="T50" fmla="*/ 1505 w 1602"/>
                <a:gd name="T51" fmla="*/ 1098 h 1133"/>
                <a:gd name="T52" fmla="*/ 1534 w 1602"/>
                <a:gd name="T53" fmla="*/ 1090 h 1133"/>
                <a:gd name="T54" fmla="*/ 1545 w 1602"/>
                <a:gd name="T55" fmla="*/ 1069 h 1133"/>
                <a:gd name="T56" fmla="*/ 1540 w 1602"/>
                <a:gd name="T57" fmla="*/ 1035 h 1133"/>
                <a:gd name="T58" fmla="*/ 1523 w 1602"/>
                <a:gd name="T59" fmla="*/ 977 h 1133"/>
                <a:gd name="T60" fmla="*/ 1495 w 1602"/>
                <a:gd name="T61" fmla="*/ 795 h 1133"/>
                <a:gd name="T62" fmla="*/ 1502 w 1602"/>
                <a:gd name="T63" fmla="*/ 745 h 1133"/>
                <a:gd name="T64" fmla="*/ 1505 w 1602"/>
                <a:gd name="T65" fmla="*/ 692 h 1133"/>
                <a:gd name="T66" fmla="*/ 1497 w 1602"/>
                <a:gd name="T67" fmla="*/ 636 h 1133"/>
                <a:gd name="T68" fmla="*/ 1480 w 1602"/>
                <a:gd name="T69" fmla="*/ 605 h 1133"/>
                <a:gd name="T70" fmla="*/ 1464 w 1602"/>
                <a:gd name="T71" fmla="*/ 602 h 1133"/>
                <a:gd name="T72" fmla="*/ 1446 w 1602"/>
                <a:gd name="T73" fmla="*/ 615 h 1133"/>
                <a:gd name="T74" fmla="*/ 1435 w 1602"/>
                <a:gd name="T75" fmla="*/ 604 h 1133"/>
                <a:gd name="T76" fmla="*/ 1374 w 1602"/>
                <a:gd name="T77" fmla="*/ 510 h 1133"/>
                <a:gd name="T78" fmla="*/ 1429 w 1602"/>
                <a:gd name="T79" fmla="*/ 517 h 1133"/>
                <a:gd name="T80" fmla="*/ 1488 w 1602"/>
                <a:gd name="T81" fmla="*/ 552 h 1133"/>
                <a:gd name="T82" fmla="*/ 1559 w 1602"/>
                <a:gd name="T83" fmla="*/ 590 h 1133"/>
                <a:gd name="T84" fmla="*/ 1601 w 1602"/>
                <a:gd name="T85" fmla="*/ 575 h 1133"/>
                <a:gd name="T86" fmla="*/ 1598 w 1602"/>
                <a:gd name="T87" fmla="*/ 557 h 1133"/>
                <a:gd name="T88" fmla="*/ 1550 w 1602"/>
                <a:gd name="T89" fmla="*/ 506 h 1133"/>
                <a:gd name="T90" fmla="*/ 1532 w 1602"/>
                <a:gd name="T91" fmla="*/ 475 h 1133"/>
                <a:gd name="T92" fmla="*/ 1513 w 1602"/>
                <a:gd name="T93" fmla="*/ 454 h 1133"/>
                <a:gd name="T94" fmla="*/ 1463 w 1602"/>
                <a:gd name="T95" fmla="*/ 423 h 1133"/>
                <a:gd name="T96" fmla="*/ 1399 w 1602"/>
                <a:gd name="T97" fmla="*/ 391 h 1133"/>
                <a:gd name="T98" fmla="*/ 1342 w 1602"/>
                <a:gd name="T99" fmla="*/ 350 h 1133"/>
                <a:gd name="T100" fmla="*/ 1263 w 1602"/>
                <a:gd name="T101" fmla="*/ 328 h 1133"/>
                <a:gd name="T102" fmla="*/ 1205 w 1602"/>
                <a:gd name="T103" fmla="*/ 323 h 1133"/>
                <a:gd name="T104" fmla="*/ 1089 w 1602"/>
                <a:gd name="T105" fmla="*/ 329 h 1133"/>
                <a:gd name="T106" fmla="*/ 971 w 1602"/>
                <a:gd name="T107" fmla="*/ 304 h 1133"/>
                <a:gd name="T108" fmla="*/ 763 w 1602"/>
                <a:gd name="T109" fmla="*/ 221 h 1133"/>
                <a:gd name="T110" fmla="*/ 427 w 1602"/>
                <a:gd name="T111" fmla="*/ 73 h 1133"/>
                <a:gd name="T112" fmla="*/ 386 w 1602"/>
                <a:gd name="T113" fmla="*/ 19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2" h="1133">
                  <a:moveTo>
                    <a:pt x="286" y="0"/>
                  </a:moveTo>
                  <a:lnTo>
                    <a:pt x="267" y="0"/>
                  </a:lnTo>
                  <a:lnTo>
                    <a:pt x="246" y="3"/>
                  </a:lnTo>
                  <a:lnTo>
                    <a:pt x="222" y="5"/>
                  </a:lnTo>
                  <a:lnTo>
                    <a:pt x="197" y="10"/>
                  </a:lnTo>
                  <a:lnTo>
                    <a:pt x="172" y="16"/>
                  </a:lnTo>
                  <a:lnTo>
                    <a:pt x="147" y="22"/>
                  </a:lnTo>
                  <a:lnTo>
                    <a:pt x="124" y="28"/>
                  </a:lnTo>
                  <a:lnTo>
                    <a:pt x="103" y="35"/>
                  </a:lnTo>
                  <a:lnTo>
                    <a:pt x="86" y="41"/>
                  </a:lnTo>
                  <a:lnTo>
                    <a:pt x="73" y="48"/>
                  </a:lnTo>
                  <a:lnTo>
                    <a:pt x="62" y="54"/>
                  </a:lnTo>
                  <a:lnTo>
                    <a:pt x="51" y="60"/>
                  </a:lnTo>
                  <a:lnTo>
                    <a:pt x="41" y="66"/>
                  </a:lnTo>
                  <a:lnTo>
                    <a:pt x="32" y="73"/>
                  </a:lnTo>
                  <a:lnTo>
                    <a:pt x="24" y="80"/>
                  </a:lnTo>
                  <a:lnTo>
                    <a:pt x="16" y="87"/>
                  </a:lnTo>
                  <a:lnTo>
                    <a:pt x="10" y="97"/>
                  </a:lnTo>
                  <a:lnTo>
                    <a:pt x="5" y="105"/>
                  </a:lnTo>
                  <a:lnTo>
                    <a:pt x="1" y="116"/>
                  </a:lnTo>
                  <a:lnTo>
                    <a:pt x="0" y="128"/>
                  </a:lnTo>
                  <a:lnTo>
                    <a:pt x="0" y="142"/>
                  </a:lnTo>
                  <a:lnTo>
                    <a:pt x="0" y="156"/>
                  </a:lnTo>
                  <a:lnTo>
                    <a:pt x="0" y="169"/>
                  </a:lnTo>
                  <a:lnTo>
                    <a:pt x="2" y="185"/>
                  </a:lnTo>
                  <a:lnTo>
                    <a:pt x="5" y="199"/>
                  </a:lnTo>
                  <a:lnTo>
                    <a:pt x="8" y="213"/>
                  </a:lnTo>
                  <a:lnTo>
                    <a:pt x="13" y="226"/>
                  </a:lnTo>
                  <a:lnTo>
                    <a:pt x="18" y="238"/>
                  </a:lnTo>
                  <a:lnTo>
                    <a:pt x="24" y="250"/>
                  </a:lnTo>
                  <a:lnTo>
                    <a:pt x="30" y="259"/>
                  </a:lnTo>
                  <a:lnTo>
                    <a:pt x="38" y="272"/>
                  </a:lnTo>
                  <a:lnTo>
                    <a:pt x="48" y="288"/>
                  </a:lnTo>
                  <a:lnTo>
                    <a:pt x="59" y="305"/>
                  </a:lnTo>
                  <a:lnTo>
                    <a:pt x="70" y="325"/>
                  </a:lnTo>
                  <a:lnTo>
                    <a:pt x="84" y="344"/>
                  </a:lnTo>
                  <a:lnTo>
                    <a:pt x="99" y="366"/>
                  </a:lnTo>
                  <a:lnTo>
                    <a:pt x="117" y="385"/>
                  </a:lnTo>
                  <a:lnTo>
                    <a:pt x="135" y="404"/>
                  </a:lnTo>
                  <a:lnTo>
                    <a:pt x="156" y="420"/>
                  </a:lnTo>
                  <a:lnTo>
                    <a:pt x="179" y="435"/>
                  </a:lnTo>
                  <a:lnTo>
                    <a:pt x="205" y="448"/>
                  </a:lnTo>
                  <a:lnTo>
                    <a:pt x="235" y="460"/>
                  </a:lnTo>
                  <a:lnTo>
                    <a:pt x="269" y="471"/>
                  </a:lnTo>
                  <a:lnTo>
                    <a:pt x="310" y="485"/>
                  </a:lnTo>
                  <a:lnTo>
                    <a:pt x="354" y="495"/>
                  </a:lnTo>
                  <a:lnTo>
                    <a:pt x="405" y="506"/>
                  </a:lnTo>
                  <a:lnTo>
                    <a:pt x="460" y="517"/>
                  </a:lnTo>
                  <a:lnTo>
                    <a:pt x="523" y="524"/>
                  </a:lnTo>
                  <a:lnTo>
                    <a:pt x="594" y="532"/>
                  </a:lnTo>
                  <a:lnTo>
                    <a:pt x="671" y="538"/>
                  </a:lnTo>
                  <a:lnTo>
                    <a:pt x="745" y="544"/>
                  </a:lnTo>
                  <a:lnTo>
                    <a:pt x="803" y="546"/>
                  </a:lnTo>
                  <a:lnTo>
                    <a:pt x="850" y="549"/>
                  </a:lnTo>
                  <a:lnTo>
                    <a:pt x="883" y="550"/>
                  </a:lnTo>
                  <a:lnTo>
                    <a:pt x="908" y="551"/>
                  </a:lnTo>
                  <a:lnTo>
                    <a:pt x="926" y="551"/>
                  </a:lnTo>
                  <a:lnTo>
                    <a:pt x="938" y="552"/>
                  </a:lnTo>
                  <a:lnTo>
                    <a:pt x="946" y="552"/>
                  </a:lnTo>
                  <a:lnTo>
                    <a:pt x="951" y="552"/>
                  </a:lnTo>
                  <a:lnTo>
                    <a:pt x="957" y="555"/>
                  </a:lnTo>
                  <a:lnTo>
                    <a:pt x="962" y="556"/>
                  </a:lnTo>
                  <a:lnTo>
                    <a:pt x="967" y="557"/>
                  </a:lnTo>
                  <a:lnTo>
                    <a:pt x="973" y="560"/>
                  </a:lnTo>
                  <a:lnTo>
                    <a:pt x="977" y="560"/>
                  </a:lnTo>
                  <a:lnTo>
                    <a:pt x="981" y="561"/>
                  </a:lnTo>
                  <a:lnTo>
                    <a:pt x="987" y="563"/>
                  </a:lnTo>
                  <a:lnTo>
                    <a:pt x="992" y="563"/>
                  </a:lnTo>
                  <a:lnTo>
                    <a:pt x="997" y="564"/>
                  </a:lnTo>
                  <a:lnTo>
                    <a:pt x="1002" y="565"/>
                  </a:lnTo>
                  <a:lnTo>
                    <a:pt x="1007" y="568"/>
                  </a:lnTo>
                  <a:lnTo>
                    <a:pt x="1013" y="568"/>
                  </a:lnTo>
                  <a:lnTo>
                    <a:pt x="1019" y="569"/>
                  </a:lnTo>
                  <a:lnTo>
                    <a:pt x="1024" y="570"/>
                  </a:lnTo>
                  <a:lnTo>
                    <a:pt x="1030" y="570"/>
                  </a:lnTo>
                  <a:lnTo>
                    <a:pt x="1035" y="570"/>
                  </a:lnTo>
                  <a:lnTo>
                    <a:pt x="1041" y="570"/>
                  </a:lnTo>
                  <a:lnTo>
                    <a:pt x="1045" y="570"/>
                  </a:lnTo>
                  <a:lnTo>
                    <a:pt x="1051" y="571"/>
                  </a:lnTo>
                  <a:lnTo>
                    <a:pt x="1055" y="574"/>
                  </a:lnTo>
                  <a:lnTo>
                    <a:pt x="1060" y="575"/>
                  </a:lnTo>
                  <a:lnTo>
                    <a:pt x="1064" y="579"/>
                  </a:lnTo>
                  <a:lnTo>
                    <a:pt x="1073" y="584"/>
                  </a:lnTo>
                  <a:lnTo>
                    <a:pt x="1082" y="593"/>
                  </a:lnTo>
                  <a:lnTo>
                    <a:pt x="1093" y="602"/>
                  </a:lnTo>
                  <a:lnTo>
                    <a:pt x="1105" y="613"/>
                  </a:lnTo>
                  <a:lnTo>
                    <a:pt x="1117" y="624"/>
                  </a:lnTo>
                  <a:lnTo>
                    <a:pt x="1128" y="634"/>
                  </a:lnTo>
                  <a:lnTo>
                    <a:pt x="1138" y="644"/>
                  </a:lnTo>
                  <a:lnTo>
                    <a:pt x="1147" y="653"/>
                  </a:lnTo>
                  <a:lnTo>
                    <a:pt x="1153" y="661"/>
                  </a:lnTo>
                  <a:lnTo>
                    <a:pt x="1160" y="670"/>
                  </a:lnTo>
                  <a:lnTo>
                    <a:pt x="1168" y="683"/>
                  </a:lnTo>
                  <a:lnTo>
                    <a:pt x="1178" y="701"/>
                  </a:lnTo>
                  <a:lnTo>
                    <a:pt x="1190" y="721"/>
                  </a:lnTo>
                  <a:lnTo>
                    <a:pt x="1200" y="743"/>
                  </a:lnTo>
                  <a:lnTo>
                    <a:pt x="1212" y="764"/>
                  </a:lnTo>
                  <a:lnTo>
                    <a:pt x="1224" y="784"/>
                  </a:lnTo>
                  <a:lnTo>
                    <a:pt x="1235" y="802"/>
                  </a:lnTo>
                  <a:lnTo>
                    <a:pt x="1243" y="818"/>
                  </a:lnTo>
                  <a:lnTo>
                    <a:pt x="1252" y="828"/>
                  </a:lnTo>
                  <a:lnTo>
                    <a:pt x="1252" y="828"/>
                  </a:lnTo>
                  <a:lnTo>
                    <a:pt x="1252" y="830"/>
                  </a:lnTo>
                  <a:lnTo>
                    <a:pt x="1254" y="831"/>
                  </a:lnTo>
                  <a:lnTo>
                    <a:pt x="1256" y="834"/>
                  </a:lnTo>
                  <a:lnTo>
                    <a:pt x="1259" y="837"/>
                  </a:lnTo>
                  <a:lnTo>
                    <a:pt x="1263" y="840"/>
                  </a:lnTo>
                  <a:lnTo>
                    <a:pt x="1267" y="845"/>
                  </a:lnTo>
                  <a:lnTo>
                    <a:pt x="1273" y="849"/>
                  </a:lnTo>
                  <a:lnTo>
                    <a:pt x="1280" y="852"/>
                  </a:lnTo>
                  <a:lnTo>
                    <a:pt x="1287" y="858"/>
                  </a:lnTo>
                  <a:lnTo>
                    <a:pt x="1296" y="863"/>
                  </a:lnTo>
                  <a:lnTo>
                    <a:pt x="1304" y="870"/>
                  </a:lnTo>
                  <a:lnTo>
                    <a:pt x="1312" y="876"/>
                  </a:lnTo>
                  <a:lnTo>
                    <a:pt x="1322" y="883"/>
                  </a:lnTo>
                  <a:lnTo>
                    <a:pt x="1331" y="890"/>
                  </a:lnTo>
                  <a:lnTo>
                    <a:pt x="1340" y="896"/>
                  </a:lnTo>
                  <a:lnTo>
                    <a:pt x="1347" y="902"/>
                  </a:lnTo>
                  <a:lnTo>
                    <a:pt x="1353" y="907"/>
                  </a:lnTo>
                  <a:lnTo>
                    <a:pt x="1359" y="913"/>
                  </a:lnTo>
                  <a:lnTo>
                    <a:pt x="1362" y="915"/>
                  </a:lnTo>
                  <a:lnTo>
                    <a:pt x="1365" y="918"/>
                  </a:lnTo>
                  <a:lnTo>
                    <a:pt x="1367" y="922"/>
                  </a:lnTo>
                  <a:lnTo>
                    <a:pt x="1370" y="927"/>
                  </a:lnTo>
                  <a:lnTo>
                    <a:pt x="1372" y="934"/>
                  </a:lnTo>
                  <a:lnTo>
                    <a:pt x="1376" y="940"/>
                  </a:lnTo>
                  <a:lnTo>
                    <a:pt x="1378" y="948"/>
                  </a:lnTo>
                  <a:lnTo>
                    <a:pt x="1381" y="956"/>
                  </a:lnTo>
                  <a:lnTo>
                    <a:pt x="1384" y="964"/>
                  </a:lnTo>
                  <a:lnTo>
                    <a:pt x="1386" y="973"/>
                  </a:lnTo>
                  <a:lnTo>
                    <a:pt x="1389" y="982"/>
                  </a:lnTo>
                  <a:lnTo>
                    <a:pt x="1389" y="984"/>
                  </a:lnTo>
                  <a:lnTo>
                    <a:pt x="1390" y="987"/>
                  </a:lnTo>
                  <a:lnTo>
                    <a:pt x="1390" y="988"/>
                  </a:lnTo>
                  <a:lnTo>
                    <a:pt x="1390" y="990"/>
                  </a:lnTo>
                  <a:lnTo>
                    <a:pt x="1390" y="993"/>
                  </a:lnTo>
                  <a:lnTo>
                    <a:pt x="1390" y="994"/>
                  </a:lnTo>
                  <a:lnTo>
                    <a:pt x="1391" y="996"/>
                  </a:lnTo>
                  <a:lnTo>
                    <a:pt x="1391" y="998"/>
                  </a:lnTo>
                  <a:lnTo>
                    <a:pt x="1391" y="1001"/>
                  </a:lnTo>
                  <a:lnTo>
                    <a:pt x="1392" y="1004"/>
                  </a:lnTo>
                  <a:lnTo>
                    <a:pt x="1393" y="1008"/>
                  </a:lnTo>
                  <a:lnTo>
                    <a:pt x="1395" y="1012"/>
                  </a:lnTo>
                  <a:lnTo>
                    <a:pt x="1396" y="1013"/>
                  </a:lnTo>
                  <a:lnTo>
                    <a:pt x="1396" y="1014"/>
                  </a:lnTo>
                  <a:lnTo>
                    <a:pt x="1397" y="1016"/>
                  </a:lnTo>
                  <a:lnTo>
                    <a:pt x="1398" y="1017"/>
                  </a:lnTo>
                  <a:lnTo>
                    <a:pt x="1399" y="1017"/>
                  </a:lnTo>
                  <a:lnTo>
                    <a:pt x="1401" y="1019"/>
                  </a:lnTo>
                  <a:lnTo>
                    <a:pt x="1402" y="1020"/>
                  </a:lnTo>
                  <a:lnTo>
                    <a:pt x="1402" y="1022"/>
                  </a:lnTo>
                  <a:lnTo>
                    <a:pt x="1405" y="1031"/>
                  </a:lnTo>
                  <a:lnTo>
                    <a:pt x="1410" y="1040"/>
                  </a:lnTo>
                  <a:lnTo>
                    <a:pt x="1415" y="1052"/>
                  </a:lnTo>
                  <a:lnTo>
                    <a:pt x="1418" y="1064"/>
                  </a:lnTo>
                  <a:lnTo>
                    <a:pt x="1424" y="1076"/>
                  </a:lnTo>
                  <a:lnTo>
                    <a:pt x="1429" y="1086"/>
                  </a:lnTo>
                  <a:lnTo>
                    <a:pt x="1433" y="1097"/>
                  </a:lnTo>
                  <a:lnTo>
                    <a:pt x="1436" y="1106"/>
                  </a:lnTo>
                  <a:lnTo>
                    <a:pt x="1440" y="1111"/>
                  </a:lnTo>
                  <a:lnTo>
                    <a:pt x="1442" y="1115"/>
                  </a:lnTo>
                  <a:lnTo>
                    <a:pt x="1445" y="1119"/>
                  </a:lnTo>
                  <a:lnTo>
                    <a:pt x="1448" y="1122"/>
                  </a:lnTo>
                  <a:lnTo>
                    <a:pt x="1451" y="1125"/>
                  </a:lnTo>
                  <a:lnTo>
                    <a:pt x="1454" y="1127"/>
                  </a:lnTo>
                  <a:lnTo>
                    <a:pt x="1459" y="1129"/>
                  </a:lnTo>
                  <a:lnTo>
                    <a:pt x="1461" y="1130"/>
                  </a:lnTo>
                  <a:lnTo>
                    <a:pt x="1467" y="1133"/>
                  </a:lnTo>
                  <a:lnTo>
                    <a:pt x="1471" y="1133"/>
                  </a:lnTo>
                  <a:lnTo>
                    <a:pt x="1474" y="1132"/>
                  </a:lnTo>
                  <a:lnTo>
                    <a:pt x="1480" y="1129"/>
                  </a:lnTo>
                  <a:lnTo>
                    <a:pt x="1485" y="1126"/>
                  </a:lnTo>
                  <a:lnTo>
                    <a:pt x="1491" y="1122"/>
                  </a:lnTo>
                  <a:lnTo>
                    <a:pt x="1494" y="1117"/>
                  </a:lnTo>
                  <a:lnTo>
                    <a:pt x="1497" y="1113"/>
                  </a:lnTo>
                  <a:lnTo>
                    <a:pt x="1499" y="1108"/>
                  </a:lnTo>
                  <a:lnTo>
                    <a:pt x="1501" y="1104"/>
                  </a:lnTo>
                  <a:lnTo>
                    <a:pt x="1502" y="1101"/>
                  </a:lnTo>
                  <a:lnTo>
                    <a:pt x="1502" y="1098"/>
                  </a:lnTo>
                  <a:lnTo>
                    <a:pt x="1502" y="1096"/>
                  </a:lnTo>
                  <a:lnTo>
                    <a:pt x="1504" y="1097"/>
                  </a:lnTo>
                  <a:lnTo>
                    <a:pt x="1505" y="1098"/>
                  </a:lnTo>
                  <a:lnTo>
                    <a:pt x="1509" y="1100"/>
                  </a:lnTo>
                  <a:lnTo>
                    <a:pt x="1513" y="1101"/>
                  </a:lnTo>
                  <a:lnTo>
                    <a:pt x="1515" y="1101"/>
                  </a:lnTo>
                  <a:lnTo>
                    <a:pt x="1521" y="1101"/>
                  </a:lnTo>
                  <a:lnTo>
                    <a:pt x="1525" y="1098"/>
                  </a:lnTo>
                  <a:lnTo>
                    <a:pt x="1529" y="1095"/>
                  </a:lnTo>
                  <a:lnTo>
                    <a:pt x="1534" y="1090"/>
                  </a:lnTo>
                  <a:lnTo>
                    <a:pt x="1536" y="1086"/>
                  </a:lnTo>
                  <a:lnTo>
                    <a:pt x="1540" y="1084"/>
                  </a:lnTo>
                  <a:lnTo>
                    <a:pt x="1542" y="1081"/>
                  </a:lnTo>
                  <a:lnTo>
                    <a:pt x="1542" y="1077"/>
                  </a:lnTo>
                  <a:lnTo>
                    <a:pt x="1545" y="1075"/>
                  </a:lnTo>
                  <a:lnTo>
                    <a:pt x="1545" y="1071"/>
                  </a:lnTo>
                  <a:lnTo>
                    <a:pt x="1545" y="1069"/>
                  </a:lnTo>
                  <a:lnTo>
                    <a:pt x="1545" y="1065"/>
                  </a:lnTo>
                  <a:lnTo>
                    <a:pt x="1545" y="1060"/>
                  </a:lnTo>
                  <a:lnTo>
                    <a:pt x="1545" y="1057"/>
                  </a:lnTo>
                  <a:lnTo>
                    <a:pt x="1545" y="1051"/>
                  </a:lnTo>
                  <a:lnTo>
                    <a:pt x="1542" y="1046"/>
                  </a:lnTo>
                  <a:lnTo>
                    <a:pt x="1542" y="1040"/>
                  </a:lnTo>
                  <a:lnTo>
                    <a:pt x="1540" y="1035"/>
                  </a:lnTo>
                  <a:lnTo>
                    <a:pt x="1540" y="1029"/>
                  </a:lnTo>
                  <a:lnTo>
                    <a:pt x="1538" y="1025"/>
                  </a:lnTo>
                  <a:lnTo>
                    <a:pt x="1536" y="1020"/>
                  </a:lnTo>
                  <a:lnTo>
                    <a:pt x="1535" y="1017"/>
                  </a:lnTo>
                  <a:lnTo>
                    <a:pt x="1534" y="1014"/>
                  </a:lnTo>
                  <a:lnTo>
                    <a:pt x="1534" y="1014"/>
                  </a:lnTo>
                  <a:lnTo>
                    <a:pt x="1523" y="977"/>
                  </a:lnTo>
                  <a:lnTo>
                    <a:pt x="1509" y="934"/>
                  </a:lnTo>
                  <a:lnTo>
                    <a:pt x="1503" y="889"/>
                  </a:lnTo>
                  <a:lnTo>
                    <a:pt x="1494" y="807"/>
                  </a:lnTo>
                  <a:lnTo>
                    <a:pt x="1494" y="807"/>
                  </a:lnTo>
                  <a:lnTo>
                    <a:pt x="1494" y="805"/>
                  </a:lnTo>
                  <a:lnTo>
                    <a:pt x="1494" y="800"/>
                  </a:lnTo>
                  <a:lnTo>
                    <a:pt x="1495" y="795"/>
                  </a:lnTo>
                  <a:lnTo>
                    <a:pt x="1496" y="789"/>
                  </a:lnTo>
                  <a:lnTo>
                    <a:pt x="1497" y="782"/>
                  </a:lnTo>
                  <a:lnTo>
                    <a:pt x="1498" y="775"/>
                  </a:lnTo>
                  <a:lnTo>
                    <a:pt x="1499" y="768"/>
                  </a:lnTo>
                  <a:lnTo>
                    <a:pt x="1499" y="761"/>
                  </a:lnTo>
                  <a:lnTo>
                    <a:pt x="1501" y="753"/>
                  </a:lnTo>
                  <a:lnTo>
                    <a:pt x="1502" y="745"/>
                  </a:lnTo>
                  <a:lnTo>
                    <a:pt x="1502" y="738"/>
                  </a:lnTo>
                  <a:lnTo>
                    <a:pt x="1502" y="731"/>
                  </a:lnTo>
                  <a:lnTo>
                    <a:pt x="1503" y="724"/>
                  </a:lnTo>
                  <a:lnTo>
                    <a:pt x="1504" y="715"/>
                  </a:lnTo>
                  <a:lnTo>
                    <a:pt x="1504" y="708"/>
                  </a:lnTo>
                  <a:lnTo>
                    <a:pt x="1504" y="700"/>
                  </a:lnTo>
                  <a:lnTo>
                    <a:pt x="1505" y="692"/>
                  </a:lnTo>
                  <a:lnTo>
                    <a:pt x="1505" y="684"/>
                  </a:lnTo>
                  <a:lnTo>
                    <a:pt x="1505" y="678"/>
                  </a:lnTo>
                  <a:lnTo>
                    <a:pt x="1505" y="670"/>
                  </a:lnTo>
                  <a:lnTo>
                    <a:pt x="1504" y="662"/>
                  </a:lnTo>
                  <a:lnTo>
                    <a:pt x="1502" y="653"/>
                  </a:lnTo>
                  <a:lnTo>
                    <a:pt x="1499" y="645"/>
                  </a:lnTo>
                  <a:lnTo>
                    <a:pt x="1497" y="636"/>
                  </a:lnTo>
                  <a:lnTo>
                    <a:pt x="1494" y="629"/>
                  </a:lnTo>
                  <a:lnTo>
                    <a:pt x="1491" y="621"/>
                  </a:lnTo>
                  <a:lnTo>
                    <a:pt x="1489" y="615"/>
                  </a:lnTo>
                  <a:lnTo>
                    <a:pt x="1485" y="611"/>
                  </a:lnTo>
                  <a:lnTo>
                    <a:pt x="1483" y="607"/>
                  </a:lnTo>
                  <a:lnTo>
                    <a:pt x="1482" y="606"/>
                  </a:lnTo>
                  <a:lnTo>
                    <a:pt x="1480" y="605"/>
                  </a:lnTo>
                  <a:lnTo>
                    <a:pt x="1478" y="604"/>
                  </a:lnTo>
                  <a:lnTo>
                    <a:pt x="1476" y="602"/>
                  </a:lnTo>
                  <a:lnTo>
                    <a:pt x="1474" y="602"/>
                  </a:lnTo>
                  <a:lnTo>
                    <a:pt x="1472" y="602"/>
                  </a:lnTo>
                  <a:lnTo>
                    <a:pt x="1470" y="602"/>
                  </a:lnTo>
                  <a:lnTo>
                    <a:pt x="1467" y="602"/>
                  </a:lnTo>
                  <a:lnTo>
                    <a:pt x="1464" y="602"/>
                  </a:lnTo>
                  <a:lnTo>
                    <a:pt x="1461" y="604"/>
                  </a:lnTo>
                  <a:lnTo>
                    <a:pt x="1459" y="605"/>
                  </a:lnTo>
                  <a:lnTo>
                    <a:pt x="1455" y="606"/>
                  </a:lnTo>
                  <a:lnTo>
                    <a:pt x="1453" y="608"/>
                  </a:lnTo>
                  <a:lnTo>
                    <a:pt x="1449" y="611"/>
                  </a:lnTo>
                  <a:lnTo>
                    <a:pt x="1447" y="613"/>
                  </a:lnTo>
                  <a:lnTo>
                    <a:pt x="1446" y="615"/>
                  </a:lnTo>
                  <a:lnTo>
                    <a:pt x="1443" y="618"/>
                  </a:lnTo>
                  <a:lnTo>
                    <a:pt x="1442" y="620"/>
                  </a:lnTo>
                  <a:lnTo>
                    <a:pt x="1441" y="621"/>
                  </a:lnTo>
                  <a:lnTo>
                    <a:pt x="1441" y="621"/>
                  </a:lnTo>
                  <a:lnTo>
                    <a:pt x="1440" y="619"/>
                  </a:lnTo>
                  <a:lnTo>
                    <a:pt x="1438" y="613"/>
                  </a:lnTo>
                  <a:lnTo>
                    <a:pt x="1435" y="604"/>
                  </a:lnTo>
                  <a:lnTo>
                    <a:pt x="1430" y="592"/>
                  </a:lnTo>
                  <a:lnTo>
                    <a:pt x="1424" y="577"/>
                  </a:lnTo>
                  <a:lnTo>
                    <a:pt x="1417" y="563"/>
                  </a:lnTo>
                  <a:lnTo>
                    <a:pt x="1409" y="548"/>
                  </a:lnTo>
                  <a:lnTo>
                    <a:pt x="1399" y="533"/>
                  </a:lnTo>
                  <a:lnTo>
                    <a:pt x="1389" y="520"/>
                  </a:lnTo>
                  <a:lnTo>
                    <a:pt x="1374" y="510"/>
                  </a:lnTo>
                  <a:lnTo>
                    <a:pt x="1371" y="506"/>
                  </a:lnTo>
                  <a:lnTo>
                    <a:pt x="1372" y="504"/>
                  </a:lnTo>
                  <a:lnTo>
                    <a:pt x="1378" y="504"/>
                  </a:lnTo>
                  <a:lnTo>
                    <a:pt x="1389" y="506"/>
                  </a:lnTo>
                  <a:lnTo>
                    <a:pt x="1402" y="508"/>
                  </a:lnTo>
                  <a:lnTo>
                    <a:pt x="1415" y="512"/>
                  </a:lnTo>
                  <a:lnTo>
                    <a:pt x="1429" y="517"/>
                  </a:lnTo>
                  <a:lnTo>
                    <a:pt x="1442" y="520"/>
                  </a:lnTo>
                  <a:lnTo>
                    <a:pt x="1454" y="524"/>
                  </a:lnTo>
                  <a:lnTo>
                    <a:pt x="1463" y="527"/>
                  </a:lnTo>
                  <a:lnTo>
                    <a:pt x="1469" y="532"/>
                  </a:lnTo>
                  <a:lnTo>
                    <a:pt x="1474" y="538"/>
                  </a:lnTo>
                  <a:lnTo>
                    <a:pt x="1480" y="544"/>
                  </a:lnTo>
                  <a:lnTo>
                    <a:pt x="1488" y="552"/>
                  </a:lnTo>
                  <a:lnTo>
                    <a:pt x="1495" y="560"/>
                  </a:lnTo>
                  <a:lnTo>
                    <a:pt x="1502" y="568"/>
                  </a:lnTo>
                  <a:lnTo>
                    <a:pt x="1511" y="575"/>
                  </a:lnTo>
                  <a:lnTo>
                    <a:pt x="1521" y="581"/>
                  </a:lnTo>
                  <a:lnTo>
                    <a:pt x="1533" y="586"/>
                  </a:lnTo>
                  <a:lnTo>
                    <a:pt x="1545" y="589"/>
                  </a:lnTo>
                  <a:lnTo>
                    <a:pt x="1559" y="590"/>
                  </a:lnTo>
                  <a:lnTo>
                    <a:pt x="1570" y="589"/>
                  </a:lnTo>
                  <a:lnTo>
                    <a:pt x="1579" y="589"/>
                  </a:lnTo>
                  <a:lnTo>
                    <a:pt x="1586" y="587"/>
                  </a:lnTo>
                  <a:lnTo>
                    <a:pt x="1592" y="583"/>
                  </a:lnTo>
                  <a:lnTo>
                    <a:pt x="1596" y="580"/>
                  </a:lnTo>
                  <a:lnTo>
                    <a:pt x="1598" y="577"/>
                  </a:lnTo>
                  <a:lnTo>
                    <a:pt x="1601" y="575"/>
                  </a:lnTo>
                  <a:lnTo>
                    <a:pt x="1602" y="573"/>
                  </a:lnTo>
                  <a:lnTo>
                    <a:pt x="1602" y="571"/>
                  </a:lnTo>
                  <a:lnTo>
                    <a:pt x="1602" y="570"/>
                  </a:lnTo>
                  <a:lnTo>
                    <a:pt x="1602" y="569"/>
                  </a:lnTo>
                  <a:lnTo>
                    <a:pt x="1602" y="565"/>
                  </a:lnTo>
                  <a:lnTo>
                    <a:pt x="1601" y="563"/>
                  </a:lnTo>
                  <a:lnTo>
                    <a:pt x="1598" y="557"/>
                  </a:lnTo>
                  <a:lnTo>
                    <a:pt x="1594" y="552"/>
                  </a:lnTo>
                  <a:lnTo>
                    <a:pt x="1588" y="544"/>
                  </a:lnTo>
                  <a:lnTo>
                    <a:pt x="1579" y="536"/>
                  </a:lnTo>
                  <a:lnTo>
                    <a:pt x="1569" y="527"/>
                  </a:lnTo>
                  <a:lnTo>
                    <a:pt x="1561" y="519"/>
                  </a:lnTo>
                  <a:lnTo>
                    <a:pt x="1556" y="513"/>
                  </a:lnTo>
                  <a:lnTo>
                    <a:pt x="1550" y="506"/>
                  </a:lnTo>
                  <a:lnTo>
                    <a:pt x="1545" y="499"/>
                  </a:lnTo>
                  <a:lnTo>
                    <a:pt x="1540" y="492"/>
                  </a:lnTo>
                  <a:lnTo>
                    <a:pt x="1536" y="487"/>
                  </a:lnTo>
                  <a:lnTo>
                    <a:pt x="1534" y="481"/>
                  </a:lnTo>
                  <a:lnTo>
                    <a:pt x="1533" y="477"/>
                  </a:lnTo>
                  <a:lnTo>
                    <a:pt x="1532" y="476"/>
                  </a:lnTo>
                  <a:lnTo>
                    <a:pt x="1532" y="475"/>
                  </a:lnTo>
                  <a:lnTo>
                    <a:pt x="1532" y="474"/>
                  </a:lnTo>
                  <a:lnTo>
                    <a:pt x="1529" y="473"/>
                  </a:lnTo>
                  <a:lnTo>
                    <a:pt x="1527" y="469"/>
                  </a:lnTo>
                  <a:lnTo>
                    <a:pt x="1525" y="466"/>
                  </a:lnTo>
                  <a:lnTo>
                    <a:pt x="1521" y="463"/>
                  </a:lnTo>
                  <a:lnTo>
                    <a:pt x="1517" y="458"/>
                  </a:lnTo>
                  <a:lnTo>
                    <a:pt x="1513" y="454"/>
                  </a:lnTo>
                  <a:lnTo>
                    <a:pt x="1508" y="449"/>
                  </a:lnTo>
                  <a:lnTo>
                    <a:pt x="1503" y="445"/>
                  </a:lnTo>
                  <a:lnTo>
                    <a:pt x="1499" y="442"/>
                  </a:lnTo>
                  <a:lnTo>
                    <a:pt x="1492" y="438"/>
                  </a:lnTo>
                  <a:lnTo>
                    <a:pt x="1484" y="433"/>
                  </a:lnTo>
                  <a:lnTo>
                    <a:pt x="1474" y="429"/>
                  </a:lnTo>
                  <a:lnTo>
                    <a:pt x="1463" y="423"/>
                  </a:lnTo>
                  <a:lnTo>
                    <a:pt x="1451" y="418"/>
                  </a:lnTo>
                  <a:lnTo>
                    <a:pt x="1440" y="412"/>
                  </a:lnTo>
                  <a:lnTo>
                    <a:pt x="1428" y="406"/>
                  </a:lnTo>
                  <a:lnTo>
                    <a:pt x="1417" y="401"/>
                  </a:lnTo>
                  <a:lnTo>
                    <a:pt x="1410" y="398"/>
                  </a:lnTo>
                  <a:lnTo>
                    <a:pt x="1404" y="394"/>
                  </a:lnTo>
                  <a:lnTo>
                    <a:pt x="1399" y="391"/>
                  </a:lnTo>
                  <a:lnTo>
                    <a:pt x="1393" y="387"/>
                  </a:lnTo>
                  <a:lnTo>
                    <a:pt x="1386" y="381"/>
                  </a:lnTo>
                  <a:lnTo>
                    <a:pt x="1378" y="375"/>
                  </a:lnTo>
                  <a:lnTo>
                    <a:pt x="1370" y="369"/>
                  </a:lnTo>
                  <a:lnTo>
                    <a:pt x="1361" y="363"/>
                  </a:lnTo>
                  <a:lnTo>
                    <a:pt x="1352" y="356"/>
                  </a:lnTo>
                  <a:lnTo>
                    <a:pt x="1342" y="350"/>
                  </a:lnTo>
                  <a:lnTo>
                    <a:pt x="1331" y="345"/>
                  </a:lnTo>
                  <a:lnTo>
                    <a:pt x="1322" y="342"/>
                  </a:lnTo>
                  <a:lnTo>
                    <a:pt x="1312" y="337"/>
                  </a:lnTo>
                  <a:lnTo>
                    <a:pt x="1300" y="334"/>
                  </a:lnTo>
                  <a:lnTo>
                    <a:pt x="1289" y="331"/>
                  </a:lnTo>
                  <a:lnTo>
                    <a:pt x="1275" y="329"/>
                  </a:lnTo>
                  <a:lnTo>
                    <a:pt x="1263" y="328"/>
                  </a:lnTo>
                  <a:lnTo>
                    <a:pt x="1252" y="325"/>
                  </a:lnTo>
                  <a:lnTo>
                    <a:pt x="1242" y="325"/>
                  </a:lnTo>
                  <a:lnTo>
                    <a:pt x="1233" y="324"/>
                  </a:lnTo>
                  <a:lnTo>
                    <a:pt x="1225" y="323"/>
                  </a:lnTo>
                  <a:lnTo>
                    <a:pt x="1221" y="323"/>
                  </a:lnTo>
                  <a:lnTo>
                    <a:pt x="1215" y="323"/>
                  </a:lnTo>
                  <a:lnTo>
                    <a:pt x="1205" y="323"/>
                  </a:lnTo>
                  <a:lnTo>
                    <a:pt x="1192" y="323"/>
                  </a:lnTo>
                  <a:lnTo>
                    <a:pt x="1176" y="324"/>
                  </a:lnTo>
                  <a:lnTo>
                    <a:pt x="1160" y="325"/>
                  </a:lnTo>
                  <a:lnTo>
                    <a:pt x="1141" y="325"/>
                  </a:lnTo>
                  <a:lnTo>
                    <a:pt x="1123" y="326"/>
                  </a:lnTo>
                  <a:lnTo>
                    <a:pt x="1106" y="328"/>
                  </a:lnTo>
                  <a:lnTo>
                    <a:pt x="1089" y="329"/>
                  </a:lnTo>
                  <a:lnTo>
                    <a:pt x="1076" y="329"/>
                  </a:lnTo>
                  <a:lnTo>
                    <a:pt x="1063" y="328"/>
                  </a:lnTo>
                  <a:lnTo>
                    <a:pt x="1049" y="325"/>
                  </a:lnTo>
                  <a:lnTo>
                    <a:pt x="1033" y="323"/>
                  </a:lnTo>
                  <a:lnTo>
                    <a:pt x="1017" y="318"/>
                  </a:lnTo>
                  <a:lnTo>
                    <a:pt x="995" y="312"/>
                  </a:lnTo>
                  <a:lnTo>
                    <a:pt x="971" y="304"/>
                  </a:lnTo>
                  <a:lnTo>
                    <a:pt x="945" y="295"/>
                  </a:lnTo>
                  <a:lnTo>
                    <a:pt x="914" y="284"/>
                  </a:lnTo>
                  <a:lnTo>
                    <a:pt x="879" y="272"/>
                  </a:lnTo>
                  <a:lnTo>
                    <a:pt x="839" y="256"/>
                  </a:lnTo>
                  <a:lnTo>
                    <a:pt x="830" y="253"/>
                  </a:lnTo>
                  <a:lnTo>
                    <a:pt x="803" y="240"/>
                  </a:lnTo>
                  <a:lnTo>
                    <a:pt x="763" y="221"/>
                  </a:lnTo>
                  <a:lnTo>
                    <a:pt x="714" y="197"/>
                  </a:lnTo>
                  <a:lnTo>
                    <a:pt x="660" y="171"/>
                  </a:lnTo>
                  <a:lnTo>
                    <a:pt x="603" y="144"/>
                  </a:lnTo>
                  <a:lnTo>
                    <a:pt x="547" y="119"/>
                  </a:lnTo>
                  <a:lnTo>
                    <a:pt x="497" y="98"/>
                  </a:lnTo>
                  <a:lnTo>
                    <a:pt x="457" y="81"/>
                  </a:lnTo>
                  <a:lnTo>
                    <a:pt x="427" y="73"/>
                  </a:lnTo>
                  <a:lnTo>
                    <a:pt x="427" y="69"/>
                  </a:lnTo>
                  <a:lnTo>
                    <a:pt x="427" y="65"/>
                  </a:lnTo>
                  <a:lnTo>
                    <a:pt x="427" y="58"/>
                  </a:lnTo>
                  <a:lnTo>
                    <a:pt x="423" y="48"/>
                  </a:lnTo>
                  <a:lnTo>
                    <a:pt x="416" y="39"/>
                  </a:lnTo>
                  <a:lnTo>
                    <a:pt x="404" y="29"/>
                  </a:lnTo>
                  <a:lnTo>
                    <a:pt x="386" y="19"/>
                  </a:lnTo>
                  <a:lnTo>
                    <a:pt x="362" y="11"/>
                  </a:lnTo>
                  <a:lnTo>
                    <a:pt x="329" y="4"/>
                  </a:lnTo>
                  <a:lnTo>
                    <a:pt x="286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5" name="Freeform 283">
              <a:extLst>
                <a:ext uri="{FF2B5EF4-FFF2-40B4-BE49-F238E27FC236}">
                  <a16:creationId xmlns:a16="http://schemas.microsoft.com/office/drawing/2014/main" id="{07F687BA-EA82-4B7F-7C1C-2692E9E51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115"/>
              <a:ext cx="88" cy="75"/>
            </a:xfrm>
            <a:custGeom>
              <a:avLst/>
              <a:gdLst>
                <a:gd name="T0" fmla="*/ 0 w 264"/>
                <a:gd name="T1" fmla="*/ 3 h 226"/>
                <a:gd name="T2" fmla="*/ 19 w 264"/>
                <a:gd name="T3" fmla="*/ 0 h 226"/>
                <a:gd name="T4" fmla="*/ 42 w 264"/>
                <a:gd name="T5" fmla="*/ 0 h 226"/>
                <a:gd name="T6" fmla="*/ 65 w 264"/>
                <a:gd name="T7" fmla="*/ 3 h 226"/>
                <a:gd name="T8" fmla="*/ 90 w 264"/>
                <a:gd name="T9" fmla="*/ 5 h 226"/>
                <a:gd name="T10" fmla="*/ 114 w 264"/>
                <a:gd name="T11" fmla="*/ 11 h 226"/>
                <a:gd name="T12" fmla="*/ 138 w 264"/>
                <a:gd name="T13" fmla="*/ 18 h 226"/>
                <a:gd name="T14" fmla="*/ 161 w 264"/>
                <a:gd name="T15" fmla="*/ 26 h 226"/>
                <a:gd name="T16" fmla="*/ 181 w 264"/>
                <a:gd name="T17" fmla="*/ 37 h 226"/>
                <a:gd name="T18" fmla="*/ 200 w 264"/>
                <a:gd name="T19" fmla="*/ 48 h 226"/>
                <a:gd name="T20" fmla="*/ 216 w 264"/>
                <a:gd name="T21" fmla="*/ 62 h 226"/>
                <a:gd name="T22" fmla="*/ 228 w 264"/>
                <a:gd name="T23" fmla="*/ 76 h 226"/>
                <a:gd name="T24" fmla="*/ 238 w 264"/>
                <a:gd name="T25" fmla="*/ 93 h 226"/>
                <a:gd name="T26" fmla="*/ 248 w 264"/>
                <a:gd name="T27" fmla="*/ 110 h 226"/>
                <a:gd name="T28" fmla="*/ 254 w 264"/>
                <a:gd name="T29" fmla="*/ 126 h 226"/>
                <a:gd name="T30" fmla="*/ 260 w 264"/>
                <a:gd name="T31" fmla="*/ 144 h 226"/>
                <a:gd name="T32" fmla="*/ 263 w 264"/>
                <a:gd name="T33" fmla="*/ 162 h 226"/>
                <a:gd name="T34" fmla="*/ 264 w 264"/>
                <a:gd name="T35" fmla="*/ 179 h 226"/>
                <a:gd name="T36" fmla="*/ 264 w 264"/>
                <a:gd name="T37" fmla="*/ 195 h 226"/>
                <a:gd name="T38" fmla="*/ 262 w 264"/>
                <a:gd name="T39" fmla="*/ 211 h 226"/>
                <a:gd name="T40" fmla="*/ 259 w 264"/>
                <a:gd name="T41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4" h="226">
                  <a:moveTo>
                    <a:pt x="0" y="3"/>
                  </a:moveTo>
                  <a:lnTo>
                    <a:pt x="19" y="0"/>
                  </a:lnTo>
                  <a:lnTo>
                    <a:pt x="42" y="0"/>
                  </a:lnTo>
                  <a:lnTo>
                    <a:pt x="65" y="3"/>
                  </a:lnTo>
                  <a:lnTo>
                    <a:pt x="90" y="5"/>
                  </a:lnTo>
                  <a:lnTo>
                    <a:pt x="114" y="11"/>
                  </a:lnTo>
                  <a:lnTo>
                    <a:pt x="138" y="18"/>
                  </a:lnTo>
                  <a:lnTo>
                    <a:pt x="161" y="26"/>
                  </a:lnTo>
                  <a:lnTo>
                    <a:pt x="181" y="37"/>
                  </a:lnTo>
                  <a:lnTo>
                    <a:pt x="200" y="48"/>
                  </a:lnTo>
                  <a:lnTo>
                    <a:pt x="216" y="62"/>
                  </a:lnTo>
                  <a:lnTo>
                    <a:pt x="228" y="76"/>
                  </a:lnTo>
                  <a:lnTo>
                    <a:pt x="238" y="93"/>
                  </a:lnTo>
                  <a:lnTo>
                    <a:pt x="248" y="110"/>
                  </a:lnTo>
                  <a:lnTo>
                    <a:pt x="254" y="126"/>
                  </a:lnTo>
                  <a:lnTo>
                    <a:pt x="260" y="144"/>
                  </a:lnTo>
                  <a:lnTo>
                    <a:pt x="263" y="162"/>
                  </a:lnTo>
                  <a:lnTo>
                    <a:pt x="264" y="179"/>
                  </a:lnTo>
                  <a:lnTo>
                    <a:pt x="264" y="195"/>
                  </a:lnTo>
                  <a:lnTo>
                    <a:pt x="262" y="211"/>
                  </a:lnTo>
                  <a:lnTo>
                    <a:pt x="259" y="226"/>
                  </a:lnTo>
                </a:path>
              </a:pathLst>
            </a:custGeom>
            <a:noFill/>
            <a:ln w="9525">
              <a:solidFill>
                <a:srgbClr val="3F3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6" name="Freeform 284">
              <a:extLst>
                <a:ext uri="{FF2B5EF4-FFF2-40B4-BE49-F238E27FC236}">
                  <a16:creationId xmlns:a16="http://schemas.microsoft.com/office/drawing/2014/main" id="{4A03ACB4-BA6A-79AB-0BF2-7F3FFD30B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" y="2394"/>
              <a:ext cx="44" cy="112"/>
            </a:xfrm>
            <a:custGeom>
              <a:avLst/>
              <a:gdLst>
                <a:gd name="T0" fmla="*/ 133 w 133"/>
                <a:gd name="T1" fmla="*/ 336 h 336"/>
                <a:gd name="T2" fmla="*/ 129 w 133"/>
                <a:gd name="T3" fmla="*/ 331 h 336"/>
                <a:gd name="T4" fmla="*/ 126 w 133"/>
                <a:gd name="T5" fmla="*/ 327 h 336"/>
                <a:gd name="T6" fmla="*/ 122 w 133"/>
                <a:gd name="T7" fmla="*/ 322 h 336"/>
                <a:gd name="T8" fmla="*/ 120 w 133"/>
                <a:gd name="T9" fmla="*/ 317 h 336"/>
                <a:gd name="T10" fmla="*/ 117 w 133"/>
                <a:gd name="T11" fmla="*/ 312 h 336"/>
                <a:gd name="T12" fmla="*/ 116 w 133"/>
                <a:gd name="T13" fmla="*/ 306 h 336"/>
                <a:gd name="T14" fmla="*/ 114 w 133"/>
                <a:gd name="T15" fmla="*/ 303 h 336"/>
                <a:gd name="T16" fmla="*/ 112 w 133"/>
                <a:gd name="T17" fmla="*/ 299 h 336"/>
                <a:gd name="T18" fmla="*/ 111 w 133"/>
                <a:gd name="T19" fmla="*/ 298 h 336"/>
                <a:gd name="T20" fmla="*/ 111 w 133"/>
                <a:gd name="T21" fmla="*/ 297 h 336"/>
                <a:gd name="T22" fmla="*/ 85 w 133"/>
                <a:gd name="T23" fmla="*/ 223 h 336"/>
                <a:gd name="T24" fmla="*/ 85 w 133"/>
                <a:gd name="T25" fmla="*/ 222 h 336"/>
                <a:gd name="T26" fmla="*/ 84 w 133"/>
                <a:gd name="T27" fmla="*/ 221 h 336"/>
                <a:gd name="T28" fmla="*/ 84 w 133"/>
                <a:gd name="T29" fmla="*/ 218 h 336"/>
                <a:gd name="T30" fmla="*/ 81 w 133"/>
                <a:gd name="T31" fmla="*/ 216 h 336"/>
                <a:gd name="T32" fmla="*/ 81 w 133"/>
                <a:gd name="T33" fmla="*/ 214 h 336"/>
                <a:gd name="T34" fmla="*/ 79 w 133"/>
                <a:gd name="T35" fmla="*/ 211 h 336"/>
                <a:gd name="T36" fmla="*/ 78 w 133"/>
                <a:gd name="T37" fmla="*/ 208 h 336"/>
                <a:gd name="T38" fmla="*/ 77 w 133"/>
                <a:gd name="T39" fmla="*/ 205 h 336"/>
                <a:gd name="T40" fmla="*/ 75 w 133"/>
                <a:gd name="T41" fmla="*/ 202 h 336"/>
                <a:gd name="T42" fmla="*/ 74 w 133"/>
                <a:gd name="T43" fmla="*/ 198 h 336"/>
                <a:gd name="T44" fmla="*/ 73 w 133"/>
                <a:gd name="T45" fmla="*/ 195 h 336"/>
                <a:gd name="T46" fmla="*/ 73 w 133"/>
                <a:gd name="T47" fmla="*/ 191 h 336"/>
                <a:gd name="T48" fmla="*/ 72 w 133"/>
                <a:gd name="T49" fmla="*/ 189 h 336"/>
                <a:gd name="T50" fmla="*/ 72 w 133"/>
                <a:gd name="T51" fmla="*/ 185 h 336"/>
                <a:gd name="T52" fmla="*/ 71 w 133"/>
                <a:gd name="T53" fmla="*/ 184 h 336"/>
                <a:gd name="T54" fmla="*/ 71 w 133"/>
                <a:gd name="T55" fmla="*/ 182 h 336"/>
                <a:gd name="T56" fmla="*/ 71 w 133"/>
                <a:gd name="T57" fmla="*/ 180 h 336"/>
                <a:gd name="T58" fmla="*/ 71 w 133"/>
                <a:gd name="T59" fmla="*/ 178 h 336"/>
                <a:gd name="T60" fmla="*/ 71 w 133"/>
                <a:gd name="T61" fmla="*/ 178 h 336"/>
                <a:gd name="T62" fmla="*/ 71 w 133"/>
                <a:gd name="T63" fmla="*/ 177 h 336"/>
                <a:gd name="T64" fmla="*/ 68 w 133"/>
                <a:gd name="T65" fmla="*/ 171 h 336"/>
                <a:gd name="T66" fmla="*/ 67 w 133"/>
                <a:gd name="T67" fmla="*/ 164 h 336"/>
                <a:gd name="T68" fmla="*/ 65 w 133"/>
                <a:gd name="T69" fmla="*/ 154 h 336"/>
                <a:gd name="T70" fmla="*/ 61 w 133"/>
                <a:gd name="T71" fmla="*/ 142 h 336"/>
                <a:gd name="T72" fmla="*/ 59 w 133"/>
                <a:gd name="T73" fmla="*/ 130 h 336"/>
                <a:gd name="T74" fmla="*/ 55 w 133"/>
                <a:gd name="T75" fmla="*/ 118 h 336"/>
                <a:gd name="T76" fmla="*/ 52 w 133"/>
                <a:gd name="T77" fmla="*/ 108 h 336"/>
                <a:gd name="T78" fmla="*/ 49 w 133"/>
                <a:gd name="T79" fmla="*/ 98 h 336"/>
                <a:gd name="T80" fmla="*/ 46 w 133"/>
                <a:gd name="T81" fmla="*/ 91 h 336"/>
                <a:gd name="T82" fmla="*/ 43 w 133"/>
                <a:gd name="T83" fmla="*/ 85 h 336"/>
                <a:gd name="T84" fmla="*/ 42 w 133"/>
                <a:gd name="T85" fmla="*/ 80 h 336"/>
                <a:gd name="T86" fmla="*/ 41 w 133"/>
                <a:gd name="T87" fmla="*/ 78 h 336"/>
                <a:gd name="T88" fmla="*/ 40 w 133"/>
                <a:gd name="T89" fmla="*/ 74 h 336"/>
                <a:gd name="T90" fmla="*/ 39 w 133"/>
                <a:gd name="T91" fmla="*/ 71 h 336"/>
                <a:gd name="T92" fmla="*/ 39 w 133"/>
                <a:gd name="T93" fmla="*/ 67 h 336"/>
                <a:gd name="T94" fmla="*/ 36 w 133"/>
                <a:gd name="T95" fmla="*/ 64 h 336"/>
                <a:gd name="T96" fmla="*/ 33 w 133"/>
                <a:gd name="T97" fmla="*/ 58 h 336"/>
                <a:gd name="T98" fmla="*/ 30 w 133"/>
                <a:gd name="T99" fmla="*/ 51 h 336"/>
                <a:gd name="T100" fmla="*/ 25 w 133"/>
                <a:gd name="T101" fmla="*/ 41 h 336"/>
                <a:gd name="T102" fmla="*/ 19 w 133"/>
                <a:gd name="T103" fmla="*/ 32 h 336"/>
                <a:gd name="T104" fmla="*/ 15 w 133"/>
                <a:gd name="T105" fmla="*/ 22 h 336"/>
                <a:gd name="T106" fmla="*/ 11 w 133"/>
                <a:gd name="T107" fmla="*/ 16 h 336"/>
                <a:gd name="T108" fmla="*/ 9 w 133"/>
                <a:gd name="T109" fmla="*/ 11 h 336"/>
                <a:gd name="T110" fmla="*/ 6 w 133"/>
                <a:gd name="T111" fmla="*/ 7 h 336"/>
                <a:gd name="T112" fmla="*/ 4 w 133"/>
                <a:gd name="T113" fmla="*/ 3 h 336"/>
                <a:gd name="T114" fmla="*/ 2 w 133"/>
                <a:gd name="T115" fmla="*/ 1 h 336"/>
                <a:gd name="T116" fmla="*/ 0 w 133"/>
                <a:gd name="T117" fmla="*/ 0 h 336"/>
                <a:gd name="T118" fmla="*/ 0 w 133"/>
                <a:gd name="T11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3" h="336">
                  <a:moveTo>
                    <a:pt x="133" y="336"/>
                  </a:moveTo>
                  <a:lnTo>
                    <a:pt x="129" y="331"/>
                  </a:lnTo>
                  <a:lnTo>
                    <a:pt x="126" y="327"/>
                  </a:lnTo>
                  <a:lnTo>
                    <a:pt x="122" y="322"/>
                  </a:lnTo>
                  <a:lnTo>
                    <a:pt x="120" y="317"/>
                  </a:lnTo>
                  <a:lnTo>
                    <a:pt x="117" y="312"/>
                  </a:lnTo>
                  <a:lnTo>
                    <a:pt x="116" y="306"/>
                  </a:lnTo>
                  <a:lnTo>
                    <a:pt x="114" y="303"/>
                  </a:lnTo>
                  <a:lnTo>
                    <a:pt x="112" y="299"/>
                  </a:lnTo>
                  <a:lnTo>
                    <a:pt x="111" y="298"/>
                  </a:lnTo>
                  <a:lnTo>
                    <a:pt x="111" y="297"/>
                  </a:lnTo>
                  <a:lnTo>
                    <a:pt x="85" y="223"/>
                  </a:lnTo>
                  <a:lnTo>
                    <a:pt x="85" y="222"/>
                  </a:lnTo>
                  <a:lnTo>
                    <a:pt x="84" y="221"/>
                  </a:lnTo>
                  <a:lnTo>
                    <a:pt x="84" y="218"/>
                  </a:lnTo>
                  <a:lnTo>
                    <a:pt x="81" y="216"/>
                  </a:lnTo>
                  <a:lnTo>
                    <a:pt x="81" y="214"/>
                  </a:lnTo>
                  <a:lnTo>
                    <a:pt x="79" y="211"/>
                  </a:lnTo>
                  <a:lnTo>
                    <a:pt x="78" y="208"/>
                  </a:lnTo>
                  <a:lnTo>
                    <a:pt x="77" y="205"/>
                  </a:lnTo>
                  <a:lnTo>
                    <a:pt x="75" y="202"/>
                  </a:lnTo>
                  <a:lnTo>
                    <a:pt x="74" y="198"/>
                  </a:lnTo>
                  <a:lnTo>
                    <a:pt x="73" y="195"/>
                  </a:lnTo>
                  <a:lnTo>
                    <a:pt x="73" y="191"/>
                  </a:lnTo>
                  <a:lnTo>
                    <a:pt x="72" y="189"/>
                  </a:lnTo>
                  <a:lnTo>
                    <a:pt x="72" y="185"/>
                  </a:lnTo>
                  <a:lnTo>
                    <a:pt x="71" y="184"/>
                  </a:lnTo>
                  <a:lnTo>
                    <a:pt x="71" y="182"/>
                  </a:lnTo>
                  <a:lnTo>
                    <a:pt x="71" y="180"/>
                  </a:lnTo>
                  <a:lnTo>
                    <a:pt x="71" y="178"/>
                  </a:lnTo>
                  <a:lnTo>
                    <a:pt x="71" y="178"/>
                  </a:lnTo>
                  <a:lnTo>
                    <a:pt x="71" y="177"/>
                  </a:lnTo>
                  <a:lnTo>
                    <a:pt x="68" y="171"/>
                  </a:lnTo>
                  <a:lnTo>
                    <a:pt x="67" y="164"/>
                  </a:lnTo>
                  <a:lnTo>
                    <a:pt x="65" y="154"/>
                  </a:lnTo>
                  <a:lnTo>
                    <a:pt x="61" y="142"/>
                  </a:lnTo>
                  <a:lnTo>
                    <a:pt x="59" y="130"/>
                  </a:lnTo>
                  <a:lnTo>
                    <a:pt x="55" y="118"/>
                  </a:lnTo>
                  <a:lnTo>
                    <a:pt x="52" y="108"/>
                  </a:lnTo>
                  <a:lnTo>
                    <a:pt x="49" y="98"/>
                  </a:lnTo>
                  <a:lnTo>
                    <a:pt x="46" y="91"/>
                  </a:lnTo>
                  <a:lnTo>
                    <a:pt x="43" y="85"/>
                  </a:lnTo>
                  <a:lnTo>
                    <a:pt x="42" y="80"/>
                  </a:lnTo>
                  <a:lnTo>
                    <a:pt x="41" y="78"/>
                  </a:lnTo>
                  <a:lnTo>
                    <a:pt x="40" y="74"/>
                  </a:lnTo>
                  <a:lnTo>
                    <a:pt x="39" y="71"/>
                  </a:lnTo>
                  <a:lnTo>
                    <a:pt x="39" y="67"/>
                  </a:lnTo>
                  <a:lnTo>
                    <a:pt x="36" y="64"/>
                  </a:lnTo>
                  <a:lnTo>
                    <a:pt x="33" y="58"/>
                  </a:lnTo>
                  <a:lnTo>
                    <a:pt x="30" y="51"/>
                  </a:lnTo>
                  <a:lnTo>
                    <a:pt x="25" y="41"/>
                  </a:lnTo>
                  <a:lnTo>
                    <a:pt x="19" y="32"/>
                  </a:lnTo>
                  <a:lnTo>
                    <a:pt x="15" y="22"/>
                  </a:lnTo>
                  <a:lnTo>
                    <a:pt x="11" y="16"/>
                  </a:lnTo>
                  <a:lnTo>
                    <a:pt x="9" y="11"/>
                  </a:lnTo>
                  <a:lnTo>
                    <a:pt x="6" y="7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7" name="Freeform 285">
              <a:extLst>
                <a:ext uri="{FF2B5EF4-FFF2-40B4-BE49-F238E27FC236}">
                  <a16:creationId xmlns:a16="http://schemas.microsoft.com/office/drawing/2014/main" id="{D29EB85C-E8FF-C101-149A-73A782485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" y="2413"/>
              <a:ext cx="17" cy="31"/>
            </a:xfrm>
            <a:custGeom>
              <a:avLst/>
              <a:gdLst>
                <a:gd name="T0" fmla="*/ 0 w 50"/>
                <a:gd name="T1" fmla="*/ 0 h 93"/>
                <a:gd name="T2" fmla="*/ 1 w 50"/>
                <a:gd name="T3" fmla="*/ 1 h 93"/>
                <a:gd name="T4" fmla="*/ 2 w 50"/>
                <a:gd name="T5" fmla="*/ 2 h 93"/>
                <a:gd name="T6" fmla="*/ 5 w 50"/>
                <a:gd name="T7" fmla="*/ 5 h 93"/>
                <a:gd name="T8" fmla="*/ 8 w 50"/>
                <a:gd name="T9" fmla="*/ 8 h 93"/>
                <a:gd name="T10" fmla="*/ 10 w 50"/>
                <a:gd name="T11" fmla="*/ 12 h 93"/>
                <a:gd name="T12" fmla="*/ 14 w 50"/>
                <a:gd name="T13" fmla="*/ 16 h 93"/>
                <a:gd name="T14" fmla="*/ 19 w 50"/>
                <a:gd name="T15" fmla="*/ 21 h 93"/>
                <a:gd name="T16" fmla="*/ 21 w 50"/>
                <a:gd name="T17" fmla="*/ 26 h 93"/>
                <a:gd name="T18" fmla="*/ 26 w 50"/>
                <a:gd name="T19" fmla="*/ 32 h 93"/>
                <a:gd name="T20" fmla="*/ 28 w 50"/>
                <a:gd name="T21" fmla="*/ 37 h 93"/>
                <a:gd name="T22" fmla="*/ 32 w 50"/>
                <a:gd name="T23" fmla="*/ 41 h 93"/>
                <a:gd name="T24" fmla="*/ 34 w 50"/>
                <a:gd name="T25" fmla="*/ 46 h 93"/>
                <a:gd name="T26" fmla="*/ 36 w 50"/>
                <a:gd name="T27" fmla="*/ 52 h 93"/>
                <a:gd name="T28" fmla="*/ 37 w 50"/>
                <a:gd name="T29" fmla="*/ 57 h 93"/>
                <a:gd name="T30" fmla="*/ 39 w 50"/>
                <a:gd name="T31" fmla="*/ 60 h 93"/>
                <a:gd name="T32" fmla="*/ 40 w 50"/>
                <a:gd name="T33" fmla="*/ 64 h 93"/>
                <a:gd name="T34" fmla="*/ 41 w 50"/>
                <a:gd name="T35" fmla="*/ 68 h 93"/>
                <a:gd name="T36" fmla="*/ 41 w 50"/>
                <a:gd name="T37" fmla="*/ 70 h 93"/>
                <a:gd name="T38" fmla="*/ 43 w 50"/>
                <a:gd name="T39" fmla="*/ 70 h 93"/>
                <a:gd name="T40" fmla="*/ 43 w 50"/>
                <a:gd name="T41" fmla="*/ 71 h 93"/>
                <a:gd name="T42" fmla="*/ 50 w 50"/>
                <a:gd name="T4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0" h="93">
                  <a:moveTo>
                    <a:pt x="0" y="0"/>
                  </a:moveTo>
                  <a:lnTo>
                    <a:pt x="1" y="1"/>
                  </a:lnTo>
                  <a:lnTo>
                    <a:pt x="2" y="2"/>
                  </a:lnTo>
                  <a:lnTo>
                    <a:pt x="5" y="5"/>
                  </a:lnTo>
                  <a:lnTo>
                    <a:pt x="8" y="8"/>
                  </a:lnTo>
                  <a:lnTo>
                    <a:pt x="10" y="12"/>
                  </a:lnTo>
                  <a:lnTo>
                    <a:pt x="14" y="16"/>
                  </a:lnTo>
                  <a:lnTo>
                    <a:pt x="19" y="21"/>
                  </a:lnTo>
                  <a:lnTo>
                    <a:pt x="21" y="26"/>
                  </a:lnTo>
                  <a:lnTo>
                    <a:pt x="26" y="32"/>
                  </a:lnTo>
                  <a:lnTo>
                    <a:pt x="28" y="37"/>
                  </a:lnTo>
                  <a:lnTo>
                    <a:pt x="32" y="41"/>
                  </a:lnTo>
                  <a:lnTo>
                    <a:pt x="34" y="46"/>
                  </a:lnTo>
                  <a:lnTo>
                    <a:pt x="36" y="52"/>
                  </a:lnTo>
                  <a:lnTo>
                    <a:pt x="37" y="57"/>
                  </a:lnTo>
                  <a:lnTo>
                    <a:pt x="39" y="60"/>
                  </a:lnTo>
                  <a:lnTo>
                    <a:pt x="40" y="64"/>
                  </a:lnTo>
                  <a:lnTo>
                    <a:pt x="41" y="68"/>
                  </a:lnTo>
                  <a:lnTo>
                    <a:pt x="41" y="70"/>
                  </a:lnTo>
                  <a:lnTo>
                    <a:pt x="43" y="70"/>
                  </a:lnTo>
                  <a:lnTo>
                    <a:pt x="43" y="71"/>
                  </a:lnTo>
                  <a:lnTo>
                    <a:pt x="50" y="93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8" name="Freeform 286">
              <a:extLst>
                <a:ext uri="{FF2B5EF4-FFF2-40B4-BE49-F238E27FC236}">
                  <a16:creationId xmlns:a16="http://schemas.microsoft.com/office/drawing/2014/main" id="{12D9A8F5-FB28-DFB4-AEA3-10141EAE1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" y="2358"/>
              <a:ext cx="15" cy="54"/>
            </a:xfrm>
            <a:custGeom>
              <a:avLst/>
              <a:gdLst>
                <a:gd name="T0" fmla="*/ 44 w 44"/>
                <a:gd name="T1" fmla="*/ 162 h 162"/>
                <a:gd name="T2" fmla="*/ 43 w 44"/>
                <a:gd name="T3" fmla="*/ 160 h 162"/>
                <a:gd name="T4" fmla="*/ 42 w 44"/>
                <a:gd name="T5" fmla="*/ 154 h 162"/>
                <a:gd name="T6" fmla="*/ 38 w 44"/>
                <a:gd name="T7" fmla="*/ 146 h 162"/>
                <a:gd name="T8" fmla="*/ 36 w 44"/>
                <a:gd name="T9" fmla="*/ 134 h 162"/>
                <a:gd name="T10" fmla="*/ 32 w 44"/>
                <a:gd name="T11" fmla="*/ 121 h 162"/>
                <a:gd name="T12" fmla="*/ 29 w 44"/>
                <a:gd name="T13" fmla="*/ 109 h 162"/>
                <a:gd name="T14" fmla="*/ 25 w 44"/>
                <a:gd name="T15" fmla="*/ 96 h 162"/>
                <a:gd name="T16" fmla="*/ 23 w 44"/>
                <a:gd name="T17" fmla="*/ 85 h 162"/>
                <a:gd name="T18" fmla="*/ 22 w 44"/>
                <a:gd name="T19" fmla="*/ 78 h 162"/>
                <a:gd name="T20" fmla="*/ 21 w 44"/>
                <a:gd name="T21" fmla="*/ 73 h 162"/>
                <a:gd name="T22" fmla="*/ 17 w 44"/>
                <a:gd name="T23" fmla="*/ 59 h 162"/>
                <a:gd name="T24" fmla="*/ 16 w 44"/>
                <a:gd name="T25" fmla="*/ 48 h 162"/>
                <a:gd name="T26" fmla="*/ 13 w 44"/>
                <a:gd name="T27" fmla="*/ 39 h 162"/>
                <a:gd name="T28" fmla="*/ 12 w 44"/>
                <a:gd name="T29" fmla="*/ 31 h 162"/>
                <a:gd name="T30" fmla="*/ 10 w 44"/>
                <a:gd name="T31" fmla="*/ 25 h 162"/>
                <a:gd name="T32" fmla="*/ 7 w 44"/>
                <a:gd name="T33" fmla="*/ 20 h 162"/>
                <a:gd name="T34" fmla="*/ 6 w 44"/>
                <a:gd name="T35" fmla="*/ 15 h 162"/>
                <a:gd name="T36" fmla="*/ 4 w 44"/>
                <a:gd name="T37" fmla="*/ 10 h 162"/>
                <a:gd name="T38" fmla="*/ 3 w 44"/>
                <a:gd name="T39" fmla="*/ 5 h 162"/>
                <a:gd name="T40" fmla="*/ 0 w 44"/>
                <a:gd name="T4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162">
                  <a:moveTo>
                    <a:pt x="44" y="162"/>
                  </a:moveTo>
                  <a:lnTo>
                    <a:pt x="43" y="160"/>
                  </a:lnTo>
                  <a:lnTo>
                    <a:pt x="42" y="154"/>
                  </a:lnTo>
                  <a:lnTo>
                    <a:pt x="38" y="146"/>
                  </a:lnTo>
                  <a:lnTo>
                    <a:pt x="36" y="134"/>
                  </a:lnTo>
                  <a:lnTo>
                    <a:pt x="32" y="121"/>
                  </a:lnTo>
                  <a:lnTo>
                    <a:pt x="29" y="109"/>
                  </a:lnTo>
                  <a:lnTo>
                    <a:pt x="25" y="96"/>
                  </a:lnTo>
                  <a:lnTo>
                    <a:pt x="23" y="85"/>
                  </a:lnTo>
                  <a:lnTo>
                    <a:pt x="22" y="78"/>
                  </a:lnTo>
                  <a:lnTo>
                    <a:pt x="21" y="73"/>
                  </a:lnTo>
                  <a:lnTo>
                    <a:pt x="17" y="59"/>
                  </a:lnTo>
                  <a:lnTo>
                    <a:pt x="16" y="48"/>
                  </a:lnTo>
                  <a:lnTo>
                    <a:pt x="13" y="39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7" y="20"/>
                  </a:lnTo>
                  <a:lnTo>
                    <a:pt x="6" y="15"/>
                  </a:lnTo>
                  <a:lnTo>
                    <a:pt x="4" y="10"/>
                  </a:lnTo>
                  <a:lnTo>
                    <a:pt x="3" y="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59" name="Freeform 287">
              <a:extLst>
                <a:ext uri="{FF2B5EF4-FFF2-40B4-BE49-F238E27FC236}">
                  <a16:creationId xmlns:a16="http://schemas.microsoft.com/office/drawing/2014/main" id="{6F349476-8F80-4896-31E4-F1EF85B1F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2263"/>
              <a:ext cx="259" cy="397"/>
            </a:xfrm>
            <a:custGeom>
              <a:avLst/>
              <a:gdLst>
                <a:gd name="T0" fmla="*/ 101 w 777"/>
                <a:gd name="T1" fmla="*/ 672 h 1192"/>
                <a:gd name="T2" fmla="*/ 146 w 777"/>
                <a:gd name="T3" fmla="*/ 708 h 1192"/>
                <a:gd name="T4" fmla="*/ 258 w 777"/>
                <a:gd name="T5" fmla="*/ 725 h 1192"/>
                <a:gd name="T6" fmla="*/ 281 w 777"/>
                <a:gd name="T7" fmla="*/ 737 h 1192"/>
                <a:gd name="T8" fmla="*/ 299 w 777"/>
                <a:gd name="T9" fmla="*/ 778 h 1192"/>
                <a:gd name="T10" fmla="*/ 360 w 777"/>
                <a:gd name="T11" fmla="*/ 791 h 1192"/>
                <a:gd name="T12" fmla="*/ 405 w 777"/>
                <a:gd name="T13" fmla="*/ 797 h 1192"/>
                <a:gd name="T14" fmla="*/ 420 w 777"/>
                <a:gd name="T15" fmla="*/ 799 h 1192"/>
                <a:gd name="T16" fmla="*/ 442 w 777"/>
                <a:gd name="T17" fmla="*/ 798 h 1192"/>
                <a:gd name="T18" fmla="*/ 487 w 777"/>
                <a:gd name="T19" fmla="*/ 796 h 1192"/>
                <a:gd name="T20" fmla="*/ 505 w 777"/>
                <a:gd name="T21" fmla="*/ 796 h 1192"/>
                <a:gd name="T22" fmla="*/ 519 w 777"/>
                <a:gd name="T23" fmla="*/ 793 h 1192"/>
                <a:gd name="T24" fmla="*/ 551 w 777"/>
                <a:gd name="T25" fmla="*/ 783 h 1192"/>
                <a:gd name="T26" fmla="*/ 586 w 777"/>
                <a:gd name="T27" fmla="*/ 778 h 1192"/>
                <a:gd name="T28" fmla="*/ 596 w 777"/>
                <a:gd name="T29" fmla="*/ 802 h 1192"/>
                <a:gd name="T30" fmla="*/ 600 w 777"/>
                <a:gd name="T31" fmla="*/ 862 h 1192"/>
                <a:gd name="T32" fmla="*/ 597 w 777"/>
                <a:gd name="T33" fmla="*/ 896 h 1192"/>
                <a:gd name="T34" fmla="*/ 565 w 777"/>
                <a:gd name="T35" fmla="*/ 928 h 1192"/>
                <a:gd name="T36" fmla="*/ 554 w 777"/>
                <a:gd name="T37" fmla="*/ 936 h 1192"/>
                <a:gd name="T38" fmla="*/ 542 w 777"/>
                <a:gd name="T39" fmla="*/ 942 h 1192"/>
                <a:gd name="T40" fmla="*/ 498 w 777"/>
                <a:gd name="T41" fmla="*/ 966 h 1192"/>
                <a:gd name="T42" fmla="*/ 467 w 777"/>
                <a:gd name="T43" fmla="*/ 997 h 1192"/>
                <a:gd name="T44" fmla="*/ 487 w 777"/>
                <a:gd name="T45" fmla="*/ 1035 h 1192"/>
                <a:gd name="T46" fmla="*/ 543 w 777"/>
                <a:gd name="T47" fmla="*/ 1025 h 1192"/>
                <a:gd name="T48" fmla="*/ 637 w 777"/>
                <a:gd name="T49" fmla="*/ 981 h 1192"/>
                <a:gd name="T50" fmla="*/ 571 w 777"/>
                <a:gd name="T51" fmla="*/ 1044 h 1192"/>
                <a:gd name="T52" fmla="*/ 571 w 777"/>
                <a:gd name="T53" fmla="*/ 1076 h 1192"/>
                <a:gd name="T54" fmla="*/ 594 w 777"/>
                <a:gd name="T55" fmla="*/ 1089 h 1192"/>
                <a:gd name="T56" fmla="*/ 647 w 777"/>
                <a:gd name="T57" fmla="*/ 1066 h 1192"/>
                <a:gd name="T58" fmla="*/ 681 w 777"/>
                <a:gd name="T59" fmla="*/ 1049 h 1192"/>
                <a:gd name="T60" fmla="*/ 698 w 777"/>
                <a:gd name="T61" fmla="*/ 1037 h 1192"/>
                <a:gd name="T62" fmla="*/ 711 w 777"/>
                <a:gd name="T63" fmla="*/ 1019 h 1192"/>
                <a:gd name="T64" fmla="*/ 720 w 777"/>
                <a:gd name="T65" fmla="*/ 1025 h 1192"/>
                <a:gd name="T66" fmla="*/ 722 w 777"/>
                <a:gd name="T67" fmla="*/ 1064 h 1192"/>
                <a:gd name="T68" fmla="*/ 724 w 777"/>
                <a:gd name="T69" fmla="*/ 1080 h 1192"/>
                <a:gd name="T70" fmla="*/ 724 w 777"/>
                <a:gd name="T71" fmla="*/ 1097 h 1192"/>
                <a:gd name="T72" fmla="*/ 720 w 777"/>
                <a:gd name="T73" fmla="*/ 1157 h 1192"/>
                <a:gd name="T74" fmla="*/ 741 w 777"/>
                <a:gd name="T75" fmla="*/ 1192 h 1192"/>
                <a:gd name="T76" fmla="*/ 764 w 777"/>
                <a:gd name="T77" fmla="*/ 1185 h 1192"/>
                <a:gd name="T78" fmla="*/ 768 w 777"/>
                <a:gd name="T79" fmla="*/ 1150 h 1192"/>
                <a:gd name="T80" fmla="*/ 771 w 777"/>
                <a:gd name="T81" fmla="*/ 1123 h 1192"/>
                <a:gd name="T82" fmla="*/ 773 w 777"/>
                <a:gd name="T83" fmla="*/ 1097 h 1192"/>
                <a:gd name="T84" fmla="*/ 773 w 777"/>
                <a:gd name="T85" fmla="*/ 1075 h 1192"/>
                <a:gd name="T86" fmla="*/ 776 w 777"/>
                <a:gd name="T87" fmla="*/ 1049 h 1192"/>
                <a:gd name="T88" fmla="*/ 776 w 777"/>
                <a:gd name="T89" fmla="*/ 1031 h 1192"/>
                <a:gd name="T90" fmla="*/ 771 w 777"/>
                <a:gd name="T91" fmla="*/ 1010 h 1192"/>
                <a:gd name="T92" fmla="*/ 765 w 777"/>
                <a:gd name="T93" fmla="*/ 975 h 1192"/>
                <a:gd name="T94" fmla="*/ 764 w 777"/>
                <a:gd name="T95" fmla="*/ 905 h 1192"/>
                <a:gd name="T96" fmla="*/ 767 w 777"/>
                <a:gd name="T97" fmla="*/ 827 h 1192"/>
                <a:gd name="T98" fmla="*/ 751 w 777"/>
                <a:gd name="T99" fmla="*/ 754 h 1192"/>
                <a:gd name="T100" fmla="*/ 721 w 777"/>
                <a:gd name="T101" fmla="*/ 631 h 1192"/>
                <a:gd name="T102" fmla="*/ 345 w 777"/>
                <a:gd name="T103" fmla="*/ 127 h 1192"/>
                <a:gd name="T104" fmla="*/ 140 w 777"/>
                <a:gd name="T105" fmla="*/ 18 h 1192"/>
                <a:gd name="T106" fmla="*/ 72 w 777"/>
                <a:gd name="T107" fmla="*/ 127 h 1192"/>
                <a:gd name="T108" fmla="*/ 29 w 777"/>
                <a:gd name="T109" fmla="*/ 278 h 1192"/>
                <a:gd name="T110" fmla="*/ 8 w 777"/>
                <a:gd name="T111" fmla="*/ 446 h 1192"/>
                <a:gd name="T112" fmla="*/ 38 w 777"/>
                <a:gd name="T113" fmla="*/ 58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77" h="1192">
                  <a:moveTo>
                    <a:pt x="57" y="643"/>
                  </a:moveTo>
                  <a:lnTo>
                    <a:pt x="62" y="647"/>
                  </a:lnTo>
                  <a:lnTo>
                    <a:pt x="68" y="652"/>
                  </a:lnTo>
                  <a:lnTo>
                    <a:pt x="72" y="655"/>
                  </a:lnTo>
                  <a:lnTo>
                    <a:pt x="78" y="659"/>
                  </a:lnTo>
                  <a:lnTo>
                    <a:pt x="84" y="662"/>
                  </a:lnTo>
                  <a:lnTo>
                    <a:pt x="90" y="666"/>
                  </a:lnTo>
                  <a:lnTo>
                    <a:pt x="96" y="668"/>
                  </a:lnTo>
                  <a:lnTo>
                    <a:pt x="101" y="672"/>
                  </a:lnTo>
                  <a:lnTo>
                    <a:pt x="106" y="675"/>
                  </a:lnTo>
                  <a:lnTo>
                    <a:pt x="109" y="679"/>
                  </a:lnTo>
                  <a:lnTo>
                    <a:pt x="114" y="684"/>
                  </a:lnTo>
                  <a:lnTo>
                    <a:pt x="120" y="689"/>
                  </a:lnTo>
                  <a:lnTo>
                    <a:pt x="125" y="693"/>
                  </a:lnTo>
                  <a:lnTo>
                    <a:pt x="131" y="697"/>
                  </a:lnTo>
                  <a:lnTo>
                    <a:pt x="137" y="700"/>
                  </a:lnTo>
                  <a:lnTo>
                    <a:pt x="141" y="704"/>
                  </a:lnTo>
                  <a:lnTo>
                    <a:pt x="146" y="708"/>
                  </a:lnTo>
                  <a:lnTo>
                    <a:pt x="151" y="710"/>
                  </a:lnTo>
                  <a:lnTo>
                    <a:pt x="156" y="712"/>
                  </a:lnTo>
                  <a:lnTo>
                    <a:pt x="161" y="715"/>
                  </a:lnTo>
                  <a:lnTo>
                    <a:pt x="171" y="718"/>
                  </a:lnTo>
                  <a:lnTo>
                    <a:pt x="188" y="721"/>
                  </a:lnTo>
                  <a:lnTo>
                    <a:pt x="205" y="723"/>
                  </a:lnTo>
                  <a:lnTo>
                    <a:pt x="223" y="724"/>
                  </a:lnTo>
                  <a:lnTo>
                    <a:pt x="242" y="725"/>
                  </a:lnTo>
                  <a:lnTo>
                    <a:pt x="258" y="725"/>
                  </a:lnTo>
                  <a:lnTo>
                    <a:pt x="274" y="724"/>
                  </a:lnTo>
                  <a:lnTo>
                    <a:pt x="286" y="724"/>
                  </a:lnTo>
                  <a:lnTo>
                    <a:pt x="293" y="724"/>
                  </a:lnTo>
                  <a:lnTo>
                    <a:pt x="294" y="724"/>
                  </a:lnTo>
                  <a:lnTo>
                    <a:pt x="293" y="724"/>
                  </a:lnTo>
                  <a:lnTo>
                    <a:pt x="290" y="725"/>
                  </a:lnTo>
                  <a:lnTo>
                    <a:pt x="287" y="729"/>
                  </a:lnTo>
                  <a:lnTo>
                    <a:pt x="284" y="733"/>
                  </a:lnTo>
                  <a:lnTo>
                    <a:pt x="281" y="737"/>
                  </a:lnTo>
                  <a:lnTo>
                    <a:pt x="280" y="741"/>
                  </a:lnTo>
                  <a:lnTo>
                    <a:pt x="277" y="747"/>
                  </a:lnTo>
                  <a:lnTo>
                    <a:pt x="276" y="753"/>
                  </a:lnTo>
                  <a:lnTo>
                    <a:pt x="277" y="759"/>
                  </a:lnTo>
                  <a:lnTo>
                    <a:pt x="280" y="763"/>
                  </a:lnTo>
                  <a:lnTo>
                    <a:pt x="283" y="769"/>
                  </a:lnTo>
                  <a:lnTo>
                    <a:pt x="288" y="772"/>
                  </a:lnTo>
                  <a:lnTo>
                    <a:pt x="293" y="775"/>
                  </a:lnTo>
                  <a:lnTo>
                    <a:pt x="299" y="778"/>
                  </a:lnTo>
                  <a:lnTo>
                    <a:pt x="305" y="780"/>
                  </a:lnTo>
                  <a:lnTo>
                    <a:pt x="311" y="783"/>
                  </a:lnTo>
                  <a:lnTo>
                    <a:pt x="315" y="783"/>
                  </a:lnTo>
                  <a:lnTo>
                    <a:pt x="319" y="784"/>
                  </a:lnTo>
                  <a:lnTo>
                    <a:pt x="323" y="785"/>
                  </a:lnTo>
                  <a:lnTo>
                    <a:pt x="323" y="785"/>
                  </a:lnTo>
                  <a:lnTo>
                    <a:pt x="358" y="791"/>
                  </a:lnTo>
                  <a:lnTo>
                    <a:pt x="358" y="791"/>
                  </a:lnTo>
                  <a:lnTo>
                    <a:pt x="360" y="791"/>
                  </a:lnTo>
                  <a:lnTo>
                    <a:pt x="361" y="792"/>
                  </a:lnTo>
                  <a:lnTo>
                    <a:pt x="363" y="793"/>
                  </a:lnTo>
                  <a:lnTo>
                    <a:pt x="367" y="793"/>
                  </a:lnTo>
                  <a:lnTo>
                    <a:pt x="372" y="794"/>
                  </a:lnTo>
                  <a:lnTo>
                    <a:pt x="377" y="796"/>
                  </a:lnTo>
                  <a:lnTo>
                    <a:pt x="385" y="796"/>
                  </a:lnTo>
                  <a:lnTo>
                    <a:pt x="393" y="796"/>
                  </a:lnTo>
                  <a:lnTo>
                    <a:pt x="404" y="797"/>
                  </a:lnTo>
                  <a:lnTo>
                    <a:pt x="405" y="797"/>
                  </a:lnTo>
                  <a:lnTo>
                    <a:pt x="406" y="797"/>
                  </a:lnTo>
                  <a:lnTo>
                    <a:pt x="408" y="798"/>
                  </a:lnTo>
                  <a:lnTo>
                    <a:pt x="410" y="798"/>
                  </a:lnTo>
                  <a:lnTo>
                    <a:pt x="412" y="798"/>
                  </a:lnTo>
                  <a:lnTo>
                    <a:pt x="413" y="798"/>
                  </a:lnTo>
                  <a:lnTo>
                    <a:pt x="414" y="799"/>
                  </a:lnTo>
                  <a:lnTo>
                    <a:pt x="417" y="799"/>
                  </a:lnTo>
                  <a:lnTo>
                    <a:pt x="418" y="799"/>
                  </a:lnTo>
                  <a:lnTo>
                    <a:pt x="420" y="799"/>
                  </a:lnTo>
                  <a:lnTo>
                    <a:pt x="422" y="799"/>
                  </a:lnTo>
                  <a:lnTo>
                    <a:pt x="423" y="799"/>
                  </a:lnTo>
                  <a:lnTo>
                    <a:pt x="425" y="799"/>
                  </a:lnTo>
                  <a:lnTo>
                    <a:pt x="428" y="799"/>
                  </a:lnTo>
                  <a:lnTo>
                    <a:pt x="431" y="798"/>
                  </a:lnTo>
                  <a:lnTo>
                    <a:pt x="433" y="798"/>
                  </a:lnTo>
                  <a:lnTo>
                    <a:pt x="437" y="798"/>
                  </a:lnTo>
                  <a:lnTo>
                    <a:pt x="439" y="798"/>
                  </a:lnTo>
                  <a:lnTo>
                    <a:pt x="442" y="798"/>
                  </a:lnTo>
                  <a:lnTo>
                    <a:pt x="443" y="797"/>
                  </a:lnTo>
                  <a:lnTo>
                    <a:pt x="449" y="797"/>
                  </a:lnTo>
                  <a:lnTo>
                    <a:pt x="455" y="796"/>
                  </a:lnTo>
                  <a:lnTo>
                    <a:pt x="462" y="796"/>
                  </a:lnTo>
                  <a:lnTo>
                    <a:pt x="468" y="796"/>
                  </a:lnTo>
                  <a:lnTo>
                    <a:pt x="474" y="796"/>
                  </a:lnTo>
                  <a:lnTo>
                    <a:pt x="479" y="796"/>
                  </a:lnTo>
                  <a:lnTo>
                    <a:pt x="484" y="796"/>
                  </a:lnTo>
                  <a:lnTo>
                    <a:pt x="487" y="796"/>
                  </a:lnTo>
                  <a:lnTo>
                    <a:pt x="491" y="796"/>
                  </a:lnTo>
                  <a:lnTo>
                    <a:pt x="493" y="796"/>
                  </a:lnTo>
                  <a:lnTo>
                    <a:pt x="495" y="796"/>
                  </a:lnTo>
                  <a:lnTo>
                    <a:pt x="498" y="796"/>
                  </a:lnTo>
                  <a:lnTo>
                    <a:pt x="498" y="796"/>
                  </a:lnTo>
                  <a:lnTo>
                    <a:pt x="500" y="796"/>
                  </a:lnTo>
                  <a:lnTo>
                    <a:pt x="501" y="796"/>
                  </a:lnTo>
                  <a:lnTo>
                    <a:pt x="503" y="796"/>
                  </a:lnTo>
                  <a:lnTo>
                    <a:pt x="505" y="796"/>
                  </a:lnTo>
                  <a:lnTo>
                    <a:pt x="506" y="796"/>
                  </a:lnTo>
                  <a:lnTo>
                    <a:pt x="507" y="796"/>
                  </a:lnTo>
                  <a:lnTo>
                    <a:pt x="509" y="796"/>
                  </a:lnTo>
                  <a:lnTo>
                    <a:pt x="511" y="794"/>
                  </a:lnTo>
                  <a:lnTo>
                    <a:pt x="512" y="794"/>
                  </a:lnTo>
                  <a:lnTo>
                    <a:pt x="515" y="793"/>
                  </a:lnTo>
                  <a:lnTo>
                    <a:pt x="517" y="793"/>
                  </a:lnTo>
                  <a:lnTo>
                    <a:pt x="518" y="793"/>
                  </a:lnTo>
                  <a:lnTo>
                    <a:pt x="519" y="793"/>
                  </a:lnTo>
                  <a:lnTo>
                    <a:pt x="522" y="792"/>
                  </a:lnTo>
                  <a:lnTo>
                    <a:pt x="524" y="791"/>
                  </a:lnTo>
                  <a:lnTo>
                    <a:pt x="525" y="791"/>
                  </a:lnTo>
                  <a:lnTo>
                    <a:pt x="528" y="790"/>
                  </a:lnTo>
                  <a:lnTo>
                    <a:pt x="530" y="787"/>
                  </a:lnTo>
                  <a:lnTo>
                    <a:pt x="535" y="787"/>
                  </a:lnTo>
                  <a:lnTo>
                    <a:pt x="540" y="785"/>
                  </a:lnTo>
                  <a:lnTo>
                    <a:pt x="546" y="784"/>
                  </a:lnTo>
                  <a:lnTo>
                    <a:pt x="551" y="783"/>
                  </a:lnTo>
                  <a:lnTo>
                    <a:pt x="557" y="780"/>
                  </a:lnTo>
                  <a:lnTo>
                    <a:pt x="563" y="780"/>
                  </a:lnTo>
                  <a:lnTo>
                    <a:pt x="569" y="779"/>
                  </a:lnTo>
                  <a:lnTo>
                    <a:pt x="574" y="778"/>
                  </a:lnTo>
                  <a:lnTo>
                    <a:pt x="579" y="777"/>
                  </a:lnTo>
                  <a:lnTo>
                    <a:pt x="581" y="777"/>
                  </a:lnTo>
                  <a:lnTo>
                    <a:pt x="584" y="777"/>
                  </a:lnTo>
                  <a:lnTo>
                    <a:pt x="585" y="777"/>
                  </a:lnTo>
                  <a:lnTo>
                    <a:pt x="586" y="778"/>
                  </a:lnTo>
                  <a:lnTo>
                    <a:pt x="588" y="779"/>
                  </a:lnTo>
                  <a:lnTo>
                    <a:pt x="590" y="780"/>
                  </a:lnTo>
                  <a:lnTo>
                    <a:pt x="591" y="780"/>
                  </a:lnTo>
                  <a:lnTo>
                    <a:pt x="591" y="781"/>
                  </a:lnTo>
                  <a:lnTo>
                    <a:pt x="592" y="783"/>
                  </a:lnTo>
                  <a:lnTo>
                    <a:pt x="593" y="784"/>
                  </a:lnTo>
                  <a:lnTo>
                    <a:pt x="593" y="787"/>
                  </a:lnTo>
                  <a:lnTo>
                    <a:pt x="594" y="793"/>
                  </a:lnTo>
                  <a:lnTo>
                    <a:pt x="596" y="802"/>
                  </a:lnTo>
                  <a:lnTo>
                    <a:pt x="597" y="812"/>
                  </a:lnTo>
                  <a:lnTo>
                    <a:pt x="598" y="822"/>
                  </a:lnTo>
                  <a:lnTo>
                    <a:pt x="599" y="831"/>
                  </a:lnTo>
                  <a:lnTo>
                    <a:pt x="600" y="841"/>
                  </a:lnTo>
                  <a:lnTo>
                    <a:pt x="600" y="849"/>
                  </a:lnTo>
                  <a:lnTo>
                    <a:pt x="600" y="855"/>
                  </a:lnTo>
                  <a:lnTo>
                    <a:pt x="600" y="857"/>
                  </a:lnTo>
                  <a:lnTo>
                    <a:pt x="600" y="860"/>
                  </a:lnTo>
                  <a:lnTo>
                    <a:pt x="600" y="862"/>
                  </a:lnTo>
                  <a:lnTo>
                    <a:pt x="600" y="866"/>
                  </a:lnTo>
                  <a:lnTo>
                    <a:pt x="600" y="869"/>
                  </a:lnTo>
                  <a:lnTo>
                    <a:pt x="600" y="874"/>
                  </a:lnTo>
                  <a:lnTo>
                    <a:pt x="600" y="878"/>
                  </a:lnTo>
                  <a:lnTo>
                    <a:pt x="600" y="881"/>
                  </a:lnTo>
                  <a:lnTo>
                    <a:pt x="600" y="885"/>
                  </a:lnTo>
                  <a:lnTo>
                    <a:pt x="600" y="887"/>
                  </a:lnTo>
                  <a:lnTo>
                    <a:pt x="599" y="890"/>
                  </a:lnTo>
                  <a:lnTo>
                    <a:pt x="597" y="896"/>
                  </a:lnTo>
                  <a:lnTo>
                    <a:pt x="593" y="900"/>
                  </a:lnTo>
                  <a:lnTo>
                    <a:pt x="590" y="905"/>
                  </a:lnTo>
                  <a:lnTo>
                    <a:pt x="585" y="910"/>
                  </a:lnTo>
                  <a:lnTo>
                    <a:pt x="580" y="913"/>
                  </a:lnTo>
                  <a:lnTo>
                    <a:pt x="577" y="917"/>
                  </a:lnTo>
                  <a:lnTo>
                    <a:pt x="573" y="921"/>
                  </a:lnTo>
                  <a:lnTo>
                    <a:pt x="569" y="923"/>
                  </a:lnTo>
                  <a:lnTo>
                    <a:pt x="567" y="925"/>
                  </a:lnTo>
                  <a:lnTo>
                    <a:pt x="565" y="928"/>
                  </a:lnTo>
                  <a:lnTo>
                    <a:pt x="565" y="931"/>
                  </a:lnTo>
                  <a:lnTo>
                    <a:pt x="562" y="932"/>
                  </a:lnTo>
                  <a:lnTo>
                    <a:pt x="562" y="932"/>
                  </a:lnTo>
                  <a:lnTo>
                    <a:pt x="561" y="934"/>
                  </a:lnTo>
                  <a:lnTo>
                    <a:pt x="560" y="934"/>
                  </a:lnTo>
                  <a:lnTo>
                    <a:pt x="560" y="934"/>
                  </a:lnTo>
                  <a:lnTo>
                    <a:pt x="557" y="935"/>
                  </a:lnTo>
                  <a:lnTo>
                    <a:pt x="557" y="935"/>
                  </a:lnTo>
                  <a:lnTo>
                    <a:pt x="554" y="936"/>
                  </a:lnTo>
                  <a:lnTo>
                    <a:pt x="553" y="936"/>
                  </a:lnTo>
                  <a:lnTo>
                    <a:pt x="551" y="937"/>
                  </a:lnTo>
                  <a:lnTo>
                    <a:pt x="550" y="938"/>
                  </a:lnTo>
                  <a:lnTo>
                    <a:pt x="549" y="938"/>
                  </a:lnTo>
                  <a:lnTo>
                    <a:pt x="547" y="938"/>
                  </a:lnTo>
                  <a:lnTo>
                    <a:pt x="547" y="940"/>
                  </a:lnTo>
                  <a:lnTo>
                    <a:pt x="544" y="940"/>
                  </a:lnTo>
                  <a:lnTo>
                    <a:pt x="543" y="941"/>
                  </a:lnTo>
                  <a:lnTo>
                    <a:pt x="542" y="942"/>
                  </a:lnTo>
                  <a:lnTo>
                    <a:pt x="541" y="942"/>
                  </a:lnTo>
                  <a:lnTo>
                    <a:pt x="538" y="942"/>
                  </a:lnTo>
                  <a:lnTo>
                    <a:pt x="531" y="947"/>
                  </a:lnTo>
                  <a:lnTo>
                    <a:pt x="524" y="950"/>
                  </a:lnTo>
                  <a:lnTo>
                    <a:pt x="518" y="954"/>
                  </a:lnTo>
                  <a:lnTo>
                    <a:pt x="512" y="957"/>
                  </a:lnTo>
                  <a:lnTo>
                    <a:pt x="506" y="960"/>
                  </a:lnTo>
                  <a:lnTo>
                    <a:pt x="501" y="963"/>
                  </a:lnTo>
                  <a:lnTo>
                    <a:pt x="498" y="966"/>
                  </a:lnTo>
                  <a:lnTo>
                    <a:pt x="493" y="968"/>
                  </a:lnTo>
                  <a:lnTo>
                    <a:pt x="490" y="972"/>
                  </a:lnTo>
                  <a:lnTo>
                    <a:pt x="487" y="974"/>
                  </a:lnTo>
                  <a:lnTo>
                    <a:pt x="484" y="978"/>
                  </a:lnTo>
                  <a:lnTo>
                    <a:pt x="479" y="981"/>
                  </a:lnTo>
                  <a:lnTo>
                    <a:pt x="476" y="985"/>
                  </a:lnTo>
                  <a:lnTo>
                    <a:pt x="473" y="987"/>
                  </a:lnTo>
                  <a:lnTo>
                    <a:pt x="469" y="992"/>
                  </a:lnTo>
                  <a:lnTo>
                    <a:pt x="467" y="997"/>
                  </a:lnTo>
                  <a:lnTo>
                    <a:pt x="466" y="1001"/>
                  </a:lnTo>
                  <a:lnTo>
                    <a:pt x="464" y="1006"/>
                  </a:lnTo>
                  <a:lnTo>
                    <a:pt x="466" y="1012"/>
                  </a:lnTo>
                  <a:lnTo>
                    <a:pt x="467" y="1019"/>
                  </a:lnTo>
                  <a:lnTo>
                    <a:pt x="470" y="1025"/>
                  </a:lnTo>
                  <a:lnTo>
                    <a:pt x="474" y="1029"/>
                  </a:lnTo>
                  <a:lnTo>
                    <a:pt x="479" y="1031"/>
                  </a:lnTo>
                  <a:lnTo>
                    <a:pt x="482" y="1032"/>
                  </a:lnTo>
                  <a:lnTo>
                    <a:pt x="487" y="1035"/>
                  </a:lnTo>
                  <a:lnTo>
                    <a:pt x="492" y="1035"/>
                  </a:lnTo>
                  <a:lnTo>
                    <a:pt x="495" y="1035"/>
                  </a:lnTo>
                  <a:lnTo>
                    <a:pt x="499" y="1035"/>
                  </a:lnTo>
                  <a:lnTo>
                    <a:pt x="503" y="1035"/>
                  </a:lnTo>
                  <a:lnTo>
                    <a:pt x="506" y="1035"/>
                  </a:lnTo>
                  <a:lnTo>
                    <a:pt x="511" y="1034"/>
                  </a:lnTo>
                  <a:lnTo>
                    <a:pt x="519" y="1032"/>
                  </a:lnTo>
                  <a:lnTo>
                    <a:pt x="530" y="1029"/>
                  </a:lnTo>
                  <a:lnTo>
                    <a:pt x="543" y="1025"/>
                  </a:lnTo>
                  <a:lnTo>
                    <a:pt x="557" y="1020"/>
                  </a:lnTo>
                  <a:lnTo>
                    <a:pt x="571" y="1017"/>
                  </a:lnTo>
                  <a:lnTo>
                    <a:pt x="584" y="1012"/>
                  </a:lnTo>
                  <a:lnTo>
                    <a:pt x="593" y="1009"/>
                  </a:lnTo>
                  <a:lnTo>
                    <a:pt x="600" y="1006"/>
                  </a:lnTo>
                  <a:lnTo>
                    <a:pt x="604" y="1006"/>
                  </a:lnTo>
                  <a:lnTo>
                    <a:pt x="643" y="975"/>
                  </a:lnTo>
                  <a:lnTo>
                    <a:pt x="642" y="976"/>
                  </a:lnTo>
                  <a:lnTo>
                    <a:pt x="637" y="981"/>
                  </a:lnTo>
                  <a:lnTo>
                    <a:pt x="630" y="986"/>
                  </a:lnTo>
                  <a:lnTo>
                    <a:pt x="622" y="993"/>
                  </a:lnTo>
                  <a:lnTo>
                    <a:pt x="611" y="1000"/>
                  </a:lnTo>
                  <a:lnTo>
                    <a:pt x="602" y="1009"/>
                  </a:lnTo>
                  <a:lnTo>
                    <a:pt x="593" y="1017"/>
                  </a:lnTo>
                  <a:lnTo>
                    <a:pt x="584" y="1025"/>
                  </a:lnTo>
                  <a:lnTo>
                    <a:pt x="577" y="1032"/>
                  </a:lnTo>
                  <a:lnTo>
                    <a:pt x="573" y="1039"/>
                  </a:lnTo>
                  <a:lnTo>
                    <a:pt x="571" y="1044"/>
                  </a:lnTo>
                  <a:lnTo>
                    <a:pt x="569" y="1049"/>
                  </a:lnTo>
                  <a:lnTo>
                    <a:pt x="568" y="1054"/>
                  </a:lnTo>
                  <a:lnTo>
                    <a:pt x="567" y="1058"/>
                  </a:lnTo>
                  <a:lnTo>
                    <a:pt x="567" y="1062"/>
                  </a:lnTo>
                  <a:lnTo>
                    <a:pt x="567" y="1066"/>
                  </a:lnTo>
                  <a:lnTo>
                    <a:pt x="568" y="1069"/>
                  </a:lnTo>
                  <a:lnTo>
                    <a:pt x="568" y="1073"/>
                  </a:lnTo>
                  <a:lnTo>
                    <a:pt x="569" y="1075"/>
                  </a:lnTo>
                  <a:lnTo>
                    <a:pt x="571" y="1076"/>
                  </a:lnTo>
                  <a:lnTo>
                    <a:pt x="572" y="1079"/>
                  </a:lnTo>
                  <a:lnTo>
                    <a:pt x="573" y="1080"/>
                  </a:lnTo>
                  <a:lnTo>
                    <a:pt x="575" y="1081"/>
                  </a:lnTo>
                  <a:lnTo>
                    <a:pt x="578" y="1083"/>
                  </a:lnTo>
                  <a:lnTo>
                    <a:pt x="580" y="1086"/>
                  </a:lnTo>
                  <a:lnTo>
                    <a:pt x="584" y="1087"/>
                  </a:lnTo>
                  <a:lnTo>
                    <a:pt x="586" y="1089"/>
                  </a:lnTo>
                  <a:lnTo>
                    <a:pt x="591" y="1089"/>
                  </a:lnTo>
                  <a:lnTo>
                    <a:pt x="594" y="1089"/>
                  </a:lnTo>
                  <a:lnTo>
                    <a:pt x="599" y="1088"/>
                  </a:lnTo>
                  <a:lnTo>
                    <a:pt x="604" y="1087"/>
                  </a:lnTo>
                  <a:lnTo>
                    <a:pt x="608" y="1086"/>
                  </a:lnTo>
                  <a:lnTo>
                    <a:pt x="612" y="1083"/>
                  </a:lnTo>
                  <a:lnTo>
                    <a:pt x="618" y="1080"/>
                  </a:lnTo>
                  <a:lnTo>
                    <a:pt x="625" y="1078"/>
                  </a:lnTo>
                  <a:lnTo>
                    <a:pt x="633" y="1073"/>
                  </a:lnTo>
                  <a:lnTo>
                    <a:pt x="640" y="1070"/>
                  </a:lnTo>
                  <a:lnTo>
                    <a:pt x="647" y="1066"/>
                  </a:lnTo>
                  <a:lnTo>
                    <a:pt x="654" y="1062"/>
                  </a:lnTo>
                  <a:lnTo>
                    <a:pt x="662" y="1058"/>
                  </a:lnTo>
                  <a:lnTo>
                    <a:pt x="664" y="1057"/>
                  </a:lnTo>
                  <a:lnTo>
                    <a:pt x="665" y="1057"/>
                  </a:lnTo>
                  <a:lnTo>
                    <a:pt x="668" y="1055"/>
                  </a:lnTo>
                  <a:lnTo>
                    <a:pt x="672" y="1054"/>
                  </a:lnTo>
                  <a:lnTo>
                    <a:pt x="675" y="1051"/>
                  </a:lnTo>
                  <a:lnTo>
                    <a:pt x="679" y="1050"/>
                  </a:lnTo>
                  <a:lnTo>
                    <a:pt x="681" y="1049"/>
                  </a:lnTo>
                  <a:lnTo>
                    <a:pt x="684" y="1048"/>
                  </a:lnTo>
                  <a:lnTo>
                    <a:pt x="687" y="1047"/>
                  </a:lnTo>
                  <a:lnTo>
                    <a:pt x="687" y="1045"/>
                  </a:lnTo>
                  <a:lnTo>
                    <a:pt x="690" y="1044"/>
                  </a:lnTo>
                  <a:lnTo>
                    <a:pt x="690" y="1043"/>
                  </a:lnTo>
                  <a:lnTo>
                    <a:pt x="692" y="1042"/>
                  </a:lnTo>
                  <a:lnTo>
                    <a:pt x="695" y="1041"/>
                  </a:lnTo>
                  <a:lnTo>
                    <a:pt x="696" y="1038"/>
                  </a:lnTo>
                  <a:lnTo>
                    <a:pt x="698" y="1037"/>
                  </a:lnTo>
                  <a:lnTo>
                    <a:pt x="699" y="1036"/>
                  </a:lnTo>
                  <a:lnTo>
                    <a:pt x="700" y="1034"/>
                  </a:lnTo>
                  <a:lnTo>
                    <a:pt x="703" y="1032"/>
                  </a:lnTo>
                  <a:lnTo>
                    <a:pt x="703" y="1031"/>
                  </a:lnTo>
                  <a:lnTo>
                    <a:pt x="705" y="1028"/>
                  </a:lnTo>
                  <a:lnTo>
                    <a:pt x="706" y="1025"/>
                  </a:lnTo>
                  <a:lnTo>
                    <a:pt x="709" y="1023"/>
                  </a:lnTo>
                  <a:lnTo>
                    <a:pt x="710" y="1020"/>
                  </a:lnTo>
                  <a:lnTo>
                    <a:pt x="711" y="1019"/>
                  </a:lnTo>
                  <a:lnTo>
                    <a:pt x="711" y="1017"/>
                  </a:lnTo>
                  <a:lnTo>
                    <a:pt x="712" y="1016"/>
                  </a:lnTo>
                  <a:lnTo>
                    <a:pt x="714" y="1014"/>
                  </a:lnTo>
                  <a:lnTo>
                    <a:pt x="714" y="1014"/>
                  </a:lnTo>
                  <a:lnTo>
                    <a:pt x="714" y="1014"/>
                  </a:lnTo>
                  <a:lnTo>
                    <a:pt x="716" y="1014"/>
                  </a:lnTo>
                  <a:lnTo>
                    <a:pt x="716" y="1017"/>
                  </a:lnTo>
                  <a:lnTo>
                    <a:pt x="718" y="1019"/>
                  </a:lnTo>
                  <a:lnTo>
                    <a:pt x="720" y="1025"/>
                  </a:lnTo>
                  <a:lnTo>
                    <a:pt x="722" y="1030"/>
                  </a:lnTo>
                  <a:lnTo>
                    <a:pt x="722" y="1037"/>
                  </a:lnTo>
                  <a:lnTo>
                    <a:pt x="723" y="1043"/>
                  </a:lnTo>
                  <a:lnTo>
                    <a:pt x="723" y="1049"/>
                  </a:lnTo>
                  <a:lnTo>
                    <a:pt x="723" y="1055"/>
                  </a:lnTo>
                  <a:lnTo>
                    <a:pt x="722" y="1060"/>
                  </a:lnTo>
                  <a:lnTo>
                    <a:pt x="722" y="1062"/>
                  </a:lnTo>
                  <a:lnTo>
                    <a:pt x="722" y="1062"/>
                  </a:lnTo>
                  <a:lnTo>
                    <a:pt x="722" y="1064"/>
                  </a:lnTo>
                  <a:lnTo>
                    <a:pt x="722" y="1067"/>
                  </a:lnTo>
                  <a:lnTo>
                    <a:pt x="723" y="1069"/>
                  </a:lnTo>
                  <a:lnTo>
                    <a:pt x="723" y="1070"/>
                  </a:lnTo>
                  <a:lnTo>
                    <a:pt x="723" y="1073"/>
                  </a:lnTo>
                  <a:lnTo>
                    <a:pt x="724" y="1075"/>
                  </a:lnTo>
                  <a:lnTo>
                    <a:pt x="724" y="1076"/>
                  </a:lnTo>
                  <a:lnTo>
                    <a:pt x="724" y="1079"/>
                  </a:lnTo>
                  <a:lnTo>
                    <a:pt x="724" y="1079"/>
                  </a:lnTo>
                  <a:lnTo>
                    <a:pt x="724" y="1080"/>
                  </a:lnTo>
                  <a:lnTo>
                    <a:pt x="724" y="1081"/>
                  </a:lnTo>
                  <a:lnTo>
                    <a:pt x="724" y="1081"/>
                  </a:lnTo>
                  <a:lnTo>
                    <a:pt x="724" y="1082"/>
                  </a:lnTo>
                  <a:lnTo>
                    <a:pt x="724" y="1083"/>
                  </a:lnTo>
                  <a:lnTo>
                    <a:pt x="724" y="1083"/>
                  </a:lnTo>
                  <a:lnTo>
                    <a:pt x="724" y="1085"/>
                  </a:lnTo>
                  <a:lnTo>
                    <a:pt x="724" y="1086"/>
                  </a:lnTo>
                  <a:lnTo>
                    <a:pt x="724" y="1087"/>
                  </a:lnTo>
                  <a:lnTo>
                    <a:pt x="724" y="1097"/>
                  </a:lnTo>
                  <a:lnTo>
                    <a:pt x="724" y="1106"/>
                  </a:lnTo>
                  <a:lnTo>
                    <a:pt x="724" y="1116"/>
                  </a:lnTo>
                  <a:lnTo>
                    <a:pt x="723" y="1124"/>
                  </a:lnTo>
                  <a:lnTo>
                    <a:pt x="722" y="1132"/>
                  </a:lnTo>
                  <a:lnTo>
                    <a:pt x="722" y="1138"/>
                  </a:lnTo>
                  <a:lnTo>
                    <a:pt x="721" y="1145"/>
                  </a:lnTo>
                  <a:lnTo>
                    <a:pt x="721" y="1150"/>
                  </a:lnTo>
                  <a:lnTo>
                    <a:pt x="720" y="1154"/>
                  </a:lnTo>
                  <a:lnTo>
                    <a:pt x="720" y="1157"/>
                  </a:lnTo>
                  <a:lnTo>
                    <a:pt x="720" y="1161"/>
                  </a:lnTo>
                  <a:lnTo>
                    <a:pt x="721" y="1164"/>
                  </a:lnTo>
                  <a:lnTo>
                    <a:pt x="722" y="1169"/>
                  </a:lnTo>
                  <a:lnTo>
                    <a:pt x="724" y="1173"/>
                  </a:lnTo>
                  <a:lnTo>
                    <a:pt x="727" y="1177"/>
                  </a:lnTo>
                  <a:lnTo>
                    <a:pt x="730" y="1182"/>
                  </a:lnTo>
                  <a:lnTo>
                    <a:pt x="733" y="1186"/>
                  </a:lnTo>
                  <a:lnTo>
                    <a:pt x="736" y="1188"/>
                  </a:lnTo>
                  <a:lnTo>
                    <a:pt x="741" y="1192"/>
                  </a:lnTo>
                  <a:lnTo>
                    <a:pt x="743" y="1192"/>
                  </a:lnTo>
                  <a:lnTo>
                    <a:pt x="748" y="1192"/>
                  </a:lnTo>
                  <a:lnTo>
                    <a:pt x="752" y="1192"/>
                  </a:lnTo>
                  <a:lnTo>
                    <a:pt x="754" y="1192"/>
                  </a:lnTo>
                  <a:lnTo>
                    <a:pt x="756" y="1192"/>
                  </a:lnTo>
                  <a:lnTo>
                    <a:pt x="759" y="1191"/>
                  </a:lnTo>
                  <a:lnTo>
                    <a:pt x="761" y="1189"/>
                  </a:lnTo>
                  <a:lnTo>
                    <a:pt x="762" y="1187"/>
                  </a:lnTo>
                  <a:lnTo>
                    <a:pt x="764" y="1185"/>
                  </a:lnTo>
                  <a:lnTo>
                    <a:pt x="765" y="1181"/>
                  </a:lnTo>
                  <a:lnTo>
                    <a:pt x="765" y="1175"/>
                  </a:lnTo>
                  <a:lnTo>
                    <a:pt x="765" y="1173"/>
                  </a:lnTo>
                  <a:lnTo>
                    <a:pt x="766" y="1170"/>
                  </a:lnTo>
                  <a:lnTo>
                    <a:pt x="766" y="1167"/>
                  </a:lnTo>
                  <a:lnTo>
                    <a:pt x="767" y="1162"/>
                  </a:lnTo>
                  <a:lnTo>
                    <a:pt x="767" y="1158"/>
                  </a:lnTo>
                  <a:lnTo>
                    <a:pt x="767" y="1154"/>
                  </a:lnTo>
                  <a:lnTo>
                    <a:pt x="768" y="1150"/>
                  </a:lnTo>
                  <a:lnTo>
                    <a:pt x="768" y="1145"/>
                  </a:lnTo>
                  <a:lnTo>
                    <a:pt x="770" y="1143"/>
                  </a:lnTo>
                  <a:lnTo>
                    <a:pt x="770" y="1141"/>
                  </a:lnTo>
                  <a:lnTo>
                    <a:pt x="770" y="1135"/>
                  </a:lnTo>
                  <a:lnTo>
                    <a:pt x="770" y="1130"/>
                  </a:lnTo>
                  <a:lnTo>
                    <a:pt x="770" y="1126"/>
                  </a:lnTo>
                  <a:lnTo>
                    <a:pt x="771" y="1124"/>
                  </a:lnTo>
                  <a:lnTo>
                    <a:pt x="771" y="1124"/>
                  </a:lnTo>
                  <a:lnTo>
                    <a:pt x="771" y="1123"/>
                  </a:lnTo>
                  <a:lnTo>
                    <a:pt x="771" y="1122"/>
                  </a:lnTo>
                  <a:lnTo>
                    <a:pt x="772" y="1119"/>
                  </a:lnTo>
                  <a:lnTo>
                    <a:pt x="773" y="1116"/>
                  </a:lnTo>
                  <a:lnTo>
                    <a:pt x="773" y="1111"/>
                  </a:lnTo>
                  <a:lnTo>
                    <a:pt x="773" y="1108"/>
                  </a:lnTo>
                  <a:lnTo>
                    <a:pt x="773" y="1105"/>
                  </a:lnTo>
                  <a:lnTo>
                    <a:pt x="773" y="1102"/>
                  </a:lnTo>
                  <a:lnTo>
                    <a:pt x="773" y="1099"/>
                  </a:lnTo>
                  <a:lnTo>
                    <a:pt x="773" y="1097"/>
                  </a:lnTo>
                  <a:lnTo>
                    <a:pt x="773" y="1094"/>
                  </a:lnTo>
                  <a:lnTo>
                    <a:pt x="773" y="1092"/>
                  </a:lnTo>
                  <a:lnTo>
                    <a:pt x="773" y="1089"/>
                  </a:lnTo>
                  <a:lnTo>
                    <a:pt x="773" y="1088"/>
                  </a:lnTo>
                  <a:lnTo>
                    <a:pt x="773" y="1087"/>
                  </a:lnTo>
                  <a:lnTo>
                    <a:pt x="773" y="1083"/>
                  </a:lnTo>
                  <a:lnTo>
                    <a:pt x="773" y="1081"/>
                  </a:lnTo>
                  <a:lnTo>
                    <a:pt x="773" y="1079"/>
                  </a:lnTo>
                  <a:lnTo>
                    <a:pt x="773" y="1075"/>
                  </a:lnTo>
                  <a:lnTo>
                    <a:pt x="774" y="1073"/>
                  </a:lnTo>
                  <a:lnTo>
                    <a:pt x="774" y="1068"/>
                  </a:lnTo>
                  <a:lnTo>
                    <a:pt x="774" y="1064"/>
                  </a:lnTo>
                  <a:lnTo>
                    <a:pt x="774" y="1060"/>
                  </a:lnTo>
                  <a:lnTo>
                    <a:pt x="774" y="1056"/>
                  </a:lnTo>
                  <a:lnTo>
                    <a:pt x="774" y="1054"/>
                  </a:lnTo>
                  <a:lnTo>
                    <a:pt x="776" y="1053"/>
                  </a:lnTo>
                  <a:lnTo>
                    <a:pt x="776" y="1051"/>
                  </a:lnTo>
                  <a:lnTo>
                    <a:pt x="776" y="1049"/>
                  </a:lnTo>
                  <a:lnTo>
                    <a:pt x="776" y="1047"/>
                  </a:lnTo>
                  <a:lnTo>
                    <a:pt x="776" y="1043"/>
                  </a:lnTo>
                  <a:lnTo>
                    <a:pt x="776" y="1042"/>
                  </a:lnTo>
                  <a:lnTo>
                    <a:pt x="777" y="1039"/>
                  </a:lnTo>
                  <a:lnTo>
                    <a:pt x="777" y="1038"/>
                  </a:lnTo>
                  <a:lnTo>
                    <a:pt x="777" y="1037"/>
                  </a:lnTo>
                  <a:lnTo>
                    <a:pt x="777" y="1035"/>
                  </a:lnTo>
                  <a:lnTo>
                    <a:pt x="777" y="1032"/>
                  </a:lnTo>
                  <a:lnTo>
                    <a:pt x="776" y="1031"/>
                  </a:lnTo>
                  <a:lnTo>
                    <a:pt x="776" y="1030"/>
                  </a:lnTo>
                  <a:lnTo>
                    <a:pt x="776" y="1028"/>
                  </a:lnTo>
                  <a:lnTo>
                    <a:pt x="776" y="1026"/>
                  </a:lnTo>
                  <a:lnTo>
                    <a:pt x="776" y="1025"/>
                  </a:lnTo>
                  <a:lnTo>
                    <a:pt x="774" y="1025"/>
                  </a:lnTo>
                  <a:lnTo>
                    <a:pt x="774" y="1023"/>
                  </a:lnTo>
                  <a:lnTo>
                    <a:pt x="773" y="1022"/>
                  </a:lnTo>
                  <a:lnTo>
                    <a:pt x="773" y="1017"/>
                  </a:lnTo>
                  <a:lnTo>
                    <a:pt x="771" y="1010"/>
                  </a:lnTo>
                  <a:lnTo>
                    <a:pt x="771" y="1004"/>
                  </a:lnTo>
                  <a:lnTo>
                    <a:pt x="768" y="998"/>
                  </a:lnTo>
                  <a:lnTo>
                    <a:pt x="767" y="993"/>
                  </a:lnTo>
                  <a:lnTo>
                    <a:pt x="767" y="987"/>
                  </a:lnTo>
                  <a:lnTo>
                    <a:pt x="766" y="984"/>
                  </a:lnTo>
                  <a:lnTo>
                    <a:pt x="766" y="980"/>
                  </a:lnTo>
                  <a:lnTo>
                    <a:pt x="765" y="979"/>
                  </a:lnTo>
                  <a:lnTo>
                    <a:pt x="765" y="978"/>
                  </a:lnTo>
                  <a:lnTo>
                    <a:pt x="765" y="975"/>
                  </a:lnTo>
                  <a:lnTo>
                    <a:pt x="765" y="970"/>
                  </a:lnTo>
                  <a:lnTo>
                    <a:pt x="765" y="965"/>
                  </a:lnTo>
                  <a:lnTo>
                    <a:pt x="764" y="955"/>
                  </a:lnTo>
                  <a:lnTo>
                    <a:pt x="762" y="945"/>
                  </a:lnTo>
                  <a:lnTo>
                    <a:pt x="762" y="936"/>
                  </a:lnTo>
                  <a:lnTo>
                    <a:pt x="762" y="925"/>
                  </a:lnTo>
                  <a:lnTo>
                    <a:pt x="762" y="917"/>
                  </a:lnTo>
                  <a:lnTo>
                    <a:pt x="762" y="910"/>
                  </a:lnTo>
                  <a:lnTo>
                    <a:pt x="764" y="905"/>
                  </a:lnTo>
                  <a:lnTo>
                    <a:pt x="765" y="900"/>
                  </a:lnTo>
                  <a:lnTo>
                    <a:pt x="767" y="893"/>
                  </a:lnTo>
                  <a:lnTo>
                    <a:pt x="767" y="885"/>
                  </a:lnTo>
                  <a:lnTo>
                    <a:pt x="768" y="875"/>
                  </a:lnTo>
                  <a:lnTo>
                    <a:pt x="768" y="866"/>
                  </a:lnTo>
                  <a:lnTo>
                    <a:pt x="770" y="855"/>
                  </a:lnTo>
                  <a:lnTo>
                    <a:pt x="770" y="844"/>
                  </a:lnTo>
                  <a:lnTo>
                    <a:pt x="768" y="836"/>
                  </a:lnTo>
                  <a:lnTo>
                    <a:pt x="767" y="827"/>
                  </a:lnTo>
                  <a:lnTo>
                    <a:pt x="766" y="819"/>
                  </a:lnTo>
                  <a:lnTo>
                    <a:pt x="765" y="812"/>
                  </a:lnTo>
                  <a:lnTo>
                    <a:pt x="762" y="804"/>
                  </a:lnTo>
                  <a:lnTo>
                    <a:pt x="760" y="794"/>
                  </a:lnTo>
                  <a:lnTo>
                    <a:pt x="758" y="785"/>
                  </a:lnTo>
                  <a:lnTo>
                    <a:pt x="755" y="775"/>
                  </a:lnTo>
                  <a:lnTo>
                    <a:pt x="754" y="767"/>
                  </a:lnTo>
                  <a:lnTo>
                    <a:pt x="752" y="760"/>
                  </a:lnTo>
                  <a:lnTo>
                    <a:pt x="751" y="754"/>
                  </a:lnTo>
                  <a:lnTo>
                    <a:pt x="751" y="750"/>
                  </a:lnTo>
                  <a:lnTo>
                    <a:pt x="751" y="749"/>
                  </a:lnTo>
                  <a:lnTo>
                    <a:pt x="751" y="747"/>
                  </a:lnTo>
                  <a:lnTo>
                    <a:pt x="748" y="740"/>
                  </a:lnTo>
                  <a:lnTo>
                    <a:pt x="743" y="728"/>
                  </a:lnTo>
                  <a:lnTo>
                    <a:pt x="739" y="712"/>
                  </a:lnTo>
                  <a:lnTo>
                    <a:pt x="733" y="691"/>
                  </a:lnTo>
                  <a:lnTo>
                    <a:pt x="727" y="664"/>
                  </a:lnTo>
                  <a:lnTo>
                    <a:pt x="721" y="631"/>
                  </a:lnTo>
                  <a:lnTo>
                    <a:pt x="714" y="595"/>
                  </a:lnTo>
                  <a:lnTo>
                    <a:pt x="709" y="552"/>
                  </a:lnTo>
                  <a:lnTo>
                    <a:pt x="704" y="504"/>
                  </a:lnTo>
                  <a:lnTo>
                    <a:pt x="686" y="448"/>
                  </a:lnTo>
                  <a:lnTo>
                    <a:pt x="643" y="385"/>
                  </a:lnTo>
                  <a:lnTo>
                    <a:pt x="580" y="320"/>
                  </a:lnTo>
                  <a:lnTo>
                    <a:pt x="506" y="253"/>
                  </a:lnTo>
                  <a:lnTo>
                    <a:pt x="425" y="188"/>
                  </a:lnTo>
                  <a:lnTo>
                    <a:pt x="345" y="127"/>
                  </a:lnTo>
                  <a:lnTo>
                    <a:pt x="271" y="76"/>
                  </a:lnTo>
                  <a:lnTo>
                    <a:pt x="212" y="34"/>
                  </a:lnTo>
                  <a:lnTo>
                    <a:pt x="170" y="8"/>
                  </a:lnTo>
                  <a:lnTo>
                    <a:pt x="156" y="0"/>
                  </a:lnTo>
                  <a:lnTo>
                    <a:pt x="153" y="1"/>
                  </a:lnTo>
                  <a:lnTo>
                    <a:pt x="152" y="3"/>
                  </a:lnTo>
                  <a:lnTo>
                    <a:pt x="149" y="7"/>
                  </a:lnTo>
                  <a:lnTo>
                    <a:pt x="145" y="12"/>
                  </a:lnTo>
                  <a:lnTo>
                    <a:pt x="140" y="18"/>
                  </a:lnTo>
                  <a:lnTo>
                    <a:pt x="134" y="26"/>
                  </a:lnTo>
                  <a:lnTo>
                    <a:pt x="127" y="34"/>
                  </a:lnTo>
                  <a:lnTo>
                    <a:pt x="118" y="45"/>
                  </a:lnTo>
                  <a:lnTo>
                    <a:pt x="108" y="59"/>
                  </a:lnTo>
                  <a:lnTo>
                    <a:pt x="101" y="70"/>
                  </a:lnTo>
                  <a:lnTo>
                    <a:pt x="94" y="81"/>
                  </a:lnTo>
                  <a:lnTo>
                    <a:pt x="85" y="94"/>
                  </a:lnTo>
                  <a:lnTo>
                    <a:pt x="78" y="109"/>
                  </a:lnTo>
                  <a:lnTo>
                    <a:pt x="72" y="127"/>
                  </a:lnTo>
                  <a:lnTo>
                    <a:pt x="65" y="145"/>
                  </a:lnTo>
                  <a:lnTo>
                    <a:pt x="59" y="165"/>
                  </a:lnTo>
                  <a:lnTo>
                    <a:pt x="53" y="188"/>
                  </a:lnTo>
                  <a:lnTo>
                    <a:pt x="49" y="212"/>
                  </a:lnTo>
                  <a:lnTo>
                    <a:pt x="45" y="238"/>
                  </a:lnTo>
                  <a:lnTo>
                    <a:pt x="44" y="241"/>
                  </a:lnTo>
                  <a:lnTo>
                    <a:pt x="40" y="250"/>
                  </a:lnTo>
                  <a:lnTo>
                    <a:pt x="34" y="262"/>
                  </a:lnTo>
                  <a:lnTo>
                    <a:pt x="29" y="278"/>
                  </a:lnTo>
                  <a:lnTo>
                    <a:pt x="21" y="298"/>
                  </a:lnTo>
                  <a:lnTo>
                    <a:pt x="15" y="319"/>
                  </a:lnTo>
                  <a:lnTo>
                    <a:pt x="9" y="341"/>
                  </a:lnTo>
                  <a:lnTo>
                    <a:pt x="4" y="363"/>
                  </a:lnTo>
                  <a:lnTo>
                    <a:pt x="1" y="383"/>
                  </a:lnTo>
                  <a:lnTo>
                    <a:pt x="0" y="403"/>
                  </a:lnTo>
                  <a:lnTo>
                    <a:pt x="2" y="420"/>
                  </a:lnTo>
                  <a:lnTo>
                    <a:pt x="4" y="434"/>
                  </a:lnTo>
                  <a:lnTo>
                    <a:pt x="8" y="446"/>
                  </a:lnTo>
                  <a:lnTo>
                    <a:pt x="10" y="458"/>
                  </a:lnTo>
                  <a:lnTo>
                    <a:pt x="15" y="468"/>
                  </a:lnTo>
                  <a:lnTo>
                    <a:pt x="19" y="480"/>
                  </a:lnTo>
                  <a:lnTo>
                    <a:pt x="23" y="492"/>
                  </a:lnTo>
                  <a:lnTo>
                    <a:pt x="27" y="505"/>
                  </a:lnTo>
                  <a:lnTo>
                    <a:pt x="32" y="522"/>
                  </a:lnTo>
                  <a:lnTo>
                    <a:pt x="34" y="542"/>
                  </a:lnTo>
                  <a:lnTo>
                    <a:pt x="37" y="562"/>
                  </a:lnTo>
                  <a:lnTo>
                    <a:pt x="38" y="580"/>
                  </a:lnTo>
                  <a:lnTo>
                    <a:pt x="40" y="595"/>
                  </a:lnTo>
                  <a:lnTo>
                    <a:pt x="41" y="605"/>
                  </a:lnTo>
                  <a:lnTo>
                    <a:pt x="43" y="614"/>
                  </a:lnTo>
                  <a:lnTo>
                    <a:pt x="45" y="621"/>
                  </a:lnTo>
                  <a:lnTo>
                    <a:pt x="47" y="627"/>
                  </a:lnTo>
                  <a:lnTo>
                    <a:pt x="51" y="633"/>
                  </a:lnTo>
                  <a:lnTo>
                    <a:pt x="53" y="637"/>
                  </a:lnTo>
                  <a:lnTo>
                    <a:pt x="57" y="643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0" name="Freeform 288">
              <a:extLst>
                <a:ext uri="{FF2B5EF4-FFF2-40B4-BE49-F238E27FC236}">
                  <a16:creationId xmlns:a16="http://schemas.microsoft.com/office/drawing/2014/main" id="{12149C6C-C4E5-3FA5-7A97-C3B04FC67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" y="2263"/>
              <a:ext cx="259" cy="397"/>
            </a:xfrm>
            <a:custGeom>
              <a:avLst/>
              <a:gdLst>
                <a:gd name="T0" fmla="*/ 96 w 777"/>
                <a:gd name="T1" fmla="*/ 668 h 1192"/>
                <a:gd name="T2" fmla="*/ 137 w 777"/>
                <a:gd name="T3" fmla="*/ 700 h 1192"/>
                <a:gd name="T4" fmla="*/ 205 w 777"/>
                <a:gd name="T5" fmla="*/ 723 h 1192"/>
                <a:gd name="T6" fmla="*/ 293 w 777"/>
                <a:gd name="T7" fmla="*/ 724 h 1192"/>
                <a:gd name="T8" fmla="*/ 277 w 777"/>
                <a:gd name="T9" fmla="*/ 759 h 1192"/>
                <a:gd name="T10" fmla="*/ 315 w 777"/>
                <a:gd name="T11" fmla="*/ 783 h 1192"/>
                <a:gd name="T12" fmla="*/ 363 w 777"/>
                <a:gd name="T13" fmla="*/ 793 h 1192"/>
                <a:gd name="T14" fmla="*/ 406 w 777"/>
                <a:gd name="T15" fmla="*/ 797 h 1192"/>
                <a:gd name="T16" fmla="*/ 420 w 777"/>
                <a:gd name="T17" fmla="*/ 799 h 1192"/>
                <a:gd name="T18" fmla="*/ 439 w 777"/>
                <a:gd name="T19" fmla="*/ 798 h 1192"/>
                <a:gd name="T20" fmla="*/ 479 w 777"/>
                <a:gd name="T21" fmla="*/ 796 h 1192"/>
                <a:gd name="T22" fmla="*/ 500 w 777"/>
                <a:gd name="T23" fmla="*/ 796 h 1192"/>
                <a:gd name="T24" fmla="*/ 512 w 777"/>
                <a:gd name="T25" fmla="*/ 794 h 1192"/>
                <a:gd name="T26" fmla="*/ 528 w 777"/>
                <a:gd name="T27" fmla="*/ 790 h 1192"/>
                <a:gd name="T28" fmla="*/ 569 w 777"/>
                <a:gd name="T29" fmla="*/ 779 h 1192"/>
                <a:gd name="T30" fmla="*/ 590 w 777"/>
                <a:gd name="T31" fmla="*/ 780 h 1192"/>
                <a:gd name="T32" fmla="*/ 597 w 777"/>
                <a:gd name="T33" fmla="*/ 812 h 1192"/>
                <a:gd name="T34" fmla="*/ 600 w 777"/>
                <a:gd name="T35" fmla="*/ 862 h 1192"/>
                <a:gd name="T36" fmla="*/ 599 w 777"/>
                <a:gd name="T37" fmla="*/ 890 h 1192"/>
                <a:gd name="T38" fmla="*/ 569 w 777"/>
                <a:gd name="T39" fmla="*/ 923 h 1192"/>
                <a:gd name="T40" fmla="*/ 560 w 777"/>
                <a:gd name="T41" fmla="*/ 934 h 1192"/>
                <a:gd name="T42" fmla="*/ 547 w 777"/>
                <a:gd name="T43" fmla="*/ 938 h 1192"/>
                <a:gd name="T44" fmla="*/ 524 w 777"/>
                <a:gd name="T45" fmla="*/ 950 h 1192"/>
                <a:gd name="T46" fmla="*/ 487 w 777"/>
                <a:gd name="T47" fmla="*/ 974 h 1192"/>
                <a:gd name="T48" fmla="*/ 464 w 777"/>
                <a:gd name="T49" fmla="*/ 1006 h 1192"/>
                <a:gd name="T50" fmla="*/ 492 w 777"/>
                <a:gd name="T51" fmla="*/ 1035 h 1192"/>
                <a:gd name="T52" fmla="*/ 543 w 777"/>
                <a:gd name="T53" fmla="*/ 1025 h 1192"/>
                <a:gd name="T54" fmla="*/ 642 w 777"/>
                <a:gd name="T55" fmla="*/ 976 h 1192"/>
                <a:gd name="T56" fmla="*/ 577 w 777"/>
                <a:gd name="T57" fmla="*/ 1032 h 1192"/>
                <a:gd name="T58" fmla="*/ 568 w 777"/>
                <a:gd name="T59" fmla="*/ 1069 h 1192"/>
                <a:gd name="T60" fmla="*/ 580 w 777"/>
                <a:gd name="T61" fmla="*/ 1086 h 1192"/>
                <a:gd name="T62" fmla="*/ 612 w 777"/>
                <a:gd name="T63" fmla="*/ 1083 h 1192"/>
                <a:gd name="T64" fmla="*/ 664 w 777"/>
                <a:gd name="T65" fmla="*/ 1057 h 1192"/>
                <a:gd name="T66" fmla="*/ 687 w 777"/>
                <a:gd name="T67" fmla="*/ 1047 h 1192"/>
                <a:gd name="T68" fmla="*/ 699 w 777"/>
                <a:gd name="T69" fmla="*/ 1036 h 1192"/>
                <a:gd name="T70" fmla="*/ 711 w 777"/>
                <a:gd name="T71" fmla="*/ 1019 h 1192"/>
                <a:gd name="T72" fmla="*/ 718 w 777"/>
                <a:gd name="T73" fmla="*/ 1019 h 1192"/>
                <a:gd name="T74" fmla="*/ 722 w 777"/>
                <a:gd name="T75" fmla="*/ 1062 h 1192"/>
                <a:gd name="T76" fmla="*/ 724 w 777"/>
                <a:gd name="T77" fmla="*/ 1076 h 1192"/>
                <a:gd name="T78" fmla="*/ 724 w 777"/>
                <a:gd name="T79" fmla="*/ 1083 h 1192"/>
                <a:gd name="T80" fmla="*/ 722 w 777"/>
                <a:gd name="T81" fmla="*/ 1132 h 1192"/>
                <a:gd name="T82" fmla="*/ 722 w 777"/>
                <a:gd name="T83" fmla="*/ 1169 h 1192"/>
                <a:gd name="T84" fmla="*/ 748 w 777"/>
                <a:gd name="T85" fmla="*/ 1192 h 1192"/>
                <a:gd name="T86" fmla="*/ 765 w 777"/>
                <a:gd name="T87" fmla="*/ 1181 h 1192"/>
                <a:gd name="T88" fmla="*/ 768 w 777"/>
                <a:gd name="T89" fmla="*/ 1150 h 1192"/>
                <a:gd name="T90" fmla="*/ 771 w 777"/>
                <a:gd name="T91" fmla="*/ 1124 h 1192"/>
                <a:gd name="T92" fmla="*/ 773 w 777"/>
                <a:gd name="T93" fmla="*/ 1102 h 1192"/>
                <a:gd name="T94" fmla="*/ 773 w 777"/>
                <a:gd name="T95" fmla="*/ 1083 h 1192"/>
                <a:gd name="T96" fmla="*/ 774 w 777"/>
                <a:gd name="T97" fmla="*/ 1056 h 1192"/>
                <a:gd name="T98" fmla="*/ 777 w 777"/>
                <a:gd name="T99" fmla="*/ 1039 h 1192"/>
                <a:gd name="T100" fmla="*/ 776 w 777"/>
                <a:gd name="T101" fmla="*/ 1026 h 1192"/>
                <a:gd name="T102" fmla="*/ 768 w 777"/>
                <a:gd name="T103" fmla="*/ 998 h 1192"/>
                <a:gd name="T104" fmla="*/ 765 w 777"/>
                <a:gd name="T105" fmla="*/ 970 h 1192"/>
                <a:gd name="T106" fmla="*/ 764 w 777"/>
                <a:gd name="T107" fmla="*/ 905 h 1192"/>
                <a:gd name="T108" fmla="*/ 768 w 777"/>
                <a:gd name="T109" fmla="*/ 836 h 1192"/>
                <a:gd name="T110" fmla="*/ 754 w 777"/>
                <a:gd name="T111" fmla="*/ 767 h 1192"/>
                <a:gd name="T112" fmla="*/ 739 w 777"/>
                <a:gd name="T113" fmla="*/ 712 h 1192"/>
                <a:gd name="T114" fmla="*/ 643 w 777"/>
                <a:gd name="T115" fmla="*/ 385 h 1192"/>
                <a:gd name="T116" fmla="*/ 156 w 777"/>
                <a:gd name="T117" fmla="*/ 0 h 1192"/>
                <a:gd name="T118" fmla="*/ 118 w 777"/>
                <a:gd name="T119" fmla="*/ 45 h 1192"/>
                <a:gd name="T120" fmla="*/ 59 w 777"/>
                <a:gd name="T121" fmla="*/ 165 h 1192"/>
                <a:gd name="T122" fmla="*/ 21 w 777"/>
                <a:gd name="T123" fmla="*/ 298 h 1192"/>
                <a:gd name="T124" fmla="*/ 8 w 777"/>
                <a:gd name="T125" fmla="*/ 44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7" h="1192">
                  <a:moveTo>
                    <a:pt x="57" y="643"/>
                  </a:moveTo>
                  <a:lnTo>
                    <a:pt x="62" y="647"/>
                  </a:lnTo>
                  <a:lnTo>
                    <a:pt x="68" y="652"/>
                  </a:lnTo>
                  <a:lnTo>
                    <a:pt x="72" y="655"/>
                  </a:lnTo>
                  <a:lnTo>
                    <a:pt x="78" y="659"/>
                  </a:lnTo>
                  <a:lnTo>
                    <a:pt x="84" y="662"/>
                  </a:lnTo>
                  <a:lnTo>
                    <a:pt x="90" y="666"/>
                  </a:lnTo>
                  <a:lnTo>
                    <a:pt x="96" y="668"/>
                  </a:lnTo>
                  <a:lnTo>
                    <a:pt x="101" y="672"/>
                  </a:lnTo>
                  <a:lnTo>
                    <a:pt x="106" y="675"/>
                  </a:lnTo>
                  <a:lnTo>
                    <a:pt x="109" y="679"/>
                  </a:lnTo>
                  <a:lnTo>
                    <a:pt x="114" y="684"/>
                  </a:lnTo>
                  <a:lnTo>
                    <a:pt x="120" y="689"/>
                  </a:lnTo>
                  <a:lnTo>
                    <a:pt x="125" y="693"/>
                  </a:lnTo>
                  <a:lnTo>
                    <a:pt x="131" y="697"/>
                  </a:lnTo>
                  <a:lnTo>
                    <a:pt x="137" y="700"/>
                  </a:lnTo>
                  <a:lnTo>
                    <a:pt x="141" y="704"/>
                  </a:lnTo>
                  <a:lnTo>
                    <a:pt x="146" y="708"/>
                  </a:lnTo>
                  <a:lnTo>
                    <a:pt x="151" y="710"/>
                  </a:lnTo>
                  <a:lnTo>
                    <a:pt x="156" y="712"/>
                  </a:lnTo>
                  <a:lnTo>
                    <a:pt x="161" y="715"/>
                  </a:lnTo>
                  <a:lnTo>
                    <a:pt x="171" y="718"/>
                  </a:lnTo>
                  <a:lnTo>
                    <a:pt x="188" y="721"/>
                  </a:lnTo>
                  <a:lnTo>
                    <a:pt x="205" y="723"/>
                  </a:lnTo>
                  <a:lnTo>
                    <a:pt x="223" y="724"/>
                  </a:lnTo>
                  <a:lnTo>
                    <a:pt x="242" y="725"/>
                  </a:lnTo>
                  <a:lnTo>
                    <a:pt x="258" y="725"/>
                  </a:lnTo>
                  <a:lnTo>
                    <a:pt x="274" y="724"/>
                  </a:lnTo>
                  <a:lnTo>
                    <a:pt x="286" y="724"/>
                  </a:lnTo>
                  <a:lnTo>
                    <a:pt x="293" y="724"/>
                  </a:lnTo>
                  <a:lnTo>
                    <a:pt x="294" y="724"/>
                  </a:lnTo>
                  <a:lnTo>
                    <a:pt x="293" y="724"/>
                  </a:lnTo>
                  <a:lnTo>
                    <a:pt x="290" y="725"/>
                  </a:lnTo>
                  <a:lnTo>
                    <a:pt x="287" y="729"/>
                  </a:lnTo>
                  <a:lnTo>
                    <a:pt x="284" y="733"/>
                  </a:lnTo>
                  <a:lnTo>
                    <a:pt x="281" y="737"/>
                  </a:lnTo>
                  <a:lnTo>
                    <a:pt x="280" y="741"/>
                  </a:lnTo>
                  <a:lnTo>
                    <a:pt x="277" y="747"/>
                  </a:lnTo>
                  <a:lnTo>
                    <a:pt x="276" y="753"/>
                  </a:lnTo>
                  <a:lnTo>
                    <a:pt x="277" y="759"/>
                  </a:lnTo>
                  <a:lnTo>
                    <a:pt x="280" y="763"/>
                  </a:lnTo>
                  <a:lnTo>
                    <a:pt x="283" y="769"/>
                  </a:lnTo>
                  <a:lnTo>
                    <a:pt x="288" y="772"/>
                  </a:lnTo>
                  <a:lnTo>
                    <a:pt x="293" y="775"/>
                  </a:lnTo>
                  <a:lnTo>
                    <a:pt x="299" y="778"/>
                  </a:lnTo>
                  <a:lnTo>
                    <a:pt x="305" y="780"/>
                  </a:lnTo>
                  <a:lnTo>
                    <a:pt x="311" y="783"/>
                  </a:lnTo>
                  <a:lnTo>
                    <a:pt x="315" y="783"/>
                  </a:lnTo>
                  <a:lnTo>
                    <a:pt x="319" y="784"/>
                  </a:lnTo>
                  <a:lnTo>
                    <a:pt x="323" y="785"/>
                  </a:lnTo>
                  <a:lnTo>
                    <a:pt x="323" y="785"/>
                  </a:lnTo>
                  <a:lnTo>
                    <a:pt x="358" y="791"/>
                  </a:lnTo>
                  <a:lnTo>
                    <a:pt x="358" y="791"/>
                  </a:lnTo>
                  <a:lnTo>
                    <a:pt x="360" y="791"/>
                  </a:lnTo>
                  <a:lnTo>
                    <a:pt x="361" y="792"/>
                  </a:lnTo>
                  <a:lnTo>
                    <a:pt x="363" y="793"/>
                  </a:lnTo>
                  <a:lnTo>
                    <a:pt x="367" y="793"/>
                  </a:lnTo>
                  <a:lnTo>
                    <a:pt x="372" y="794"/>
                  </a:lnTo>
                  <a:lnTo>
                    <a:pt x="377" y="796"/>
                  </a:lnTo>
                  <a:lnTo>
                    <a:pt x="385" y="796"/>
                  </a:lnTo>
                  <a:lnTo>
                    <a:pt x="393" y="796"/>
                  </a:lnTo>
                  <a:lnTo>
                    <a:pt x="404" y="797"/>
                  </a:lnTo>
                  <a:lnTo>
                    <a:pt x="405" y="797"/>
                  </a:lnTo>
                  <a:lnTo>
                    <a:pt x="406" y="797"/>
                  </a:lnTo>
                  <a:lnTo>
                    <a:pt x="408" y="798"/>
                  </a:lnTo>
                  <a:lnTo>
                    <a:pt x="410" y="798"/>
                  </a:lnTo>
                  <a:lnTo>
                    <a:pt x="412" y="798"/>
                  </a:lnTo>
                  <a:lnTo>
                    <a:pt x="413" y="798"/>
                  </a:lnTo>
                  <a:lnTo>
                    <a:pt x="414" y="799"/>
                  </a:lnTo>
                  <a:lnTo>
                    <a:pt x="417" y="799"/>
                  </a:lnTo>
                  <a:lnTo>
                    <a:pt x="418" y="799"/>
                  </a:lnTo>
                  <a:lnTo>
                    <a:pt x="420" y="799"/>
                  </a:lnTo>
                  <a:lnTo>
                    <a:pt x="422" y="799"/>
                  </a:lnTo>
                  <a:lnTo>
                    <a:pt x="423" y="799"/>
                  </a:lnTo>
                  <a:lnTo>
                    <a:pt x="425" y="799"/>
                  </a:lnTo>
                  <a:lnTo>
                    <a:pt x="428" y="799"/>
                  </a:lnTo>
                  <a:lnTo>
                    <a:pt x="431" y="798"/>
                  </a:lnTo>
                  <a:lnTo>
                    <a:pt x="433" y="798"/>
                  </a:lnTo>
                  <a:lnTo>
                    <a:pt x="437" y="798"/>
                  </a:lnTo>
                  <a:lnTo>
                    <a:pt x="439" y="798"/>
                  </a:lnTo>
                  <a:lnTo>
                    <a:pt x="442" y="798"/>
                  </a:lnTo>
                  <a:lnTo>
                    <a:pt x="443" y="797"/>
                  </a:lnTo>
                  <a:lnTo>
                    <a:pt x="449" y="797"/>
                  </a:lnTo>
                  <a:lnTo>
                    <a:pt x="455" y="796"/>
                  </a:lnTo>
                  <a:lnTo>
                    <a:pt x="462" y="796"/>
                  </a:lnTo>
                  <a:lnTo>
                    <a:pt x="468" y="796"/>
                  </a:lnTo>
                  <a:lnTo>
                    <a:pt x="474" y="796"/>
                  </a:lnTo>
                  <a:lnTo>
                    <a:pt x="479" y="796"/>
                  </a:lnTo>
                  <a:lnTo>
                    <a:pt x="484" y="796"/>
                  </a:lnTo>
                  <a:lnTo>
                    <a:pt x="487" y="796"/>
                  </a:lnTo>
                  <a:lnTo>
                    <a:pt x="491" y="796"/>
                  </a:lnTo>
                  <a:lnTo>
                    <a:pt x="493" y="796"/>
                  </a:lnTo>
                  <a:lnTo>
                    <a:pt x="495" y="796"/>
                  </a:lnTo>
                  <a:lnTo>
                    <a:pt x="498" y="796"/>
                  </a:lnTo>
                  <a:lnTo>
                    <a:pt x="498" y="796"/>
                  </a:lnTo>
                  <a:lnTo>
                    <a:pt x="500" y="796"/>
                  </a:lnTo>
                  <a:lnTo>
                    <a:pt x="501" y="796"/>
                  </a:lnTo>
                  <a:lnTo>
                    <a:pt x="503" y="796"/>
                  </a:lnTo>
                  <a:lnTo>
                    <a:pt x="505" y="796"/>
                  </a:lnTo>
                  <a:lnTo>
                    <a:pt x="506" y="796"/>
                  </a:lnTo>
                  <a:lnTo>
                    <a:pt x="507" y="796"/>
                  </a:lnTo>
                  <a:lnTo>
                    <a:pt x="509" y="796"/>
                  </a:lnTo>
                  <a:lnTo>
                    <a:pt x="511" y="794"/>
                  </a:lnTo>
                  <a:lnTo>
                    <a:pt x="512" y="794"/>
                  </a:lnTo>
                  <a:lnTo>
                    <a:pt x="515" y="793"/>
                  </a:lnTo>
                  <a:lnTo>
                    <a:pt x="517" y="793"/>
                  </a:lnTo>
                  <a:lnTo>
                    <a:pt x="518" y="793"/>
                  </a:lnTo>
                  <a:lnTo>
                    <a:pt x="519" y="793"/>
                  </a:lnTo>
                  <a:lnTo>
                    <a:pt x="522" y="792"/>
                  </a:lnTo>
                  <a:lnTo>
                    <a:pt x="524" y="791"/>
                  </a:lnTo>
                  <a:lnTo>
                    <a:pt x="525" y="791"/>
                  </a:lnTo>
                  <a:lnTo>
                    <a:pt x="528" y="790"/>
                  </a:lnTo>
                  <a:lnTo>
                    <a:pt x="530" y="787"/>
                  </a:lnTo>
                  <a:lnTo>
                    <a:pt x="535" y="787"/>
                  </a:lnTo>
                  <a:lnTo>
                    <a:pt x="540" y="785"/>
                  </a:lnTo>
                  <a:lnTo>
                    <a:pt x="546" y="784"/>
                  </a:lnTo>
                  <a:lnTo>
                    <a:pt x="551" y="783"/>
                  </a:lnTo>
                  <a:lnTo>
                    <a:pt x="557" y="780"/>
                  </a:lnTo>
                  <a:lnTo>
                    <a:pt x="563" y="780"/>
                  </a:lnTo>
                  <a:lnTo>
                    <a:pt x="569" y="779"/>
                  </a:lnTo>
                  <a:lnTo>
                    <a:pt x="574" y="778"/>
                  </a:lnTo>
                  <a:lnTo>
                    <a:pt x="579" y="777"/>
                  </a:lnTo>
                  <a:lnTo>
                    <a:pt x="581" y="777"/>
                  </a:lnTo>
                  <a:lnTo>
                    <a:pt x="584" y="777"/>
                  </a:lnTo>
                  <a:lnTo>
                    <a:pt x="585" y="777"/>
                  </a:lnTo>
                  <a:lnTo>
                    <a:pt x="586" y="778"/>
                  </a:lnTo>
                  <a:lnTo>
                    <a:pt x="588" y="779"/>
                  </a:lnTo>
                  <a:lnTo>
                    <a:pt x="590" y="780"/>
                  </a:lnTo>
                  <a:lnTo>
                    <a:pt x="591" y="780"/>
                  </a:lnTo>
                  <a:lnTo>
                    <a:pt x="591" y="781"/>
                  </a:lnTo>
                  <a:lnTo>
                    <a:pt x="592" y="783"/>
                  </a:lnTo>
                  <a:lnTo>
                    <a:pt x="593" y="784"/>
                  </a:lnTo>
                  <a:lnTo>
                    <a:pt x="593" y="787"/>
                  </a:lnTo>
                  <a:lnTo>
                    <a:pt x="594" y="793"/>
                  </a:lnTo>
                  <a:lnTo>
                    <a:pt x="596" y="802"/>
                  </a:lnTo>
                  <a:lnTo>
                    <a:pt x="597" y="812"/>
                  </a:lnTo>
                  <a:lnTo>
                    <a:pt x="598" y="822"/>
                  </a:lnTo>
                  <a:lnTo>
                    <a:pt x="599" y="831"/>
                  </a:lnTo>
                  <a:lnTo>
                    <a:pt x="600" y="841"/>
                  </a:lnTo>
                  <a:lnTo>
                    <a:pt x="600" y="849"/>
                  </a:lnTo>
                  <a:lnTo>
                    <a:pt x="600" y="855"/>
                  </a:lnTo>
                  <a:lnTo>
                    <a:pt x="600" y="857"/>
                  </a:lnTo>
                  <a:lnTo>
                    <a:pt x="600" y="860"/>
                  </a:lnTo>
                  <a:lnTo>
                    <a:pt x="600" y="862"/>
                  </a:lnTo>
                  <a:lnTo>
                    <a:pt x="600" y="866"/>
                  </a:lnTo>
                  <a:lnTo>
                    <a:pt x="600" y="869"/>
                  </a:lnTo>
                  <a:lnTo>
                    <a:pt x="600" y="874"/>
                  </a:lnTo>
                  <a:lnTo>
                    <a:pt x="600" y="878"/>
                  </a:lnTo>
                  <a:lnTo>
                    <a:pt x="600" y="881"/>
                  </a:lnTo>
                  <a:lnTo>
                    <a:pt x="600" y="885"/>
                  </a:lnTo>
                  <a:lnTo>
                    <a:pt x="600" y="887"/>
                  </a:lnTo>
                  <a:lnTo>
                    <a:pt x="599" y="890"/>
                  </a:lnTo>
                  <a:lnTo>
                    <a:pt x="597" y="896"/>
                  </a:lnTo>
                  <a:lnTo>
                    <a:pt x="593" y="900"/>
                  </a:lnTo>
                  <a:lnTo>
                    <a:pt x="590" y="905"/>
                  </a:lnTo>
                  <a:lnTo>
                    <a:pt x="585" y="910"/>
                  </a:lnTo>
                  <a:lnTo>
                    <a:pt x="580" y="913"/>
                  </a:lnTo>
                  <a:lnTo>
                    <a:pt x="577" y="917"/>
                  </a:lnTo>
                  <a:lnTo>
                    <a:pt x="573" y="921"/>
                  </a:lnTo>
                  <a:lnTo>
                    <a:pt x="569" y="923"/>
                  </a:lnTo>
                  <a:lnTo>
                    <a:pt x="567" y="925"/>
                  </a:lnTo>
                  <a:lnTo>
                    <a:pt x="565" y="928"/>
                  </a:lnTo>
                  <a:lnTo>
                    <a:pt x="565" y="931"/>
                  </a:lnTo>
                  <a:lnTo>
                    <a:pt x="562" y="932"/>
                  </a:lnTo>
                  <a:lnTo>
                    <a:pt x="562" y="932"/>
                  </a:lnTo>
                  <a:lnTo>
                    <a:pt x="561" y="934"/>
                  </a:lnTo>
                  <a:lnTo>
                    <a:pt x="560" y="934"/>
                  </a:lnTo>
                  <a:lnTo>
                    <a:pt x="560" y="934"/>
                  </a:lnTo>
                  <a:lnTo>
                    <a:pt x="557" y="935"/>
                  </a:lnTo>
                  <a:lnTo>
                    <a:pt x="557" y="935"/>
                  </a:lnTo>
                  <a:lnTo>
                    <a:pt x="554" y="936"/>
                  </a:lnTo>
                  <a:lnTo>
                    <a:pt x="553" y="936"/>
                  </a:lnTo>
                  <a:lnTo>
                    <a:pt x="551" y="937"/>
                  </a:lnTo>
                  <a:lnTo>
                    <a:pt x="550" y="938"/>
                  </a:lnTo>
                  <a:lnTo>
                    <a:pt x="549" y="938"/>
                  </a:lnTo>
                  <a:lnTo>
                    <a:pt x="547" y="938"/>
                  </a:lnTo>
                  <a:lnTo>
                    <a:pt x="547" y="940"/>
                  </a:lnTo>
                  <a:lnTo>
                    <a:pt x="544" y="940"/>
                  </a:lnTo>
                  <a:lnTo>
                    <a:pt x="543" y="941"/>
                  </a:lnTo>
                  <a:lnTo>
                    <a:pt x="542" y="942"/>
                  </a:lnTo>
                  <a:lnTo>
                    <a:pt x="541" y="942"/>
                  </a:lnTo>
                  <a:lnTo>
                    <a:pt x="538" y="942"/>
                  </a:lnTo>
                  <a:lnTo>
                    <a:pt x="531" y="947"/>
                  </a:lnTo>
                  <a:lnTo>
                    <a:pt x="524" y="950"/>
                  </a:lnTo>
                  <a:lnTo>
                    <a:pt x="518" y="954"/>
                  </a:lnTo>
                  <a:lnTo>
                    <a:pt x="512" y="957"/>
                  </a:lnTo>
                  <a:lnTo>
                    <a:pt x="506" y="960"/>
                  </a:lnTo>
                  <a:lnTo>
                    <a:pt x="501" y="963"/>
                  </a:lnTo>
                  <a:lnTo>
                    <a:pt x="498" y="966"/>
                  </a:lnTo>
                  <a:lnTo>
                    <a:pt x="493" y="968"/>
                  </a:lnTo>
                  <a:lnTo>
                    <a:pt x="490" y="972"/>
                  </a:lnTo>
                  <a:lnTo>
                    <a:pt x="487" y="974"/>
                  </a:lnTo>
                  <a:lnTo>
                    <a:pt x="484" y="978"/>
                  </a:lnTo>
                  <a:lnTo>
                    <a:pt x="479" y="981"/>
                  </a:lnTo>
                  <a:lnTo>
                    <a:pt x="476" y="985"/>
                  </a:lnTo>
                  <a:lnTo>
                    <a:pt x="473" y="987"/>
                  </a:lnTo>
                  <a:lnTo>
                    <a:pt x="469" y="992"/>
                  </a:lnTo>
                  <a:lnTo>
                    <a:pt x="467" y="997"/>
                  </a:lnTo>
                  <a:lnTo>
                    <a:pt x="466" y="1001"/>
                  </a:lnTo>
                  <a:lnTo>
                    <a:pt x="464" y="1006"/>
                  </a:lnTo>
                  <a:lnTo>
                    <a:pt x="466" y="1012"/>
                  </a:lnTo>
                  <a:lnTo>
                    <a:pt x="467" y="1019"/>
                  </a:lnTo>
                  <a:lnTo>
                    <a:pt x="470" y="1025"/>
                  </a:lnTo>
                  <a:lnTo>
                    <a:pt x="474" y="1029"/>
                  </a:lnTo>
                  <a:lnTo>
                    <a:pt x="479" y="1031"/>
                  </a:lnTo>
                  <a:lnTo>
                    <a:pt x="482" y="1032"/>
                  </a:lnTo>
                  <a:lnTo>
                    <a:pt x="487" y="1035"/>
                  </a:lnTo>
                  <a:lnTo>
                    <a:pt x="492" y="1035"/>
                  </a:lnTo>
                  <a:lnTo>
                    <a:pt x="495" y="1035"/>
                  </a:lnTo>
                  <a:lnTo>
                    <a:pt x="499" y="1035"/>
                  </a:lnTo>
                  <a:lnTo>
                    <a:pt x="503" y="1035"/>
                  </a:lnTo>
                  <a:lnTo>
                    <a:pt x="506" y="1035"/>
                  </a:lnTo>
                  <a:lnTo>
                    <a:pt x="511" y="1034"/>
                  </a:lnTo>
                  <a:lnTo>
                    <a:pt x="519" y="1032"/>
                  </a:lnTo>
                  <a:lnTo>
                    <a:pt x="530" y="1029"/>
                  </a:lnTo>
                  <a:lnTo>
                    <a:pt x="543" y="1025"/>
                  </a:lnTo>
                  <a:lnTo>
                    <a:pt x="557" y="1020"/>
                  </a:lnTo>
                  <a:lnTo>
                    <a:pt x="571" y="1017"/>
                  </a:lnTo>
                  <a:lnTo>
                    <a:pt x="584" y="1012"/>
                  </a:lnTo>
                  <a:lnTo>
                    <a:pt x="593" y="1009"/>
                  </a:lnTo>
                  <a:lnTo>
                    <a:pt x="600" y="1006"/>
                  </a:lnTo>
                  <a:lnTo>
                    <a:pt x="604" y="1006"/>
                  </a:lnTo>
                  <a:lnTo>
                    <a:pt x="643" y="975"/>
                  </a:lnTo>
                  <a:lnTo>
                    <a:pt x="642" y="976"/>
                  </a:lnTo>
                  <a:lnTo>
                    <a:pt x="637" y="981"/>
                  </a:lnTo>
                  <a:lnTo>
                    <a:pt x="630" y="986"/>
                  </a:lnTo>
                  <a:lnTo>
                    <a:pt x="622" y="993"/>
                  </a:lnTo>
                  <a:lnTo>
                    <a:pt x="611" y="1000"/>
                  </a:lnTo>
                  <a:lnTo>
                    <a:pt x="602" y="1009"/>
                  </a:lnTo>
                  <a:lnTo>
                    <a:pt x="593" y="1017"/>
                  </a:lnTo>
                  <a:lnTo>
                    <a:pt x="584" y="1025"/>
                  </a:lnTo>
                  <a:lnTo>
                    <a:pt x="577" y="1032"/>
                  </a:lnTo>
                  <a:lnTo>
                    <a:pt x="573" y="1039"/>
                  </a:lnTo>
                  <a:lnTo>
                    <a:pt x="571" y="1044"/>
                  </a:lnTo>
                  <a:lnTo>
                    <a:pt x="569" y="1049"/>
                  </a:lnTo>
                  <a:lnTo>
                    <a:pt x="568" y="1054"/>
                  </a:lnTo>
                  <a:lnTo>
                    <a:pt x="567" y="1058"/>
                  </a:lnTo>
                  <a:lnTo>
                    <a:pt x="567" y="1062"/>
                  </a:lnTo>
                  <a:lnTo>
                    <a:pt x="567" y="1066"/>
                  </a:lnTo>
                  <a:lnTo>
                    <a:pt x="568" y="1069"/>
                  </a:lnTo>
                  <a:lnTo>
                    <a:pt x="568" y="1073"/>
                  </a:lnTo>
                  <a:lnTo>
                    <a:pt x="569" y="1075"/>
                  </a:lnTo>
                  <a:lnTo>
                    <a:pt x="571" y="1076"/>
                  </a:lnTo>
                  <a:lnTo>
                    <a:pt x="572" y="1079"/>
                  </a:lnTo>
                  <a:lnTo>
                    <a:pt x="573" y="1080"/>
                  </a:lnTo>
                  <a:lnTo>
                    <a:pt x="575" y="1081"/>
                  </a:lnTo>
                  <a:lnTo>
                    <a:pt x="578" y="1083"/>
                  </a:lnTo>
                  <a:lnTo>
                    <a:pt x="580" y="1086"/>
                  </a:lnTo>
                  <a:lnTo>
                    <a:pt x="584" y="1087"/>
                  </a:lnTo>
                  <a:lnTo>
                    <a:pt x="586" y="1089"/>
                  </a:lnTo>
                  <a:lnTo>
                    <a:pt x="591" y="1089"/>
                  </a:lnTo>
                  <a:lnTo>
                    <a:pt x="594" y="1089"/>
                  </a:lnTo>
                  <a:lnTo>
                    <a:pt x="599" y="1088"/>
                  </a:lnTo>
                  <a:lnTo>
                    <a:pt x="604" y="1087"/>
                  </a:lnTo>
                  <a:lnTo>
                    <a:pt x="608" y="1086"/>
                  </a:lnTo>
                  <a:lnTo>
                    <a:pt x="612" y="1083"/>
                  </a:lnTo>
                  <a:lnTo>
                    <a:pt x="618" y="1080"/>
                  </a:lnTo>
                  <a:lnTo>
                    <a:pt x="625" y="1078"/>
                  </a:lnTo>
                  <a:lnTo>
                    <a:pt x="633" y="1073"/>
                  </a:lnTo>
                  <a:lnTo>
                    <a:pt x="640" y="1070"/>
                  </a:lnTo>
                  <a:lnTo>
                    <a:pt x="647" y="1066"/>
                  </a:lnTo>
                  <a:lnTo>
                    <a:pt x="654" y="1062"/>
                  </a:lnTo>
                  <a:lnTo>
                    <a:pt x="662" y="1058"/>
                  </a:lnTo>
                  <a:lnTo>
                    <a:pt x="664" y="1057"/>
                  </a:lnTo>
                  <a:lnTo>
                    <a:pt x="665" y="1057"/>
                  </a:lnTo>
                  <a:lnTo>
                    <a:pt x="668" y="1055"/>
                  </a:lnTo>
                  <a:lnTo>
                    <a:pt x="672" y="1054"/>
                  </a:lnTo>
                  <a:lnTo>
                    <a:pt x="675" y="1051"/>
                  </a:lnTo>
                  <a:lnTo>
                    <a:pt x="679" y="1050"/>
                  </a:lnTo>
                  <a:lnTo>
                    <a:pt x="681" y="1049"/>
                  </a:lnTo>
                  <a:lnTo>
                    <a:pt x="684" y="1048"/>
                  </a:lnTo>
                  <a:lnTo>
                    <a:pt x="687" y="1047"/>
                  </a:lnTo>
                  <a:lnTo>
                    <a:pt x="687" y="1045"/>
                  </a:lnTo>
                  <a:lnTo>
                    <a:pt x="690" y="1044"/>
                  </a:lnTo>
                  <a:lnTo>
                    <a:pt x="690" y="1043"/>
                  </a:lnTo>
                  <a:lnTo>
                    <a:pt x="692" y="1042"/>
                  </a:lnTo>
                  <a:lnTo>
                    <a:pt x="695" y="1041"/>
                  </a:lnTo>
                  <a:lnTo>
                    <a:pt x="696" y="1038"/>
                  </a:lnTo>
                  <a:lnTo>
                    <a:pt x="698" y="1037"/>
                  </a:lnTo>
                  <a:lnTo>
                    <a:pt x="699" y="1036"/>
                  </a:lnTo>
                  <a:lnTo>
                    <a:pt x="700" y="1034"/>
                  </a:lnTo>
                  <a:lnTo>
                    <a:pt x="703" y="1032"/>
                  </a:lnTo>
                  <a:lnTo>
                    <a:pt x="703" y="1031"/>
                  </a:lnTo>
                  <a:lnTo>
                    <a:pt x="705" y="1028"/>
                  </a:lnTo>
                  <a:lnTo>
                    <a:pt x="706" y="1025"/>
                  </a:lnTo>
                  <a:lnTo>
                    <a:pt x="709" y="1023"/>
                  </a:lnTo>
                  <a:lnTo>
                    <a:pt x="710" y="1020"/>
                  </a:lnTo>
                  <a:lnTo>
                    <a:pt x="711" y="1019"/>
                  </a:lnTo>
                  <a:lnTo>
                    <a:pt x="711" y="1017"/>
                  </a:lnTo>
                  <a:lnTo>
                    <a:pt x="712" y="1016"/>
                  </a:lnTo>
                  <a:lnTo>
                    <a:pt x="714" y="1014"/>
                  </a:lnTo>
                  <a:lnTo>
                    <a:pt x="714" y="1014"/>
                  </a:lnTo>
                  <a:lnTo>
                    <a:pt x="714" y="1014"/>
                  </a:lnTo>
                  <a:lnTo>
                    <a:pt x="716" y="1014"/>
                  </a:lnTo>
                  <a:lnTo>
                    <a:pt x="716" y="1017"/>
                  </a:lnTo>
                  <a:lnTo>
                    <a:pt x="718" y="1019"/>
                  </a:lnTo>
                  <a:lnTo>
                    <a:pt x="720" y="1025"/>
                  </a:lnTo>
                  <a:lnTo>
                    <a:pt x="722" y="1030"/>
                  </a:lnTo>
                  <a:lnTo>
                    <a:pt x="722" y="1037"/>
                  </a:lnTo>
                  <a:lnTo>
                    <a:pt x="723" y="1043"/>
                  </a:lnTo>
                  <a:lnTo>
                    <a:pt x="723" y="1049"/>
                  </a:lnTo>
                  <a:lnTo>
                    <a:pt x="723" y="1055"/>
                  </a:lnTo>
                  <a:lnTo>
                    <a:pt x="722" y="1060"/>
                  </a:lnTo>
                  <a:lnTo>
                    <a:pt x="722" y="1062"/>
                  </a:lnTo>
                  <a:lnTo>
                    <a:pt x="722" y="1062"/>
                  </a:lnTo>
                  <a:lnTo>
                    <a:pt x="722" y="1064"/>
                  </a:lnTo>
                  <a:lnTo>
                    <a:pt x="722" y="1067"/>
                  </a:lnTo>
                  <a:lnTo>
                    <a:pt x="723" y="1069"/>
                  </a:lnTo>
                  <a:lnTo>
                    <a:pt x="723" y="1070"/>
                  </a:lnTo>
                  <a:lnTo>
                    <a:pt x="723" y="1073"/>
                  </a:lnTo>
                  <a:lnTo>
                    <a:pt x="724" y="1075"/>
                  </a:lnTo>
                  <a:lnTo>
                    <a:pt x="724" y="1076"/>
                  </a:lnTo>
                  <a:lnTo>
                    <a:pt x="724" y="1079"/>
                  </a:lnTo>
                  <a:lnTo>
                    <a:pt x="724" y="1079"/>
                  </a:lnTo>
                  <a:lnTo>
                    <a:pt x="724" y="1080"/>
                  </a:lnTo>
                  <a:lnTo>
                    <a:pt x="724" y="1081"/>
                  </a:lnTo>
                  <a:lnTo>
                    <a:pt x="724" y="1081"/>
                  </a:lnTo>
                  <a:lnTo>
                    <a:pt x="724" y="1082"/>
                  </a:lnTo>
                  <a:lnTo>
                    <a:pt x="724" y="1083"/>
                  </a:lnTo>
                  <a:lnTo>
                    <a:pt x="724" y="1083"/>
                  </a:lnTo>
                  <a:lnTo>
                    <a:pt x="724" y="1085"/>
                  </a:lnTo>
                  <a:lnTo>
                    <a:pt x="724" y="1086"/>
                  </a:lnTo>
                  <a:lnTo>
                    <a:pt x="724" y="1087"/>
                  </a:lnTo>
                  <a:lnTo>
                    <a:pt x="724" y="1097"/>
                  </a:lnTo>
                  <a:lnTo>
                    <a:pt x="724" y="1106"/>
                  </a:lnTo>
                  <a:lnTo>
                    <a:pt x="724" y="1116"/>
                  </a:lnTo>
                  <a:lnTo>
                    <a:pt x="723" y="1124"/>
                  </a:lnTo>
                  <a:lnTo>
                    <a:pt x="722" y="1132"/>
                  </a:lnTo>
                  <a:lnTo>
                    <a:pt x="722" y="1138"/>
                  </a:lnTo>
                  <a:lnTo>
                    <a:pt x="721" y="1145"/>
                  </a:lnTo>
                  <a:lnTo>
                    <a:pt x="721" y="1150"/>
                  </a:lnTo>
                  <a:lnTo>
                    <a:pt x="720" y="1154"/>
                  </a:lnTo>
                  <a:lnTo>
                    <a:pt x="720" y="1157"/>
                  </a:lnTo>
                  <a:lnTo>
                    <a:pt x="720" y="1161"/>
                  </a:lnTo>
                  <a:lnTo>
                    <a:pt x="721" y="1164"/>
                  </a:lnTo>
                  <a:lnTo>
                    <a:pt x="722" y="1169"/>
                  </a:lnTo>
                  <a:lnTo>
                    <a:pt x="724" y="1173"/>
                  </a:lnTo>
                  <a:lnTo>
                    <a:pt x="727" y="1177"/>
                  </a:lnTo>
                  <a:lnTo>
                    <a:pt x="730" y="1182"/>
                  </a:lnTo>
                  <a:lnTo>
                    <a:pt x="733" y="1186"/>
                  </a:lnTo>
                  <a:lnTo>
                    <a:pt x="736" y="1188"/>
                  </a:lnTo>
                  <a:lnTo>
                    <a:pt x="741" y="1192"/>
                  </a:lnTo>
                  <a:lnTo>
                    <a:pt x="743" y="1192"/>
                  </a:lnTo>
                  <a:lnTo>
                    <a:pt x="748" y="1192"/>
                  </a:lnTo>
                  <a:lnTo>
                    <a:pt x="752" y="1192"/>
                  </a:lnTo>
                  <a:lnTo>
                    <a:pt x="754" y="1192"/>
                  </a:lnTo>
                  <a:lnTo>
                    <a:pt x="756" y="1192"/>
                  </a:lnTo>
                  <a:lnTo>
                    <a:pt x="759" y="1191"/>
                  </a:lnTo>
                  <a:lnTo>
                    <a:pt x="761" y="1189"/>
                  </a:lnTo>
                  <a:lnTo>
                    <a:pt x="762" y="1187"/>
                  </a:lnTo>
                  <a:lnTo>
                    <a:pt x="764" y="1185"/>
                  </a:lnTo>
                  <a:lnTo>
                    <a:pt x="765" y="1181"/>
                  </a:lnTo>
                  <a:lnTo>
                    <a:pt x="765" y="1175"/>
                  </a:lnTo>
                  <a:lnTo>
                    <a:pt x="765" y="1173"/>
                  </a:lnTo>
                  <a:lnTo>
                    <a:pt x="766" y="1170"/>
                  </a:lnTo>
                  <a:lnTo>
                    <a:pt x="766" y="1167"/>
                  </a:lnTo>
                  <a:lnTo>
                    <a:pt x="767" y="1162"/>
                  </a:lnTo>
                  <a:lnTo>
                    <a:pt x="767" y="1158"/>
                  </a:lnTo>
                  <a:lnTo>
                    <a:pt x="767" y="1154"/>
                  </a:lnTo>
                  <a:lnTo>
                    <a:pt x="768" y="1150"/>
                  </a:lnTo>
                  <a:lnTo>
                    <a:pt x="768" y="1145"/>
                  </a:lnTo>
                  <a:lnTo>
                    <a:pt x="770" y="1143"/>
                  </a:lnTo>
                  <a:lnTo>
                    <a:pt x="770" y="1141"/>
                  </a:lnTo>
                  <a:lnTo>
                    <a:pt x="770" y="1135"/>
                  </a:lnTo>
                  <a:lnTo>
                    <a:pt x="770" y="1130"/>
                  </a:lnTo>
                  <a:lnTo>
                    <a:pt x="770" y="1126"/>
                  </a:lnTo>
                  <a:lnTo>
                    <a:pt x="771" y="1124"/>
                  </a:lnTo>
                  <a:lnTo>
                    <a:pt x="771" y="1124"/>
                  </a:lnTo>
                  <a:lnTo>
                    <a:pt x="771" y="1123"/>
                  </a:lnTo>
                  <a:lnTo>
                    <a:pt x="771" y="1122"/>
                  </a:lnTo>
                  <a:lnTo>
                    <a:pt x="772" y="1119"/>
                  </a:lnTo>
                  <a:lnTo>
                    <a:pt x="773" y="1116"/>
                  </a:lnTo>
                  <a:lnTo>
                    <a:pt x="773" y="1111"/>
                  </a:lnTo>
                  <a:lnTo>
                    <a:pt x="773" y="1108"/>
                  </a:lnTo>
                  <a:lnTo>
                    <a:pt x="773" y="1105"/>
                  </a:lnTo>
                  <a:lnTo>
                    <a:pt x="773" y="1102"/>
                  </a:lnTo>
                  <a:lnTo>
                    <a:pt x="773" y="1099"/>
                  </a:lnTo>
                  <a:lnTo>
                    <a:pt x="773" y="1097"/>
                  </a:lnTo>
                  <a:lnTo>
                    <a:pt x="773" y="1094"/>
                  </a:lnTo>
                  <a:lnTo>
                    <a:pt x="773" y="1092"/>
                  </a:lnTo>
                  <a:lnTo>
                    <a:pt x="773" y="1089"/>
                  </a:lnTo>
                  <a:lnTo>
                    <a:pt x="773" y="1088"/>
                  </a:lnTo>
                  <a:lnTo>
                    <a:pt x="773" y="1087"/>
                  </a:lnTo>
                  <a:lnTo>
                    <a:pt x="773" y="1083"/>
                  </a:lnTo>
                  <a:lnTo>
                    <a:pt x="773" y="1081"/>
                  </a:lnTo>
                  <a:lnTo>
                    <a:pt x="773" y="1079"/>
                  </a:lnTo>
                  <a:lnTo>
                    <a:pt x="773" y="1075"/>
                  </a:lnTo>
                  <a:lnTo>
                    <a:pt x="774" y="1073"/>
                  </a:lnTo>
                  <a:lnTo>
                    <a:pt x="774" y="1068"/>
                  </a:lnTo>
                  <a:lnTo>
                    <a:pt x="774" y="1064"/>
                  </a:lnTo>
                  <a:lnTo>
                    <a:pt x="774" y="1060"/>
                  </a:lnTo>
                  <a:lnTo>
                    <a:pt x="774" y="1056"/>
                  </a:lnTo>
                  <a:lnTo>
                    <a:pt x="774" y="1054"/>
                  </a:lnTo>
                  <a:lnTo>
                    <a:pt x="776" y="1053"/>
                  </a:lnTo>
                  <a:lnTo>
                    <a:pt x="776" y="1051"/>
                  </a:lnTo>
                  <a:lnTo>
                    <a:pt x="776" y="1049"/>
                  </a:lnTo>
                  <a:lnTo>
                    <a:pt x="776" y="1047"/>
                  </a:lnTo>
                  <a:lnTo>
                    <a:pt x="776" y="1043"/>
                  </a:lnTo>
                  <a:lnTo>
                    <a:pt x="776" y="1042"/>
                  </a:lnTo>
                  <a:lnTo>
                    <a:pt x="777" y="1039"/>
                  </a:lnTo>
                  <a:lnTo>
                    <a:pt x="777" y="1038"/>
                  </a:lnTo>
                  <a:lnTo>
                    <a:pt x="777" y="1037"/>
                  </a:lnTo>
                  <a:lnTo>
                    <a:pt x="777" y="1035"/>
                  </a:lnTo>
                  <a:lnTo>
                    <a:pt x="777" y="1032"/>
                  </a:lnTo>
                  <a:lnTo>
                    <a:pt x="776" y="1031"/>
                  </a:lnTo>
                  <a:lnTo>
                    <a:pt x="776" y="1030"/>
                  </a:lnTo>
                  <a:lnTo>
                    <a:pt x="776" y="1028"/>
                  </a:lnTo>
                  <a:lnTo>
                    <a:pt x="776" y="1026"/>
                  </a:lnTo>
                  <a:lnTo>
                    <a:pt x="776" y="1025"/>
                  </a:lnTo>
                  <a:lnTo>
                    <a:pt x="774" y="1025"/>
                  </a:lnTo>
                  <a:lnTo>
                    <a:pt x="774" y="1023"/>
                  </a:lnTo>
                  <a:lnTo>
                    <a:pt x="773" y="1022"/>
                  </a:lnTo>
                  <a:lnTo>
                    <a:pt x="773" y="1017"/>
                  </a:lnTo>
                  <a:lnTo>
                    <a:pt x="771" y="1010"/>
                  </a:lnTo>
                  <a:lnTo>
                    <a:pt x="771" y="1004"/>
                  </a:lnTo>
                  <a:lnTo>
                    <a:pt x="768" y="998"/>
                  </a:lnTo>
                  <a:lnTo>
                    <a:pt x="767" y="993"/>
                  </a:lnTo>
                  <a:lnTo>
                    <a:pt x="767" y="987"/>
                  </a:lnTo>
                  <a:lnTo>
                    <a:pt x="766" y="984"/>
                  </a:lnTo>
                  <a:lnTo>
                    <a:pt x="766" y="980"/>
                  </a:lnTo>
                  <a:lnTo>
                    <a:pt x="765" y="979"/>
                  </a:lnTo>
                  <a:lnTo>
                    <a:pt x="765" y="978"/>
                  </a:lnTo>
                  <a:lnTo>
                    <a:pt x="765" y="975"/>
                  </a:lnTo>
                  <a:lnTo>
                    <a:pt x="765" y="970"/>
                  </a:lnTo>
                  <a:lnTo>
                    <a:pt x="765" y="965"/>
                  </a:lnTo>
                  <a:lnTo>
                    <a:pt x="764" y="955"/>
                  </a:lnTo>
                  <a:lnTo>
                    <a:pt x="762" y="945"/>
                  </a:lnTo>
                  <a:lnTo>
                    <a:pt x="762" y="936"/>
                  </a:lnTo>
                  <a:lnTo>
                    <a:pt x="762" y="925"/>
                  </a:lnTo>
                  <a:lnTo>
                    <a:pt x="762" y="917"/>
                  </a:lnTo>
                  <a:lnTo>
                    <a:pt x="762" y="910"/>
                  </a:lnTo>
                  <a:lnTo>
                    <a:pt x="764" y="905"/>
                  </a:lnTo>
                  <a:lnTo>
                    <a:pt x="765" y="900"/>
                  </a:lnTo>
                  <a:lnTo>
                    <a:pt x="767" y="893"/>
                  </a:lnTo>
                  <a:lnTo>
                    <a:pt x="767" y="885"/>
                  </a:lnTo>
                  <a:lnTo>
                    <a:pt x="768" y="875"/>
                  </a:lnTo>
                  <a:lnTo>
                    <a:pt x="768" y="866"/>
                  </a:lnTo>
                  <a:lnTo>
                    <a:pt x="770" y="855"/>
                  </a:lnTo>
                  <a:lnTo>
                    <a:pt x="770" y="844"/>
                  </a:lnTo>
                  <a:lnTo>
                    <a:pt x="768" y="836"/>
                  </a:lnTo>
                  <a:lnTo>
                    <a:pt x="767" y="827"/>
                  </a:lnTo>
                  <a:lnTo>
                    <a:pt x="766" y="819"/>
                  </a:lnTo>
                  <a:lnTo>
                    <a:pt x="765" y="812"/>
                  </a:lnTo>
                  <a:lnTo>
                    <a:pt x="762" y="804"/>
                  </a:lnTo>
                  <a:lnTo>
                    <a:pt x="760" y="794"/>
                  </a:lnTo>
                  <a:lnTo>
                    <a:pt x="758" y="785"/>
                  </a:lnTo>
                  <a:lnTo>
                    <a:pt x="755" y="775"/>
                  </a:lnTo>
                  <a:lnTo>
                    <a:pt x="754" y="767"/>
                  </a:lnTo>
                  <a:lnTo>
                    <a:pt x="752" y="760"/>
                  </a:lnTo>
                  <a:lnTo>
                    <a:pt x="751" y="754"/>
                  </a:lnTo>
                  <a:lnTo>
                    <a:pt x="751" y="750"/>
                  </a:lnTo>
                  <a:lnTo>
                    <a:pt x="751" y="749"/>
                  </a:lnTo>
                  <a:lnTo>
                    <a:pt x="751" y="747"/>
                  </a:lnTo>
                  <a:lnTo>
                    <a:pt x="748" y="740"/>
                  </a:lnTo>
                  <a:lnTo>
                    <a:pt x="743" y="728"/>
                  </a:lnTo>
                  <a:lnTo>
                    <a:pt x="739" y="712"/>
                  </a:lnTo>
                  <a:lnTo>
                    <a:pt x="733" y="691"/>
                  </a:lnTo>
                  <a:lnTo>
                    <a:pt x="727" y="664"/>
                  </a:lnTo>
                  <a:lnTo>
                    <a:pt x="721" y="631"/>
                  </a:lnTo>
                  <a:lnTo>
                    <a:pt x="714" y="595"/>
                  </a:lnTo>
                  <a:lnTo>
                    <a:pt x="709" y="552"/>
                  </a:lnTo>
                  <a:lnTo>
                    <a:pt x="704" y="504"/>
                  </a:lnTo>
                  <a:lnTo>
                    <a:pt x="686" y="448"/>
                  </a:lnTo>
                  <a:lnTo>
                    <a:pt x="643" y="385"/>
                  </a:lnTo>
                  <a:lnTo>
                    <a:pt x="580" y="320"/>
                  </a:lnTo>
                  <a:lnTo>
                    <a:pt x="506" y="253"/>
                  </a:lnTo>
                  <a:lnTo>
                    <a:pt x="425" y="188"/>
                  </a:lnTo>
                  <a:lnTo>
                    <a:pt x="345" y="127"/>
                  </a:lnTo>
                  <a:lnTo>
                    <a:pt x="271" y="76"/>
                  </a:lnTo>
                  <a:lnTo>
                    <a:pt x="212" y="34"/>
                  </a:lnTo>
                  <a:lnTo>
                    <a:pt x="170" y="8"/>
                  </a:lnTo>
                  <a:lnTo>
                    <a:pt x="156" y="0"/>
                  </a:lnTo>
                  <a:lnTo>
                    <a:pt x="153" y="1"/>
                  </a:lnTo>
                  <a:lnTo>
                    <a:pt x="152" y="3"/>
                  </a:lnTo>
                  <a:lnTo>
                    <a:pt x="149" y="7"/>
                  </a:lnTo>
                  <a:lnTo>
                    <a:pt x="145" y="12"/>
                  </a:lnTo>
                  <a:lnTo>
                    <a:pt x="140" y="18"/>
                  </a:lnTo>
                  <a:lnTo>
                    <a:pt x="134" y="26"/>
                  </a:lnTo>
                  <a:lnTo>
                    <a:pt x="127" y="34"/>
                  </a:lnTo>
                  <a:lnTo>
                    <a:pt x="118" y="45"/>
                  </a:lnTo>
                  <a:lnTo>
                    <a:pt x="108" y="59"/>
                  </a:lnTo>
                  <a:lnTo>
                    <a:pt x="101" y="70"/>
                  </a:lnTo>
                  <a:lnTo>
                    <a:pt x="94" y="81"/>
                  </a:lnTo>
                  <a:lnTo>
                    <a:pt x="85" y="94"/>
                  </a:lnTo>
                  <a:lnTo>
                    <a:pt x="78" y="109"/>
                  </a:lnTo>
                  <a:lnTo>
                    <a:pt x="72" y="127"/>
                  </a:lnTo>
                  <a:lnTo>
                    <a:pt x="65" y="145"/>
                  </a:lnTo>
                  <a:lnTo>
                    <a:pt x="59" y="165"/>
                  </a:lnTo>
                  <a:lnTo>
                    <a:pt x="53" y="188"/>
                  </a:lnTo>
                  <a:lnTo>
                    <a:pt x="49" y="212"/>
                  </a:lnTo>
                  <a:lnTo>
                    <a:pt x="45" y="238"/>
                  </a:lnTo>
                  <a:lnTo>
                    <a:pt x="44" y="241"/>
                  </a:lnTo>
                  <a:lnTo>
                    <a:pt x="40" y="250"/>
                  </a:lnTo>
                  <a:lnTo>
                    <a:pt x="34" y="262"/>
                  </a:lnTo>
                  <a:lnTo>
                    <a:pt x="29" y="278"/>
                  </a:lnTo>
                  <a:lnTo>
                    <a:pt x="21" y="298"/>
                  </a:lnTo>
                  <a:lnTo>
                    <a:pt x="15" y="319"/>
                  </a:lnTo>
                  <a:lnTo>
                    <a:pt x="9" y="341"/>
                  </a:lnTo>
                  <a:lnTo>
                    <a:pt x="4" y="363"/>
                  </a:lnTo>
                  <a:lnTo>
                    <a:pt x="1" y="383"/>
                  </a:lnTo>
                  <a:lnTo>
                    <a:pt x="0" y="403"/>
                  </a:lnTo>
                  <a:lnTo>
                    <a:pt x="2" y="420"/>
                  </a:lnTo>
                  <a:lnTo>
                    <a:pt x="4" y="434"/>
                  </a:lnTo>
                  <a:lnTo>
                    <a:pt x="8" y="446"/>
                  </a:lnTo>
                  <a:lnTo>
                    <a:pt x="10" y="458"/>
                  </a:lnTo>
                  <a:lnTo>
                    <a:pt x="15" y="468"/>
                  </a:lnTo>
                  <a:lnTo>
                    <a:pt x="19" y="480"/>
                  </a:lnTo>
                  <a:lnTo>
                    <a:pt x="23" y="492"/>
                  </a:lnTo>
                  <a:lnTo>
                    <a:pt x="27" y="505"/>
                  </a:lnTo>
                  <a:lnTo>
                    <a:pt x="32" y="522"/>
                  </a:lnTo>
                  <a:lnTo>
                    <a:pt x="34" y="542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1" name="Freeform 289">
              <a:extLst>
                <a:ext uri="{FF2B5EF4-FFF2-40B4-BE49-F238E27FC236}">
                  <a16:creationId xmlns:a16="http://schemas.microsoft.com/office/drawing/2014/main" id="{232F51DC-F438-94C3-800B-D94DB7572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" y="2450"/>
              <a:ext cx="6" cy="27"/>
            </a:xfrm>
            <a:custGeom>
              <a:avLst/>
              <a:gdLst>
                <a:gd name="T0" fmla="*/ 0 w 20"/>
                <a:gd name="T1" fmla="*/ 0 h 81"/>
                <a:gd name="T2" fmla="*/ 1 w 20"/>
                <a:gd name="T3" fmla="*/ 18 h 81"/>
                <a:gd name="T4" fmla="*/ 3 w 20"/>
                <a:gd name="T5" fmla="*/ 33 h 81"/>
                <a:gd name="T6" fmla="*/ 4 w 20"/>
                <a:gd name="T7" fmla="*/ 43 h 81"/>
                <a:gd name="T8" fmla="*/ 6 w 20"/>
                <a:gd name="T9" fmla="*/ 52 h 81"/>
                <a:gd name="T10" fmla="*/ 8 w 20"/>
                <a:gd name="T11" fmla="*/ 59 h 81"/>
                <a:gd name="T12" fmla="*/ 10 w 20"/>
                <a:gd name="T13" fmla="*/ 65 h 81"/>
                <a:gd name="T14" fmla="*/ 14 w 20"/>
                <a:gd name="T15" fmla="*/ 71 h 81"/>
                <a:gd name="T16" fmla="*/ 16 w 20"/>
                <a:gd name="T17" fmla="*/ 75 h 81"/>
                <a:gd name="T18" fmla="*/ 20 w 20"/>
                <a:gd name="T1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81">
                  <a:moveTo>
                    <a:pt x="0" y="0"/>
                  </a:moveTo>
                  <a:lnTo>
                    <a:pt x="1" y="18"/>
                  </a:lnTo>
                  <a:lnTo>
                    <a:pt x="3" y="33"/>
                  </a:lnTo>
                  <a:lnTo>
                    <a:pt x="4" y="43"/>
                  </a:lnTo>
                  <a:lnTo>
                    <a:pt x="6" y="52"/>
                  </a:lnTo>
                  <a:lnTo>
                    <a:pt x="8" y="59"/>
                  </a:lnTo>
                  <a:lnTo>
                    <a:pt x="10" y="65"/>
                  </a:lnTo>
                  <a:lnTo>
                    <a:pt x="14" y="71"/>
                  </a:lnTo>
                  <a:lnTo>
                    <a:pt x="16" y="75"/>
                  </a:lnTo>
                  <a:lnTo>
                    <a:pt x="20" y="81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2" name="Freeform 290">
              <a:extLst>
                <a:ext uri="{FF2B5EF4-FFF2-40B4-BE49-F238E27FC236}">
                  <a16:creationId xmlns:a16="http://schemas.microsoft.com/office/drawing/2014/main" id="{F20741BD-FACF-2F47-659D-2C3467BCE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" y="2531"/>
              <a:ext cx="14" cy="56"/>
            </a:xfrm>
            <a:custGeom>
              <a:avLst/>
              <a:gdLst>
                <a:gd name="T0" fmla="*/ 38 w 41"/>
                <a:gd name="T1" fmla="*/ 0 h 168"/>
                <a:gd name="T2" fmla="*/ 37 w 41"/>
                <a:gd name="T3" fmla="*/ 4 h 168"/>
                <a:gd name="T4" fmla="*/ 37 w 41"/>
                <a:gd name="T5" fmla="*/ 9 h 168"/>
                <a:gd name="T6" fmla="*/ 36 w 41"/>
                <a:gd name="T7" fmla="*/ 15 h 168"/>
                <a:gd name="T8" fmla="*/ 36 w 41"/>
                <a:gd name="T9" fmla="*/ 19 h 168"/>
                <a:gd name="T10" fmla="*/ 36 w 41"/>
                <a:gd name="T11" fmla="*/ 26 h 168"/>
                <a:gd name="T12" fmla="*/ 36 w 41"/>
                <a:gd name="T13" fmla="*/ 34 h 168"/>
                <a:gd name="T14" fmla="*/ 37 w 41"/>
                <a:gd name="T15" fmla="*/ 40 h 168"/>
                <a:gd name="T16" fmla="*/ 37 w 41"/>
                <a:gd name="T17" fmla="*/ 48 h 168"/>
                <a:gd name="T18" fmla="*/ 38 w 41"/>
                <a:gd name="T19" fmla="*/ 54 h 168"/>
                <a:gd name="T20" fmla="*/ 38 w 41"/>
                <a:gd name="T21" fmla="*/ 60 h 168"/>
                <a:gd name="T22" fmla="*/ 38 w 41"/>
                <a:gd name="T23" fmla="*/ 65 h 168"/>
                <a:gd name="T24" fmla="*/ 39 w 41"/>
                <a:gd name="T25" fmla="*/ 68 h 168"/>
                <a:gd name="T26" fmla="*/ 39 w 41"/>
                <a:gd name="T27" fmla="*/ 72 h 168"/>
                <a:gd name="T28" fmla="*/ 39 w 41"/>
                <a:gd name="T29" fmla="*/ 76 h 168"/>
                <a:gd name="T30" fmla="*/ 39 w 41"/>
                <a:gd name="T31" fmla="*/ 79 h 168"/>
                <a:gd name="T32" fmla="*/ 39 w 41"/>
                <a:gd name="T33" fmla="*/ 85 h 168"/>
                <a:gd name="T34" fmla="*/ 41 w 41"/>
                <a:gd name="T35" fmla="*/ 90 h 168"/>
                <a:gd name="T36" fmla="*/ 41 w 41"/>
                <a:gd name="T37" fmla="*/ 97 h 168"/>
                <a:gd name="T38" fmla="*/ 41 w 41"/>
                <a:gd name="T39" fmla="*/ 106 h 168"/>
                <a:gd name="T40" fmla="*/ 41 w 41"/>
                <a:gd name="T41" fmla="*/ 116 h 168"/>
                <a:gd name="T42" fmla="*/ 41 w 41"/>
                <a:gd name="T43" fmla="*/ 117 h 168"/>
                <a:gd name="T44" fmla="*/ 41 w 41"/>
                <a:gd name="T45" fmla="*/ 118 h 168"/>
                <a:gd name="T46" fmla="*/ 41 w 41"/>
                <a:gd name="T47" fmla="*/ 119 h 168"/>
                <a:gd name="T48" fmla="*/ 41 w 41"/>
                <a:gd name="T49" fmla="*/ 122 h 168"/>
                <a:gd name="T50" fmla="*/ 39 w 41"/>
                <a:gd name="T51" fmla="*/ 124 h 168"/>
                <a:gd name="T52" fmla="*/ 38 w 41"/>
                <a:gd name="T53" fmla="*/ 126 h 168"/>
                <a:gd name="T54" fmla="*/ 38 w 41"/>
                <a:gd name="T55" fmla="*/ 129 h 168"/>
                <a:gd name="T56" fmla="*/ 38 w 41"/>
                <a:gd name="T57" fmla="*/ 131 h 168"/>
                <a:gd name="T58" fmla="*/ 36 w 41"/>
                <a:gd name="T59" fmla="*/ 135 h 168"/>
                <a:gd name="T60" fmla="*/ 36 w 41"/>
                <a:gd name="T61" fmla="*/ 138 h 168"/>
                <a:gd name="T62" fmla="*/ 35 w 41"/>
                <a:gd name="T63" fmla="*/ 139 h 168"/>
                <a:gd name="T64" fmla="*/ 33 w 41"/>
                <a:gd name="T65" fmla="*/ 142 h 168"/>
                <a:gd name="T66" fmla="*/ 32 w 41"/>
                <a:gd name="T67" fmla="*/ 143 h 168"/>
                <a:gd name="T68" fmla="*/ 30 w 41"/>
                <a:gd name="T69" fmla="*/ 145 h 168"/>
                <a:gd name="T70" fmla="*/ 29 w 41"/>
                <a:gd name="T71" fmla="*/ 147 h 168"/>
                <a:gd name="T72" fmla="*/ 27 w 41"/>
                <a:gd name="T73" fmla="*/ 149 h 168"/>
                <a:gd name="T74" fmla="*/ 25 w 41"/>
                <a:gd name="T75" fmla="*/ 149 h 168"/>
                <a:gd name="T76" fmla="*/ 23 w 41"/>
                <a:gd name="T77" fmla="*/ 151 h 168"/>
                <a:gd name="T78" fmla="*/ 21 w 41"/>
                <a:gd name="T79" fmla="*/ 153 h 168"/>
                <a:gd name="T80" fmla="*/ 21 w 41"/>
                <a:gd name="T81" fmla="*/ 153 h 168"/>
                <a:gd name="T82" fmla="*/ 18 w 41"/>
                <a:gd name="T83" fmla="*/ 155 h 168"/>
                <a:gd name="T84" fmla="*/ 14 w 41"/>
                <a:gd name="T85" fmla="*/ 157 h 168"/>
                <a:gd name="T86" fmla="*/ 12 w 41"/>
                <a:gd name="T87" fmla="*/ 160 h 168"/>
                <a:gd name="T88" fmla="*/ 10 w 41"/>
                <a:gd name="T89" fmla="*/ 161 h 168"/>
                <a:gd name="T90" fmla="*/ 8 w 41"/>
                <a:gd name="T91" fmla="*/ 162 h 168"/>
                <a:gd name="T92" fmla="*/ 6 w 41"/>
                <a:gd name="T93" fmla="*/ 163 h 168"/>
                <a:gd name="T94" fmla="*/ 5 w 41"/>
                <a:gd name="T95" fmla="*/ 164 h 168"/>
                <a:gd name="T96" fmla="*/ 4 w 41"/>
                <a:gd name="T97" fmla="*/ 164 h 168"/>
                <a:gd name="T98" fmla="*/ 1 w 41"/>
                <a:gd name="T99" fmla="*/ 166 h 168"/>
                <a:gd name="T100" fmla="*/ 0 w 41"/>
                <a:gd name="T101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1" h="168">
                  <a:moveTo>
                    <a:pt x="38" y="0"/>
                  </a:moveTo>
                  <a:lnTo>
                    <a:pt x="37" y="4"/>
                  </a:lnTo>
                  <a:lnTo>
                    <a:pt x="37" y="9"/>
                  </a:lnTo>
                  <a:lnTo>
                    <a:pt x="36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6" y="34"/>
                  </a:lnTo>
                  <a:lnTo>
                    <a:pt x="37" y="40"/>
                  </a:lnTo>
                  <a:lnTo>
                    <a:pt x="37" y="48"/>
                  </a:lnTo>
                  <a:lnTo>
                    <a:pt x="38" y="54"/>
                  </a:lnTo>
                  <a:lnTo>
                    <a:pt x="38" y="60"/>
                  </a:lnTo>
                  <a:lnTo>
                    <a:pt x="38" y="65"/>
                  </a:lnTo>
                  <a:lnTo>
                    <a:pt x="39" y="68"/>
                  </a:lnTo>
                  <a:lnTo>
                    <a:pt x="39" y="72"/>
                  </a:lnTo>
                  <a:lnTo>
                    <a:pt x="39" y="76"/>
                  </a:lnTo>
                  <a:lnTo>
                    <a:pt x="39" y="79"/>
                  </a:lnTo>
                  <a:lnTo>
                    <a:pt x="39" y="85"/>
                  </a:lnTo>
                  <a:lnTo>
                    <a:pt x="41" y="90"/>
                  </a:lnTo>
                  <a:lnTo>
                    <a:pt x="41" y="97"/>
                  </a:lnTo>
                  <a:lnTo>
                    <a:pt x="41" y="106"/>
                  </a:lnTo>
                  <a:lnTo>
                    <a:pt x="41" y="116"/>
                  </a:lnTo>
                  <a:lnTo>
                    <a:pt x="41" y="117"/>
                  </a:lnTo>
                  <a:lnTo>
                    <a:pt x="41" y="118"/>
                  </a:lnTo>
                  <a:lnTo>
                    <a:pt x="41" y="119"/>
                  </a:lnTo>
                  <a:lnTo>
                    <a:pt x="41" y="122"/>
                  </a:lnTo>
                  <a:lnTo>
                    <a:pt x="39" y="124"/>
                  </a:lnTo>
                  <a:lnTo>
                    <a:pt x="38" y="126"/>
                  </a:lnTo>
                  <a:lnTo>
                    <a:pt x="38" y="129"/>
                  </a:lnTo>
                  <a:lnTo>
                    <a:pt x="38" y="131"/>
                  </a:lnTo>
                  <a:lnTo>
                    <a:pt x="36" y="135"/>
                  </a:lnTo>
                  <a:lnTo>
                    <a:pt x="36" y="138"/>
                  </a:lnTo>
                  <a:lnTo>
                    <a:pt x="35" y="139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0" y="145"/>
                  </a:lnTo>
                  <a:lnTo>
                    <a:pt x="29" y="147"/>
                  </a:lnTo>
                  <a:lnTo>
                    <a:pt x="27" y="149"/>
                  </a:lnTo>
                  <a:lnTo>
                    <a:pt x="25" y="149"/>
                  </a:lnTo>
                  <a:lnTo>
                    <a:pt x="23" y="151"/>
                  </a:lnTo>
                  <a:lnTo>
                    <a:pt x="21" y="153"/>
                  </a:lnTo>
                  <a:lnTo>
                    <a:pt x="21" y="153"/>
                  </a:lnTo>
                  <a:lnTo>
                    <a:pt x="18" y="155"/>
                  </a:lnTo>
                  <a:lnTo>
                    <a:pt x="14" y="157"/>
                  </a:lnTo>
                  <a:lnTo>
                    <a:pt x="12" y="160"/>
                  </a:lnTo>
                  <a:lnTo>
                    <a:pt x="10" y="161"/>
                  </a:lnTo>
                  <a:lnTo>
                    <a:pt x="8" y="162"/>
                  </a:lnTo>
                  <a:lnTo>
                    <a:pt x="6" y="163"/>
                  </a:lnTo>
                  <a:lnTo>
                    <a:pt x="5" y="164"/>
                  </a:lnTo>
                  <a:lnTo>
                    <a:pt x="4" y="164"/>
                  </a:lnTo>
                  <a:lnTo>
                    <a:pt x="1" y="166"/>
                  </a:lnTo>
                  <a:lnTo>
                    <a:pt x="0" y="168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3" name="Freeform 291">
              <a:extLst>
                <a:ext uri="{FF2B5EF4-FFF2-40B4-BE49-F238E27FC236}">
                  <a16:creationId xmlns:a16="http://schemas.microsoft.com/office/drawing/2014/main" id="{3F868DE3-44F9-670E-2C84-B0F0A64BF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" y="2463"/>
              <a:ext cx="117" cy="43"/>
            </a:xfrm>
            <a:custGeom>
              <a:avLst/>
              <a:gdLst>
                <a:gd name="T0" fmla="*/ 0 w 353"/>
                <a:gd name="T1" fmla="*/ 126 h 129"/>
                <a:gd name="T2" fmla="*/ 3 w 353"/>
                <a:gd name="T3" fmla="*/ 126 h 129"/>
                <a:gd name="T4" fmla="*/ 7 w 353"/>
                <a:gd name="T5" fmla="*/ 126 h 129"/>
                <a:gd name="T6" fmla="*/ 15 w 353"/>
                <a:gd name="T7" fmla="*/ 127 h 129"/>
                <a:gd name="T8" fmla="*/ 24 w 353"/>
                <a:gd name="T9" fmla="*/ 128 h 129"/>
                <a:gd name="T10" fmla="*/ 36 w 353"/>
                <a:gd name="T11" fmla="*/ 129 h 129"/>
                <a:gd name="T12" fmla="*/ 49 w 353"/>
                <a:gd name="T13" fmla="*/ 129 h 129"/>
                <a:gd name="T14" fmla="*/ 63 w 353"/>
                <a:gd name="T15" fmla="*/ 129 h 129"/>
                <a:gd name="T16" fmla="*/ 78 w 353"/>
                <a:gd name="T17" fmla="*/ 127 h 129"/>
                <a:gd name="T18" fmla="*/ 93 w 353"/>
                <a:gd name="T19" fmla="*/ 126 h 129"/>
                <a:gd name="T20" fmla="*/ 107 w 353"/>
                <a:gd name="T21" fmla="*/ 122 h 129"/>
                <a:gd name="T22" fmla="*/ 123 w 353"/>
                <a:gd name="T23" fmla="*/ 117 h 129"/>
                <a:gd name="T24" fmla="*/ 140 w 353"/>
                <a:gd name="T25" fmla="*/ 111 h 129"/>
                <a:gd name="T26" fmla="*/ 156 w 353"/>
                <a:gd name="T27" fmla="*/ 104 h 129"/>
                <a:gd name="T28" fmla="*/ 174 w 353"/>
                <a:gd name="T29" fmla="*/ 97 h 129"/>
                <a:gd name="T30" fmla="*/ 190 w 353"/>
                <a:gd name="T31" fmla="*/ 90 h 129"/>
                <a:gd name="T32" fmla="*/ 206 w 353"/>
                <a:gd name="T33" fmla="*/ 83 h 129"/>
                <a:gd name="T34" fmla="*/ 221 w 353"/>
                <a:gd name="T35" fmla="*/ 76 h 129"/>
                <a:gd name="T36" fmla="*/ 234 w 353"/>
                <a:gd name="T37" fmla="*/ 71 h 129"/>
                <a:gd name="T38" fmla="*/ 245 w 353"/>
                <a:gd name="T39" fmla="*/ 66 h 129"/>
                <a:gd name="T40" fmla="*/ 253 w 353"/>
                <a:gd name="T41" fmla="*/ 64 h 129"/>
                <a:gd name="T42" fmla="*/ 264 w 353"/>
                <a:gd name="T43" fmla="*/ 60 h 129"/>
                <a:gd name="T44" fmla="*/ 274 w 353"/>
                <a:gd name="T45" fmla="*/ 54 h 129"/>
                <a:gd name="T46" fmla="*/ 289 w 353"/>
                <a:gd name="T47" fmla="*/ 46 h 129"/>
                <a:gd name="T48" fmla="*/ 301 w 353"/>
                <a:gd name="T49" fmla="*/ 38 h 129"/>
                <a:gd name="T50" fmla="*/ 315 w 353"/>
                <a:gd name="T51" fmla="*/ 29 h 129"/>
                <a:gd name="T52" fmla="*/ 327 w 353"/>
                <a:gd name="T53" fmla="*/ 20 h 129"/>
                <a:gd name="T54" fmla="*/ 336 w 353"/>
                <a:gd name="T55" fmla="*/ 11 h 129"/>
                <a:gd name="T56" fmla="*/ 346 w 353"/>
                <a:gd name="T57" fmla="*/ 5 h 129"/>
                <a:gd name="T58" fmla="*/ 352 w 353"/>
                <a:gd name="T59" fmla="*/ 1 h 129"/>
                <a:gd name="T60" fmla="*/ 353 w 353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3" h="129">
                  <a:moveTo>
                    <a:pt x="0" y="126"/>
                  </a:moveTo>
                  <a:lnTo>
                    <a:pt x="3" y="126"/>
                  </a:lnTo>
                  <a:lnTo>
                    <a:pt x="7" y="126"/>
                  </a:lnTo>
                  <a:lnTo>
                    <a:pt x="15" y="127"/>
                  </a:lnTo>
                  <a:lnTo>
                    <a:pt x="24" y="128"/>
                  </a:lnTo>
                  <a:lnTo>
                    <a:pt x="36" y="129"/>
                  </a:lnTo>
                  <a:lnTo>
                    <a:pt x="49" y="129"/>
                  </a:lnTo>
                  <a:lnTo>
                    <a:pt x="63" y="129"/>
                  </a:lnTo>
                  <a:lnTo>
                    <a:pt x="78" y="127"/>
                  </a:lnTo>
                  <a:lnTo>
                    <a:pt x="93" y="126"/>
                  </a:lnTo>
                  <a:lnTo>
                    <a:pt x="107" y="122"/>
                  </a:lnTo>
                  <a:lnTo>
                    <a:pt x="123" y="117"/>
                  </a:lnTo>
                  <a:lnTo>
                    <a:pt x="140" y="111"/>
                  </a:lnTo>
                  <a:lnTo>
                    <a:pt x="156" y="104"/>
                  </a:lnTo>
                  <a:lnTo>
                    <a:pt x="174" y="97"/>
                  </a:lnTo>
                  <a:lnTo>
                    <a:pt x="190" y="90"/>
                  </a:lnTo>
                  <a:lnTo>
                    <a:pt x="206" y="83"/>
                  </a:lnTo>
                  <a:lnTo>
                    <a:pt x="221" y="76"/>
                  </a:lnTo>
                  <a:lnTo>
                    <a:pt x="234" y="71"/>
                  </a:lnTo>
                  <a:lnTo>
                    <a:pt x="245" y="66"/>
                  </a:lnTo>
                  <a:lnTo>
                    <a:pt x="253" y="64"/>
                  </a:lnTo>
                  <a:lnTo>
                    <a:pt x="264" y="60"/>
                  </a:lnTo>
                  <a:lnTo>
                    <a:pt x="274" y="54"/>
                  </a:lnTo>
                  <a:lnTo>
                    <a:pt x="289" y="46"/>
                  </a:lnTo>
                  <a:lnTo>
                    <a:pt x="301" y="38"/>
                  </a:lnTo>
                  <a:lnTo>
                    <a:pt x="315" y="29"/>
                  </a:lnTo>
                  <a:lnTo>
                    <a:pt x="327" y="20"/>
                  </a:lnTo>
                  <a:lnTo>
                    <a:pt x="336" y="11"/>
                  </a:lnTo>
                  <a:lnTo>
                    <a:pt x="346" y="5"/>
                  </a:lnTo>
                  <a:lnTo>
                    <a:pt x="352" y="1"/>
                  </a:lnTo>
                  <a:lnTo>
                    <a:pt x="353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4" name="Freeform 292">
              <a:extLst>
                <a:ext uri="{FF2B5EF4-FFF2-40B4-BE49-F238E27FC236}">
                  <a16:creationId xmlns:a16="http://schemas.microsoft.com/office/drawing/2014/main" id="{80E85D87-67DF-3884-FE54-91619CB5B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" y="2104"/>
              <a:ext cx="346" cy="375"/>
            </a:xfrm>
            <a:custGeom>
              <a:avLst/>
              <a:gdLst>
                <a:gd name="T0" fmla="*/ 553 w 1037"/>
                <a:gd name="T1" fmla="*/ 3 h 1125"/>
                <a:gd name="T2" fmla="*/ 603 w 1037"/>
                <a:gd name="T3" fmla="*/ 19 h 1125"/>
                <a:gd name="T4" fmla="*/ 643 w 1037"/>
                <a:gd name="T5" fmla="*/ 34 h 1125"/>
                <a:gd name="T6" fmla="*/ 685 w 1037"/>
                <a:gd name="T7" fmla="*/ 39 h 1125"/>
                <a:gd name="T8" fmla="*/ 748 w 1037"/>
                <a:gd name="T9" fmla="*/ 63 h 1125"/>
                <a:gd name="T10" fmla="*/ 844 w 1037"/>
                <a:gd name="T11" fmla="*/ 131 h 1125"/>
                <a:gd name="T12" fmla="*/ 919 w 1037"/>
                <a:gd name="T13" fmla="*/ 214 h 1125"/>
                <a:gd name="T14" fmla="*/ 958 w 1037"/>
                <a:gd name="T15" fmla="*/ 281 h 1125"/>
                <a:gd name="T16" fmla="*/ 1004 w 1037"/>
                <a:gd name="T17" fmla="*/ 387 h 1125"/>
                <a:gd name="T18" fmla="*/ 1037 w 1037"/>
                <a:gd name="T19" fmla="*/ 518 h 1125"/>
                <a:gd name="T20" fmla="*/ 1023 w 1037"/>
                <a:gd name="T21" fmla="*/ 633 h 1125"/>
                <a:gd name="T22" fmla="*/ 971 w 1037"/>
                <a:gd name="T23" fmla="*/ 767 h 1125"/>
                <a:gd name="T24" fmla="*/ 801 w 1037"/>
                <a:gd name="T25" fmla="*/ 940 h 1125"/>
                <a:gd name="T26" fmla="*/ 697 w 1037"/>
                <a:gd name="T27" fmla="*/ 1011 h 1125"/>
                <a:gd name="T28" fmla="*/ 684 w 1037"/>
                <a:gd name="T29" fmla="*/ 1012 h 1125"/>
                <a:gd name="T30" fmla="*/ 652 w 1037"/>
                <a:gd name="T31" fmla="*/ 1047 h 1125"/>
                <a:gd name="T32" fmla="*/ 566 w 1037"/>
                <a:gd name="T33" fmla="*/ 1104 h 1125"/>
                <a:gd name="T34" fmla="*/ 486 w 1037"/>
                <a:gd name="T35" fmla="*/ 1125 h 1125"/>
                <a:gd name="T36" fmla="*/ 400 w 1037"/>
                <a:gd name="T37" fmla="*/ 1101 h 1125"/>
                <a:gd name="T38" fmla="*/ 327 w 1037"/>
                <a:gd name="T39" fmla="*/ 1032 h 1125"/>
                <a:gd name="T40" fmla="*/ 307 w 1037"/>
                <a:gd name="T41" fmla="*/ 980 h 1125"/>
                <a:gd name="T42" fmla="*/ 298 w 1037"/>
                <a:gd name="T43" fmla="*/ 965 h 1125"/>
                <a:gd name="T44" fmla="*/ 290 w 1037"/>
                <a:gd name="T45" fmla="*/ 949 h 1125"/>
                <a:gd name="T46" fmla="*/ 271 w 1037"/>
                <a:gd name="T47" fmla="*/ 943 h 1125"/>
                <a:gd name="T48" fmla="*/ 255 w 1037"/>
                <a:gd name="T49" fmla="*/ 957 h 1125"/>
                <a:gd name="T50" fmla="*/ 248 w 1037"/>
                <a:gd name="T51" fmla="*/ 967 h 1125"/>
                <a:gd name="T52" fmla="*/ 207 w 1037"/>
                <a:gd name="T53" fmla="*/ 927 h 1125"/>
                <a:gd name="T54" fmla="*/ 175 w 1037"/>
                <a:gd name="T55" fmla="*/ 866 h 1125"/>
                <a:gd name="T56" fmla="*/ 176 w 1037"/>
                <a:gd name="T57" fmla="*/ 832 h 1125"/>
                <a:gd name="T58" fmla="*/ 188 w 1037"/>
                <a:gd name="T59" fmla="*/ 798 h 1125"/>
                <a:gd name="T60" fmla="*/ 196 w 1037"/>
                <a:gd name="T61" fmla="*/ 785 h 1125"/>
                <a:gd name="T62" fmla="*/ 174 w 1037"/>
                <a:gd name="T63" fmla="*/ 790 h 1125"/>
                <a:gd name="T64" fmla="*/ 162 w 1037"/>
                <a:gd name="T65" fmla="*/ 766 h 1125"/>
                <a:gd name="T66" fmla="*/ 159 w 1037"/>
                <a:gd name="T67" fmla="*/ 698 h 1125"/>
                <a:gd name="T68" fmla="*/ 158 w 1037"/>
                <a:gd name="T69" fmla="*/ 660 h 1125"/>
                <a:gd name="T70" fmla="*/ 152 w 1037"/>
                <a:gd name="T71" fmla="*/ 644 h 1125"/>
                <a:gd name="T72" fmla="*/ 141 w 1037"/>
                <a:gd name="T73" fmla="*/ 628 h 1125"/>
                <a:gd name="T74" fmla="*/ 120 w 1037"/>
                <a:gd name="T75" fmla="*/ 613 h 1125"/>
                <a:gd name="T76" fmla="*/ 94 w 1037"/>
                <a:gd name="T77" fmla="*/ 616 h 1125"/>
                <a:gd name="T78" fmla="*/ 69 w 1037"/>
                <a:gd name="T79" fmla="*/ 619 h 1125"/>
                <a:gd name="T80" fmla="*/ 43 w 1037"/>
                <a:gd name="T81" fmla="*/ 597 h 1125"/>
                <a:gd name="T82" fmla="*/ 18 w 1037"/>
                <a:gd name="T83" fmla="*/ 564 h 1125"/>
                <a:gd name="T84" fmla="*/ 4 w 1037"/>
                <a:gd name="T85" fmla="*/ 538 h 1125"/>
                <a:gd name="T86" fmla="*/ 0 w 1037"/>
                <a:gd name="T87" fmla="*/ 503 h 1125"/>
                <a:gd name="T88" fmla="*/ 9 w 1037"/>
                <a:gd name="T89" fmla="*/ 457 h 1125"/>
                <a:gd name="T90" fmla="*/ 44 w 1037"/>
                <a:gd name="T91" fmla="*/ 392 h 1125"/>
                <a:gd name="T92" fmla="*/ 107 w 1037"/>
                <a:gd name="T93" fmla="*/ 273 h 1125"/>
                <a:gd name="T94" fmla="*/ 203 w 1037"/>
                <a:gd name="T95" fmla="*/ 186 h 1125"/>
                <a:gd name="T96" fmla="*/ 263 w 1037"/>
                <a:gd name="T97" fmla="*/ 138 h 1125"/>
                <a:gd name="T98" fmla="*/ 310 w 1037"/>
                <a:gd name="T99" fmla="*/ 91 h 1125"/>
                <a:gd name="T100" fmla="*/ 385 w 1037"/>
                <a:gd name="T101" fmla="*/ 37 h 1125"/>
                <a:gd name="T102" fmla="*/ 457 w 1037"/>
                <a:gd name="T103" fmla="*/ 7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7" h="1125">
                  <a:moveTo>
                    <a:pt x="479" y="3"/>
                  </a:moveTo>
                  <a:lnTo>
                    <a:pt x="509" y="0"/>
                  </a:lnTo>
                  <a:lnTo>
                    <a:pt x="532" y="0"/>
                  </a:lnTo>
                  <a:lnTo>
                    <a:pt x="553" y="3"/>
                  </a:lnTo>
                  <a:lnTo>
                    <a:pt x="568" y="6"/>
                  </a:lnTo>
                  <a:lnTo>
                    <a:pt x="581" y="10"/>
                  </a:lnTo>
                  <a:lnTo>
                    <a:pt x="592" y="14"/>
                  </a:lnTo>
                  <a:lnTo>
                    <a:pt x="603" y="19"/>
                  </a:lnTo>
                  <a:lnTo>
                    <a:pt x="611" y="24"/>
                  </a:lnTo>
                  <a:lnTo>
                    <a:pt x="622" y="29"/>
                  </a:lnTo>
                  <a:lnTo>
                    <a:pt x="633" y="32"/>
                  </a:lnTo>
                  <a:lnTo>
                    <a:pt x="643" y="34"/>
                  </a:lnTo>
                  <a:lnTo>
                    <a:pt x="654" y="36"/>
                  </a:lnTo>
                  <a:lnTo>
                    <a:pt x="665" y="37"/>
                  </a:lnTo>
                  <a:lnTo>
                    <a:pt x="674" y="37"/>
                  </a:lnTo>
                  <a:lnTo>
                    <a:pt x="685" y="39"/>
                  </a:lnTo>
                  <a:lnTo>
                    <a:pt x="697" y="42"/>
                  </a:lnTo>
                  <a:lnTo>
                    <a:pt x="711" y="48"/>
                  </a:lnTo>
                  <a:lnTo>
                    <a:pt x="728" y="54"/>
                  </a:lnTo>
                  <a:lnTo>
                    <a:pt x="748" y="63"/>
                  </a:lnTo>
                  <a:lnTo>
                    <a:pt x="771" y="76"/>
                  </a:lnTo>
                  <a:lnTo>
                    <a:pt x="797" y="93"/>
                  </a:lnTo>
                  <a:lnTo>
                    <a:pt x="821" y="111"/>
                  </a:lnTo>
                  <a:lnTo>
                    <a:pt x="844" y="131"/>
                  </a:lnTo>
                  <a:lnTo>
                    <a:pt x="865" y="151"/>
                  </a:lnTo>
                  <a:lnTo>
                    <a:pt x="885" y="173"/>
                  </a:lnTo>
                  <a:lnTo>
                    <a:pt x="902" y="193"/>
                  </a:lnTo>
                  <a:lnTo>
                    <a:pt x="919" y="214"/>
                  </a:lnTo>
                  <a:lnTo>
                    <a:pt x="932" y="232"/>
                  </a:lnTo>
                  <a:lnTo>
                    <a:pt x="942" y="250"/>
                  </a:lnTo>
                  <a:lnTo>
                    <a:pt x="950" y="264"/>
                  </a:lnTo>
                  <a:lnTo>
                    <a:pt x="958" y="281"/>
                  </a:lnTo>
                  <a:lnTo>
                    <a:pt x="967" y="302"/>
                  </a:lnTo>
                  <a:lnTo>
                    <a:pt x="981" y="327"/>
                  </a:lnTo>
                  <a:lnTo>
                    <a:pt x="992" y="356"/>
                  </a:lnTo>
                  <a:lnTo>
                    <a:pt x="1004" y="387"/>
                  </a:lnTo>
                  <a:lnTo>
                    <a:pt x="1016" y="419"/>
                  </a:lnTo>
                  <a:lnTo>
                    <a:pt x="1026" y="452"/>
                  </a:lnTo>
                  <a:lnTo>
                    <a:pt x="1033" y="486"/>
                  </a:lnTo>
                  <a:lnTo>
                    <a:pt x="1037" y="518"/>
                  </a:lnTo>
                  <a:lnTo>
                    <a:pt x="1034" y="547"/>
                  </a:lnTo>
                  <a:lnTo>
                    <a:pt x="1031" y="575"/>
                  </a:lnTo>
                  <a:lnTo>
                    <a:pt x="1027" y="603"/>
                  </a:lnTo>
                  <a:lnTo>
                    <a:pt x="1023" y="633"/>
                  </a:lnTo>
                  <a:lnTo>
                    <a:pt x="1018" y="664"/>
                  </a:lnTo>
                  <a:lnTo>
                    <a:pt x="1007" y="696"/>
                  </a:lnTo>
                  <a:lnTo>
                    <a:pt x="992" y="731"/>
                  </a:lnTo>
                  <a:lnTo>
                    <a:pt x="971" y="767"/>
                  </a:lnTo>
                  <a:lnTo>
                    <a:pt x="940" y="808"/>
                  </a:lnTo>
                  <a:lnTo>
                    <a:pt x="902" y="852"/>
                  </a:lnTo>
                  <a:lnTo>
                    <a:pt x="851" y="898"/>
                  </a:lnTo>
                  <a:lnTo>
                    <a:pt x="801" y="940"/>
                  </a:lnTo>
                  <a:lnTo>
                    <a:pt x="761" y="971"/>
                  </a:lnTo>
                  <a:lnTo>
                    <a:pt x="731" y="991"/>
                  </a:lnTo>
                  <a:lnTo>
                    <a:pt x="711" y="1004"/>
                  </a:lnTo>
                  <a:lnTo>
                    <a:pt x="697" y="1011"/>
                  </a:lnTo>
                  <a:lnTo>
                    <a:pt x="689" y="1012"/>
                  </a:lnTo>
                  <a:lnTo>
                    <a:pt x="685" y="1012"/>
                  </a:lnTo>
                  <a:lnTo>
                    <a:pt x="684" y="1012"/>
                  </a:lnTo>
                  <a:lnTo>
                    <a:pt x="684" y="1012"/>
                  </a:lnTo>
                  <a:lnTo>
                    <a:pt x="681" y="1017"/>
                  </a:lnTo>
                  <a:lnTo>
                    <a:pt x="678" y="1024"/>
                  </a:lnTo>
                  <a:lnTo>
                    <a:pt x="667" y="1035"/>
                  </a:lnTo>
                  <a:lnTo>
                    <a:pt x="652" y="1047"/>
                  </a:lnTo>
                  <a:lnTo>
                    <a:pt x="633" y="1062"/>
                  </a:lnTo>
                  <a:lnTo>
                    <a:pt x="611" y="1077"/>
                  </a:lnTo>
                  <a:lnTo>
                    <a:pt x="588" y="1091"/>
                  </a:lnTo>
                  <a:lnTo>
                    <a:pt x="566" y="1104"/>
                  </a:lnTo>
                  <a:lnTo>
                    <a:pt x="543" y="1115"/>
                  </a:lnTo>
                  <a:lnTo>
                    <a:pt x="522" y="1122"/>
                  </a:lnTo>
                  <a:lnTo>
                    <a:pt x="504" y="1125"/>
                  </a:lnTo>
                  <a:lnTo>
                    <a:pt x="486" y="1125"/>
                  </a:lnTo>
                  <a:lnTo>
                    <a:pt x="466" y="1123"/>
                  </a:lnTo>
                  <a:lnTo>
                    <a:pt x="444" y="1118"/>
                  </a:lnTo>
                  <a:lnTo>
                    <a:pt x="422" y="1111"/>
                  </a:lnTo>
                  <a:lnTo>
                    <a:pt x="400" y="1101"/>
                  </a:lnTo>
                  <a:lnTo>
                    <a:pt x="379" y="1087"/>
                  </a:lnTo>
                  <a:lnTo>
                    <a:pt x="360" y="1072"/>
                  </a:lnTo>
                  <a:lnTo>
                    <a:pt x="342" y="1053"/>
                  </a:lnTo>
                  <a:lnTo>
                    <a:pt x="327" y="1032"/>
                  </a:lnTo>
                  <a:lnTo>
                    <a:pt x="317" y="1008"/>
                  </a:lnTo>
                  <a:lnTo>
                    <a:pt x="314" y="996"/>
                  </a:lnTo>
                  <a:lnTo>
                    <a:pt x="311" y="987"/>
                  </a:lnTo>
                  <a:lnTo>
                    <a:pt x="307" y="980"/>
                  </a:lnTo>
                  <a:lnTo>
                    <a:pt x="305" y="974"/>
                  </a:lnTo>
                  <a:lnTo>
                    <a:pt x="302" y="971"/>
                  </a:lnTo>
                  <a:lnTo>
                    <a:pt x="300" y="968"/>
                  </a:lnTo>
                  <a:lnTo>
                    <a:pt x="298" y="965"/>
                  </a:lnTo>
                  <a:lnTo>
                    <a:pt x="296" y="961"/>
                  </a:lnTo>
                  <a:lnTo>
                    <a:pt x="295" y="959"/>
                  </a:lnTo>
                  <a:lnTo>
                    <a:pt x="293" y="954"/>
                  </a:lnTo>
                  <a:lnTo>
                    <a:pt x="290" y="949"/>
                  </a:lnTo>
                  <a:lnTo>
                    <a:pt x="287" y="947"/>
                  </a:lnTo>
                  <a:lnTo>
                    <a:pt x="282" y="945"/>
                  </a:lnTo>
                  <a:lnTo>
                    <a:pt x="276" y="943"/>
                  </a:lnTo>
                  <a:lnTo>
                    <a:pt x="271" y="943"/>
                  </a:lnTo>
                  <a:lnTo>
                    <a:pt x="265" y="946"/>
                  </a:lnTo>
                  <a:lnTo>
                    <a:pt x="261" y="948"/>
                  </a:lnTo>
                  <a:lnTo>
                    <a:pt x="257" y="952"/>
                  </a:lnTo>
                  <a:lnTo>
                    <a:pt x="255" y="957"/>
                  </a:lnTo>
                  <a:lnTo>
                    <a:pt x="255" y="963"/>
                  </a:lnTo>
                  <a:lnTo>
                    <a:pt x="256" y="967"/>
                  </a:lnTo>
                  <a:lnTo>
                    <a:pt x="252" y="970"/>
                  </a:lnTo>
                  <a:lnTo>
                    <a:pt x="248" y="967"/>
                  </a:lnTo>
                  <a:lnTo>
                    <a:pt x="238" y="961"/>
                  </a:lnTo>
                  <a:lnTo>
                    <a:pt x="228" y="952"/>
                  </a:lnTo>
                  <a:lnTo>
                    <a:pt x="218" y="940"/>
                  </a:lnTo>
                  <a:lnTo>
                    <a:pt x="207" y="927"/>
                  </a:lnTo>
                  <a:lnTo>
                    <a:pt x="195" y="910"/>
                  </a:lnTo>
                  <a:lnTo>
                    <a:pt x="186" y="891"/>
                  </a:lnTo>
                  <a:lnTo>
                    <a:pt x="177" y="871"/>
                  </a:lnTo>
                  <a:lnTo>
                    <a:pt x="175" y="866"/>
                  </a:lnTo>
                  <a:lnTo>
                    <a:pt x="175" y="859"/>
                  </a:lnTo>
                  <a:lnTo>
                    <a:pt x="175" y="852"/>
                  </a:lnTo>
                  <a:lnTo>
                    <a:pt x="175" y="842"/>
                  </a:lnTo>
                  <a:lnTo>
                    <a:pt x="176" y="832"/>
                  </a:lnTo>
                  <a:lnTo>
                    <a:pt x="177" y="823"/>
                  </a:lnTo>
                  <a:lnTo>
                    <a:pt x="180" y="813"/>
                  </a:lnTo>
                  <a:lnTo>
                    <a:pt x="184" y="806"/>
                  </a:lnTo>
                  <a:lnTo>
                    <a:pt x="188" y="798"/>
                  </a:lnTo>
                  <a:lnTo>
                    <a:pt x="193" y="791"/>
                  </a:lnTo>
                  <a:lnTo>
                    <a:pt x="197" y="788"/>
                  </a:lnTo>
                  <a:lnTo>
                    <a:pt x="199" y="785"/>
                  </a:lnTo>
                  <a:lnTo>
                    <a:pt x="196" y="785"/>
                  </a:lnTo>
                  <a:lnTo>
                    <a:pt x="192" y="786"/>
                  </a:lnTo>
                  <a:lnTo>
                    <a:pt x="186" y="788"/>
                  </a:lnTo>
                  <a:lnTo>
                    <a:pt x="180" y="789"/>
                  </a:lnTo>
                  <a:lnTo>
                    <a:pt x="174" y="790"/>
                  </a:lnTo>
                  <a:lnTo>
                    <a:pt x="169" y="790"/>
                  </a:lnTo>
                  <a:lnTo>
                    <a:pt x="164" y="789"/>
                  </a:lnTo>
                  <a:lnTo>
                    <a:pt x="163" y="786"/>
                  </a:lnTo>
                  <a:lnTo>
                    <a:pt x="162" y="766"/>
                  </a:lnTo>
                  <a:lnTo>
                    <a:pt x="161" y="746"/>
                  </a:lnTo>
                  <a:lnTo>
                    <a:pt x="161" y="729"/>
                  </a:lnTo>
                  <a:lnTo>
                    <a:pt x="159" y="714"/>
                  </a:lnTo>
                  <a:lnTo>
                    <a:pt x="159" y="698"/>
                  </a:lnTo>
                  <a:lnTo>
                    <a:pt x="159" y="687"/>
                  </a:lnTo>
                  <a:lnTo>
                    <a:pt x="158" y="676"/>
                  </a:lnTo>
                  <a:lnTo>
                    <a:pt x="158" y="668"/>
                  </a:lnTo>
                  <a:lnTo>
                    <a:pt x="158" y="660"/>
                  </a:lnTo>
                  <a:lnTo>
                    <a:pt x="156" y="656"/>
                  </a:lnTo>
                  <a:lnTo>
                    <a:pt x="156" y="651"/>
                  </a:lnTo>
                  <a:lnTo>
                    <a:pt x="153" y="647"/>
                  </a:lnTo>
                  <a:lnTo>
                    <a:pt x="152" y="644"/>
                  </a:lnTo>
                  <a:lnTo>
                    <a:pt x="150" y="639"/>
                  </a:lnTo>
                  <a:lnTo>
                    <a:pt x="147" y="637"/>
                  </a:lnTo>
                  <a:lnTo>
                    <a:pt x="145" y="632"/>
                  </a:lnTo>
                  <a:lnTo>
                    <a:pt x="141" y="628"/>
                  </a:lnTo>
                  <a:lnTo>
                    <a:pt x="137" y="625"/>
                  </a:lnTo>
                  <a:lnTo>
                    <a:pt x="132" y="620"/>
                  </a:lnTo>
                  <a:lnTo>
                    <a:pt x="126" y="616"/>
                  </a:lnTo>
                  <a:lnTo>
                    <a:pt x="120" y="613"/>
                  </a:lnTo>
                  <a:lnTo>
                    <a:pt x="114" y="612"/>
                  </a:lnTo>
                  <a:lnTo>
                    <a:pt x="108" y="612"/>
                  </a:lnTo>
                  <a:lnTo>
                    <a:pt x="102" y="614"/>
                  </a:lnTo>
                  <a:lnTo>
                    <a:pt x="94" y="616"/>
                  </a:lnTo>
                  <a:lnTo>
                    <a:pt x="88" y="618"/>
                  </a:lnTo>
                  <a:lnTo>
                    <a:pt x="81" y="620"/>
                  </a:lnTo>
                  <a:lnTo>
                    <a:pt x="75" y="620"/>
                  </a:lnTo>
                  <a:lnTo>
                    <a:pt x="69" y="619"/>
                  </a:lnTo>
                  <a:lnTo>
                    <a:pt x="62" y="616"/>
                  </a:lnTo>
                  <a:lnTo>
                    <a:pt x="56" y="610"/>
                  </a:lnTo>
                  <a:lnTo>
                    <a:pt x="50" y="604"/>
                  </a:lnTo>
                  <a:lnTo>
                    <a:pt x="43" y="597"/>
                  </a:lnTo>
                  <a:lnTo>
                    <a:pt x="35" y="590"/>
                  </a:lnTo>
                  <a:lnTo>
                    <a:pt x="28" y="582"/>
                  </a:lnTo>
                  <a:lnTo>
                    <a:pt x="23" y="574"/>
                  </a:lnTo>
                  <a:lnTo>
                    <a:pt x="18" y="564"/>
                  </a:lnTo>
                  <a:lnTo>
                    <a:pt x="13" y="557"/>
                  </a:lnTo>
                  <a:lnTo>
                    <a:pt x="8" y="549"/>
                  </a:lnTo>
                  <a:lnTo>
                    <a:pt x="4" y="543"/>
                  </a:lnTo>
                  <a:lnTo>
                    <a:pt x="4" y="538"/>
                  </a:lnTo>
                  <a:lnTo>
                    <a:pt x="3" y="532"/>
                  </a:lnTo>
                  <a:lnTo>
                    <a:pt x="2" y="524"/>
                  </a:lnTo>
                  <a:lnTo>
                    <a:pt x="1" y="514"/>
                  </a:lnTo>
                  <a:lnTo>
                    <a:pt x="0" y="503"/>
                  </a:lnTo>
                  <a:lnTo>
                    <a:pt x="1" y="491"/>
                  </a:lnTo>
                  <a:lnTo>
                    <a:pt x="2" y="480"/>
                  </a:lnTo>
                  <a:lnTo>
                    <a:pt x="4" y="468"/>
                  </a:lnTo>
                  <a:lnTo>
                    <a:pt x="9" y="457"/>
                  </a:lnTo>
                  <a:lnTo>
                    <a:pt x="15" y="449"/>
                  </a:lnTo>
                  <a:lnTo>
                    <a:pt x="23" y="434"/>
                  </a:lnTo>
                  <a:lnTo>
                    <a:pt x="33" y="415"/>
                  </a:lnTo>
                  <a:lnTo>
                    <a:pt x="44" y="392"/>
                  </a:lnTo>
                  <a:lnTo>
                    <a:pt x="56" y="364"/>
                  </a:lnTo>
                  <a:lnTo>
                    <a:pt x="71" y="334"/>
                  </a:lnTo>
                  <a:lnTo>
                    <a:pt x="88" y="304"/>
                  </a:lnTo>
                  <a:lnTo>
                    <a:pt x="107" y="273"/>
                  </a:lnTo>
                  <a:lnTo>
                    <a:pt x="128" y="245"/>
                  </a:lnTo>
                  <a:lnTo>
                    <a:pt x="153" y="220"/>
                  </a:lnTo>
                  <a:lnTo>
                    <a:pt x="181" y="200"/>
                  </a:lnTo>
                  <a:lnTo>
                    <a:pt x="203" y="186"/>
                  </a:lnTo>
                  <a:lnTo>
                    <a:pt x="223" y="174"/>
                  </a:lnTo>
                  <a:lnTo>
                    <a:pt x="239" y="161"/>
                  </a:lnTo>
                  <a:lnTo>
                    <a:pt x="252" y="150"/>
                  </a:lnTo>
                  <a:lnTo>
                    <a:pt x="263" y="138"/>
                  </a:lnTo>
                  <a:lnTo>
                    <a:pt x="275" y="127"/>
                  </a:lnTo>
                  <a:lnTo>
                    <a:pt x="285" y="117"/>
                  </a:lnTo>
                  <a:lnTo>
                    <a:pt x="296" y="104"/>
                  </a:lnTo>
                  <a:lnTo>
                    <a:pt x="310" y="91"/>
                  </a:lnTo>
                  <a:lnTo>
                    <a:pt x="325" y="76"/>
                  </a:lnTo>
                  <a:lnTo>
                    <a:pt x="344" y="61"/>
                  </a:lnTo>
                  <a:lnTo>
                    <a:pt x="363" y="48"/>
                  </a:lnTo>
                  <a:lnTo>
                    <a:pt x="385" y="37"/>
                  </a:lnTo>
                  <a:lnTo>
                    <a:pt x="405" y="26"/>
                  </a:lnTo>
                  <a:lnTo>
                    <a:pt x="424" y="19"/>
                  </a:lnTo>
                  <a:lnTo>
                    <a:pt x="442" y="12"/>
                  </a:lnTo>
                  <a:lnTo>
                    <a:pt x="457" y="7"/>
                  </a:lnTo>
                  <a:lnTo>
                    <a:pt x="468" y="5"/>
                  </a:lnTo>
                  <a:lnTo>
                    <a:pt x="475" y="3"/>
                  </a:lnTo>
                  <a:lnTo>
                    <a:pt x="479" y="3"/>
                  </a:lnTo>
                  <a:close/>
                </a:path>
              </a:pathLst>
            </a:custGeom>
            <a:solidFill>
              <a:srgbClr val="7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5" name="Freeform 293">
              <a:extLst>
                <a:ext uri="{FF2B5EF4-FFF2-40B4-BE49-F238E27FC236}">
                  <a16:creationId xmlns:a16="http://schemas.microsoft.com/office/drawing/2014/main" id="{0A484B1E-FE5F-8FF8-C67A-64FB5C1A3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" y="2104"/>
              <a:ext cx="346" cy="375"/>
            </a:xfrm>
            <a:custGeom>
              <a:avLst/>
              <a:gdLst>
                <a:gd name="T0" fmla="*/ 553 w 1037"/>
                <a:gd name="T1" fmla="*/ 3 h 1125"/>
                <a:gd name="T2" fmla="*/ 603 w 1037"/>
                <a:gd name="T3" fmla="*/ 19 h 1125"/>
                <a:gd name="T4" fmla="*/ 643 w 1037"/>
                <a:gd name="T5" fmla="*/ 34 h 1125"/>
                <a:gd name="T6" fmla="*/ 685 w 1037"/>
                <a:gd name="T7" fmla="*/ 39 h 1125"/>
                <a:gd name="T8" fmla="*/ 748 w 1037"/>
                <a:gd name="T9" fmla="*/ 63 h 1125"/>
                <a:gd name="T10" fmla="*/ 844 w 1037"/>
                <a:gd name="T11" fmla="*/ 131 h 1125"/>
                <a:gd name="T12" fmla="*/ 919 w 1037"/>
                <a:gd name="T13" fmla="*/ 214 h 1125"/>
                <a:gd name="T14" fmla="*/ 958 w 1037"/>
                <a:gd name="T15" fmla="*/ 281 h 1125"/>
                <a:gd name="T16" fmla="*/ 1004 w 1037"/>
                <a:gd name="T17" fmla="*/ 387 h 1125"/>
                <a:gd name="T18" fmla="*/ 1037 w 1037"/>
                <a:gd name="T19" fmla="*/ 518 h 1125"/>
                <a:gd name="T20" fmla="*/ 1023 w 1037"/>
                <a:gd name="T21" fmla="*/ 633 h 1125"/>
                <a:gd name="T22" fmla="*/ 971 w 1037"/>
                <a:gd name="T23" fmla="*/ 767 h 1125"/>
                <a:gd name="T24" fmla="*/ 801 w 1037"/>
                <a:gd name="T25" fmla="*/ 940 h 1125"/>
                <a:gd name="T26" fmla="*/ 697 w 1037"/>
                <a:gd name="T27" fmla="*/ 1011 h 1125"/>
                <a:gd name="T28" fmla="*/ 684 w 1037"/>
                <a:gd name="T29" fmla="*/ 1012 h 1125"/>
                <a:gd name="T30" fmla="*/ 652 w 1037"/>
                <a:gd name="T31" fmla="*/ 1047 h 1125"/>
                <a:gd name="T32" fmla="*/ 566 w 1037"/>
                <a:gd name="T33" fmla="*/ 1104 h 1125"/>
                <a:gd name="T34" fmla="*/ 486 w 1037"/>
                <a:gd name="T35" fmla="*/ 1125 h 1125"/>
                <a:gd name="T36" fmla="*/ 400 w 1037"/>
                <a:gd name="T37" fmla="*/ 1101 h 1125"/>
                <a:gd name="T38" fmla="*/ 327 w 1037"/>
                <a:gd name="T39" fmla="*/ 1032 h 1125"/>
                <a:gd name="T40" fmla="*/ 307 w 1037"/>
                <a:gd name="T41" fmla="*/ 980 h 1125"/>
                <a:gd name="T42" fmla="*/ 298 w 1037"/>
                <a:gd name="T43" fmla="*/ 965 h 1125"/>
                <a:gd name="T44" fmla="*/ 290 w 1037"/>
                <a:gd name="T45" fmla="*/ 949 h 1125"/>
                <a:gd name="T46" fmla="*/ 271 w 1037"/>
                <a:gd name="T47" fmla="*/ 943 h 1125"/>
                <a:gd name="T48" fmla="*/ 255 w 1037"/>
                <a:gd name="T49" fmla="*/ 957 h 1125"/>
                <a:gd name="T50" fmla="*/ 248 w 1037"/>
                <a:gd name="T51" fmla="*/ 967 h 1125"/>
                <a:gd name="T52" fmla="*/ 207 w 1037"/>
                <a:gd name="T53" fmla="*/ 927 h 1125"/>
                <a:gd name="T54" fmla="*/ 175 w 1037"/>
                <a:gd name="T55" fmla="*/ 866 h 1125"/>
                <a:gd name="T56" fmla="*/ 176 w 1037"/>
                <a:gd name="T57" fmla="*/ 832 h 1125"/>
                <a:gd name="T58" fmla="*/ 188 w 1037"/>
                <a:gd name="T59" fmla="*/ 798 h 1125"/>
                <a:gd name="T60" fmla="*/ 196 w 1037"/>
                <a:gd name="T61" fmla="*/ 785 h 1125"/>
                <a:gd name="T62" fmla="*/ 174 w 1037"/>
                <a:gd name="T63" fmla="*/ 790 h 1125"/>
                <a:gd name="T64" fmla="*/ 162 w 1037"/>
                <a:gd name="T65" fmla="*/ 766 h 1125"/>
                <a:gd name="T66" fmla="*/ 159 w 1037"/>
                <a:gd name="T67" fmla="*/ 698 h 1125"/>
                <a:gd name="T68" fmla="*/ 158 w 1037"/>
                <a:gd name="T69" fmla="*/ 660 h 1125"/>
                <a:gd name="T70" fmla="*/ 152 w 1037"/>
                <a:gd name="T71" fmla="*/ 644 h 1125"/>
                <a:gd name="T72" fmla="*/ 141 w 1037"/>
                <a:gd name="T73" fmla="*/ 628 h 1125"/>
                <a:gd name="T74" fmla="*/ 120 w 1037"/>
                <a:gd name="T75" fmla="*/ 613 h 1125"/>
                <a:gd name="T76" fmla="*/ 94 w 1037"/>
                <a:gd name="T77" fmla="*/ 616 h 1125"/>
                <a:gd name="T78" fmla="*/ 69 w 1037"/>
                <a:gd name="T79" fmla="*/ 619 h 1125"/>
                <a:gd name="T80" fmla="*/ 43 w 1037"/>
                <a:gd name="T81" fmla="*/ 597 h 1125"/>
                <a:gd name="T82" fmla="*/ 18 w 1037"/>
                <a:gd name="T83" fmla="*/ 564 h 1125"/>
                <a:gd name="T84" fmla="*/ 4 w 1037"/>
                <a:gd name="T85" fmla="*/ 538 h 1125"/>
                <a:gd name="T86" fmla="*/ 0 w 1037"/>
                <a:gd name="T87" fmla="*/ 503 h 1125"/>
                <a:gd name="T88" fmla="*/ 9 w 1037"/>
                <a:gd name="T89" fmla="*/ 457 h 1125"/>
                <a:gd name="T90" fmla="*/ 44 w 1037"/>
                <a:gd name="T91" fmla="*/ 392 h 1125"/>
                <a:gd name="T92" fmla="*/ 107 w 1037"/>
                <a:gd name="T93" fmla="*/ 273 h 1125"/>
                <a:gd name="T94" fmla="*/ 203 w 1037"/>
                <a:gd name="T95" fmla="*/ 186 h 1125"/>
                <a:gd name="T96" fmla="*/ 263 w 1037"/>
                <a:gd name="T97" fmla="*/ 138 h 1125"/>
                <a:gd name="T98" fmla="*/ 310 w 1037"/>
                <a:gd name="T99" fmla="*/ 91 h 1125"/>
                <a:gd name="T100" fmla="*/ 385 w 1037"/>
                <a:gd name="T101" fmla="*/ 37 h 1125"/>
                <a:gd name="T102" fmla="*/ 457 w 1037"/>
                <a:gd name="T103" fmla="*/ 7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7" h="1125">
                  <a:moveTo>
                    <a:pt x="479" y="3"/>
                  </a:moveTo>
                  <a:lnTo>
                    <a:pt x="509" y="0"/>
                  </a:lnTo>
                  <a:lnTo>
                    <a:pt x="532" y="0"/>
                  </a:lnTo>
                  <a:lnTo>
                    <a:pt x="553" y="3"/>
                  </a:lnTo>
                  <a:lnTo>
                    <a:pt x="568" y="6"/>
                  </a:lnTo>
                  <a:lnTo>
                    <a:pt x="581" y="10"/>
                  </a:lnTo>
                  <a:lnTo>
                    <a:pt x="592" y="14"/>
                  </a:lnTo>
                  <a:lnTo>
                    <a:pt x="603" y="19"/>
                  </a:lnTo>
                  <a:lnTo>
                    <a:pt x="611" y="24"/>
                  </a:lnTo>
                  <a:lnTo>
                    <a:pt x="622" y="29"/>
                  </a:lnTo>
                  <a:lnTo>
                    <a:pt x="633" y="32"/>
                  </a:lnTo>
                  <a:lnTo>
                    <a:pt x="643" y="34"/>
                  </a:lnTo>
                  <a:lnTo>
                    <a:pt x="654" y="36"/>
                  </a:lnTo>
                  <a:lnTo>
                    <a:pt x="665" y="37"/>
                  </a:lnTo>
                  <a:lnTo>
                    <a:pt x="674" y="37"/>
                  </a:lnTo>
                  <a:lnTo>
                    <a:pt x="685" y="39"/>
                  </a:lnTo>
                  <a:lnTo>
                    <a:pt x="697" y="42"/>
                  </a:lnTo>
                  <a:lnTo>
                    <a:pt x="711" y="48"/>
                  </a:lnTo>
                  <a:lnTo>
                    <a:pt x="728" y="54"/>
                  </a:lnTo>
                  <a:lnTo>
                    <a:pt x="748" y="63"/>
                  </a:lnTo>
                  <a:lnTo>
                    <a:pt x="771" y="76"/>
                  </a:lnTo>
                  <a:lnTo>
                    <a:pt x="797" y="93"/>
                  </a:lnTo>
                  <a:lnTo>
                    <a:pt x="821" y="111"/>
                  </a:lnTo>
                  <a:lnTo>
                    <a:pt x="844" y="131"/>
                  </a:lnTo>
                  <a:lnTo>
                    <a:pt x="865" y="151"/>
                  </a:lnTo>
                  <a:lnTo>
                    <a:pt x="885" y="173"/>
                  </a:lnTo>
                  <a:lnTo>
                    <a:pt x="902" y="193"/>
                  </a:lnTo>
                  <a:lnTo>
                    <a:pt x="919" y="214"/>
                  </a:lnTo>
                  <a:lnTo>
                    <a:pt x="932" y="232"/>
                  </a:lnTo>
                  <a:lnTo>
                    <a:pt x="942" y="250"/>
                  </a:lnTo>
                  <a:lnTo>
                    <a:pt x="950" y="264"/>
                  </a:lnTo>
                  <a:lnTo>
                    <a:pt x="958" y="281"/>
                  </a:lnTo>
                  <a:lnTo>
                    <a:pt x="967" y="302"/>
                  </a:lnTo>
                  <a:lnTo>
                    <a:pt x="981" y="327"/>
                  </a:lnTo>
                  <a:lnTo>
                    <a:pt x="992" y="356"/>
                  </a:lnTo>
                  <a:lnTo>
                    <a:pt x="1004" y="387"/>
                  </a:lnTo>
                  <a:lnTo>
                    <a:pt x="1016" y="419"/>
                  </a:lnTo>
                  <a:lnTo>
                    <a:pt x="1026" y="452"/>
                  </a:lnTo>
                  <a:lnTo>
                    <a:pt x="1033" y="486"/>
                  </a:lnTo>
                  <a:lnTo>
                    <a:pt x="1037" y="518"/>
                  </a:lnTo>
                  <a:lnTo>
                    <a:pt x="1034" y="547"/>
                  </a:lnTo>
                  <a:lnTo>
                    <a:pt x="1031" y="575"/>
                  </a:lnTo>
                  <a:lnTo>
                    <a:pt x="1027" y="603"/>
                  </a:lnTo>
                  <a:lnTo>
                    <a:pt x="1023" y="633"/>
                  </a:lnTo>
                  <a:lnTo>
                    <a:pt x="1018" y="664"/>
                  </a:lnTo>
                  <a:lnTo>
                    <a:pt x="1007" y="696"/>
                  </a:lnTo>
                  <a:lnTo>
                    <a:pt x="992" y="731"/>
                  </a:lnTo>
                  <a:lnTo>
                    <a:pt x="971" y="767"/>
                  </a:lnTo>
                  <a:lnTo>
                    <a:pt x="940" y="808"/>
                  </a:lnTo>
                  <a:lnTo>
                    <a:pt x="902" y="852"/>
                  </a:lnTo>
                  <a:lnTo>
                    <a:pt x="851" y="898"/>
                  </a:lnTo>
                  <a:lnTo>
                    <a:pt x="801" y="940"/>
                  </a:lnTo>
                  <a:lnTo>
                    <a:pt x="761" y="971"/>
                  </a:lnTo>
                  <a:lnTo>
                    <a:pt x="731" y="991"/>
                  </a:lnTo>
                  <a:lnTo>
                    <a:pt x="711" y="1004"/>
                  </a:lnTo>
                  <a:lnTo>
                    <a:pt x="697" y="1011"/>
                  </a:lnTo>
                  <a:lnTo>
                    <a:pt x="689" y="1012"/>
                  </a:lnTo>
                  <a:lnTo>
                    <a:pt x="685" y="1012"/>
                  </a:lnTo>
                  <a:lnTo>
                    <a:pt x="684" y="1012"/>
                  </a:lnTo>
                  <a:lnTo>
                    <a:pt x="684" y="1012"/>
                  </a:lnTo>
                  <a:lnTo>
                    <a:pt x="681" y="1017"/>
                  </a:lnTo>
                  <a:lnTo>
                    <a:pt x="678" y="1024"/>
                  </a:lnTo>
                  <a:lnTo>
                    <a:pt x="667" y="1035"/>
                  </a:lnTo>
                  <a:lnTo>
                    <a:pt x="652" y="1047"/>
                  </a:lnTo>
                  <a:lnTo>
                    <a:pt x="633" y="1062"/>
                  </a:lnTo>
                  <a:lnTo>
                    <a:pt x="611" y="1077"/>
                  </a:lnTo>
                  <a:lnTo>
                    <a:pt x="588" y="1091"/>
                  </a:lnTo>
                  <a:lnTo>
                    <a:pt x="566" y="1104"/>
                  </a:lnTo>
                  <a:lnTo>
                    <a:pt x="543" y="1115"/>
                  </a:lnTo>
                  <a:lnTo>
                    <a:pt x="522" y="1122"/>
                  </a:lnTo>
                  <a:lnTo>
                    <a:pt x="504" y="1125"/>
                  </a:lnTo>
                  <a:lnTo>
                    <a:pt x="486" y="1125"/>
                  </a:lnTo>
                  <a:lnTo>
                    <a:pt x="466" y="1123"/>
                  </a:lnTo>
                  <a:lnTo>
                    <a:pt x="444" y="1118"/>
                  </a:lnTo>
                  <a:lnTo>
                    <a:pt x="422" y="1111"/>
                  </a:lnTo>
                  <a:lnTo>
                    <a:pt x="400" y="1101"/>
                  </a:lnTo>
                  <a:lnTo>
                    <a:pt x="379" y="1087"/>
                  </a:lnTo>
                  <a:lnTo>
                    <a:pt x="360" y="1072"/>
                  </a:lnTo>
                  <a:lnTo>
                    <a:pt x="342" y="1053"/>
                  </a:lnTo>
                  <a:lnTo>
                    <a:pt x="327" y="1032"/>
                  </a:lnTo>
                  <a:lnTo>
                    <a:pt x="317" y="1008"/>
                  </a:lnTo>
                  <a:lnTo>
                    <a:pt x="314" y="996"/>
                  </a:lnTo>
                  <a:lnTo>
                    <a:pt x="311" y="987"/>
                  </a:lnTo>
                  <a:lnTo>
                    <a:pt x="307" y="980"/>
                  </a:lnTo>
                  <a:lnTo>
                    <a:pt x="305" y="974"/>
                  </a:lnTo>
                  <a:lnTo>
                    <a:pt x="302" y="971"/>
                  </a:lnTo>
                  <a:lnTo>
                    <a:pt x="300" y="968"/>
                  </a:lnTo>
                  <a:lnTo>
                    <a:pt x="298" y="965"/>
                  </a:lnTo>
                  <a:lnTo>
                    <a:pt x="296" y="961"/>
                  </a:lnTo>
                  <a:lnTo>
                    <a:pt x="295" y="959"/>
                  </a:lnTo>
                  <a:lnTo>
                    <a:pt x="293" y="954"/>
                  </a:lnTo>
                  <a:lnTo>
                    <a:pt x="290" y="949"/>
                  </a:lnTo>
                  <a:lnTo>
                    <a:pt x="287" y="947"/>
                  </a:lnTo>
                  <a:lnTo>
                    <a:pt x="282" y="945"/>
                  </a:lnTo>
                  <a:lnTo>
                    <a:pt x="276" y="943"/>
                  </a:lnTo>
                  <a:lnTo>
                    <a:pt x="271" y="943"/>
                  </a:lnTo>
                  <a:lnTo>
                    <a:pt x="265" y="946"/>
                  </a:lnTo>
                  <a:lnTo>
                    <a:pt x="261" y="948"/>
                  </a:lnTo>
                  <a:lnTo>
                    <a:pt x="257" y="952"/>
                  </a:lnTo>
                  <a:lnTo>
                    <a:pt x="255" y="957"/>
                  </a:lnTo>
                  <a:lnTo>
                    <a:pt x="255" y="963"/>
                  </a:lnTo>
                  <a:lnTo>
                    <a:pt x="256" y="967"/>
                  </a:lnTo>
                  <a:lnTo>
                    <a:pt x="252" y="970"/>
                  </a:lnTo>
                  <a:lnTo>
                    <a:pt x="248" y="967"/>
                  </a:lnTo>
                  <a:lnTo>
                    <a:pt x="238" y="961"/>
                  </a:lnTo>
                  <a:lnTo>
                    <a:pt x="228" y="952"/>
                  </a:lnTo>
                  <a:lnTo>
                    <a:pt x="218" y="940"/>
                  </a:lnTo>
                  <a:lnTo>
                    <a:pt x="207" y="927"/>
                  </a:lnTo>
                  <a:lnTo>
                    <a:pt x="195" y="910"/>
                  </a:lnTo>
                  <a:lnTo>
                    <a:pt x="186" y="891"/>
                  </a:lnTo>
                  <a:lnTo>
                    <a:pt x="177" y="871"/>
                  </a:lnTo>
                  <a:lnTo>
                    <a:pt x="175" y="866"/>
                  </a:lnTo>
                  <a:lnTo>
                    <a:pt x="175" y="859"/>
                  </a:lnTo>
                  <a:lnTo>
                    <a:pt x="175" y="852"/>
                  </a:lnTo>
                  <a:lnTo>
                    <a:pt x="175" y="842"/>
                  </a:lnTo>
                  <a:lnTo>
                    <a:pt x="176" y="832"/>
                  </a:lnTo>
                  <a:lnTo>
                    <a:pt x="177" y="823"/>
                  </a:lnTo>
                  <a:lnTo>
                    <a:pt x="180" y="813"/>
                  </a:lnTo>
                  <a:lnTo>
                    <a:pt x="184" y="806"/>
                  </a:lnTo>
                  <a:lnTo>
                    <a:pt x="188" y="798"/>
                  </a:lnTo>
                  <a:lnTo>
                    <a:pt x="193" y="791"/>
                  </a:lnTo>
                  <a:lnTo>
                    <a:pt x="197" y="788"/>
                  </a:lnTo>
                  <a:lnTo>
                    <a:pt x="199" y="785"/>
                  </a:lnTo>
                  <a:lnTo>
                    <a:pt x="196" y="785"/>
                  </a:lnTo>
                  <a:lnTo>
                    <a:pt x="192" y="786"/>
                  </a:lnTo>
                  <a:lnTo>
                    <a:pt x="186" y="788"/>
                  </a:lnTo>
                  <a:lnTo>
                    <a:pt x="180" y="789"/>
                  </a:lnTo>
                  <a:lnTo>
                    <a:pt x="174" y="790"/>
                  </a:lnTo>
                  <a:lnTo>
                    <a:pt x="169" y="790"/>
                  </a:lnTo>
                  <a:lnTo>
                    <a:pt x="164" y="789"/>
                  </a:lnTo>
                  <a:lnTo>
                    <a:pt x="163" y="786"/>
                  </a:lnTo>
                  <a:lnTo>
                    <a:pt x="162" y="766"/>
                  </a:lnTo>
                  <a:lnTo>
                    <a:pt x="161" y="746"/>
                  </a:lnTo>
                  <a:lnTo>
                    <a:pt x="161" y="729"/>
                  </a:lnTo>
                  <a:lnTo>
                    <a:pt x="159" y="714"/>
                  </a:lnTo>
                  <a:lnTo>
                    <a:pt x="159" y="698"/>
                  </a:lnTo>
                  <a:lnTo>
                    <a:pt x="159" y="687"/>
                  </a:lnTo>
                  <a:lnTo>
                    <a:pt x="158" y="676"/>
                  </a:lnTo>
                  <a:lnTo>
                    <a:pt x="158" y="668"/>
                  </a:lnTo>
                  <a:lnTo>
                    <a:pt x="158" y="660"/>
                  </a:lnTo>
                  <a:lnTo>
                    <a:pt x="156" y="656"/>
                  </a:lnTo>
                  <a:lnTo>
                    <a:pt x="156" y="651"/>
                  </a:lnTo>
                  <a:lnTo>
                    <a:pt x="153" y="647"/>
                  </a:lnTo>
                  <a:lnTo>
                    <a:pt x="152" y="644"/>
                  </a:lnTo>
                  <a:lnTo>
                    <a:pt x="150" y="639"/>
                  </a:lnTo>
                  <a:lnTo>
                    <a:pt x="147" y="637"/>
                  </a:lnTo>
                  <a:lnTo>
                    <a:pt x="145" y="632"/>
                  </a:lnTo>
                  <a:lnTo>
                    <a:pt x="141" y="628"/>
                  </a:lnTo>
                  <a:lnTo>
                    <a:pt x="137" y="625"/>
                  </a:lnTo>
                  <a:lnTo>
                    <a:pt x="132" y="620"/>
                  </a:lnTo>
                  <a:lnTo>
                    <a:pt x="126" y="616"/>
                  </a:lnTo>
                  <a:lnTo>
                    <a:pt x="120" y="613"/>
                  </a:lnTo>
                  <a:lnTo>
                    <a:pt x="114" y="612"/>
                  </a:lnTo>
                  <a:lnTo>
                    <a:pt x="108" y="612"/>
                  </a:lnTo>
                  <a:lnTo>
                    <a:pt x="102" y="614"/>
                  </a:lnTo>
                  <a:lnTo>
                    <a:pt x="94" y="616"/>
                  </a:lnTo>
                  <a:lnTo>
                    <a:pt x="88" y="618"/>
                  </a:lnTo>
                  <a:lnTo>
                    <a:pt x="81" y="620"/>
                  </a:lnTo>
                  <a:lnTo>
                    <a:pt x="75" y="620"/>
                  </a:lnTo>
                  <a:lnTo>
                    <a:pt x="69" y="619"/>
                  </a:lnTo>
                  <a:lnTo>
                    <a:pt x="62" y="616"/>
                  </a:lnTo>
                  <a:lnTo>
                    <a:pt x="56" y="610"/>
                  </a:lnTo>
                  <a:lnTo>
                    <a:pt x="50" y="604"/>
                  </a:lnTo>
                  <a:lnTo>
                    <a:pt x="43" y="597"/>
                  </a:lnTo>
                  <a:lnTo>
                    <a:pt x="35" y="590"/>
                  </a:lnTo>
                  <a:lnTo>
                    <a:pt x="28" y="582"/>
                  </a:lnTo>
                  <a:lnTo>
                    <a:pt x="23" y="574"/>
                  </a:lnTo>
                  <a:lnTo>
                    <a:pt x="18" y="564"/>
                  </a:lnTo>
                  <a:lnTo>
                    <a:pt x="13" y="557"/>
                  </a:lnTo>
                  <a:lnTo>
                    <a:pt x="8" y="549"/>
                  </a:lnTo>
                  <a:lnTo>
                    <a:pt x="4" y="543"/>
                  </a:lnTo>
                  <a:lnTo>
                    <a:pt x="4" y="538"/>
                  </a:lnTo>
                  <a:lnTo>
                    <a:pt x="3" y="532"/>
                  </a:lnTo>
                  <a:lnTo>
                    <a:pt x="2" y="524"/>
                  </a:lnTo>
                  <a:lnTo>
                    <a:pt x="1" y="514"/>
                  </a:lnTo>
                  <a:lnTo>
                    <a:pt x="0" y="503"/>
                  </a:lnTo>
                  <a:lnTo>
                    <a:pt x="1" y="491"/>
                  </a:lnTo>
                  <a:lnTo>
                    <a:pt x="2" y="480"/>
                  </a:lnTo>
                  <a:lnTo>
                    <a:pt x="4" y="468"/>
                  </a:lnTo>
                  <a:lnTo>
                    <a:pt x="9" y="457"/>
                  </a:lnTo>
                  <a:lnTo>
                    <a:pt x="15" y="449"/>
                  </a:lnTo>
                  <a:lnTo>
                    <a:pt x="23" y="434"/>
                  </a:lnTo>
                  <a:lnTo>
                    <a:pt x="33" y="415"/>
                  </a:lnTo>
                  <a:lnTo>
                    <a:pt x="44" y="392"/>
                  </a:lnTo>
                  <a:lnTo>
                    <a:pt x="56" y="364"/>
                  </a:lnTo>
                  <a:lnTo>
                    <a:pt x="71" y="334"/>
                  </a:lnTo>
                  <a:lnTo>
                    <a:pt x="88" y="304"/>
                  </a:lnTo>
                  <a:lnTo>
                    <a:pt x="107" y="273"/>
                  </a:lnTo>
                  <a:lnTo>
                    <a:pt x="128" y="245"/>
                  </a:lnTo>
                  <a:lnTo>
                    <a:pt x="153" y="220"/>
                  </a:lnTo>
                  <a:lnTo>
                    <a:pt x="181" y="200"/>
                  </a:lnTo>
                  <a:lnTo>
                    <a:pt x="203" y="186"/>
                  </a:lnTo>
                  <a:lnTo>
                    <a:pt x="223" y="174"/>
                  </a:lnTo>
                  <a:lnTo>
                    <a:pt x="239" y="161"/>
                  </a:lnTo>
                  <a:lnTo>
                    <a:pt x="252" y="150"/>
                  </a:lnTo>
                  <a:lnTo>
                    <a:pt x="263" y="138"/>
                  </a:lnTo>
                  <a:lnTo>
                    <a:pt x="275" y="127"/>
                  </a:lnTo>
                  <a:lnTo>
                    <a:pt x="285" y="117"/>
                  </a:lnTo>
                  <a:lnTo>
                    <a:pt x="296" y="104"/>
                  </a:lnTo>
                  <a:lnTo>
                    <a:pt x="310" y="91"/>
                  </a:lnTo>
                  <a:lnTo>
                    <a:pt x="325" y="76"/>
                  </a:lnTo>
                  <a:lnTo>
                    <a:pt x="344" y="61"/>
                  </a:lnTo>
                  <a:lnTo>
                    <a:pt x="363" y="48"/>
                  </a:lnTo>
                  <a:lnTo>
                    <a:pt x="385" y="37"/>
                  </a:lnTo>
                  <a:lnTo>
                    <a:pt x="405" y="26"/>
                  </a:lnTo>
                  <a:lnTo>
                    <a:pt x="424" y="19"/>
                  </a:lnTo>
                  <a:lnTo>
                    <a:pt x="442" y="12"/>
                  </a:lnTo>
                  <a:lnTo>
                    <a:pt x="457" y="7"/>
                  </a:lnTo>
                  <a:lnTo>
                    <a:pt x="468" y="5"/>
                  </a:lnTo>
                  <a:lnTo>
                    <a:pt x="475" y="3"/>
                  </a:lnTo>
                  <a:lnTo>
                    <a:pt x="479" y="3"/>
                  </a:lnTo>
                </a:path>
              </a:pathLst>
            </a:custGeom>
            <a:noFill/>
            <a:ln w="9525">
              <a:solidFill>
                <a:srgbClr val="5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6" name="Freeform 294">
              <a:extLst>
                <a:ext uri="{FF2B5EF4-FFF2-40B4-BE49-F238E27FC236}">
                  <a16:creationId xmlns:a16="http://schemas.microsoft.com/office/drawing/2014/main" id="{B30EF6A7-161A-2485-5A61-55B5FF756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2346"/>
              <a:ext cx="41" cy="68"/>
            </a:xfrm>
            <a:custGeom>
              <a:avLst/>
              <a:gdLst>
                <a:gd name="T0" fmla="*/ 12 w 122"/>
                <a:gd name="T1" fmla="*/ 50 h 204"/>
                <a:gd name="T2" fmla="*/ 7 w 122"/>
                <a:gd name="T3" fmla="*/ 33 h 204"/>
                <a:gd name="T4" fmla="*/ 4 w 122"/>
                <a:gd name="T5" fmla="*/ 17 h 204"/>
                <a:gd name="T6" fmla="*/ 1 w 122"/>
                <a:gd name="T7" fmla="*/ 7 h 204"/>
                <a:gd name="T8" fmla="*/ 0 w 122"/>
                <a:gd name="T9" fmla="*/ 1 h 204"/>
                <a:gd name="T10" fmla="*/ 1 w 122"/>
                <a:gd name="T11" fmla="*/ 6 h 204"/>
                <a:gd name="T12" fmla="*/ 6 w 122"/>
                <a:gd name="T13" fmla="*/ 16 h 204"/>
                <a:gd name="T14" fmla="*/ 12 w 122"/>
                <a:gd name="T15" fmla="*/ 28 h 204"/>
                <a:gd name="T16" fmla="*/ 18 w 122"/>
                <a:gd name="T17" fmla="*/ 39 h 204"/>
                <a:gd name="T18" fmla="*/ 25 w 122"/>
                <a:gd name="T19" fmla="*/ 50 h 204"/>
                <a:gd name="T20" fmla="*/ 32 w 122"/>
                <a:gd name="T21" fmla="*/ 60 h 204"/>
                <a:gd name="T22" fmla="*/ 42 w 122"/>
                <a:gd name="T23" fmla="*/ 71 h 204"/>
                <a:gd name="T24" fmla="*/ 50 w 122"/>
                <a:gd name="T25" fmla="*/ 82 h 204"/>
                <a:gd name="T26" fmla="*/ 59 w 122"/>
                <a:gd name="T27" fmla="*/ 91 h 204"/>
                <a:gd name="T28" fmla="*/ 67 w 122"/>
                <a:gd name="T29" fmla="*/ 100 h 204"/>
                <a:gd name="T30" fmla="*/ 76 w 122"/>
                <a:gd name="T31" fmla="*/ 110 h 204"/>
                <a:gd name="T32" fmla="*/ 91 w 122"/>
                <a:gd name="T33" fmla="*/ 129 h 204"/>
                <a:gd name="T34" fmla="*/ 104 w 122"/>
                <a:gd name="T35" fmla="*/ 152 h 204"/>
                <a:gd name="T36" fmla="*/ 116 w 122"/>
                <a:gd name="T37" fmla="*/ 172 h 204"/>
                <a:gd name="T38" fmla="*/ 122 w 122"/>
                <a:gd name="T39" fmla="*/ 189 h 204"/>
                <a:gd name="T40" fmla="*/ 121 w 122"/>
                <a:gd name="T41" fmla="*/ 198 h 204"/>
                <a:gd name="T42" fmla="*/ 116 w 122"/>
                <a:gd name="T43" fmla="*/ 203 h 204"/>
                <a:gd name="T44" fmla="*/ 112 w 122"/>
                <a:gd name="T45" fmla="*/ 204 h 204"/>
                <a:gd name="T46" fmla="*/ 110 w 122"/>
                <a:gd name="T47" fmla="*/ 204 h 204"/>
                <a:gd name="T48" fmla="*/ 106 w 122"/>
                <a:gd name="T49" fmla="*/ 203 h 204"/>
                <a:gd name="T50" fmla="*/ 101 w 122"/>
                <a:gd name="T51" fmla="*/ 196 h 204"/>
                <a:gd name="T52" fmla="*/ 99 w 122"/>
                <a:gd name="T53" fmla="*/ 190 h 204"/>
                <a:gd name="T54" fmla="*/ 93 w 122"/>
                <a:gd name="T55" fmla="*/ 176 h 204"/>
                <a:gd name="T56" fmla="*/ 82 w 122"/>
                <a:gd name="T57" fmla="*/ 157 h 204"/>
                <a:gd name="T58" fmla="*/ 69 w 122"/>
                <a:gd name="T59" fmla="*/ 134 h 204"/>
                <a:gd name="T60" fmla="*/ 51 w 122"/>
                <a:gd name="T61" fmla="*/ 111 h 204"/>
                <a:gd name="T62" fmla="*/ 44 w 122"/>
                <a:gd name="T63" fmla="*/ 103 h 204"/>
                <a:gd name="T64" fmla="*/ 36 w 122"/>
                <a:gd name="T65" fmla="*/ 92 h 204"/>
                <a:gd name="T66" fmla="*/ 29 w 122"/>
                <a:gd name="T67" fmla="*/ 82 h 204"/>
                <a:gd name="T68" fmla="*/ 23 w 122"/>
                <a:gd name="T69" fmla="*/ 70 h 204"/>
                <a:gd name="T70" fmla="*/ 17 w 122"/>
                <a:gd name="T71" fmla="*/ 5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2" h="204">
                  <a:moveTo>
                    <a:pt x="17" y="58"/>
                  </a:moveTo>
                  <a:lnTo>
                    <a:pt x="12" y="50"/>
                  </a:lnTo>
                  <a:lnTo>
                    <a:pt x="10" y="41"/>
                  </a:lnTo>
                  <a:lnTo>
                    <a:pt x="7" y="33"/>
                  </a:lnTo>
                  <a:lnTo>
                    <a:pt x="5" y="26"/>
                  </a:lnTo>
                  <a:lnTo>
                    <a:pt x="4" y="17"/>
                  </a:lnTo>
                  <a:lnTo>
                    <a:pt x="1" y="12"/>
                  </a:lnTo>
                  <a:lnTo>
                    <a:pt x="1" y="7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6"/>
                  </a:lnTo>
                  <a:lnTo>
                    <a:pt x="4" y="12"/>
                  </a:lnTo>
                  <a:lnTo>
                    <a:pt x="6" y="16"/>
                  </a:lnTo>
                  <a:lnTo>
                    <a:pt x="9" y="22"/>
                  </a:lnTo>
                  <a:lnTo>
                    <a:pt x="12" y="28"/>
                  </a:lnTo>
                  <a:lnTo>
                    <a:pt x="16" y="33"/>
                  </a:lnTo>
                  <a:lnTo>
                    <a:pt x="18" y="39"/>
                  </a:lnTo>
                  <a:lnTo>
                    <a:pt x="22" y="44"/>
                  </a:lnTo>
                  <a:lnTo>
                    <a:pt x="25" y="50"/>
                  </a:lnTo>
                  <a:lnTo>
                    <a:pt x="29" y="54"/>
                  </a:lnTo>
                  <a:lnTo>
                    <a:pt x="32" y="60"/>
                  </a:lnTo>
                  <a:lnTo>
                    <a:pt x="37" y="66"/>
                  </a:lnTo>
                  <a:lnTo>
                    <a:pt x="42" y="71"/>
                  </a:lnTo>
                  <a:lnTo>
                    <a:pt x="45" y="77"/>
                  </a:lnTo>
                  <a:lnTo>
                    <a:pt x="50" y="82"/>
                  </a:lnTo>
                  <a:lnTo>
                    <a:pt x="54" y="88"/>
                  </a:lnTo>
                  <a:lnTo>
                    <a:pt x="59" y="91"/>
                  </a:lnTo>
                  <a:lnTo>
                    <a:pt x="62" y="95"/>
                  </a:lnTo>
                  <a:lnTo>
                    <a:pt x="67" y="100"/>
                  </a:lnTo>
                  <a:lnTo>
                    <a:pt x="69" y="103"/>
                  </a:lnTo>
                  <a:lnTo>
                    <a:pt x="76" y="110"/>
                  </a:lnTo>
                  <a:lnTo>
                    <a:pt x="84" y="120"/>
                  </a:lnTo>
                  <a:lnTo>
                    <a:pt x="91" y="129"/>
                  </a:lnTo>
                  <a:lnTo>
                    <a:pt x="98" y="140"/>
                  </a:lnTo>
                  <a:lnTo>
                    <a:pt x="104" y="152"/>
                  </a:lnTo>
                  <a:lnTo>
                    <a:pt x="111" y="163"/>
                  </a:lnTo>
                  <a:lnTo>
                    <a:pt x="116" y="172"/>
                  </a:lnTo>
                  <a:lnTo>
                    <a:pt x="119" y="182"/>
                  </a:lnTo>
                  <a:lnTo>
                    <a:pt x="122" y="189"/>
                  </a:lnTo>
                  <a:lnTo>
                    <a:pt x="121" y="195"/>
                  </a:lnTo>
                  <a:lnTo>
                    <a:pt x="121" y="198"/>
                  </a:lnTo>
                  <a:lnTo>
                    <a:pt x="118" y="202"/>
                  </a:lnTo>
                  <a:lnTo>
                    <a:pt x="116" y="203"/>
                  </a:lnTo>
                  <a:lnTo>
                    <a:pt x="115" y="204"/>
                  </a:lnTo>
                  <a:lnTo>
                    <a:pt x="112" y="204"/>
                  </a:lnTo>
                  <a:lnTo>
                    <a:pt x="111" y="204"/>
                  </a:lnTo>
                  <a:lnTo>
                    <a:pt x="110" y="204"/>
                  </a:lnTo>
                  <a:lnTo>
                    <a:pt x="107" y="203"/>
                  </a:lnTo>
                  <a:lnTo>
                    <a:pt x="106" y="203"/>
                  </a:lnTo>
                  <a:lnTo>
                    <a:pt x="106" y="203"/>
                  </a:lnTo>
                  <a:lnTo>
                    <a:pt x="101" y="196"/>
                  </a:lnTo>
                  <a:lnTo>
                    <a:pt x="101" y="195"/>
                  </a:lnTo>
                  <a:lnTo>
                    <a:pt x="99" y="190"/>
                  </a:lnTo>
                  <a:lnTo>
                    <a:pt x="96" y="184"/>
                  </a:lnTo>
                  <a:lnTo>
                    <a:pt x="93" y="176"/>
                  </a:lnTo>
                  <a:lnTo>
                    <a:pt x="88" y="167"/>
                  </a:lnTo>
                  <a:lnTo>
                    <a:pt x="82" y="157"/>
                  </a:lnTo>
                  <a:lnTo>
                    <a:pt x="76" y="146"/>
                  </a:lnTo>
                  <a:lnTo>
                    <a:pt x="69" y="134"/>
                  </a:lnTo>
                  <a:lnTo>
                    <a:pt x="61" y="122"/>
                  </a:lnTo>
                  <a:lnTo>
                    <a:pt x="51" y="111"/>
                  </a:lnTo>
                  <a:lnTo>
                    <a:pt x="48" y="107"/>
                  </a:lnTo>
                  <a:lnTo>
                    <a:pt x="44" y="103"/>
                  </a:lnTo>
                  <a:lnTo>
                    <a:pt x="40" y="98"/>
                  </a:lnTo>
                  <a:lnTo>
                    <a:pt x="36" y="92"/>
                  </a:lnTo>
                  <a:lnTo>
                    <a:pt x="32" y="88"/>
                  </a:lnTo>
                  <a:lnTo>
                    <a:pt x="29" y="82"/>
                  </a:lnTo>
                  <a:lnTo>
                    <a:pt x="25" y="76"/>
                  </a:lnTo>
                  <a:lnTo>
                    <a:pt x="23" y="70"/>
                  </a:lnTo>
                  <a:lnTo>
                    <a:pt x="19" y="64"/>
                  </a:lnTo>
                  <a:lnTo>
                    <a:pt x="17" y="58"/>
                  </a:lnTo>
                  <a:close/>
                </a:path>
              </a:pathLst>
            </a:custGeom>
            <a:solidFill>
              <a:srgbClr val="7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7" name="Freeform 295">
              <a:extLst>
                <a:ext uri="{FF2B5EF4-FFF2-40B4-BE49-F238E27FC236}">
                  <a16:creationId xmlns:a16="http://schemas.microsoft.com/office/drawing/2014/main" id="{C4E34664-DBF2-8755-53F6-5D87AF0F4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2374"/>
              <a:ext cx="30" cy="38"/>
            </a:xfrm>
            <a:custGeom>
              <a:avLst/>
              <a:gdLst>
                <a:gd name="T0" fmla="*/ 0 w 88"/>
                <a:gd name="T1" fmla="*/ 0 h 114"/>
                <a:gd name="T2" fmla="*/ 0 w 88"/>
                <a:gd name="T3" fmla="*/ 11 h 114"/>
                <a:gd name="T4" fmla="*/ 0 w 88"/>
                <a:gd name="T5" fmla="*/ 20 h 114"/>
                <a:gd name="T6" fmla="*/ 1 w 88"/>
                <a:gd name="T7" fmla="*/ 30 h 114"/>
                <a:gd name="T8" fmla="*/ 3 w 88"/>
                <a:gd name="T9" fmla="*/ 38 h 114"/>
                <a:gd name="T10" fmla="*/ 4 w 88"/>
                <a:gd name="T11" fmla="*/ 47 h 114"/>
                <a:gd name="T12" fmla="*/ 7 w 88"/>
                <a:gd name="T13" fmla="*/ 55 h 114"/>
                <a:gd name="T14" fmla="*/ 10 w 88"/>
                <a:gd name="T15" fmla="*/ 61 h 114"/>
                <a:gd name="T16" fmla="*/ 14 w 88"/>
                <a:gd name="T17" fmla="*/ 67 h 114"/>
                <a:gd name="T18" fmla="*/ 16 w 88"/>
                <a:gd name="T19" fmla="*/ 73 h 114"/>
                <a:gd name="T20" fmla="*/ 20 w 88"/>
                <a:gd name="T21" fmla="*/ 78 h 114"/>
                <a:gd name="T22" fmla="*/ 23 w 88"/>
                <a:gd name="T23" fmla="*/ 81 h 114"/>
                <a:gd name="T24" fmla="*/ 27 w 88"/>
                <a:gd name="T25" fmla="*/ 86 h 114"/>
                <a:gd name="T26" fmla="*/ 32 w 88"/>
                <a:gd name="T27" fmla="*/ 89 h 114"/>
                <a:gd name="T28" fmla="*/ 35 w 88"/>
                <a:gd name="T29" fmla="*/ 93 h 114"/>
                <a:gd name="T30" fmla="*/ 40 w 88"/>
                <a:gd name="T31" fmla="*/ 95 h 114"/>
                <a:gd name="T32" fmla="*/ 46 w 88"/>
                <a:gd name="T33" fmla="*/ 99 h 114"/>
                <a:gd name="T34" fmla="*/ 51 w 88"/>
                <a:gd name="T35" fmla="*/ 101 h 114"/>
                <a:gd name="T36" fmla="*/ 57 w 88"/>
                <a:gd name="T37" fmla="*/ 104 h 114"/>
                <a:gd name="T38" fmla="*/ 64 w 88"/>
                <a:gd name="T39" fmla="*/ 106 h 114"/>
                <a:gd name="T40" fmla="*/ 72 w 88"/>
                <a:gd name="T41" fmla="*/ 109 h 114"/>
                <a:gd name="T42" fmla="*/ 74 w 88"/>
                <a:gd name="T43" fmla="*/ 109 h 114"/>
                <a:gd name="T44" fmla="*/ 75 w 88"/>
                <a:gd name="T45" fmla="*/ 109 h 114"/>
                <a:gd name="T46" fmla="*/ 76 w 88"/>
                <a:gd name="T47" fmla="*/ 110 h 114"/>
                <a:gd name="T48" fmla="*/ 78 w 88"/>
                <a:gd name="T49" fmla="*/ 111 h 114"/>
                <a:gd name="T50" fmla="*/ 81 w 88"/>
                <a:gd name="T51" fmla="*/ 111 h 114"/>
                <a:gd name="T52" fmla="*/ 82 w 88"/>
                <a:gd name="T53" fmla="*/ 112 h 114"/>
                <a:gd name="T54" fmla="*/ 83 w 88"/>
                <a:gd name="T55" fmla="*/ 113 h 114"/>
                <a:gd name="T56" fmla="*/ 85 w 88"/>
                <a:gd name="T57" fmla="*/ 113 h 114"/>
                <a:gd name="T58" fmla="*/ 87 w 88"/>
                <a:gd name="T59" fmla="*/ 114 h 114"/>
                <a:gd name="T60" fmla="*/ 88 w 88"/>
                <a:gd name="T61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14">
                  <a:moveTo>
                    <a:pt x="0" y="0"/>
                  </a:moveTo>
                  <a:lnTo>
                    <a:pt x="0" y="11"/>
                  </a:lnTo>
                  <a:lnTo>
                    <a:pt x="0" y="20"/>
                  </a:lnTo>
                  <a:lnTo>
                    <a:pt x="1" y="30"/>
                  </a:lnTo>
                  <a:lnTo>
                    <a:pt x="3" y="38"/>
                  </a:lnTo>
                  <a:lnTo>
                    <a:pt x="4" y="47"/>
                  </a:lnTo>
                  <a:lnTo>
                    <a:pt x="7" y="55"/>
                  </a:lnTo>
                  <a:lnTo>
                    <a:pt x="10" y="61"/>
                  </a:lnTo>
                  <a:lnTo>
                    <a:pt x="14" y="67"/>
                  </a:lnTo>
                  <a:lnTo>
                    <a:pt x="16" y="73"/>
                  </a:lnTo>
                  <a:lnTo>
                    <a:pt x="20" y="78"/>
                  </a:lnTo>
                  <a:lnTo>
                    <a:pt x="23" y="81"/>
                  </a:lnTo>
                  <a:lnTo>
                    <a:pt x="27" y="86"/>
                  </a:lnTo>
                  <a:lnTo>
                    <a:pt x="32" y="89"/>
                  </a:lnTo>
                  <a:lnTo>
                    <a:pt x="35" y="93"/>
                  </a:lnTo>
                  <a:lnTo>
                    <a:pt x="40" y="95"/>
                  </a:lnTo>
                  <a:lnTo>
                    <a:pt x="46" y="99"/>
                  </a:lnTo>
                  <a:lnTo>
                    <a:pt x="51" y="101"/>
                  </a:lnTo>
                  <a:lnTo>
                    <a:pt x="57" y="104"/>
                  </a:lnTo>
                  <a:lnTo>
                    <a:pt x="64" y="106"/>
                  </a:lnTo>
                  <a:lnTo>
                    <a:pt x="72" y="109"/>
                  </a:lnTo>
                  <a:lnTo>
                    <a:pt x="74" y="109"/>
                  </a:lnTo>
                  <a:lnTo>
                    <a:pt x="75" y="109"/>
                  </a:lnTo>
                  <a:lnTo>
                    <a:pt x="76" y="110"/>
                  </a:lnTo>
                  <a:lnTo>
                    <a:pt x="78" y="111"/>
                  </a:lnTo>
                  <a:lnTo>
                    <a:pt x="81" y="111"/>
                  </a:lnTo>
                  <a:lnTo>
                    <a:pt x="82" y="112"/>
                  </a:lnTo>
                  <a:lnTo>
                    <a:pt x="83" y="113"/>
                  </a:lnTo>
                  <a:lnTo>
                    <a:pt x="85" y="113"/>
                  </a:lnTo>
                  <a:lnTo>
                    <a:pt x="87" y="114"/>
                  </a:lnTo>
                  <a:lnTo>
                    <a:pt x="88" y="114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8" name="Freeform 296">
              <a:extLst>
                <a:ext uri="{FF2B5EF4-FFF2-40B4-BE49-F238E27FC236}">
                  <a16:creationId xmlns:a16="http://schemas.microsoft.com/office/drawing/2014/main" id="{BC4C7B7C-61A5-A1D7-CE09-187273E4D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" y="2441"/>
              <a:ext cx="68" cy="40"/>
            </a:xfrm>
            <a:custGeom>
              <a:avLst/>
              <a:gdLst>
                <a:gd name="T0" fmla="*/ 155 w 205"/>
                <a:gd name="T1" fmla="*/ 108 h 121"/>
                <a:gd name="T2" fmla="*/ 173 w 205"/>
                <a:gd name="T3" fmla="*/ 114 h 121"/>
                <a:gd name="T4" fmla="*/ 186 w 205"/>
                <a:gd name="T5" fmla="*/ 119 h 121"/>
                <a:gd name="T6" fmla="*/ 198 w 205"/>
                <a:gd name="T7" fmla="*/ 121 h 121"/>
                <a:gd name="T8" fmla="*/ 204 w 205"/>
                <a:gd name="T9" fmla="*/ 121 h 121"/>
                <a:gd name="T10" fmla="*/ 199 w 205"/>
                <a:gd name="T11" fmla="*/ 120 h 121"/>
                <a:gd name="T12" fmla="*/ 188 w 205"/>
                <a:gd name="T13" fmla="*/ 115 h 121"/>
                <a:gd name="T14" fmla="*/ 177 w 205"/>
                <a:gd name="T15" fmla="*/ 111 h 121"/>
                <a:gd name="T16" fmla="*/ 167 w 205"/>
                <a:gd name="T17" fmla="*/ 103 h 121"/>
                <a:gd name="T18" fmla="*/ 156 w 205"/>
                <a:gd name="T19" fmla="*/ 96 h 121"/>
                <a:gd name="T20" fmla="*/ 144 w 205"/>
                <a:gd name="T21" fmla="*/ 89 h 121"/>
                <a:gd name="T22" fmla="*/ 133 w 205"/>
                <a:gd name="T23" fmla="*/ 80 h 121"/>
                <a:gd name="T24" fmla="*/ 122 w 205"/>
                <a:gd name="T25" fmla="*/ 71 h 121"/>
                <a:gd name="T26" fmla="*/ 113 w 205"/>
                <a:gd name="T27" fmla="*/ 63 h 121"/>
                <a:gd name="T28" fmla="*/ 105 w 205"/>
                <a:gd name="T29" fmla="*/ 55 h 121"/>
                <a:gd name="T30" fmla="*/ 94 w 205"/>
                <a:gd name="T31" fmla="*/ 45 h 121"/>
                <a:gd name="T32" fmla="*/ 75 w 205"/>
                <a:gd name="T33" fmla="*/ 30 h 121"/>
                <a:gd name="T34" fmla="*/ 53 w 205"/>
                <a:gd name="T35" fmla="*/ 17 h 121"/>
                <a:gd name="T36" fmla="*/ 32 w 205"/>
                <a:gd name="T37" fmla="*/ 6 h 121"/>
                <a:gd name="T38" fmla="*/ 16 w 205"/>
                <a:gd name="T39" fmla="*/ 0 h 121"/>
                <a:gd name="T40" fmla="*/ 6 w 205"/>
                <a:gd name="T41" fmla="*/ 1 h 121"/>
                <a:gd name="T42" fmla="*/ 2 w 205"/>
                <a:gd name="T43" fmla="*/ 5 h 121"/>
                <a:gd name="T44" fmla="*/ 0 w 205"/>
                <a:gd name="T45" fmla="*/ 8 h 121"/>
                <a:gd name="T46" fmla="*/ 1 w 205"/>
                <a:gd name="T47" fmla="*/ 12 h 121"/>
                <a:gd name="T48" fmla="*/ 2 w 205"/>
                <a:gd name="T49" fmla="*/ 13 h 121"/>
                <a:gd name="T50" fmla="*/ 10 w 205"/>
                <a:gd name="T51" fmla="*/ 20 h 121"/>
                <a:gd name="T52" fmla="*/ 21 w 205"/>
                <a:gd name="T53" fmla="*/ 25 h 121"/>
                <a:gd name="T54" fmla="*/ 38 w 205"/>
                <a:gd name="T55" fmla="*/ 32 h 121"/>
                <a:gd name="T56" fmla="*/ 59 w 205"/>
                <a:gd name="T57" fmla="*/ 45 h 121"/>
                <a:gd name="T58" fmla="*/ 82 w 205"/>
                <a:gd name="T59" fmla="*/ 61 h 121"/>
                <a:gd name="T60" fmla="*/ 97 w 205"/>
                <a:gd name="T61" fmla="*/ 74 h 121"/>
                <a:gd name="T62" fmla="*/ 107 w 205"/>
                <a:gd name="T63" fmla="*/ 81 h 121"/>
                <a:gd name="T64" fmla="*/ 118 w 205"/>
                <a:gd name="T65" fmla="*/ 89 h 121"/>
                <a:gd name="T66" fmla="*/ 128 w 205"/>
                <a:gd name="T67" fmla="*/ 96 h 121"/>
                <a:gd name="T68" fmla="*/ 140 w 205"/>
                <a:gd name="T69" fmla="*/ 10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5" h="121">
                  <a:moveTo>
                    <a:pt x="145" y="105"/>
                  </a:moveTo>
                  <a:lnTo>
                    <a:pt x="155" y="108"/>
                  </a:lnTo>
                  <a:lnTo>
                    <a:pt x="164" y="112"/>
                  </a:lnTo>
                  <a:lnTo>
                    <a:pt x="173" y="114"/>
                  </a:lnTo>
                  <a:lnTo>
                    <a:pt x="180" y="116"/>
                  </a:lnTo>
                  <a:lnTo>
                    <a:pt x="186" y="119"/>
                  </a:lnTo>
                  <a:lnTo>
                    <a:pt x="193" y="119"/>
                  </a:lnTo>
                  <a:lnTo>
                    <a:pt x="198" y="121"/>
                  </a:lnTo>
                  <a:lnTo>
                    <a:pt x="201" y="121"/>
                  </a:lnTo>
                  <a:lnTo>
                    <a:pt x="204" y="121"/>
                  </a:lnTo>
                  <a:lnTo>
                    <a:pt x="205" y="121"/>
                  </a:lnTo>
                  <a:lnTo>
                    <a:pt x="199" y="120"/>
                  </a:lnTo>
                  <a:lnTo>
                    <a:pt x="194" y="118"/>
                  </a:lnTo>
                  <a:lnTo>
                    <a:pt x="188" y="115"/>
                  </a:lnTo>
                  <a:lnTo>
                    <a:pt x="183" y="113"/>
                  </a:lnTo>
                  <a:lnTo>
                    <a:pt x="177" y="111"/>
                  </a:lnTo>
                  <a:lnTo>
                    <a:pt x="171" y="107"/>
                  </a:lnTo>
                  <a:lnTo>
                    <a:pt x="167" y="103"/>
                  </a:lnTo>
                  <a:lnTo>
                    <a:pt x="161" y="100"/>
                  </a:lnTo>
                  <a:lnTo>
                    <a:pt x="156" y="96"/>
                  </a:lnTo>
                  <a:lnTo>
                    <a:pt x="150" y="93"/>
                  </a:lnTo>
                  <a:lnTo>
                    <a:pt x="144" y="89"/>
                  </a:lnTo>
                  <a:lnTo>
                    <a:pt x="138" y="84"/>
                  </a:lnTo>
                  <a:lnTo>
                    <a:pt x="133" y="80"/>
                  </a:lnTo>
                  <a:lnTo>
                    <a:pt x="127" y="75"/>
                  </a:lnTo>
                  <a:lnTo>
                    <a:pt x="122" y="71"/>
                  </a:lnTo>
                  <a:lnTo>
                    <a:pt x="118" y="68"/>
                  </a:lnTo>
                  <a:lnTo>
                    <a:pt x="113" y="63"/>
                  </a:lnTo>
                  <a:lnTo>
                    <a:pt x="109" y="59"/>
                  </a:lnTo>
                  <a:lnTo>
                    <a:pt x="105" y="55"/>
                  </a:lnTo>
                  <a:lnTo>
                    <a:pt x="102" y="51"/>
                  </a:lnTo>
                  <a:lnTo>
                    <a:pt x="94" y="45"/>
                  </a:lnTo>
                  <a:lnTo>
                    <a:pt x="86" y="38"/>
                  </a:lnTo>
                  <a:lnTo>
                    <a:pt x="75" y="30"/>
                  </a:lnTo>
                  <a:lnTo>
                    <a:pt x="64" y="23"/>
                  </a:lnTo>
                  <a:lnTo>
                    <a:pt x="53" y="17"/>
                  </a:lnTo>
                  <a:lnTo>
                    <a:pt x="43" y="11"/>
                  </a:lnTo>
                  <a:lnTo>
                    <a:pt x="32" y="6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5"/>
                  </a:lnTo>
                  <a:lnTo>
                    <a:pt x="1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2" y="13"/>
                  </a:lnTo>
                  <a:lnTo>
                    <a:pt x="9" y="19"/>
                  </a:lnTo>
                  <a:lnTo>
                    <a:pt x="10" y="20"/>
                  </a:lnTo>
                  <a:lnTo>
                    <a:pt x="14" y="21"/>
                  </a:lnTo>
                  <a:lnTo>
                    <a:pt x="21" y="25"/>
                  </a:lnTo>
                  <a:lnTo>
                    <a:pt x="28" y="27"/>
                  </a:lnTo>
                  <a:lnTo>
                    <a:pt x="38" y="32"/>
                  </a:lnTo>
                  <a:lnTo>
                    <a:pt x="49" y="38"/>
                  </a:lnTo>
                  <a:lnTo>
                    <a:pt x="59" y="45"/>
                  </a:lnTo>
                  <a:lnTo>
                    <a:pt x="70" y="52"/>
                  </a:lnTo>
                  <a:lnTo>
                    <a:pt x="82" y="61"/>
                  </a:lnTo>
                  <a:lnTo>
                    <a:pt x="93" y="70"/>
                  </a:lnTo>
                  <a:lnTo>
                    <a:pt x="97" y="74"/>
                  </a:lnTo>
                  <a:lnTo>
                    <a:pt x="102" y="77"/>
                  </a:lnTo>
                  <a:lnTo>
                    <a:pt x="107" y="81"/>
                  </a:lnTo>
                  <a:lnTo>
                    <a:pt x="112" y="86"/>
                  </a:lnTo>
                  <a:lnTo>
                    <a:pt x="118" y="89"/>
                  </a:lnTo>
                  <a:lnTo>
                    <a:pt x="124" y="93"/>
                  </a:lnTo>
                  <a:lnTo>
                    <a:pt x="128" y="96"/>
                  </a:lnTo>
                  <a:lnTo>
                    <a:pt x="134" y="100"/>
                  </a:lnTo>
                  <a:lnTo>
                    <a:pt x="140" y="102"/>
                  </a:lnTo>
                  <a:lnTo>
                    <a:pt x="145" y="105"/>
                  </a:lnTo>
                  <a:close/>
                </a:path>
              </a:pathLst>
            </a:custGeom>
            <a:solidFill>
              <a:srgbClr val="7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69" name="Freeform 297">
              <a:extLst>
                <a:ext uri="{FF2B5EF4-FFF2-40B4-BE49-F238E27FC236}">
                  <a16:creationId xmlns:a16="http://schemas.microsoft.com/office/drawing/2014/main" id="{3676BCE2-3921-AE8C-E3F3-840D3E91E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2453"/>
              <a:ext cx="38" cy="29"/>
            </a:xfrm>
            <a:custGeom>
              <a:avLst/>
              <a:gdLst>
                <a:gd name="T0" fmla="*/ 114 w 114"/>
                <a:gd name="T1" fmla="*/ 88 h 88"/>
                <a:gd name="T2" fmla="*/ 103 w 114"/>
                <a:gd name="T3" fmla="*/ 88 h 88"/>
                <a:gd name="T4" fmla="*/ 94 w 114"/>
                <a:gd name="T5" fmla="*/ 88 h 88"/>
                <a:gd name="T6" fmla="*/ 84 w 114"/>
                <a:gd name="T7" fmla="*/ 87 h 88"/>
                <a:gd name="T8" fmla="*/ 76 w 114"/>
                <a:gd name="T9" fmla="*/ 85 h 88"/>
                <a:gd name="T10" fmla="*/ 68 w 114"/>
                <a:gd name="T11" fmla="*/ 83 h 88"/>
                <a:gd name="T12" fmla="*/ 59 w 114"/>
                <a:gd name="T13" fmla="*/ 81 h 88"/>
                <a:gd name="T14" fmla="*/ 53 w 114"/>
                <a:gd name="T15" fmla="*/ 78 h 88"/>
                <a:gd name="T16" fmla="*/ 46 w 114"/>
                <a:gd name="T17" fmla="*/ 75 h 88"/>
                <a:gd name="T18" fmla="*/ 41 w 114"/>
                <a:gd name="T19" fmla="*/ 71 h 88"/>
                <a:gd name="T20" fmla="*/ 37 w 114"/>
                <a:gd name="T21" fmla="*/ 68 h 88"/>
                <a:gd name="T22" fmla="*/ 33 w 114"/>
                <a:gd name="T23" fmla="*/ 64 h 88"/>
                <a:gd name="T24" fmla="*/ 28 w 114"/>
                <a:gd name="T25" fmla="*/ 60 h 88"/>
                <a:gd name="T26" fmla="*/ 25 w 114"/>
                <a:gd name="T27" fmla="*/ 57 h 88"/>
                <a:gd name="T28" fmla="*/ 21 w 114"/>
                <a:gd name="T29" fmla="*/ 52 h 88"/>
                <a:gd name="T30" fmla="*/ 18 w 114"/>
                <a:gd name="T31" fmla="*/ 47 h 88"/>
                <a:gd name="T32" fmla="*/ 15 w 114"/>
                <a:gd name="T33" fmla="*/ 43 h 88"/>
                <a:gd name="T34" fmla="*/ 13 w 114"/>
                <a:gd name="T35" fmla="*/ 37 h 88"/>
                <a:gd name="T36" fmla="*/ 10 w 114"/>
                <a:gd name="T37" fmla="*/ 31 h 88"/>
                <a:gd name="T38" fmla="*/ 8 w 114"/>
                <a:gd name="T39" fmla="*/ 24 h 88"/>
                <a:gd name="T40" fmla="*/ 6 w 114"/>
                <a:gd name="T41" fmla="*/ 15 h 88"/>
                <a:gd name="T42" fmla="*/ 6 w 114"/>
                <a:gd name="T43" fmla="*/ 14 h 88"/>
                <a:gd name="T44" fmla="*/ 6 w 114"/>
                <a:gd name="T45" fmla="*/ 13 h 88"/>
                <a:gd name="T46" fmla="*/ 4 w 114"/>
                <a:gd name="T47" fmla="*/ 12 h 88"/>
                <a:gd name="T48" fmla="*/ 3 w 114"/>
                <a:gd name="T49" fmla="*/ 9 h 88"/>
                <a:gd name="T50" fmla="*/ 3 w 114"/>
                <a:gd name="T51" fmla="*/ 8 h 88"/>
                <a:gd name="T52" fmla="*/ 2 w 114"/>
                <a:gd name="T53" fmla="*/ 6 h 88"/>
                <a:gd name="T54" fmla="*/ 1 w 114"/>
                <a:gd name="T55" fmla="*/ 3 h 88"/>
                <a:gd name="T56" fmla="*/ 1 w 114"/>
                <a:gd name="T57" fmla="*/ 2 h 88"/>
                <a:gd name="T58" fmla="*/ 1 w 114"/>
                <a:gd name="T59" fmla="*/ 1 h 88"/>
                <a:gd name="T60" fmla="*/ 0 w 114"/>
                <a:gd name="T6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4" h="88">
                  <a:moveTo>
                    <a:pt x="114" y="88"/>
                  </a:moveTo>
                  <a:lnTo>
                    <a:pt x="103" y="88"/>
                  </a:lnTo>
                  <a:lnTo>
                    <a:pt x="94" y="88"/>
                  </a:lnTo>
                  <a:lnTo>
                    <a:pt x="84" y="87"/>
                  </a:lnTo>
                  <a:lnTo>
                    <a:pt x="76" y="85"/>
                  </a:lnTo>
                  <a:lnTo>
                    <a:pt x="68" y="83"/>
                  </a:lnTo>
                  <a:lnTo>
                    <a:pt x="59" y="81"/>
                  </a:lnTo>
                  <a:lnTo>
                    <a:pt x="53" y="78"/>
                  </a:lnTo>
                  <a:lnTo>
                    <a:pt x="46" y="75"/>
                  </a:lnTo>
                  <a:lnTo>
                    <a:pt x="41" y="71"/>
                  </a:lnTo>
                  <a:lnTo>
                    <a:pt x="37" y="68"/>
                  </a:lnTo>
                  <a:lnTo>
                    <a:pt x="33" y="64"/>
                  </a:lnTo>
                  <a:lnTo>
                    <a:pt x="28" y="60"/>
                  </a:lnTo>
                  <a:lnTo>
                    <a:pt x="25" y="57"/>
                  </a:lnTo>
                  <a:lnTo>
                    <a:pt x="21" y="52"/>
                  </a:lnTo>
                  <a:lnTo>
                    <a:pt x="18" y="47"/>
                  </a:lnTo>
                  <a:lnTo>
                    <a:pt x="15" y="43"/>
                  </a:lnTo>
                  <a:lnTo>
                    <a:pt x="13" y="37"/>
                  </a:lnTo>
                  <a:lnTo>
                    <a:pt x="10" y="31"/>
                  </a:lnTo>
                  <a:lnTo>
                    <a:pt x="8" y="24"/>
                  </a:lnTo>
                  <a:lnTo>
                    <a:pt x="6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4" y="12"/>
                  </a:lnTo>
                  <a:lnTo>
                    <a:pt x="3" y="9"/>
                  </a:lnTo>
                  <a:lnTo>
                    <a:pt x="3" y="8"/>
                  </a:lnTo>
                  <a:lnTo>
                    <a:pt x="2" y="6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0" name="Freeform 298">
              <a:extLst>
                <a:ext uri="{FF2B5EF4-FFF2-40B4-BE49-F238E27FC236}">
                  <a16:creationId xmlns:a16="http://schemas.microsoft.com/office/drawing/2014/main" id="{E833CADC-6CE2-B847-B165-A7010455A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2437"/>
              <a:ext cx="53" cy="53"/>
            </a:xfrm>
            <a:custGeom>
              <a:avLst/>
              <a:gdLst>
                <a:gd name="T0" fmla="*/ 39 w 160"/>
                <a:gd name="T1" fmla="*/ 1 h 159"/>
                <a:gd name="T2" fmla="*/ 33 w 160"/>
                <a:gd name="T3" fmla="*/ 0 h 159"/>
                <a:gd name="T4" fmla="*/ 27 w 160"/>
                <a:gd name="T5" fmla="*/ 1 h 159"/>
                <a:gd name="T6" fmla="*/ 24 w 160"/>
                <a:gd name="T7" fmla="*/ 1 h 159"/>
                <a:gd name="T8" fmla="*/ 19 w 160"/>
                <a:gd name="T9" fmla="*/ 2 h 159"/>
                <a:gd name="T10" fmla="*/ 17 w 160"/>
                <a:gd name="T11" fmla="*/ 4 h 159"/>
                <a:gd name="T12" fmla="*/ 14 w 160"/>
                <a:gd name="T13" fmla="*/ 5 h 159"/>
                <a:gd name="T14" fmla="*/ 12 w 160"/>
                <a:gd name="T15" fmla="*/ 7 h 159"/>
                <a:gd name="T16" fmla="*/ 11 w 160"/>
                <a:gd name="T17" fmla="*/ 10 h 159"/>
                <a:gd name="T18" fmla="*/ 8 w 160"/>
                <a:gd name="T19" fmla="*/ 13 h 159"/>
                <a:gd name="T20" fmla="*/ 7 w 160"/>
                <a:gd name="T21" fmla="*/ 17 h 159"/>
                <a:gd name="T22" fmla="*/ 5 w 160"/>
                <a:gd name="T23" fmla="*/ 20 h 159"/>
                <a:gd name="T24" fmla="*/ 5 w 160"/>
                <a:gd name="T25" fmla="*/ 26 h 159"/>
                <a:gd name="T26" fmla="*/ 3 w 160"/>
                <a:gd name="T27" fmla="*/ 33 h 159"/>
                <a:gd name="T28" fmla="*/ 2 w 160"/>
                <a:gd name="T29" fmla="*/ 40 h 159"/>
                <a:gd name="T30" fmla="*/ 2 w 160"/>
                <a:gd name="T31" fmla="*/ 48 h 159"/>
                <a:gd name="T32" fmla="*/ 2 w 160"/>
                <a:gd name="T33" fmla="*/ 56 h 159"/>
                <a:gd name="T34" fmla="*/ 2 w 160"/>
                <a:gd name="T35" fmla="*/ 62 h 159"/>
                <a:gd name="T36" fmla="*/ 2 w 160"/>
                <a:gd name="T37" fmla="*/ 69 h 159"/>
                <a:gd name="T38" fmla="*/ 2 w 160"/>
                <a:gd name="T39" fmla="*/ 73 h 159"/>
                <a:gd name="T40" fmla="*/ 2 w 160"/>
                <a:gd name="T41" fmla="*/ 76 h 159"/>
                <a:gd name="T42" fmla="*/ 2 w 160"/>
                <a:gd name="T43" fmla="*/ 80 h 159"/>
                <a:gd name="T44" fmla="*/ 1 w 160"/>
                <a:gd name="T45" fmla="*/ 86 h 159"/>
                <a:gd name="T46" fmla="*/ 0 w 160"/>
                <a:gd name="T47" fmla="*/ 93 h 159"/>
                <a:gd name="T48" fmla="*/ 0 w 160"/>
                <a:gd name="T49" fmla="*/ 101 h 159"/>
                <a:gd name="T50" fmla="*/ 0 w 160"/>
                <a:gd name="T51" fmla="*/ 109 h 159"/>
                <a:gd name="T52" fmla="*/ 0 w 160"/>
                <a:gd name="T53" fmla="*/ 119 h 159"/>
                <a:gd name="T54" fmla="*/ 1 w 160"/>
                <a:gd name="T55" fmla="*/ 128 h 159"/>
                <a:gd name="T56" fmla="*/ 3 w 160"/>
                <a:gd name="T57" fmla="*/ 137 h 159"/>
                <a:gd name="T58" fmla="*/ 7 w 160"/>
                <a:gd name="T59" fmla="*/ 144 h 159"/>
                <a:gd name="T60" fmla="*/ 12 w 160"/>
                <a:gd name="T61" fmla="*/ 150 h 159"/>
                <a:gd name="T62" fmla="*/ 19 w 160"/>
                <a:gd name="T63" fmla="*/ 155 h 159"/>
                <a:gd name="T64" fmla="*/ 25 w 160"/>
                <a:gd name="T65" fmla="*/ 157 h 159"/>
                <a:gd name="T66" fmla="*/ 33 w 160"/>
                <a:gd name="T67" fmla="*/ 158 h 159"/>
                <a:gd name="T68" fmla="*/ 43 w 160"/>
                <a:gd name="T69" fmla="*/ 159 h 159"/>
                <a:gd name="T70" fmla="*/ 51 w 160"/>
                <a:gd name="T71" fmla="*/ 158 h 159"/>
                <a:gd name="T72" fmla="*/ 60 w 160"/>
                <a:gd name="T73" fmla="*/ 158 h 159"/>
                <a:gd name="T74" fmla="*/ 68 w 160"/>
                <a:gd name="T75" fmla="*/ 157 h 159"/>
                <a:gd name="T76" fmla="*/ 76 w 160"/>
                <a:gd name="T77" fmla="*/ 156 h 159"/>
                <a:gd name="T78" fmla="*/ 83 w 160"/>
                <a:gd name="T79" fmla="*/ 155 h 159"/>
                <a:gd name="T80" fmla="*/ 89 w 160"/>
                <a:gd name="T81" fmla="*/ 155 h 159"/>
                <a:gd name="T82" fmla="*/ 96 w 160"/>
                <a:gd name="T83" fmla="*/ 155 h 159"/>
                <a:gd name="T84" fmla="*/ 102 w 160"/>
                <a:gd name="T85" fmla="*/ 156 h 159"/>
                <a:gd name="T86" fmla="*/ 110 w 160"/>
                <a:gd name="T87" fmla="*/ 157 h 159"/>
                <a:gd name="T88" fmla="*/ 117 w 160"/>
                <a:gd name="T89" fmla="*/ 157 h 159"/>
                <a:gd name="T90" fmla="*/ 124 w 160"/>
                <a:gd name="T91" fmla="*/ 157 h 159"/>
                <a:gd name="T92" fmla="*/ 131 w 160"/>
                <a:gd name="T93" fmla="*/ 157 h 159"/>
                <a:gd name="T94" fmla="*/ 138 w 160"/>
                <a:gd name="T95" fmla="*/ 157 h 159"/>
                <a:gd name="T96" fmla="*/ 143 w 160"/>
                <a:gd name="T97" fmla="*/ 155 h 159"/>
                <a:gd name="T98" fmla="*/ 149 w 160"/>
                <a:gd name="T99" fmla="*/ 152 h 159"/>
                <a:gd name="T100" fmla="*/ 154 w 160"/>
                <a:gd name="T101" fmla="*/ 148 h 159"/>
                <a:gd name="T102" fmla="*/ 156 w 160"/>
                <a:gd name="T103" fmla="*/ 142 h 159"/>
                <a:gd name="T104" fmla="*/ 158 w 160"/>
                <a:gd name="T105" fmla="*/ 136 h 159"/>
                <a:gd name="T106" fmla="*/ 160 w 160"/>
                <a:gd name="T107" fmla="*/ 130 h 159"/>
                <a:gd name="T108" fmla="*/ 160 w 160"/>
                <a:gd name="T109" fmla="*/ 123 h 159"/>
                <a:gd name="T110" fmla="*/ 160 w 160"/>
                <a:gd name="T111" fmla="*/ 117 h 159"/>
                <a:gd name="T112" fmla="*/ 158 w 160"/>
                <a:gd name="T113" fmla="*/ 109 h 159"/>
                <a:gd name="T114" fmla="*/ 157 w 160"/>
                <a:gd name="T115" fmla="*/ 104 h 159"/>
                <a:gd name="T116" fmla="*/ 157 w 160"/>
                <a:gd name="T117" fmla="*/ 98 h 159"/>
                <a:gd name="T118" fmla="*/ 157 w 160"/>
                <a:gd name="T119" fmla="*/ 92 h 159"/>
                <a:gd name="T120" fmla="*/ 158 w 160"/>
                <a:gd name="T121" fmla="*/ 8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0" h="159">
                  <a:moveTo>
                    <a:pt x="39" y="1"/>
                  </a:moveTo>
                  <a:lnTo>
                    <a:pt x="33" y="0"/>
                  </a:lnTo>
                  <a:lnTo>
                    <a:pt x="27" y="1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7" y="4"/>
                  </a:lnTo>
                  <a:lnTo>
                    <a:pt x="14" y="5"/>
                  </a:lnTo>
                  <a:lnTo>
                    <a:pt x="12" y="7"/>
                  </a:lnTo>
                  <a:lnTo>
                    <a:pt x="11" y="10"/>
                  </a:lnTo>
                  <a:lnTo>
                    <a:pt x="8" y="13"/>
                  </a:lnTo>
                  <a:lnTo>
                    <a:pt x="7" y="17"/>
                  </a:lnTo>
                  <a:lnTo>
                    <a:pt x="5" y="20"/>
                  </a:lnTo>
                  <a:lnTo>
                    <a:pt x="5" y="26"/>
                  </a:lnTo>
                  <a:lnTo>
                    <a:pt x="3" y="33"/>
                  </a:lnTo>
                  <a:lnTo>
                    <a:pt x="2" y="40"/>
                  </a:lnTo>
                  <a:lnTo>
                    <a:pt x="2" y="48"/>
                  </a:lnTo>
                  <a:lnTo>
                    <a:pt x="2" y="56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3"/>
                  </a:lnTo>
                  <a:lnTo>
                    <a:pt x="2" y="76"/>
                  </a:lnTo>
                  <a:lnTo>
                    <a:pt x="2" y="80"/>
                  </a:lnTo>
                  <a:lnTo>
                    <a:pt x="1" y="86"/>
                  </a:lnTo>
                  <a:lnTo>
                    <a:pt x="0" y="93"/>
                  </a:lnTo>
                  <a:lnTo>
                    <a:pt x="0" y="101"/>
                  </a:lnTo>
                  <a:lnTo>
                    <a:pt x="0" y="109"/>
                  </a:lnTo>
                  <a:lnTo>
                    <a:pt x="0" y="119"/>
                  </a:lnTo>
                  <a:lnTo>
                    <a:pt x="1" y="128"/>
                  </a:lnTo>
                  <a:lnTo>
                    <a:pt x="3" y="137"/>
                  </a:lnTo>
                  <a:lnTo>
                    <a:pt x="7" y="144"/>
                  </a:lnTo>
                  <a:lnTo>
                    <a:pt x="12" y="150"/>
                  </a:lnTo>
                  <a:lnTo>
                    <a:pt x="19" y="155"/>
                  </a:lnTo>
                  <a:lnTo>
                    <a:pt x="25" y="157"/>
                  </a:lnTo>
                  <a:lnTo>
                    <a:pt x="33" y="158"/>
                  </a:lnTo>
                  <a:lnTo>
                    <a:pt x="43" y="159"/>
                  </a:lnTo>
                  <a:lnTo>
                    <a:pt x="51" y="158"/>
                  </a:lnTo>
                  <a:lnTo>
                    <a:pt x="60" y="158"/>
                  </a:lnTo>
                  <a:lnTo>
                    <a:pt x="68" y="157"/>
                  </a:lnTo>
                  <a:lnTo>
                    <a:pt x="76" y="156"/>
                  </a:lnTo>
                  <a:lnTo>
                    <a:pt x="83" y="155"/>
                  </a:lnTo>
                  <a:lnTo>
                    <a:pt x="89" y="155"/>
                  </a:lnTo>
                  <a:lnTo>
                    <a:pt x="96" y="155"/>
                  </a:lnTo>
                  <a:lnTo>
                    <a:pt x="102" y="156"/>
                  </a:lnTo>
                  <a:lnTo>
                    <a:pt x="110" y="157"/>
                  </a:lnTo>
                  <a:lnTo>
                    <a:pt x="117" y="157"/>
                  </a:lnTo>
                  <a:lnTo>
                    <a:pt x="124" y="157"/>
                  </a:lnTo>
                  <a:lnTo>
                    <a:pt x="131" y="157"/>
                  </a:lnTo>
                  <a:lnTo>
                    <a:pt x="138" y="157"/>
                  </a:lnTo>
                  <a:lnTo>
                    <a:pt x="143" y="155"/>
                  </a:lnTo>
                  <a:lnTo>
                    <a:pt x="149" y="152"/>
                  </a:lnTo>
                  <a:lnTo>
                    <a:pt x="154" y="148"/>
                  </a:lnTo>
                  <a:lnTo>
                    <a:pt x="156" y="142"/>
                  </a:lnTo>
                  <a:lnTo>
                    <a:pt x="158" y="136"/>
                  </a:lnTo>
                  <a:lnTo>
                    <a:pt x="160" y="130"/>
                  </a:lnTo>
                  <a:lnTo>
                    <a:pt x="160" y="123"/>
                  </a:lnTo>
                  <a:lnTo>
                    <a:pt x="160" y="117"/>
                  </a:lnTo>
                  <a:lnTo>
                    <a:pt x="158" y="109"/>
                  </a:lnTo>
                  <a:lnTo>
                    <a:pt x="157" y="104"/>
                  </a:lnTo>
                  <a:lnTo>
                    <a:pt x="157" y="98"/>
                  </a:lnTo>
                  <a:lnTo>
                    <a:pt x="157" y="92"/>
                  </a:lnTo>
                  <a:lnTo>
                    <a:pt x="158" y="86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1" name="Freeform 299">
              <a:extLst>
                <a:ext uri="{FF2B5EF4-FFF2-40B4-BE49-F238E27FC236}">
                  <a16:creationId xmlns:a16="http://schemas.microsoft.com/office/drawing/2014/main" id="{10FCBE4A-8B75-53B8-1A36-B20EFCE70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" y="2447"/>
              <a:ext cx="12" cy="9"/>
            </a:xfrm>
            <a:custGeom>
              <a:avLst/>
              <a:gdLst>
                <a:gd name="T0" fmla="*/ 0 w 35"/>
                <a:gd name="T1" fmla="*/ 26 h 26"/>
                <a:gd name="T2" fmla="*/ 0 w 35"/>
                <a:gd name="T3" fmla="*/ 21 h 26"/>
                <a:gd name="T4" fmla="*/ 3 w 35"/>
                <a:gd name="T5" fmla="*/ 15 h 26"/>
                <a:gd name="T6" fmla="*/ 4 w 35"/>
                <a:gd name="T7" fmla="*/ 11 h 26"/>
                <a:gd name="T8" fmla="*/ 6 w 35"/>
                <a:gd name="T9" fmla="*/ 7 h 26"/>
                <a:gd name="T10" fmla="*/ 10 w 35"/>
                <a:gd name="T11" fmla="*/ 4 h 26"/>
                <a:gd name="T12" fmla="*/ 13 w 35"/>
                <a:gd name="T13" fmla="*/ 1 h 26"/>
                <a:gd name="T14" fmla="*/ 18 w 35"/>
                <a:gd name="T15" fmla="*/ 1 h 26"/>
                <a:gd name="T16" fmla="*/ 24 w 35"/>
                <a:gd name="T17" fmla="*/ 0 h 26"/>
                <a:gd name="T18" fmla="*/ 28 w 35"/>
                <a:gd name="T19" fmla="*/ 1 h 26"/>
                <a:gd name="T20" fmla="*/ 35 w 35"/>
                <a:gd name="T2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0" y="21"/>
                  </a:lnTo>
                  <a:lnTo>
                    <a:pt x="3" y="15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4"/>
                  </a:lnTo>
                  <a:lnTo>
                    <a:pt x="13" y="1"/>
                  </a:lnTo>
                  <a:lnTo>
                    <a:pt x="18" y="1"/>
                  </a:lnTo>
                  <a:lnTo>
                    <a:pt x="24" y="0"/>
                  </a:lnTo>
                  <a:lnTo>
                    <a:pt x="28" y="1"/>
                  </a:lnTo>
                  <a:lnTo>
                    <a:pt x="35" y="2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2" name="Freeform 300">
              <a:extLst>
                <a:ext uri="{FF2B5EF4-FFF2-40B4-BE49-F238E27FC236}">
                  <a16:creationId xmlns:a16="http://schemas.microsoft.com/office/drawing/2014/main" id="{97182AA3-0FD2-32A4-C914-32CDB72AD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" y="2493"/>
              <a:ext cx="49" cy="11"/>
            </a:xfrm>
            <a:custGeom>
              <a:avLst/>
              <a:gdLst>
                <a:gd name="T0" fmla="*/ 0 w 146"/>
                <a:gd name="T1" fmla="*/ 34 h 34"/>
                <a:gd name="T2" fmla="*/ 1 w 146"/>
                <a:gd name="T3" fmla="*/ 34 h 34"/>
                <a:gd name="T4" fmla="*/ 3 w 146"/>
                <a:gd name="T5" fmla="*/ 34 h 34"/>
                <a:gd name="T6" fmla="*/ 7 w 146"/>
                <a:gd name="T7" fmla="*/ 33 h 34"/>
                <a:gd name="T8" fmla="*/ 10 w 146"/>
                <a:gd name="T9" fmla="*/ 33 h 34"/>
                <a:gd name="T10" fmla="*/ 16 w 146"/>
                <a:gd name="T11" fmla="*/ 32 h 34"/>
                <a:gd name="T12" fmla="*/ 21 w 146"/>
                <a:gd name="T13" fmla="*/ 32 h 34"/>
                <a:gd name="T14" fmla="*/ 27 w 146"/>
                <a:gd name="T15" fmla="*/ 31 h 34"/>
                <a:gd name="T16" fmla="*/ 32 w 146"/>
                <a:gd name="T17" fmla="*/ 31 h 34"/>
                <a:gd name="T18" fmla="*/ 38 w 146"/>
                <a:gd name="T19" fmla="*/ 31 h 34"/>
                <a:gd name="T20" fmla="*/ 41 w 146"/>
                <a:gd name="T21" fmla="*/ 31 h 34"/>
                <a:gd name="T22" fmla="*/ 46 w 146"/>
                <a:gd name="T23" fmla="*/ 29 h 34"/>
                <a:gd name="T24" fmla="*/ 51 w 146"/>
                <a:gd name="T25" fmla="*/ 28 h 34"/>
                <a:gd name="T26" fmla="*/ 57 w 146"/>
                <a:gd name="T27" fmla="*/ 27 h 34"/>
                <a:gd name="T28" fmla="*/ 62 w 146"/>
                <a:gd name="T29" fmla="*/ 26 h 34"/>
                <a:gd name="T30" fmla="*/ 69 w 146"/>
                <a:gd name="T31" fmla="*/ 25 h 34"/>
                <a:gd name="T32" fmla="*/ 75 w 146"/>
                <a:gd name="T33" fmla="*/ 24 h 34"/>
                <a:gd name="T34" fmla="*/ 80 w 146"/>
                <a:gd name="T35" fmla="*/ 21 h 34"/>
                <a:gd name="T36" fmla="*/ 86 w 146"/>
                <a:gd name="T37" fmla="*/ 20 h 34"/>
                <a:gd name="T38" fmla="*/ 90 w 146"/>
                <a:gd name="T39" fmla="*/ 19 h 34"/>
                <a:gd name="T40" fmla="*/ 94 w 146"/>
                <a:gd name="T41" fmla="*/ 18 h 34"/>
                <a:gd name="T42" fmla="*/ 99 w 146"/>
                <a:gd name="T43" fmla="*/ 16 h 34"/>
                <a:gd name="T44" fmla="*/ 105 w 146"/>
                <a:gd name="T45" fmla="*/ 14 h 34"/>
                <a:gd name="T46" fmla="*/ 111 w 146"/>
                <a:gd name="T47" fmla="*/ 13 h 34"/>
                <a:gd name="T48" fmla="*/ 118 w 146"/>
                <a:gd name="T49" fmla="*/ 10 h 34"/>
                <a:gd name="T50" fmla="*/ 125 w 146"/>
                <a:gd name="T51" fmla="*/ 7 h 34"/>
                <a:gd name="T52" fmla="*/ 132 w 146"/>
                <a:gd name="T53" fmla="*/ 4 h 34"/>
                <a:gd name="T54" fmla="*/ 138 w 146"/>
                <a:gd name="T55" fmla="*/ 2 h 34"/>
                <a:gd name="T56" fmla="*/ 142 w 146"/>
                <a:gd name="T57" fmla="*/ 1 h 34"/>
                <a:gd name="T58" fmla="*/ 145 w 146"/>
                <a:gd name="T59" fmla="*/ 0 h 34"/>
                <a:gd name="T60" fmla="*/ 146 w 146"/>
                <a:gd name="T6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6" h="34">
                  <a:moveTo>
                    <a:pt x="0" y="34"/>
                  </a:moveTo>
                  <a:lnTo>
                    <a:pt x="1" y="34"/>
                  </a:lnTo>
                  <a:lnTo>
                    <a:pt x="3" y="34"/>
                  </a:lnTo>
                  <a:lnTo>
                    <a:pt x="7" y="33"/>
                  </a:lnTo>
                  <a:lnTo>
                    <a:pt x="10" y="33"/>
                  </a:lnTo>
                  <a:lnTo>
                    <a:pt x="16" y="32"/>
                  </a:lnTo>
                  <a:lnTo>
                    <a:pt x="21" y="32"/>
                  </a:lnTo>
                  <a:lnTo>
                    <a:pt x="27" y="31"/>
                  </a:lnTo>
                  <a:lnTo>
                    <a:pt x="32" y="31"/>
                  </a:lnTo>
                  <a:lnTo>
                    <a:pt x="38" y="31"/>
                  </a:lnTo>
                  <a:lnTo>
                    <a:pt x="41" y="31"/>
                  </a:lnTo>
                  <a:lnTo>
                    <a:pt x="46" y="29"/>
                  </a:lnTo>
                  <a:lnTo>
                    <a:pt x="51" y="28"/>
                  </a:lnTo>
                  <a:lnTo>
                    <a:pt x="57" y="27"/>
                  </a:lnTo>
                  <a:lnTo>
                    <a:pt x="62" y="26"/>
                  </a:lnTo>
                  <a:lnTo>
                    <a:pt x="69" y="25"/>
                  </a:lnTo>
                  <a:lnTo>
                    <a:pt x="75" y="24"/>
                  </a:lnTo>
                  <a:lnTo>
                    <a:pt x="80" y="21"/>
                  </a:lnTo>
                  <a:lnTo>
                    <a:pt x="86" y="20"/>
                  </a:lnTo>
                  <a:lnTo>
                    <a:pt x="90" y="19"/>
                  </a:lnTo>
                  <a:lnTo>
                    <a:pt x="94" y="18"/>
                  </a:lnTo>
                  <a:lnTo>
                    <a:pt x="99" y="16"/>
                  </a:lnTo>
                  <a:lnTo>
                    <a:pt x="105" y="14"/>
                  </a:lnTo>
                  <a:lnTo>
                    <a:pt x="111" y="13"/>
                  </a:lnTo>
                  <a:lnTo>
                    <a:pt x="118" y="10"/>
                  </a:lnTo>
                  <a:lnTo>
                    <a:pt x="125" y="7"/>
                  </a:lnTo>
                  <a:lnTo>
                    <a:pt x="132" y="4"/>
                  </a:lnTo>
                  <a:lnTo>
                    <a:pt x="138" y="2"/>
                  </a:lnTo>
                  <a:lnTo>
                    <a:pt x="142" y="1"/>
                  </a:lnTo>
                  <a:lnTo>
                    <a:pt x="145" y="0"/>
                  </a:lnTo>
                  <a:lnTo>
                    <a:pt x="146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3" name="Freeform 301">
              <a:extLst>
                <a:ext uri="{FF2B5EF4-FFF2-40B4-BE49-F238E27FC236}">
                  <a16:creationId xmlns:a16="http://schemas.microsoft.com/office/drawing/2014/main" id="{E7322BF6-434E-BEEA-1F02-A6E275189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" y="2592"/>
              <a:ext cx="16" cy="11"/>
            </a:xfrm>
            <a:custGeom>
              <a:avLst/>
              <a:gdLst>
                <a:gd name="T0" fmla="*/ 0 w 48"/>
                <a:gd name="T1" fmla="*/ 12 h 34"/>
                <a:gd name="T2" fmla="*/ 4 w 48"/>
                <a:gd name="T3" fmla="*/ 10 h 34"/>
                <a:gd name="T4" fmla="*/ 6 w 48"/>
                <a:gd name="T5" fmla="*/ 7 h 34"/>
                <a:gd name="T6" fmla="*/ 10 w 48"/>
                <a:gd name="T7" fmla="*/ 5 h 34"/>
                <a:gd name="T8" fmla="*/ 12 w 48"/>
                <a:gd name="T9" fmla="*/ 3 h 34"/>
                <a:gd name="T10" fmla="*/ 15 w 48"/>
                <a:gd name="T11" fmla="*/ 1 h 34"/>
                <a:gd name="T12" fmla="*/ 17 w 48"/>
                <a:gd name="T13" fmla="*/ 1 h 34"/>
                <a:gd name="T14" fmla="*/ 21 w 48"/>
                <a:gd name="T15" fmla="*/ 0 h 34"/>
                <a:gd name="T16" fmla="*/ 22 w 48"/>
                <a:gd name="T17" fmla="*/ 0 h 34"/>
                <a:gd name="T18" fmla="*/ 25 w 48"/>
                <a:gd name="T19" fmla="*/ 0 h 34"/>
                <a:gd name="T20" fmla="*/ 29 w 48"/>
                <a:gd name="T21" fmla="*/ 1 h 34"/>
                <a:gd name="T22" fmla="*/ 34 w 48"/>
                <a:gd name="T23" fmla="*/ 1 h 34"/>
                <a:gd name="T24" fmla="*/ 37 w 48"/>
                <a:gd name="T25" fmla="*/ 4 h 34"/>
                <a:gd name="T26" fmla="*/ 40 w 48"/>
                <a:gd name="T27" fmla="*/ 7 h 34"/>
                <a:gd name="T28" fmla="*/ 43 w 48"/>
                <a:gd name="T29" fmla="*/ 10 h 34"/>
                <a:gd name="T30" fmla="*/ 46 w 48"/>
                <a:gd name="T31" fmla="*/ 13 h 34"/>
                <a:gd name="T32" fmla="*/ 47 w 48"/>
                <a:gd name="T33" fmla="*/ 18 h 34"/>
                <a:gd name="T34" fmla="*/ 48 w 48"/>
                <a:gd name="T35" fmla="*/ 22 h 34"/>
                <a:gd name="T36" fmla="*/ 48 w 48"/>
                <a:gd name="T37" fmla="*/ 25 h 34"/>
                <a:gd name="T38" fmla="*/ 48 w 48"/>
                <a:gd name="T39" fmla="*/ 30 h 34"/>
                <a:gd name="T40" fmla="*/ 47 w 48"/>
                <a:gd name="T4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34">
                  <a:moveTo>
                    <a:pt x="0" y="12"/>
                  </a:moveTo>
                  <a:lnTo>
                    <a:pt x="4" y="10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2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4" y="1"/>
                  </a:lnTo>
                  <a:lnTo>
                    <a:pt x="37" y="4"/>
                  </a:lnTo>
                  <a:lnTo>
                    <a:pt x="40" y="7"/>
                  </a:lnTo>
                  <a:lnTo>
                    <a:pt x="43" y="10"/>
                  </a:lnTo>
                  <a:lnTo>
                    <a:pt x="46" y="13"/>
                  </a:lnTo>
                  <a:lnTo>
                    <a:pt x="47" y="18"/>
                  </a:lnTo>
                  <a:lnTo>
                    <a:pt x="48" y="22"/>
                  </a:lnTo>
                  <a:lnTo>
                    <a:pt x="48" y="25"/>
                  </a:lnTo>
                  <a:lnTo>
                    <a:pt x="48" y="30"/>
                  </a:lnTo>
                  <a:lnTo>
                    <a:pt x="47" y="34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4" name="Freeform 302">
              <a:extLst>
                <a:ext uri="{FF2B5EF4-FFF2-40B4-BE49-F238E27FC236}">
                  <a16:creationId xmlns:a16="http://schemas.microsoft.com/office/drawing/2014/main" id="{DFE61E0F-C011-0BC8-D879-2228C6D28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2612"/>
              <a:ext cx="16" cy="9"/>
            </a:xfrm>
            <a:custGeom>
              <a:avLst/>
              <a:gdLst>
                <a:gd name="T0" fmla="*/ 0 w 50"/>
                <a:gd name="T1" fmla="*/ 12 h 26"/>
                <a:gd name="T2" fmla="*/ 0 w 50"/>
                <a:gd name="T3" fmla="*/ 11 h 26"/>
                <a:gd name="T4" fmla="*/ 0 w 50"/>
                <a:gd name="T5" fmla="*/ 11 h 26"/>
                <a:gd name="T6" fmla="*/ 2 w 50"/>
                <a:gd name="T7" fmla="*/ 8 h 26"/>
                <a:gd name="T8" fmla="*/ 4 w 50"/>
                <a:gd name="T9" fmla="*/ 7 h 26"/>
                <a:gd name="T10" fmla="*/ 5 w 50"/>
                <a:gd name="T11" fmla="*/ 5 h 26"/>
                <a:gd name="T12" fmla="*/ 8 w 50"/>
                <a:gd name="T13" fmla="*/ 2 h 26"/>
                <a:gd name="T14" fmla="*/ 11 w 50"/>
                <a:gd name="T15" fmla="*/ 1 h 26"/>
                <a:gd name="T16" fmla="*/ 16 w 50"/>
                <a:gd name="T17" fmla="*/ 0 h 26"/>
                <a:gd name="T18" fmla="*/ 19 w 50"/>
                <a:gd name="T19" fmla="*/ 0 h 26"/>
                <a:gd name="T20" fmla="*/ 23 w 50"/>
                <a:gd name="T21" fmla="*/ 0 h 26"/>
                <a:gd name="T22" fmla="*/ 26 w 50"/>
                <a:gd name="T23" fmla="*/ 0 h 26"/>
                <a:gd name="T24" fmla="*/ 30 w 50"/>
                <a:gd name="T25" fmla="*/ 0 h 26"/>
                <a:gd name="T26" fmla="*/ 32 w 50"/>
                <a:gd name="T27" fmla="*/ 0 h 26"/>
                <a:gd name="T28" fmla="*/ 35 w 50"/>
                <a:gd name="T29" fmla="*/ 0 h 26"/>
                <a:gd name="T30" fmla="*/ 36 w 50"/>
                <a:gd name="T31" fmla="*/ 0 h 26"/>
                <a:gd name="T32" fmla="*/ 37 w 50"/>
                <a:gd name="T33" fmla="*/ 0 h 26"/>
                <a:gd name="T34" fmla="*/ 39 w 50"/>
                <a:gd name="T35" fmla="*/ 0 h 26"/>
                <a:gd name="T36" fmla="*/ 42 w 50"/>
                <a:gd name="T37" fmla="*/ 2 h 26"/>
                <a:gd name="T38" fmla="*/ 43 w 50"/>
                <a:gd name="T39" fmla="*/ 5 h 26"/>
                <a:gd name="T40" fmla="*/ 47 w 50"/>
                <a:gd name="T41" fmla="*/ 8 h 26"/>
                <a:gd name="T42" fmla="*/ 49 w 50"/>
                <a:gd name="T43" fmla="*/ 11 h 26"/>
                <a:gd name="T44" fmla="*/ 50 w 50"/>
                <a:gd name="T45" fmla="*/ 14 h 26"/>
                <a:gd name="T46" fmla="*/ 50 w 50"/>
                <a:gd name="T47" fmla="*/ 17 h 26"/>
                <a:gd name="T48" fmla="*/ 50 w 50"/>
                <a:gd name="T49" fmla="*/ 19 h 26"/>
                <a:gd name="T50" fmla="*/ 50 w 50"/>
                <a:gd name="T51" fmla="*/ 21 h 26"/>
                <a:gd name="T52" fmla="*/ 48 w 50"/>
                <a:gd name="T53" fmla="*/ 24 h 26"/>
                <a:gd name="T54" fmla="*/ 47 w 50"/>
                <a:gd name="T55" fmla="*/ 24 h 26"/>
                <a:gd name="T56" fmla="*/ 45 w 50"/>
                <a:gd name="T57" fmla="*/ 26 h 26"/>
                <a:gd name="T58" fmla="*/ 44 w 50"/>
                <a:gd name="T59" fmla="*/ 26 h 26"/>
                <a:gd name="T60" fmla="*/ 44 w 50"/>
                <a:gd name="T6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26">
                  <a:moveTo>
                    <a:pt x="0" y="12"/>
                  </a:moveTo>
                  <a:lnTo>
                    <a:pt x="0" y="11"/>
                  </a:lnTo>
                  <a:lnTo>
                    <a:pt x="0" y="11"/>
                  </a:lnTo>
                  <a:lnTo>
                    <a:pt x="2" y="8"/>
                  </a:lnTo>
                  <a:lnTo>
                    <a:pt x="4" y="7"/>
                  </a:lnTo>
                  <a:lnTo>
                    <a:pt x="5" y="5"/>
                  </a:lnTo>
                  <a:lnTo>
                    <a:pt x="8" y="2"/>
                  </a:lnTo>
                  <a:lnTo>
                    <a:pt x="11" y="1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9" y="0"/>
                  </a:lnTo>
                  <a:lnTo>
                    <a:pt x="42" y="2"/>
                  </a:lnTo>
                  <a:lnTo>
                    <a:pt x="43" y="5"/>
                  </a:lnTo>
                  <a:lnTo>
                    <a:pt x="47" y="8"/>
                  </a:lnTo>
                  <a:lnTo>
                    <a:pt x="49" y="11"/>
                  </a:lnTo>
                  <a:lnTo>
                    <a:pt x="50" y="14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0" y="21"/>
                  </a:lnTo>
                  <a:lnTo>
                    <a:pt x="48" y="24"/>
                  </a:lnTo>
                  <a:lnTo>
                    <a:pt x="47" y="24"/>
                  </a:lnTo>
                  <a:lnTo>
                    <a:pt x="45" y="26"/>
                  </a:lnTo>
                  <a:lnTo>
                    <a:pt x="44" y="26"/>
                  </a:lnTo>
                  <a:lnTo>
                    <a:pt x="44" y="26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5" name="Freeform 303">
              <a:extLst>
                <a:ext uri="{FF2B5EF4-FFF2-40B4-BE49-F238E27FC236}">
                  <a16:creationId xmlns:a16="http://schemas.microsoft.com/office/drawing/2014/main" id="{F38D97B9-2300-155C-6538-36669A54F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2508"/>
              <a:ext cx="12" cy="12"/>
            </a:xfrm>
            <a:custGeom>
              <a:avLst/>
              <a:gdLst>
                <a:gd name="T0" fmla="*/ 36 w 36"/>
                <a:gd name="T1" fmla="*/ 0 h 34"/>
                <a:gd name="T2" fmla="*/ 36 w 36"/>
                <a:gd name="T3" fmla="*/ 2 h 34"/>
                <a:gd name="T4" fmla="*/ 36 w 36"/>
                <a:gd name="T5" fmla="*/ 3 h 34"/>
                <a:gd name="T6" fmla="*/ 36 w 36"/>
                <a:gd name="T7" fmla="*/ 5 h 34"/>
                <a:gd name="T8" fmla="*/ 36 w 36"/>
                <a:gd name="T9" fmla="*/ 9 h 34"/>
                <a:gd name="T10" fmla="*/ 35 w 36"/>
                <a:gd name="T11" fmla="*/ 13 h 34"/>
                <a:gd name="T12" fmla="*/ 33 w 36"/>
                <a:gd name="T13" fmla="*/ 16 h 34"/>
                <a:gd name="T14" fmla="*/ 33 w 36"/>
                <a:gd name="T15" fmla="*/ 21 h 34"/>
                <a:gd name="T16" fmla="*/ 32 w 36"/>
                <a:gd name="T17" fmla="*/ 24 h 34"/>
                <a:gd name="T18" fmla="*/ 31 w 36"/>
                <a:gd name="T19" fmla="*/ 28 h 34"/>
                <a:gd name="T20" fmla="*/ 29 w 36"/>
                <a:gd name="T21" fmla="*/ 30 h 34"/>
                <a:gd name="T22" fmla="*/ 26 w 36"/>
                <a:gd name="T23" fmla="*/ 31 h 34"/>
                <a:gd name="T24" fmla="*/ 24 w 36"/>
                <a:gd name="T25" fmla="*/ 34 h 34"/>
                <a:gd name="T26" fmla="*/ 20 w 36"/>
                <a:gd name="T27" fmla="*/ 34 h 34"/>
                <a:gd name="T28" fmla="*/ 17 w 36"/>
                <a:gd name="T29" fmla="*/ 34 h 34"/>
                <a:gd name="T30" fmla="*/ 12 w 36"/>
                <a:gd name="T31" fmla="*/ 34 h 34"/>
                <a:gd name="T32" fmla="*/ 10 w 36"/>
                <a:gd name="T33" fmla="*/ 34 h 34"/>
                <a:gd name="T34" fmla="*/ 6 w 36"/>
                <a:gd name="T35" fmla="*/ 32 h 34"/>
                <a:gd name="T36" fmla="*/ 4 w 36"/>
                <a:gd name="T37" fmla="*/ 31 h 34"/>
                <a:gd name="T38" fmla="*/ 1 w 36"/>
                <a:gd name="T39" fmla="*/ 31 h 34"/>
                <a:gd name="T40" fmla="*/ 0 w 36"/>
                <a:gd name="T41" fmla="*/ 3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4">
                  <a:moveTo>
                    <a:pt x="36" y="0"/>
                  </a:moveTo>
                  <a:lnTo>
                    <a:pt x="36" y="2"/>
                  </a:lnTo>
                  <a:lnTo>
                    <a:pt x="36" y="3"/>
                  </a:lnTo>
                  <a:lnTo>
                    <a:pt x="36" y="5"/>
                  </a:lnTo>
                  <a:lnTo>
                    <a:pt x="36" y="9"/>
                  </a:lnTo>
                  <a:lnTo>
                    <a:pt x="35" y="13"/>
                  </a:lnTo>
                  <a:lnTo>
                    <a:pt x="33" y="16"/>
                  </a:lnTo>
                  <a:lnTo>
                    <a:pt x="33" y="21"/>
                  </a:lnTo>
                  <a:lnTo>
                    <a:pt x="32" y="24"/>
                  </a:lnTo>
                  <a:lnTo>
                    <a:pt x="31" y="28"/>
                  </a:lnTo>
                  <a:lnTo>
                    <a:pt x="29" y="30"/>
                  </a:lnTo>
                  <a:lnTo>
                    <a:pt x="26" y="31"/>
                  </a:lnTo>
                  <a:lnTo>
                    <a:pt x="24" y="34"/>
                  </a:lnTo>
                  <a:lnTo>
                    <a:pt x="20" y="34"/>
                  </a:lnTo>
                  <a:lnTo>
                    <a:pt x="17" y="34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6" y="32"/>
                  </a:lnTo>
                  <a:lnTo>
                    <a:pt x="4" y="31"/>
                  </a:lnTo>
                  <a:lnTo>
                    <a:pt x="1" y="31"/>
                  </a:lnTo>
                  <a:lnTo>
                    <a:pt x="0" y="31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6" name="Freeform 304">
              <a:extLst>
                <a:ext uri="{FF2B5EF4-FFF2-40B4-BE49-F238E27FC236}">
                  <a16:creationId xmlns:a16="http://schemas.microsoft.com/office/drawing/2014/main" id="{934DD685-E219-127E-C143-5458333E9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" y="2550"/>
              <a:ext cx="8" cy="49"/>
            </a:xfrm>
            <a:custGeom>
              <a:avLst/>
              <a:gdLst>
                <a:gd name="T0" fmla="*/ 0 w 23"/>
                <a:gd name="T1" fmla="*/ 149 h 149"/>
                <a:gd name="T2" fmla="*/ 8 w 23"/>
                <a:gd name="T3" fmla="*/ 136 h 149"/>
                <a:gd name="T4" fmla="*/ 10 w 23"/>
                <a:gd name="T5" fmla="*/ 134 h 149"/>
                <a:gd name="T6" fmla="*/ 11 w 23"/>
                <a:gd name="T7" fmla="*/ 133 h 149"/>
                <a:gd name="T8" fmla="*/ 12 w 23"/>
                <a:gd name="T9" fmla="*/ 132 h 149"/>
                <a:gd name="T10" fmla="*/ 13 w 23"/>
                <a:gd name="T11" fmla="*/ 130 h 149"/>
                <a:gd name="T12" fmla="*/ 16 w 23"/>
                <a:gd name="T13" fmla="*/ 128 h 149"/>
                <a:gd name="T14" fmla="*/ 17 w 23"/>
                <a:gd name="T15" fmla="*/ 126 h 149"/>
                <a:gd name="T16" fmla="*/ 18 w 23"/>
                <a:gd name="T17" fmla="*/ 124 h 149"/>
                <a:gd name="T18" fmla="*/ 19 w 23"/>
                <a:gd name="T19" fmla="*/ 121 h 149"/>
                <a:gd name="T20" fmla="*/ 20 w 23"/>
                <a:gd name="T21" fmla="*/ 120 h 149"/>
                <a:gd name="T22" fmla="*/ 20 w 23"/>
                <a:gd name="T23" fmla="*/ 118 h 149"/>
                <a:gd name="T24" fmla="*/ 22 w 23"/>
                <a:gd name="T25" fmla="*/ 115 h 149"/>
                <a:gd name="T26" fmla="*/ 22 w 23"/>
                <a:gd name="T27" fmla="*/ 113 h 149"/>
                <a:gd name="T28" fmla="*/ 23 w 23"/>
                <a:gd name="T29" fmla="*/ 109 h 149"/>
                <a:gd name="T30" fmla="*/ 23 w 23"/>
                <a:gd name="T31" fmla="*/ 107 h 149"/>
                <a:gd name="T32" fmla="*/ 23 w 23"/>
                <a:gd name="T33" fmla="*/ 105 h 149"/>
                <a:gd name="T34" fmla="*/ 23 w 23"/>
                <a:gd name="T35" fmla="*/ 102 h 149"/>
                <a:gd name="T36" fmla="*/ 23 w 23"/>
                <a:gd name="T37" fmla="*/ 100 h 149"/>
                <a:gd name="T38" fmla="*/ 23 w 23"/>
                <a:gd name="T39" fmla="*/ 99 h 149"/>
                <a:gd name="T40" fmla="*/ 23 w 23"/>
                <a:gd name="T41" fmla="*/ 99 h 149"/>
                <a:gd name="T42" fmla="*/ 23 w 23"/>
                <a:gd name="T43" fmla="*/ 96 h 149"/>
                <a:gd name="T44" fmla="*/ 22 w 23"/>
                <a:gd name="T45" fmla="*/ 92 h 149"/>
                <a:gd name="T46" fmla="*/ 20 w 23"/>
                <a:gd name="T47" fmla="*/ 84 h 149"/>
                <a:gd name="T48" fmla="*/ 20 w 23"/>
                <a:gd name="T49" fmla="*/ 75 h 149"/>
                <a:gd name="T50" fmla="*/ 19 w 23"/>
                <a:gd name="T51" fmla="*/ 64 h 149"/>
                <a:gd name="T52" fmla="*/ 18 w 23"/>
                <a:gd name="T53" fmla="*/ 52 h 149"/>
                <a:gd name="T54" fmla="*/ 18 w 23"/>
                <a:gd name="T55" fmla="*/ 42 h 149"/>
                <a:gd name="T56" fmla="*/ 17 w 23"/>
                <a:gd name="T57" fmla="*/ 32 h 149"/>
                <a:gd name="T58" fmla="*/ 17 w 23"/>
                <a:gd name="T59" fmla="*/ 24 h 149"/>
                <a:gd name="T60" fmla="*/ 17 w 23"/>
                <a:gd name="T61" fmla="*/ 17 h 149"/>
                <a:gd name="T62" fmla="*/ 18 w 23"/>
                <a:gd name="T63" fmla="*/ 12 h 149"/>
                <a:gd name="T64" fmla="*/ 18 w 23"/>
                <a:gd name="T65" fmla="*/ 8 h 149"/>
                <a:gd name="T66" fmla="*/ 18 w 23"/>
                <a:gd name="T67" fmla="*/ 5 h 149"/>
                <a:gd name="T68" fmla="*/ 19 w 23"/>
                <a:gd name="T69" fmla="*/ 2 h 149"/>
                <a:gd name="T70" fmla="*/ 19 w 23"/>
                <a:gd name="T71" fmla="*/ 1 h 149"/>
                <a:gd name="T72" fmla="*/ 19 w 23"/>
                <a:gd name="T73" fmla="*/ 0 h 149"/>
                <a:gd name="T74" fmla="*/ 20 w 23"/>
                <a:gd name="T75" fmla="*/ 0 h 149"/>
                <a:gd name="T76" fmla="*/ 20 w 23"/>
                <a:gd name="T7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" h="149">
                  <a:moveTo>
                    <a:pt x="0" y="149"/>
                  </a:moveTo>
                  <a:lnTo>
                    <a:pt x="8" y="136"/>
                  </a:lnTo>
                  <a:lnTo>
                    <a:pt x="10" y="134"/>
                  </a:lnTo>
                  <a:lnTo>
                    <a:pt x="11" y="133"/>
                  </a:lnTo>
                  <a:lnTo>
                    <a:pt x="12" y="132"/>
                  </a:lnTo>
                  <a:lnTo>
                    <a:pt x="13" y="130"/>
                  </a:lnTo>
                  <a:lnTo>
                    <a:pt x="16" y="128"/>
                  </a:lnTo>
                  <a:lnTo>
                    <a:pt x="17" y="126"/>
                  </a:lnTo>
                  <a:lnTo>
                    <a:pt x="18" y="124"/>
                  </a:lnTo>
                  <a:lnTo>
                    <a:pt x="19" y="121"/>
                  </a:lnTo>
                  <a:lnTo>
                    <a:pt x="20" y="120"/>
                  </a:lnTo>
                  <a:lnTo>
                    <a:pt x="20" y="118"/>
                  </a:lnTo>
                  <a:lnTo>
                    <a:pt x="22" y="115"/>
                  </a:lnTo>
                  <a:lnTo>
                    <a:pt x="22" y="113"/>
                  </a:lnTo>
                  <a:lnTo>
                    <a:pt x="23" y="109"/>
                  </a:lnTo>
                  <a:lnTo>
                    <a:pt x="23" y="107"/>
                  </a:lnTo>
                  <a:lnTo>
                    <a:pt x="23" y="105"/>
                  </a:lnTo>
                  <a:lnTo>
                    <a:pt x="23" y="102"/>
                  </a:lnTo>
                  <a:lnTo>
                    <a:pt x="23" y="100"/>
                  </a:lnTo>
                  <a:lnTo>
                    <a:pt x="23" y="99"/>
                  </a:lnTo>
                  <a:lnTo>
                    <a:pt x="23" y="99"/>
                  </a:lnTo>
                  <a:lnTo>
                    <a:pt x="23" y="96"/>
                  </a:lnTo>
                  <a:lnTo>
                    <a:pt x="22" y="92"/>
                  </a:lnTo>
                  <a:lnTo>
                    <a:pt x="20" y="84"/>
                  </a:lnTo>
                  <a:lnTo>
                    <a:pt x="20" y="75"/>
                  </a:lnTo>
                  <a:lnTo>
                    <a:pt x="19" y="64"/>
                  </a:lnTo>
                  <a:lnTo>
                    <a:pt x="18" y="52"/>
                  </a:lnTo>
                  <a:lnTo>
                    <a:pt x="18" y="42"/>
                  </a:lnTo>
                  <a:lnTo>
                    <a:pt x="17" y="32"/>
                  </a:lnTo>
                  <a:lnTo>
                    <a:pt x="17" y="24"/>
                  </a:lnTo>
                  <a:lnTo>
                    <a:pt x="17" y="17"/>
                  </a:lnTo>
                  <a:lnTo>
                    <a:pt x="18" y="12"/>
                  </a:lnTo>
                  <a:lnTo>
                    <a:pt x="18" y="8"/>
                  </a:lnTo>
                  <a:lnTo>
                    <a:pt x="18" y="5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7" name="Freeform 305">
              <a:extLst>
                <a:ext uri="{FF2B5EF4-FFF2-40B4-BE49-F238E27FC236}">
                  <a16:creationId xmlns:a16="http://schemas.microsoft.com/office/drawing/2014/main" id="{32594ED8-2E46-3BA8-E2B2-04FFF42C0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" y="2485"/>
              <a:ext cx="16" cy="11"/>
            </a:xfrm>
            <a:custGeom>
              <a:avLst/>
              <a:gdLst>
                <a:gd name="T0" fmla="*/ 0 w 48"/>
                <a:gd name="T1" fmla="*/ 24 h 33"/>
                <a:gd name="T2" fmla="*/ 0 w 48"/>
                <a:gd name="T3" fmla="*/ 21 h 33"/>
                <a:gd name="T4" fmla="*/ 0 w 48"/>
                <a:gd name="T5" fmla="*/ 18 h 33"/>
                <a:gd name="T6" fmla="*/ 1 w 48"/>
                <a:gd name="T7" fmla="*/ 17 h 33"/>
                <a:gd name="T8" fmla="*/ 1 w 48"/>
                <a:gd name="T9" fmla="*/ 14 h 33"/>
                <a:gd name="T10" fmla="*/ 2 w 48"/>
                <a:gd name="T11" fmla="*/ 12 h 33"/>
                <a:gd name="T12" fmla="*/ 4 w 48"/>
                <a:gd name="T13" fmla="*/ 9 h 33"/>
                <a:gd name="T14" fmla="*/ 5 w 48"/>
                <a:gd name="T15" fmla="*/ 8 h 33"/>
                <a:gd name="T16" fmla="*/ 7 w 48"/>
                <a:gd name="T17" fmla="*/ 7 h 33"/>
                <a:gd name="T18" fmla="*/ 10 w 48"/>
                <a:gd name="T19" fmla="*/ 5 h 33"/>
                <a:gd name="T20" fmla="*/ 12 w 48"/>
                <a:gd name="T21" fmla="*/ 4 h 33"/>
                <a:gd name="T22" fmla="*/ 13 w 48"/>
                <a:gd name="T23" fmla="*/ 1 h 33"/>
                <a:gd name="T24" fmla="*/ 17 w 48"/>
                <a:gd name="T25" fmla="*/ 0 h 33"/>
                <a:gd name="T26" fmla="*/ 19 w 48"/>
                <a:gd name="T27" fmla="*/ 0 h 33"/>
                <a:gd name="T28" fmla="*/ 23 w 48"/>
                <a:gd name="T29" fmla="*/ 0 h 33"/>
                <a:gd name="T30" fmla="*/ 24 w 48"/>
                <a:gd name="T31" fmla="*/ 0 h 33"/>
                <a:gd name="T32" fmla="*/ 27 w 48"/>
                <a:gd name="T33" fmla="*/ 1 h 33"/>
                <a:gd name="T34" fmla="*/ 30 w 48"/>
                <a:gd name="T35" fmla="*/ 1 h 33"/>
                <a:gd name="T36" fmla="*/ 32 w 48"/>
                <a:gd name="T37" fmla="*/ 2 h 33"/>
                <a:gd name="T38" fmla="*/ 35 w 48"/>
                <a:gd name="T39" fmla="*/ 5 h 33"/>
                <a:gd name="T40" fmla="*/ 37 w 48"/>
                <a:gd name="T41" fmla="*/ 6 h 33"/>
                <a:gd name="T42" fmla="*/ 39 w 48"/>
                <a:gd name="T43" fmla="*/ 7 h 33"/>
                <a:gd name="T44" fmla="*/ 41 w 48"/>
                <a:gd name="T45" fmla="*/ 9 h 33"/>
                <a:gd name="T46" fmla="*/ 43 w 48"/>
                <a:gd name="T47" fmla="*/ 13 h 33"/>
                <a:gd name="T48" fmla="*/ 44 w 48"/>
                <a:gd name="T49" fmla="*/ 17 h 33"/>
                <a:gd name="T50" fmla="*/ 45 w 48"/>
                <a:gd name="T51" fmla="*/ 19 h 33"/>
                <a:gd name="T52" fmla="*/ 46 w 48"/>
                <a:gd name="T53" fmla="*/ 24 h 33"/>
                <a:gd name="T54" fmla="*/ 48 w 48"/>
                <a:gd name="T55" fmla="*/ 27 h 33"/>
                <a:gd name="T56" fmla="*/ 48 w 48"/>
                <a:gd name="T57" fmla="*/ 30 h 33"/>
                <a:gd name="T58" fmla="*/ 48 w 48"/>
                <a:gd name="T59" fmla="*/ 32 h 33"/>
                <a:gd name="T60" fmla="*/ 48 w 48"/>
                <a:gd name="T6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8" h="33">
                  <a:moveTo>
                    <a:pt x="0" y="24"/>
                  </a:moveTo>
                  <a:lnTo>
                    <a:pt x="0" y="21"/>
                  </a:lnTo>
                  <a:lnTo>
                    <a:pt x="0" y="18"/>
                  </a:lnTo>
                  <a:lnTo>
                    <a:pt x="1" y="17"/>
                  </a:lnTo>
                  <a:lnTo>
                    <a:pt x="1" y="14"/>
                  </a:lnTo>
                  <a:lnTo>
                    <a:pt x="2" y="12"/>
                  </a:lnTo>
                  <a:lnTo>
                    <a:pt x="4" y="9"/>
                  </a:lnTo>
                  <a:lnTo>
                    <a:pt x="5" y="8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2" y="4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30" y="1"/>
                  </a:lnTo>
                  <a:lnTo>
                    <a:pt x="32" y="2"/>
                  </a:lnTo>
                  <a:lnTo>
                    <a:pt x="35" y="5"/>
                  </a:lnTo>
                  <a:lnTo>
                    <a:pt x="37" y="6"/>
                  </a:lnTo>
                  <a:lnTo>
                    <a:pt x="39" y="7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4" y="17"/>
                  </a:lnTo>
                  <a:lnTo>
                    <a:pt x="45" y="19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48" y="33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8" name="Freeform 306">
              <a:extLst>
                <a:ext uri="{FF2B5EF4-FFF2-40B4-BE49-F238E27FC236}">
                  <a16:creationId xmlns:a16="http://schemas.microsoft.com/office/drawing/2014/main" id="{A52A87CC-D3BF-5274-40A2-B4C3EBEC1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2496"/>
              <a:ext cx="16" cy="17"/>
            </a:xfrm>
            <a:custGeom>
              <a:avLst/>
              <a:gdLst>
                <a:gd name="T0" fmla="*/ 12 w 46"/>
                <a:gd name="T1" fmla="*/ 50 h 50"/>
                <a:gd name="T2" fmla="*/ 11 w 46"/>
                <a:gd name="T3" fmla="*/ 47 h 50"/>
                <a:gd name="T4" fmla="*/ 10 w 46"/>
                <a:gd name="T5" fmla="*/ 43 h 50"/>
                <a:gd name="T6" fmla="*/ 6 w 46"/>
                <a:gd name="T7" fmla="*/ 40 h 50"/>
                <a:gd name="T8" fmla="*/ 5 w 46"/>
                <a:gd name="T9" fmla="*/ 37 h 50"/>
                <a:gd name="T10" fmla="*/ 4 w 46"/>
                <a:gd name="T11" fmla="*/ 35 h 50"/>
                <a:gd name="T12" fmla="*/ 2 w 46"/>
                <a:gd name="T13" fmla="*/ 31 h 50"/>
                <a:gd name="T14" fmla="*/ 0 w 46"/>
                <a:gd name="T15" fmla="*/ 29 h 50"/>
                <a:gd name="T16" fmla="*/ 0 w 46"/>
                <a:gd name="T17" fmla="*/ 25 h 50"/>
                <a:gd name="T18" fmla="*/ 0 w 46"/>
                <a:gd name="T19" fmla="*/ 22 h 50"/>
                <a:gd name="T20" fmla="*/ 0 w 46"/>
                <a:gd name="T21" fmla="*/ 17 h 50"/>
                <a:gd name="T22" fmla="*/ 0 w 46"/>
                <a:gd name="T23" fmla="*/ 16 h 50"/>
                <a:gd name="T24" fmla="*/ 0 w 46"/>
                <a:gd name="T25" fmla="*/ 14 h 50"/>
                <a:gd name="T26" fmla="*/ 2 w 46"/>
                <a:gd name="T27" fmla="*/ 12 h 50"/>
                <a:gd name="T28" fmla="*/ 3 w 46"/>
                <a:gd name="T29" fmla="*/ 11 h 50"/>
                <a:gd name="T30" fmla="*/ 3 w 46"/>
                <a:gd name="T31" fmla="*/ 10 h 50"/>
                <a:gd name="T32" fmla="*/ 4 w 46"/>
                <a:gd name="T33" fmla="*/ 9 h 50"/>
                <a:gd name="T34" fmla="*/ 5 w 46"/>
                <a:gd name="T35" fmla="*/ 8 h 50"/>
                <a:gd name="T36" fmla="*/ 6 w 46"/>
                <a:gd name="T37" fmla="*/ 6 h 50"/>
                <a:gd name="T38" fmla="*/ 7 w 46"/>
                <a:gd name="T39" fmla="*/ 5 h 50"/>
                <a:gd name="T40" fmla="*/ 10 w 46"/>
                <a:gd name="T41" fmla="*/ 4 h 50"/>
                <a:gd name="T42" fmla="*/ 12 w 46"/>
                <a:gd name="T43" fmla="*/ 2 h 50"/>
                <a:gd name="T44" fmla="*/ 16 w 46"/>
                <a:gd name="T45" fmla="*/ 0 h 50"/>
                <a:gd name="T46" fmla="*/ 18 w 46"/>
                <a:gd name="T47" fmla="*/ 0 h 50"/>
                <a:gd name="T48" fmla="*/ 22 w 46"/>
                <a:gd name="T49" fmla="*/ 0 h 50"/>
                <a:gd name="T50" fmla="*/ 24 w 46"/>
                <a:gd name="T51" fmla="*/ 0 h 50"/>
                <a:gd name="T52" fmla="*/ 27 w 46"/>
                <a:gd name="T53" fmla="*/ 2 h 50"/>
                <a:gd name="T54" fmla="*/ 30 w 46"/>
                <a:gd name="T55" fmla="*/ 2 h 50"/>
                <a:gd name="T56" fmla="*/ 33 w 46"/>
                <a:gd name="T57" fmla="*/ 3 h 50"/>
                <a:gd name="T58" fmla="*/ 34 w 46"/>
                <a:gd name="T59" fmla="*/ 5 h 50"/>
                <a:gd name="T60" fmla="*/ 35 w 46"/>
                <a:gd name="T61" fmla="*/ 6 h 50"/>
                <a:gd name="T62" fmla="*/ 36 w 46"/>
                <a:gd name="T63" fmla="*/ 9 h 50"/>
                <a:gd name="T64" fmla="*/ 37 w 46"/>
                <a:gd name="T65" fmla="*/ 10 h 50"/>
                <a:gd name="T66" fmla="*/ 38 w 46"/>
                <a:gd name="T67" fmla="*/ 14 h 50"/>
                <a:gd name="T68" fmla="*/ 41 w 46"/>
                <a:gd name="T69" fmla="*/ 16 h 50"/>
                <a:gd name="T70" fmla="*/ 42 w 46"/>
                <a:gd name="T71" fmla="*/ 19 h 50"/>
                <a:gd name="T72" fmla="*/ 43 w 46"/>
                <a:gd name="T73" fmla="*/ 22 h 50"/>
                <a:gd name="T74" fmla="*/ 44 w 46"/>
                <a:gd name="T75" fmla="*/ 24 h 50"/>
                <a:gd name="T76" fmla="*/ 46 w 46"/>
                <a:gd name="T77" fmla="*/ 25 h 50"/>
                <a:gd name="T78" fmla="*/ 46 w 46"/>
                <a:gd name="T79" fmla="*/ 27 h 50"/>
                <a:gd name="T80" fmla="*/ 46 w 46"/>
                <a:gd name="T81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6" h="50">
                  <a:moveTo>
                    <a:pt x="12" y="50"/>
                  </a:moveTo>
                  <a:lnTo>
                    <a:pt x="11" y="47"/>
                  </a:lnTo>
                  <a:lnTo>
                    <a:pt x="10" y="43"/>
                  </a:lnTo>
                  <a:lnTo>
                    <a:pt x="6" y="40"/>
                  </a:lnTo>
                  <a:lnTo>
                    <a:pt x="5" y="37"/>
                  </a:lnTo>
                  <a:lnTo>
                    <a:pt x="4" y="35"/>
                  </a:lnTo>
                  <a:lnTo>
                    <a:pt x="2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3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6" y="6"/>
                  </a:lnTo>
                  <a:lnTo>
                    <a:pt x="7" y="5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7" y="2"/>
                  </a:lnTo>
                  <a:lnTo>
                    <a:pt x="30" y="2"/>
                  </a:lnTo>
                  <a:lnTo>
                    <a:pt x="33" y="3"/>
                  </a:lnTo>
                  <a:lnTo>
                    <a:pt x="34" y="5"/>
                  </a:lnTo>
                  <a:lnTo>
                    <a:pt x="35" y="6"/>
                  </a:lnTo>
                  <a:lnTo>
                    <a:pt x="36" y="9"/>
                  </a:lnTo>
                  <a:lnTo>
                    <a:pt x="37" y="10"/>
                  </a:lnTo>
                  <a:lnTo>
                    <a:pt x="38" y="14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3" y="22"/>
                  </a:lnTo>
                  <a:lnTo>
                    <a:pt x="44" y="24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6" y="27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79" name="Freeform 307">
              <a:extLst>
                <a:ext uri="{FF2B5EF4-FFF2-40B4-BE49-F238E27FC236}">
                  <a16:creationId xmlns:a16="http://schemas.microsoft.com/office/drawing/2014/main" id="{99A7B057-B1C5-5566-E228-2A944B83B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" y="2497"/>
              <a:ext cx="393" cy="529"/>
            </a:xfrm>
            <a:custGeom>
              <a:avLst/>
              <a:gdLst>
                <a:gd name="T0" fmla="*/ 93 w 1180"/>
                <a:gd name="T1" fmla="*/ 1563 h 1589"/>
                <a:gd name="T2" fmla="*/ 226 w 1180"/>
                <a:gd name="T3" fmla="*/ 1548 h 1589"/>
                <a:gd name="T4" fmla="*/ 360 w 1180"/>
                <a:gd name="T5" fmla="*/ 1547 h 1589"/>
                <a:gd name="T6" fmla="*/ 505 w 1180"/>
                <a:gd name="T7" fmla="*/ 1539 h 1589"/>
                <a:gd name="T8" fmla="*/ 621 w 1180"/>
                <a:gd name="T9" fmla="*/ 1513 h 1589"/>
                <a:gd name="T10" fmla="*/ 689 w 1180"/>
                <a:gd name="T11" fmla="*/ 1482 h 1589"/>
                <a:gd name="T12" fmla="*/ 710 w 1180"/>
                <a:gd name="T13" fmla="*/ 1467 h 1589"/>
                <a:gd name="T14" fmla="*/ 735 w 1180"/>
                <a:gd name="T15" fmla="*/ 1467 h 1589"/>
                <a:gd name="T16" fmla="*/ 801 w 1180"/>
                <a:gd name="T17" fmla="*/ 1457 h 1589"/>
                <a:gd name="T18" fmla="*/ 897 w 1180"/>
                <a:gd name="T19" fmla="*/ 1413 h 1589"/>
                <a:gd name="T20" fmla="*/ 931 w 1180"/>
                <a:gd name="T21" fmla="*/ 1390 h 1589"/>
                <a:gd name="T22" fmla="*/ 972 w 1180"/>
                <a:gd name="T23" fmla="*/ 1350 h 1589"/>
                <a:gd name="T24" fmla="*/ 1015 w 1180"/>
                <a:gd name="T25" fmla="*/ 1305 h 1589"/>
                <a:gd name="T26" fmla="*/ 1036 w 1180"/>
                <a:gd name="T27" fmla="*/ 1284 h 1589"/>
                <a:gd name="T28" fmla="*/ 1078 w 1180"/>
                <a:gd name="T29" fmla="*/ 1224 h 1589"/>
                <a:gd name="T30" fmla="*/ 1092 w 1180"/>
                <a:gd name="T31" fmla="*/ 1158 h 1589"/>
                <a:gd name="T32" fmla="*/ 1090 w 1180"/>
                <a:gd name="T33" fmla="*/ 1119 h 1589"/>
                <a:gd name="T34" fmla="*/ 1092 w 1180"/>
                <a:gd name="T35" fmla="*/ 1086 h 1589"/>
                <a:gd name="T36" fmla="*/ 1088 w 1180"/>
                <a:gd name="T37" fmla="*/ 1013 h 1589"/>
                <a:gd name="T38" fmla="*/ 1083 w 1180"/>
                <a:gd name="T39" fmla="*/ 949 h 1589"/>
                <a:gd name="T40" fmla="*/ 1093 w 1180"/>
                <a:gd name="T41" fmla="*/ 927 h 1589"/>
                <a:gd name="T42" fmla="*/ 1131 w 1180"/>
                <a:gd name="T43" fmla="*/ 897 h 1589"/>
                <a:gd name="T44" fmla="*/ 1164 w 1180"/>
                <a:gd name="T45" fmla="*/ 861 h 1589"/>
                <a:gd name="T46" fmla="*/ 1179 w 1180"/>
                <a:gd name="T47" fmla="*/ 844 h 1589"/>
                <a:gd name="T48" fmla="*/ 1177 w 1180"/>
                <a:gd name="T49" fmla="*/ 776 h 1589"/>
                <a:gd name="T50" fmla="*/ 1161 w 1180"/>
                <a:gd name="T51" fmla="*/ 725 h 1589"/>
                <a:gd name="T52" fmla="*/ 1143 w 1180"/>
                <a:gd name="T53" fmla="*/ 679 h 1589"/>
                <a:gd name="T54" fmla="*/ 1118 w 1180"/>
                <a:gd name="T55" fmla="*/ 613 h 1589"/>
                <a:gd name="T56" fmla="*/ 1043 w 1180"/>
                <a:gd name="T57" fmla="*/ 497 h 1589"/>
                <a:gd name="T58" fmla="*/ 949 w 1180"/>
                <a:gd name="T59" fmla="*/ 377 h 1589"/>
                <a:gd name="T60" fmla="*/ 867 w 1180"/>
                <a:gd name="T61" fmla="*/ 304 h 1589"/>
                <a:gd name="T62" fmla="*/ 813 w 1180"/>
                <a:gd name="T63" fmla="*/ 274 h 1589"/>
                <a:gd name="T64" fmla="*/ 780 w 1180"/>
                <a:gd name="T65" fmla="*/ 268 h 1589"/>
                <a:gd name="T66" fmla="*/ 770 w 1180"/>
                <a:gd name="T67" fmla="*/ 270 h 1589"/>
                <a:gd name="T68" fmla="*/ 803 w 1180"/>
                <a:gd name="T69" fmla="*/ 272 h 1589"/>
                <a:gd name="T70" fmla="*/ 870 w 1180"/>
                <a:gd name="T71" fmla="*/ 274 h 1589"/>
                <a:gd name="T72" fmla="*/ 920 w 1180"/>
                <a:gd name="T73" fmla="*/ 268 h 1589"/>
                <a:gd name="T74" fmla="*/ 912 w 1180"/>
                <a:gd name="T75" fmla="*/ 243 h 1589"/>
                <a:gd name="T76" fmla="*/ 854 w 1180"/>
                <a:gd name="T77" fmla="*/ 189 h 1589"/>
                <a:gd name="T78" fmla="*/ 754 w 1180"/>
                <a:gd name="T79" fmla="*/ 127 h 1589"/>
                <a:gd name="T80" fmla="*/ 649 w 1180"/>
                <a:gd name="T81" fmla="*/ 91 h 1589"/>
                <a:gd name="T82" fmla="*/ 583 w 1180"/>
                <a:gd name="T83" fmla="*/ 75 h 1589"/>
                <a:gd name="T84" fmla="*/ 509 w 1180"/>
                <a:gd name="T85" fmla="*/ 59 h 1589"/>
                <a:gd name="T86" fmla="*/ 423 w 1180"/>
                <a:gd name="T87" fmla="*/ 47 h 1589"/>
                <a:gd name="T88" fmla="*/ 324 w 1180"/>
                <a:gd name="T89" fmla="*/ 33 h 1589"/>
                <a:gd name="T90" fmla="*/ 206 w 1180"/>
                <a:gd name="T91" fmla="*/ 16 h 1589"/>
                <a:gd name="T92" fmla="*/ 57 w 1180"/>
                <a:gd name="T93" fmla="*/ 3 h 1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0" h="1589">
                  <a:moveTo>
                    <a:pt x="0" y="1589"/>
                  </a:moveTo>
                  <a:lnTo>
                    <a:pt x="46" y="1573"/>
                  </a:lnTo>
                  <a:lnTo>
                    <a:pt x="93" y="1563"/>
                  </a:lnTo>
                  <a:lnTo>
                    <a:pt x="137" y="1554"/>
                  </a:lnTo>
                  <a:lnTo>
                    <a:pt x="182" y="1551"/>
                  </a:lnTo>
                  <a:lnTo>
                    <a:pt x="226" y="1548"/>
                  </a:lnTo>
                  <a:lnTo>
                    <a:pt x="269" y="1547"/>
                  </a:lnTo>
                  <a:lnTo>
                    <a:pt x="314" y="1547"/>
                  </a:lnTo>
                  <a:lnTo>
                    <a:pt x="360" y="1547"/>
                  </a:lnTo>
                  <a:lnTo>
                    <a:pt x="407" y="1546"/>
                  </a:lnTo>
                  <a:lnTo>
                    <a:pt x="455" y="1544"/>
                  </a:lnTo>
                  <a:lnTo>
                    <a:pt x="505" y="1539"/>
                  </a:lnTo>
                  <a:lnTo>
                    <a:pt x="549" y="1532"/>
                  </a:lnTo>
                  <a:lnTo>
                    <a:pt x="587" y="1522"/>
                  </a:lnTo>
                  <a:lnTo>
                    <a:pt x="621" y="1513"/>
                  </a:lnTo>
                  <a:lnTo>
                    <a:pt x="649" y="1502"/>
                  </a:lnTo>
                  <a:lnTo>
                    <a:pt x="671" y="1491"/>
                  </a:lnTo>
                  <a:lnTo>
                    <a:pt x="689" y="1482"/>
                  </a:lnTo>
                  <a:lnTo>
                    <a:pt x="701" y="1473"/>
                  </a:lnTo>
                  <a:lnTo>
                    <a:pt x="709" y="1469"/>
                  </a:lnTo>
                  <a:lnTo>
                    <a:pt x="710" y="1467"/>
                  </a:lnTo>
                  <a:lnTo>
                    <a:pt x="714" y="1467"/>
                  </a:lnTo>
                  <a:lnTo>
                    <a:pt x="722" y="1467"/>
                  </a:lnTo>
                  <a:lnTo>
                    <a:pt x="735" y="1467"/>
                  </a:lnTo>
                  <a:lnTo>
                    <a:pt x="752" y="1466"/>
                  </a:lnTo>
                  <a:lnTo>
                    <a:pt x="774" y="1463"/>
                  </a:lnTo>
                  <a:lnTo>
                    <a:pt x="801" y="1457"/>
                  </a:lnTo>
                  <a:lnTo>
                    <a:pt x="829" y="1447"/>
                  </a:lnTo>
                  <a:lnTo>
                    <a:pt x="863" y="1432"/>
                  </a:lnTo>
                  <a:lnTo>
                    <a:pt x="897" y="1413"/>
                  </a:lnTo>
                  <a:lnTo>
                    <a:pt x="933" y="1388"/>
                  </a:lnTo>
                  <a:lnTo>
                    <a:pt x="921" y="1399"/>
                  </a:lnTo>
                  <a:lnTo>
                    <a:pt x="931" y="1390"/>
                  </a:lnTo>
                  <a:lnTo>
                    <a:pt x="943" y="1379"/>
                  </a:lnTo>
                  <a:lnTo>
                    <a:pt x="957" y="1365"/>
                  </a:lnTo>
                  <a:lnTo>
                    <a:pt x="972" y="1350"/>
                  </a:lnTo>
                  <a:lnTo>
                    <a:pt x="988" y="1334"/>
                  </a:lnTo>
                  <a:lnTo>
                    <a:pt x="1002" y="1319"/>
                  </a:lnTo>
                  <a:lnTo>
                    <a:pt x="1015" y="1305"/>
                  </a:lnTo>
                  <a:lnTo>
                    <a:pt x="1026" y="1294"/>
                  </a:lnTo>
                  <a:lnTo>
                    <a:pt x="1032" y="1287"/>
                  </a:lnTo>
                  <a:lnTo>
                    <a:pt x="1036" y="1284"/>
                  </a:lnTo>
                  <a:lnTo>
                    <a:pt x="1053" y="1266"/>
                  </a:lnTo>
                  <a:lnTo>
                    <a:pt x="1069" y="1245"/>
                  </a:lnTo>
                  <a:lnTo>
                    <a:pt x="1078" y="1224"/>
                  </a:lnTo>
                  <a:lnTo>
                    <a:pt x="1086" y="1201"/>
                  </a:lnTo>
                  <a:lnTo>
                    <a:pt x="1089" y="1180"/>
                  </a:lnTo>
                  <a:lnTo>
                    <a:pt x="1092" y="1158"/>
                  </a:lnTo>
                  <a:lnTo>
                    <a:pt x="1092" y="1142"/>
                  </a:lnTo>
                  <a:lnTo>
                    <a:pt x="1092" y="1127"/>
                  </a:lnTo>
                  <a:lnTo>
                    <a:pt x="1090" y="1119"/>
                  </a:lnTo>
                  <a:lnTo>
                    <a:pt x="1089" y="1115"/>
                  </a:lnTo>
                  <a:lnTo>
                    <a:pt x="1092" y="1104"/>
                  </a:lnTo>
                  <a:lnTo>
                    <a:pt x="1092" y="1086"/>
                  </a:lnTo>
                  <a:lnTo>
                    <a:pt x="1090" y="1063"/>
                  </a:lnTo>
                  <a:lnTo>
                    <a:pt x="1089" y="1038"/>
                  </a:lnTo>
                  <a:lnTo>
                    <a:pt x="1088" y="1013"/>
                  </a:lnTo>
                  <a:lnTo>
                    <a:pt x="1086" y="988"/>
                  </a:lnTo>
                  <a:lnTo>
                    <a:pt x="1086" y="967"/>
                  </a:lnTo>
                  <a:lnTo>
                    <a:pt x="1083" y="949"/>
                  </a:lnTo>
                  <a:lnTo>
                    <a:pt x="1083" y="937"/>
                  </a:lnTo>
                  <a:lnTo>
                    <a:pt x="1082" y="933"/>
                  </a:lnTo>
                  <a:lnTo>
                    <a:pt x="1093" y="927"/>
                  </a:lnTo>
                  <a:lnTo>
                    <a:pt x="1105" y="920"/>
                  </a:lnTo>
                  <a:lnTo>
                    <a:pt x="1118" y="908"/>
                  </a:lnTo>
                  <a:lnTo>
                    <a:pt x="1131" y="897"/>
                  </a:lnTo>
                  <a:lnTo>
                    <a:pt x="1143" y="885"/>
                  </a:lnTo>
                  <a:lnTo>
                    <a:pt x="1155" y="872"/>
                  </a:lnTo>
                  <a:lnTo>
                    <a:pt x="1164" y="861"/>
                  </a:lnTo>
                  <a:lnTo>
                    <a:pt x="1173" y="853"/>
                  </a:lnTo>
                  <a:lnTo>
                    <a:pt x="1177" y="845"/>
                  </a:lnTo>
                  <a:lnTo>
                    <a:pt x="1179" y="844"/>
                  </a:lnTo>
                  <a:lnTo>
                    <a:pt x="1180" y="819"/>
                  </a:lnTo>
                  <a:lnTo>
                    <a:pt x="1180" y="797"/>
                  </a:lnTo>
                  <a:lnTo>
                    <a:pt x="1177" y="776"/>
                  </a:lnTo>
                  <a:lnTo>
                    <a:pt x="1173" y="759"/>
                  </a:lnTo>
                  <a:lnTo>
                    <a:pt x="1167" y="741"/>
                  </a:lnTo>
                  <a:lnTo>
                    <a:pt x="1161" y="725"/>
                  </a:lnTo>
                  <a:lnTo>
                    <a:pt x="1154" y="710"/>
                  </a:lnTo>
                  <a:lnTo>
                    <a:pt x="1148" y="694"/>
                  </a:lnTo>
                  <a:lnTo>
                    <a:pt x="1143" y="679"/>
                  </a:lnTo>
                  <a:lnTo>
                    <a:pt x="1139" y="663"/>
                  </a:lnTo>
                  <a:lnTo>
                    <a:pt x="1132" y="642"/>
                  </a:lnTo>
                  <a:lnTo>
                    <a:pt x="1118" y="613"/>
                  </a:lnTo>
                  <a:lnTo>
                    <a:pt x="1097" y="578"/>
                  </a:lnTo>
                  <a:lnTo>
                    <a:pt x="1072" y="538"/>
                  </a:lnTo>
                  <a:lnTo>
                    <a:pt x="1043" y="497"/>
                  </a:lnTo>
                  <a:lnTo>
                    <a:pt x="1013" y="454"/>
                  </a:lnTo>
                  <a:lnTo>
                    <a:pt x="981" y="415"/>
                  </a:lnTo>
                  <a:lnTo>
                    <a:pt x="949" y="377"/>
                  </a:lnTo>
                  <a:lnTo>
                    <a:pt x="919" y="346"/>
                  </a:lnTo>
                  <a:lnTo>
                    <a:pt x="891" y="322"/>
                  </a:lnTo>
                  <a:lnTo>
                    <a:pt x="867" y="304"/>
                  </a:lnTo>
                  <a:lnTo>
                    <a:pt x="846" y="291"/>
                  </a:lnTo>
                  <a:lnTo>
                    <a:pt x="828" y="280"/>
                  </a:lnTo>
                  <a:lnTo>
                    <a:pt x="813" y="274"/>
                  </a:lnTo>
                  <a:lnTo>
                    <a:pt x="800" y="271"/>
                  </a:lnTo>
                  <a:lnTo>
                    <a:pt x="789" y="268"/>
                  </a:lnTo>
                  <a:lnTo>
                    <a:pt x="780" y="268"/>
                  </a:lnTo>
                  <a:lnTo>
                    <a:pt x="774" y="268"/>
                  </a:lnTo>
                  <a:lnTo>
                    <a:pt x="771" y="270"/>
                  </a:lnTo>
                  <a:lnTo>
                    <a:pt x="770" y="270"/>
                  </a:lnTo>
                  <a:lnTo>
                    <a:pt x="774" y="270"/>
                  </a:lnTo>
                  <a:lnTo>
                    <a:pt x="786" y="271"/>
                  </a:lnTo>
                  <a:lnTo>
                    <a:pt x="803" y="272"/>
                  </a:lnTo>
                  <a:lnTo>
                    <a:pt x="825" y="273"/>
                  </a:lnTo>
                  <a:lnTo>
                    <a:pt x="848" y="274"/>
                  </a:lnTo>
                  <a:lnTo>
                    <a:pt x="870" y="274"/>
                  </a:lnTo>
                  <a:lnTo>
                    <a:pt x="891" y="274"/>
                  </a:lnTo>
                  <a:lnTo>
                    <a:pt x="908" y="272"/>
                  </a:lnTo>
                  <a:lnTo>
                    <a:pt x="920" y="268"/>
                  </a:lnTo>
                  <a:lnTo>
                    <a:pt x="923" y="263"/>
                  </a:lnTo>
                  <a:lnTo>
                    <a:pt x="921" y="255"/>
                  </a:lnTo>
                  <a:lnTo>
                    <a:pt x="912" y="243"/>
                  </a:lnTo>
                  <a:lnTo>
                    <a:pt x="897" y="228"/>
                  </a:lnTo>
                  <a:lnTo>
                    <a:pt x="878" y="209"/>
                  </a:lnTo>
                  <a:lnTo>
                    <a:pt x="854" y="189"/>
                  </a:lnTo>
                  <a:lnTo>
                    <a:pt x="825" y="167"/>
                  </a:lnTo>
                  <a:lnTo>
                    <a:pt x="792" y="147"/>
                  </a:lnTo>
                  <a:lnTo>
                    <a:pt x="754" y="127"/>
                  </a:lnTo>
                  <a:lnTo>
                    <a:pt x="714" y="110"/>
                  </a:lnTo>
                  <a:lnTo>
                    <a:pt x="671" y="97"/>
                  </a:lnTo>
                  <a:lnTo>
                    <a:pt x="649" y="91"/>
                  </a:lnTo>
                  <a:lnTo>
                    <a:pt x="628" y="85"/>
                  </a:lnTo>
                  <a:lnTo>
                    <a:pt x="606" y="81"/>
                  </a:lnTo>
                  <a:lnTo>
                    <a:pt x="583" y="75"/>
                  </a:lnTo>
                  <a:lnTo>
                    <a:pt x="559" y="70"/>
                  </a:lnTo>
                  <a:lnTo>
                    <a:pt x="534" y="65"/>
                  </a:lnTo>
                  <a:lnTo>
                    <a:pt x="509" y="59"/>
                  </a:lnTo>
                  <a:lnTo>
                    <a:pt x="481" y="54"/>
                  </a:lnTo>
                  <a:lnTo>
                    <a:pt x="453" y="51"/>
                  </a:lnTo>
                  <a:lnTo>
                    <a:pt x="423" y="47"/>
                  </a:lnTo>
                  <a:lnTo>
                    <a:pt x="392" y="44"/>
                  </a:lnTo>
                  <a:lnTo>
                    <a:pt x="359" y="38"/>
                  </a:lnTo>
                  <a:lnTo>
                    <a:pt x="324" y="33"/>
                  </a:lnTo>
                  <a:lnTo>
                    <a:pt x="288" y="27"/>
                  </a:lnTo>
                  <a:lnTo>
                    <a:pt x="248" y="22"/>
                  </a:lnTo>
                  <a:lnTo>
                    <a:pt x="206" y="16"/>
                  </a:lnTo>
                  <a:lnTo>
                    <a:pt x="159" y="12"/>
                  </a:lnTo>
                  <a:lnTo>
                    <a:pt x="111" y="8"/>
                  </a:lnTo>
                  <a:lnTo>
                    <a:pt x="57" y="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B265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0" name="Freeform 308">
              <a:extLst>
                <a:ext uri="{FF2B5EF4-FFF2-40B4-BE49-F238E27FC236}">
                  <a16:creationId xmlns:a16="http://schemas.microsoft.com/office/drawing/2014/main" id="{97DEC925-3274-9285-7C13-39A3A8E56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" y="2240"/>
              <a:ext cx="251" cy="241"/>
            </a:xfrm>
            <a:custGeom>
              <a:avLst/>
              <a:gdLst>
                <a:gd name="T0" fmla="*/ 16 w 753"/>
                <a:gd name="T1" fmla="*/ 571 h 723"/>
                <a:gd name="T2" fmla="*/ 5 w 753"/>
                <a:gd name="T3" fmla="*/ 546 h 723"/>
                <a:gd name="T4" fmla="*/ 1 w 753"/>
                <a:gd name="T5" fmla="*/ 517 h 723"/>
                <a:gd name="T6" fmla="*/ 1 w 753"/>
                <a:gd name="T7" fmla="*/ 491 h 723"/>
                <a:gd name="T8" fmla="*/ 5 w 753"/>
                <a:gd name="T9" fmla="*/ 470 h 723"/>
                <a:gd name="T10" fmla="*/ 14 w 753"/>
                <a:gd name="T11" fmla="*/ 455 h 723"/>
                <a:gd name="T12" fmla="*/ 32 w 753"/>
                <a:gd name="T13" fmla="*/ 446 h 723"/>
                <a:gd name="T14" fmla="*/ 52 w 753"/>
                <a:gd name="T15" fmla="*/ 439 h 723"/>
                <a:gd name="T16" fmla="*/ 72 w 753"/>
                <a:gd name="T17" fmla="*/ 436 h 723"/>
                <a:gd name="T18" fmla="*/ 84 w 753"/>
                <a:gd name="T19" fmla="*/ 434 h 723"/>
                <a:gd name="T20" fmla="*/ 88 w 753"/>
                <a:gd name="T21" fmla="*/ 434 h 723"/>
                <a:gd name="T22" fmla="*/ 104 w 753"/>
                <a:gd name="T23" fmla="*/ 434 h 723"/>
                <a:gd name="T24" fmla="*/ 132 w 753"/>
                <a:gd name="T25" fmla="*/ 434 h 723"/>
                <a:gd name="T26" fmla="*/ 166 w 753"/>
                <a:gd name="T27" fmla="*/ 436 h 723"/>
                <a:gd name="T28" fmla="*/ 205 w 753"/>
                <a:gd name="T29" fmla="*/ 439 h 723"/>
                <a:gd name="T30" fmla="*/ 239 w 753"/>
                <a:gd name="T31" fmla="*/ 444 h 723"/>
                <a:gd name="T32" fmla="*/ 268 w 753"/>
                <a:gd name="T33" fmla="*/ 444 h 723"/>
                <a:gd name="T34" fmla="*/ 290 w 753"/>
                <a:gd name="T35" fmla="*/ 436 h 723"/>
                <a:gd name="T36" fmla="*/ 312 w 753"/>
                <a:gd name="T37" fmla="*/ 421 h 723"/>
                <a:gd name="T38" fmla="*/ 333 w 753"/>
                <a:gd name="T39" fmla="*/ 398 h 723"/>
                <a:gd name="T40" fmla="*/ 362 w 753"/>
                <a:gd name="T41" fmla="*/ 365 h 723"/>
                <a:gd name="T42" fmla="*/ 381 w 753"/>
                <a:gd name="T43" fmla="*/ 334 h 723"/>
                <a:gd name="T44" fmla="*/ 389 w 753"/>
                <a:gd name="T45" fmla="*/ 306 h 723"/>
                <a:gd name="T46" fmla="*/ 394 w 753"/>
                <a:gd name="T47" fmla="*/ 275 h 723"/>
                <a:gd name="T48" fmla="*/ 402 w 753"/>
                <a:gd name="T49" fmla="*/ 231 h 723"/>
                <a:gd name="T50" fmla="*/ 417 w 753"/>
                <a:gd name="T51" fmla="*/ 183 h 723"/>
                <a:gd name="T52" fmla="*/ 433 w 753"/>
                <a:gd name="T53" fmla="*/ 152 h 723"/>
                <a:gd name="T54" fmla="*/ 457 w 753"/>
                <a:gd name="T55" fmla="*/ 125 h 723"/>
                <a:gd name="T56" fmla="*/ 489 w 753"/>
                <a:gd name="T57" fmla="*/ 94 h 723"/>
                <a:gd name="T58" fmla="*/ 536 w 753"/>
                <a:gd name="T59" fmla="*/ 57 h 723"/>
                <a:gd name="T60" fmla="*/ 593 w 753"/>
                <a:gd name="T61" fmla="*/ 14 h 723"/>
                <a:gd name="T62" fmla="*/ 643 w 753"/>
                <a:gd name="T63" fmla="*/ 0 h 723"/>
                <a:gd name="T64" fmla="*/ 681 w 753"/>
                <a:gd name="T65" fmla="*/ 16 h 723"/>
                <a:gd name="T66" fmla="*/ 713 w 753"/>
                <a:gd name="T67" fmla="*/ 53 h 723"/>
                <a:gd name="T68" fmla="*/ 738 w 753"/>
                <a:gd name="T69" fmla="*/ 104 h 723"/>
                <a:gd name="T70" fmla="*/ 753 w 753"/>
                <a:gd name="T71" fmla="*/ 144 h 723"/>
                <a:gd name="T72" fmla="*/ 746 w 753"/>
                <a:gd name="T73" fmla="*/ 201 h 723"/>
                <a:gd name="T74" fmla="*/ 736 w 753"/>
                <a:gd name="T75" fmla="*/ 262 h 723"/>
                <a:gd name="T76" fmla="*/ 711 w 753"/>
                <a:gd name="T77" fmla="*/ 328 h 723"/>
                <a:gd name="T78" fmla="*/ 660 w 753"/>
                <a:gd name="T79" fmla="*/ 404 h 723"/>
                <a:gd name="T80" fmla="*/ 569 w 753"/>
                <a:gd name="T81" fmla="*/ 495 h 723"/>
                <a:gd name="T82" fmla="*/ 480 w 753"/>
                <a:gd name="T83" fmla="*/ 568 h 723"/>
                <a:gd name="T84" fmla="*/ 430 w 753"/>
                <a:gd name="T85" fmla="*/ 602 h 723"/>
                <a:gd name="T86" fmla="*/ 408 w 753"/>
                <a:gd name="T87" fmla="*/ 610 h 723"/>
                <a:gd name="T88" fmla="*/ 402 w 753"/>
                <a:gd name="T89" fmla="*/ 609 h 723"/>
                <a:gd name="T90" fmla="*/ 401 w 753"/>
                <a:gd name="T91" fmla="*/ 614 h 723"/>
                <a:gd name="T92" fmla="*/ 386 w 753"/>
                <a:gd name="T93" fmla="*/ 633 h 723"/>
                <a:gd name="T94" fmla="*/ 351 w 753"/>
                <a:gd name="T95" fmla="*/ 660 h 723"/>
                <a:gd name="T96" fmla="*/ 307 w 753"/>
                <a:gd name="T97" fmla="*/ 687 h 723"/>
                <a:gd name="T98" fmla="*/ 262 w 753"/>
                <a:gd name="T99" fmla="*/ 711 h 723"/>
                <a:gd name="T100" fmla="*/ 222 w 753"/>
                <a:gd name="T101" fmla="*/ 723 h 723"/>
                <a:gd name="T102" fmla="*/ 184 w 753"/>
                <a:gd name="T103" fmla="*/ 721 h 723"/>
                <a:gd name="T104" fmla="*/ 141 w 753"/>
                <a:gd name="T105" fmla="*/ 708 h 723"/>
                <a:gd name="T106" fmla="*/ 97 w 753"/>
                <a:gd name="T107" fmla="*/ 684 h 723"/>
                <a:gd name="T108" fmla="*/ 61 w 753"/>
                <a:gd name="T109" fmla="*/ 649 h 723"/>
                <a:gd name="T110" fmla="*/ 36 w 753"/>
                <a:gd name="T111" fmla="*/ 604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3" h="723">
                  <a:moveTo>
                    <a:pt x="23" y="583"/>
                  </a:moveTo>
                  <a:lnTo>
                    <a:pt x="16" y="571"/>
                  </a:lnTo>
                  <a:lnTo>
                    <a:pt x="10" y="559"/>
                  </a:lnTo>
                  <a:lnTo>
                    <a:pt x="5" y="546"/>
                  </a:lnTo>
                  <a:lnTo>
                    <a:pt x="2" y="532"/>
                  </a:lnTo>
                  <a:lnTo>
                    <a:pt x="1" y="517"/>
                  </a:lnTo>
                  <a:lnTo>
                    <a:pt x="0" y="504"/>
                  </a:lnTo>
                  <a:lnTo>
                    <a:pt x="1" y="491"/>
                  </a:lnTo>
                  <a:lnTo>
                    <a:pt x="3" y="479"/>
                  </a:lnTo>
                  <a:lnTo>
                    <a:pt x="5" y="470"/>
                  </a:lnTo>
                  <a:lnTo>
                    <a:pt x="9" y="461"/>
                  </a:lnTo>
                  <a:lnTo>
                    <a:pt x="14" y="455"/>
                  </a:lnTo>
                  <a:lnTo>
                    <a:pt x="21" y="449"/>
                  </a:lnTo>
                  <a:lnTo>
                    <a:pt x="32" y="446"/>
                  </a:lnTo>
                  <a:lnTo>
                    <a:pt x="41" y="442"/>
                  </a:lnTo>
                  <a:lnTo>
                    <a:pt x="52" y="439"/>
                  </a:lnTo>
                  <a:lnTo>
                    <a:pt x="63" y="438"/>
                  </a:lnTo>
                  <a:lnTo>
                    <a:pt x="72" y="436"/>
                  </a:lnTo>
                  <a:lnTo>
                    <a:pt x="79" y="435"/>
                  </a:lnTo>
                  <a:lnTo>
                    <a:pt x="84" y="434"/>
                  </a:lnTo>
                  <a:lnTo>
                    <a:pt x="85" y="434"/>
                  </a:lnTo>
                  <a:lnTo>
                    <a:pt x="88" y="434"/>
                  </a:lnTo>
                  <a:lnTo>
                    <a:pt x="94" y="434"/>
                  </a:lnTo>
                  <a:lnTo>
                    <a:pt x="104" y="434"/>
                  </a:lnTo>
                  <a:lnTo>
                    <a:pt x="116" y="434"/>
                  </a:lnTo>
                  <a:lnTo>
                    <a:pt x="132" y="434"/>
                  </a:lnTo>
                  <a:lnTo>
                    <a:pt x="148" y="435"/>
                  </a:lnTo>
                  <a:lnTo>
                    <a:pt x="166" y="436"/>
                  </a:lnTo>
                  <a:lnTo>
                    <a:pt x="185" y="436"/>
                  </a:lnTo>
                  <a:lnTo>
                    <a:pt x="205" y="439"/>
                  </a:lnTo>
                  <a:lnTo>
                    <a:pt x="222" y="441"/>
                  </a:lnTo>
                  <a:lnTo>
                    <a:pt x="239" y="444"/>
                  </a:lnTo>
                  <a:lnTo>
                    <a:pt x="253" y="444"/>
                  </a:lnTo>
                  <a:lnTo>
                    <a:pt x="268" y="444"/>
                  </a:lnTo>
                  <a:lnTo>
                    <a:pt x="280" y="440"/>
                  </a:lnTo>
                  <a:lnTo>
                    <a:pt x="290" y="436"/>
                  </a:lnTo>
                  <a:lnTo>
                    <a:pt x="301" y="429"/>
                  </a:lnTo>
                  <a:lnTo>
                    <a:pt x="312" y="421"/>
                  </a:lnTo>
                  <a:lnTo>
                    <a:pt x="323" y="410"/>
                  </a:lnTo>
                  <a:lnTo>
                    <a:pt x="333" y="398"/>
                  </a:lnTo>
                  <a:lnTo>
                    <a:pt x="346" y="385"/>
                  </a:lnTo>
                  <a:lnTo>
                    <a:pt x="362" y="365"/>
                  </a:lnTo>
                  <a:lnTo>
                    <a:pt x="374" y="348"/>
                  </a:lnTo>
                  <a:lnTo>
                    <a:pt x="381" y="334"/>
                  </a:lnTo>
                  <a:lnTo>
                    <a:pt x="386" y="320"/>
                  </a:lnTo>
                  <a:lnTo>
                    <a:pt x="389" y="306"/>
                  </a:lnTo>
                  <a:lnTo>
                    <a:pt x="392" y="291"/>
                  </a:lnTo>
                  <a:lnTo>
                    <a:pt x="394" y="275"/>
                  </a:lnTo>
                  <a:lnTo>
                    <a:pt x="398" y="254"/>
                  </a:lnTo>
                  <a:lnTo>
                    <a:pt x="402" y="231"/>
                  </a:lnTo>
                  <a:lnTo>
                    <a:pt x="411" y="202"/>
                  </a:lnTo>
                  <a:lnTo>
                    <a:pt x="417" y="183"/>
                  </a:lnTo>
                  <a:lnTo>
                    <a:pt x="425" y="168"/>
                  </a:lnTo>
                  <a:lnTo>
                    <a:pt x="433" y="152"/>
                  </a:lnTo>
                  <a:lnTo>
                    <a:pt x="444" y="138"/>
                  </a:lnTo>
                  <a:lnTo>
                    <a:pt x="457" y="125"/>
                  </a:lnTo>
                  <a:lnTo>
                    <a:pt x="471" y="109"/>
                  </a:lnTo>
                  <a:lnTo>
                    <a:pt x="489" y="94"/>
                  </a:lnTo>
                  <a:lnTo>
                    <a:pt x="511" y="76"/>
                  </a:lnTo>
                  <a:lnTo>
                    <a:pt x="536" y="57"/>
                  </a:lnTo>
                  <a:lnTo>
                    <a:pt x="564" y="33"/>
                  </a:lnTo>
                  <a:lnTo>
                    <a:pt x="593" y="14"/>
                  </a:lnTo>
                  <a:lnTo>
                    <a:pt x="619" y="3"/>
                  </a:lnTo>
                  <a:lnTo>
                    <a:pt x="643" y="0"/>
                  </a:lnTo>
                  <a:lnTo>
                    <a:pt x="663" y="6"/>
                  </a:lnTo>
                  <a:lnTo>
                    <a:pt x="681" y="16"/>
                  </a:lnTo>
                  <a:lnTo>
                    <a:pt x="698" y="32"/>
                  </a:lnTo>
                  <a:lnTo>
                    <a:pt x="713" y="53"/>
                  </a:lnTo>
                  <a:lnTo>
                    <a:pt x="727" y="77"/>
                  </a:lnTo>
                  <a:lnTo>
                    <a:pt x="738" y="104"/>
                  </a:lnTo>
                  <a:lnTo>
                    <a:pt x="748" y="133"/>
                  </a:lnTo>
                  <a:lnTo>
                    <a:pt x="753" y="144"/>
                  </a:lnTo>
                  <a:lnTo>
                    <a:pt x="749" y="172"/>
                  </a:lnTo>
                  <a:lnTo>
                    <a:pt x="746" y="201"/>
                  </a:lnTo>
                  <a:lnTo>
                    <a:pt x="742" y="229"/>
                  </a:lnTo>
                  <a:lnTo>
                    <a:pt x="736" y="262"/>
                  </a:lnTo>
                  <a:lnTo>
                    <a:pt x="727" y="294"/>
                  </a:lnTo>
                  <a:lnTo>
                    <a:pt x="711" y="328"/>
                  </a:lnTo>
                  <a:lnTo>
                    <a:pt x="690" y="365"/>
                  </a:lnTo>
                  <a:lnTo>
                    <a:pt x="660" y="404"/>
                  </a:lnTo>
                  <a:lnTo>
                    <a:pt x="619" y="448"/>
                  </a:lnTo>
                  <a:lnTo>
                    <a:pt x="569" y="495"/>
                  </a:lnTo>
                  <a:lnTo>
                    <a:pt x="519" y="537"/>
                  </a:lnTo>
                  <a:lnTo>
                    <a:pt x="480" y="568"/>
                  </a:lnTo>
                  <a:lnTo>
                    <a:pt x="451" y="589"/>
                  </a:lnTo>
                  <a:lnTo>
                    <a:pt x="430" y="602"/>
                  </a:lnTo>
                  <a:lnTo>
                    <a:pt x="417" y="609"/>
                  </a:lnTo>
                  <a:lnTo>
                    <a:pt x="408" y="610"/>
                  </a:lnTo>
                  <a:lnTo>
                    <a:pt x="404" y="610"/>
                  </a:lnTo>
                  <a:lnTo>
                    <a:pt x="402" y="609"/>
                  </a:lnTo>
                  <a:lnTo>
                    <a:pt x="401" y="610"/>
                  </a:lnTo>
                  <a:lnTo>
                    <a:pt x="401" y="614"/>
                  </a:lnTo>
                  <a:lnTo>
                    <a:pt x="395" y="622"/>
                  </a:lnTo>
                  <a:lnTo>
                    <a:pt x="386" y="633"/>
                  </a:lnTo>
                  <a:lnTo>
                    <a:pt x="370" y="645"/>
                  </a:lnTo>
                  <a:lnTo>
                    <a:pt x="351" y="660"/>
                  </a:lnTo>
                  <a:lnTo>
                    <a:pt x="330" y="673"/>
                  </a:lnTo>
                  <a:lnTo>
                    <a:pt x="307" y="687"/>
                  </a:lnTo>
                  <a:lnTo>
                    <a:pt x="284" y="700"/>
                  </a:lnTo>
                  <a:lnTo>
                    <a:pt x="262" y="711"/>
                  </a:lnTo>
                  <a:lnTo>
                    <a:pt x="240" y="718"/>
                  </a:lnTo>
                  <a:lnTo>
                    <a:pt x="222" y="723"/>
                  </a:lnTo>
                  <a:lnTo>
                    <a:pt x="205" y="723"/>
                  </a:lnTo>
                  <a:lnTo>
                    <a:pt x="184" y="721"/>
                  </a:lnTo>
                  <a:lnTo>
                    <a:pt x="164" y="716"/>
                  </a:lnTo>
                  <a:lnTo>
                    <a:pt x="141" y="708"/>
                  </a:lnTo>
                  <a:lnTo>
                    <a:pt x="119" y="697"/>
                  </a:lnTo>
                  <a:lnTo>
                    <a:pt x="97" y="684"/>
                  </a:lnTo>
                  <a:lnTo>
                    <a:pt x="78" y="668"/>
                  </a:lnTo>
                  <a:lnTo>
                    <a:pt x="61" y="649"/>
                  </a:lnTo>
                  <a:lnTo>
                    <a:pt x="47" y="628"/>
                  </a:lnTo>
                  <a:lnTo>
                    <a:pt x="36" y="604"/>
                  </a:lnTo>
                  <a:lnTo>
                    <a:pt x="23" y="583"/>
                  </a:lnTo>
                  <a:close/>
                </a:path>
              </a:pathLst>
            </a:custGeom>
            <a:solidFill>
              <a:srgbClr val="7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1" name="Freeform 309">
              <a:extLst>
                <a:ext uri="{FF2B5EF4-FFF2-40B4-BE49-F238E27FC236}">
                  <a16:creationId xmlns:a16="http://schemas.microsoft.com/office/drawing/2014/main" id="{39903338-0FBB-82DB-6E02-4F1CC7A1D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" y="2254"/>
              <a:ext cx="233" cy="221"/>
            </a:xfrm>
            <a:custGeom>
              <a:avLst/>
              <a:gdLst>
                <a:gd name="T0" fmla="*/ 379 w 700"/>
                <a:gd name="T1" fmla="*/ 175 h 661"/>
                <a:gd name="T2" fmla="*/ 397 w 700"/>
                <a:gd name="T3" fmla="*/ 145 h 661"/>
                <a:gd name="T4" fmla="*/ 423 w 700"/>
                <a:gd name="T5" fmla="*/ 115 h 661"/>
                <a:gd name="T6" fmla="*/ 458 w 700"/>
                <a:gd name="T7" fmla="*/ 87 h 661"/>
                <a:gd name="T8" fmla="*/ 502 w 700"/>
                <a:gd name="T9" fmla="*/ 51 h 661"/>
                <a:gd name="T10" fmla="*/ 554 w 700"/>
                <a:gd name="T11" fmla="*/ 12 h 661"/>
                <a:gd name="T12" fmla="*/ 600 w 700"/>
                <a:gd name="T13" fmla="*/ 0 h 661"/>
                <a:gd name="T14" fmla="*/ 636 w 700"/>
                <a:gd name="T15" fmla="*/ 14 h 661"/>
                <a:gd name="T16" fmla="*/ 663 w 700"/>
                <a:gd name="T17" fmla="*/ 47 h 661"/>
                <a:gd name="T18" fmla="*/ 686 w 700"/>
                <a:gd name="T19" fmla="*/ 94 h 661"/>
                <a:gd name="T20" fmla="*/ 700 w 700"/>
                <a:gd name="T21" fmla="*/ 129 h 661"/>
                <a:gd name="T22" fmla="*/ 692 w 700"/>
                <a:gd name="T23" fmla="*/ 182 h 661"/>
                <a:gd name="T24" fmla="*/ 680 w 700"/>
                <a:gd name="T25" fmla="*/ 239 h 661"/>
                <a:gd name="T26" fmla="*/ 652 w 700"/>
                <a:gd name="T27" fmla="*/ 302 h 661"/>
                <a:gd name="T28" fmla="*/ 601 w 700"/>
                <a:gd name="T29" fmla="*/ 373 h 661"/>
                <a:gd name="T30" fmla="*/ 518 w 700"/>
                <a:gd name="T31" fmla="*/ 458 h 661"/>
                <a:gd name="T32" fmla="*/ 436 w 700"/>
                <a:gd name="T33" fmla="*/ 523 h 661"/>
                <a:gd name="T34" fmla="*/ 390 w 700"/>
                <a:gd name="T35" fmla="*/ 553 h 661"/>
                <a:gd name="T36" fmla="*/ 370 w 700"/>
                <a:gd name="T37" fmla="*/ 560 h 661"/>
                <a:gd name="T38" fmla="*/ 365 w 700"/>
                <a:gd name="T39" fmla="*/ 559 h 661"/>
                <a:gd name="T40" fmla="*/ 364 w 700"/>
                <a:gd name="T41" fmla="*/ 564 h 661"/>
                <a:gd name="T42" fmla="*/ 349 w 700"/>
                <a:gd name="T43" fmla="*/ 580 h 661"/>
                <a:gd name="T44" fmla="*/ 318 w 700"/>
                <a:gd name="T45" fmla="*/ 605 h 661"/>
                <a:gd name="T46" fmla="*/ 278 w 700"/>
                <a:gd name="T47" fmla="*/ 630 h 661"/>
                <a:gd name="T48" fmla="*/ 237 w 700"/>
                <a:gd name="T49" fmla="*/ 652 h 661"/>
                <a:gd name="T50" fmla="*/ 202 w 700"/>
                <a:gd name="T51" fmla="*/ 661 h 661"/>
                <a:gd name="T52" fmla="*/ 167 w 700"/>
                <a:gd name="T53" fmla="*/ 660 h 661"/>
                <a:gd name="T54" fmla="*/ 128 w 700"/>
                <a:gd name="T55" fmla="*/ 648 h 661"/>
                <a:gd name="T56" fmla="*/ 88 w 700"/>
                <a:gd name="T57" fmla="*/ 627 h 661"/>
                <a:gd name="T58" fmla="*/ 55 w 700"/>
                <a:gd name="T59" fmla="*/ 596 h 661"/>
                <a:gd name="T60" fmla="*/ 32 w 700"/>
                <a:gd name="T61" fmla="*/ 554 h 661"/>
                <a:gd name="T62" fmla="*/ 13 w 700"/>
                <a:gd name="T63" fmla="*/ 526 h 661"/>
                <a:gd name="T64" fmla="*/ 4 w 700"/>
                <a:gd name="T65" fmla="*/ 502 h 661"/>
                <a:gd name="T66" fmla="*/ 0 w 700"/>
                <a:gd name="T67" fmla="*/ 476 h 661"/>
                <a:gd name="T68" fmla="*/ 0 w 700"/>
                <a:gd name="T69" fmla="*/ 452 h 661"/>
                <a:gd name="T70" fmla="*/ 5 w 700"/>
                <a:gd name="T71" fmla="*/ 433 h 661"/>
                <a:gd name="T72" fmla="*/ 12 w 700"/>
                <a:gd name="T73" fmla="*/ 420 h 661"/>
                <a:gd name="T74" fmla="*/ 28 w 700"/>
                <a:gd name="T75" fmla="*/ 411 h 661"/>
                <a:gd name="T76" fmla="*/ 47 w 700"/>
                <a:gd name="T77" fmla="*/ 405 h 661"/>
                <a:gd name="T78" fmla="*/ 65 w 700"/>
                <a:gd name="T79" fmla="*/ 403 h 661"/>
                <a:gd name="T80" fmla="*/ 75 w 700"/>
                <a:gd name="T81" fmla="*/ 402 h 661"/>
                <a:gd name="T82" fmla="*/ 80 w 700"/>
                <a:gd name="T83" fmla="*/ 401 h 661"/>
                <a:gd name="T84" fmla="*/ 94 w 700"/>
                <a:gd name="T85" fmla="*/ 401 h 661"/>
                <a:gd name="T86" fmla="*/ 119 w 700"/>
                <a:gd name="T87" fmla="*/ 401 h 661"/>
                <a:gd name="T88" fmla="*/ 152 w 700"/>
                <a:gd name="T89" fmla="*/ 403 h 661"/>
                <a:gd name="T90" fmla="*/ 185 w 700"/>
                <a:gd name="T91" fmla="*/ 405 h 661"/>
                <a:gd name="T92" fmla="*/ 216 w 700"/>
                <a:gd name="T93" fmla="*/ 410 h 661"/>
                <a:gd name="T94" fmla="*/ 242 w 700"/>
                <a:gd name="T95" fmla="*/ 409 h 661"/>
                <a:gd name="T96" fmla="*/ 264 w 700"/>
                <a:gd name="T97" fmla="*/ 403 h 661"/>
                <a:gd name="T98" fmla="*/ 283 w 700"/>
                <a:gd name="T99" fmla="*/ 390 h 661"/>
                <a:gd name="T100" fmla="*/ 303 w 700"/>
                <a:gd name="T101" fmla="*/ 369 h 661"/>
                <a:gd name="T102" fmla="*/ 329 w 700"/>
                <a:gd name="T103" fmla="*/ 339 h 661"/>
                <a:gd name="T104" fmla="*/ 345 w 700"/>
                <a:gd name="T105" fmla="*/ 310 h 661"/>
                <a:gd name="T106" fmla="*/ 353 w 700"/>
                <a:gd name="T107" fmla="*/ 285 h 661"/>
                <a:gd name="T108" fmla="*/ 357 w 700"/>
                <a:gd name="T109" fmla="*/ 257 h 661"/>
                <a:gd name="T110" fmla="*/ 365 w 700"/>
                <a:gd name="T111" fmla="*/ 218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00" h="661">
                  <a:moveTo>
                    <a:pt x="372" y="191"/>
                  </a:moveTo>
                  <a:lnTo>
                    <a:pt x="379" y="175"/>
                  </a:lnTo>
                  <a:lnTo>
                    <a:pt x="388" y="159"/>
                  </a:lnTo>
                  <a:lnTo>
                    <a:pt x="397" y="145"/>
                  </a:lnTo>
                  <a:lnTo>
                    <a:pt x="409" y="131"/>
                  </a:lnTo>
                  <a:lnTo>
                    <a:pt x="423" y="115"/>
                  </a:lnTo>
                  <a:lnTo>
                    <a:pt x="440" y="102"/>
                  </a:lnTo>
                  <a:lnTo>
                    <a:pt x="458" y="87"/>
                  </a:lnTo>
                  <a:lnTo>
                    <a:pt x="478" y="69"/>
                  </a:lnTo>
                  <a:lnTo>
                    <a:pt x="502" y="51"/>
                  </a:lnTo>
                  <a:lnTo>
                    <a:pt x="528" y="30"/>
                  </a:lnTo>
                  <a:lnTo>
                    <a:pt x="554" y="12"/>
                  </a:lnTo>
                  <a:lnTo>
                    <a:pt x="578" y="2"/>
                  </a:lnTo>
                  <a:lnTo>
                    <a:pt x="600" y="0"/>
                  </a:lnTo>
                  <a:lnTo>
                    <a:pt x="619" y="5"/>
                  </a:lnTo>
                  <a:lnTo>
                    <a:pt x="636" y="14"/>
                  </a:lnTo>
                  <a:lnTo>
                    <a:pt x="650" y="28"/>
                  </a:lnTo>
                  <a:lnTo>
                    <a:pt x="663" y="47"/>
                  </a:lnTo>
                  <a:lnTo>
                    <a:pt x="675" y="69"/>
                  </a:lnTo>
                  <a:lnTo>
                    <a:pt x="686" y="94"/>
                  </a:lnTo>
                  <a:lnTo>
                    <a:pt x="695" y="119"/>
                  </a:lnTo>
                  <a:lnTo>
                    <a:pt x="700" y="129"/>
                  </a:lnTo>
                  <a:lnTo>
                    <a:pt x="695" y="154"/>
                  </a:lnTo>
                  <a:lnTo>
                    <a:pt x="692" y="182"/>
                  </a:lnTo>
                  <a:lnTo>
                    <a:pt x="687" y="209"/>
                  </a:lnTo>
                  <a:lnTo>
                    <a:pt x="680" y="239"/>
                  </a:lnTo>
                  <a:lnTo>
                    <a:pt x="668" y="269"/>
                  </a:lnTo>
                  <a:lnTo>
                    <a:pt x="652" y="302"/>
                  </a:lnTo>
                  <a:lnTo>
                    <a:pt x="630" y="336"/>
                  </a:lnTo>
                  <a:lnTo>
                    <a:pt x="601" y="373"/>
                  </a:lnTo>
                  <a:lnTo>
                    <a:pt x="563" y="415"/>
                  </a:lnTo>
                  <a:lnTo>
                    <a:pt x="518" y="458"/>
                  </a:lnTo>
                  <a:lnTo>
                    <a:pt x="472" y="495"/>
                  </a:lnTo>
                  <a:lnTo>
                    <a:pt x="436" y="523"/>
                  </a:lnTo>
                  <a:lnTo>
                    <a:pt x="409" y="541"/>
                  </a:lnTo>
                  <a:lnTo>
                    <a:pt x="390" y="553"/>
                  </a:lnTo>
                  <a:lnTo>
                    <a:pt x="378" y="559"/>
                  </a:lnTo>
                  <a:lnTo>
                    <a:pt x="370" y="560"/>
                  </a:lnTo>
                  <a:lnTo>
                    <a:pt x="366" y="560"/>
                  </a:lnTo>
                  <a:lnTo>
                    <a:pt x="365" y="559"/>
                  </a:lnTo>
                  <a:lnTo>
                    <a:pt x="364" y="560"/>
                  </a:lnTo>
                  <a:lnTo>
                    <a:pt x="364" y="564"/>
                  </a:lnTo>
                  <a:lnTo>
                    <a:pt x="359" y="570"/>
                  </a:lnTo>
                  <a:lnTo>
                    <a:pt x="349" y="580"/>
                  </a:lnTo>
                  <a:lnTo>
                    <a:pt x="336" y="592"/>
                  </a:lnTo>
                  <a:lnTo>
                    <a:pt x="318" y="605"/>
                  </a:lnTo>
                  <a:lnTo>
                    <a:pt x="299" y="618"/>
                  </a:lnTo>
                  <a:lnTo>
                    <a:pt x="278" y="630"/>
                  </a:lnTo>
                  <a:lnTo>
                    <a:pt x="258" y="642"/>
                  </a:lnTo>
                  <a:lnTo>
                    <a:pt x="237" y="652"/>
                  </a:lnTo>
                  <a:lnTo>
                    <a:pt x="218" y="659"/>
                  </a:lnTo>
                  <a:lnTo>
                    <a:pt x="202" y="661"/>
                  </a:lnTo>
                  <a:lnTo>
                    <a:pt x="185" y="661"/>
                  </a:lnTo>
                  <a:lnTo>
                    <a:pt x="167" y="660"/>
                  </a:lnTo>
                  <a:lnTo>
                    <a:pt x="148" y="655"/>
                  </a:lnTo>
                  <a:lnTo>
                    <a:pt x="128" y="648"/>
                  </a:lnTo>
                  <a:lnTo>
                    <a:pt x="108" y="640"/>
                  </a:lnTo>
                  <a:lnTo>
                    <a:pt x="88" y="627"/>
                  </a:lnTo>
                  <a:lnTo>
                    <a:pt x="71" y="614"/>
                  </a:lnTo>
                  <a:lnTo>
                    <a:pt x="55" y="596"/>
                  </a:lnTo>
                  <a:lnTo>
                    <a:pt x="42" y="577"/>
                  </a:lnTo>
                  <a:lnTo>
                    <a:pt x="32" y="554"/>
                  </a:lnTo>
                  <a:lnTo>
                    <a:pt x="22" y="535"/>
                  </a:lnTo>
                  <a:lnTo>
                    <a:pt x="13" y="526"/>
                  </a:lnTo>
                  <a:lnTo>
                    <a:pt x="7" y="514"/>
                  </a:lnTo>
                  <a:lnTo>
                    <a:pt x="4" y="502"/>
                  </a:lnTo>
                  <a:lnTo>
                    <a:pt x="1" y="490"/>
                  </a:lnTo>
                  <a:lnTo>
                    <a:pt x="0" y="476"/>
                  </a:lnTo>
                  <a:lnTo>
                    <a:pt x="0" y="465"/>
                  </a:lnTo>
                  <a:lnTo>
                    <a:pt x="0" y="452"/>
                  </a:lnTo>
                  <a:lnTo>
                    <a:pt x="3" y="442"/>
                  </a:lnTo>
                  <a:lnTo>
                    <a:pt x="5" y="433"/>
                  </a:lnTo>
                  <a:lnTo>
                    <a:pt x="7" y="426"/>
                  </a:lnTo>
                  <a:lnTo>
                    <a:pt x="12" y="420"/>
                  </a:lnTo>
                  <a:lnTo>
                    <a:pt x="19" y="416"/>
                  </a:lnTo>
                  <a:lnTo>
                    <a:pt x="28" y="411"/>
                  </a:lnTo>
                  <a:lnTo>
                    <a:pt x="37" y="408"/>
                  </a:lnTo>
                  <a:lnTo>
                    <a:pt x="47" y="405"/>
                  </a:lnTo>
                  <a:lnTo>
                    <a:pt x="56" y="404"/>
                  </a:lnTo>
                  <a:lnTo>
                    <a:pt x="65" y="403"/>
                  </a:lnTo>
                  <a:lnTo>
                    <a:pt x="72" y="402"/>
                  </a:lnTo>
                  <a:lnTo>
                    <a:pt x="75" y="402"/>
                  </a:lnTo>
                  <a:lnTo>
                    <a:pt x="78" y="401"/>
                  </a:lnTo>
                  <a:lnTo>
                    <a:pt x="80" y="401"/>
                  </a:lnTo>
                  <a:lnTo>
                    <a:pt x="85" y="401"/>
                  </a:lnTo>
                  <a:lnTo>
                    <a:pt x="94" y="401"/>
                  </a:lnTo>
                  <a:lnTo>
                    <a:pt x="105" y="401"/>
                  </a:lnTo>
                  <a:lnTo>
                    <a:pt x="119" y="401"/>
                  </a:lnTo>
                  <a:lnTo>
                    <a:pt x="134" y="402"/>
                  </a:lnTo>
                  <a:lnTo>
                    <a:pt x="152" y="403"/>
                  </a:lnTo>
                  <a:lnTo>
                    <a:pt x="167" y="404"/>
                  </a:lnTo>
                  <a:lnTo>
                    <a:pt x="185" y="405"/>
                  </a:lnTo>
                  <a:lnTo>
                    <a:pt x="202" y="408"/>
                  </a:lnTo>
                  <a:lnTo>
                    <a:pt x="216" y="410"/>
                  </a:lnTo>
                  <a:lnTo>
                    <a:pt x="230" y="410"/>
                  </a:lnTo>
                  <a:lnTo>
                    <a:pt x="242" y="409"/>
                  </a:lnTo>
                  <a:lnTo>
                    <a:pt x="253" y="407"/>
                  </a:lnTo>
                  <a:lnTo>
                    <a:pt x="264" y="403"/>
                  </a:lnTo>
                  <a:lnTo>
                    <a:pt x="273" y="397"/>
                  </a:lnTo>
                  <a:lnTo>
                    <a:pt x="283" y="390"/>
                  </a:lnTo>
                  <a:lnTo>
                    <a:pt x="293" y="380"/>
                  </a:lnTo>
                  <a:lnTo>
                    <a:pt x="303" y="369"/>
                  </a:lnTo>
                  <a:lnTo>
                    <a:pt x="314" y="357"/>
                  </a:lnTo>
                  <a:lnTo>
                    <a:pt x="329" y="339"/>
                  </a:lnTo>
                  <a:lnTo>
                    <a:pt x="339" y="323"/>
                  </a:lnTo>
                  <a:lnTo>
                    <a:pt x="345" y="310"/>
                  </a:lnTo>
                  <a:lnTo>
                    <a:pt x="349" y="298"/>
                  </a:lnTo>
                  <a:lnTo>
                    <a:pt x="353" y="285"/>
                  </a:lnTo>
                  <a:lnTo>
                    <a:pt x="354" y="271"/>
                  </a:lnTo>
                  <a:lnTo>
                    <a:pt x="357" y="257"/>
                  </a:lnTo>
                  <a:lnTo>
                    <a:pt x="360" y="239"/>
                  </a:lnTo>
                  <a:lnTo>
                    <a:pt x="365" y="218"/>
                  </a:lnTo>
                  <a:lnTo>
                    <a:pt x="372" y="191"/>
                  </a:lnTo>
                  <a:close/>
                </a:path>
              </a:pathLst>
            </a:custGeom>
            <a:solidFill>
              <a:srgbClr val="6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2" name="Freeform 310">
              <a:extLst>
                <a:ext uri="{FF2B5EF4-FFF2-40B4-BE49-F238E27FC236}">
                  <a16:creationId xmlns:a16="http://schemas.microsoft.com/office/drawing/2014/main" id="{8D211360-2B9D-6669-D83F-E50B9297B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" y="2270"/>
              <a:ext cx="215" cy="200"/>
            </a:xfrm>
            <a:custGeom>
              <a:avLst/>
              <a:gdLst>
                <a:gd name="T0" fmla="*/ 342 w 646"/>
                <a:gd name="T1" fmla="*/ 167 h 602"/>
                <a:gd name="T2" fmla="*/ 362 w 646"/>
                <a:gd name="T3" fmla="*/ 137 h 602"/>
                <a:gd name="T4" fmla="*/ 390 w 646"/>
                <a:gd name="T5" fmla="*/ 110 h 602"/>
                <a:gd name="T6" fmla="*/ 425 w 646"/>
                <a:gd name="T7" fmla="*/ 80 h 602"/>
                <a:gd name="T8" fmla="*/ 468 w 646"/>
                <a:gd name="T9" fmla="*/ 45 h 602"/>
                <a:gd name="T10" fmla="*/ 517 w 646"/>
                <a:gd name="T11" fmla="*/ 11 h 602"/>
                <a:gd name="T12" fmla="*/ 556 w 646"/>
                <a:gd name="T13" fmla="*/ 0 h 602"/>
                <a:gd name="T14" fmla="*/ 589 w 646"/>
                <a:gd name="T15" fmla="*/ 12 h 602"/>
                <a:gd name="T16" fmla="*/ 614 w 646"/>
                <a:gd name="T17" fmla="*/ 42 h 602"/>
                <a:gd name="T18" fmla="*/ 634 w 646"/>
                <a:gd name="T19" fmla="*/ 83 h 602"/>
                <a:gd name="T20" fmla="*/ 646 w 646"/>
                <a:gd name="T21" fmla="*/ 116 h 602"/>
                <a:gd name="T22" fmla="*/ 637 w 646"/>
                <a:gd name="T23" fmla="*/ 163 h 602"/>
                <a:gd name="T24" fmla="*/ 622 w 646"/>
                <a:gd name="T25" fmla="*/ 217 h 602"/>
                <a:gd name="T26" fmla="*/ 592 w 646"/>
                <a:gd name="T27" fmla="*/ 277 h 602"/>
                <a:gd name="T28" fmla="*/ 542 w 646"/>
                <a:gd name="T29" fmla="*/ 345 h 602"/>
                <a:gd name="T30" fmla="*/ 466 w 646"/>
                <a:gd name="T31" fmla="*/ 420 h 602"/>
                <a:gd name="T32" fmla="*/ 392 w 646"/>
                <a:gd name="T33" fmla="*/ 478 h 602"/>
                <a:gd name="T34" fmla="*/ 351 w 646"/>
                <a:gd name="T35" fmla="*/ 505 h 602"/>
                <a:gd name="T36" fmla="*/ 332 w 646"/>
                <a:gd name="T37" fmla="*/ 512 h 602"/>
                <a:gd name="T38" fmla="*/ 328 w 646"/>
                <a:gd name="T39" fmla="*/ 511 h 602"/>
                <a:gd name="T40" fmla="*/ 326 w 646"/>
                <a:gd name="T41" fmla="*/ 514 h 602"/>
                <a:gd name="T42" fmla="*/ 314 w 646"/>
                <a:gd name="T43" fmla="*/ 528 h 602"/>
                <a:gd name="T44" fmla="*/ 287 w 646"/>
                <a:gd name="T45" fmla="*/ 551 h 602"/>
                <a:gd name="T46" fmla="*/ 250 w 646"/>
                <a:gd name="T47" fmla="*/ 575 h 602"/>
                <a:gd name="T48" fmla="*/ 212 w 646"/>
                <a:gd name="T49" fmla="*/ 593 h 602"/>
                <a:gd name="T50" fmla="*/ 181 w 646"/>
                <a:gd name="T51" fmla="*/ 602 h 602"/>
                <a:gd name="T52" fmla="*/ 150 w 646"/>
                <a:gd name="T53" fmla="*/ 600 h 602"/>
                <a:gd name="T54" fmla="*/ 115 w 646"/>
                <a:gd name="T55" fmla="*/ 590 h 602"/>
                <a:gd name="T56" fmla="*/ 80 w 646"/>
                <a:gd name="T57" fmla="*/ 571 h 602"/>
                <a:gd name="T58" fmla="*/ 50 w 646"/>
                <a:gd name="T59" fmla="*/ 544 h 602"/>
                <a:gd name="T60" fmla="*/ 28 w 646"/>
                <a:gd name="T61" fmla="*/ 506 h 602"/>
                <a:gd name="T62" fmla="*/ 12 w 646"/>
                <a:gd name="T63" fmla="*/ 481 h 602"/>
                <a:gd name="T64" fmla="*/ 5 w 646"/>
                <a:gd name="T65" fmla="*/ 459 h 602"/>
                <a:gd name="T66" fmla="*/ 0 w 646"/>
                <a:gd name="T67" fmla="*/ 437 h 602"/>
                <a:gd name="T68" fmla="*/ 1 w 646"/>
                <a:gd name="T69" fmla="*/ 415 h 602"/>
                <a:gd name="T70" fmla="*/ 5 w 646"/>
                <a:gd name="T71" fmla="*/ 398 h 602"/>
                <a:gd name="T72" fmla="*/ 11 w 646"/>
                <a:gd name="T73" fmla="*/ 387 h 602"/>
                <a:gd name="T74" fmla="*/ 25 w 646"/>
                <a:gd name="T75" fmla="*/ 378 h 602"/>
                <a:gd name="T76" fmla="*/ 42 w 646"/>
                <a:gd name="T77" fmla="*/ 374 h 602"/>
                <a:gd name="T78" fmla="*/ 58 w 646"/>
                <a:gd name="T79" fmla="*/ 370 h 602"/>
                <a:gd name="T80" fmla="*/ 68 w 646"/>
                <a:gd name="T81" fmla="*/ 370 h 602"/>
                <a:gd name="T82" fmla="*/ 71 w 646"/>
                <a:gd name="T83" fmla="*/ 370 h 602"/>
                <a:gd name="T84" fmla="*/ 84 w 646"/>
                <a:gd name="T85" fmla="*/ 370 h 602"/>
                <a:gd name="T86" fmla="*/ 107 w 646"/>
                <a:gd name="T87" fmla="*/ 370 h 602"/>
                <a:gd name="T88" fmla="*/ 136 w 646"/>
                <a:gd name="T89" fmla="*/ 370 h 602"/>
                <a:gd name="T90" fmla="*/ 167 w 646"/>
                <a:gd name="T91" fmla="*/ 373 h 602"/>
                <a:gd name="T92" fmla="*/ 195 w 646"/>
                <a:gd name="T93" fmla="*/ 377 h 602"/>
                <a:gd name="T94" fmla="*/ 217 w 646"/>
                <a:gd name="T95" fmla="*/ 376 h 602"/>
                <a:gd name="T96" fmla="*/ 237 w 646"/>
                <a:gd name="T97" fmla="*/ 370 h 602"/>
                <a:gd name="T98" fmla="*/ 255 w 646"/>
                <a:gd name="T99" fmla="*/ 359 h 602"/>
                <a:gd name="T100" fmla="*/ 272 w 646"/>
                <a:gd name="T101" fmla="*/ 340 h 602"/>
                <a:gd name="T102" fmla="*/ 295 w 646"/>
                <a:gd name="T103" fmla="*/ 313 h 602"/>
                <a:gd name="T104" fmla="*/ 310 w 646"/>
                <a:gd name="T105" fmla="*/ 288 h 602"/>
                <a:gd name="T106" fmla="*/ 316 w 646"/>
                <a:gd name="T107" fmla="*/ 265 h 602"/>
                <a:gd name="T108" fmla="*/ 319 w 646"/>
                <a:gd name="T109" fmla="*/ 241 h 602"/>
                <a:gd name="T110" fmla="*/ 328 w 646"/>
                <a:gd name="T111" fmla="*/ 205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6" h="602">
                  <a:moveTo>
                    <a:pt x="335" y="182"/>
                  </a:moveTo>
                  <a:lnTo>
                    <a:pt x="342" y="167"/>
                  </a:lnTo>
                  <a:lnTo>
                    <a:pt x="351" y="152"/>
                  </a:lnTo>
                  <a:lnTo>
                    <a:pt x="362" y="137"/>
                  </a:lnTo>
                  <a:lnTo>
                    <a:pt x="375" y="123"/>
                  </a:lnTo>
                  <a:lnTo>
                    <a:pt x="390" y="110"/>
                  </a:lnTo>
                  <a:lnTo>
                    <a:pt x="407" y="94"/>
                  </a:lnTo>
                  <a:lnTo>
                    <a:pt x="425" y="80"/>
                  </a:lnTo>
                  <a:lnTo>
                    <a:pt x="446" y="63"/>
                  </a:lnTo>
                  <a:lnTo>
                    <a:pt x="468" y="45"/>
                  </a:lnTo>
                  <a:lnTo>
                    <a:pt x="492" y="26"/>
                  </a:lnTo>
                  <a:lnTo>
                    <a:pt x="517" y="11"/>
                  </a:lnTo>
                  <a:lnTo>
                    <a:pt x="539" y="1"/>
                  </a:lnTo>
                  <a:lnTo>
                    <a:pt x="556" y="0"/>
                  </a:lnTo>
                  <a:lnTo>
                    <a:pt x="573" y="4"/>
                  </a:lnTo>
                  <a:lnTo>
                    <a:pt x="589" y="12"/>
                  </a:lnTo>
                  <a:lnTo>
                    <a:pt x="603" y="26"/>
                  </a:lnTo>
                  <a:lnTo>
                    <a:pt x="614" y="42"/>
                  </a:lnTo>
                  <a:lnTo>
                    <a:pt x="624" y="62"/>
                  </a:lnTo>
                  <a:lnTo>
                    <a:pt x="634" y="83"/>
                  </a:lnTo>
                  <a:lnTo>
                    <a:pt x="643" y="106"/>
                  </a:lnTo>
                  <a:lnTo>
                    <a:pt x="646" y="116"/>
                  </a:lnTo>
                  <a:lnTo>
                    <a:pt x="643" y="138"/>
                  </a:lnTo>
                  <a:lnTo>
                    <a:pt x="637" y="163"/>
                  </a:lnTo>
                  <a:lnTo>
                    <a:pt x="632" y="189"/>
                  </a:lnTo>
                  <a:lnTo>
                    <a:pt x="622" y="217"/>
                  </a:lnTo>
                  <a:lnTo>
                    <a:pt x="609" y="246"/>
                  </a:lnTo>
                  <a:lnTo>
                    <a:pt x="592" y="277"/>
                  </a:lnTo>
                  <a:lnTo>
                    <a:pt x="571" y="311"/>
                  </a:lnTo>
                  <a:lnTo>
                    <a:pt x="542" y="345"/>
                  </a:lnTo>
                  <a:lnTo>
                    <a:pt x="508" y="381"/>
                  </a:lnTo>
                  <a:lnTo>
                    <a:pt x="466" y="420"/>
                  </a:lnTo>
                  <a:lnTo>
                    <a:pt x="424" y="453"/>
                  </a:lnTo>
                  <a:lnTo>
                    <a:pt x="392" y="478"/>
                  </a:lnTo>
                  <a:lnTo>
                    <a:pt x="368" y="495"/>
                  </a:lnTo>
                  <a:lnTo>
                    <a:pt x="351" y="505"/>
                  </a:lnTo>
                  <a:lnTo>
                    <a:pt x="340" y="511"/>
                  </a:lnTo>
                  <a:lnTo>
                    <a:pt x="332" y="512"/>
                  </a:lnTo>
                  <a:lnTo>
                    <a:pt x="330" y="512"/>
                  </a:lnTo>
                  <a:lnTo>
                    <a:pt x="328" y="511"/>
                  </a:lnTo>
                  <a:lnTo>
                    <a:pt x="328" y="512"/>
                  </a:lnTo>
                  <a:lnTo>
                    <a:pt x="326" y="514"/>
                  </a:lnTo>
                  <a:lnTo>
                    <a:pt x="323" y="521"/>
                  </a:lnTo>
                  <a:lnTo>
                    <a:pt x="314" y="528"/>
                  </a:lnTo>
                  <a:lnTo>
                    <a:pt x="301" y="539"/>
                  </a:lnTo>
                  <a:lnTo>
                    <a:pt x="287" y="551"/>
                  </a:lnTo>
                  <a:lnTo>
                    <a:pt x="268" y="563"/>
                  </a:lnTo>
                  <a:lnTo>
                    <a:pt x="250" y="575"/>
                  </a:lnTo>
                  <a:lnTo>
                    <a:pt x="231" y="584"/>
                  </a:lnTo>
                  <a:lnTo>
                    <a:pt x="212" y="593"/>
                  </a:lnTo>
                  <a:lnTo>
                    <a:pt x="195" y="599"/>
                  </a:lnTo>
                  <a:lnTo>
                    <a:pt x="181" y="602"/>
                  </a:lnTo>
                  <a:lnTo>
                    <a:pt x="167" y="602"/>
                  </a:lnTo>
                  <a:lnTo>
                    <a:pt x="150" y="600"/>
                  </a:lnTo>
                  <a:lnTo>
                    <a:pt x="133" y="596"/>
                  </a:lnTo>
                  <a:lnTo>
                    <a:pt x="115" y="590"/>
                  </a:lnTo>
                  <a:lnTo>
                    <a:pt x="96" y="582"/>
                  </a:lnTo>
                  <a:lnTo>
                    <a:pt x="80" y="571"/>
                  </a:lnTo>
                  <a:lnTo>
                    <a:pt x="63" y="558"/>
                  </a:lnTo>
                  <a:lnTo>
                    <a:pt x="50" y="544"/>
                  </a:lnTo>
                  <a:lnTo>
                    <a:pt x="38" y="526"/>
                  </a:lnTo>
                  <a:lnTo>
                    <a:pt x="28" y="506"/>
                  </a:lnTo>
                  <a:lnTo>
                    <a:pt x="19" y="489"/>
                  </a:lnTo>
                  <a:lnTo>
                    <a:pt x="12" y="481"/>
                  </a:lnTo>
                  <a:lnTo>
                    <a:pt x="7" y="470"/>
                  </a:lnTo>
                  <a:lnTo>
                    <a:pt x="5" y="459"/>
                  </a:lnTo>
                  <a:lnTo>
                    <a:pt x="1" y="449"/>
                  </a:lnTo>
                  <a:lnTo>
                    <a:pt x="0" y="437"/>
                  </a:lnTo>
                  <a:lnTo>
                    <a:pt x="0" y="426"/>
                  </a:lnTo>
                  <a:lnTo>
                    <a:pt x="1" y="415"/>
                  </a:lnTo>
                  <a:lnTo>
                    <a:pt x="1" y="406"/>
                  </a:lnTo>
                  <a:lnTo>
                    <a:pt x="5" y="398"/>
                  </a:lnTo>
                  <a:lnTo>
                    <a:pt x="7" y="392"/>
                  </a:lnTo>
                  <a:lnTo>
                    <a:pt x="11" y="387"/>
                  </a:lnTo>
                  <a:lnTo>
                    <a:pt x="18" y="382"/>
                  </a:lnTo>
                  <a:lnTo>
                    <a:pt x="25" y="378"/>
                  </a:lnTo>
                  <a:lnTo>
                    <a:pt x="33" y="376"/>
                  </a:lnTo>
                  <a:lnTo>
                    <a:pt x="42" y="374"/>
                  </a:lnTo>
                  <a:lnTo>
                    <a:pt x="50" y="373"/>
                  </a:lnTo>
                  <a:lnTo>
                    <a:pt x="58" y="370"/>
                  </a:lnTo>
                  <a:lnTo>
                    <a:pt x="64" y="370"/>
                  </a:lnTo>
                  <a:lnTo>
                    <a:pt x="68" y="370"/>
                  </a:lnTo>
                  <a:lnTo>
                    <a:pt x="69" y="370"/>
                  </a:lnTo>
                  <a:lnTo>
                    <a:pt x="71" y="370"/>
                  </a:lnTo>
                  <a:lnTo>
                    <a:pt x="76" y="370"/>
                  </a:lnTo>
                  <a:lnTo>
                    <a:pt x="84" y="370"/>
                  </a:lnTo>
                  <a:lnTo>
                    <a:pt x="95" y="370"/>
                  </a:lnTo>
                  <a:lnTo>
                    <a:pt x="107" y="370"/>
                  </a:lnTo>
                  <a:lnTo>
                    <a:pt x="120" y="370"/>
                  </a:lnTo>
                  <a:lnTo>
                    <a:pt x="136" y="370"/>
                  </a:lnTo>
                  <a:lnTo>
                    <a:pt x="150" y="373"/>
                  </a:lnTo>
                  <a:lnTo>
                    <a:pt x="167" y="373"/>
                  </a:lnTo>
                  <a:lnTo>
                    <a:pt x="181" y="376"/>
                  </a:lnTo>
                  <a:lnTo>
                    <a:pt x="195" y="377"/>
                  </a:lnTo>
                  <a:lnTo>
                    <a:pt x="206" y="377"/>
                  </a:lnTo>
                  <a:lnTo>
                    <a:pt x="217" y="376"/>
                  </a:lnTo>
                  <a:lnTo>
                    <a:pt x="227" y="375"/>
                  </a:lnTo>
                  <a:lnTo>
                    <a:pt x="237" y="370"/>
                  </a:lnTo>
                  <a:lnTo>
                    <a:pt x="245" y="365"/>
                  </a:lnTo>
                  <a:lnTo>
                    <a:pt x="255" y="359"/>
                  </a:lnTo>
                  <a:lnTo>
                    <a:pt x="263" y="351"/>
                  </a:lnTo>
                  <a:lnTo>
                    <a:pt x="272" y="340"/>
                  </a:lnTo>
                  <a:lnTo>
                    <a:pt x="282" y="330"/>
                  </a:lnTo>
                  <a:lnTo>
                    <a:pt x="295" y="313"/>
                  </a:lnTo>
                  <a:lnTo>
                    <a:pt x="304" y="300"/>
                  </a:lnTo>
                  <a:lnTo>
                    <a:pt x="310" y="288"/>
                  </a:lnTo>
                  <a:lnTo>
                    <a:pt x="314" y="276"/>
                  </a:lnTo>
                  <a:lnTo>
                    <a:pt x="316" y="265"/>
                  </a:lnTo>
                  <a:lnTo>
                    <a:pt x="317" y="254"/>
                  </a:lnTo>
                  <a:lnTo>
                    <a:pt x="319" y="241"/>
                  </a:lnTo>
                  <a:lnTo>
                    <a:pt x="322" y="224"/>
                  </a:lnTo>
                  <a:lnTo>
                    <a:pt x="328" y="205"/>
                  </a:lnTo>
                  <a:lnTo>
                    <a:pt x="335" y="182"/>
                  </a:lnTo>
                  <a:close/>
                </a:path>
              </a:pathLst>
            </a:custGeom>
            <a:solidFill>
              <a:srgbClr val="6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3" name="Freeform 311">
              <a:extLst>
                <a:ext uri="{FF2B5EF4-FFF2-40B4-BE49-F238E27FC236}">
                  <a16:creationId xmlns:a16="http://schemas.microsoft.com/office/drawing/2014/main" id="{B87A3980-9FDC-A355-04DA-4DF7FDC96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" y="2285"/>
              <a:ext cx="198" cy="181"/>
            </a:xfrm>
            <a:custGeom>
              <a:avLst/>
              <a:gdLst>
                <a:gd name="T0" fmla="*/ 305 w 594"/>
                <a:gd name="T1" fmla="*/ 159 h 542"/>
                <a:gd name="T2" fmla="*/ 327 w 594"/>
                <a:gd name="T3" fmla="*/ 130 h 542"/>
                <a:gd name="T4" fmla="*/ 358 w 594"/>
                <a:gd name="T5" fmla="*/ 102 h 542"/>
                <a:gd name="T6" fmla="*/ 395 w 594"/>
                <a:gd name="T7" fmla="*/ 72 h 542"/>
                <a:gd name="T8" fmla="*/ 436 w 594"/>
                <a:gd name="T9" fmla="*/ 40 h 542"/>
                <a:gd name="T10" fmla="*/ 478 w 594"/>
                <a:gd name="T11" fmla="*/ 9 h 542"/>
                <a:gd name="T12" fmla="*/ 515 w 594"/>
                <a:gd name="T13" fmla="*/ 0 h 542"/>
                <a:gd name="T14" fmla="*/ 544 w 594"/>
                <a:gd name="T15" fmla="*/ 10 h 542"/>
                <a:gd name="T16" fmla="*/ 565 w 594"/>
                <a:gd name="T17" fmla="*/ 38 h 542"/>
                <a:gd name="T18" fmla="*/ 583 w 594"/>
                <a:gd name="T19" fmla="*/ 73 h 542"/>
                <a:gd name="T20" fmla="*/ 594 w 594"/>
                <a:gd name="T21" fmla="*/ 102 h 542"/>
                <a:gd name="T22" fmla="*/ 584 w 594"/>
                <a:gd name="T23" fmla="*/ 145 h 542"/>
                <a:gd name="T24" fmla="*/ 566 w 594"/>
                <a:gd name="T25" fmla="*/ 196 h 542"/>
                <a:gd name="T26" fmla="*/ 534 w 594"/>
                <a:gd name="T27" fmla="*/ 253 h 542"/>
                <a:gd name="T28" fmla="*/ 485 w 594"/>
                <a:gd name="T29" fmla="*/ 315 h 542"/>
                <a:gd name="T30" fmla="*/ 415 w 594"/>
                <a:gd name="T31" fmla="*/ 383 h 542"/>
                <a:gd name="T32" fmla="*/ 349 w 594"/>
                <a:gd name="T33" fmla="*/ 435 h 542"/>
                <a:gd name="T34" fmla="*/ 313 w 594"/>
                <a:gd name="T35" fmla="*/ 458 h 542"/>
                <a:gd name="T36" fmla="*/ 297 w 594"/>
                <a:gd name="T37" fmla="*/ 464 h 542"/>
                <a:gd name="T38" fmla="*/ 291 w 594"/>
                <a:gd name="T39" fmla="*/ 462 h 542"/>
                <a:gd name="T40" fmla="*/ 290 w 594"/>
                <a:gd name="T41" fmla="*/ 465 h 542"/>
                <a:gd name="T42" fmla="*/ 279 w 594"/>
                <a:gd name="T43" fmla="*/ 478 h 542"/>
                <a:gd name="T44" fmla="*/ 254 w 594"/>
                <a:gd name="T45" fmla="*/ 497 h 542"/>
                <a:gd name="T46" fmla="*/ 222 w 594"/>
                <a:gd name="T47" fmla="*/ 517 h 542"/>
                <a:gd name="T48" fmla="*/ 190 w 594"/>
                <a:gd name="T49" fmla="*/ 534 h 542"/>
                <a:gd name="T50" fmla="*/ 161 w 594"/>
                <a:gd name="T51" fmla="*/ 542 h 542"/>
                <a:gd name="T52" fmla="*/ 134 w 594"/>
                <a:gd name="T53" fmla="*/ 540 h 542"/>
                <a:gd name="T54" fmla="*/ 103 w 594"/>
                <a:gd name="T55" fmla="*/ 531 h 542"/>
                <a:gd name="T56" fmla="*/ 70 w 594"/>
                <a:gd name="T57" fmla="*/ 515 h 542"/>
                <a:gd name="T58" fmla="*/ 44 w 594"/>
                <a:gd name="T59" fmla="*/ 491 h 542"/>
                <a:gd name="T60" fmla="*/ 26 w 594"/>
                <a:gd name="T61" fmla="*/ 458 h 542"/>
                <a:gd name="T62" fmla="*/ 12 w 594"/>
                <a:gd name="T63" fmla="*/ 435 h 542"/>
                <a:gd name="T64" fmla="*/ 4 w 594"/>
                <a:gd name="T65" fmla="*/ 416 h 542"/>
                <a:gd name="T66" fmla="*/ 1 w 594"/>
                <a:gd name="T67" fmla="*/ 397 h 542"/>
                <a:gd name="T68" fmla="*/ 1 w 594"/>
                <a:gd name="T69" fmla="*/ 378 h 542"/>
                <a:gd name="T70" fmla="*/ 4 w 594"/>
                <a:gd name="T71" fmla="*/ 362 h 542"/>
                <a:gd name="T72" fmla="*/ 11 w 594"/>
                <a:gd name="T73" fmla="*/ 352 h 542"/>
                <a:gd name="T74" fmla="*/ 23 w 594"/>
                <a:gd name="T75" fmla="*/ 346 h 542"/>
                <a:gd name="T76" fmla="*/ 38 w 594"/>
                <a:gd name="T77" fmla="*/ 341 h 542"/>
                <a:gd name="T78" fmla="*/ 52 w 594"/>
                <a:gd name="T79" fmla="*/ 339 h 542"/>
                <a:gd name="T80" fmla="*/ 61 w 594"/>
                <a:gd name="T81" fmla="*/ 337 h 542"/>
                <a:gd name="T82" fmla="*/ 63 w 594"/>
                <a:gd name="T83" fmla="*/ 337 h 542"/>
                <a:gd name="T84" fmla="*/ 75 w 594"/>
                <a:gd name="T85" fmla="*/ 337 h 542"/>
                <a:gd name="T86" fmla="*/ 95 w 594"/>
                <a:gd name="T87" fmla="*/ 337 h 542"/>
                <a:gd name="T88" fmla="*/ 120 w 594"/>
                <a:gd name="T89" fmla="*/ 339 h 542"/>
                <a:gd name="T90" fmla="*/ 148 w 594"/>
                <a:gd name="T91" fmla="*/ 341 h 542"/>
                <a:gd name="T92" fmla="*/ 173 w 594"/>
                <a:gd name="T93" fmla="*/ 345 h 542"/>
                <a:gd name="T94" fmla="*/ 193 w 594"/>
                <a:gd name="T95" fmla="*/ 345 h 542"/>
                <a:gd name="T96" fmla="*/ 211 w 594"/>
                <a:gd name="T97" fmla="*/ 339 h 542"/>
                <a:gd name="T98" fmla="*/ 226 w 594"/>
                <a:gd name="T99" fmla="*/ 328 h 542"/>
                <a:gd name="T100" fmla="*/ 242 w 594"/>
                <a:gd name="T101" fmla="*/ 312 h 542"/>
                <a:gd name="T102" fmla="*/ 262 w 594"/>
                <a:gd name="T103" fmla="*/ 287 h 542"/>
                <a:gd name="T104" fmla="*/ 275 w 594"/>
                <a:gd name="T105" fmla="*/ 266 h 542"/>
                <a:gd name="T106" fmla="*/ 280 w 594"/>
                <a:gd name="T107" fmla="*/ 246 h 542"/>
                <a:gd name="T108" fmla="*/ 284 w 594"/>
                <a:gd name="T109" fmla="*/ 223 h 542"/>
                <a:gd name="T110" fmla="*/ 291 w 594"/>
                <a:gd name="T111" fmla="*/ 19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94" h="542">
                  <a:moveTo>
                    <a:pt x="298" y="172"/>
                  </a:moveTo>
                  <a:lnTo>
                    <a:pt x="305" y="159"/>
                  </a:lnTo>
                  <a:lnTo>
                    <a:pt x="315" y="145"/>
                  </a:lnTo>
                  <a:lnTo>
                    <a:pt x="327" y="130"/>
                  </a:lnTo>
                  <a:lnTo>
                    <a:pt x="341" y="116"/>
                  </a:lnTo>
                  <a:lnTo>
                    <a:pt x="358" y="102"/>
                  </a:lnTo>
                  <a:lnTo>
                    <a:pt x="375" y="88"/>
                  </a:lnTo>
                  <a:lnTo>
                    <a:pt x="395" y="72"/>
                  </a:lnTo>
                  <a:lnTo>
                    <a:pt x="415" y="57"/>
                  </a:lnTo>
                  <a:lnTo>
                    <a:pt x="436" y="40"/>
                  </a:lnTo>
                  <a:lnTo>
                    <a:pt x="458" y="23"/>
                  </a:lnTo>
                  <a:lnTo>
                    <a:pt x="478" y="9"/>
                  </a:lnTo>
                  <a:lnTo>
                    <a:pt x="497" y="2"/>
                  </a:lnTo>
                  <a:lnTo>
                    <a:pt x="515" y="0"/>
                  </a:lnTo>
                  <a:lnTo>
                    <a:pt x="529" y="3"/>
                  </a:lnTo>
                  <a:lnTo>
                    <a:pt x="544" y="10"/>
                  </a:lnTo>
                  <a:lnTo>
                    <a:pt x="555" y="22"/>
                  </a:lnTo>
                  <a:lnTo>
                    <a:pt x="565" y="38"/>
                  </a:lnTo>
                  <a:lnTo>
                    <a:pt x="576" y="54"/>
                  </a:lnTo>
                  <a:lnTo>
                    <a:pt x="583" y="73"/>
                  </a:lnTo>
                  <a:lnTo>
                    <a:pt x="591" y="94"/>
                  </a:lnTo>
                  <a:lnTo>
                    <a:pt x="594" y="102"/>
                  </a:lnTo>
                  <a:lnTo>
                    <a:pt x="590" y="122"/>
                  </a:lnTo>
                  <a:lnTo>
                    <a:pt x="584" y="145"/>
                  </a:lnTo>
                  <a:lnTo>
                    <a:pt x="577" y="170"/>
                  </a:lnTo>
                  <a:lnTo>
                    <a:pt x="566" y="196"/>
                  </a:lnTo>
                  <a:lnTo>
                    <a:pt x="552" y="223"/>
                  </a:lnTo>
                  <a:lnTo>
                    <a:pt x="534" y="253"/>
                  </a:lnTo>
                  <a:lnTo>
                    <a:pt x="511" y="284"/>
                  </a:lnTo>
                  <a:lnTo>
                    <a:pt x="485" y="315"/>
                  </a:lnTo>
                  <a:lnTo>
                    <a:pt x="453" y="348"/>
                  </a:lnTo>
                  <a:lnTo>
                    <a:pt x="415" y="383"/>
                  </a:lnTo>
                  <a:lnTo>
                    <a:pt x="378" y="412"/>
                  </a:lnTo>
                  <a:lnTo>
                    <a:pt x="349" y="435"/>
                  </a:lnTo>
                  <a:lnTo>
                    <a:pt x="328" y="449"/>
                  </a:lnTo>
                  <a:lnTo>
                    <a:pt x="313" y="458"/>
                  </a:lnTo>
                  <a:lnTo>
                    <a:pt x="303" y="462"/>
                  </a:lnTo>
                  <a:lnTo>
                    <a:pt x="297" y="464"/>
                  </a:lnTo>
                  <a:lnTo>
                    <a:pt x="293" y="462"/>
                  </a:lnTo>
                  <a:lnTo>
                    <a:pt x="291" y="462"/>
                  </a:lnTo>
                  <a:lnTo>
                    <a:pt x="291" y="462"/>
                  </a:lnTo>
                  <a:lnTo>
                    <a:pt x="290" y="465"/>
                  </a:lnTo>
                  <a:lnTo>
                    <a:pt x="287" y="471"/>
                  </a:lnTo>
                  <a:lnTo>
                    <a:pt x="279" y="478"/>
                  </a:lnTo>
                  <a:lnTo>
                    <a:pt x="268" y="486"/>
                  </a:lnTo>
                  <a:lnTo>
                    <a:pt x="254" y="497"/>
                  </a:lnTo>
                  <a:lnTo>
                    <a:pt x="238" y="508"/>
                  </a:lnTo>
                  <a:lnTo>
                    <a:pt x="222" y="517"/>
                  </a:lnTo>
                  <a:lnTo>
                    <a:pt x="205" y="527"/>
                  </a:lnTo>
                  <a:lnTo>
                    <a:pt x="190" y="534"/>
                  </a:lnTo>
                  <a:lnTo>
                    <a:pt x="174" y="540"/>
                  </a:lnTo>
                  <a:lnTo>
                    <a:pt x="161" y="542"/>
                  </a:lnTo>
                  <a:lnTo>
                    <a:pt x="148" y="542"/>
                  </a:lnTo>
                  <a:lnTo>
                    <a:pt x="134" y="540"/>
                  </a:lnTo>
                  <a:lnTo>
                    <a:pt x="118" y="537"/>
                  </a:lnTo>
                  <a:lnTo>
                    <a:pt x="103" y="531"/>
                  </a:lnTo>
                  <a:lnTo>
                    <a:pt x="86" y="524"/>
                  </a:lnTo>
                  <a:lnTo>
                    <a:pt x="70" y="515"/>
                  </a:lnTo>
                  <a:lnTo>
                    <a:pt x="57" y="504"/>
                  </a:lnTo>
                  <a:lnTo>
                    <a:pt x="44" y="491"/>
                  </a:lnTo>
                  <a:lnTo>
                    <a:pt x="33" y="475"/>
                  </a:lnTo>
                  <a:lnTo>
                    <a:pt x="26" y="458"/>
                  </a:lnTo>
                  <a:lnTo>
                    <a:pt x="17" y="443"/>
                  </a:lnTo>
                  <a:lnTo>
                    <a:pt x="12" y="435"/>
                  </a:lnTo>
                  <a:lnTo>
                    <a:pt x="7" y="425"/>
                  </a:lnTo>
                  <a:lnTo>
                    <a:pt x="4" y="416"/>
                  </a:lnTo>
                  <a:lnTo>
                    <a:pt x="1" y="406"/>
                  </a:lnTo>
                  <a:lnTo>
                    <a:pt x="1" y="397"/>
                  </a:lnTo>
                  <a:lnTo>
                    <a:pt x="0" y="387"/>
                  </a:lnTo>
                  <a:lnTo>
                    <a:pt x="1" y="378"/>
                  </a:lnTo>
                  <a:lnTo>
                    <a:pt x="2" y="370"/>
                  </a:lnTo>
                  <a:lnTo>
                    <a:pt x="4" y="362"/>
                  </a:lnTo>
                  <a:lnTo>
                    <a:pt x="6" y="358"/>
                  </a:lnTo>
                  <a:lnTo>
                    <a:pt x="11" y="352"/>
                  </a:lnTo>
                  <a:lnTo>
                    <a:pt x="16" y="349"/>
                  </a:lnTo>
                  <a:lnTo>
                    <a:pt x="23" y="346"/>
                  </a:lnTo>
                  <a:lnTo>
                    <a:pt x="30" y="343"/>
                  </a:lnTo>
                  <a:lnTo>
                    <a:pt x="38" y="341"/>
                  </a:lnTo>
                  <a:lnTo>
                    <a:pt x="45" y="340"/>
                  </a:lnTo>
                  <a:lnTo>
                    <a:pt x="52" y="339"/>
                  </a:lnTo>
                  <a:lnTo>
                    <a:pt x="57" y="339"/>
                  </a:lnTo>
                  <a:lnTo>
                    <a:pt x="61" y="337"/>
                  </a:lnTo>
                  <a:lnTo>
                    <a:pt x="62" y="337"/>
                  </a:lnTo>
                  <a:lnTo>
                    <a:pt x="63" y="337"/>
                  </a:lnTo>
                  <a:lnTo>
                    <a:pt x="68" y="337"/>
                  </a:lnTo>
                  <a:lnTo>
                    <a:pt x="75" y="337"/>
                  </a:lnTo>
                  <a:lnTo>
                    <a:pt x="85" y="337"/>
                  </a:lnTo>
                  <a:lnTo>
                    <a:pt x="95" y="337"/>
                  </a:lnTo>
                  <a:lnTo>
                    <a:pt x="107" y="339"/>
                  </a:lnTo>
                  <a:lnTo>
                    <a:pt x="120" y="339"/>
                  </a:lnTo>
                  <a:lnTo>
                    <a:pt x="134" y="340"/>
                  </a:lnTo>
                  <a:lnTo>
                    <a:pt x="148" y="341"/>
                  </a:lnTo>
                  <a:lnTo>
                    <a:pt x="161" y="343"/>
                  </a:lnTo>
                  <a:lnTo>
                    <a:pt x="173" y="345"/>
                  </a:lnTo>
                  <a:lnTo>
                    <a:pt x="184" y="345"/>
                  </a:lnTo>
                  <a:lnTo>
                    <a:pt x="193" y="345"/>
                  </a:lnTo>
                  <a:lnTo>
                    <a:pt x="203" y="341"/>
                  </a:lnTo>
                  <a:lnTo>
                    <a:pt x="211" y="339"/>
                  </a:lnTo>
                  <a:lnTo>
                    <a:pt x="218" y="334"/>
                  </a:lnTo>
                  <a:lnTo>
                    <a:pt x="226" y="328"/>
                  </a:lnTo>
                  <a:lnTo>
                    <a:pt x="234" y="321"/>
                  </a:lnTo>
                  <a:lnTo>
                    <a:pt x="242" y="312"/>
                  </a:lnTo>
                  <a:lnTo>
                    <a:pt x="251" y="303"/>
                  </a:lnTo>
                  <a:lnTo>
                    <a:pt x="262" y="287"/>
                  </a:lnTo>
                  <a:lnTo>
                    <a:pt x="269" y="277"/>
                  </a:lnTo>
                  <a:lnTo>
                    <a:pt x="275" y="266"/>
                  </a:lnTo>
                  <a:lnTo>
                    <a:pt x="279" y="255"/>
                  </a:lnTo>
                  <a:lnTo>
                    <a:pt x="280" y="246"/>
                  </a:lnTo>
                  <a:lnTo>
                    <a:pt x="281" y="235"/>
                  </a:lnTo>
                  <a:lnTo>
                    <a:pt x="284" y="223"/>
                  </a:lnTo>
                  <a:lnTo>
                    <a:pt x="286" y="209"/>
                  </a:lnTo>
                  <a:lnTo>
                    <a:pt x="291" y="192"/>
                  </a:lnTo>
                  <a:lnTo>
                    <a:pt x="298" y="172"/>
                  </a:lnTo>
                  <a:close/>
                </a:path>
              </a:pathLst>
            </a:custGeom>
            <a:solidFill>
              <a:srgbClr val="5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4" name="Freeform 312">
              <a:extLst>
                <a:ext uri="{FF2B5EF4-FFF2-40B4-BE49-F238E27FC236}">
                  <a16:creationId xmlns:a16="http://schemas.microsoft.com/office/drawing/2014/main" id="{5493316C-E5C6-533A-E623-5CF8849EB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" y="2299"/>
              <a:ext cx="180" cy="161"/>
            </a:xfrm>
            <a:custGeom>
              <a:avLst/>
              <a:gdLst>
                <a:gd name="T0" fmla="*/ 268 w 541"/>
                <a:gd name="T1" fmla="*/ 150 h 483"/>
                <a:gd name="T2" fmla="*/ 292 w 541"/>
                <a:gd name="T3" fmla="*/ 124 h 483"/>
                <a:gd name="T4" fmla="*/ 325 w 541"/>
                <a:gd name="T5" fmla="*/ 96 h 483"/>
                <a:gd name="T6" fmla="*/ 362 w 541"/>
                <a:gd name="T7" fmla="*/ 66 h 483"/>
                <a:gd name="T8" fmla="*/ 403 w 541"/>
                <a:gd name="T9" fmla="*/ 36 h 483"/>
                <a:gd name="T10" fmla="*/ 441 w 541"/>
                <a:gd name="T11" fmla="*/ 9 h 483"/>
                <a:gd name="T12" fmla="*/ 472 w 541"/>
                <a:gd name="T13" fmla="*/ 0 h 483"/>
                <a:gd name="T14" fmla="*/ 497 w 541"/>
                <a:gd name="T15" fmla="*/ 11 h 483"/>
                <a:gd name="T16" fmla="*/ 517 w 541"/>
                <a:gd name="T17" fmla="*/ 33 h 483"/>
                <a:gd name="T18" fmla="*/ 532 w 541"/>
                <a:gd name="T19" fmla="*/ 65 h 483"/>
                <a:gd name="T20" fmla="*/ 541 w 541"/>
                <a:gd name="T21" fmla="*/ 88 h 483"/>
                <a:gd name="T22" fmla="*/ 530 w 541"/>
                <a:gd name="T23" fmla="*/ 128 h 483"/>
                <a:gd name="T24" fmla="*/ 509 w 541"/>
                <a:gd name="T25" fmla="*/ 175 h 483"/>
                <a:gd name="T26" fmla="*/ 474 w 541"/>
                <a:gd name="T27" fmla="*/ 229 h 483"/>
                <a:gd name="T28" fmla="*/ 427 w 541"/>
                <a:gd name="T29" fmla="*/ 287 h 483"/>
                <a:gd name="T30" fmla="*/ 362 w 541"/>
                <a:gd name="T31" fmla="*/ 347 h 483"/>
                <a:gd name="T32" fmla="*/ 306 w 541"/>
                <a:gd name="T33" fmla="*/ 391 h 483"/>
                <a:gd name="T34" fmla="*/ 274 w 541"/>
                <a:gd name="T35" fmla="*/ 411 h 483"/>
                <a:gd name="T36" fmla="*/ 259 w 541"/>
                <a:gd name="T37" fmla="*/ 416 h 483"/>
                <a:gd name="T38" fmla="*/ 255 w 541"/>
                <a:gd name="T39" fmla="*/ 414 h 483"/>
                <a:gd name="T40" fmla="*/ 254 w 541"/>
                <a:gd name="T41" fmla="*/ 417 h 483"/>
                <a:gd name="T42" fmla="*/ 244 w 541"/>
                <a:gd name="T43" fmla="*/ 427 h 483"/>
                <a:gd name="T44" fmla="*/ 223 w 541"/>
                <a:gd name="T45" fmla="*/ 444 h 483"/>
                <a:gd name="T46" fmla="*/ 194 w 541"/>
                <a:gd name="T47" fmla="*/ 462 h 483"/>
                <a:gd name="T48" fmla="*/ 166 w 541"/>
                <a:gd name="T49" fmla="*/ 476 h 483"/>
                <a:gd name="T50" fmla="*/ 141 w 541"/>
                <a:gd name="T51" fmla="*/ 483 h 483"/>
                <a:gd name="T52" fmla="*/ 117 w 541"/>
                <a:gd name="T53" fmla="*/ 481 h 483"/>
                <a:gd name="T54" fmla="*/ 89 w 541"/>
                <a:gd name="T55" fmla="*/ 474 h 483"/>
                <a:gd name="T56" fmla="*/ 62 w 541"/>
                <a:gd name="T57" fmla="*/ 460 h 483"/>
                <a:gd name="T58" fmla="*/ 38 w 541"/>
                <a:gd name="T59" fmla="*/ 438 h 483"/>
                <a:gd name="T60" fmla="*/ 23 w 541"/>
                <a:gd name="T61" fmla="*/ 410 h 483"/>
                <a:gd name="T62" fmla="*/ 9 w 541"/>
                <a:gd name="T63" fmla="*/ 391 h 483"/>
                <a:gd name="T64" fmla="*/ 4 w 541"/>
                <a:gd name="T65" fmla="*/ 374 h 483"/>
                <a:gd name="T66" fmla="*/ 0 w 541"/>
                <a:gd name="T67" fmla="*/ 357 h 483"/>
                <a:gd name="T68" fmla="*/ 1 w 541"/>
                <a:gd name="T69" fmla="*/ 342 h 483"/>
                <a:gd name="T70" fmla="*/ 4 w 541"/>
                <a:gd name="T71" fmla="*/ 329 h 483"/>
                <a:gd name="T72" fmla="*/ 9 w 541"/>
                <a:gd name="T73" fmla="*/ 319 h 483"/>
                <a:gd name="T74" fmla="*/ 20 w 541"/>
                <a:gd name="T75" fmla="*/ 313 h 483"/>
                <a:gd name="T76" fmla="*/ 33 w 541"/>
                <a:gd name="T77" fmla="*/ 309 h 483"/>
                <a:gd name="T78" fmla="*/ 45 w 541"/>
                <a:gd name="T79" fmla="*/ 307 h 483"/>
                <a:gd name="T80" fmla="*/ 52 w 541"/>
                <a:gd name="T81" fmla="*/ 307 h 483"/>
                <a:gd name="T82" fmla="*/ 55 w 541"/>
                <a:gd name="T83" fmla="*/ 306 h 483"/>
                <a:gd name="T84" fmla="*/ 66 w 541"/>
                <a:gd name="T85" fmla="*/ 306 h 483"/>
                <a:gd name="T86" fmla="*/ 83 w 541"/>
                <a:gd name="T87" fmla="*/ 307 h 483"/>
                <a:gd name="T88" fmla="*/ 105 w 541"/>
                <a:gd name="T89" fmla="*/ 307 h 483"/>
                <a:gd name="T90" fmla="*/ 129 w 541"/>
                <a:gd name="T91" fmla="*/ 309 h 483"/>
                <a:gd name="T92" fmla="*/ 151 w 541"/>
                <a:gd name="T93" fmla="*/ 312 h 483"/>
                <a:gd name="T94" fmla="*/ 169 w 541"/>
                <a:gd name="T95" fmla="*/ 312 h 483"/>
                <a:gd name="T96" fmla="*/ 184 w 541"/>
                <a:gd name="T97" fmla="*/ 307 h 483"/>
                <a:gd name="T98" fmla="*/ 198 w 541"/>
                <a:gd name="T99" fmla="*/ 298 h 483"/>
                <a:gd name="T100" fmla="*/ 212 w 541"/>
                <a:gd name="T101" fmla="*/ 285 h 483"/>
                <a:gd name="T102" fmla="*/ 229 w 541"/>
                <a:gd name="T103" fmla="*/ 265 h 483"/>
                <a:gd name="T104" fmla="*/ 240 w 541"/>
                <a:gd name="T105" fmla="*/ 244 h 483"/>
                <a:gd name="T106" fmla="*/ 244 w 541"/>
                <a:gd name="T107" fmla="*/ 226 h 483"/>
                <a:gd name="T108" fmla="*/ 247 w 541"/>
                <a:gd name="T109" fmla="*/ 207 h 483"/>
                <a:gd name="T110" fmla="*/ 253 w 541"/>
                <a:gd name="T111" fmla="*/ 18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1" h="483">
                  <a:moveTo>
                    <a:pt x="260" y="165"/>
                  </a:moveTo>
                  <a:lnTo>
                    <a:pt x="268" y="150"/>
                  </a:lnTo>
                  <a:lnTo>
                    <a:pt x="279" y="137"/>
                  </a:lnTo>
                  <a:lnTo>
                    <a:pt x="292" y="124"/>
                  </a:lnTo>
                  <a:lnTo>
                    <a:pt x="307" y="110"/>
                  </a:lnTo>
                  <a:lnTo>
                    <a:pt x="325" y="96"/>
                  </a:lnTo>
                  <a:lnTo>
                    <a:pt x="343" y="81"/>
                  </a:lnTo>
                  <a:lnTo>
                    <a:pt x="362" y="66"/>
                  </a:lnTo>
                  <a:lnTo>
                    <a:pt x="383" y="52"/>
                  </a:lnTo>
                  <a:lnTo>
                    <a:pt x="403" y="36"/>
                  </a:lnTo>
                  <a:lnTo>
                    <a:pt x="423" y="22"/>
                  </a:lnTo>
                  <a:lnTo>
                    <a:pt x="441" y="9"/>
                  </a:lnTo>
                  <a:lnTo>
                    <a:pt x="456" y="3"/>
                  </a:lnTo>
                  <a:lnTo>
                    <a:pt x="472" y="0"/>
                  </a:lnTo>
                  <a:lnTo>
                    <a:pt x="485" y="4"/>
                  </a:lnTo>
                  <a:lnTo>
                    <a:pt x="497" y="11"/>
                  </a:lnTo>
                  <a:lnTo>
                    <a:pt x="507" y="21"/>
                  </a:lnTo>
                  <a:lnTo>
                    <a:pt x="517" y="33"/>
                  </a:lnTo>
                  <a:lnTo>
                    <a:pt x="524" y="48"/>
                  </a:lnTo>
                  <a:lnTo>
                    <a:pt x="532" y="65"/>
                  </a:lnTo>
                  <a:lnTo>
                    <a:pt x="539" y="81"/>
                  </a:lnTo>
                  <a:lnTo>
                    <a:pt x="541" y="88"/>
                  </a:lnTo>
                  <a:lnTo>
                    <a:pt x="537" y="107"/>
                  </a:lnTo>
                  <a:lnTo>
                    <a:pt x="530" y="128"/>
                  </a:lnTo>
                  <a:lnTo>
                    <a:pt x="521" y="150"/>
                  </a:lnTo>
                  <a:lnTo>
                    <a:pt x="509" y="175"/>
                  </a:lnTo>
                  <a:lnTo>
                    <a:pt x="493" y="201"/>
                  </a:lnTo>
                  <a:lnTo>
                    <a:pt x="474" y="229"/>
                  </a:lnTo>
                  <a:lnTo>
                    <a:pt x="452" y="257"/>
                  </a:lnTo>
                  <a:lnTo>
                    <a:pt x="427" y="287"/>
                  </a:lnTo>
                  <a:lnTo>
                    <a:pt x="397" y="317"/>
                  </a:lnTo>
                  <a:lnTo>
                    <a:pt x="362" y="347"/>
                  </a:lnTo>
                  <a:lnTo>
                    <a:pt x="330" y="372"/>
                  </a:lnTo>
                  <a:lnTo>
                    <a:pt x="306" y="391"/>
                  </a:lnTo>
                  <a:lnTo>
                    <a:pt x="287" y="404"/>
                  </a:lnTo>
                  <a:lnTo>
                    <a:pt x="274" y="411"/>
                  </a:lnTo>
                  <a:lnTo>
                    <a:pt x="265" y="414"/>
                  </a:lnTo>
                  <a:lnTo>
                    <a:pt x="259" y="416"/>
                  </a:lnTo>
                  <a:lnTo>
                    <a:pt x="256" y="414"/>
                  </a:lnTo>
                  <a:lnTo>
                    <a:pt x="255" y="414"/>
                  </a:lnTo>
                  <a:lnTo>
                    <a:pt x="254" y="414"/>
                  </a:lnTo>
                  <a:lnTo>
                    <a:pt x="254" y="417"/>
                  </a:lnTo>
                  <a:lnTo>
                    <a:pt x="250" y="422"/>
                  </a:lnTo>
                  <a:lnTo>
                    <a:pt x="244" y="427"/>
                  </a:lnTo>
                  <a:lnTo>
                    <a:pt x="234" y="436"/>
                  </a:lnTo>
                  <a:lnTo>
                    <a:pt x="223" y="444"/>
                  </a:lnTo>
                  <a:lnTo>
                    <a:pt x="209" y="452"/>
                  </a:lnTo>
                  <a:lnTo>
                    <a:pt x="194" y="462"/>
                  </a:lnTo>
                  <a:lnTo>
                    <a:pt x="180" y="469"/>
                  </a:lnTo>
                  <a:lnTo>
                    <a:pt x="166" y="476"/>
                  </a:lnTo>
                  <a:lnTo>
                    <a:pt x="153" y="481"/>
                  </a:lnTo>
                  <a:lnTo>
                    <a:pt x="141" y="483"/>
                  </a:lnTo>
                  <a:lnTo>
                    <a:pt x="129" y="483"/>
                  </a:lnTo>
                  <a:lnTo>
                    <a:pt x="117" y="481"/>
                  </a:lnTo>
                  <a:lnTo>
                    <a:pt x="104" y="479"/>
                  </a:lnTo>
                  <a:lnTo>
                    <a:pt x="89" y="474"/>
                  </a:lnTo>
                  <a:lnTo>
                    <a:pt x="75" y="468"/>
                  </a:lnTo>
                  <a:lnTo>
                    <a:pt x="62" y="460"/>
                  </a:lnTo>
                  <a:lnTo>
                    <a:pt x="50" y="450"/>
                  </a:lnTo>
                  <a:lnTo>
                    <a:pt x="38" y="438"/>
                  </a:lnTo>
                  <a:lnTo>
                    <a:pt x="29" y="425"/>
                  </a:lnTo>
                  <a:lnTo>
                    <a:pt x="23" y="410"/>
                  </a:lnTo>
                  <a:lnTo>
                    <a:pt x="15" y="398"/>
                  </a:lnTo>
                  <a:lnTo>
                    <a:pt x="9" y="391"/>
                  </a:lnTo>
                  <a:lnTo>
                    <a:pt x="6" y="382"/>
                  </a:lnTo>
                  <a:lnTo>
                    <a:pt x="4" y="374"/>
                  </a:lnTo>
                  <a:lnTo>
                    <a:pt x="1" y="366"/>
                  </a:lnTo>
                  <a:lnTo>
                    <a:pt x="0" y="357"/>
                  </a:lnTo>
                  <a:lnTo>
                    <a:pt x="0" y="349"/>
                  </a:lnTo>
                  <a:lnTo>
                    <a:pt x="1" y="342"/>
                  </a:lnTo>
                  <a:lnTo>
                    <a:pt x="1" y="334"/>
                  </a:lnTo>
                  <a:lnTo>
                    <a:pt x="4" y="329"/>
                  </a:lnTo>
                  <a:lnTo>
                    <a:pt x="6" y="323"/>
                  </a:lnTo>
                  <a:lnTo>
                    <a:pt x="9" y="319"/>
                  </a:lnTo>
                  <a:lnTo>
                    <a:pt x="13" y="316"/>
                  </a:lnTo>
                  <a:lnTo>
                    <a:pt x="20" y="313"/>
                  </a:lnTo>
                  <a:lnTo>
                    <a:pt x="26" y="311"/>
                  </a:lnTo>
                  <a:lnTo>
                    <a:pt x="33" y="309"/>
                  </a:lnTo>
                  <a:lnTo>
                    <a:pt x="39" y="309"/>
                  </a:lnTo>
                  <a:lnTo>
                    <a:pt x="45" y="307"/>
                  </a:lnTo>
                  <a:lnTo>
                    <a:pt x="50" y="307"/>
                  </a:lnTo>
                  <a:lnTo>
                    <a:pt x="52" y="307"/>
                  </a:lnTo>
                  <a:lnTo>
                    <a:pt x="55" y="307"/>
                  </a:lnTo>
                  <a:lnTo>
                    <a:pt x="55" y="306"/>
                  </a:lnTo>
                  <a:lnTo>
                    <a:pt x="60" y="306"/>
                  </a:lnTo>
                  <a:lnTo>
                    <a:pt x="66" y="306"/>
                  </a:lnTo>
                  <a:lnTo>
                    <a:pt x="74" y="306"/>
                  </a:lnTo>
                  <a:lnTo>
                    <a:pt x="83" y="307"/>
                  </a:lnTo>
                  <a:lnTo>
                    <a:pt x="94" y="307"/>
                  </a:lnTo>
                  <a:lnTo>
                    <a:pt x="105" y="307"/>
                  </a:lnTo>
                  <a:lnTo>
                    <a:pt x="117" y="309"/>
                  </a:lnTo>
                  <a:lnTo>
                    <a:pt x="129" y="309"/>
                  </a:lnTo>
                  <a:lnTo>
                    <a:pt x="141" y="311"/>
                  </a:lnTo>
                  <a:lnTo>
                    <a:pt x="151" y="312"/>
                  </a:lnTo>
                  <a:lnTo>
                    <a:pt x="160" y="312"/>
                  </a:lnTo>
                  <a:lnTo>
                    <a:pt x="169" y="312"/>
                  </a:lnTo>
                  <a:lnTo>
                    <a:pt x="178" y="310"/>
                  </a:lnTo>
                  <a:lnTo>
                    <a:pt x="184" y="307"/>
                  </a:lnTo>
                  <a:lnTo>
                    <a:pt x="191" y="304"/>
                  </a:lnTo>
                  <a:lnTo>
                    <a:pt x="198" y="298"/>
                  </a:lnTo>
                  <a:lnTo>
                    <a:pt x="204" y="292"/>
                  </a:lnTo>
                  <a:lnTo>
                    <a:pt x="212" y="285"/>
                  </a:lnTo>
                  <a:lnTo>
                    <a:pt x="219" y="276"/>
                  </a:lnTo>
                  <a:lnTo>
                    <a:pt x="229" y="265"/>
                  </a:lnTo>
                  <a:lnTo>
                    <a:pt x="236" y="254"/>
                  </a:lnTo>
                  <a:lnTo>
                    <a:pt x="240" y="244"/>
                  </a:lnTo>
                  <a:lnTo>
                    <a:pt x="242" y="235"/>
                  </a:lnTo>
                  <a:lnTo>
                    <a:pt x="244" y="226"/>
                  </a:lnTo>
                  <a:lnTo>
                    <a:pt x="244" y="217"/>
                  </a:lnTo>
                  <a:lnTo>
                    <a:pt x="247" y="207"/>
                  </a:lnTo>
                  <a:lnTo>
                    <a:pt x="249" y="194"/>
                  </a:lnTo>
                  <a:lnTo>
                    <a:pt x="253" y="180"/>
                  </a:lnTo>
                  <a:lnTo>
                    <a:pt x="260" y="165"/>
                  </a:lnTo>
                  <a:close/>
                </a:path>
              </a:pathLst>
            </a:custGeom>
            <a:solidFill>
              <a:srgbClr val="5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5" name="Freeform 313">
              <a:extLst>
                <a:ext uri="{FF2B5EF4-FFF2-40B4-BE49-F238E27FC236}">
                  <a16:creationId xmlns:a16="http://schemas.microsoft.com/office/drawing/2014/main" id="{635CE996-5F9D-93B8-B943-71259C734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2315"/>
              <a:ext cx="163" cy="141"/>
            </a:xfrm>
            <a:custGeom>
              <a:avLst/>
              <a:gdLst>
                <a:gd name="T0" fmla="*/ 230 w 489"/>
                <a:gd name="T1" fmla="*/ 140 h 421"/>
                <a:gd name="T2" fmla="*/ 256 w 489"/>
                <a:gd name="T3" fmla="*/ 115 h 421"/>
                <a:gd name="T4" fmla="*/ 291 w 489"/>
                <a:gd name="T5" fmla="*/ 87 h 421"/>
                <a:gd name="T6" fmla="*/ 330 w 489"/>
                <a:gd name="T7" fmla="*/ 57 h 421"/>
                <a:gd name="T8" fmla="*/ 368 w 489"/>
                <a:gd name="T9" fmla="*/ 30 h 421"/>
                <a:gd name="T10" fmla="*/ 402 w 489"/>
                <a:gd name="T11" fmla="*/ 6 h 421"/>
                <a:gd name="T12" fmla="*/ 429 w 489"/>
                <a:gd name="T13" fmla="*/ 0 h 421"/>
                <a:gd name="T14" fmla="*/ 449 w 489"/>
                <a:gd name="T15" fmla="*/ 7 h 421"/>
                <a:gd name="T16" fmla="*/ 467 w 489"/>
                <a:gd name="T17" fmla="*/ 26 h 421"/>
                <a:gd name="T18" fmla="*/ 480 w 489"/>
                <a:gd name="T19" fmla="*/ 52 h 421"/>
                <a:gd name="T20" fmla="*/ 489 w 489"/>
                <a:gd name="T21" fmla="*/ 74 h 421"/>
                <a:gd name="T22" fmla="*/ 476 w 489"/>
                <a:gd name="T23" fmla="*/ 108 h 421"/>
                <a:gd name="T24" fmla="*/ 452 w 489"/>
                <a:gd name="T25" fmla="*/ 152 h 421"/>
                <a:gd name="T26" fmla="*/ 415 w 489"/>
                <a:gd name="T27" fmla="*/ 202 h 421"/>
                <a:gd name="T28" fmla="*/ 368 w 489"/>
                <a:gd name="T29" fmla="*/ 256 h 421"/>
                <a:gd name="T30" fmla="*/ 311 w 489"/>
                <a:gd name="T31" fmla="*/ 307 h 421"/>
                <a:gd name="T32" fmla="*/ 262 w 489"/>
                <a:gd name="T33" fmla="*/ 345 h 421"/>
                <a:gd name="T34" fmla="*/ 235 w 489"/>
                <a:gd name="T35" fmla="*/ 360 h 421"/>
                <a:gd name="T36" fmla="*/ 222 w 489"/>
                <a:gd name="T37" fmla="*/ 365 h 421"/>
                <a:gd name="T38" fmla="*/ 217 w 489"/>
                <a:gd name="T39" fmla="*/ 364 h 421"/>
                <a:gd name="T40" fmla="*/ 217 w 489"/>
                <a:gd name="T41" fmla="*/ 365 h 421"/>
                <a:gd name="T42" fmla="*/ 209 w 489"/>
                <a:gd name="T43" fmla="*/ 375 h 421"/>
                <a:gd name="T44" fmla="*/ 190 w 489"/>
                <a:gd name="T45" fmla="*/ 389 h 421"/>
                <a:gd name="T46" fmla="*/ 166 w 489"/>
                <a:gd name="T47" fmla="*/ 403 h 421"/>
                <a:gd name="T48" fmla="*/ 141 w 489"/>
                <a:gd name="T49" fmla="*/ 415 h 421"/>
                <a:gd name="T50" fmla="*/ 121 w 489"/>
                <a:gd name="T51" fmla="*/ 421 h 421"/>
                <a:gd name="T52" fmla="*/ 99 w 489"/>
                <a:gd name="T53" fmla="*/ 420 h 421"/>
                <a:gd name="T54" fmla="*/ 76 w 489"/>
                <a:gd name="T55" fmla="*/ 414 h 421"/>
                <a:gd name="T56" fmla="*/ 53 w 489"/>
                <a:gd name="T57" fmla="*/ 401 h 421"/>
                <a:gd name="T58" fmla="*/ 32 w 489"/>
                <a:gd name="T59" fmla="*/ 384 h 421"/>
                <a:gd name="T60" fmla="*/ 19 w 489"/>
                <a:gd name="T61" fmla="*/ 360 h 421"/>
                <a:gd name="T62" fmla="*/ 8 w 489"/>
                <a:gd name="T63" fmla="*/ 344 h 421"/>
                <a:gd name="T64" fmla="*/ 3 w 489"/>
                <a:gd name="T65" fmla="*/ 330 h 421"/>
                <a:gd name="T66" fmla="*/ 0 w 489"/>
                <a:gd name="T67" fmla="*/ 315 h 421"/>
                <a:gd name="T68" fmla="*/ 0 w 489"/>
                <a:gd name="T69" fmla="*/ 302 h 421"/>
                <a:gd name="T70" fmla="*/ 3 w 489"/>
                <a:gd name="T71" fmla="*/ 291 h 421"/>
                <a:gd name="T72" fmla="*/ 7 w 489"/>
                <a:gd name="T73" fmla="*/ 283 h 421"/>
                <a:gd name="T74" fmla="*/ 17 w 489"/>
                <a:gd name="T75" fmla="*/ 278 h 421"/>
                <a:gd name="T76" fmla="*/ 29 w 489"/>
                <a:gd name="T77" fmla="*/ 275 h 421"/>
                <a:gd name="T78" fmla="*/ 38 w 489"/>
                <a:gd name="T79" fmla="*/ 274 h 421"/>
                <a:gd name="T80" fmla="*/ 44 w 489"/>
                <a:gd name="T81" fmla="*/ 272 h 421"/>
                <a:gd name="T82" fmla="*/ 48 w 489"/>
                <a:gd name="T83" fmla="*/ 272 h 421"/>
                <a:gd name="T84" fmla="*/ 56 w 489"/>
                <a:gd name="T85" fmla="*/ 272 h 421"/>
                <a:gd name="T86" fmla="*/ 72 w 489"/>
                <a:gd name="T87" fmla="*/ 272 h 421"/>
                <a:gd name="T88" fmla="*/ 90 w 489"/>
                <a:gd name="T89" fmla="*/ 274 h 421"/>
                <a:gd name="T90" fmla="*/ 110 w 489"/>
                <a:gd name="T91" fmla="*/ 275 h 421"/>
                <a:gd name="T92" fmla="*/ 129 w 489"/>
                <a:gd name="T93" fmla="*/ 277 h 421"/>
                <a:gd name="T94" fmla="*/ 144 w 489"/>
                <a:gd name="T95" fmla="*/ 277 h 421"/>
                <a:gd name="T96" fmla="*/ 157 w 489"/>
                <a:gd name="T97" fmla="*/ 274 h 421"/>
                <a:gd name="T98" fmla="*/ 168 w 489"/>
                <a:gd name="T99" fmla="*/ 265 h 421"/>
                <a:gd name="T100" fmla="*/ 180 w 489"/>
                <a:gd name="T101" fmla="*/ 255 h 421"/>
                <a:gd name="T102" fmla="*/ 196 w 489"/>
                <a:gd name="T103" fmla="*/ 237 h 421"/>
                <a:gd name="T104" fmla="*/ 204 w 489"/>
                <a:gd name="T105" fmla="*/ 220 h 421"/>
                <a:gd name="T106" fmla="*/ 206 w 489"/>
                <a:gd name="T107" fmla="*/ 205 h 421"/>
                <a:gd name="T108" fmla="*/ 210 w 489"/>
                <a:gd name="T109" fmla="*/ 188 h 421"/>
                <a:gd name="T110" fmla="*/ 215 w 489"/>
                <a:gd name="T111" fmla="*/ 167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89" h="421">
                  <a:moveTo>
                    <a:pt x="222" y="152"/>
                  </a:moveTo>
                  <a:lnTo>
                    <a:pt x="230" y="140"/>
                  </a:lnTo>
                  <a:lnTo>
                    <a:pt x="242" y="128"/>
                  </a:lnTo>
                  <a:lnTo>
                    <a:pt x="256" y="115"/>
                  </a:lnTo>
                  <a:lnTo>
                    <a:pt x="273" y="101"/>
                  </a:lnTo>
                  <a:lnTo>
                    <a:pt x="291" y="87"/>
                  </a:lnTo>
                  <a:lnTo>
                    <a:pt x="311" y="73"/>
                  </a:lnTo>
                  <a:lnTo>
                    <a:pt x="330" y="57"/>
                  </a:lnTo>
                  <a:lnTo>
                    <a:pt x="351" y="43"/>
                  </a:lnTo>
                  <a:lnTo>
                    <a:pt x="368" y="30"/>
                  </a:lnTo>
                  <a:lnTo>
                    <a:pt x="386" y="17"/>
                  </a:lnTo>
                  <a:lnTo>
                    <a:pt x="402" y="6"/>
                  </a:lnTo>
                  <a:lnTo>
                    <a:pt x="416" y="0"/>
                  </a:lnTo>
                  <a:lnTo>
                    <a:pt x="429" y="0"/>
                  </a:lnTo>
                  <a:lnTo>
                    <a:pt x="440" y="2"/>
                  </a:lnTo>
                  <a:lnTo>
                    <a:pt x="449" y="7"/>
                  </a:lnTo>
                  <a:lnTo>
                    <a:pt x="459" y="17"/>
                  </a:lnTo>
                  <a:lnTo>
                    <a:pt x="467" y="26"/>
                  </a:lnTo>
                  <a:lnTo>
                    <a:pt x="473" y="39"/>
                  </a:lnTo>
                  <a:lnTo>
                    <a:pt x="480" y="52"/>
                  </a:lnTo>
                  <a:lnTo>
                    <a:pt x="485" y="68"/>
                  </a:lnTo>
                  <a:lnTo>
                    <a:pt x="489" y="74"/>
                  </a:lnTo>
                  <a:lnTo>
                    <a:pt x="484" y="89"/>
                  </a:lnTo>
                  <a:lnTo>
                    <a:pt x="476" y="108"/>
                  </a:lnTo>
                  <a:lnTo>
                    <a:pt x="465" y="130"/>
                  </a:lnTo>
                  <a:lnTo>
                    <a:pt x="452" y="152"/>
                  </a:lnTo>
                  <a:lnTo>
                    <a:pt x="435" y="177"/>
                  </a:lnTo>
                  <a:lnTo>
                    <a:pt x="415" y="202"/>
                  </a:lnTo>
                  <a:lnTo>
                    <a:pt x="392" y="230"/>
                  </a:lnTo>
                  <a:lnTo>
                    <a:pt x="368" y="256"/>
                  </a:lnTo>
                  <a:lnTo>
                    <a:pt x="341" y="282"/>
                  </a:lnTo>
                  <a:lnTo>
                    <a:pt x="311" y="307"/>
                  </a:lnTo>
                  <a:lnTo>
                    <a:pt x="284" y="330"/>
                  </a:lnTo>
                  <a:lnTo>
                    <a:pt x="262" y="345"/>
                  </a:lnTo>
                  <a:lnTo>
                    <a:pt x="247" y="356"/>
                  </a:lnTo>
                  <a:lnTo>
                    <a:pt x="235" y="360"/>
                  </a:lnTo>
                  <a:lnTo>
                    <a:pt x="227" y="364"/>
                  </a:lnTo>
                  <a:lnTo>
                    <a:pt x="222" y="365"/>
                  </a:lnTo>
                  <a:lnTo>
                    <a:pt x="219" y="364"/>
                  </a:lnTo>
                  <a:lnTo>
                    <a:pt x="217" y="364"/>
                  </a:lnTo>
                  <a:lnTo>
                    <a:pt x="217" y="364"/>
                  </a:lnTo>
                  <a:lnTo>
                    <a:pt x="217" y="365"/>
                  </a:lnTo>
                  <a:lnTo>
                    <a:pt x="215" y="369"/>
                  </a:lnTo>
                  <a:lnTo>
                    <a:pt x="209" y="375"/>
                  </a:lnTo>
                  <a:lnTo>
                    <a:pt x="200" y="382"/>
                  </a:lnTo>
                  <a:lnTo>
                    <a:pt x="190" y="389"/>
                  </a:lnTo>
                  <a:lnTo>
                    <a:pt x="178" y="396"/>
                  </a:lnTo>
                  <a:lnTo>
                    <a:pt x="166" y="403"/>
                  </a:lnTo>
                  <a:lnTo>
                    <a:pt x="153" y="410"/>
                  </a:lnTo>
                  <a:lnTo>
                    <a:pt x="141" y="415"/>
                  </a:lnTo>
                  <a:lnTo>
                    <a:pt x="130" y="420"/>
                  </a:lnTo>
                  <a:lnTo>
                    <a:pt x="121" y="421"/>
                  </a:lnTo>
                  <a:lnTo>
                    <a:pt x="110" y="421"/>
                  </a:lnTo>
                  <a:lnTo>
                    <a:pt x="99" y="420"/>
                  </a:lnTo>
                  <a:lnTo>
                    <a:pt x="88" y="418"/>
                  </a:lnTo>
                  <a:lnTo>
                    <a:pt x="76" y="414"/>
                  </a:lnTo>
                  <a:lnTo>
                    <a:pt x="63" y="409"/>
                  </a:lnTo>
                  <a:lnTo>
                    <a:pt x="53" y="401"/>
                  </a:lnTo>
                  <a:lnTo>
                    <a:pt x="42" y="393"/>
                  </a:lnTo>
                  <a:lnTo>
                    <a:pt x="32" y="384"/>
                  </a:lnTo>
                  <a:lnTo>
                    <a:pt x="25" y="372"/>
                  </a:lnTo>
                  <a:lnTo>
                    <a:pt x="19" y="360"/>
                  </a:lnTo>
                  <a:lnTo>
                    <a:pt x="12" y="350"/>
                  </a:lnTo>
                  <a:lnTo>
                    <a:pt x="8" y="344"/>
                  </a:lnTo>
                  <a:lnTo>
                    <a:pt x="5" y="337"/>
                  </a:lnTo>
                  <a:lnTo>
                    <a:pt x="3" y="330"/>
                  </a:lnTo>
                  <a:lnTo>
                    <a:pt x="1" y="324"/>
                  </a:lnTo>
                  <a:lnTo>
                    <a:pt x="0" y="315"/>
                  </a:lnTo>
                  <a:lnTo>
                    <a:pt x="0" y="308"/>
                  </a:lnTo>
                  <a:lnTo>
                    <a:pt x="0" y="302"/>
                  </a:lnTo>
                  <a:lnTo>
                    <a:pt x="1" y="296"/>
                  </a:lnTo>
                  <a:lnTo>
                    <a:pt x="3" y="291"/>
                  </a:lnTo>
                  <a:lnTo>
                    <a:pt x="5" y="287"/>
                  </a:lnTo>
                  <a:lnTo>
                    <a:pt x="7" y="283"/>
                  </a:lnTo>
                  <a:lnTo>
                    <a:pt x="12" y="281"/>
                  </a:lnTo>
                  <a:lnTo>
                    <a:pt x="17" y="278"/>
                  </a:lnTo>
                  <a:lnTo>
                    <a:pt x="23" y="277"/>
                  </a:lnTo>
                  <a:lnTo>
                    <a:pt x="29" y="275"/>
                  </a:lnTo>
                  <a:lnTo>
                    <a:pt x="34" y="275"/>
                  </a:lnTo>
                  <a:lnTo>
                    <a:pt x="38" y="274"/>
                  </a:lnTo>
                  <a:lnTo>
                    <a:pt x="42" y="272"/>
                  </a:lnTo>
                  <a:lnTo>
                    <a:pt x="44" y="272"/>
                  </a:lnTo>
                  <a:lnTo>
                    <a:pt x="47" y="272"/>
                  </a:lnTo>
                  <a:lnTo>
                    <a:pt x="48" y="272"/>
                  </a:lnTo>
                  <a:lnTo>
                    <a:pt x="50" y="272"/>
                  </a:lnTo>
                  <a:lnTo>
                    <a:pt x="56" y="272"/>
                  </a:lnTo>
                  <a:lnTo>
                    <a:pt x="63" y="272"/>
                  </a:lnTo>
                  <a:lnTo>
                    <a:pt x="72" y="272"/>
                  </a:lnTo>
                  <a:lnTo>
                    <a:pt x="80" y="272"/>
                  </a:lnTo>
                  <a:lnTo>
                    <a:pt x="90" y="274"/>
                  </a:lnTo>
                  <a:lnTo>
                    <a:pt x="100" y="275"/>
                  </a:lnTo>
                  <a:lnTo>
                    <a:pt x="110" y="275"/>
                  </a:lnTo>
                  <a:lnTo>
                    <a:pt x="121" y="277"/>
                  </a:lnTo>
                  <a:lnTo>
                    <a:pt x="129" y="277"/>
                  </a:lnTo>
                  <a:lnTo>
                    <a:pt x="137" y="277"/>
                  </a:lnTo>
                  <a:lnTo>
                    <a:pt x="144" y="277"/>
                  </a:lnTo>
                  <a:lnTo>
                    <a:pt x="150" y="276"/>
                  </a:lnTo>
                  <a:lnTo>
                    <a:pt x="157" y="274"/>
                  </a:lnTo>
                  <a:lnTo>
                    <a:pt x="163" y="270"/>
                  </a:lnTo>
                  <a:lnTo>
                    <a:pt x="168" y="265"/>
                  </a:lnTo>
                  <a:lnTo>
                    <a:pt x="174" y="261"/>
                  </a:lnTo>
                  <a:lnTo>
                    <a:pt x="180" y="255"/>
                  </a:lnTo>
                  <a:lnTo>
                    <a:pt x="187" y="247"/>
                  </a:lnTo>
                  <a:lnTo>
                    <a:pt x="196" y="237"/>
                  </a:lnTo>
                  <a:lnTo>
                    <a:pt x="200" y="228"/>
                  </a:lnTo>
                  <a:lnTo>
                    <a:pt x="204" y="220"/>
                  </a:lnTo>
                  <a:lnTo>
                    <a:pt x="206" y="213"/>
                  </a:lnTo>
                  <a:lnTo>
                    <a:pt x="206" y="205"/>
                  </a:lnTo>
                  <a:lnTo>
                    <a:pt x="208" y="197"/>
                  </a:lnTo>
                  <a:lnTo>
                    <a:pt x="210" y="188"/>
                  </a:lnTo>
                  <a:lnTo>
                    <a:pt x="211" y="178"/>
                  </a:lnTo>
                  <a:lnTo>
                    <a:pt x="215" y="167"/>
                  </a:lnTo>
                  <a:lnTo>
                    <a:pt x="222" y="152"/>
                  </a:lnTo>
                  <a:close/>
                </a:path>
              </a:pathLst>
            </a:custGeom>
            <a:solidFill>
              <a:srgbClr val="4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6" name="Freeform 314">
              <a:extLst>
                <a:ext uri="{FF2B5EF4-FFF2-40B4-BE49-F238E27FC236}">
                  <a16:creationId xmlns:a16="http://schemas.microsoft.com/office/drawing/2014/main" id="{D87E99D2-6D3B-4164-DD04-4372A7B3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" y="2331"/>
              <a:ext cx="145" cy="120"/>
            </a:xfrm>
            <a:custGeom>
              <a:avLst/>
              <a:gdLst>
                <a:gd name="T0" fmla="*/ 194 w 436"/>
                <a:gd name="T1" fmla="*/ 134 h 362"/>
                <a:gd name="T2" fmla="*/ 222 w 436"/>
                <a:gd name="T3" fmla="*/ 107 h 362"/>
                <a:gd name="T4" fmla="*/ 259 w 436"/>
                <a:gd name="T5" fmla="*/ 80 h 362"/>
                <a:gd name="T6" fmla="*/ 299 w 436"/>
                <a:gd name="T7" fmla="*/ 52 h 362"/>
                <a:gd name="T8" fmla="*/ 337 w 436"/>
                <a:gd name="T9" fmla="*/ 25 h 362"/>
                <a:gd name="T10" fmla="*/ 365 w 436"/>
                <a:gd name="T11" fmla="*/ 6 h 362"/>
                <a:gd name="T12" fmla="*/ 387 w 436"/>
                <a:gd name="T13" fmla="*/ 0 h 362"/>
                <a:gd name="T14" fmla="*/ 404 w 436"/>
                <a:gd name="T15" fmla="*/ 6 h 362"/>
                <a:gd name="T16" fmla="*/ 418 w 436"/>
                <a:gd name="T17" fmla="*/ 22 h 362"/>
                <a:gd name="T18" fmla="*/ 429 w 436"/>
                <a:gd name="T19" fmla="*/ 43 h 362"/>
                <a:gd name="T20" fmla="*/ 436 w 436"/>
                <a:gd name="T21" fmla="*/ 60 h 362"/>
                <a:gd name="T22" fmla="*/ 423 w 436"/>
                <a:gd name="T23" fmla="*/ 91 h 362"/>
                <a:gd name="T24" fmla="*/ 396 w 436"/>
                <a:gd name="T25" fmla="*/ 131 h 362"/>
                <a:gd name="T26" fmla="*/ 356 w 436"/>
                <a:gd name="T27" fmla="*/ 178 h 362"/>
                <a:gd name="T28" fmla="*/ 310 w 436"/>
                <a:gd name="T29" fmla="*/ 226 h 362"/>
                <a:gd name="T30" fmla="*/ 261 w 436"/>
                <a:gd name="T31" fmla="*/ 270 h 362"/>
                <a:gd name="T32" fmla="*/ 219 w 436"/>
                <a:gd name="T33" fmla="*/ 301 h 362"/>
                <a:gd name="T34" fmla="*/ 197 w 436"/>
                <a:gd name="T35" fmla="*/ 314 h 362"/>
                <a:gd name="T36" fmla="*/ 186 w 436"/>
                <a:gd name="T37" fmla="*/ 317 h 362"/>
                <a:gd name="T38" fmla="*/ 181 w 436"/>
                <a:gd name="T39" fmla="*/ 316 h 362"/>
                <a:gd name="T40" fmla="*/ 180 w 436"/>
                <a:gd name="T41" fmla="*/ 316 h 362"/>
                <a:gd name="T42" fmla="*/ 174 w 436"/>
                <a:gd name="T43" fmla="*/ 324 h 362"/>
                <a:gd name="T44" fmla="*/ 159 w 436"/>
                <a:gd name="T45" fmla="*/ 336 h 362"/>
                <a:gd name="T46" fmla="*/ 138 w 436"/>
                <a:gd name="T47" fmla="*/ 348 h 362"/>
                <a:gd name="T48" fmla="*/ 118 w 436"/>
                <a:gd name="T49" fmla="*/ 357 h 362"/>
                <a:gd name="T50" fmla="*/ 100 w 436"/>
                <a:gd name="T51" fmla="*/ 362 h 362"/>
                <a:gd name="T52" fmla="*/ 84 w 436"/>
                <a:gd name="T53" fmla="*/ 361 h 362"/>
                <a:gd name="T54" fmla="*/ 64 w 436"/>
                <a:gd name="T55" fmla="*/ 356 h 362"/>
                <a:gd name="T56" fmla="*/ 44 w 436"/>
                <a:gd name="T57" fmla="*/ 345 h 362"/>
                <a:gd name="T58" fmla="*/ 28 w 436"/>
                <a:gd name="T59" fmla="*/ 331 h 362"/>
                <a:gd name="T60" fmla="*/ 17 w 436"/>
                <a:gd name="T61" fmla="*/ 312 h 362"/>
                <a:gd name="T62" fmla="*/ 8 w 436"/>
                <a:gd name="T63" fmla="*/ 299 h 362"/>
                <a:gd name="T64" fmla="*/ 2 w 436"/>
                <a:gd name="T65" fmla="*/ 288 h 362"/>
                <a:gd name="T66" fmla="*/ 0 w 436"/>
                <a:gd name="T67" fmla="*/ 276 h 362"/>
                <a:gd name="T68" fmla="*/ 1 w 436"/>
                <a:gd name="T69" fmla="*/ 264 h 362"/>
                <a:gd name="T70" fmla="*/ 2 w 436"/>
                <a:gd name="T71" fmla="*/ 256 h 362"/>
                <a:gd name="T72" fmla="*/ 7 w 436"/>
                <a:gd name="T73" fmla="*/ 250 h 362"/>
                <a:gd name="T74" fmla="*/ 14 w 436"/>
                <a:gd name="T75" fmla="*/ 245 h 362"/>
                <a:gd name="T76" fmla="*/ 24 w 436"/>
                <a:gd name="T77" fmla="*/ 243 h 362"/>
                <a:gd name="T78" fmla="*/ 32 w 436"/>
                <a:gd name="T79" fmla="*/ 242 h 362"/>
                <a:gd name="T80" fmla="*/ 38 w 436"/>
                <a:gd name="T81" fmla="*/ 241 h 362"/>
                <a:gd name="T82" fmla="*/ 41 w 436"/>
                <a:gd name="T83" fmla="*/ 241 h 362"/>
                <a:gd name="T84" fmla="*/ 48 w 436"/>
                <a:gd name="T85" fmla="*/ 241 h 362"/>
                <a:gd name="T86" fmla="*/ 60 w 436"/>
                <a:gd name="T87" fmla="*/ 241 h 362"/>
                <a:gd name="T88" fmla="*/ 75 w 436"/>
                <a:gd name="T89" fmla="*/ 242 h 362"/>
                <a:gd name="T90" fmla="*/ 92 w 436"/>
                <a:gd name="T91" fmla="*/ 243 h 362"/>
                <a:gd name="T92" fmla="*/ 107 w 436"/>
                <a:gd name="T93" fmla="*/ 245 h 362"/>
                <a:gd name="T94" fmla="*/ 120 w 436"/>
                <a:gd name="T95" fmla="*/ 245 h 362"/>
                <a:gd name="T96" fmla="*/ 131 w 436"/>
                <a:gd name="T97" fmla="*/ 242 h 362"/>
                <a:gd name="T98" fmla="*/ 141 w 436"/>
                <a:gd name="T99" fmla="*/ 235 h 362"/>
                <a:gd name="T100" fmla="*/ 151 w 436"/>
                <a:gd name="T101" fmla="*/ 226 h 362"/>
                <a:gd name="T102" fmla="*/ 162 w 436"/>
                <a:gd name="T103" fmla="*/ 212 h 362"/>
                <a:gd name="T104" fmla="*/ 169 w 436"/>
                <a:gd name="T105" fmla="*/ 198 h 362"/>
                <a:gd name="T106" fmla="*/ 172 w 436"/>
                <a:gd name="T107" fmla="*/ 186 h 362"/>
                <a:gd name="T108" fmla="*/ 173 w 436"/>
                <a:gd name="T109" fmla="*/ 172 h 362"/>
                <a:gd name="T110" fmla="*/ 179 w 436"/>
                <a:gd name="T111" fmla="*/ 154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36" h="362">
                  <a:moveTo>
                    <a:pt x="185" y="143"/>
                  </a:moveTo>
                  <a:lnTo>
                    <a:pt x="194" y="134"/>
                  </a:lnTo>
                  <a:lnTo>
                    <a:pt x="206" y="122"/>
                  </a:lnTo>
                  <a:lnTo>
                    <a:pt x="222" y="107"/>
                  </a:lnTo>
                  <a:lnTo>
                    <a:pt x="241" y="94"/>
                  </a:lnTo>
                  <a:lnTo>
                    <a:pt x="259" y="80"/>
                  </a:lnTo>
                  <a:lnTo>
                    <a:pt x="280" y="65"/>
                  </a:lnTo>
                  <a:lnTo>
                    <a:pt x="299" y="52"/>
                  </a:lnTo>
                  <a:lnTo>
                    <a:pt x="318" y="37"/>
                  </a:lnTo>
                  <a:lnTo>
                    <a:pt x="337" y="25"/>
                  </a:lnTo>
                  <a:lnTo>
                    <a:pt x="352" y="13"/>
                  </a:lnTo>
                  <a:lnTo>
                    <a:pt x="365" y="6"/>
                  </a:lnTo>
                  <a:lnTo>
                    <a:pt x="377" y="0"/>
                  </a:lnTo>
                  <a:lnTo>
                    <a:pt x="387" y="0"/>
                  </a:lnTo>
                  <a:lnTo>
                    <a:pt x="397" y="2"/>
                  </a:lnTo>
                  <a:lnTo>
                    <a:pt x="404" y="6"/>
                  </a:lnTo>
                  <a:lnTo>
                    <a:pt x="412" y="13"/>
                  </a:lnTo>
                  <a:lnTo>
                    <a:pt x="418" y="22"/>
                  </a:lnTo>
                  <a:lnTo>
                    <a:pt x="424" y="33"/>
                  </a:lnTo>
                  <a:lnTo>
                    <a:pt x="429" y="43"/>
                  </a:lnTo>
                  <a:lnTo>
                    <a:pt x="434" y="55"/>
                  </a:lnTo>
                  <a:lnTo>
                    <a:pt x="436" y="60"/>
                  </a:lnTo>
                  <a:lnTo>
                    <a:pt x="432" y="73"/>
                  </a:lnTo>
                  <a:lnTo>
                    <a:pt x="423" y="91"/>
                  </a:lnTo>
                  <a:lnTo>
                    <a:pt x="411" y="110"/>
                  </a:lnTo>
                  <a:lnTo>
                    <a:pt x="396" y="131"/>
                  </a:lnTo>
                  <a:lnTo>
                    <a:pt x="378" y="154"/>
                  </a:lnTo>
                  <a:lnTo>
                    <a:pt x="356" y="178"/>
                  </a:lnTo>
                  <a:lnTo>
                    <a:pt x="335" y="201"/>
                  </a:lnTo>
                  <a:lnTo>
                    <a:pt x="310" y="226"/>
                  </a:lnTo>
                  <a:lnTo>
                    <a:pt x="286" y="249"/>
                  </a:lnTo>
                  <a:lnTo>
                    <a:pt x="261" y="270"/>
                  </a:lnTo>
                  <a:lnTo>
                    <a:pt x="237" y="288"/>
                  </a:lnTo>
                  <a:lnTo>
                    <a:pt x="219" y="301"/>
                  </a:lnTo>
                  <a:lnTo>
                    <a:pt x="206" y="310"/>
                  </a:lnTo>
                  <a:lnTo>
                    <a:pt x="197" y="314"/>
                  </a:lnTo>
                  <a:lnTo>
                    <a:pt x="190" y="316"/>
                  </a:lnTo>
                  <a:lnTo>
                    <a:pt x="186" y="317"/>
                  </a:lnTo>
                  <a:lnTo>
                    <a:pt x="184" y="316"/>
                  </a:lnTo>
                  <a:lnTo>
                    <a:pt x="181" y="316"/>
                  </a:lnTo>
                  <a:lnTo>
                    <a:pt x="180" y="316"/>
                  </a:lnTo>
                  <a:lnTo>
                    <a:pt x="180" y="316"/>
                  </a:lnTo>
                  <a:lnTo>
                    <a:pt x="178" y="319"/>
                  </a:lnTo>
                  <a:lnTo>
                    <a:pt x="174" y="324"/>
                  </a:lnTo>
                  <a:lnTo>
                    <a:pt x="167" y="329"/>
                  </a:lnTo>
                  <a:lnTo>
                    <a:pt x="159" y="336"/>
                  </a:lnTo>
                  <a:lnTo>
                    <a:pt x="148" y="342"/>
                  </a:lnTo>
                  <a:lnTo>
                    <a:pt x="138" y="348"/>
                  </a:lnTo>
                  <a:lnTo>
                    <a:pt x="128" y="353"/>
                  </a:lnTo>
                  <a:lnTo>
                    <a:pt x="118" y="357"/>
                  </a:lnTo>
                  <a:lnTo>
                    <a:pt x="109" y="361"/>
                  </a:lnTo>
                  <a:lnTo>
                    <a:pt x="100" y="362"/>
                  </a:lnTo>
                  <a:lnTo>
                    <a:pt x="92" y="362"/>
                  </a:lnTo>
                  <a:lnTo>
                    <a:pt x="84" y="361"/>
                  </a:lnTo>
                  <a:lnTo>
                    <a:pt x="74" y="358"/>
                  </a:lnTo>
                  <a:lnTo>
                    <a:pt x="64" y="356"/>
                  </a:lnTo>
                  <a:lnTo>
                    <a:pt x="54" y="351"/>
                  </a:lnTo>
                  <a:lnTo>
                    <a:pt x="44" y="345"/>
                  </a:lnTo>
                  <a:lnTo>
                    <a:pt x="36" y="339"/>
                  </a:lnTo>
                  <a:lnTo>
                    <a:pt x="28" y="331"/>
                  </a:lnTo>
                  <a:lnTo>
                    <a:pt x="22" y="323"/>
                  </a:lnTo>
                  <a:lnTo>
                    <a:pt x="17" y="312"/>
                  </a:lnTo>
                  <a:lnTo>
                    <a:pt x="11" y="304"/>
                  </a:lnTo>
                  <a:lnTo>
                    <a:pt x="8" y="299"/>
                  </a:lnTo>
                  <a:lnTo>
                    <a:pt x="5" y="294"/>
                  </a:lnTo>
                  <a:lnTo>
                    <a:pt x="2" y="288"/>
                  </a:lnTo>
                  <a:lnTo>
                    <a:pt x="1" y="282"/>
                  </a:lnTo>
                  <a:lnTo>
                    <a:pt x="0" y="276"/>
                  </a:lnTo>
                  <a:lnTo>
                    <a:pt x="0" y="270"/>
                  </a:lnTo>
                  <a:lnTo>
                    <a:pt x="1" y="264"/>
                  </a:lnTo>
                  <a:lnTo>
                    <a:pt x="2" y="260"/>
                  </a:lnTo>
                  <a:lnTo>
                    <a:pt x="2" y="256"/>
                  </a:lnTo>
                  <a:lnTo>
                    <a:pt x="5" y="253"/>
                  </a:lnTo>
                  <a:lnTo>
                    <a:pt x="7" y="250"/>
                  </a:lnTo>
                  <a:lnTo>
                    <a:pt x="11" y="248"/>
                  </a:lnTo>
                  <a:lnTo>
                    <a:pt x="14" y="245"/>
                  </a:lnTo>
                  <a:lnTo>
                    <a:pt x="19" y="244"/>
                  </a:lnTo>
                  <a:lnTo>
                    <a:pt x="24" y="243"/>
                  </a:lnTo>
                  <a:lnTo>
                    <a:pt x="29" y="242"/>
                  </a:lnTo>
                  <a:lnTo>
                    <a:pt x="32" y="242"/>
                  </a:lnTo>
                  <a:lnTo>
                    <a:pt x="36" y="242"/>
                  </a:lnTo>
                  <a:lnTo>
                    <a:pt x="38" y="241"/>
                  </a:lnTo>
                  <a:lnTo>
                    <a:pt x="39" y="241"/>
                  </a:lnTo>
                  <a:lnTo>
                    <a:pt x="41" y="241"/>
                  </a:lnTo>
                  <a:lnTo>
                    <a:pt x="43" y="241"/>
                  </a:lnTo>
                  <a:lnTo>
                    <a:pt x="48" y="241"/>
                  </a:lnTo>
                  <a:lnTo>
                    <a:pt x="54" y="241"/>
                  </a:lnTo>
                  <a:lnTo>
                    <a:pt x="60" y="241"/>
                  </a:lnTo>
                  <a:lnTo>
                    <a:pt x="68" y="242"/>
                  </a:lnTo>
                  <a:lnTo>
                    <a:pt x="75" y="242"/>
                  </a:lnTo>
                  <a:lnTo>
                    <a:pt x="84" y="242"/>
                  </a:lnTo>
                  <a:lnTo>
                    <a:pt x="92" y="243"/>
                  </a:lnTo>
                  <a:lnTo>
                    <a:pt x="100" y="244"/>
                  </a:lnTo>
                  <a:lnTo>
                    <a:pt x="107" y="245"/>
                  </a:lnTo>
                  <a:lnTo>
                    <a:pt x="115" y="245"/>
                  </a:lnTo>
                  <a:lnTo>
                    <a:pt x="120" y="245"/>
                  </a:lnTo>
                  <a:lnTo>
                    <a:pt x="126" y="243"/>
                  </a:lnTo>
                  <a:lnTo>
                    <a:pt x="131" y="242"/>
                  </a:lnTo>
                  <a:lnTo>
                    <a:pt x="136" y="240"/>
                  </a:lnTo>
                  <a:lnTo>
                    <a:pt x="141" y="235"/>
                  </a:lnTo>
                  <a:lnTo>
                    <a:pt x="145" y="231"/>
                  </a:lnTo>
                  <a:lnTo>
                    <a:pt x="151" y="226"/>
                  </a:lnTo>
                  <a:lnTo>
                    <a:pt x="156" y="220"/>
                  </a:lnTo>
                  <a:lnTo>
                    <a:pt x="162" y="212"/>
                  </a:lnTo>
                  <a:lnTo>
                    <a:pt x="167" y="205"/>
                  </a:lnTo>
                  <a:lnTo>
                    <a:pt x="169" y="198"/>
                  </a:lnTo>
                  <a:lnTo>
                    <a:pt x="171" y="191"/>
                  </a:lnTo>
                  <a:lnTo>
                    <a:pt x="172" y="186"/>
                  </a:lnTo>
                  <a:lnTo>
                    <a:pt x="173" y="179"/>
                  </a:lnTo>
                  <a:lnTo>
                    <a:pt x="173" y="172"/>
                  </a:lnTo>
                  <a:lnTo>
                    <a:pt x="175" y="163"/>
                  </a:lnTo>
                  <a:lnTo>
                    <a:pt x="179" y="154"/>
                  </a:lnTo>
                  <a:lnTo>
                    <a:pt x="185" y="143"/>
                  </a:lnTo>
                  <a:close/>
                </a:path>
              </a:pathLst>
            </a:custGeom>
            <a:solidFill>
              <a:srgbClr val="4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7" name="Freeform 315">
              <a:extLst>
                <a:ext uri="{FF2B5EF4-FFF2-40B4-BE49-F238E27FC236}">
                  <a16:creationId xmlns:a16="http://schemas.microsoft.com/office/drawing/2014/main" id="{B2010FFA-61E6-4D24-C812-E8A6A41FC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3" y="2345"/>
              <a:ext cx="127" cy="101"/>
            </a:xfrm>
            <a:custGeom>
              <a:avLst/>
              <a:gdLst>
                <a:gd name="T0" fmla="*/ 5 w 383"/>
                <a:gd name="T1" fmla="*/ 254 h 303"/>
                <a:gd name="T2" fmla="*/ 2 w 383"/>
                <a:gd name="T3" fmla="*/ 245 h 303"/>
                <a:gd name="T4" fmla="*/ 0 w 383"/>
                <a:gd name="T5" fmla="*/ 236 h 303"/>
                <a:gd name="T6" fmla="*/ 0 w 383"/>
                <a:gd name="T7" fmla="*/ 228 h 303"/>
                <a:gd name="T8" fmla="*/ 2 w 383"/>
                <a:gd name="T9" fmla="*/ 220 h 303"/>
                <a:gd name="T10" fmla="*/ 5 w 383"/>
                <a:gd name="T11" fmla="*/ 217 h 303"/>
                <a:gd name="T12" fmla="*/ 11 w 383"/>
                <a:gd name="T13" fmla="*/ 213 h 303"/>
                <a:gd name="T14" fmla="*/ 18 w 383"/>
                <a:gd name="T15" fmla="*/ 212 h 303"/>
                <a:gd name="T16" fmla="*/ 25 w 383"/>
                <a:gd name="T17" fmla="*/ 210 h 303"/>
                <a:gd name="T18" fmla="*/ 30 w 383"/>
                <a:gd name="T19" fmla="*/ 210 h 303"/>
                <a:gd name="T20" fmla="*/ 31 w 383"/>
                <a:gd name="T21" fmla="*/ 210 h 303"/>
                <a:gd name="T22" fmla="*/ 37 w 383"/>
                <a:gd name="T23" fmla="*/ 210 h 303"/>
                <a:gd name="T24" fmla="*/ 47 w 383"/>
                <a:gd name="T25" fmla="*/ 210 h 303"/>
                <a:gd name="T26" fmla="*/ 59 w 383"/>
                <a:gd name="T27" fmla="*/ 210 h 303"/>
                <a:gd name="T28" fmla="*/ 73 w 383"/>
                <a:gd name="T29" fmla="*/ 212 h 303"/>
                <a:gd name="T30" fmla="*/ 85 w 383"/>
                <a:gd name="T31" fmla="*/ 212 h 303"/>
                <a:gd name="T32" fmla="*/ 95 w 383"/>
                <a:gd name="T33" fmla="*/ 212 h 303"/>
                <a:gd name="T34" fmla="*/ 103 w 383"/>
                <a:gd name="T35" fmla="*/ 210 h 303"/>
                <a:gd name="T36" fmla="*/ 111 w 383"/>
                <a:gd name="T37" fmla="*/ 205 h 303"/>
                <a:gd name="T38" fmla="*/ 120 w 383"/>
                <a:gd name="T39" fmla="*/ 199 h 303"/>
                <a:gd name="T40" fmla="*/ 129 w 383"/>
                <a:gd name="T41" fmla="*/ 187 h 303"/>
                <a:gd name="T42" fmla="*/ 134 w 383"/>
                <a:gd name="T43" fmla="*/ 176 h 303"/>
                <a:gd name="T44" fmla="*/ 135 w 383"/>
                <a:gd name="T45" fmla="*/ 166 h 303"/>
                <a:gd name="T46" fmla="*/ 135 w 383"/>
                <a:gd name="T47" fmla="*/ 155 h 303"/>
                <a:gd name="T48" fmla="*/ 141 w 383"/>
                <a:gd name="T49" fmla="*/ 142 h 303"/>
                <a:gd name="T50" fmla="*/ 155 w 383"/>
                <a:gd name="T51" fmla="*/ 127 h 303"/>
                <a:gd name="T52" fmla="*/ 186 w 383"/>
                <a:gd name="T53" fmla="*/ 102 h 303"/>
                <a:gd name="T54" fmla="*/ 226 w 383"/>
                <a:gd name="T55" fmla="*/ 73 h 303"/>
                <a:gd name="T56" fmla="*/ 267 w 383"/>
                <a:gd name="T57" fmla="*/ 46 h 303"/>
                <a:gd name="T58" fmla="*/ 302 w 383"/>
                <a:gd name="T59" fmla="*/ 21 h 303"/>
                <a:gd name="T60" fmla="*/ 326 w 383"/>
                <a:gd name="T61" fmla="*/ 5 h 303"/>
                <a:gd name="T62" fmla="*/ 344 w 383"/>
                <a:gd name="T63" fmla="*/ 0 h 303"/>
                <a:gd name="T64" fmla="*/ 358 w 383"/>
                <a:gd name="T65" fmla="*/ 5 h 303"/>
                <a:gd name="T66" fmla="*/ 369 w 383"/>
                <a:gd name="T67" fmla="*/ 18 h 303"/>
                <a:gd name="T68" fmla="*/ 377 w 383"/>
                <a:gd name="T69" fmla="*/ 35 h 303"/>
                <a:gd name="T70" fmla="*/ 383 w 383"/>
                <a:gd name="T71" fmla="*/ 47 h 303"/>
                <a:gd name="T72" fmla="*/ 369 w 383"/>
                <a:gd name="T73" fmla="*/ 73 h 303"/>
                <a:gd name="T74" fmla="*/ 338 w 383"/>
                <a:gd name="T75" fmla="*/ 111 h 303"/>
                <a:gd name="T76" fmla="*/ 297 w 383"/>
                <a:gd name="T77" fmla="*/ 154 h 303"/>
                <a:gd name="T78" fmla="*/ 251 w 383"/>
                <a:gd name="T79" fmla="*/ 198 h 303"/>
                <a:gd name="T80" fmla="*/ 208 w 383"/>
                <a:gd name="T81" fmla="*/ 234 h 303"/>
                <a:gd name="T82" fmla="*/ 176 w 383"/>
                <a:gd name="T83" fmla="*/ 257 h 303"/>
                <a:gd name="T84" fmla="*/ 157 w 383"/>
                <a:gd name="T85" fmla="*/ 267 h 303"/>
                <a:gd name="T86" fmla="*/ 147 w 383"/>
                <a:gd name="T87" fmla="*/ 268 h 303"/>
                <a:gd name="T88" fmla="*/ 143 w 383"/>
                <a:gd name="T89" fmla="*/ 267 h 303"/>
                <a:gd name="T90" fmla="*/ 142 w 383"/>
                <a:gd name="T91" fmla="*/ 268 h 303"/>
                <a:gd name="T92" fmla="*/ 138 w 383"/>
                <a:gd name="T93" fmla="*/ 274 h 303"/>
                <a:gd name="T94" fmla="*/ 126 w 383"/>
                <a:gd name="T95" fmla="*/ 281 h 303"/>
                <a:gd name="T96" fmla="*/ 110 w 383"/>
                <a:gd name="T97" fmla="*/ 292 h 303"/>
                <a:gd name="T98" fmla="*/ 93 w 383"/>
                <a:gd name="T99" fmla="*/ 299 h 303"/>
                <a:gd name="T100" fmla="*/ 79 w 383"/>
                <a:gd name="T101" fmla="*/ 303 h 303"/>
                <a:gd name="T102" fmla="*/ 66 w 383"/>
                <a:gd name="T103" fmla="*/ 301 h 303"/>
                <a:gd name="T104" fmla="*/ 51 w 383"/>
                <a:gd name="T105" fmla="*/ 299 h 303"/>
                <a:gd name="T106" fmla="*/ 35 w 383"/>
                <a:gd name="T107" fmla="*/ 289 h 303"/>
                <a:gd name="T108" fmla="*/ 22 w 383"/>
                <a:gd name="T109" fmla="*/ 279 h 303"/>
                <a:gd name="T110" fmla="*/ 12 w 383"/>
                <a:gd name="T111" fmla="*/ 26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83" h="303">
                  <a:moveTo>
                    <a:pt x="9" y="257"/>
                  </a:moveTo>
                  <a:lnTo>
                    <a:pt x="5" y="254"/>
                  </a:lnTo>
                  <a:lnTo>
                    <a:pt x="3" y="249"/>
                  </a:lnTo>
                  <a:lnTo>
                    <a:pt x="2" y="245"/>
                  </a:lnTo>
                  <a:lnTo>
                    <a:pt x="0" y="242"/>
                  </a:lnTo>
                  <a:lnTo>
                    <a:pt x="0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0" y="224"/>
                  </a:lnTo>
                  <a:lnTo>
                    <a:pt x="2" y="220"/>
                  </a:lnTo>
                  <a:lnTo>
                    <a:pt x="3" y="218"/>
                  </a:lnTo>
                  <a:lnTo>
                    <a:pt x="5" y="217"/>
                  </a:lnTo>
                  <a:lnTo>
                    <a:pt x="8" y="215"/>
                  </a:lnTo>
                  <a:lnTo>
                    <a:pt x="11" y="213"/>
                  </a:lnTo>
                  <a:lnTo>
                    <a:pt x="15" y="212"/>
                  </a:lnTo>
                  <a:lnTo>
                    <a:pt x="18" y="212"/>
                  </a:lnTo>
                  <a:lnTo>
                    <a:pt x="22" y="211"/>
                  </a:lnTo>
                  <a:lnTo>
                    <a:pt x="25" y="210"/>
                  </a:lnTo>
                  <a:lnTo>
                    <a:pt x="28" y="210"/>
                  </a:lnTo>
                  <a:lnTo>
                    <a:pt x="30" y="210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4" y="210"/>
                  </a:lnTo>
                  <a:lnTo>
                    <a:pt x="37" y="210"/>
                  </a:lnTo>
                  <a:lnTo>
                    <a:pt x="41" y="210"/>
                  </a:lnTo>
                  <a:lnTo>
                    <a:pt x="47" y="210"/>
                  </a:lnTo>
                  <a:lnTo>
                    <a:pt x="53" y="210"/>
                  </a:lnTo>
                  <a:lnTo>
                    <a:pt x="59" y="210"/>
                  </a:lnTo>
                  <a:lnTo>
                    <a:pt x="66" y="211"/>
                  </a:lnTo>
                  <a:lnTo>
                    <a:pt x="73" y="212"/>
                  </a:lnTo>
                  <a:lnTo>
                    <a:pt x="79" y="212"/>
                  </a:lnTo>
                  <a:lnTo>
                    <a:pt x="85" y="212"/>
                  </a:lnTo>
                  <a:lnTo>
                    <a:pt x="91" y="213"/>
                  </a:lnTo>
                  <a:lnTo>
                    <a:pt x="95" y="212"/>
                  </a:lnTo>
                  <a:lnTo>
                    <a:pt x="99" y="212"/>
                  </a:lnTo>
                  <a:lnTo>
                    <a:pt x="103" y="210"/>
                  </a:lnTo>
                  <a:lnTo>
                    <a:pt x="108" y="209"/>
                  </a:lnTo>
                  <a:lnTo>
                    <a:pt x="111" y="205"/>
                  </a:lnTo>
                  <a:lnTo>
                    <a:pt x="115" y="201"/>
                  </a:lnTo>
                  <a:lnTo>
                    <a:pt x="120" y="199"/>
                  </a:lnTo>
                  <a:lnTo>
                    <a:pt x="123" y="193"/>
                  </a:lnTo>
                  <a:lnTo>
                    <a:pt x="129" y="187"/>
                  </a:lnTo>
                  <a:lnTo>
                    <a:pt x="132" y="181"/>
                  </a:lnTo>
                  <a:lnTo>
                    <a:pt x="134" y="176"/>
                  </a:lnTo>
                  <a:lnTo>
                    <a:pt x="135" y="172"/>
                  </a:lnTo>
                  <a:lnTo>
                    <a:pt x="135" y="166"/>
                  </a:lnTo>
                  <a:lnTo>
                    <a:pt x="135" y="161"/>
                  </a:lnTo>
                  <a:lnTo>
                    <a:pt x="135" y="155"/>
                  </a:lnTo>
                  <a:lnTo>
                    <a:pt x="138" y="149"/>
                  </a:lnTo>
                  <a:lnTo>
                    <a:pt x="141" y="142"/>
                  </a:lnTo>
                  <a:lnTo>
                    <a:pt x="146" y="135"/>
                  </a:lnTo>
                  <a:lnTo>
                    <a:pt x="155" y="127"/>
                  </a:lnTo>
                  <a:lnTo>
                    <a:pt x="169" y="115"/>
                  </a:lnTo>
                  <a:lnTo>
                    <a:pt x="186" y="102"/>
                  </a:lnTo>
                  <a:lnTo>
                    <a:pt x="205" y="88"/>
                  </a:lnTo>
                  <a:lnTo>
                    <a:pt x="226" y="73"/>
                  </a:lnTo>
                  <a:lnTo>
                    <a:pt x="246" y="59"/>
                  </a:lnTo>
                  <a:lnTo>
                    <a:pt x="267" y="46"/>
                  </a:lnTo>
                  <a:lnTo>
                    <a:pt x="287" y="33"/>
                  </a:lnTo>
                  <a:lnTo>
                    <a:pt x="302" y="21"/>
                  </a:lnTo>
                  <a:lnTo>
                    <a:pt x="315" y="11"/>
                  </a:lnTo>
                  <a:lnTo>
                    <a:pt x="326" y="5"/>
                  </a:lnTo>
                  <a:lnTo>
                    <a:pt x="334" y="2"/>
                  </a:lnTo>
                  <a:lnTo>
                    <a:pt x="344" y="0"/>
                  </a:lnTo>
                  <a:lnTo>
                    <a:pt x="351" y="3"/>
                  </a:lnTo>
                  <a:lnTo>
                    <a:pt x="358" y="5"/>
                  </a:lnTo>
                  <a:lnTo>
                    <a:pt x="364" y="11"/>
                  </a:lnTo>
                  <a:lnTo>
                    <a:pt x="369" y="18"/>
                  </a:lnTo>
                  <a:lnTo>
                    <a:pt x="374" y="25"/>
                  </a:lnTo>
                  <a:lnTo>
                    <a:pt x="377" y="35"/>
                  </a:lnTo>
                  <a:lnTo>
                    <a:pt x="381" y="43"/>
                  </a:lnTo>
                  <a:lnTo>
                    <a:pt x="383" y="47"/>
                  </a:lnTo>
                  <a:lnTo>
                    <a:pt x="378" y="59"/>
                  </a:lnTo>
                  <a:lnTo>
                    <a:pt x="369" y="73"/>
                  </a:lnTo>
                  <a:lnTo>
                    <a:pt x="356" y="91"/>
                  </a:lnTo>
                  <a:lnTo>
                    <a:pt x="338" y="111"/>
                  </a:lnTo>
                  <a:lnTo>
                    <a:pt x="319" y="132"/>
                  </a:lnTo>
                  <a:lnTo>
                    <a:pt x="297" y="154"/>
                  </a:lnTo>
                  <a:lnTo>
                    <a:pt x="275" y="176"/>
                  </a:lnTo>
                  <a:lnTo>
                    <a:pt x="251" y="198"/>
                  </a:lnTo>
                  <a:lnTo>
                    <a:pt x="229" y="217"/>
                  </a:lnTo>
                  <a:lnTo>
                    <a:pt x="208" y="234"/>
                  </a:lnTo>
                  <a:lnTo>
                    <a:pt x="190" y="248"/>
                  </a:lnTo>
                  <a:lnTo>
                    <a:pt x="176" y="257"/>
                  </a:lnTo>
                  <a:lnTo>
                    <a:pt x="164" y="263"/>
                  </a:lnTo>
                  <a:lnTo>
                    <a:pt x="157" y="267"/>
                  </a:lnTo>
                  <a:lnTo>
                    <a:pt x="152" y="268"/>
                  </a:lnTo>
                  <a:lnTo>
                    <a:pt x="147" y="268"/>
                  </a:lnTo>
                  <a:lnTo>
                    <a:pt x="146" y="268"/>
                  </a:lnTo>
                  <a:lnTo>
                    <a:pt x="143" y="267"/>
                  </a:lnTo>
                  <a:lnTo>
                    <a:pt x="142" y="266"/>
                  </a:lnTo>
                  <a:lnTo>
                    <a:pt x="142" y="268"/>
                  </a:lnTo>
                  <a:lnTo>
                    <a:pt x="141" y="270"/>
                  </a:lnTo>
                  <a:lnTo>
                    <a:pt x="138" y="274"/>
                  </a:lnTo>
                  <a:lnTo>
                    <a:pt x="132" y="278"/>
                  </a:lnTo>
                  <a:lnTo>
                    <a:pt x="126" y="281"/>
                  </a:lnTo>
                  <a:lnTo>
                    <a:pt x="117" y="287"/>
                  </a:lnTo>
                  <a:lnTo>
                    <a:pt x="110" y="292"/>
                  </a:lnTo>
                  <a:lnTo>
                    <a:pt x="101" y="295"/>
                  </a:lnTo>
                  <a:lnTo>
                    <a:pt x="93" y="299"/>
                  </a:lnTo>
                  <a:lnTo>
                    <a:pt x="86" y="301"/>
                  </a:lnTo>
                  <a:lnTo>
                    <a:pt x="79" y="303"/>
                  </a:lnTo>
                  <a:lnTo>
                    <a:pt x="73" y="303"/>
                  </a:lnTo>
                  <a:lnTo>
                    <a:pt x="66" y="301"/>
                  </a:lnTo>
                  <a:lnTo>
                    <a:pt x="58" y="300"/>
                  </a:lnTo>
                  <a:lnTo>
                    <a:pt x="51" y="299"/>
                  </a:lnTo>
                  <a:lnTo>
                    <a:pt x="42" y="294"/>
                  </a:lnTo>
                  <a:lnTo>
                    <a:pt x="35" y="289"/>
                  </a:lnTo>
                  <a:lnTo>
                    <a:pt x="28" y="285"/>
                  </a:lnTo>
                  <a:lnTo>
                    <a:pt x="22" y="279"/>
                  </a:lnTo>
                  <a:lnTo>
                    <a:pt x="16" y="272"/>
                  </a:lnTo>
                  <a:lnTo>
                    <a:pt x="12" y="264"/>
                  </a:lnTo>
                  <a:lnTo>
                    <a:pt x="9" y="257"/>
                  </a:lnTo>
                  <a:close/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8" name="Freeform 316">
              <a:extLst>
                <a:ext uri="{FF2B5EF4-FFF2-40B4-BE49-F238E27FC236}">
                  <a16:creationId xmlns:a16="http://schemas.microsoft.com/office/drawing/2014/main" id="{BC950696-A363-3C2F-CDE5-307FD3A59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" y="2344"/>
              <a:ext cx="92" cy="27"/>
            </a:xfrm>
            <a:custGeom>
              <a:avLst/>
              <a:gdLst>
                <a:gd name="T0" fmla="*/ 0 w 278"/>
                <a:gd name="T1" fmla="*/ 49 h 81"/>
                <a:gd name="T2" fmla="*/ 15 w 278"/>
                <a:gd name="T3" fmla="*/ 31 h 81"/>
                <a:gd name="T4" fmla="*/ 34 w 278"/>
                <a:gd name="T5" fmla="*/ 17 h 81"/>
                <a:gd name="T6" fmla="*/ 54 w 278"/>
                <a:gd name="T7" fmla="*/ 7 h 81"/>
                <a:gd name="T8" fmla="*/ 77 w 278"/>
                <a:gd name="T9" fmla="*/ 1 h 81"/>
                <a:gd name="T10" fmla="*/ 103 w 278"/>
                <a:gd name="T11" fmla="*/ 0 h 81"/>
                <a:gd name="T12" fmla="*/ 132 w 278"/>
                <a:gd name="T13" fmla="*/ 5 h 81"/>
                <a:gd name="T14" fmla="*/ 164 w 278"/>
                <a:gd name="T15" fmla="*/ 14 h 81"/>
                <a:gd name="T16" fmla="*/ 199 w 278"/>
                <a:gd name="T17" fmla="*/ 30 h 81"/>
                <a:gd name="T18" fmla="*/ 238 w 278"/>
                <a:gd name="T19" fmla="*/ 52 h 81"/>
                <a:gd name="T20" fmla="*/ 278 w 278"/>
                <a:gd name="T2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8" h="81">
                  <a:moveTo>
                    <a:pt x="0" y="49"/>
                  </a:moveTo>
                  <a:lnTo>
                    <a:pt x="15" y="31"/>
                  </a:lnTo>
                  <a:lnTo>
                    <a:pt x="34" y="17"/>
                  </a:lnTo>
                  <a:lnTo>
                    <a:pt x="54" y="7"/>
                  </a:lnTo>
                  <a:lnTo>
                    <a:pt x="77" y="1"/>
                  </a:lnTo>
                  <a:lnTo>
                    <a:pt x="103" y="0"/>
                  </a:lnTo>
                  <a:lnTo>
                    <a:pt x="132" y="5"/>
                  </a:lnTo>
                  <a:lnTo>
                    <a:pt x="164" y="14"/>
                  </a:lnTo>
                  <a:lnTo>
                    <a:pt x="199" y="30"/>
                  </a:lnTo>
                  <a:lnTo>
                    <a:pt x="238" y="52"/>
                  </a:lnTo>
                  <a:lnTo>
                    <a:pt x="278" y="81"/>
                  </a:lnTo>
                </a:path>
              </a:pathLst>
            </a:custGeom>
            <a:noFill/>
            <a:ln w="9525">
              <a:solidFill>
                <a:srgbClr val="000C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89" name="Freeform 317">
              <a:extLst>
                <a:ext uri="{FF2B5EF4-FFF2-40B4-BE49-F238E27FC236}">
                  <a16:creationId xmlns:a16="http://schemas.microsoft.com/office/drawing/2014/main" id="{94046F86-71A5-7CFF-DBDE-C96145BAE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2652"/>
              <a:ext cx="81" cy="81"/>
            </a:xfrm>
            <a:custGeom>
              <a:avLst/>
              <a:gdLst>
                <a:gd name="T0" fmla="*/ 241 w 241"/>
                <a:gd name="T1" fmla="*/ 243 h 243"/>
                <a:gd name="T2" fmla="*/ 222 w 241"/>
                <a:gd name="T3" fmla="*/ 237 h 243"/>
                <a:gd name="T4" fmla="*/ 202 w 241"/>
                <a:gd name="T5" fmla="*/ 231 h 243"/>
                <a:gd name="T6" fmla="*/ 182 w 241"/>
                <a:gd name="T7" fmla="*/ 225 h 243"/>
                <a:gd name="T8" fmla="*/ 162 w 241"/>
                <a:gd name="T9" fmla="*/ 220 h 243"/>
                <a:gd name="T10" fmla="*/ 142 w 241"/>
                <a:gd name="T11" fmla="*/ 214 h 243"/>
                <a:gd name="T12" fmla="*/ 123 w 241"/>
                <a:gd name="T13" fmla="*/ 208 h 243"/>
                <a:gd name="T14" fmla="*/ 105 w 241"/>
                <a:gd name="T15" fmla="*/ 201 h 243"/>
                <a:gd name="T16" fmla="*/ 87 w 241"/>
                <a:gd name="T17" fmla="*/ 193 h 243"/>
                <a:gd name="T18" fmla="*/ 72 w 241"/>
                <a:gd name="T19" fmla="*/ 184 h 243"/>
                <a:gd name="T20" fmla="*/ 58 w 241"/>
                <a:gd name="T21" fmla="*/ 174 h 243"/>
                <a:gd name="T22" fmla="*/ 46 w 241"/>
                <a:gd name="T23" fmla="*/ 159 h 243"/>
                <a:gd name="T24" fmla="*/ 35 w 241"/>
                <a:gd name="T25" fmla="*/ 141 h 243"/>
                <a:gd name="T26" fmla="*/ 27 w 241"/>
                <a:gd name="T27" fmla="*/ 122 h 243"/>
                <a:gd name="T28" fmla="*/ 19 w 241"/>
                <a:gd name="T29" fmla="*/ 101 h 243"/>
                <a:gd name="T30" fmla="*/ 14 w 241"/>
                <a:gd name="T31" fmla="*/ 80 h 243"/>
                <a:gd name="T32" fmla="*/ 9 w 241"/>
                <a:gd name="T33" fmla="*/ 58 h 243"/>
                <a:gd name="T34" fmla="*/ 6 w 241"/>
                <a:gd name="T35" fmla="*/ 39 h 243"/>
                <a:gd name="T36" fmla="*/ 4 w 241"/>
                <a:gd name="T37" fmla="*/ 21 h 243"/>
                <a:gd name="T38" fmla="*/ 2 w 241"/>
                <a:gd name="T39" fmla="*/ 8 h 243"/>
                <a:gd name="T40" fmla="*/ 0 w 241"/>
                <a:gd name="T41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1" h="243">
                  <a:moveTo>
                    <a:pt x="241" y="243"/>
                  </a:moveTo>
                  <a:lnTo>
                    <a:pt x="222" y="237"/>
                  </a:lnTo>
                  <a:lnTo>
                    <a:pt x="202" y="231"/>
                  </a:lnTo>
                  <a:lnTo>
                    <a:pt x="182" y="225"/>
                  </a:lnTo>
                  <a:lnTo>
                    <a:pt x="162" y="220"/>
                  </a:lnTo>
                  <a:lnTo>
                    <a:pt x="142" y="214"/>
                  </a:lnTo>
                  <a:lnTo>
                    <a:pt x="123" y="208"/>
                  </a:lnTo>
                  <a:lnTo>
                    <a:pt x="105" y="201"/>
                  </a:lnTo>
                  <a:lnTo>
                    <a:pt x="87" y="193"/>
                  </a:lnTo>
                  <a:lnTo>
                    <a:pt x="72" y="184"/>
                  </a:lnTo>
                  <a:lnTo>
                    <a:pt x="58" y="174"/>
                  </a:lnTo>
                  <a:lnTo>
                    <a:pt x="46" y="159"/>
                  </a:lnTo>
                  <a:lnTo>
                    <a:pt x="35" y="141"/>
                  </a:lnTo>
                  <a:lnTo>
                    <a:pt x="27" y="122"/>
                  </a:lnTo>
                  <a:lnTo>
                    <a:pt x="19" y="101"/>
                  </a:lnTo>
                  <a:lnTo>
                    <a:pt x="14" y="80"/>
                  </a:lnTo>
                  <a:lnTo>
                    <a:pt x="9" y="58"/>
                  </a:lnTo>
                  <a:lnTo>
                    <a:pt x="6" y="39"/>
                  </a:lnTo>
                  <a:lnTo>
                    <a:pt x="4" y="21"/>
                  </a:lnTo>
                  <a:lnTo>
                    <a:pt x="2" y="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2BF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0" name="Freeform 318">
              <a:extLst>
                <a:ext uri="{FF2B5EF4-FFF2-40B4-BE49-F238E27FC236}">
                  <a16:creationId xmlns:a16="http://schemas.microsoft.com/office/drawing/2014/main" id="{239CC0D1-DF04-D814-37A3-61133211C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" y="2625"/>
              <a:ext cx="71" cy="86"/>
            </a:xfrm>
            <a:custGeom>
              <a:avLst/>
              <a:gdLst>
                <a:gd name="T0" fmla="*/ 213 w 213"/>
                <a:gd name="T1" fmla="*/ 256 h 256"/>
                <a:gd name="T2" fmla="*/ 193 w 213"/>
                <a:gd name="T3" fmla="*/ 249 h 256"/>
                <a:gd name="T4" fmla="*/ 177 w 213"/>
                <a:gd name="T5" fmla="*/ 242 h 256"/>
                <a:gd name="T6" fmla="*/ 159 w 213"/>
                <a:gd name="T7" fmla="*/ 235 h 256"/>
                <a:gd name="T8" fmla="*/ 143 w 213"/>
                <a:gd name="T9" fmla="*/ 229 h 256"/>
                <a:gd name="T10" fmla="*/ 128 w 213"/>
                <a:gd name="T11" fmla="*/ 220 h 256"/>
                <a:gd name="T12" fmla="*/ 112 w 213"/>
                <a:gd name="T13" fmla="*/ 213 h 256"/>
                <a:gd name="T14" fmla="*/ 98 w 213"/>
                <a:gd name="T15" fmla="*/ 204 h 256"/>
                <a:gd name="T16" fmla="*/ 85 w 213"/>
                <a:gd name="T17" fmla="*/ 194 h 256"/>
                <a:gd name="T18" fmla="*/ 72 w 213"/>
                <a:gd name="T19" fmla="*/ 183 h 256"/>
                <a:gd name="T20" fmla="*/ 58 w 213"/>
                <a:gd name="T21" fmla="*/ 173 h 256"/>
                <a:gd name="T22" fmla="*/ 46 w 213"/>
                <a:gd name="T23" fmla="*/ 160 h 256"/>
                <a:gd name="T24" fmla="*/ 35 w 213"/>
                <a:gd name="T25" fmla="*/ 142 h 256"/>
                <a:gd name="T26" fmla="*/ 27 w 213"/>
                <a:gd name="T27" fmla="*/ 122 h 256"/>
                <a:gd name="T28" fmla="*/ 19 w 213"/>
                <a:gd name="T29" fmla="*/ 100 h 256"/>
                <a:gd name="T30" fmla="*/ 13 w 213"/>
                <a:gd name="T31" fmla="*/ 79 h 256"/>
                <a:gd name="T32" fmla="*/ 10 w 213"/>
                <a:gd name="T33" fmla="*/ 57 h 256"/>
                <a:gd name="T34" fmla="*/ 6 w 213"/>
                <a:gd name="T35" fmla="*/ 38 h 256"/>
                <a:gd name="T36" fmla="*/ 4 w 213"/>
                <a:gd name="T37" fmla="*/ 22 h 256"/>
                <a:gd name="T38" fmla="*/ 2 w 213"/>
                <a:gd name="T39" fmla="*/ 9 h 256"/>
                <a:gd name="T40" fmla="*/ 0 w 213"/>
                <a:gd name="T4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3" h="256">
                  <a:moveTo>
                    <a:pt x="213" y="256"/>
                  </a:moveTo>
                  <a:lnTo>
                    <a:pt x="193" y="249"/>
                  </a:lnTo>
                  <a:lnTo>
                    <a:pt x="177" y="242"/>
                  </a:lnTo>
                  <a:lnTo>
                    <a:pt x="159" y="235"/>
                  </a:lnTo>
                  <a:lnTo>
                    <a:pt x="143" y="229"/>
                  </a:lnTo>
                  <a:lnTo>
                    <a:pt x="128" y="220"/>
                  </a:lnTo>
                  <a:lnTo>
                    <a:pt x="112" y="213"/>
                  </a:lnTo>
                  <a:lnTo>
                    <a:pt x="98" y="204"/>
                  </a:lnTo>
                  <a:lnTo>
                    <a:pt x="85" y="194"/>
                  </a:lnTo>
                  <a:lnTo>
                    <a:pt x="72" y="183"/>
                  </a:lnTo>
                  <a:lnTo>
                    <a:pt x="58" y="173"/>
                  </a:lnTo>
                  <a:lnTo>
                    <a:pt x="46" y="160"/>
                  </a:lnTo>
                  <a:lnTo>
                    <a:pt x="35" y="142"/>
                  </a:lnTo>
                  <a:lnTo>
                    <a:pt x="27" y="122"/>
                  </a:lnTo>
                  <a:lnTo>
                    <a:pt x="19" y="100"/>
                  </a:lnTo>
                  <a:lnTo>
                    <a:pt x="13" y="79"/>
                  </a:lnTo>
                  <a:lnTo>
                    <a:pt x="10" y="57"/>
                  </a:lnTo>
                  <a:lnTo>
                    <a:pt x="6" y="38"/>
                  </a:lnTo>
                  <a:lnTo>
                    <a:pt x="4" y="22"/>
                  </a:lnTo>
                  <a:lnTo>
                    <a:pt x="2" y="9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F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1" name="Freeform 319">
              <a:extLst>
                <a:ext uri="{FF2B5EF4-FFF2-40B4-BE49-F238E27FC236}">
                  <a16:creationId xmlns:a16="http://schemas.microsoft.com/office/drawing/2014/main" id="{72D8215B-9878-A44C-25AF-DE8E27C9C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" y="2629"/>
              <a:ext cx="72" cy="84"/>
            </a:xfrm>
            <a:custGeom>
              <a:avLst/>
              <a:gdLst>
                <a:gd name="T0" fmla="*/ 0 w 215"/>
                <a:gd name="T1" fmla="*/ 0 h 253"/>
                <a:gd name="T2" fmla="*/ 3 w 215"/>
                <a:gd name="T3" fmla="*/ 8 h 253"/>
                <a:gd name="T4" fmla="*/ 4 w 215"/>
                <a:gd name="T5" fmla="*/ 21 h 253"/>
                <a:gd name="T6" fmla="*/ 6 w 215"/>
                <a:gd name="T7" fmla="*/ 38 h 253"/>
                <a:gd name="T8" fmla="*/ 10 w 215"/>
                <a:gd name="T9" fmla="*/ 57 h 253"/>
                <a:gd name="T10" fmla="*/ 13 w 215"/>
                <a:gd name="T11" fmla="*/ 78 h 253"/>
                <a:gd name="T12" fmla="*/ 19 w 215"/>
                <a:gd name="T13" fmla="*/ 100 h 253"/>
                <a:gd name="T14" fmla="*/ 26 w 215"/>
                <a:gd name="T15" fmla="*/ 121 h 253"/>
                <a:gd name="T16" fmla="*/ 35 w 215"/>
                <a:gd name="T17" fmla="*/ 141 h 253"/>
                <a:gd name="T18" fmla="*/ 45 w 215"/>
                <a:gd name="T19" fmla="*/ 159 h 253"/>
                <a:gd name="T20" fmla="*/ 57 w 215"/>
                <a:gd name="T21" fmla="*/ 174 h 253"/>
                <a:gd name="T22" fmla="*/ 72 w 215"/>
                <a:gd name="T23" fmla="*/ 184 h 253"/>
                <a:gd name="T24" fmla="*/ 85 w 215"/>
                <a:gd name="T25" fmla="*/ 194 h 253"/>
                <a:gd name="T26" fmla="*/ 99 w 215"/>
                <a:gd name="T27" fmla="*/ 203 h 253"/>
                <a:gd name="T28" fmla="*/ 113 w 215"/>
                <a:gd name="T29" fmla="*/ 212 h 253"/>
                <a:gd name="T30" fmla="*/ 129 w 215"/>
                <a:gd name="T31" fmla="*/ 219 h 253"/>
                <a:gd name="T32" fmla="*/ 144 w 215"/>
                <a:gd name="T33" fmla="*/ 227 h 253"/>
                <a:gd name="T34" fmla="*/ 161 w 215"/>
                <a:gd name="T35" fmla="*/ 233 h 253"/>
                <a:gd name="T36" fmla="*/ 178 w 215"/>
                <a:gd name="T37" fmla="*/ 239 h 253"/>
                <a:gd name="T38" fmla="*/ 196 w 215"/>
                <a:gd name="T39" fmla="*/ 246 h 253"/>
                <a:gd name="T40" fmla="*/ 215 w 215"/>
                <a:gd name="T4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5" h="253">
                  <a:moveTo>
                    <a:pt x="0" y="0"/>
                  </a:moveTo>
                  <a:lnTo>
                    <a:pt x="3" y="8"/>
                  </a:lnTo>
                  <a:lnTo>
                    <a:pt x="4" y="21"/>
                  </a:lnTo>
                  <a:lnTo>
                    <a:pt x="6" y="38"/>
                  </a:lnTo>
                  <a:lnTo>
                    <a:pt x="10" y="57"/>
                  </a:lnTo>
                  <a:lnTo>
                    <a:pt x="13" y="78"/>
                  </a:lnTo>
                  <a:lnTo>
                    <a:pt x="19" y="100"/>
                  </a:lnTo>
                  <a:lnTo>
                    <a:pt x="26" y="121"/>
                  </a:lnTo>
                  <a:lnTo>
                    <a:pt x="35" y="141"/>
                  </a:lnTo>
                  <a:lnTo>
                    <a:pt x="45" y="159"/>
                  </a:lnTo>
                  <a:lnTo>
                    <a:pt x="57" y="174"/>
                  </a:lnTo>
                  <a:lnTo>
                    <a:pt x="72" y="184"/>
                  </a:lnTo>
                  <a:lnTo>
                    <a:pt x="85" y="194"/>
                  </a:lnTo>
                  <a:lnTo>
                    <a:pt x="99" y="203"/>
                  </a:lnTo>
                  <a:lnTo>
                    <a:pt x="113" y="212"/>
                  </a:lnTo>
                  <a:lnTo>
                    <a:pt x="129" y="219"/>
                  </a:lnTo>
                  <a:lnTo>
                    <a:pt x="144" y="227"/>
                  </a:lnTo>
                  <a:lnTo>
                    <a:pt x="161" y="233"/>
                  </a:lnTo>
                  <a:lnTo>
                    <a:pt x="178" y="239"/>
                  </a:lnTo>
                  <a:lnTo>
                    <a:pt x="196" y="246"/>
                  </a:lnTo>
                  <a:lnTo>
                    <a:pt x="215" y="253"/>
                  </a:lnTo>
                </a:path>
              </a:pathLst>
            </a:custGeom>
            <a:noFill/>
            <a:ln w="26988">
              <a:solidFill>
                <a:srgbClr val="E5B2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2" name="Freeform 320">
              <a:extLst>
                <a:ext uri="{FF2B5EF4-FFF2-40B4-BE49-F238E27FC236}">
                  <a16:creationId xmlns:a16="http://schemas.microsoft.com/office/drawing/2014/main" id="{0C9D0F9F-7E12-3EEF-B9EA-4A1276A22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" y="2632"/>
              <a:ext cx="72" cy="83"/>
            </a:xfrm>
            <a:custGeom>
              <a:avLst/>
              <a:gdLst>
                <a:gd name="T0" fmla="*/ 0 w 214"/>
                <a:gd name="T1" fmla="*/ 0 h 250"/>
                <a:gd name="T2" fmla="*/ 1 w 214"/>
                <a:gd name="T3" fmla="*/ 9 h 250"/>
                <a:gd name="T4" fmla="*/ 3 w 214"/>
                <a:gd name="T5" fmla="*/ 22 h 250"/>
                <a:gd name="T6" fmla="*/ 6 w 214"/>
                <a:gd name="T7" fmla="*/ 40 h 250"/>
                <a:gd name="T8" fmla="*/ 9 w 214"/>
                <a:gd name="T9" fmla="*/ 59 h 250"/>
                <a:gd name="T10" fmla="*/ 13 w 214"/>
                <a:gd name="T11" fmla="*/ 80 h 250"/>
                <a:gd name="T12" fmla="*/ 19 w 214"/>
                <a:gd name="T13" fmla="*/ 102 h 250"/>
                <a:gd name="T14" fmla="*/ 26 w 214"/>
                <a:gd name="T15" fmla="*/ 123 h 250"/>
                <a:gd name="T16" fmla="*/ 34 w 214"/>
                <a:gd name="T17" fmla="*/ 142 h 250"/>
                <a:gd name="T18" fmla="*/ 45 w 214"/>
                <a:gd name="T19" fmla="*/ 160 h 250"/>
                <a:gd name="T20" fmla="*/ 57 w 214"/>
                <a:gd name="T21" fmla="*/ 174 h 250"/>
                <a:gd name="T22" fmla="*/ 71 w 214"/>
                <a:gd name="T23" fmla="*/ 185 h 250"/>
                <a:gd name="T24" fmla="*/ 84 w 214"/>
                <a:gd name="T25" fmla="*/ 194 h 250"/>
                <a:gd name="T26" fmla="*/ 99 w 214"/>
                <a:gd name="T27" fmla="*/ 203 h 250"/>
                <a:gd name="T28" fmla="*/ 114 w 214"/>
                <a:gd name="T29" fmla="*/ 211 h 250"/>
                <a:gd name="T30" fmla="*/ 129 w 214"/>
                <a:gd name="T31" fmla="*/ 218 h 250"/>
                <a:gd name="T32" fmla="*/ 144 w 214"/>
                <a:gd name="T33" fmla="*/ 225 h 250"/>
                <a:gd name="T34" fmla="*/ 161 w 214"/>
                <a:gd name="T35" fmla="*/ 231 h 250"/>
                <a:gd name="T36" fmla="*/ 179 w 214"/>
                <a:gd name="T37" fmla="*/ 238 h 250"/>
                <a:gd name="T38" fmla="*/ 196 w 214"/>
                <a:gd name="T39" fmla="*/ 243 h 250"/>
                <a:gd name="T40" fmla="*/ 214 w 214"/>
                <a:gd name="T41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4" h="250">
                  <a:moveTo>
                    <a:pt x="0" y="0"/>
                  </a:moveTo>
                  <a:lnTo>
                    <a:pt x="1" y="9"/>
                  </a:lnTo>
                  <a:lnTo>
                    <a:pt x="3" y="22"/>
                  </a:lnTo>
                  <a:lnTo>
                    <a:pt x="6" y="40"/>
                  </a:lnTo>
                  <a:lnTo>
                    <a:pt x="9" y="59"/>
                  </a:lnTo>
                  <a:lnTo>
                    <a:pt x="13" y="80"/>
                  </a:lnTo>
                  <a:lnTo>
                    <a:pt x="19" y="102"/>
                  </a:lnTo>
                  <a:lnTo>
                    <a:pt x="26" y="123"/>
                  </a:lnTo>
                  <a:lnTo>
                    <a:pt x="34" y="142"/>
                  </a:lnTo>
                  <a:lnTo>
                    <a:pt x="45" y="160"/>
                  </a:lnTo>
                  <a:lnTo>
                    <a:pt x="57" y="174"/>
                  </a:lnTo>
                  <a:lnTo>
                    <a:pt x="71" y="185"/>
                  </a:lnTo>
                  <a:lnTo>
                    <a:pt x="84" y="194"/>
                  </a:lnTo>
                  <a:lnTo>
                    <a:pt x="99" y="203"/>
                  </a:lnTo>
                  <a:lnTo>
                    <a:pt x="114" y="211"/>
                  </a:lnTo>
                  <a:lnTo>
                    <a:pt x="129" y="218"/>
                  </a:lnTo>
                  <a:lnTo>
                    <a:pt x="144" y="225"/>
                  </a:lnTo>
                  <a:lnTo>
                    <a:pt x="161" y="231"/>
                  </a:lnTo>
                  <a:lnTo>
                    <a:pt x="179" y="238"/>
                  </a:lnTo>
                  <a:lnTo>
                    <a:pt x="196" y="243"/>
                  </a:lnTo>
                  <a:lnTo>
                    <a:pt x="214" y="250"/>
                  </a:lnTo>
                </a:path>
              </a:pathLst>
            </a:custGeom>
            <a:noFill/>
            <a:ln w="26988">
              <a:solidFill>
                <a:srgbClr val="CB8C8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3" name="Freeform 321">
              <a:extLst>
                <a:ext uri="{FF2B5EF4-FFF2-40B4-BE49-F238E27FC236}">
                  <a16:creationId xmlns:a16="http://schemas.microsoft.com/office/drawing/2014/main" id="{4C48F639-1EA4-8E54-4531-C179E4E54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2647"/>
              <a:ext cx="79" cy="82"/>
            </a:xfrm>
            <a:custGeom>
              <a:avLst/>
              <a:gdLst>
                <a:gd name="T0" fmla="*/ 236 w 236"/>
                <a:gd name="T1" fmla="*/ 245 h 245"/>
                <a:gd name="T2" fmla="*/ 217 w 236"/>
                <a:gd name="T3" fmla="*/ 238 h 245"/>
                <a:gd name="T4" fmla="*/ 199 w 236"/>
                <a:gd name="T5" fmla="*/ 232 h 245"/>
                <a:gd name="T6" fmla="*/ 180 w 236"/>
                <a:gd name="T7" fmla="*/ 227 h 245"/>
                <a:gd name="T8" fmla="*/ 162 w 236"/>
                <a:gd name="T9" fmla="*/ 222 h 245"/>
                <a:gd name="T10" fmla="*/ 143 w 236"/>
                <a:gd name="T11" fmla="*/ 216 h 245"/>
                <a:gd name="T12" fmla="*/ 127 w 236"/>
                <a:gd name="T13" fmla="*/ 210 h 245"/>
                <a:gd name="T14" fmla="*/ 110 w 236"/>
                <a:gd name="T15" fmla="*/ 204 h 245"/>
                <a:gd name="T16" fmla="*/ 93 w 236"/>
                <a:gd name="T17" fmla="*/ 196 h 245"/>
                <a:gd name="T18" fmla="*/ 79 w 236"/>
                <a:gd name="T19" fmla="*/ 188 h 245"/>
                <a:gd name="T20" fmla="*/ 65 w 236"/>
                <a:gd name="T21" fmla="*/ 178 h 245"/>
                <a:gd name="T22" fmla="*/ 64 w 236"/>
                <a:gd name="T23" fmla="*/ 177 h 245"/>
                <a:gd name="T24" fmla="*/ 62 w 236"/>
                <a:gd name="T25" fmla="*/ 177 h 245"/>
                <a:gd name="T26" fmla="*/ 62 w 236"/>
                <a:gd name="T27" fmla="*/ 176 h 245"/>
                <a:gd name="T28" fmla="*/ 61 w 236"/>
                <a:gd name="T29" fmla="*/ 175 h 245"/>
                <a:gd name="T30" fmla="*/ 60 w 236"/>
                <a:gd name="T31" fmla="*/ 175 h 245"/>
                <a:gd name="T32" fmla="*/ 59 w 236"/>
                <a:gd name="T33" fmla="*/ 175 h 245"/>
                <a:gd name="T34" fmla="*/ 59 w 236"/>
                <a:gd name="T35" fmla="*/ 173 h 245"/>
                <a:gd name="T36" fmla="*/ 58 w 236"/>
                <a:gd name="T37" fmla="*/ 172 h 245"/>
                <a:gd name="T38" fmla="*/ 58 w 236"/>
                <a:gd name="T39" fmla="*/ 172 h 245"/>
                <a:gd name="T40" fmla="*/ 45 w 236"/>
                <a:gd name="T41" fmla="*/ 158 h 245"/>
                <a:gd name="T42" fmla="*/ 35 w 236"/>
                <a:gd name="T43" fmla="*/ 140 h 245"/>
                <a:gd name="T44" fmla="*/ 27 w 236"/>
                <a:gd name="T45" fmla="*/ 121 h 245"/>
                <a:gd name="T46" fmla="*/ 19 w 236"/>
                <a:gd name="T47" fmla="*/ 100 h 245"/>
                <a:gd name="T48" fmla="*/ 14 w 236"/>
                <a:gd name="T49" fmla="*/ 78 h 245"/>
                <a:gd name="T50" fmla="*/ 10 w 236"/>
                <a:gd name="T51" fmla="*/ 57 h 245"/>
                <a:gd name="T52" fmla="*/ 6 w 236"/>
                <a:gd name="T53" fmla="*/ 38 h 245"/>
                <a:gd name="T54" fmla="*/ 4 w 236"/>
                <a:gd name="T55" fmla="*/ 21 h 245"/>
                <a:gd name="T56" fmla="*/ 3 w 236"/>
                <a:gd name="T57" fmla="*/ 8 h 245"/>
                <a:gd name="T58" fmla="*/ 0 w 236"/>
                <a:gd name="T5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45">
                  <a:moveTo>
                    <a:pt x="236" y="245"/>
                  </a:moveTo>
                  <a:lnTo>
                    <a:pt x="217" y="238"/>
                  </a:lnTo>
                  <a:lnTo>
                    <a:pt x="199" y="232"/>
                  </a:lnTo>
                  <a:lnTo>
                    <a:pt x="180" y="227"/>
                  </a:lnTo>
                  <a:lnTo>
                    <a:pt x="162" y="222"/>
                  </a:lnTo>
                  <a:lnTo>
                    <a:pt x="143" y="216"/>
                  </a:lnTo>
                  <a:lnTo>
                    <a:pt x="127" y="210"/>
                  </a:lnTo>
                  <a:lnTo>
                    <a:pt x="110" y="204"/>
                  </a:lnTo>
                  <a:lnTo>
                    <a:pt x="93" y="196"/>
                  </a:lnTo>
                  <a:lnTo>
                    <a:pt x="79" y="188"/>
                  </a:lnTo>
                  <a:lnTo>
                    <a:pt x="65" y="178"/>
                  </a:lnTo>
                  <a:lnTo>
                    <a:pt x="64" y="177"/>
                  </a:lnTo>
                  <a:lnTo>
                    <a:pt x="62" y="177"/>
                  </a:lnTo>
                  <a:lnTo>
                    <a:pt x="62" y="176"/>
                  </a:lnTo>
                  <a:lnTo>
                    <a:pt x="61" y="175"/>
                  </a:lnTo>
                  <a:lnTo>
                    <a:pt x="60" y="175"/>
                  </a:lnTo>
                  <a:lnTo>
                    <a:pt x="59" y="175"/>
                  </a:lnTo>
                  <a:lnTo>
                    <a:pt x="59" y="173"/>
                  </a:lnTo>
                  <a:lnTo>
                    <a:pt x="58" y="172"/>
                  </a:lnTo>
                  <a:lnTo>
                    <a:pt x="58" y="172"/>
                  </a:lnTo>
                  <a:lnTo>
                    <a:pt x="45" y="158"/>
                  </a:lnTo>
                  <a:lnTo>
                    <a:pt x="35" y="140"/>
                  </a:lnTo>
                  <a:lnTo>
                    <a:pt x="27" y="121"/>
                  </a:lnTo>
                  <a:lnTo>
                    <a:pt x="19" y="100"/>
                  </a:lnTo>
                  <a:lnTo>
                    <a:pt x="14" y="78"/>
                  </a:lnTo>
                  <a:lnTo>
                    <a:pt x="10" y="57"/>
                  </a:lnTo>
                  <a:lnTo>
                    <a:pt x="6" y="38"/>
                  </a:lnTo>
                  <a:lnTo>
                    <a:pt x="4" y="21"/>
                  </a:lnTo>
                  <a:lnTo>
                    <a:pt x="3" y="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E2A8A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4" name="Freeform 322">
              <a:extLst>
                <a:ext uri="{FF2B5EF4-FFF2-40B4-BE49-F238E27FC236}">
                  <a16:creationId xmlns:a16="http://schemas.microsoft.com/office/drawing/2014/main" id="{541181BA-FCE7-9FBD-A630-7A57D9B5A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2644"/>
              <a:ext cx="77" cy="81"/>
            </a:xfrm>
            <a:custGeom>
              <a:avLst/>
              <a:gdLst>
                <a:gd name="T0" fmla="*/ 229 w 229"/>
                <a:gd name="T1" fmla="*/ 245 h 245"/>
                <a:gd name="T2" fmla="*/ 211 w 229"/>
                <a:gd name="T3" fmla="*/ 238 h 245"/>
                <a:gd name="T4" fmla="*/ 192 w 229"/>
                <a:gd name="T5" fmla="*/ 233 h 245"/>
                <a:gd name="T6" fmla="*/ 174 w 229"/>
                <a:gd name="T7" fmla="*/ 227 h 245"/>
                <a:gd name="T8" fmla="*/ 157 w 229"/>
                <a:gd name="T9" fmla="*/ 222 h 245"/>
                <a:gd name="T10" fmla="*/ 139 w 229"/>
                <a:gd name="T11" fmla="*/ 216 h 245"/>
                <a:gd name="T12" fmla="*/ 123 w 229"/>
                <a:gd name="T13" fmla="*/ 210 h 245"/>
                <a:gd name="T14" fmla="*/ 106 w 229"/>
                <a:gd name="T15" fmla="*/ 203 h 245"/>
                <a:gd name="T16" fmla="*/ 91 w 229"/>
                <a:gd name="T17" fmla="*/ 195 h 245"/>
                <a:gd name="T18" fmla="*/ 75 w 229"/>
                <a:gd name="T19" fmla="*/ 187 h 245"/>
                <a:gd name="T20" fmla="*/ 62 w 229"/>
                <a:gd name="T21" fmla="*/ 176 h 245"/>
                <a:gd name="T22" fmla="*/ 61 w 229"/>
                <a:gd name="T23" fmla="*/ 176 h 245"/>
                <a:gd name="T24" fmla="*/ 61 w 229"/>
                <a:gd name="T25" fmla="*/ 175 h 245"/>
                <a:gd name="T26" fmla="*/ 60 w 229"/>
                <a:gd name="T27" fmla="*/ 174 h 245"/>
                <a:gd name="T28" fmla="*/ 59 w 229"/>
                <a:gd name="T29" fmla="*/ 174 h 245"/>
                <a:gd name="T30" fmla="*/ 59 w 229"/>
                <a:gd name="T31" fmla="*/ 174 h 245"/>
                <a:gd name="T32" fmla="*/ 58 w 229"/>
                <a:gd name="T33" fmla="*/ 172 h 245"/>
                <a:gd name="T34" fmla="*/ 56 w 229"/>
                <a:gd name="T35" fmla="*/ 171 h 245"/>
                <a:gd name="T36" fmla="*/ 55 w 229"/>
                <a:gd name="T37" fmla="*/ 171 h 245"/>
                <a:gd name="T38" fmla="*/ 55 w 229"/>
                <a:gd name="T39" fmla="*/ 170 h 245"/>
                <a:gd name="T40" fmla="*/ 43 w 229"/>
                <a:gd name="T41" fmla="*/ 155 h 245"/>
                <a:gd name="T42" fmla="*/ 34 w 229"/>
                <a:gd name="T43" fmla="*/ 138 h 245"/>
                <a:gd name="T44" fmla="*/ 25 w 229"/>
                <a:gd name="T45" fmla="*/ 118 h 245"/>
                <a:gd name="T46" fmla="*/ 18 w 229"/>
                <a:gd name="T47" fmla="*/ 97 h 245"/>
                <a:gd name="T48" fmla="*/ 14 w 229"/>
                <a:gd name="T49" fmla="*/ 76 h 245"/>
                <a:gd name="T50" fmla="*/ 9 w 229"/>
                <a:gd name="T51" fmla="*/ 56 h 245"/>
                <a:gd name="T52" fmla="*/ 5 w 229"/>
                <a:gd name="T53" fmla="*/ 37 h 245"/>
                <a:gd name="T54" fmla="*/ 4 w 229"/>
                <a:gd name="T55" fmla="*/ 20 h 245"/>
                <a:gd name="T56" fmla="*/ 2 w 229"/>
                <a:gd name="T57" fmla="*/ 8 h 245"/>
                <a:gd name="T58" fmla="*/ 0 w 229"/>
                <a:gd name="T5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9" h="245">
                  <a:moveTo>
                    <a:pt x="229" y="245"/>
                  </a:moveTo>
                  <a:lnTo>
                    <a:pt x="211" y="238"/>
                  </a:lnTo>
                  <a:lnTo>
                    <a:pt x="192" y="233"/>
                  </a:lnTo>
                  <a:lnTo>
                    <a:pt x="174" y="227"/>
                  </a:lnTo>
                  <a:lnTo>
                    <a:pt x="157" y="222"/>
                  </a:lnTo>
                  <a:lnTo>
                    <a:pt x="139" y="216"/>
                  </a:lnTo>
                  <a:lnTo>
                    <a:pt x="123" y="210"/>
                  </a:lnTo>
                  <a:lnTo>
                    <a:pt x="106" y="203"/>
                  </a:lnTo>
                  <a:lnTo>
                    <a:pt x="91" y="195"/>
                  </a:lnTo>
                  <a:lnTo>
                    <a:pt x="75" y="187"/>
                  </a:lnTo>
                  <a:lnTo>
                    <a:pt x="62" y="176"/>
                  </a:lnTo>
                  <a:lnTo>
                    <a:pt x="61" y="176"/>
                  </a:lnTo>
                  <a:lnTo>
                    <a:pt x="61" y="175"/>
                  </a:lnTo>
                  <a:lnTo>
                    <a:pt x="60" y="174"/>
                  </a:lnTo>
                  <a:lnTo>
                    <a:pt x="59" y="174"/>
                  </a:lnTo>
                  <a:lnTo>
                    <a:pt x="59" y="174"/>
                  </a:lnTo>
                  <a:lnTo>
                    <a:pt x="58" y="172"/>
                  </a:lnTo>
                  <a:lnTo>
                    <a:pt x="56" y="171"/>
                  </a:lnTo>
                  <a:lnTo>
                    <a:pt x="55" y="171"/>
                  </a:lnTo>
                  <a:lnTo>
                    <a:pt x="55" y="170"/>
                  </a:lnTo>
                  <a:lnTo>
                    <a:pt x="43" y="155"/>
                  </a:lnTo>
                  <a:lnTo>
                    <a:pt x="34" y="138"/>
                  </a:lnTo>
                  <a:lnTo>
                    <a:pt x="25" y="118"/>
                  </a:lnTo>
                  <a:lnTo>
                    <a:pt x="18" y="97"/>
                  </a:lnTo>
                  <a:lnTo>
                    <a:pt x="14" y="76"/>
                  </a:lnTo>
                  <a:lnTo>
                    <a:pt x="9" y="56"/>
                  </a:lnTo>
                  <a:lnTo>
                    <a:pt x="5" y="37"/>
                  </a:lnTo>
                  <a:lnTo>
                    <a:pt x="4" y="20"/>
                  </a:lnTo>
                  <a:lnTo>
                    <a:pt x="2" y="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D2929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5" name="Freeform 323">
              <a:extLst>
                <a:ext uri="{FF2B5EF4-FFF2-40B4-BE49-F238E27FC236}">
                  <a16:creationId xmlns:a16="http://schemas.microsoft.com/office/drawing/2014/main" id="{6C0DFFB1-5CDA-967A-8D9F-A06928CCA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2640"/>
              <a:ext cx="75" cy="81"/>
            </a:xfrm>
            <a:custGeom>
              <a:avLst/>
              <a:gdLst>
                <a:gd name="T0" fmla="*/ 224 w 224"/>
                <a:gd name="T1" fmla="*/ 245 h 245"/>
                <a:gd name="T2" fmla="*/ 205 w 224"/>
                <a:gd name="T3" fmla="*/ 239 h 245"/>
                <a:gd name="T4" fmla="*/ 186 w 224"/>
                <a:gd name="T5" fmla="*/ 233 h 245"/>
                <a:gd name="T6" fmla="*/ 168 w 224"/>
                <a:gd name="T7" fmla="*/ 227 h 245"/>
                <a:gd name="T8" fmla="*/ 152 w 224"/>
                <a:gd name="T9" fmla="*/ 222 h 245"/>
                <a:gd name="T10" fmla="*/ 135 w 224"/>
                <a:gd name="T11" fmla="*/ 215 h 245"/>
                <a:gd name="T12" fmla="*/ 119 w 224"/>
                <a:gd name="T13" fmla="*/ 209 h 245"/>
                <a:gd name="T14" fmla="*/ 103 w 224"/>
                <a:gd name="T15" fmla="*/ 202 h 245"/>
                <a:gd name="T16" fmla="*/ 88 w 224"/>
                <a:gd name="T17" fmla="*/ 194 h 245"/>
                <a:gd name="T18" fmla="*/ 74 w 224"/>
                <a:gd name="T19" fmla="*/ 184 h 245"/>
                <a:gd name="T20" fmla="*/ 60 w 224"/>
                <a:gd name="T21" fmla="*/ 175 h 245"/>
                <a:gd name="T22" fmla="*/ 59 w 224"/>
                <a:gd name="T23" fmla="*/ 174 h 245"/>
                <a:gd name="T24" fmla="*/ 59 w 224"/>
                <a:gd name="T25" fmla="*/ 173 h 245"/>
                <a:gd name="T26" fmla="*/ 57 w 224"/>
                <a:gd name="T27" fmla="*/ 173 h 245"/>
                <a:gd name="T28" fmla="*/ 57 w 224"/>
                <a:gd name="T29" fmla="*/ 171 h 245"/>
                <a:gd name="T30" fmla="*/ 57 w 224"/>
                <a:gd name="T31" fmla="*/ 171 h 245"/>
                <a:gd name="T32" fmla="*/ 56 w 224"/>
                <a:gd name="T33" fmla="*/ 170 h 245"/>
                <a:gd name="T34" fmla="*/ 55 w 224"/>
                <a:gd name="T35" fmla="*/ 170 h 245"/>
                <a:gd name="T36" fmla="*/ 54 w 224"/>
                <a:gd name="T37" fmla="*/ 169 h 245"/>
                <a:gd name="T38" fmla="*/ 54 w 224"/>
                <a:gd name="T39" fmla="*/ 168 h 245"/>
                <a:gd name="T40" fmla="*/ 42 w 224"/>
                <a:gd name="T41" fmla="*/ 153 h 245"/>
                <a:gd name="T42" fmla="*/ 32 w 224"/>
                <a:gd name="T43" fmla="*/ 136 h 245"/>
                <a:gd name="T44" fmla="*/ 25 w 224"/>
                <a:gd name="T45" fmla="*/ 115 h 245"/>
                <a:gd name="T46" fmla="*/ 18 w 224"/>
                <a:gd name="T47" fmla="*/ 95 h 245"/>
                <a:gd name="T48" fmla="*/ 13 w 224"/>
                <a:gd name="T49" fmla="*/ 75 h 245"/>
                <a:gd name="T50" fmla="*/ 9 w 224"/>
                <a:gd name="T51" fmla="*/ 54 h 245"/>
                <a:gd name="T52" fmla="*/ 5 w 224"/>
                <a:gd name="T53" fmla="*/ 36 h 245"/>
                <a:gd name="T54" fmla="*/ 4 w 224"/>
                <a:gd name="T55" fmla="*/ 20 h 245"/>
                <a:gd name="T56" fmla="*/ 3 w 224"/>
                <a:gd name="T57" fmla="*/ 7 h 245"/>
                <a:gd name="T58" fmla="*/ 0 w 224"/>
                <a:gd name="T5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4" h="245">
                  <a:moveTo>
                    <a:pt x="224" y="245"/>
                  </a:moveTo>
                  <a:lnTo>
                    <a:pt x="205" y="239"/>
                  </a:lnTo>
                  <a:lnTo>
                    <a:pt x="186" y="233"/>
                  </a:lnTo>
                  <a:lnTo>
                    <a:pt x="168" y="227"/>
                  </a:lnTo>
                  <a:lnTo>
                    <a:pt x="152" y="222"/>
                  </a:lnTo>
                  <a:lnTo>
                    <a:pt x="135" y="215"/>
                  </a:lnTo>
                  <a:lnTo>
                    <a:pt x="119" y="209"/>
                  </a:lnTo>
                  <a:lnTo>
                    <a:pt x="103" y="202"/>
                  </a:lnTo>
                  <a:lnTo>
                    <a:pt x="88" y="194"/>
                  </a:lnTo>
                  <a:lnTo>
                    <a:pt x="74" y="184"/>
                  </a:lnTo>
                  <a:lnTo>
                    <a:pt x="60" y="175"/>
                  </a:lnTo>
                  <a:lnTo>
                    <a:pt x="59" y="174"/>
                  </a:lnTo>
                  <a:lnTo>
                    <a:pt x="59" y="173"/>
                  </a:lnTo>
                  <a:lnTo>
                    <a:pt x="57" y="173"/>
                  </a:lnTo>
                  <a:lnTo>
                    <a:pt x="57" y="171"/>
                  </a:lnTo>
                  <a:lnTo>
                    <a:pt x="57" y="171"/>
                  </a:lnTo>
                  <a:lnTo>
                    <a:pt x="56" y="170"/>
                  </a:lnTo>
                  <a:lnTo>
                    <a:pt x="55" y="170"/>
                  </a:lnTo>
                  <a:lnTo>
                    <a:pt x="54" y="169"/>
                  </a:lnTo>
                  <a:lnTo>
                    <a:pt x="54" y="168"/>
                  </a:lnTo>
                  <a:lnTo>
                    <a:pt x="42" y="153"/>
                  </a:lnTo>
                  <a:lnTo>
                    <a:pt x="32" y="136"/>
                  </a:lnTo>
                  <a:lnTo>
                    <a:pt x="25" y="115"/>
                  </a:lnTo>
                  <a:lnTo>
                    <a:pt x="18" y="95"/>
                  </a:lnTo>
                  <a:lnTo>
                    <a:pt x="13" y="75"/>
                  </a:lnTo>
                  <a:lnTo>
                    <a:pt x="9" y="54"/>
                  </a:lnTo>
                  <a:lnTo>
                    <a:pt x="5" y="36"/>
                  </a:lnTo>
                  <a:lnTo>
                    <a:pt x="4" y="20"/>
                  </a:lnTo>
                  <a:lnTo>
                    <a:pt x="3" y="7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C27C7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6" name="Freeform 324">
              <a:extLst>
                <a:ext uri="{FF2B5EF4-FFF2-40B4-BE49-F238E27FC236}">
                  <a16:creationId xmlns:a16="http://schemas.microsoft.com/office/drawing/2014/main" id="{33A118FB-1139-630B-AC58-3F451221F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" y="2635"/>
              <a:ext cx="73" cy="82"/>
            </a:xfrm>
            <a:custGeom>
              <a:avLst/>
              <a:gdLst>
                <a:gd name="T0" fmla="*/ 217 w 217"/>
                <a:gd name="T1" fmla="*/ 247 h 247"/>
                <a:gd name="T2" fmla="*/ 198 w 217"/>
                <a:gd name="T3" fmla="*/ 241 h 247"/>
                <a:gd name="T4" fmla="*/ 180 w 217"/>
                <a:gd name="T5" fmla="*/ 234 h 247"/>
                <a:gd name="T6" fmla="*/ 162 w 217"/>
                <a:gd name="T7" fmla="*/ 228 h 247"/>
                <a:gd name="T8" fmla="*/ 146 w 217"/>
                <a:gd name="T9" fmla="*/ 222 h 247"/>
                <a:gd name="T10" fmla="*/ 130 w 217"/>
                <a:gd name="T11" fmla="*/ 216 h 247"/>
                <a:gd name="T12" fmla="*/ 115 w 217"/>
                <a:gd name="T13" fmla="*/ 209 h 247"/>
                <a:gd name="T14" fmla="*/ 101 w 217"/>
                <a:gd name="T15" fmla="*/ 202 h 247"/>
                <a:gd name="T16" fmla="*/ 86 w 217"/>
                <a:gd name="T17" fmla="*/ 194 h 247"/>
                <a:gd name="T18" fmla="*/ 72 w 217"/>
                <a:gd name="T19" fmla="*/ 184 h 247"/>
                <a:gd name="T20" fmla="*/ 58 w 217"/>
                <a:gd name="T21" fmla="*/ 173 h 247"/>
                <a:gd name="T22" fmla="*/ 47 w 217"/>
                <a:gd name="T23" fmla="*/ 159 h 247"/>
                <a:gd name="T24" fmla="*/ 35 w 217"/>
                <a:gd name="T25" fmla="*/ 141 h 247"/>
                <a:gd name="T26" fmla="*/ 27 w 217"/>
                <a:gd name="T27" fmla="*/ 122 h 247"/>
                <a:gd name="T28" fmla="*/ 19 w 217"/>
                <a:gd name="T29" fmla="*/ 101 h 247"/>
                <a:gd name="T30" fmla="*/ 14 w 217"/>
                <a:gd name="T31" fmla="*/ 79 h 247"/>
                <a:gd name="T32" fmla="*/ 10 w 217"/>
                <a:gd name="T33" fmla="*/ 58 h 247"/>
                <a:gd name="T34" fmla="*/ 6 w 217"/>
                <a:gd name="T35" fmla="*/ 39 h 247"/>
                <a:gd name="T36" fmla="*/ 4 w 217"/>
                <a:gd name="T37" fmla="*/ 21 h 247"/>
                <a:gd name="T38" fmla="*/ 3 w 217"/>
                <a:gd name="T39" fmla="*/ 8 h 247"/>
                <a:gd name="T40" fmla="*/ 0 w 217"/>
                <a:gd name="T41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7" h="247">
                  <a:moveTo>
                    <a:pt x="217" y="247"/>
                  </a:moveTo>
                  <a:lnTo>
                    <a:pt x="198" y="241"/>
                  </a:lnTo>
                  <a:lnTo>
                    <a:pt x="180" y="234"/>
                  </a:lnTo>
                  <a:lnTo>
                    <a:pt x="162" y="228"/>
                  </a:lnTo>
                  <a:lnTo>
                    <a:pt x="146" y="222"/>
                  </a:lnTo>
                  <a:lnTo>
                    <a:pt x="130" y="216"/>
                  </a:lnTo>
                  <a:lnTo>
                    <a:pt x="115" y="209"/>
                  </a:lnTo>
                  <a:lnTo>
                    <a:pt x="101" y="202"/>
                  </a:lnTo>
                  <a:lnTo>
                    <a:pt x="86" y="194"/>
                  </a:lnTo>
                  <a:lnTo>
                    <a:pt x="72" y="184"/>
                  </a:lnTo>
                  <a:lnTo>
                    <a:pt x="58" y="173"/>
                  </a:lnTo>
                  <a:lnTo>
                    <a:pt x="47" y="159"/>
                  </a:lnTo>
                  <a:lnTo>
                    <a:pt x="35" y="141"/>
                  </a:lnTo>
                  <a:lnTo>
                    <a:pt x="27" y="122"/>
                  </a:lnTo>
                  <a:lnTo>
                    <a:pt x="19" y="101"/>
                  </a:lnTo>
                  <a:lnTo>
                    <a:pt x="14" y="79"/>
                  </a:lnTo>
                  <a:lnTo>
                    <a:pt x="10" y="58"/>
                  </a:lnTo>
                  <a:lnTo>
                    <a:pt x="6" y="39"/>
                  </a:lnTo>
                  <a:lnTo>
                    <a:pt x="4" y="21"/>
                  </a:lnTo>
                  <a:lnTo>
                    <a:pt x="3" y="8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CB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7" name="Freeform 325">
              <a:extLst>
                <a:ext uri="{FF2B5EF4-FFF2-40B4-BE49-F238E27FC236}">
                  <a16:creationId xmlns:a16="http://schemas.microsoft.com/office/drawing/2014/main" id="{53B8D35E-B866-CE87-7748-8D6F7C830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2709"/>
              <a:ext cx="23" cy="30"/>
            </a:xfrm>
            <a:custGeom>
              <a:avLst/>
              <a:gdLst>
                <a:gd name="T0" fmla="*/ 3 w 71"/>
                <a:gd name="T1" fmla="*/ 0 h 91"/>
                <a:gd name="T2" fmla="*/ 2 w 71"/>
                <a:gd name="T3" fmla="*/ 6 h 91"/>
                <a:gd name="T4" fmla="*/ 1 w 71"/>
                <a:gd name="T5" fmla="*/ 13 h 91"/>
                <a:gd name="T6" fmla="*/ 0 w 71"/>
                <a:gd name="T7" fmla="*/ 20 h 91"/>
                <a:gd name="T8" fmla="*/ 0 w 71"/>
                <a:gd name="T9" fmla="*/ 29 h 91"/>
                <a:gd name="T10" fmla="*/ 1 w 71"/>
                <a:gd name="T11" fmla="*/ 36 h 91"/>
                <a:gd name="T12" fmla="*/ 3 w 71"/>
                <a:gd name="T13" fmla="*/ 44 h 91"/>
                <a:gd name="T14" fmla="*/ 6 w 71"/>
                <a:gd name="T15" fmla="*/ 51 h 91"/>
                <a:gd name="T16" fmla="*/ 12 w 71"/>
                <a:gd name="T17" fmla="*/ 59 h 91"/>
                <a:gd name="T18" fmla="*/ 18 w 71"/>
                <a:gd name="T19" fmla="*/ 67 h 91"/>
                <a:gd name="T20" fmla="*/ 25 w 71"/>
                <a:gd name="T21" fmla="*/ 74 h 91"/>
                <a:gd name="T22" fmla="*/ 26 w 71"/>
                <a:gd name="T23" fmla="*/ 74 h 91"/>
                <a:gd name="T24" fmla="*/ 27 w 71"/>
                <a:gd name="T25" fmla="*/ 75 h 91"/>
                <a:gd name="T26" fmla="*/ 27 w 71"/>
                <a:gd name="T27" fmla="*/ 76 h 91"/>
                <a:gd name="T28" fmla="*/ 27 w 71"/>
                <a:gd name="T29" fmla="*/ 78 h 91"/>
                <a:gd name="T30" fmla="*/ 28 w 71"/>
                <a:gd name="T31" fmla="*/ 79 h 91"/>
                <a:gd name="T32" fmla="*/ 30 w 71"/>
                <a:gd name="T33" fmla="*/ 80 h 91"/>
                <a:gd name="T34" fmla="*/ 31 w 71"/>
                <a:gd name="T35" fmla="*/ 83 h 91"/>
                <a:gd name="T36" fmla="*/ 33 w 71"/>
                <a:gd name="T37" fmla="*/ 86 h 91"/>
                <a:gd name="T38" fmla="*/ 36 w 71"/>
                <a:gd name="T39" fmla="*/ 88 h 91"/>
                <a:gd name="T40" fmla="*/ 38 w 71"/>
                <a:gd name="T41" fmla="*/ 91 h 91"/>
                <a:gd name="T42" fmla="*/ 71 w 71"/>
                <a:gd name="T43" fmla="*/ 81 h 91"/>
                <a:gd name="T44" fmla="*/ 39 w 71"/>
                <a:gd name="T45" fmla="*/ 5 h 91"/>
                <a:gd name="T46" fmla="*/ 3 w 71"/>
                <a:gd name="T4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91">
                  <a:moveTo>
                    <a:pt x="3" y="0"/>
                  </a:moveTo>
                  <a:lnTo>
                    <a:pt x="2" y="6"/>
                  </a:lnTo>
                  <a:lnTo>
                    <a:pt x="1" y="13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3" y="44"/>
                  </a:lnTo>
                  <a:lnTo>
                    <a:pt x="6" y="51"/>
                  </a:lnTo>
                  <a:lnTo>
                    <a:pt x="12" y="59"/>
                  </a:lnTo>
                  <a:lnTo>
                    <a:pt x="18" y="67"/>
                  </a:lnTo>
                  <a:lnTo>
                    <a:pt x="25" y="74"/>
                  </a:lnTo>
                  <a:lnTo>
                    <a:pt x="26" y="74"/>
                  </a:lnTo>
                  <a:lnTo>
                    <a:pt x="27" y="75"/>
                  </a:lnTo>
                  <a:lnTo>
                    <a:pt x="27" y="76"/>
                  </a:lnTo>
                  <a:lnTo>
                    <a:pt x="27" y="78"/>
                  </a:lnTo>
                  <a:lnTo>
                    <a:pt x="28" y="79"/>
                  </a:lnTo>
                  <a:lnTo>
                    <a:pt x="30" y="80"/>
                  </a:lnTo>
                  <a:lnTo>
                    <a:pt x="31" y="83"/>
                  </a:lnTo>
                  <a:lnTo>
                    <a:pt x="33" y="86"/>
                  </a:lnTo>
                  <a:lnTo>
                    <a:pt x="36" y="88"/>
                  </a:lnTo>
                  <a:lnTo>
                    <a:pt x="38" y="91"/>
                  </a:lnTo>
                  <a:lnTo>
                    <a:pt x="71" y="81"/>
                  </a:lnTo>
                  <a:lnTo>
                    <a:pt x="39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8" name="Freeform 326">
              <a:extLst>
                <a:ext uri="{FF2B5EF4-FFF2-40B4-BE49-F238E27FC236}">
                  <a16:creationId xmlns:a16="http://schemas.microsoft.com/office/drawing/2014/main" id="{6EA9143B-2356-BBE9-A2FD-0F0EBC994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" y="2709"/>
              <a:ext cx="13" cy="30"/>
            </a:xfrm>
            <a:custGeom>
              <a:avLst/>
              <a:gdLst>
                <a:gd name="T0" fmla="*/ 5 w 38"/>
                <a:gd name="T1" fmla="*/ 0 h 91"/>
                <a:gd name="T2" fmla="*/ 2 w 38"/>
                <a:gd name="T3" fmla="*/ 6 h 91"/>
                <a:gd name="T4" fmla="*/ 1 w 38"/>
                <a:gd name="T5" fmla="*/ 13 h 91"/>
                <a:gd name="T6" fmla="*/ 0 w 38"/>
                <a:gd name="T7" fmla="*/ 20 h 91"/>
                <a:gd name="T8" fmla="*/ 0 w 38"/>
                <a:gd name="T9" fmla="*/ 29 h 91"/>
                <a:gd name="T10" fmla="*/ 1 w 38"/>
                <a:gd name="T11" fmla="*/ 36 h 91"/>
                <a:gd name="T12" fmla="*/ 4 w 38"/>
                <a:gd name="T13" fmla="*/ 44 h 91"/>
                <a:gd name="T14" fmla="*/ 6 w 38"/>
                <a:gd name="T15" fmla="*/ 51 h 91"/>
                <a:gd name="T16" fmla="*/ 12 w 38"/>
                <a:gd name="T17" fmla="*/ 59 h 91"/>
                <a:gd name="T18" fmla="*/ 18 w 38"/>
                <a:gd name="T19" fmla="*/ 67 h 91"/>
                <a:gd name="T20" fmla="*/ 25 w 38"/>
                <a:gd name="T21" fmla="*/ 74 h 91"/>
                <a:gd name="T22" fmla="*/ 26 w 38"/>
                <a:gd name="T23" fmla="*/ 74 h 91"/>
                <a:gd name="T24" fmla="*/ 27 w 38"/>
                <a:gd name="T25" fmla="*/ 75 h 91"/>
                <a:gd name="T26" fmla="*/ 27 w 38"/>
                <a:gd name="T27" fmla="*/ 76 h 91"/>
                <a:gd name="T28" fmla="*/ 27 w 38"/>
                <a:gd name="T29" fmla="*/ 78 h 91"/>
                <a:gd name="T30" fmla="*/ 29 w 38"/>
                <a:gd name="T31" fmla="*/ 79 h 91"/>
                <a:gd name="T32" fmla="*/ 30 w 38"/>
                <a:gd name="T33" fmla="*/ 80 h 91"/>
                <a:gd name="T34" fmla="*/ 31 w 38"/>
                <a:gd name="T35" fmla="*/ 83 h 91"/>
                <a:gd name="T36" fmla="*/ 33 w 38"/>
                <a:gd name="T37" fmla="*/ 86 h 91"/>
                <a:gd name="T38" fmla="*/ 36 w 38"/>
                <a:gd name="T39" fmla="*/ 88 h 91"/>
                <a:gd name="T40" fmla="*/ 38 w 38"/>
                <a:gd name="T4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91">
                  <a:moveTo>
                    <a:pt x="5" y="0"/>
                  </a:moveTo>
                  <a:lnTo>
                    <a:pt x="2" y="6"/>
                  </a:lnTo>
                  <a:lnTo>
                    <a:pt x="1" y="13"/>
                  </a:lnTo>
                  <a:lnTo>
                    <a:pt x="0" y="20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4" y="44"/>
                  </a:lnTo>
                  <a:lnTo>
                    <a:pt x="6" y="51"/>
                  </a:lnTo>
                  <a:lnTo>
                    <a:pt x="12" y="59"/>
                  </a:lnTo>
                  <a:lnTo>
                    <a:pt x="18" y="67"/>
                  </a:lnTo>
                  <a:lnTo>
                    <a:pt x="25" y="74"/>
                  </a:lnTo>
                  <a:lnTo>
                    <a:pt x="26" y="74"/>
                  </a:lnTo>
                  <a:lnTo>
                    <a:pt x="27" y="75"/>
                  </a:lnTo>
                  <a:lnTo>
                    <a:pt x="27" y="76"/>
                  </a:lnTo>
                  <a:lnTo>
                    <a:pt x="27" y="78"/>
                  </a:lnTo>
                  <a:lnTo>
                    <a:pt x="29" y="79"/>
                  </a:lnTo>
                  <a:lnTo>
                    <a:pt x="30" y="80"/>
                  </a:lnTo>
                  <a:lnTo>
                    <a:pt x="31" y="83"/>
                  </a:lnTo>
                  <a:lnTo>
                    <a:pt x="33" y="86"/>
                  </a:lnTo>
                  <a:lnTo>
                    <a:pt x="36" y="88"/>
                  </a:lnTo>
                  <a:lnTo>
                    <a:pt x="38" y="91"/>
                  </a:lnTo>
                </a:path>
              </a:pathLst>
            </a:custGeom>
            <a:noFill/>
            <a:ln w="9525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399" name="Freeform 327">
              <a:extLst>
                <a:ext uri="{FF2B5EF4-FFF2-40B4-BE49-F238E27FC236}">
                  <a16:creationId xmlns:a16="http://schemas.microsoft.com/office/drawing/2014/main" id="{B0AE1844-5774-88DA-B383-13A9B1839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" y="2258"/>
              <a:ext cx="119" cy="91"/>
            </a:xfrm>
            <a:custGeom>
              <a:avLst/>
              <a:gdLst>
                <a:gd name="T0" fmla="*/ 0 w 358"/>
                <a:gd name="T1" fmla="*/ 0 h 274"/>
                <a:gd name="T2" fmla="*/ 7 w 358"/>
                <a:gd name="T3" fmla="*/ 29 h 274"/>
                <a:gd name="T4" fmla="*/ 16 w 358"/>
                <a:gd name="T5" fmla="*/ 54 h 274"/>
                <a:gd name="T6" fmla="*/ 27 w 358"/>
                <a:gd name="T7" fmla="*/ 74 h 274"/>
                <a:gd name="T8" fmla="*/ 40 w 358"/>
                <a:gd name="T9" fmla="*/ 89 h 274"/>
                <a:gd name="T10" fmla="*/ 53 w 358"/>
                <a:gd name="T11" fmla="*/ 101 h 274"/>
                <a:gd name="T12" fmla="*/ 68 w 358"/>
                <a:gd name="T13" fmla="*/ 108 h 274"/>
                <a:gd name="T14" fmla="*/ 84 w 358"/>
                <a:gd name="T15" fmla="*/ 111 h 274"/>
                <a:gd name="T16" fmla="*/ 99 w 358"/>
                <a:gd name="T17" fmla="*/ 114 h 274"/>
                <a:gd name="T18" fmla="*/ 115 w 358"/>
                <a:gd name="T19" fmla="*/ 114 h 274"/>
                <a:gd name="T20" fmla="*/ 129 w 358"/>
                <a:gd name="T21" fmla="*/ 113 h 274"/>
                <a:gd name="T22" fmla="*/ 147 w 358"/>
                <a:gd name="T23" fmla="*/ 111 h 274"/>
                <a:gd name="T24" fmla="*/ 170 w 358"/>
                <a:gd name="T25" fmla="*/ 110 h 274"/>
                <a:gd name="T26" fmla="*/ 197 w 358"/>
                <a:gd name="T27" fmla="*/ 111 h 274"/>
                <a:gd name="T28" fmla="*/ 224 w 358"/>
                <a:gd name="T29" fmla="*/ 116 h 274"/>
                <a:gd name="T30" fmla="*/ 254 w 358"/>
                <a:gd name="T31" fmla="*/ 124 h 274"/>
                <a:gd name="T32" fmla="*/ 283 w 358"/>
                <a:gd name="T33" fmla="*/ 139 h 274"/>
                <a:gd name="T34" fmla="*/ 309 w 358"/>
                <a:gd name="T35" fmla="*/ 159 h 274"/>
                <a:gd name="T36" fmla="*/ 332 w 358"/>
                <a:gd name="T37" fmla="*/ 187 h 274"/>
                <a:gd name="T38" fmla="*/ 347 w 358"/>
                <a:gd name="T39" fmla="*/ 226 h 274"/>
                <a:gd name="T40" fmla="*/ 358 w 358"/>
                <a:gd name="T41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8" h="274">
                  <a:moveTo>
                    <a:pt x="0" y="0"/>
                  </a:moveTo>
                  <a:lnTo>
                    <a:pt x="7" y="29"/>
                  </a:lnTo>
                  <a:lnTo>
                    <a:pt x="16" y="54"/>
                  </a:lnTo>
                  <a:lnTo>
                    <a:pt x="27" y="74"/>
                  </a:lnTo>
                  <a:lnTo>
                    <a:pt x="40" y="89"/>
                  </a:lnTo>
                  <a:lnTo>
                    <a:pt x="53" y="101"/>
                  </a:lnTo>
                  <a:lnTo>
                    <a:pt x="68" y="108"/>
                  </a:lnTo>
                  <a:lnTo>
                    <a:pt x="84" y="111"/>
                  </a:lnTo>
                  <a:lnTo>
                    <a:pt x="99" y="114"/>
                  </a:lnTo>
                  <a:lnTo>
                    <a:pt x="115" y="114"/>
                  </a:lnTo>
                  <a:lnTo>
                    <a:pt x="129" y="113"/>
                  </a:lnTo>
                  <a:lnTo>
                    <a:pt x="147" y="111"/>
                  </a:lnTo>
                  <a:lnTo>
                    <a:pt x="170" y="110"/>
                  </a:lnTo>
                  <a:lnTo>
                    <a:pt x="197" y="111"/>
                  </a:lnTo>
                  <a:lnTo>
                    <a:pt x="224" y="116"/>
                  </a:lnTo>
                  <a:lnTo>
                    <a:pt x="254" y="124"/>
                  </a:lnTo>
                  <a:lnTo>
                    <a:pt x="283" y="139"/>
                  </a:lnTo>
                  <a:lnTo>
                    <a:pt x="309" y="159"/>
                  </a:lnTo>
                  <a:lnTo>
                    <a:pt x="332" y="187"/>
                  </a:lnTo>
                  <a:lnTo>
                    <a:pt x="347" y="226"/>
                  </a:lnTo>
                  <a:lnTo>
                    <a:pt x="358" y="274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0" name="Freeform 328">
              <a:extLst>
                <a:ext uri="{FF2B5EF4-FFF2-40B4-BE49-F238E27FC236}">
                  <a16:creationId xmlns:a16="http://schemas.microsoft.com/office/drawing/2014/main" id="{0AFA0216-B0BA-79B3-C3A9-B58DFBE16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" y="2324"/>
              <a:ext cx="53" cy="62"/>
            </a:xfrm>
            <a:custGeom>
              <a:avLst/>
              <a:gdLst>
                <a:gd name="T0" fmla="*/ 0 w 157"/>
                <a:gd name="T1" fmla="*/ 1 h 186"/>
                <a:gd name="T2" fmla="*/ 17 w 157"/>
                <a:gd name="T3" fmla="*/ 0 h 186"/>
                <a:gd name="T4" fmla="*/ 37 w 157"/>
                <a:gd name="T5" fmla="*/ 1 h 186"/>
                <a:gd name="T6" fmla="*/ 59 w 157"/>
                <a:gd name="T7" fmla="*/ 4 h 186"/>
                <a:gd name="T8" fmla="*/ 81 w 157"/>
                <a:gd name="T9" fmla="*/ 12 h 186"/>
                <a:gd name="T10" fmla="*/ 102 w 157"/>
                <a:gd name="T11" fmla="*/ 23 h 186"/>
                <a:gd name="T12" fmla="*/ 123 w 157"/>
                <a:gd name="T13" fmla="*/ 39 h 186"/>
                <a:gd name="T14" fmla="*/ 139 w 157"/>
                <a:gd name="T15" fmla="*/ 63 h 186"/>
                <a:gd name="T16" fmla="*/ 152 w 157"/>
                <a:gd name="T17" fmla="*/ 95 h 186"/>
                <a:gd name="T18" fmla="*/ 157 w 157"/>
                <a:gd name="T19" fmla="*/ 136 h 186"/>
                <a:gd name="T20" fmla="*/ 156 w 157"/>
                <a:gd name="T21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86">
                  <a:moveTo>
                    <a:pt x="0" y="1"/>
                  </a:moveTo>
                  <a:lnTo>
                    <a:pt x="17" y="0"/>
                  </a:lnTo>
                  <a:lnTo>
                    <a:pt x="37" y="1"/>
                  </a:lnTo>
                  <a:lnTo>
                    <a:pt x="59" y="4"/>
                  </a:lnTo>
                  <a:lnTo>
                    <a:pt x="81" y="12"/>
                  </a:lnTo>
                  <a:lnTo>
                    <a:pt x="102" y="23"/>
                  </a:lnTo>
                  <a:lnTo>
                    <a:pt x="123" y="39"/>
                  </a:lnTo>
                  <a:lnTo>
                    <a:pt x="139" y="63"/>
                  </a:lnTo>
                  <a:lnTo>
                    <a:pt x="152" y="95"/>
                  </a:lnTo>
                  <a:lnTo>
                    <a:pt x="157" y="136"/>
                  </a:lnTo>
                  <a:lnTo>
                    <a:pt x="156" y="186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1" name="Freeform 329">
              <a:extLst>
                <a:ext uri="{FF2B5EF4-FFF2-40B4-BE49-F238E27FC236}">
                  <a16:creationId xmlns:a16="http://schemas.microsoft.com/office/drawing/2014/main" id="{DC1FE11B-AADD-8F85-E7B6-26CB5A9FB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3" y="2233"/>
              <a:ext cx="28" cy="45"/>
            </a:xfrm>
            <a:custGeom>
              <a:avLst/>
              <a:gdLst>
                <a:gd name="T0" fmla="*/ 67 w 84"/>
                <a:gd name="T1" fmla="*/ 0 h 135"/>
                <a:gd name="T2" fmla="*/ 75 w 84"/>
                <a:gd name="T3" fmla="*/ 19 h 135"/>
                <a:gd name="T4" fmla="*/ 80 w 84"/>
                <a:gd name="T5" fmla="*/ 39 h 135"/>
                <a:gd name="T6" fmla="*/ 84 w 84"/>
                <a:gd name="T7" fmla="*/ 58 h 135"/>
                <a:gd name="T8" fmla="*/ 84 w 84"/>
                <a:gd name="T9" fmla="*/ 76 h 135"/>
                <a:gd name="T10" fmla="*/ 80 w 84"/>
                <a:gd name="T11" fmla="*/ 91 h 135"/>
                <a:gd name="T12" fmla="*/ 74 w 84"/>
                <a:gd name="T13" fmla="*/ 107 h 135"/>
                <a:gd name="T14" fmla="*/ 64 w 84"/>
                <a:gd name="T15" fmla="*/ 119 h 135"/>
                <a:gd name="T16" fmla="*/ 48 w 84"/>
                <a:gd name="T17" fmla="*/ 128 h 135"/>
                <a:gd name="T18" fmla="*/ 27 w 84"/>
                <a:gd name="T19" fmla="*/ 134 h 135"/>
                <a:gd name="T20" fmla="*/ 0 w 84"/>
                <a:gd name="T2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135">
                  <a:moveTo>
                    <a:pt x="67" y="0"/>
                  </a:moveTo>
                  <a:lnTo>
                    <a:pt x="75" y="19"/>
                  </a:lnTo>
                  <a:lnTo>
                    <a:pt x="80" y="39"/>
                  </a:lnTo>
                  <a:lnTo>
                    <a:pt x="84" y="58"/>
                  </a:lnTo>
                  <a:lnTo>
                    <a:pt x="84" y="76"/>
                  </a:lnTo>
                  <a:lnTo>
                    <a:pt x="80" y="91"/>
                  </a:lnTo>
                  <a:lnTo>
                    <a:pt x="74" y="107"/>
                  </a:lnTo>
                  <a:lnTo>
                    <a:pt x="64" y="119"/>
                  </a:lnTo>
                  <a:lnTo>
                    <a:pt x="48" y="128"/>
                  </a:lnTo>
                  <a:lnTo>
                    <a:pt x="27" y="134"/>
                  </a:lnTo>
                  <a:lnTo>
                    <a:pt x="0" y="135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2" name="Freeform 330">
              <a:extLst>
                <a:ext uri="{FF2B5EF4-FFF2-40B4-BE49-F238E27FC236}">
                  <a16:creationId xmlns:a16="http://schemas.microsoft.com/office/drawing/2014/main" id="{7B07B36A-5CB9-039D-F186-78BEAF5CC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256"/>
              <a:ext cx="33" cy="17"/>
            </a:xfrm>
            <a:custGeom>
              <a:avLst/>
              <a:gdLst>
                <a:gd name="T0" fmla="*/ 98 w 98"/>
                <a:gd name="T1" fmla="*/ 0 h 50"/>
                <a:gd name="T2" fmla="*/ 96 w 98"/>
                <a:gd name="T3" fmla="*/ 10 h 50"/>
                <a:gd name="T4" fmla="*/ 94 w 98"/>
                <a:gd name="T5" fmla="*/ 20 h 50"/>
                <a:gd name="T6" fmla="*/ 94 w 98"/>
                <a:gd name="T7" fmla="*/ 27 h 50"/>
                <a:gd name="T8" fmla="*/ 92 w 98"/>
                <a:gd name="T9" fmla="*/ 33 h 50"/>
                <a:gd name="T10" fmla="*/ 88 w 98"/>
                <a:gd name="T11" fmla="*/ 38 h 50"/>
                <a:gd name="T12" fmla="*/ 81 w 98"/>
                <a:gd name="T13" fmla="*/ 43 h 50"/>
                <a:gd name="T14" fmla="*/ 71 w 98"/>
                <a:gd name="T15" fmla="*/ 45 h 50"/>
                <a:gd name="T16" fmla="*/ 55 w 98"/>
                <a:gd name="T17" fmla="*/ 47 h 50"/>
                <a:gd name="T18" fmla="*/ 31 w 98"/>
                <a:gd name="T19" fmla="*/ 49 h 50"/>
                <a:gd name="T20" fmla="*/ 0 w 98"/>
                <a:gd name="T2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50">
                  <a:moveTo>
                    <a:pt x="98" y="0"/>
                  </a:moveTo>
                  <a:lnTo>
                    <a:pt x="96" y="10"/>
                  </a:lnTo>
                  <a:lnTo>
                    <a:pt x="94" y="20"/>
                  </a:lnTo>
                  <a:lnTo>
                    <a:pt x="94" y="27"/>
                  </a:lnTo>
                  <a:lnTo>
                    <a:pt x="92" y="33"/>
                  </a:lnTo>
                  <a:lnTo>
                    <a:pt x="88" y="38"/>
                  </a:lnTo>
                  <a:lnTo>
                    <a:pt x="81" y="43"/>
                  </a:lnTo>
                  <a:lnTo>
                    <a:pt x="71" y="45"/>
                  </a:lnTo>
                  <a:lnTo>
                    <a:pt x="55" y="47"/>
                  </a:lnTo>
                  <a:lnTo>
                    <a:pt x="31" y="49"/>
                  </a:lnTo>
                  <a:lnTo>
                    <a:pt x="0" y="50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3" name="Freeform 331">
              <a:extLst>
                <a:ext uri="{FF2B5EF4-FFF2-40B4-BE49-F238E27FC236}">
                  <a16:creationId xmlns:a16="http://schemas.microsoft.com/office/drawing/2014/main" id="{B5248F33-6467-C384-35F4-7DB6852BA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4" y="2170"/>
              <a:ext cx="25" cy="74"/>
            </a:xfrm>
            <a:custGeom>
              <a:avLst/>
              <a:gdLst>
                <a:gd name="T0" fmla="*/ 74 w 74"/>
                <a:gd name="T1" fmla="*/ 0 h 222"/>
                <a:gd name="T2" fmla="*/ 69 w 74"/>
                <a:gd name="T3" fmla="*/ 21 h 222"/>
                <a:gd name="T4" fmla="*/ 57 w 74"/>
                <a:gd name="T5" fmla="*/ 40 h 222"/>
                <a:gd name="T6" fmla="*/ 43 w 74"/>
                <a:gd name="T7" fmla="*/ 58 h 222"/>
                <a:gd name="T8" fmla="*/ 28 w 74"/>
                <a:gd name="T9" fmla="*/ 75 h 222"/>
                <a:gd name="T10" fmla="*/ 14 w 74"/>
                <a:gd name="T11" fmla="*/ 94 h 222"/>
                <a:gd name="T12" fmla="*/ 5 w 74"/>
                <a:gd name="T13" fmla="*/ 115 h 222"/>
                <a:gd name="T14" fmla="*/ 0 w 74"/>
                <a:gd name="T15" fmla="*/ 136 h 222"/>
                <a:gd name="T16" fmla="*/ 5 w 74"/>
                <a:gd name="T17" fmla="*/ 161 h 222"/>
                <a:gd name="T18" fmla="*/ 18 w 74"/>
                <a:gd name="T19" fmla="*/ 190 h 222"/>
                <a:gd name="T20" fmla="*/ 44 w 74"/>
                <a:gd name="T21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222">
                  <a:moveTo>
                    <a:pt x="74" y="0"/>
                  </a:moveTo>
                  <a:lnTo>
                    <a:pt x="69" y="21"/>
                  </a:lnTo>
                  <a:lnTo>
                    <a:pt x="57" y="40"/>
                  </a:lnTo>
                  <a:lnTo>
                    <a:pt x="43" y="58"/>
                  </a:lnTo>
                  <a:lnTo>
                    <a:pt x="28" y="75"/>
                  </a:lnTo>
                  <a:lnTo>
                    <a:pt x="14" y="94"/>
                  </a:lnTo>
                  <a:lnTo>
                    <a:pt x="5" y="115"/>
                  </a:lnTo>
                  <a:lnTo>
                    <a:pt x="0" y="136"/>
                  </a:lnTo>
                  <a:lnTo>
                    <a:pt x="5" y="161"/>
                  </a:lnTo>
                  <a:lnTo>
                    <a:pt x="18" y="190"/>
                  </a:lnTo>
                  <a:lnTo>
                    <a:pt x="44" y="222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4" name="Freeform 332">
              <a:extLst>
                <a:ext uri="{FF2B5EF4-FFF2-40B4-BE49-F238E27FC236}">
                  <a16:creationId xmlns:a16="http://schemas.microsoft.com/office/drawing/2014/main" id="{E50EC42D-9661-D331-412E-D6664B691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" y="2206"/>
              <a:ext cx="31" cy="51"/>
            </a:xfrm>
            <a:custGeom>
              <a:avLst/>
              <a:gdLst>
                <a:gd name="T0" fmla="*/ 18 w 95"/>
                <a:gd name="T1" fmla="*/ 0 h 154"/>
                <a:gd name="T2" fmla="*/ 10 w 95"/>
                <a:gd name="T3" fmla="*/ 24 h 154"/>
                <a:gd name="T4" fmla="*/ 4 w 95"/>
                <a:gd name="T5" fmla="*/ 50 h 154"/>
                <a:gd name="T6" fmla="*/ 0 w 95"/>
                <a:gd name="T7" fmla="*/ 73 h 154"/>
                <a:gd name="T8" fmla="*/ 0 w 95"/>
                <a:gd name="T9" fmla="*/ 97 h 154"/>
                <a:gd name="T10" fmla="*/ 5 w 95"/>
                <a:gd name="T11" fmla="*/ 119 h 154"/>
                <a:gd name="T12" fmla="*/ 13 w 95"/>
                <a:gd name="T13" fmla="*/ 135 h 154"/>
                <a:gd name="T14" fmla="*/ 25 w 95"/>
                <a:gd name="T15" fmla="*/ 148 h 154"/>
                <a:gd name="T16" fmla="*/ 44 w 95"/>
                <a:gd name="T17" fmla="*/ 154 h 154"/>
                <a:gd name="T18" fmla="*/ 66 w 95"/>
                <a:gd name="T19" fmla="*/ 154 h 154"/>
                <a:gd name="T20" fmla="*/ 95 w 95"/>
                <a:gd name="T21" fmla="*/ 14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154">
                  <a:moveTo>
                    <a:pt x="18" y="0"/>
                  </a:moveTo>
                  <a:lnTo>
                    <a:pt x="10" y="24"/>
                  </a:lnTo>
                  <a:lnTo>
                    <a:pt x="4" y="50"/>
                  </a:lnTo>
                  <a:lnTo>
                    <a:pt x="0" y="73"/>
                  </a:lnTo>
                  <a:lnTo>
                    <a:pt x="0" y="97"/>
                  </a:lnTo>
                  <a:lnTo>
                    <a:pt x="5" y="119"/>
                  </a:lnTo>
                  <a:lnTo>
                    <a:pt x="13" y="135"/>
                  </a:lnTo>
                  <a:lnTo>
                    <a:pt x="25" y="148"/>
                  </a:lnTo>
                  <a:lnTo>
                    <a:pt x="44" y="154"/>
                  </a:lnTo>
                  <a:lnTo>
                    <a:pt x="66" y="154"/>
                  </a:lnTo>
                  <a:lnTo>
                    <a:pt x="95" y="146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5" name="Freeform 333">
              <a:extLst>
                <a:ext uri="{FF2B5EF4-FFF2-40B4-BE49-F238E27FC236}">
                  <a16:creationId xmlns:a16="http://schemas.microsoft.com/office/drawing/2014/main" id="{80AD30A8-08BA-4C27-246C-584C2A756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2297"/>
              <a:ext cx="40" cy="105"/>
            </a:xfrm>
            <a:custGeom>
              <a:avLst/>
              <a:gdLst>
                <a:gd name="T0" fmla="*/ 9 w 120"/>
                <a:gd name="T1" fmla="*/ 0 h 315"/>
                <a:gd name="T2" fmla="*/ 3 w 120"/>
                <a:gd name="T3" fmla="*/ 28 h 315"/>
                <a:gd name="T4" fmla="*/ 0 w 120"/>
                <a:gd name="T5" fmla="*/ 54 h 315"/>
                <a:gd name="T6" fmla="*/ 3 w 120"/>
                <a:gd name="T7" fmla="*/ 77 h 315"/>
                <a:gd name="T8" fmla="*/ 6 w 120"/>
                <a:gd name="T9" fmla="*/ 98 h 315"/>
                <a:gd name="T10" fmla="*/ 14 w 120"/>
                <a:gd name="T11" fmla="*/ 117 h 315"/>
                <a:gd name="T12" fmla="*/ 23 w 120"/>
                <a:gd name="T13" fmla="*/ 135 h 315"/>
                <a:gd name="T14" fmla="*/ 35 w 120"/>
                <a:gd name="T15" fmla="*/ 154 h 315"/>
                <a:gd name="T16" fmla="*/ 48 w 120"/>
                <a:gd name="T17" fmla="*/ 173 h 315"/>
                <a:gd name="T18" fmla="*/ 62 w 120"/>
                <a:gd name="T19" fmla="*/ 193 h 315"/>
                <a:gd name="T20" fmla="*/ 78 w 120"/>
                <a:gd name="T21" fmla="*/ 216 h 315"/>
                <a:gd name="T22" fmla="*/ 92 w 120"/>
                <a:gd name="T23" fmla="*/ 235 h 315"/>
                <a:gd name="T24" fmla="*/ 103 w 120"/>
                <a:gd name="T25" fmla="*/ 251 h 315"/>
                <a:gd name="T26" fmla="*/ 110 w 120"/>
                <a:gd name="T27" fmla="*/ 265 h 315"/>
                <a:gd name="T28" fmla="*/ 116 w 120"/>
                <a:gd name="T29" fmla="*/ 275 h 315"/>
                <a:gd name="T30" fmla="*/ 118 w 120"/>
                <a:gd name="T31" fmla="*/ 282 h 315"/>
                <a:gd name="T32" fmla="*/ 120 w 120"/>
                <a:gd name="T33" fmla="*/ 288 h 315"/>
                <a:gd name="T34" fmla="*/ 120 w 120"/>
                <a:gd name="T35" fmla="*/ 294 h 315"/>
                <a:gd name="T36" fmla="*/ 120 w 120"/>
                <a:gd name="T37" fmla="*/ 300 h 315"/>
                <a:gd name="T38" fmla="*/ 118 w 120"/>
                <a:gd name="T39" fmla="*/ 306 h 315"/>
                <a:gd name="T40" fmla="*/ 117 w 120"/>
                <a:gd name="T41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315">
                  <a:moveTo>
                    <a:pt x="9" y="0"/>
                  </a:moveTo>
                  <a:lnTo>
                    <a:pt x="3" y="28"/>
                  </a:lnTo>
                  <a:lnTo>
                    <a:pt x="0" y="54"/>
                  </a:lnTo>
                  <a:lnTo>
                    <a:pt x="3" y="77"/>
                  </a:lnTo>
                  <a:lnTo>
                    <a:pt x="6" y="98"/>
                  </a:lnTo>
                  <a:lnTo>
                    <a:pt x="14" y="117"/>
                  </a:lnTo>
                  <a:lnTo>
                    <a:pt x="23" y="135"/>
                  </a:lnTo>
                  <a:lnTo>
                    <a:pt x="35" y="154"/>
                  </a:lnTo>
                  <a:lnTo>
                    <a:pt x="48" y="173"/>
                  </a:lnTo>
                  <a:lnTo>
                    <a:pt x="62" y="193"/>
                  </a:lnTo>
                  <a:lnTo>
                    <a:pt x="78" y="216"/>
                  </a:lnTo>
                  <a:lnTo>
                    <a:pt x="92" y="235"/>
                  </a:lnTo>
                  <a:lnTo>
                    <a:pt x="103" y="251"/>
                  </a:lnTo>
                  <a:lnTo>
                    <a:pt x="110" y="265"/>
                  </a:lnTo>
                  <a:lnTo>
                    <a:pt x="116" y="275"/>
                  </a:lnTo>
                  <a:lnTo>
                    <a:pt x="118" y="282"/>
                  </a:lnTo>
                  <a:lnTo>
                    <a:pt x="120" y="288"/>
                  </a:lnTo>
                  <a:lnTo>
                    <a:pt x="120" y="294"/>
                  </a:lnTo>
                  <a:lnTo>
                    <a:pt x="120" y="300"/>
                  </a:lnTo>
                  <a:lnTo>
                    <a:pt x="118" y="306"/>
                  </a:lnTo>
                  <a:lnTo>
                    <a:pt x="117" y="315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6" name="Freeform 334">
              <a:extLst>
                <a:ext uri="{FF2B5EF4-FFF2-40B4-BE49-F238E27FC236}">
                  <a16:creationId xmlns:a16="http://schemas.microsoft.com/office/drawing/2014/main" id="{CEC55B5E-461C-B96B-A994-341781435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" y="2336"/>
              <a:ext cx="32" cy="73"/>
            </a:xfrm>
            <a:custGeom>
              <a:avLst/>
              <a:gdLst>
                <a:gd name="T0" fmla="*/ 0 w 96"/>
                <a:gd name="T1" fmla="*/ 0 h 218"/>
                <a:gd name="T2" fmla="*/ 14 w 96"/>
                <a:gd name="T3" fmla="*/ 11 h 218"/>
                <a:gd name="T4" fmla="*/ 28 w 96"/>
                <a:gd name="T5" fmla="*/ 24 h 218"/>
                <a:gd name="T6" fmla="*/ 41 w 96"/>
                <a:gd name="T7" fmla="*/ 38 h 218"/>
                <a:gd name="T8" fmla="*/ 53 w 96"/>
                <a:gd name="T9" fmla="*/ 55 h 218"/>
                <a:gd name="T10" fmla="*/ 65 w 96"/>
                <a:gd name="T11" fmla="*/ 72 h 218"/>
                <a:gd name="T12" fmla="*/ 74 w 96"/>
                <a:gd name="T13" fmla="*/ 94 h 218"/>
                <a:gd name="T14" fmla="*/ 82 w 96"/>
                <a:gd name="T15" fmla="*/ 118 h 218"/>
                <a:gd name="T16" fmla="*/ 90 w 96"/>
                <a:gd name="T17" fmla="*/ 146 h 218"/>
                <a:gd name="T18" fmla="*/ 93 w 96"/>
                <a:gd name="T19" fmla="*/ 179 h 218"/>
                <a:gd name="T20" fmla="*/ 96 w 96"/>
                <a:gd name="T21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218">
                  <a:moveTo>
                    <a:pt x="0" y="0"/>
                  </a:moveTo>
                  <a:lnTo>
                    <a:pt x="14" y="11"/>
                  </a:lnTo>
                  <a:lnTo>
                    <a:pt x="28" y="24"/>
                  </a:lnTo>
                  <a:lnTo>
                    <a:pt x="41" y="38"/>
                  </a:lnTo>
                  <a:lnTo>
                    <a:pt x="53" y="55"/>
                  </a:lnTo>
                  <a:lnTo>
                    <a:pt x="65" y="72"/>
                  </a:lnTo>
                  <a:lnTo>
                    <a:pt x="74" y="94"/>
                  </a:lnTo>
                  <a:lnTo>
                    <a:pt x="82" y="118"/>
                  </a:lnTo>
                  <a:lnTo>
                    <a:pt x="90" y="146"/>
                  </a:lnTo>
                  <a:lnTo>
                    <a:pt x="93" y="179"/>
                  </a:lnTo>
                  <a:lnTo>
                    <a:pt x="96" y="218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7" name="Freeform 335">
              <a:extLst>
                <a:ext uri="{FF2B5EF4-FFF2-40B4-BE49-F238E27FC236}">
                  <a16:creationId xmlns:a16="http://schemas.microsoft.com/office/drawing/2014/main" id="{3015EDB6-75B2-4B11-E0F4-66B5EFD69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2366"/>
              <a:ext cx="23" cy="71"/>
            </a:xfrm>
            <a:custGeom>
              <a:avLst/>
              <a:gdLst>
                <a:gd name="T0" fmla="*/ 0 w 69"/>
                <a:gd name="T1" fmla="*/ 0 h 212"/>
                <a:gd name="T2" fmla="*/ 11 w 69"/>
                <a:gd name="T3" fmla="*/ 17 h 212"/>
                <a:gd name="T4" fmla="*/ 17 w 69"/>
                <a:gd name="T5" fmla="*/ 39 h 212"/>
                <a:gd name="T6" fmla="*/ 20 w 69"/>
                <a:gd name="T7" fmla="*/ 65 h 212"/>
                <a:gd name="T8" fmla="*/ 23 w 69"/>
                <a:gd name="T9" fmla="*/ 91 h 212"/>
                <a:gd name="T10" fmla="*/ 23 w 69"/>
                <a:gd name="T11" fmla="*/ 118 h 212"/>
                <a:gd name="T12" fmla="*/ 25 w 69"/>
                <a:gd name="T13" fmla="*/ 144 h 212"/>
                <a:gd name="T14" fmla="*/ 30 w 69"/>
                <a:gd name="T15" fmla="*/ 168 h 212"/>
                <a:gd name="T16" fmla="*/ 37 w 69"/>
                <a:gd name="T17" fmla="*/ 188 h 212"/>
                <a:gd name="T18" fmla="*/ 50 w 69"/>
                <a:gd name="T19" fmla="*/ 204 h 212"/>
                <a:gd name="T20" fmla="*/ 69 w 69"/>
                <a:gd name="T21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212">
                  <a:moveTo>
                    <a:pt x="0" y="0"/>
                  </a:moveTo>
                  <a:lnTo>
                    <a:pt x="11" y="17"/>
                  </a:lnTo>
                  <a:lnTo>
                    <a:pt x="17" y="39"/>
                  </a:lnTo>
                  <a:lnTo>
                    <a:pt x="20" y="65"/>
                  </a:lnTo>
                  <a:lnTo>
                    <a:pt x="23" y="91"/>
                  </a:lnTo>
                  <a:lnTo>
                    <a:pt x="23" y="118"/>
                  </a:lnTo>
                  <a:lnTo>
                    <a:pt x="25" y="144"/>
                  </a:lnTo>
                  <a:lnTo>
                    <a:pt x="30" y="168"/>
                  </a:lnTo>
                  <a:lnTo>
                    <a:pt x="37" y="188"/>
                  </a:lnTo>
                  <a:lnTo>
                    <a:pt x="50" y="204"/>
                  </a:lnTo>
                  <a:lnTo>
                    <a:pt x="69" y="212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8" name="Freeform 336">
              <a:extLst>
                <a:ext uri="{FF2B5EF4-FFF2-40B4-BE49-F238E27FC236}">
                  <a16:creationId xmlns:a16="http://schemas.microsoft.com/office/drawing/2014/main" id="{46951CA9-3F20-29D1-C4EE-AE214F109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" y="2309"/>
              <a:ext cx="9" cy="33"/>
            </a:xfrm>
            <a:custGeom>
              <a:avLst/>
              <a:gdLst>
                <a:gd name="T0" fmla="*/ 20 w 26"/>
                <a:gd name="T1" fmla="*/ 0 h 98"/>
                <a:gd name="T2" fmla="*/ 25 w 26"/>
                <a:gd name="T3" fmla="*/ 11 h 98"/>
                <a:gd name="T4" fmla="*/ 26 w 26"/>
                <a:gd name="T5" fmla="*/ 22 h 98"/>
                <a:gd name="T6" fmla="*/ 25 w 26"/>
                <a:gd name="T7" fmla="*/ 31 h 98"/>
                <a:gd name="T8" fmla="*/ 22 w 26"/>
                <a:gd name="T9" fmla="*/ 41 h 98"/>
                <a:gd name="T10" fmla="*/ 19 w 26"/>
                <a:gd name="T11" fmla="*/ 50 h 98"/>
                <a:gd name="T12" fmla="*/ 14 w 26"/>
                <a:gd name="T13" fmla="*/ 57 h 98"/>
                <a:gd name="T14" fmla="*/ 9 w 26"/>
                <a:gd name="T15" fmla="*/ 67 h 98"/>
                <a:gd name="T16" fmla="*/ 6 w 26"/>
                <a:gd name="T17" fmla="*/ 76 h 98"/>
                <a:gd name="T18" fmla="*/ 3 w 26"/>
                <a:gd name="T19" fmla="*/ 87 h 98"/>
                <a:gd name="T20" fmla="*/ 0 w 26"/>
                <a:gd name="T21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98">
                  <a:moveTo>
                    <a:pt x="20" y="0"/>
                  </a:moveTo>
                  <a:lnTo>
                    <a:pt x="25" y="11"/>
                  </a:lnTo>
                  <a:lnTo>
                    <a:pt x="26" y="22"/>
                  </a:lnTo>
                  <a:lnTo>
                    <a:pt x="25" y="31"/>
                  </a:lnTo>
                  <a:lnTo>
                    <a:pt x="22" y="41"/>
                  </a:lnTo>
                  <a:lnTo>
                    <a:pt x="19" y="50"/>
                  </a:lnTo>
                  <a:lnTo>
                    <a:pt x="14" y="57"/>
                  </a:lnTo>
                  <a:lnTo>
                    <a:pt x="9" y="67"/>
                  </a:lnTo>
                  <a:lnTo>
                    <a:pt x="6" y="76"/>
                  </a:lnTo>
                  <a:lnTo>
                    <a:pt x="3" y="87"/>
                  </a:lnTo>
                  <a:lnTo>
                    <a:pt x="0" y="98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09" name="Freeform 337">
              <a:extLst>
                <a:ext uri="{FF2B5EF4-FFF2-40B4-BE49-F238E27FC236}">
                  <a16:creationId xmlns:a16="http://schemas.microsoft.com/office/drawing/2014/main" id="{685F50EF-721F-0B47-063D-BC746505C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" y="2340"/>
              <a:ext cx="8" cy="20"/>
            </a:xfrm>
            <a:custGeom>
              <a:avLst/>
              <a:gdLst>
                <a:gd name="T0" fmla="*/ 24 w 24"/>
                <a:gd name="T1" fmla="*/ 0 h 61"/>
                <a:gd name="T2" fmla="*/ 20 w 24"/>
                <a:gd name="T3" fmla="*/ 3 h 61"/>
                <a:gd name="T4" fmla="*/ 16 w 24"/>
                <a:gd name="T5" fmla="*/ 8 h 61"/>
                <a:gd name="T6" fmla="*/ 12 w 24"/>
                <a:gd name="T7" fmla="*/ 13 h 61"/>
                <a:gd name="T8" fmla="*/ 8 w 24"/>
                <a:gd name="T9" fmla="*/ 17 h 61"/>
                <a:gd name="T10" fmla="*/ 6 w 24"/>
                <a:gd name="T11" fmla="*/ 25 h 61"/>
                <a:gd name="T12" fmla="*/ 4 w 24"/>
                <a:gd name="T13" fmla="*/ 31 h 61"/>
                <a:gd name="T14" fmla="*/ 2 w 24"/>
                <a:gd name="T15" fmla="*/ 36 h 61"/>
                <a:gd name="T16" fmla="*/ 1 w 24"/>
                <a:gd name="T17" fmla="*/ 44 h 61"/>
                <a:gd name="T18" fmla="*/ 1 w 24"/>
                <a:gd name="T19" fmla="*/ 52 h 61"/>
                <a:gd name="T20" fmla="*/ 0 w 24"/>
                <a:gd name="T2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61">
                  <a:moveTo>
                    <a:pt x="24" y="0"/>
                  </a:moveTo>
                  <a:lnTo>
                    <a:pt x="20" y="3"/>
                  </a:lnTo>
                  <a:lnTo>
                    <a:pt x="16" y="8"/>
                  </a:lnTo>
                  <a:lnTo>
                    <a:pt x="12" y="13"/>
                  </a:lnTo>
                  <a:lnTo>
                    <a:pt x="8" y="17"/>
                  </a:lnTo>
                  <a:lnTo>
                    <a:pt x="6" y="25"/>
                  </a:lnTo>
                  <a:lnTo>
                    <a:pt x="4" y="31"/>
                  </a:lnTo>
                  <a:lnTo>
                    <a:pt x="2" y="36"/>
                  </a:lnTo>
                  <a:lnTo>
                    <a:pt x="1" y="44"/>
                  </a:lnTo>
                  <a:lnTo>
                    <a:pt x="1" y="52"/>
                  </a:lnTo>
                  <a:lnTo>
                    <a:pt x="0" y="61"/>
                  </a:lnTo>
                </a:path>
              </a:pathLst>
            </a:custGeom>
            <a:noFill/>
            <a:ln w="9525">
              <a:solidFill>
                <a:srgbClr val="8C1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0" name="Freeform 338">
              <a:extLst>
                <a:ext uri="{FF2B5EF4-FFF2-40B4-BE49-F238E27FC236}">
                  <a16:creationId xmlns:a16="http://schemas.microsoft.com/office/drawing/2014/main" id="{D456D71E-46F2-B3CE-46F8-E43C1E2D1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" y="2776"/>
              <a:ext cx="280" cy="208"/>
            </a:xfrm>
            <a:custGeom>
              <a:avLst/>
              <a:gdLst>
                <a:gd name="T0" fmla="*/ 710 w 842"/>
                <a:gd name="T1" fmla="*/ 0 h 624"/>
                <a:gd name="T2" fmla="*/ 722 w 842"/>
                <a:gd name="T3" fmla="*/ 20 h 624"/>
                <a:gd name="T4" fmla="*/ 736 w 842"/>
                <a:gd name="T5" fmla="*/ 39 h 624"/>
                <a:gd name="T6" fmla="*/ 751 w 842"/>
                <a:gd name="T7" fmla="*/ 57 h 624"/>
                <a:gd name="T8" fmla="*/ 766 w 842"/>
                <a:gd name="T9" fmla="*/ 74 h 624"/>
                <a:gd name="T10" fmla="*/ 781 w 842"/>
                <a:gd name="T11" fmla="*/ 93 h 624"/>
                <a:gd name="T12" fmla="*/ 795 w 842"/>
                <a:gd name="T13" fmla="*/ 110 h 624"/>
                <a:gd name="T14" fmla="*/ 809 w 842"/>
                <a:gd name="T15" fmla="*/ 129 h 624"/>
                <a:gd name="T16" fmla="*/ 819 w 842"/>
                <a:gd name="T17" fmla="*/ 149 h 624"/>
                <a:gd name="T18" fmla="*/ 826 w 842"/>
                <a:gd name="T19" fmla="*/ 173 h 624"/>
                <a:gd name="T20" fmla="*/ 831 w 842"/>
                <a:gd name="T21" fmla="*/ 199 h 624"/>
                <a:gd name="T22" fmla="*/ 834 w 842"/>
                <a:gd name="T23" fmla="*/ 225 h 624"/>
                <a:gd name="T24" fmla="*/ 837 w 842"/>
                <a:gd name="T25" fmla="*/ 254 h 624"/>
                <a:gd name="T26" fmla="*/ 840 w 842"/>
                <a:gd name="T27" fmla="*/ 282 h 624"/>
                <a:gd name="T28" fmla="*/ 842 w 842"/>
                <a:gd name="T29" fmla="*/ 311 h 624"/>
                <a:gd name="T30" fmla="*/ 841 w 842"/>
                <a:gd name="T31" fmla="*/ 340 h 624"/>
                <a:gd name="T32" fmla="*/ 838 w 842"/>
                <a:gd name="T33" fmla="*/ 368 h 624"/>
                <a:gd name="T34" fmla="*/ 831 w 842"/>
                <a:gd name="T35" fmla="*/ 395 h 624"/>
                <a:gd name="T36" fmla="*/ 820 w 842"/>
                <a:gd name="T37" fmla="*/ 421 h 624"/>
                <a:gd name="T38" fmla="*/ 805 w 842"/>
                <a:gd name="T39" fmla="*/ 445 h 624"/>
                <a:gd name="T40" fmla="*/ 784 w 842"/>
                <a:gd name="T41" fmla="*/ 468 h 624"/>
                <a:gd name="T42" fmla="*/ 758 w 842"/>
                <a:gd name="T43" fmla="*/ 488 h 624"/>
                <a:gd name="T44" fmla="*/ 733 w 842"/>
                <a:gd name="T45" fmla="*/ 509 h 624"/>
                <a:gd name="T46" fmla="*/ 707 w 842"/>
                <a:gd name="T47" fmla="*/ 532 h 624"/>
                <a:gd name="T48" fmla="*/ 681 w 842"/>
                <a:gd name="T49" fmla="*/ 551 h 624"/>
                <a:gd name="T50" fmla="*/ 655 w 842"/>
                <a:gd name="T51" fmla="*/ 570 h 624"/>
                <a:gd name="T52" fmla="*/ 629 w 842"/>
                <a:gd name="T53" fmla="*/ 588 h 624"/>
                <a:gd name="T54" fmla="*/ 604 w 842"/>
                <a:gd name="T55" fmla="*/ 601 h 624"/>
                <a:gd name="T56" fmla="*/ 577 w 842"/>
                <a:gd name="T57" fmla="*/ 613 h 624"/>
                <a:gd name="T58" fmla="*/ 553 w 842"/>
                <a:gd name="T59" fmla="*/ 621 h 624"/>
                <a:gd name="T60" fmla="*/ 531 w 842"/>
                <a:gd name="T61" fmla="*/ 624 h 624"/>
                <a:gd name="T62" fmla="*/ 509 w 842"/>
                <a:gd name="T63" fmla="*/ 621 h 624"/>
                <a:gd name="T64" fmla="*/ 487 w 842"/>
                <a:gd name="T65" fmla="*/ 613 h 624"/>
                <a:gd name="T66" fmla="*/ 462 w 842"/>
                <a:gd name="T67" fmla="*/ 602 h 624"/>
                <a:gd name="T68" fmla="*/ 434 w 842"/>
                <a:gd name="T69" fmla="*/ 589 h 624"/>
                <a:gd name="T70" fmla="*/ 403 w 842"/>
                <a:gd name="T71" fmla="*/ 576 h 624"/>
                <a:gd name="T72" fmla="*/ 368 w 842"/>
                <a:gd name="T73" fmla="*/ 564 h 624"/>
                <a:gd name="T74" fmla="*/ 326 w 842"/>
                <a:gd name="T75" fmla="*/ 556 h 624"/>
                <a:gd name="T76" fmla="*/ 277 w 842"/>
                <a:gd name="T77" fmla="*/ 551 h 624"/>
                <a:gd name="T78" fmla="*/ 220 w 842"/>
                <a:gd name="T79" fmla="*/ 553 h 624"/>
                <a:gd name="T80" fmla="*/ 155 w 842"/>
                <a:gd name="T81" fmla="*/ 564 h 624"/>
                <a:gd name="T82" fmla="*/ 112 w 842"/>
                <a:gd name="T83" fmla="*/ 574 h 624"/>
                <a:gd name="T84" fmla="*/ 79 w 842"/>
                <a:gd name="T85" fmla="*/ 582 h 624"/>
                <a:gd name="T86" fmla="*/ 53 w 842"/>
                <a:gd name="T87" fmla="*/ 590 h 624"/>
                <a:gd name="T88" fmla="*/ 34 w 842"/>
                <a:gd name="T89" fmla="*/ 599 h 624"/>
                <a:gd name="T90" fmla="*/ 20 w 842"/>
                <a:gd name="T91" fmla="*/ 605 h 624"/>
                <a:gd name="T92" fmla="*/ 10 w 842"/>
                <a:gd name="T93" fmla="*/ 610 h 624"/>
                <a:gd name="T94" fmla="*/ 5 w 842"/>
                <a:gd name="T95" fmla="*/ 615 h 624"/>
                <a:gd name="T96" fmla="*/ 2 w 842"/>
                <a:gd name="T97" fmla="*/ 618 h 624"/>
                <a:gd name="T98" fmla="*/ 0 w 842"/>
                <a:gd name="T99" fmla="*/ 621 h 624"/>
                <a:gd name="T100" fmla="*/ 0 w 842"/>
                <a:gd name="T101" fmla="*/ 621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42" h="624">
                  <a:moveTo>
                    <a:pt x="710" y="0"/>
                  </a:moveTo>
                  <a:lnTo>
                    <a:pt x="722" y="20"/>
                  </a:lnTo>
                  <a:lnTo>
                    <a:pt x="736" y="39"/>
                  </a:lnTo>
                  <a:lnTo>
                    <a:pt x="751" y="57"/>
                  </a:lnTo>
                  <a:lnTo>
                    <a:pt x="766" y="74"/>
                  </a:lnTo>
                  <a:lnTo>
                    <a:pt x="781" y="93"/>
                  </a:lnTo>
                  <a:lnTo>
                    <a:pt x="795" y="110"/>
                  </a:lnTo>
                  <a:lnTo>
                    <a:pt x="809" y="129"/>
                  </a:lnTo>
                  <a:lnTo>
                    <a:pt x="819" y="149"/>
                  </a:lnTo>
                  <a:lnTo>
                    <a:pt x="826" y="173"/>
                  </a:lnTo>
                  <a:lnTo>
                    <a:pt x="831" y="199"/>
                  </a:lnTo>
                  <a:lnTo>
                    <a:pt x="834" y="225"/>
                  </a:lnTo>
                  <a:lnTo>
                    <a:pt x="837" y="254"/>
                  </a:lnTo>
                  <a:lnTo>
                    <a:pt x="840" y="282"/>
                  </a:lnTo>
                  <a:lnTo>
                    <a:pt x="842" y="311"/>
                  </a:lnTo>
                  <a:lnTo>
                    <a:pt x="841" y="340"/>
                  </a:lnTo>
                  <a:lnTo>
                    <a:pt x="838" y="368"/>
                  </a:lnTo>
                  <a:lnTo>
                    <a:pt x="831" y="395"/>
                  </a:lnTo>
                  <a:lnTo>
                    <a:pt x="820" y="421"/>
                  </a:lnTo>
                  <a:lnTo>
                    <a:pt x="805" y="445"/>
                  </a:lnTo>
                  <a:lnTo>
                    <a:pt x="784" y="468"/>
                  </a:lnTo>
                  <a:lnTo>
                    <a:pt x="758" y="488"/>
                  </a:lnTo>
                  <a:lnTo>
                    <a:pt x="733" y="509"/>
                  </a:lnTo>
                  <a:lnTo>
                    <a:pt x="707" y="532"/>
                  </a:lnTo>
                  <a:lnTo>
                    <a:pt x="681" y="551"/>
                  </a:lnTo>
                  <a:lnTo>
                    <a:pt x="655" y="570"/>
                  </a:lnTo>
                  <a:lnTo>
                    <a:pt x="629" y="588"/>
                  </a:lnTo>
                  <a:lnTo>
                    <a:pt x="604" y="601"/>
                  </a:lnTo>
                  <a:lnTo>
                    <a:pt x="577" y="613"/>
                  </a:lnTo>
                  <a:lnTo>
                    <a:pt x="553" y="621"/>
                  </a:lnTo>
                  <a:lnTo>
                    <a:pt x="531" y="624"/>
                  </a:lnTo>
                  <a:lnTo>
                    <a:pt x="509" y="621"/>
                  </a:lnTo>
                  <a:lnTo>
                    <a:pt x="487" y="613"/>
                  </a:lnTo>
                  <a:lnTo>
                    <a:pt x="462" y="602"/>
                  </a:lnTo>
                  <a:lnTo>
                    <a:pt x="434" y="589"/>
                  </a:lnTo>
                  <a:lnTo>
                    <a:pt x="403" y="576"/>
                  </a:lnTo>
                  <a:lnTo>
                    <a:pt x="368" y="564"/>
                  </a:lnTo>
                  <a:lnTo>
                    <a:pt x="326" y="556"/>
                  </a:lnTo>
                  <a:lnTo>
                    <a:pt x="277" y="551"/>
                  </a:lnTo>
                  <a:lnTo>
                    <a:pt x="220" y="553"/>
                  </a:lnTo>
                  <a:lnTo>
                    <a:pt x="155" y="564"/>
                  </a:lnTo>
                  <a:lnTo>
                    <a:pt x="112" y="574"/>
                  </a:lnTo>
                  <a:lnTo>
                    <a:pt x="79" y="582"/>
                  </a:lnTo>
                  <a:lnTo>
                    <a:pt x="53" y="590"/>
                  </a:lnTo>
                  <a:lnTo>
                    <a:pt x="34" y="599"/>
                  </a:lnTo>
                  <a:lnTo>
                    <a:pt x="20" y="605"/>
                  </a:lnTo>
                  <a:lnTo>
                    <a:pt x="10" y="610"/>
                  </a:lnTo>
                  <a:lnTo>
                    <a:pt x="5" y="615"/>
                  </a:lnTo>
                  <a:lnTo>
                    <a:pt x="2" y="618"/>
                  </a:lnTo>
                  <a:lnTo>
                    <a:pt x="0" y="621"/>
                  </a:lnTo>
                  <a:lnTo>
                    <a:pt x="0" y="621"/>
                  </a:lnTo>
                </a:path>
              </a:pathLst>
            </a:custGeom>
            <a:noFill/>
            <a:ln w="33338">
              <a:solidFill>
                <a:srgbClr val="CB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1" name="Freeform 339">
              <a:extLst>
                <a:ext uri="{FF2B5EF4-FFF2-40B4-BE49-F238E27FC236}">
                  <a16:creationId xmlns:a16="http://schemas.microsoft.com/office/drawing/2014/main" id="{36BF2C49-4529-314E-7F32-35071E416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80"/>
              <a:ext cx="284" cy="206"/>
            </a:xfrm>
            <a:custGeom>
              <a:avLst/>
              <a:gdLst>
                <a:gd name="T0" fmla="*/ 738 w 851"/>
                <a:gd name="T1" fmla="*/ 18 h 616"/>
                <a:gd name="T2" fmla="*/ 762 w 851"/>
                <a:gd name="T3" fmla="*/ 49 h 616"/>
                <a:gd name="T4" fmla="*/ 788 w 851"/>
                <a:gd name="T5" fmla="*/ 79 h 616"/>
                <a:gd name="T6" fmla="*/ 813 w 851"/>
                <a:gd name="T7" fmla="*/ 109 h 616"/>
                <a:gd name="T8" fmla="*/ 832 w 851"/>
                <a:gd name="T9" fmla="*/ 143 h 616"/>
                <a:gd name="T10" fmla="*/ 841 w 851"/>
                <a:gd name="T11" fmla="*/ 166 h 616"/>
                <a:gd name="T12" fmla="*/ 842 w 851"/>
                <a:gd name="T13" fmla="*/ 173 h 616"/>
                <a:gd name="T14" fmla="*/ 843 w 851"/>
                <a:gd name="T15" fmla="*/ 180 h 616"/>
                <a:gd name="T16" fmla="*/ 844 w 851"/>
                <a:gd name="T17" fmla="*/ 187 h 616"/>
                <a:gd name="T18" fmla="*/ 845 w 851"/>
                <a:gd name="T19" fmla="*/ 194 h 616"/>
                <a:gd name="T20" fmla="*/ 848 w 851"/>
                <a:gd name="T21" fmla="*/ 222 h 616"/>
                <a:gd name="T22" fmla="*/ 850 w 851"/>
                <a:gd name="T23" fmla="*/ 273 h 616"/>
                <a:gd name="T24" fmla="*/ 850 w 851"/>
                <a:gd name="T25" fmla="*/ 323 h 616"/>
                <a:gd name="T26" fmla="*/ 843 w 851"/>
                <a:gd name="T27" fmla="*/ 373 h 616"/>
                <a:gd name="T28" fmla="*/ 824 w 851"/>
                <a:gd name="T29" fmla="*/ 418 h 616"/>
                <a:gd name="T30" fmla="*/ 806 w 851"/>
                <a:gd name="T31" fmla="*/ 442 h 616"/>
                <a:gd name="T32" fmla="*/ 802 w 851"/>
                <a:gd name="T33" fmla="*/ 448 h 616"/>
                <a:gd name="T34" fmla="*/ 799 w 851"/>
                <a:gd name="T35" fmla="*/ 451 h 616"/>
                <a:gd name="T36" fmla="*/ 793 w 851"/>
                <a:gd name="T37" fmla="*/ 456 h 616"/>
                <a:gd name="T38" fmla="*/ 789 w 851"/>
                <a:gd name="T39" fmla="*/ 461 h 616"/>
                <a:gd name="T40" fmla="*/ 761 w 851"/>
                <a:gd name="T41" fmla="*/ 483 h 616"/>
                <a:gd name="T42" fmla="*/ 709 w 851"/>
                <a:gd name="T43" fmla="*/ 525 h 616"/>
                <a:gd name="T44" fmla="*/ 656 w 851"/>
                <a:gd name="T45" fmla="*/ 562 h 616"/>
                <a:gd name="T46" fmla="*/ 605 w 851"/>
                <a:gd name="T47" fmla="*/ 592 h 616"/>
                <a:gd name="T48" fmla="*/ 556 w 851"/>
                <a:gd name="T49" fmla="*/ 609 h 616"/>
                <a:gd name="T50" fmla="*/ 514 w 851"/>
                <a:gd name="T51" fmla="*/ 612 h 616"/>
                <a:gd name="T52" fmla="*/ 478 w 851"/>
                <a:gd name="T53" fmla="*/ 600 h 616"/>
                <a:gd name="T54" fmla="*/ 438 w 851"/>
                <a:gd name="T55" fmla="*/ 584 h 616"/>
                <a:gd name="T56" fmla="*/ 385 w 851"/>
                <a:gd name="T57" fmla="*/ 567 h 616"/>
                <a:gd name="T58" fmla="*/ 316 w 851"/>
                <a:gd name="T59" fmla="*/ 555 h 616"/>
                <a:gd name="T60" fmla="*/ 262 w 851"/>
                <a:gd name="T61" fmla="*/ 552 h 616"/>
                <a:gd name="T62" fmla="*/ 240 w 851"/>
                <a:gd name="T63" fmla="*/ 553 h 616"/>
                <a:gd name="T64" fmla="*/ 217 w 851"/>
                <a:gd name="T65" fmla="*/ 555 h 616"/>
                <a:gd name="T66" fmla="*/ 193 w 851"/>
                <a:gd name="T67" fmla="*/ 557 h 616"/>
                <a:gd name="T68" fmla="*/ 167 w 851"/>
                <a:gd name="T69" fmla="*/ 562 h 616"/>
                <a:gd name="T70" fmla="*/ 115 w 851"/>
                <a:gd name="T71" fmla="*/ 572 h 616"/>
                <a:gd name="T72" fmla="*/ 57 w 851"/>
                <a:gd name="T73" fmla="*/ 588 h 616"/>
                <a:gd name="T74" fmla="*/ 23 w 851"/>
                <a:gd name="T75" fmla="*/ 601 h 616"/>
                <a:gd name="T76" fmla="*/ 6 w 851"/>
                <a:gd name="T77" fmla="*/ 611 h 616"/>
                <a:gd name="T78" fmla="*/ 0 w 851"/>
                <a:gd name="T79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1" h="616">
                  <a:moveTo>
                    <a:pt x="727" y="0"/>
                  </a:moveTo>
                  <a:lnTo>
                    <a:pt x="738" y="18"/>
                  </a:lnTo>
                  <a:lnTo>
                    <a:pt x="749" y="35"/>
                  </a:lnTo>
                  <a:lnTo>
                    <a:pt x="762" y="49"/>
                  </a:lnTo>
                  <a:lnTo>
                    <a:pt x="775" y="65"/>
                  </a:lnTo>
                  <a:lnTo>
                    <a:pt x="788" y="79"/>
                  </a:lnTo>
                  <a:lnTo>
                    <a:pt x="800" y="94"/>
                  </a:lnTo>
                  <a:lnTo>
                    <a:pt x="813" y="109"/>
                  </a:lnTo>
                  <a:lnTo>
                    <a:pt x="823" y="125"/>
                  </a:lnTo>
                  <a:lnTo>
                    <a:pt x="832" y="143"/>
                  </a:lnTo>
                  <a:lnTo>
                    <a:pt x="839" y="162"/>
                  </a:lnTo>
                  <a:lnTo>
                    <a:pt x="841" y="166"/>
                  </a:lnTo>
                  <a:lnTo>
                    <a:pt x="842" y="169"/>
                  </a:lnTo>
                  <a:lnTo>
                    <a:pt x="842" y="173"/>
                  </a:lnTo>
                  <a:lnTo>
                    <a:pt x="843" y="176"/>
                  </a:lnTo>
                  <a:lnTo>
                    <a:pt x="843" y="180"/>
                  </a:lnTo>
                  <a:lnTo>
                    <a:pt x="843" y="184"/>
                  </a:lnTo>
                  <a:lnTo>
                    <a:pt x="844" y="187"/>
                  </a:lnTo>
                  <a:lnTo>
                    <a:pt x="845" y="191"/>
                  </a:lnTo>
                  <a:lnTo>
                    <a:pt x="845" y="194"/>
                  </a:lnTo>
                  <a:lnTo>
                    <a:pt x="845" y="198"/>
                  </a:lnTo>
                  <a:lnTo>
                    <a:pt x="848" y="222"/>
                  </a:lnTo>
                  <a:lnTo>
                    <a:pt x="850" y="248"/>
                  </a:lnTo>
                  <a:lnTo>
                    <a:pt x="850" y="273"/>
                  </a:lnTo>
                  <a:lnTo>
                    <a:pt x="851" y="298"/>
                  </a:lnTo>
                  <a:lnTo>
                    <a:pt x="850" y="323"/>
                  </a:lnTo>
                  <a:lnTo>
                    <a:pt x="848" y="348"/>
                  </a:lnTo>
                  <a:lnTo>
                    <a:pt x="843" y="373"/>
                  </a:lnTo>
                  <a:lnTo>
                    <a:pt x="835" y="395"/>
                  </a:lnTo>
                  <a:lnTo>
                    <a:pt x="824" y="418"/>
                  </a:lnTo>
                  <a:lnTo>
                    <a:pt x="810" y="439"/>
                  </a:lnTo>
                  <a:lnTo>
                    <a:pt x="806" y="442"/>
                  </a:lnTo>
                  <a:lnTo>
                    <a:pt x="805" y="445"/>
                  </a:lnTo>
                  <a:lnTo>
                    <a:pt x="802" y="448"/>
                  </a:lnTo>
                  <a:lnTo>
                    <a:pt x="800" y="449"/>
                  </a:lnTo>
                  <a:lnTo>
                    <a:pt x="799" y="451"/>
                  </a:lnTo>
                  <a:lnTo>
                    <a:pt x="795" y="454"/>
                  </a:lnTo>
                  <a:lnTo>
                    <a:pt x="793" y="456"/>
                  </a:lnTo>
                  <a:lnTo>
                    <a:pt x="792" y="458"/>
                  </a:lnTo>
                  <a:lnTo>
                    <a:pt x="789" y="461"/>
                  </a:lnTo>
                  <a:lnTo>
                    <a:pt x="786" y="463"/>
                  </a:lnTo>
                  <a:lnTo>
                    <a:pt x="761" y="483"/>
                  </a:lnTo>
                  <a:lnTo>
                    <a:pt x="736" y="503"/>
                  </a:lnTo>
                  <a:lnTo>
                    <a:pt x="709" y="525"/>
                  </a:lnTo>
                  <a:lnTo>
                    <a:pt x="682" y="544"/>
                  </a:lnTo>
                  <a:lnTo>
                    <a:pt x="656" y="562"/>
                  </a:lnTo>
                  <a:lnTo>
                    <a:pt x="630" y="578"/>
                  </a:lnTo>
                  <a:lnTo>
                    <a:pt x="605" y="592"/>
                  </a:lnTo>
                  <a:lnTo>
                    <a:pt x="580" y="602"/>
                  </a:lnTo>
                  <a:lnTo>
                    <a:pt x="556" y="609"/>
                  </a:lnTo>
                  <a:lnTo>
                    <a:pt x="532" y="612"/>
                  </a:lnTo>
                  <a:lnTo>
                    <a:pt x="514" y="612"/>
                  </a:lnTo>
                  <a:lnTo>
                    <a:pt x="496" y="607"/>
                  </a:lnTo>
                  <a:lnTo>
                    <a:pt x="478" y="600"/>
                  </a:lnTo>
                  <a:lnTo>
                    <a:pt x="459" y="593"/>
                  </a:lnTo>
                  <a:lnTo>
                    <a:pt x="438" y="584"/>
                  </a:lnTo>
                  <a:lnTo>
                    <a:pt x="414" y="575"/>
                  </a:lnTo>
                  <a:lnTo>
                    <a:pt x="385" y="567"/>
                  </a:lnTo>
                  <a:lnTo>
                    <a:pt x="353" y="561"/>
                  </a:lnTo>
                  <a:lnTo>
                    <a:pt x="316" y="555"/>
                  </a:lnTo>
                  <a:lnTo>
                    <a:pt x="273" y="552"/>
                  </a:lnTo>
                  <a:lnTo>
                    <a:pt x="262" y="552"/>
                  </a:lnTo>
                  <a:lnTo>
                    <a:pt x="251" y="552"/>
                  </a:lnTo>
                  <a:lnTo>
                    <a:pt x="240" y="553"/>
                  </a:lnTo>
                  <a:lnTo>
                    <a:pt x="229" y="555"/>
                  </a:lnTo>
                  <a:lnTo>
                    <a:pt x="217" y="555"/>
                  </a:lnTo>
                  <a:lnTo>
                    <a:pt x="205" y="557"/>
                  </a:lnTo>
                  <a:lnTo>
                    <a:pt x="193" y="557"/>
                  </a:lnTo>
                  <a:lnTo>
                    <a:pt x="181" y="561"/>
                  </a:lnTo>
                  <a:lnTo>
                    <a:pt x="167" y="562"/>
                  </a:lnTo>
                  <a:lnTo>
                    <a:pt x="154" y="564"/>
                  </a:lnTo>
                  <a:lnTo>
                    <a:pt x="115" y="572"/>
                  </a:lnTo>
                  <a:lnTo>
                    <a:pt x="82" y="581"/>
                  </a:lnTo>
                  <a:lnTo>
                    <a:pt x="57" y="588"/>
                  </a:lnTo>
                  <a:lnTo>
                    <a:pt x="37" y="595"/>
                  </a:lnTo>
                  <a:lnTo>
                    <a:pt x="23" y="601"/>
                  </a:lnTo>
                  <a:lnTo>
                    <a:pt x="13" y="606"/>
                  </a:lnTo>
                  <a:lnTo>
                    <a:pt x="6" y="611"/>
                  </a:lnTo>
                  <a:lnTo>
                    <a:pt x="3" y="614"/>
                  </a:lnTo>
                  <a:lnTo>
                    <a:pt x="0" y="616"/>
                  </a:lnTo>
                  <a:lnTo>
                    <a:pt x="0" y="616"/>
                  </a:lnTo>
                </a:path>
              </a:pathLst>
            </a:custGeom>
            <a:noFill/>
            <a:ln w="33338">
              <a:solidFill>
                <a:srgbClr val="CF8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2" name="Freeform 340">
              <a:extLst>
                <a:ext uri="{FF2B5EF4-FFF2-40B4-BE49-F238E27FC236}">
                  <a16:creationId xmlns:a16="http://schemas.microsoft.com/office/drawing/2014/main" id="{0D6FEF3F-E4FE-F9FE-377A-A1F0B518D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84"/>
              <a:ext cx="287" cy="204"/>
            </a:xfrm>
            <a:custGeom>
              <a:avLst/>
              <a:gdLst>
                <a:gd name="T0" fmla="*/ 756 w 863"/>
                <a:gd name="T1" fmla="*/ 18 h 613"/>
                <a:gd name="T2" fmla="*/ 779 w 863"/>
                <a:gd name="T3" fmla="*/ 50 h 613"/>
                <a:gd name="T4" fmla="*/ 806 w 863"/>
                <a:gd name="T5" fmla="*/ 79 h 613"/>
                <a:gd name="T6" fmla="*/ 829 w 863"/>
                <a:gd name="T7" fmla="*/ 108 h 613"/>
                <a:gd name="T8" fmla="*/ 848 w 863"/>
                <a:gd name="T9" fmla="*/ 143 h 613"/>
                <a:gd name="T10" fmla="*/ 856 w 863"/>
                <a:gd name="T11" fmla="*/ 167 h 613"/>
                <a:gd name="T12" fmla="*/ 857 w 863"/>
                <a:gd name="T13" fmla="*/ 173 h 613"/>
                <a:gd name="T14" fmla="*/ 858 w 863"/>
                <a:gd name="T15" fmla="*/ 180 h 613"/>
                <a:gd name="T16" fmla="*/ 859 w 863"/>
                <a:gd name="T17" fmla="*/ 187 h 613"/>
                <a:gd name="T18" fmla="*/ 859 w 863"/>
                <a:gd name="T19" fmla="*/ 194 h 613"/>
                <a:gd name="T20" fmla="*/ 862 w 863"/>
                <a:gd name="T21" fmla="*/ 222 h 613"/>
                <a:gd name="T22" fmla="*/ 863 w 863"/>
                <a:gd name="T23" fmla="*/ 271 h 613"/>
                <a:gd name="T24" fmla="*/ 859 w 863"/>
                <a:gd name="T25" fmla="*/ 321 h 613"/>
                <a:gd name="T26" fmla="*/ 848 w 863"/>
                <a:gd name="T27" fmla="*/ 369 h 613"/>
                <a:gd name="T28" fmla="*/ 827 w 863"/>
                <a:gd name="T29" fmla="*/ 414 h 613"/>
                <a:gd name="T30" fmla="*/ 809 w 863"/>
                <a:gd name="T31" fmla="*/ 438 h 613"/>
                <a:gd name="T32" fmla="*/ 804 w 863"/>
                <a:gd name="T33" fmla="*/ 441 h 613"/>
                <a:gd name="T34" fmla="*/ 801 w 863"/>
                <a:gd name="T35" fmla="*/ 447 h 613"/>
                <a:gd name="T36" fmla="*/ 795 w 863"/>
                <a:gd name="T37" fmla="*/ 451 h 613"/>
                <a:gd name="T38" fmla="*/ 790 w 863"/>
                <a:gd name="T39" fmla="*/ 454 h 613"/>
                <a:gd name="T40" fmla="*/ 763 w 863"/>
                <a:gd name="T41" fmla="*/ 477 h 613"/>
                <a:gd name="T42" fmla="*/ 711 w 863"/>
                <a:gd name="T43" fmla="*/ 517 h 613"/>
                <a:gd name="T44" fmla="*/ 658 w 863"/>
                <a:gd name="T45" fmla="*/ 553 h 613"/>
                <a:gd name="T46" fmla="*/ 605 w 863"/>
                <a:gd name="T47" fmla="*/ 582 h 613"/>
                <a:gd name="T48" fmla="*/ 555 w 863"/>
                <a:gd name="T49" fmla="*/ 598 h 613"/>
                <a:gd name="T50" fmla="*/ 515 w 863"/>
                <a:gd name="T51" fmla="*/ 600 h 613"/>
                <a:gd name="T52" fmla="*/ 480 w 863"/>
                <a:gd name="T53" fmla="*/ 592 h 613"/>
                <a:gd name="T54" fmla="*/ 442 w 863"/>
                <a:gd name="T55" fmla="*/ 578 h 613"/>
                <a:gd name="T56" fmla="*/ 391 w 863"/>
                <a:gd name="T57" fmla="*/ 565 h 613"/>
                <a:gd name="T58" fmla="*/ 319 w 863"/>
                <a:gd name="T59" fmla="*/ 556 h 613"/>
                <a:gd name="T60" fmla="*/ 262 w 863"/>
                <a:gd name="T61" fmla="*/ 554 h 613"/>
                <a:gd name="T62" fmla="*/ 239 w 863"/>
                <a:gd name="T63" fmla="*/ 554 h 613"/>
                <a:gd name="T64" fmla="*/ 217 w 863"/>
                <a:gd name="T65" fmla="*/ 557 h 613"/>
                <a:gd name="T66" fmla="*/ 193 w 863"/>
                <a:gd name="T67" fmla="*/ 559 h 613"/>
                <a:gd name="T68" fmla="*/ 168 w 863"/>
                <a:gd name="T69" fmla="*/ 563 h 613"/>
                <a:gd name="T70" fmla="*/ 118 w 863"/>
                <a:gd name="T71" fmla="*/ 572 h 613"/>
                <a:gd name="T72" fmla="*/ 62 w 863"/>
                <a:gd name="T73" fmla="*/ 586 h 613"/>
                <a:gd name="T74" fmla="*/ 26 w 863"/>
                <a:gd name="T75" fmla="*/ 597 h 613"/>
                <a:gd name="T76" fmla="*/ 8 w 863"/>
                <a:gd name="T77" fmla="*/ 607 h 613"/>
                <a:gd name="T78" fmla="*/ 1 w 863"/>
                <a:gd name="T79" fmla="*/ 611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63" h="613">
                  <a:moveTo>
                    <a:pt x="745" y="0"/>
                  </a:moveTo>
                  <a:lnTo>
                    <a:pt x="756" y="18"/>
                  </a:lnTo>
                  <a:lnTo>
                    <a:pt x="767" y="35"/>
                  </a:lnTo>
                  <a:lnTo>
                    <a:pt x="779" y="50"/>
                  </a:lnTo>
                  <a:lnTo>
                    <a:pt x="792" y="64"/>
                  </a:lnTo>
                  <a:lnTo>
                    <a:pt x="806" y="79"/>
                  </a:lnTo>
                  <a:lnTo>
                    <a:pt x="818" y="93"/>
                  </a:lnTo>
                  <a:lnTo>
                    <a:pt x="829" y="108"/>
                  </a:lnTo>
                  <a:lnTo>
                    <a:pt x="840" y="124"/>
                  </a:lnTo>
                  <a:lnTo>
                    <a:pt x="848" y="143"/>
                  </a:lnTo>
                  <a:lnTo>
                    <a:pt x="854" y="162"/>
                  </a:lnTo>
                  <a:lnTo>
                    <a:pt x="856" y="167"/>
                  </a:lnTo>
                  <a:lnTo>
                    <a:pt x="857" y="169"/>
                  </a:lnTo>
                  <a:lnTo>
                    <a:pt x="857" y="173"/>
                  </a:lnTo>
                  <a:lnTo>
                    <a:pt x="857" y="176"/>
                  </a:lnTo>
                  <a:lnTo>
                    <a:pt x="858" y="180"/>
                  </a:lnTo>
                  <a:lnTo>
                    <a:pt x="859" y="183"/>
                  </a:lnTo>
                  <a:lnTo>
                    <a:pt x="859" y="187"/>
                  </a:lnTo>
                  <a:lnTo>
                    <a:pt x="859" y="190"/>
                  </a:lnTo>
                  <a:lnTo>
                    <a:pt x="859" y="194"/>
                  </a:lnTo>
                  <a:lnTo>
                    <a:pt x="859" y="197"/>
                  </a:lnTo>
                  <a:lnTo>
                    <a:pt x="862" y="222"/>
                  </a:lnTo>
                  <a:lnTo>
                    <a:pt x="863" y="247"/>
                  </a:lnTo>
                  <a:lnTo>
                    <a:pt x="863" y="271"/>
                  </a:lnTo>
                  <a:lnTo>
                    <a:pt x="862" y="296"/>
                  </a:lnTo>
                  <a:lnTo>
                    <a:pt x="859" y="321"/>
                  </a:lnTo>
                  <a:lnTo>
                    <a:pt x="854" y="346"/>
                  </a:lnTo>
                  <a:lnTo>
                    <a:pt x="848" y="369"/>
                  </a:lnTo>
                  <a:lnTo>
                    <a:pt x="839" y="393"/>
                  </a:lnTo>
                  <a:lnTo>
                    <a:pt x="827" y="414"/>
                  </a:lnTo>
                  <a:lnTo>
                    <a:pt x="812" y="435"/>
                  </a:lnTo>
                  <a:lnTo>
                    <a:pt x="809" y="438"/>
                  </a:lnTo>
                  <a:lnTo>
                    <a:pt x="807" y="439"/>
                  </a:lnTo>
                  <a:lnTo>
                    <a:pt x="804" y="441"/>
                  </a:lnTo>
                  <a:lnTo>
                    <a:pt x="803" y="444"/>
                  </a:lnTo>
                  <a:lnTo>
                    <a:pt x="801" y="447"/>
                  </a:lnTo>
                  <a:lnTo>
                    <a:pt x="798" y="448"/>
                  </a:lnTo>
                  <a:lnTo>
                    <a:pt x="795" y="451"/>
                  </a:lnTo>
                  <a:lnTo>
                    <a:pt x="792" y="452"/>
                  </a:lnTo>
                  <a:lnTo>
                    <a:pt x="790" y="454"/>
                  </a:lnTo>
                  <a:lnTo>
                    <a:pt x="788" y="458"/>
                  </a:lnTo>
                  <a:lnTo>
                    <a:pt x="763" y="477"/>
                  </a:lnTo>
                  <a:lnTo>
                    <a:pt x="738" y="497"/>
                  </a:lnTo>
                  <a:lnTo>
                    <a:pt x="711" y="517"/>
                  </a:lnTo>
                  <a:lnTo>
                    <a:pt x="684" y="535"/>
                  </a:lnTo>
                  <a:lnTo>
                    <a:pt x="658" y="553"/>
                  </a:lnTo>
                  <a:lnTo>
                    <a:pt x="632" y="569"/>
                  </a:lnTo>
                  <a:lnTo>
                    <a:pt x="605" y="582"/>
                  </a:lnTo>
                  <a:lnTo>
                    <a:pt x="579" y="591"/>
                  </a:lnTo>
                  <a:lnTo>
                    <a:pt x="555" y="598"/>
                  </a:lnTo>
                  <a:lnTo>
                    <a:pt x="534" y="601"/>
                  </a:lnTo>
                  <a:lnTo>
                    <a:pt x="515" y="600"/>
                  </a:lnTo>
                  <a:lnTo>
                    <a:pt x="498" y="597"/>
                  </a:lnTo>
                  <a:lnTo>
                    <a:pt x="480" y="592"/>
                  </a:lnTo>
                  <a:lnTo>
                    <a:pt x="462" y="586"/>
                  </a:lnTo>
                  <a:lnTo>
                    <a:pt x="442" y="578"/>
                  </a:lnTo>
                  <a:lnTo>
                    <a:pt x="418" y="572"/>
                  </a:lnTo>
                  <a:lnTo>
                    <a:pt x="391" y="565"/>
                  </a:lnTo>
                  <a:lnTo>
                    <a:pt x="359" y="559"/>
                  </a:lnTo>
                  <a:lnTo>
                    <a:pt x="319" y="556"/>
                  </a:lnTo>
                  <a:lnTo>
                    <a:pt x="273" y="554"/>
                  </a:lnTo>
                  <a:lnTo>
                    <a:pt x="262" y="554"/>
                  </a:lnTo>
                  <a:lnTo>
                    <a:pt x="250" y="554"/>
                  </a:lnTo>
                  <a:lnTo>
                    <a:pt x="239" y="554"/>
                  </a:lnTo>
                  <a:lnTo>
                    <a:pt x="229" y="556"/>
                  </a:lnTo>
                  <a:lnTo>
                    <a:pt x="217" y="557"/>
                  </a:lnTo>
                  <a:lnTo>
                    <a:pt x="205" y="557"/>
                  </a:lnTo>
                  <a:lnTo>
                    <a:pt x="193" y="559"/>
                  </a:lnTo>
                  <a:lnTo>
                    <a:pt x="181" y="560"/>
                  </a:lnTo>
                  <a:lnTo>
                    <a:pt x="168" y="563"/>
                  </a:lnTo>
                  <a:lnTo>
                    <a:pt x="155" y="565"/>
                  </a:lnTo>
                  <a:lnTo>
                    <a:pt x="118" y="572"/>
                  </a:lnTo>
                  <a:lnTo>
                    <a:pt x="87" y="579"/>
                  </a:lnTo>
                  <a:lnTo>
                    <a:pt x="62" y="586"/>
                  </a:lnTo>
                  <a:lnTo>
                    <a:pt x="42" y="591"/>
                  </a:lnTo>
                  <a:lnTo>
                    <a:pt x="26" y="597"/>
                  </a:lnTo>
                  <a:lnTo>
                    <a:pt x="15" y="602"/>
                  </a:lnTo>
                  <a:lnTo>
                    <a:pt x="8" y="607"/>
                  </a:lnTo>
                  <a:lnTo>
                    <a:pt x="3" y="610"/>
                  </a:lnTo>
                  <a:lnTo>
                    <a:pt x="1" y="611"/>
                  </a:lnTo>
                  <a:lnTo>
                    <a:pt x="0" y="613"/>
                  </a:lnTo>
                </a:path>
              </a:pathLst>
            </a:custGeom>
            <a:noFill/>
            <a:ln w="33338">
              <a:solidFill>
                <a:srgbClr val="D38E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3" name="Freeform 341">
              <a:extLst>
                <a:ext uri="{FF2B5EF4-FFF2-40B4-BE49-F238E27FC236}">
                  <a16:creationId xmlns:a16="http://schemas.microsoft.com/office/drawing/2014/main" id="{2E39496B-F377-3DB7-1E10-4C44A570C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2788"/>
              <a:ext cx="291" cy="203"/>
            </a:xfrm>
            <a:custGeom>
              <a:avLst/>
              <a:gdLst>
                <a:gd name="T0" fmla="*/ 772 w 875"/>
                <a:gd name="T1" fmla="*/ 19 h 609"/>
                <a:gd name="T2" fmla="*/ 797 w 875"/>
                <a:gd name="T3" fmla="*/ 50 h 609"/>
                <a:gd name="T4" fmla="*/ 822 w 875"/>
                <a:gd name="T5" fmla="*/ 78 h 609"/>
                <a:gd name="T6" fmla="*/ 846 w 875"/>
                <a:gd name="T7" fmla="*/ 107 h 609"/>
                <a:gd name="T8" fmla="*/ 864 w 875"/>
                <a:gd name="T9" fmla="*/ 141 h 609"/>
                <a:gd name="T10" fmla="*/ 871 w 875"/>
                <a:gd name="T11" fmla="*/ 166 h 609"/>
                <a:gd name="T12" fmla="*/ 872 w 875"/>
                <a:gd name="T13" fmla="*/ 173 h 609"/>
                <a:gd name="T14" fmla="*/ 872 w 875"/>
                <a:gd name="T15" fmla="*/ 181 h 609"/>
                <a:gd name="T16" fmla="*/ 874 w 875"/>
                <a:gd name="T17" fmla="*/ 188 h 609"/>
                <a:gd name="T18" fmla="*/ 875 w 875"/>
                <a:gd name="T19" fmla="*/ 195 h 609"/>
                <a:gd name="T20" fmla="*/ 875 w 875"/>
                <a:gd name="T21" fmla="*/ 222 h 609"/>
                <a:gd name="T22" fmla="*/ 874 w 875"/>
                <a:gd name="T23" fmla="*/ 272 h 609"/>
                <a:gd name="T24" fmla="*/ 868 w 875"/>
                <a:gd name="T25" fmla="*/ 320 h 609"/>
                <a:gd name="T26" fmla="*/ 853 w 875"/>
                <a:gd name="T27" fmla="*/ 366 h 609"/>
                <a:gd name="T28" fmla="*/ 829 w 875"/>
                <a:gd name="T29" fmla="*/ 410 h 609"/>
                <a:gd name="T30" fmla="*/ 812 w 875"/>
                <a:gd name="T31" fmla="*/ 433 h 609"/>
                <a:gd name="T32" fmla="*/ 807 w 875"/>
                <a:gd name="T33" fmla="*/ 437 h 609"/>
                <a:gd name="T34" fmla="*/ 802 w 875"/>
                <a:gd name="T35" fmla="*/ 442 h 609"/>
                <a:gd name="T36" fmla="*/ 797 w 875"/>
                <a:gd name="T37" fmla="*/ 446 h 609"/>
                <a:gd name="T38" fmla="*/ 792 w 875"/>
                <a:gd name="T39" fmla="*/ 449 h 609"/>
                <a:gd name="T40" fmla="*/ 765 w 875"/>
                <a:gd name="T41" fmla="*/ 472 h 609"/>
                <a:gd name="T42" fmla="*/ 713 w 875"/>
                <a:gd name="T43" fmla="*/ 511 h 609"/>
                <a:gd name="T44" fmla="*/ 659 w 875"/>
                <a:gd name="T45" fmla="*/ 545 h 609"/>
                <a:gd name="T46" fmla="*/ 605 w 875"/>
                <a:gd name="T47" fmla="*/ 572 h 609"/>
                <a:gd name="T48" fmla="*/ 556 w 875"/>
                <a:gd name="T49" fmla="*/ 587 h 609"/>
                <a:gd name="T50" fmla="*/ 516 w 875"/>
                <a:gd name="T51" fmla="*/ 590 h 609"/>
                <a:gd name="T52" fmla="*/ 483 w 875"/>
                <a:gd name="T53" fmla="*/ 585 h 609"/>
                <a:gd name="T54" fmla="*/ 446 w 875"/>
                <a:gd name="T55" fmla="*/ 574 h 609"/>
                <a:gd name="T56" fmla="*/ 397 w 875"/>
                <a:gd name="T57" fmla="*/ 565 h 609"/>
                <a:gd name="T58" fmla="*/ 322 w 875"/>
                <a:gd name="T59" fmla="*/ 558 h 609"/>
                <a:gd name="T60" fmla="*/ 262 w 875"/>
                <a:gd name="T61" fmla="*/ 555 h 609"/>
                <a:gd name="T62" fmla="*/ 238 w 875"/>
                <a:gd name="T63" fmla="*/ 556 h 609"/>
                <a:gd name="T64" fmla="*/ 216 w 875"/>
                <a:gd name="T65" fmla="*/ 558 h 609"/>
                <a:gd name="T66" fmla="*/ 192 w 875"/>
                <a:gd name="T67" fmla="*/ 560 h 609"/>
                <a:gd name="T68" fmla="*/ 168 w 875"/>
                <a:gd name="T69" fmla="*/ 564 h 609"/>
                <a:gd name="T70" fmla="*/ 120 w 875"/>
                <a:gd name="T71" fmla="*/ 572 h 609"/>
                <a:gd name="T72" fmla="*/ 65 w 875"/>
                <a:gd name="T73" fmla="*/ 584 h 609"/>
                <a:gd name="T74" fmla="*/ 30 w 875"/>
                <a:gd name="T75" fmla="*/ 596 h 609"/>
                <a:gd name="T76" fmla="*/ 9 w 875"/>
                <a:gd name="T77" fmla="*/ 603 h 609"/>
                <a:gd name="T78" fmla="*/ 1 w 875"/>
                <a:gd name="T79" fmla="*/ 60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5" h="609">
                  <a:moveTo>
                    <a:pt x="761" y="0"/>
                  </a:moveTo>
                  <a:lnTo>
                    <a:pt x="772" y="19"/>
                  </a:lnTo>
                  <a:lnTo>
                    <a:pt x="785" y="35"/>
                  </a:lnTo>
                  <a:lnTo>
                    <a:pt x="797" y="50"/>
                  </a:lnTo>
                  <a:lnTo>
                    <a:pt x="810" y="64"/>
                  </a:lnTo>
                  <a:lnTo>
                    <a:pt x="822" y="78"/>
                  </a:lnTo>
                  <a:lnTo>
                    <a:pt x="835" y="93"/>
                  </a:lnTo>
                  <a:lnTo>
                    <a:pt x="846" y="107"/>
                  </a:lnTo>
                  <a:lnTo>
                    <a:pt x="856" y="123"/>
                  </a:lnTo>
                  <a:lnTo>
                    <a:pt x="864" y="141"/>
                  </a:lnTo>
                  <a:lnTo>
                    <a:pt x="870" y="163"/>
                  </a:lnTo>
                  <a:lnTo>
                    <a:pt x="871" y="166"/>
                  </a:lnTo>
                  <a:lnTo>
                    <a:pt x="871" y="170"/>
                  </a:lnTo>
                  <a:lnTo>
                    <a:pt x="872" y="173"/>
                  </a:lnTo>
                  <a:lnTo>
                    <a:pt x="872" y="177"/>
                  </a:lnTo>
                  <a:lnTo>
                    <a:pt x="872" y="181"/>
                  </a:lnTo>
                  <a:lnTo>
                    <a:pt x="874" y="184"/>
                  </a:lnTo>
                  <a:lnTo>
                    <a:pt x="874" y="188"/>
                  </a:lnTo>
                  <a:lnTo>
                    <a:pt x="875" y="191"/>
                  </a:lnTo>
                  <a:lnTo>
                    <a:pt x="875" y="195"/>
                  </a:lnTo>
                  <a:lnTo>
                    <a:pt x="875" y="198"/>
                  </a:lnTo>
                  <a:lnTo>
                    <a:pt x="875" y="222"/>
                  </a:lnTo>
                  <a:lnTo>
                    <a:pt x="875" y="247"/>
                  </a:lnTo>
                  <a:lnTo>
                    <a:pt x="874" y="272"/>
                  </a:lnTo>
                  <a:lnTo>
                    <a:pt x="872" y="296"/>
                  </a:lnTo>
                  <a:lnTo>
                    <a:pt x="868" y="320"/>
                  </a:lnTo>
                  <a:lnTo>
                    <a:pt x="862" y="344"/>
                  </a:lnTo>
                  <a:lnTo>
                    <a:pt x="853" y="366"/>
                  </a:lnTo>
                  <a:lnTo>
                    <a:pt x="843" y="389"/>
                  </a:lnTo>
                  <a:lnTo>
                    <a:pt x="829" y="410"/>
                  </a:lnTo>
                  <a:lnTo>
                    <a:pt x="813" y="432"/>
                  </a:lnTo>
                  <a:lnTo>
                    <a:pt x="812" y="433"/>
                  </a:lnTo>
                  <a:lnTo>
                    <a:pt x="809" y="435"/>
                  </a:lnTo>
                  <a:lnTo>
                    <a:pt x="807" y="437"/>
                  </a:lnTo>
                  <a:lnTo>
                    <a:pt x="804" y="439"/>
                  </a:lnTo>
                  <a:lnTo>
                    <a:pt x="802" y="442"/>
                  </a:lnTo>
                  <a:lnTo>
                    <a:pt x="800" y="443"/>
                  </a:lnTo>
                  <a:lnTo>
                    <a:pt x="797" y="446"/>
                  </a:lnTo>
                  <a:lnTo>
                    <a:pt x="795" y="448"/>
                  </a:lnTo>
                  <a:lnTo>
                    <a:pt x="792" y="449"/>
                  </a:lnTo>
                  <a:lnTo>
                    <a:pt x="790" y="453"/>
                  </a:lnTo>
                  <a:lnTo>
                    <a:pt x="765" y="472"/>
                  </a:lnTo>
                  <a:lnTo>
                    <a:pt x="739" y="491"/>
                  </a:lnTo>
                  <a:lnTo>
                    <a:pt x="713" y="511"/>
                  </a:lnTo>
                  <a:lnTo>
                    <a:pt x="685" y="528"/>
                  </a:lnTo>
                  <a:lnTo>
                    <a:pt x="659" y="545"/>
                  </a:lnTo>
                  <a:lnTo>
                    <a:pt x="632" y="560"/>
                  </a:lnTo>
                  <a:lnTo>
                    <a:pt x="605" y="572"/>
                  </a:lnTo>
                  <a:lnTo>
                    <a:pt x="580" y="581"/>
                  </a:lnTo>
                  <a:lnTo>
                    <a:pt x="556" y="587"/>
                  </a:lnTo>
                  <a:lnTo>
                    <a:pt x="535" y="590"/>
                  </a:lnTo>
                  <a:lnTo>
                    <a:pt x="516" y="590"/>
                  </a:lnTo>
                  <a:lnTo>
                    <a:pt x="499" y="587"/>
                  </a:lnTo>
                  <a:lnTo>
                    <a:pt x="483" y="585"/>
                  </a:lnTo>
                  <a:lnTo>
                    <a:pt x="466" y="579"/>
                  </a:lnTo>
                  <a:lnTo>
                    <a:pt x="446" y="574"/>
                  </a:lnTo>
                  <a:lnTo>
                    <a:pt x="424" y="570"/>
                  </a:lnTo>
                  <a:lnTo>
                    <a:pt x="397" y="565"/>
                  </a:lnTo>
                  <a:lnTo>
                    <a:pt x="363" y="560"/>
                  </a:lnTo>
                  <a:lnTo>
                    <a:pt x="322" y="558"/>
                  </a:lnTo>
                  <a:lnTo>
                    <a:pt x="273" y="555"/>
                  </a:lnTo>
                  <a:lnTo>
                    <a:pt x="262" y="555"/>
                  </a:lnTo>
                  <a:lnTo>
                    <a:pt x="250" y="555"/>
                  </a:lnTo>
                  <a:lnTo>
                    <a:pt x="238" y="556"/>
                  </a:lnTo>
                  <a:lnTo>
                    <a:pt x="228" y="558"/>
                  </a:lnTo>
                  <a:lnTo>
                    <a:pt x="216" y="558"/>
                  </a:lnTo>
                  <a:lnTo>
                    <a:pt x="204" y="559"/>
                  </a:lnTo>
                  <a:lnTo>
                    <a:pt x="192" y="560"/>
                  </a:lnTo>
                  <a:lnTo>
                    <a:pt x="180" y="561"/>
                  </a:lnTo>
                  <a:lnTo>
                    <a:pt x="168" y="564"/>
                  </a:lnTo>
                  <a:lnTo>
                    <a:pt x="155" y="565"/>
                  </a:lnTo>
                  <a:lnTo>
                    <a:pt x="120" y="572"/>
                  </a:lnTo>
                  <a:lnTo>
                    <a:pt x="89" y="578"/>
                  </a:lnTo>
                  <a:lnTo>
                    <a:pt x="65" y="584"/>
                  </a:lnTo>
                  <a:lnTo>
                    <a:pt x="45" y="590"/>
                  </a:lnTo>
                  <a:lnTo>
                    <a:pt x="30" y="596"/>
                  </a:lnTo>
                  <a:lnTo>
                    <a:pt x="17" y="599"/>
                  </a:lnTo>
                  <a:lnTo>
                    <a:pt x="9" y="603"/>
                  </a:lnTo>
                  <a:lnTo>
                    <a:pt x="3" y="606"/>
                  </a:lnTo>
                  <a:lnTo>
                    <a:pt x="1" y="608"/>
                  </a:lnTo>
                  <a:lnTo>
                    <a:pt x="0" y="609"/>
                  </a:lnTo>
                </a:path>
              </a:pathLst>
            </a:custGeom>
            <a:noFill/>
            <a:ln w="33338">
              <a:solidFill>
                <a:srgbClr val="D695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4" name="Freeform 342">
              <a:extLst>
                <a:ext uri="{FF2B5EF4-FFF2-40B4-BE49-F238E27FC236}">
                  <a16:creationId xmlns:a16="http://schemas.microsoft.com/office/drawing/2014/main" id="{96C3D330-BA67-E196-F710-DC6789027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792"/>
              <a:ext cx="296" cy="202"/>
            </a:xfrm>
            <a:custGeom>
              <a:avLst/>
              <a:gdLst>
                <a:gd name="T0" fmla="*/ 792 w 890"/>
                <a:gd name="T1" fmla="*/ 19 h 604"/>
                <a:gd name="T2" fmla="*/ 816 w 890"/>
                <a:gd name="T3" fmla="*/ 50 h 604"/>
                <a:gd name="T4" fmla="*/ 841 w 890"/>
                <a:gd name="T5" fmla="*/ 77 h 604"/>
                <a:gd name="T6" fmla="*/ 865 w 890"/>
                <a:gd name="T7" fmla="*/ 106 h 604"/>
                <a:gd name="T8" fmla="*/ 880 w 890"/>
                <a:gd name="T9" fmla="*/ 142 h 604"/>
                <a:gd name="T10" fmla="*/ 886 w 890"/>
                <a:gd name="T11" fmla="*/ 167 h 604"/>
                <a:gd name="T12" fmla="*/ 888 w 890"/>
                <a:gd name="T13" fmla="*/ 174 h 604"/>
                <a:gd name="T14" fmla="*/ 888 w 890"/>
                <a:gd name="T15" fmla="*/ 181 h 604"/>
                <a:gd name="T16" fmla="*/ 888 w 890"/>
                <a:gd name="T17" fmla="*/ 188 h 604"/>
                <a:gd name="T18" fmla="*/ 890 w 890"/>
                <a:gd name="T19" fmla="*/ 195 h 604"/>
                <a:gd name="T20" fmla="*/ 890 w 890"/>
                <a:gd name="T21" fmla="*/ 224 h 604"/>
                <a:gd name="T22" fmla="*/ 886 w 890"/>
                <a:gd name="T23" fmla="*/ 271 h 604"/>
                <a:gd name="T24" fmla="*/ 878 w 890"/>
                <a:gd name="T25" fmla="*/ 319 h 604"/>
                <a:gd name="T26" fmla="*/ 861 w 890"/>
                <a:gd name="T27" fmla="*/ 364 h 604"/>
                <a:gd name="T28" fmla="*/ 834 w 890"/>
                <a:gd name="T29" fmla="*/ 408 h 604"/>
                <a:gd name="T30" fmla="*/ 815 w 890"/>
                <a:gd name="T31" fmla="*/ 429 h 604"/>
                <a:gd name="T32" fmla="*/ 810 w 890"/>
                <a:gd name="T33" fmla="*/ 433 h 604"/>
                <a:gd name="T34" fmla="*/ 805 w 890"/>
                <a:gd name="T35" fmla="*/ 437 h 604"/>
                <a:gd name="T36" fmla="*/ 800 w 890"/>
                <a:gd name="T37" fmla="*/ 441 h 604"/>
                <a:gd name="T38" fmla="*/ 795 w 890"/>
                <a:gd name="T39" fmla="*/ 445 h 604"/>
                <a:gd name="T40" fmla="*/ 768 w 890"/>
                <a:gd name="T41" fmla="*/ 466 h 604"/>
                <a:gd name="T42" fmla="*/ 716 w 890"/>
                <a:gd name="T43" fmla="*/ 504 h 604"/>
                <a:gd name="T44" fmla="*/ 661 w 890"/>
                <a:gd name="T45" fmla="*/ 536 h 604"/>
                <a:gd name="T46" fmla="*/ 608 w 890"/>
                <a:gd name="T47" fmla="*/ 563 h 604"/>
                <a:gd name="T48" fmla="*/ 559 w 890"/>
                <a:gd name="T49" fmla="*/ 577 h 604"/>
                <a:gd name="T50" fmla="*/ 518 w 890"/>
                <a:gd name="T51" fmla="*/ 579 h 604"/>
                <a:gd name="T52" fmla="*/ 487 w 890"/>
                <a:gd name="T53" fmla="*/ 577 h 604"/>
                <a:gd name="T54" fmla="*/ 452 w 890"/>
                <a:gd name="T55" fmla="*/ 570 h 604"/>
                <a:gd name="T56" fmla="*/ 403 w 890"/>
                <a:gd name="T57" fmla="*/ 564 h 604"/>
                <a:gd name="T58" fmla="*/ 327 w 890"/>
                <a:gd name="T59" fmla="*/ 558 h 604"/>
                <a:gd name="T60" fmla="*/ 263 w 890"/>
                <a:gd name="T61" fmla="*/ 558 h 604"/>
                <a:gd name="T62" fmla="*/ 239 w 890"/>
                <a:gd name="T63" fmla="*/ 558 h 604"/>
                <a:gd name="T64" fmla="*/ 216 w 890"/>
                <a:gd name="T65" fmla="*/ 559 h 604"/>
                <a:gd name="T66" fmla="*/ 192 w 890"/>
                <a:gd name="T67" fmla="*/ 561 h 604"/>
                <a:gd name="T68" fmla="*/ 169 w 890"/>
                <a:gd name="T69" fmla="*/ 564 h 604"/>
                <a:gd name="T70" fmla="*/ 123 w 890"/>
                <a:gd name="T71" fmla="*/ 571 h 604"/>
                <a:gd name="T72" fmla="*/ 70 w 890"/>
                <a:gd name="T73" fmla="*/ 582 h 604"/>
                <a:gd name="T74" fmla="*/ 34 w 890"/>
                <a:gd name="T75" fmla="*/ 592 h 604"/>
                <a:gd name="T76" fmla="*/ 11 w 890"/>
                <a:gd name="T77" fmla="*/ 600 h 604"/>
                <a:gd name="T78" fmla="*/ 2 w 890"/>
                <a:gd name="T79" fmla="*/ 60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90" h="604">
                  <a:moveTo>
                    <a:pt x="781" y="0"/>
                  </a:moveTo>
                  <a:lnTo>
                    <a:pt x="792" y="19"/>
                  </a:lnTo>
                  <a:lnTo>
                    <a:pt x="804" y="36"/>
                  </a:lnTo>
                  <a:lnTo>
                    <a:pt x="816" y="50"/>
                  </a:lnTo>
                  <a:lnTo>
                    <a:pt x="829" y="64"/>
                  </a:lnTo>
                  <a:lnTo>
                    <a:pt x="841" y="77"/>
                  </a:lnTo>
                  <a:lnTo>
                    <a:pt x="854" y="92"/>
                  </a:lnTo>
                  <a:lnTo>
                    <a:pt x="865" y="106"/>
                  </a:lnTo>
                  <a:lnTo>
                    <a:pt x="873" y="123"/>
                  </a:lnTo>
                  <a:lnTo>
                    <a:pt x="880" y="142"/>
                  </a:lnTo>
                  <a:lnTo>
                    <a:pt x="886" y="163"/>
                  </a:lnTo>
                  <a:lnTo>
                    <a:pt x="886" y="167"/>
                  </a:lnTo>
                  <a:lnTo>
                    <a:pt x="887" y="170"/>
                  </a:lnTo>
                  <a:lnTo>
                    <a:pt x="888" y="174"/>
                  </a:lnTo>
                  <a:lnTo>
                    <a:pt x="888" y="177"/>
                  </a:lnTo>
                  <a:lnTo>
                    <a:pt x="888" y="181"/>
                  </a:lnTo>
                  <a:lnTo>
                    <a:pt x="888" y="184"/>
                  </a:lnTo>
                  <a:lnTo>
                    <a:pt x="888" y="188"/>
                  </a:lnTo>
                  <a:lnTo>
                    <a:pt x="890" y="192"/>
                  </a:lnTo>
                  <a:lnTo>
                    <a:pt x="890" y="195"/>
                  </a:lnTo>
                  <a:lnTo>
                    <a:pt x="890" y="199"/>
                  </a:lnTo>
                  <a:lnTo>
                    <a:pt x="890" y="224"/>
                  </a:lnTo>
                  <a:lnTo>
                    <a:pt x="888" y="247"/>
                  </a:lnTo>
                  <a:lnTo>
                    <a:pt x="886" y="271"/>
                  </a:lnTo>
                  <a:lnTo>
                    <a:pt x="882" y="295"/>
                  </a:lnTo>
                  <a:lnTo>
                    <a:pt x="878" y="319"/>
                  </a:lnTo>
                  <a:lnTo>
                    <a:pt x="869" y="343"/>
                  </a:lnTo>
                  <a:lnTo>
                    <a:pt x="861" y="364"/>
                  </a:lnTo>
                  <a:lnTo>
                    <a:pt x="848" y="387"/>
                  </a:lnTo>
                  <a:lnTo>
                    <a:pt x="834" y="408"/>
                  </a:lnTo>
                  <a:lnTo>
                    <a:pt x="816" y="426"/>
                  </a:lnTo>
                  <a:lnTo>
                    <a:pt x="815" y="429"/>
                  </a:lnTo>
                  <a:lnTo>
                    <a:pt x="812" y="432"/>
                  </a:lnTo>
                  <a:lnTo>
                    <a:pt x="810" y="433"/>
                  </a:lnTo>
                  <a:lnTo>
                    <a:pt x="807" y="435"/>
                  </a:lnTo>
                  <a:lnTo>
                    <a:pt x="805" y="437"/>
                  </a:lnTo>
                  <a:lnTo>
                    <a:pt x="803" y="440"/>
                  </a:lnTo>
                  <a:lnTo>
                    <a:pt x="800" y="441"/>
                  </a:lnTo>
                  <a:lnTo>
                    <a:pt x="798" y="444"/>
                  </a:lnTo>
                  <a:lnTo>
                    <a:pt x="795" y="445"/>
                  </a:lnTo>
                  <a:lnTo>
                    <a:pt x="793" y="447"/>
                  </a:lnTo>
                  <a:lnTo>
                    <a:pt x="768" y="466"/>
                  </a:lnTo>
                  <a:lnTo>
                    <a:pt x="742" y="485"/>
                  </a:lnTo>
                  <a:lnTo>
                    <a:pt x="716" y="504"/>
                  </a:lnTo>
                  <a:lnTo>
                    <a:pt x="688" y="521"/>
                  </a:lnTo>
                  <a:lnTo>
                    <a:pt x="661" y="536"/>
                  </a:lnTo>
                  <a:lnTo>
                    <a:pt x="635" y="551"/>
                  </a:lnTo>
                  <a:lnTo>
                    <a:pt x="608" y="563"/>
                  </a:lnTo>
                  <a:lnTo>
                    <a:pt x="582" y="571"/>
                  </a:lnTo>
                  <a:lnTo>
                    <a:pt x="559" y="577"/>
                  </a:lnTo>
                  <a:lnTo>
                    <a:pt x="537" y="579"/>
                  </a:lnTo>
                  <a:lnTo>
                    <a:pt x="518" y="579"/>
                  </a:lnTo>
                  <a:lnTo>
                    <a:pt x="501" y="579"/>
                  </a:lnTo>
                  <a:lnTo>
                    <a:pt x="487" y="577"/>
                  </a:lnTo>
                  <a:lnTo>
                    <a:pt x="470" y="573"/>
                  </a:lnTo>
                  <a:lnTo>
                    <a:pt x="452" y="570"/>
                  </a:lnTo>
                  <a:lnTo>
                    <a:pt x="431" y="566"/>
                  </a:lnTo>
                  <a:lnTo>
                    <a:pt x="403" y="564"/>
                  </a:lnTo>
                  <a:lnTo>
                    <a:pt x="369" y="560"/>
                  </a:lnTo>
                  <a:lnTo>
                    <a:pt x="327" y="558"/>
                  </a:lnTo>
                  <a:lnTo>
                    <a:pt x="275" y="558"/>
                  </a:lnTo>
                  <a:lnTo>
                    <a:pt x="263" y="558"/>
                  </a:lnTo>
                  <a:lnTo>
                    <a:pt x="251" y="558"/>
                  </a:lnTo>
                  <a:lnTo>
                    <a:pt x="239" y="558"/>
                  </a:lnTo>
                  <a:lnTo>
                    <a:pt x="228" y="558"/>
                  </a:lnTo>
                  <a:lnTo>
                    <a:pt x="216" y="559"/>
                  </a:lnTo>
                  <a:lnTo>
                    <a:pt x="204" y="560"/>
                  </a:lnTo>
                  <a:lnTo>
                    <a:pt x="192" y="561"/>
                  </a:lnTo>
                  <a:lnTo>
                    <a:pt x="180" y="563"/>
                  </a:lnTo>
                  <a:lnTo>
                    <a:pt x="169" y="564"/>
                  </a:lnTo>
                  <a:lnTo>
                    <a:pt x="157" y="566"/>
                  </a:lnTo>
                  <a:lnTo>
                    <a:pt x="123" y="571"/>
                  </a:lnTo>
                  <a:lnTo>
                    <a:pt x="95" y="577"/>
                  </a:lnTo>
                  <a:lnTo>
                    <a:pt x="70" y="582"/>
                  </a:lnTo>
                  <a:lnTo>
                    <a:pt x="51" y="588"/>
                  </a:lnTo>
                  <a:lnTo>
                    <a:pt x="34" y="592"/>
                  </a:lnTo>
                  <a:lnTo>
                    <a:pt x="21" y="596"/>
                  </a:lnTo>
                  <a:lnTo>
                    <a:pt x="11" y="600"/>
                  </a:lnTo>
                  <a:lnTo>
                    <a:pt x="5" y="602"/>
                  </a:lnTo>
                  <a:lnTo>
                    <a:pt x="2" y="603"/>
                  </a:lnTo>
                  <a:lnTo>
                    <a:pt x="0" y="604"/>
                  </a:lnTo>
                </a:path>
              </a:pathLst>
            </a:custGeom>
            <a:noFill/>
            <a:ln w="33338">
              <a:solidFill>
                <a:srgbClr val="DA9C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5" name="Freeform 343">
              <a:extLst>
                <a:ext uri="{FF2B5EF4-FFF2-40B4-BE49-F238E27FC236}">
                  <a16:creationId xmlns:a16="http://schemas.microsoft.com/office/drawing/2014/main" id="{C4E1B3CA-DECA-C8D9-8033-B95A88854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796"/>
              <a:ext cx="301" cy="200"/>
            </a:xfrm>
            <a:custGeom>
              <a:avLst/>
              <a:gdLst>
                <a:gd name="T0" fmla="*/ 810 w 904"/>
                <a:gd name="T1" fmla="*/ 19 h 599"/>
                <a:gd name="T2" fmla="*/ 834 w 904"/>
                <a:gd name="T3" fmla="*/ 50 h 599"/>
                <a:gd name="T4" fmla="*/ 859 w 904"/>
                <a:gd name="T5" fmla="*/ 76 h 599"/>
                <a:gd name="T6" fmla="*/ 881 w 904"/>
                <a:gd name="T7" fmla="*/ 103 h 599"/>
                <a:gd name="T8" fmla="*/ 897 w 904"/>
                <a:gd name="T9" fmla="*/ 140 h 599"/>
                <a:gd name="T10" fmla="*/ 902 w 904"/>
                <a:gd name="T11" fmla="*/ 166 h 599"/>
                <a:gd name="T12" fmla="*/ 903 w 904"/>
                <a:gd name="T13" fmla="*/ 174 h 599"/>
                <a:gd name="T14" fmla="*/ 904 w 904"/>
                <a:gd name="T15" fmla="*/ 181 h 599"/>
                <a:gd name="T16" fmla="*/ 904 w 904"/>
                <a:gd name="T17" fmla="*/ 188 h 599"/>
                <a:gd name="T18" fmla="*/ 904 w 904"/>
                <a:gd name="T19" fmla="*/ 195 h 599"/>
                <a:gd name="T20" fmla="*/ 904 w 904"/>
                <a:gd name="T21" fmla="*/ 222 h 599"/>
                <a:gd name="T22" fmla="*/ 898 w 904"/>
                <a:gd name="T23" fmla="*/ 270 h 599"/>
                <a:gd name="T24" fmla="*/ 886 w 904"/>
                <a:gd name="T25" fmla="*/ 316 h 599"/>
                <a:gd name="T26" fmla="*/ 866 w 904"/>
                <a:gd name="T27" fmla="*/ 362 h 599"/>
                <a:gd name="T28" fmla="*/ 837 w 904"/>
                <a:gd name="T29" fmla="*/ 402 h 599"/>
                <a:gd name="T30" fmla="*/ 817 w 904"/>
                <a:gd name="T31" fmla="*/ 423 h 599"/>
                <a:gd name="T32" fmla="*/ 812 w 904"/>
                <a:gd name="T33" fmla="*/ 428 h 599"/>
                <a:gd name="T34" fmla="*/ 807 w 904"/>
                <a:gd name="T35" fmla="*/ 432 h 599"/>
                <a:gd name="T36" fmla="*/ 803 w 904"/>
                <a:gd name="T37" fmla="*/ 436 h 599"/>
                <a:gd name="T38" fmla="*/ 798 w 904"/>
                <a:gd name="T39" fmla="*/ 440 h 599"/>
                <a:gd name="T40" fmla="*/ 770 w 904"/>
                <a:gd name="T41" fmla="*/ 461 h 599"/>
                <a:gd name="T42" fmla="*/ 717 w 904"/>
                <a:gd name="T43" fmla="*/ 496 h 599"/>
                <a:gd name="T44" fmla="*/ 662 w 904"/>
                <a:gd name="T45" fmla="*/ 528 h 599"/>
                <a:gd name="T46" fmla="*/ 610 w 904"/>
                <a:gd name="T47" fmla="*/ 552 h 599"/>
                <a:gd name="T48" fmla="*/ 559 w 904"/>
                <a:gd name="T49" fmla="*/ 566 h 599"/>
                <a:gd name="T50" fmla="*/ 519 w 904"/>
                <a:gd name="T51" fmla="*/ 568 h 599"/>
                <a:gd name="T52" fmla="*/ 488 w 904"/>
                <a:gd name="T53" fmla="*/ 567 h 599"/>
                <a:gd name="T54" fmla="*/ 456 w 904"/>
                <a:gd name="T55" fmla="*/ 565 h 599"/>
                <a:gd name="T56" fmla="*/ 408 w 904"/>
                <a:gd name="T57" fmla="*/ 561 h 599"/>
                <a:gd name="T58" fmla="*/ 329 w 904"/>
                <a:gd name="T59" fmla="*/ 559 h 599"/>
                <a:gd name="T60" fmla="*/ 263 w 904"/>
                <a:gd name="T61" fmla="*/ 558 h 599"/>
                <a:gd name="T62" fmla="*/ 239 w 904"/>
                <a:gd name="T63" fmla="*/ 559 h 599"/>
                <a:gd name="T64" fmla="*/ 215 w 904"/>
                <a:gd name="T65" fmla="*/ 560 h 599"/>
                <a:gd name="T66" fmla="*/ 192 w 904"/>
                <a:gd name="T67" fmla="*/ 561 h 599"/>
                <a:gd name="T68" fmla="*/ 169 w 904"/>
                <a:gd name="T69" fmla="*/ 564 h 599"/>
                <a:gd name="T70" fmla="*/ 126 w 904"/>
                <a:gd name="T71" fmla="*/ 570 h 599"/>
                <a:gd name="T72" fmla="*/ 73 w 904"/>
                <a:gd name="T73" fmla="*/ 579 h 599"/>
                <a:gd name="T74" fmla="*/ 36 w 904"/>
                <a:gd name="T75" fmla="*/ 588 h 599"/>
                <a:gd name="T76" fmla="*/ 14 w 904"/>
                <a:gd name="T77" fmla="*/ 595 h 599"/>
                <a:gd name="T78" fmla="*/ 2 w 904"/>
                <a:gd name="T79" fmla="*/ 59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4" h="599">
                  <a:moveTo>
                    <a:pt x="798" y="0"/>
                  </a:moveTo>
                  <a:lnTo>
                    <a:pt x="810" y="19"/>
                  </a:lnTo>
                  <a:lnTo>
                    <a:pt x="822" y="36"/>
                  </a:lnTo>
                  <a:lnTo>
                    <a:pt x="834" y="50"/>
                  </a:lnTo>
                  <a:lnTo>
                    <a:pt x="847" y="63"/>
                  </a:lnTo>
                  <a:lnTo>
                    <a:pt x="859" y="76"/>
                  </a:lnTo>
                  <a:lnTo>
                    <a:pt x="871" y="90"/>
                  </a:lnTo>
                  <a:lnTo>
                    <a:pt x="881" y="103"/>
                  </a:lnTo>
                  <a:lnTo>
                    <a:pt x="890" y="121"/>
                  </a:lnTo>
                  <a:lnTo>
                    <a:pt x="897" y="140"/>
                  </a:lnTo>
                  <a:lnTo>
                    <a:pt x="902" y="163"/>
                  </a:lnTo>
                  <a:lnTo>
                    <a:pt x="902" y="166"/>
                  </a:lnTo>
                  <a:lnTo>
                    <a:pt x="903" y="170"/>
                  </a:lnTo>
                  <a:lnTo>
                    <a:pt x="903" y="174"/>
                  </a:lnTo>
                  <a:lnTo>
                    <a:pt x="904" y="177"/>
                  </a:lnTo>
                  <a:lnTo>
                    <a:pt x="904" y="181"/>
                  </a:lnTo>
                  <a:lnTo>
                    <a:pt x="904" y="184"/>
                  </a:lnTo>
                  <a:lnTo>
                    <a:pt x="904" y="188"/>
                  </a:lnTo>
                  <a:lnTo>
                    <a:pt x="904" y="191"/>
                  </a:lnTo>
                  <a:lnTo>
                    <a:pt x="904" y="195"/>
                  </a:lnTo>
                  <a:lnTo>
                    <a:pt x="904" y="199"/>
                  </a:lnTo>
                  <a:lnTo>
                    <a:pt x="904" y="222"/>
                  </a:lnTo>
                  <a:lnTo>
                    <a:pt x="902" y="246"/>
                  </a:lnTo>
                  <a:lnTo>
                    <a:pt x="898" y="270"/>
                  </a:lnTo>
                  <a:lnTo>
                    <a:pt x="893" y="294"/>
                  </a:lnTo>
                  <a:lnTo>
                    <a:pt x="886" y="316"/>
                  </a:lnTo>
                  <a:lnTo>
                    <a:pt x="877" y="339"/>
                  </a:lnTo>
                  <a:lnTo>
                    <a:pt x="866" y="362"/>
                  </a:lnTo>
                  <a:lnTo>
                    <a:pt x="853" y="382"/>
                  </a:lnTo>
                  <a:lnTo>
                    <a:pt x="837" y="402"/>
                  </a:lnTo>
                  <a:lnTo>
                    <a:pt x="818" y="421"/>
                  </a:lnTo>
                  <a:lnTo>
                    <a:pt x="817" y="423"/>
                  </a:lnTo>
                  <a:lnTo>
                    <a:pt x="815" y="426"/>
                  </a:lnTo>
                  <a:lnTo>
                    <a:pt x="812" y="428"/>
                  </a:lnTo>
                  <a:lnTo>
                    <a:pt x="810" y="429"/>
                  </a:lnTo>
                  <a:lnTo>
                    <a:pt x="807" y="432"/>
                  </a:lnTo>
                  <a:lnTo>
                    <a:pt x="805" y="434"/>
                  </a:lnTo>
                  <a:lnTo>
                    <a:pt x="803" y="436"/>
                  </a:lnTo>
                  <a:lnTo>
                    <a:pt x="800" y="438"/>
                  </a:lnTo>
                  <a:lnTo>
                    <a:pt x="798" y="440"/>
                  </a:lnTo>
                  <a:lnTo>
                    <a:pt x="795" y="442"/>
                  </a:lnTo>
                  <a:lnTo>
                    <a:pt x="770" y="461"/>
                  </a:lnTo>
                  <a:lnTo>
                    <a:pt x="744" y="479"/>
                  </a:lnTo>
                  <a:lnTo>
                    <a:pt x="717" y="496"/>
                  </a:lnTo>
                  <a:lnTo>
                    <a:pt x="689" y="513"/>
                  </a:lnTo>
                  <a:lnTo>
                    <a:pt x="662" y="528"/>
                  </a:lnTo>
                  <a:lnTo>
                    <a:pt x="635" y="541"/>
                  </a:lnTo>
                  <a:lnTo>
                    <a:pt x="610" y="552"/>
                  </a:lnTo>
                  <a:lnTo>
                    <a:pt x="583" y="561"/>
                  </a:lnTo>
                  <a:lnTo>
                    <a:pt x="559" y="566"/>
                  </a:lnTo>
                  <a:lnTo>
                    <a:pt x="538" y="568"/>
                  </a:lnTo>
                  <a:lnTo>
                    <a:pt x="519" y="568"/>
                  </a:lnTo>
                  <a:lnTo>
                    <a:pt x="503" y="568"/>
                  </a:lnTo>
                  <a:lnTo>
                    <a:pt x="488" y="567"/>
                  </a:lnTo>
                  <a:lnTo>
                    <a:pt x="474" y="566"/>
                  </a:lnTo>
                  <a:lnTo>
                    <a:pt x="456" y="565"/>
                  </a:lnTo>
                  <a:lnTo>
                    <a:pt x="434" y="564"/>
                  </a:lnTo>
                  <a:lnTo>
                    <a:pt x="408" y="561"/>
                  </a:lnTo>
                  <a:lnTo>
                    <a:pt x="374" y="560"/>
                  </a:lnTo>
                  <a:lnTo>
                    <a:pt x="329" y="559"/>
                  </a:lnTo>
                  <a:lnTo>
                    <a:pt x="275" y="558"/>
                  </a:lnTo>
                  <a:lnTo>
                    <a:pt x="263" y="558"/>
                  </a:lnTo>
                  <a:lnTo>
                    <a:pt x="251" y="558"/>
                  </a:lnTo>
                  <a:lnTo>
                    <a:pt x="239" y="559"/>
                  </a:lnTo>
                  <a:lnTo>
                    <a:pt x="227" y="559"/>
                  </a:lnTo>
                  <a:lnTo>
                    <a:pt x="215" y="560"/>
                  </a:lnTo>
                  <a:lnTo>
                    <a:pt x="203" y="561"/>
                  </a:lnTo>
                  <a:lnTo>
                    <a:pt x="192" y="561"/>
                  </a:lnTo>
                  <a:lnTo>
                    <a:pt x="180" y="563"/>
                  </a:lnTo>
                  <a:lnTo>
                    <a:pt x="169" y="564"/>
                  </a:lnTo>
                  <a:lnTo>
                    <a:pt x="157" y="566"/>
                  </a:lnTo>
                  <a:lnTo>
                    <a:pt x="126" y="570"/>
                  </a:lnTo>
                  <a:lnTo>
                    <a:pt x="98" y="574"/>
                  </a:lnTo>
                  <a:lnTo>
                    <a:pt x="73" y="579"/>
                  </a:lnTo>
                  <a:lnTo>
                    <a:pt x="54" y="584"/>
                  </a:lnTo>
                  <a:lnTo>
                    <a:pt x="36" y="588"/>
                  </a:lnTo>
                  <a:lnTo>
                    <a:pt x="23" y="592"/>
                  </a:lnTo>
                  <a:lnTo>
                    <a:pt x="14" y="595"/>
                  </a:lnTo>
                  <a:lnTo>
                    <a:pt x="5" y="597"/>
                  </a:lnTo>
                  <a:lnTo>
                    <a:pt x="2" y="598"/>
                  </a:lnTo>
                  <a:lnTo>
                    <a:pt x="0" y="599"/>
                  </a:lnTo>
                </a:path>
              </a:pathLst>
            </a:custGeom>
            <a:noFill/>
            <a:ln w="33338">
              <a:solidFill>
                <a:srgbClr val="DEA30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6" name="Freeform 344">
              <a:extLst>
                <a:ext uri="{FF2B5EF4-FFF2-40B4-BE49-F238E27FC236}">
                  <a16:creationId xmlns:a16="http://schemas.microsoft.com/office/drawing/2014/main" id="{35257E0B-AF7B-8F8B-D19A-A981293FB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801"/>
              <a:ext cx="306" cy="198"/>
            </a:xfrm>
            <a:custGeom>
              <a:avLst/>
              <a:gdLst>
                <a:gd name="T0" fmla="*/ 827 w 917"/>
                <a:gd name="T1" fmla="*/ 19 h 595"/>
                <a:gd name="T2" fmla="*/ 851 w 917"/>
                <a:gd name="T3" fmla="*/ 49 h 595"/>
                <a:gd name="T4" fmla="*/ 875 w 917"/>
                <a:gd name="T5" fmla="*/ 76 h 595"/>
                <a:gd name="T6" fmla="*/ 896 w 917"/>
                <a:gd name="T7" fmla="*/ 102 h 595"/>
                <a:gd name="T8" fmla="*/ 913 w 917"/>
                <a:gd name="T9" fmla="*/ 139 h 595"/>
                <a:gd name="T10" fmla="*/ 916 w 917"/>
                <a:gd name="T11" fmla="*/ 167 h 595"/>
                <a:gd name="T12" fmla="*/ 917 w 917"/>
                <a:gd name="T13" fmla="*/ 174 h 595"/>
                <a:gd name="T14" fmla="*/ 917 w 917"/>
                <a:gd name="T15" fmla="*/ 181 h 595"/>
                <a:gd name="T16" fmla="*/ 917 w 917"/>
                <a:gd name="T17" fmla="*/ 188 h 595"/>
                <a:gd name="T18" fmla="*/ 917 w 917"/>
                <a:gd name="T19" fmla="*/ 195 h 595"/>
                <a:gd name="T20" fmla="*/ 916 w 917"/>
                <a:gd name="T21" fmla="*/ 222 h 595"/>
                <a:gd name="T22" fmla="*/ 909 w 917"/>
                <a:gd name="T23" fmla="*/ 269 h 595"/>
                <a:gd name="T24" fmla="*/ 894 w 917"/>
                <a:gd name="T25" fmla="*/ 315 h 595"/>
                <a:gd name="T26" fmla="*/ 871 w 917"/>
                <a:gd name="T27" fmla="*/ 358 h 595"/>
                <a:gd name="T28" fmla="*/ 840 w 917"/>
                <a:gd name="T29" fmla="*/ 398 h 595"/>
                <a:gd name="T30" fmla="*/ 819 w 917"/>
                <a:gd name="T31" fmla="*/ 420 h 595"/>
                <a:gd name="T32" fmla="*/ 813 w 917"/>
                <a:gd name="T33" fmla="*/ 422 h 595"/>
                <a:gd name="T34" fmla="*/ 809 w 917"/>
                <a:gd name="T35" fmla="*/ 427 h 595"/>
                <a:gd name="T36" fmla="*/ 804 w 917"/>
                <a:gd name="T37" fmla="*/ 431 h 595"/>
                <a:gd name="T38" fmla="*/ 799 w 917"/>
                <a:gd name="T39" fmla="*/ 434 h 595"/>
                <a:gd name="T40" fmla="*/ 772 w 917"/>
                <a:gd name="T41" fmla="*/ 454 h 595"/>
                <a:gd name="T42" fmla="*/ 718 w 917"/>
                <a:gd name="T43" fmla="*/ 489 h 595"/>
                <a:gd name="T44" fmla="*/ 662 w 917"/>
                <a:gd name="T45" fmla="*/ 519 h 595"/>
                <a:gd name="T46" fmla="*/ 609 w 917"/>
                <a:gd name="T47" fmla="*/ 542 h 595"/>
                <a:gd name="T48" fmla="*/ 560 w 917"/>
                <a:gd name="T49" fmla="*/ 554 h 595"/>
                <a:gd name="T50" fmla="*/ 519 w 917"/>
                <a:gd name="T51" fmla="*/ 558 h 595"/>
                <a:gd name="T52" fmla="*/ 490 w 917"/>
                <a:gd name="T53" fmla="*/ 559 h 595"/>
                <a:gd name="T54" fmla="*/ 460 w 917"/>
                <a:gd name="T55" fmla="*/ 560 h 595"/>
                <a:gd name="T56" fmla="*/ 413 w 917"/>
                <a:gd name="T57" fmla="*/ 560 h 595"/>
                <a:gd name="T58" fmla="*/ 332 w 917"/>
                <a:gd name="T59" fmla="*/ 560 h 595"/>
                <a:gd name="T60" fmla="*/ 262 w 917"/>
                <a:gd name="T61" fmla="*/ 560 h 595"/>
                <a:gd name="T62" fmla="*/ 238 w 917"/>
                <a:gd name="T63" fmla="*/ 560 h 595"/>
                <a:gd name="T64" fmla="*/ 214 w 917"/>
                <a:gd name="T65" fmla="*/ 561 h 595"/>
                <a:gd name="T66" fmla="*/ 190 w 917"/>
                <a:gd name="T67" fmla="*/ 563 h 595"/>
                <a:gd name="T68" fmla="*/ 169 w 917"/>
                <a:gd name="T69" fmla="*/ 565 h 595"/>
                <a:gd name="T70" fmla="*/ 127 w 917"/>
                <a:gd name="T71" fmla="*/ 570 h 595"/>
                <a:gd name="T72" fmla="*/ 77 w 917"/>
                <a:gd name="T73" fmla="*/ 577 h 595"/>
                <a:gd name="T74" fmla="*/ 39 w 917"/>
                <a:gd name="T75" fmla="*/ 585 h 595"/>
                <a:gd name="T76" fmla="*/ 14 w 917"/>
                <a:gd name="T77" fmla="*/ 591 h 595"/>
                <a:gd name="T78" fmla="*/ 1 w 917"/>
                <a:gd name="T79" fmla="*/ 594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17" h="595">
                  <a:moveTo>
                    <a:pt x="815" y="0"/>
                  </a:moveTo>
                  <a:lnTo>
                    <a:pt x="827" y="19"/>
                  </a:lnTo>
                  <a:lnTo>
                    <a:pt x="839" y="34"/>
                  </a:lnTo>
                  <a:lnTo>
                    <a:pt x="851" y="49"/>
                  </a:lnTo>
                  <a:lnTo>
                    <a:pt x="864" y="62"/>
                  </a:lnTo>
                  <a:lnTo>
                    <a:pt x="875" y="76"/>
                  </a:lnTo>
                  <a:lnTo>
                    <a:pt x="886" y="88"/>
                  </a:lnTo>
                  <a:lnTo>
                    <a:pt x="896" y="102"/>
                  </a:lnTo>
                  <a:lnTo>
                    <a:pt x="906" y="119"/>
                  </a:lnTo>
                  <a:lnTo>
                    <a:pt x="913" y="139"/>
                  </a:lnTo>
                  <a:lnTo>
                    <a:pt x="916" y="163"/>
                  </a:lnTo>
                  <a:lnTo>
                    <a:pt x="916" y="167"/>
                  </a:lnTo>
                  <a:lnTo>
                    <a:pt x="916" y="170"/>
                  </a:lnTo>
                  <a:lnTo>
                    <a:pt x="917" y="174"/>
                  </a:lnTo>
                  <a:lnTo>
                    <a:pt x="917" y="177"/>
                  </a:lnTo>
                  <a:lnTo>
                    <a:pt x="917" y="181"/>
                  </a:lnTo>
                  <a:lnTo>
                    <a:pt x="917" y="184"/>
                  </a:lnTo>
                  <a:lnTo>
                    <a:pt x="917" y="188"/>
                  </a:lnTo>
                  <a:lnTo>
                    <a:pt x="917" y="192"/>
                  </a:lnTo>
                  <a:lnTo>
                    <a:pt x="917" y="195"/>
                  </a:lnTo>
                  <a:lnTo>
                    <a:pt x="917" y="199"/>
                  </a:lnTo>
                  <a:lnTo>
                    <a:pt x="916" y="222"/>
                  </a:lnTo>
                  <a:lnTo>
                    <a:pt x="914" y="246"/>
                  </a:lnTo>
                  <a:lnTo>
                    <a:pt x="909" y="269"/>
                  </a:lnTo>
                  <a:lnTo>
                    <a:pt x="902" y="293"/>
                  </a:lnTo>
                  <a:lnTo>
                    <a:pt x="894" y="315"/>
                  </a:lnTo>
                  <a:lnTo>
                    <a:pt x="883" y="337"/>
                  </a:lnTo>
                  <a:lnTo>
                    <a:pt x="871" y="358"/>
                  </a:lnTo>
                  <a:lnTo>
                    <a:pt x="857" y="378"/>
                  </a:lnTo>
                  <a:lnTo>
                    <a:pt x="840" y="398"/>
                  </a:lnTo>
                  <a:lnTo>
                    <a:pt x="820" y="416"/>
                  </a:lnTo>
                  <a:lnTo>
                    <a:pt x="819" y="420"/>
                  </a:lnTo>
                  <a:lnTo>
                    <a:pt x="816" y="421"/>
                  </a:lnTo>
                  <a:lnTo>
                    <a:pt x="813" y="422"/>
                  </a:lnTo>
                  <a:lnTo>
                    <a:pt x="810" y="425"/>
                  </a:lnTo>
                  <a:lnTo>
                    <a:pt x="809" y="427"/>
                  </a:lnTo>
                  <a:lnTo>
                    <a:pt x="807" y="428"/>
                  </a:lnTo>
                  <a:lnTo>
                    <a:pt x="804" y="431"/>
                  </a:lnTo>
                  <a:lnTo>
                    <a:pt x="802" y="433"/>
                  </a:lnTo>
                  <a:lnTo>
                    <a:pt x="799" y="434"/>
                  </a:lnTo>
                  <a:lnTo>
                    <a:pt x="797" y="437"/>
                  </a:lnTo>
                  <a:lnTo>
                    <a:pt x="772" y="454"/>
                  </a:lnTo>
                  <a:lnTo>
                    <a:pt x="745" y="473"/>
                  </a:lnTo>
                  <a:lnTo>
                    <a:pt x="718" y="489"/>
                  </a:lnTo>
                  <a:lnTo>
                    <a:pt x="691" y="506"/>
                  </a:lnTo>
                  <a:lnTo>
                    <a:pt x="662" y="519"/>
                  </a:lnTo>
                  <a:lnTo>
                    <a:pt x="635" y="532"/>
                  </a:lnTo>
                  <a:lnTo>
                    <a:pt x="609" y="542"/>
                  </a:lnTo>
                  <a:lnTo>
                    <a:pt x="584" y="550"/>
                  </a:lnTo>
                  <a:lnTo>
                    <a:pt x="560" y="554"/>
                  </a:lnTo>
                  <a:lnTo>
                    <a:pt x="538" y="557"/>
                  </a:lnTo>
                  <a:lnTo>
                    <a:pt x="519" y="558"/>
                  </a:lnTo>
                  <a:lnTo>
                    <a:pt x="504" y="559"/>
                  </a:lnTo>
                  <a:lnTo>
                    <a:pt x="490" y="559"/>
                  </a:lnTo>
                  <a:lnTo>
                    <a:pt x="476" y="560"/>
                  </a:lnTo>
                  <a:lnTo>
                    <a:pt x="460" y="560"/>
                  </a:lnTo>
                  <a:lnTo>
                    <a:pt x="439" y="560"/>
                  </a:lnTo>
                  <a:lnTo>
                    <a:pt x="413" y="560"/>
                  </a:lnTo>
                  <a:lnTo>
                    <a:pt x="378" y="560"/>
                  </a:lnTo>
                  <a:lnTo>
                    <a:pt x="332" y="560"/>
                  </a:lnTo>
                  <a:lnTo>
                    <a:pt x="274" y="560"/>
                  </a:lnTo>
                  <a:lnTo>
                    <a:pt x="262" y="560"/>
                  </a:lnTo>
                  <a:lnTo>
                    <a:pt x="249" y="560"/>
                  </a:lnTo>
                  <a:lnTo>
                    <a:pt x="238" y="560"/>
                  </a:lnTo>
                  <a:lnTo>
                    <a:pt x="225" y="560"/>
                  </a:lnTo>
                  <a:lnTo>
                    <a:pt x="214" y="561"/>
                  </a:lnTo>
                  <a:lnTo>
                    <a:pt x="202" y="561"/>
                  </a:lnTo>
                  <a:lnTo>
                    <a:pt x="190" y="563"/>
                  </a:lnTo>
                  <a:lnTo>
                    <a:pt x="180" y="564"/>
                  </a:lnTo>
                  <a:lnTo>
                    <a:pt x="169" y="565"/>
                  </a:lnTo>
                  <a:lnTo>
                    <a:pt x="157" y="565"/>
                  </a:lnTo>
                  <a:lnTo>
                    <a:pt x="127" y="570"/>
                  </a:lnTo>
                  <a:lnTo>
                    <a:pt x="101" y="573"/>
                  </a:lnTo>
                  <a:lnTo>
                    <a:pt x="77" y="577"/>
                  </a:lnTo>
                  <a:lnTo>
                    <a:pt x="57" y="582"/>
                  </a:lnTo>
                  <a:lnTo>
                    <a:pt x="39" y="585"/>
                  </a:lnTo>
                  <a:lnTo>
                    <a:pt x="25" y="589"/>
                  </a:lnTo>
                  <a:lnTo>
                    <a:pt x="14" y="591"/>
                  </a:lnTo>
                  <a:lnTo>
                    <a:pt x="6" y="594"/>
                  </a:lnTo>
                  <a:lnTo>
                    <a:pt x="1" y="594"/>
                  </a:lnTo>
                  <a:lnTo>
                    <a:pt x="0" y="595"/>
                  </a:lnTo>
                </a:path>
              </a:pathLst>
            </a:custGeom>
            <a:noFill/>
            <a:ln w="33338">
              <a:solidFill>
                <a:srgbClr val="E1AB1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7" name="Freeform 345">
              <a:extLst>
                <a:ext uri="{FF2B5EF4-FFF2-40B4-BE49-F238E27FC236}">
                  <a16:creationId xmlns:a16="http://schemas.microsoft.com/office/drawing/2014/main" id="{F380F321-82C0-D01F-2B6D-65C8F3D02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805"/>
              <a:ext cx="311" cy="197"/>
            </a:xfrm>
            <a:custGeom>
              <a:avLst/>
              <a:gdLst>
                <a:gd name="T0" fmla="*/ 832 w 934"/>
                <a:gd name="T1" fmla="*/ 0 h 591"/>
                <a:gd name="T2" fmla="*/ 844 w 934"/>
                <a:gd name="T3" fmla="*/ 19 h 591"/>
                <a:gd name="T4" fmla="*/ 856 w 934"/>
                <a:gd name="T5" fmla="*/ 36 h 591"/>
                <a:gd name="T6" fmla="*/ 869 w 934"/>
                <a:gd name="T7" fmla="*/ 50 h 591"/>
                <a:gd name="T8" fmla="*/ 881 w 934"/>
                <a:gd name="T9" fmla="*/ 62 h 591"/>
                <a:gd name="T10" fmla="*/ 893 w 934"/>
                <a:gd name="T11" fmla="*/ 75 h 591"/>
                <a:gd name="T12" fmla="*/ 904 w 934"/>
                <a:gd name="T13" fmla="*/ 88 h 591"/>
                <a:gd name="T14" fmla="*/ 913 w 934"/>
                <a:gd name="T15" fmla="*/ 101 h 591"/>
                <a:gd name="T16" fmla="*/ 923 w 934"/>
                <a:gd name="T17" fmla="*/ 119 h 591"/>
                <a:gd name="T18" fmla="*/ 928 w 934"/>
                <a:gd name="T19" fmla="*/ 139 h 591"/>
                <a:gd name="T20" fmla="*/ 931 w 934"/>
                <a:gd name="T21" fmla="*/ 163 h 591"/>
                <a:gd name="T22" fmla="*/ 934 w 934"/>
                <a:gd name="T23" fmla="*/ 192 h 591"/>
                <a:gd name="T24" fmla="*/ 931 w 934"/>
                <a:gd name="T25" fmla="*/ 219 h 591"/>
                <a:gd name="T26" fmla="*/ 928 w 934"/>
                <a:gd name="T27" fmla="*/ 246 h 591"/>
                <a:gd name="T28" fmla="*/ 921 w 934"/>
                <a:gd name="T29" fmla="*/ 272 h 591"/>
                <a:gd name="T30" fmla="*/ 911 w 934"/>
                <a:gd name="T31" fmla="*/ 299 h 591"/>
                <a:gd name="T32" fmla="*/ 898 w 934"/>
                <a:gd name="T33" fmla="*/ 322 h 591"/>
                <a:gd name="T34" fmla="*/ 884 w 934"/>
                <a:gd name="T35" fmla="*/ 346 h 591"/>
                <a:gd name="T36" fmla="*/ 866 w 934"/>
                <a:gd name="T37" fmla="*/ 370 h 591"/>
                <a:gd name="T38" fmla="*/ 846 w 934"/>
                <a:gd name="T39" fmla="*/ 391 h 591"/>
                <a:gd name="T40" fmla="*/ 823 w 934"/>
                <a:gd name="T41" fmla="*/ 413 h 591"/>
                <a:gd name="T42" fmla="*/ 797 w 934"/>
                <a:gd name="T43" fmla="*/ 433 h 591"/>
                <a:gd name="T44" fmla="*/ 769 w 934"/>
                <a:gd name="T45" fmla="*/ 453 h 591"/>
                <a:gd name="T46" fmla="*/ 739 w 934"/>
                <a:gd name="T47" fmla="*/ 471 h 591"/>
                <a:gd name="T48" fmla="*/ 710 w 934"/>
                <a:gd name="T49" fmla="*/ 489 h 591"/>
                <a:gd name="T50" fmla="*/ 679 w 934"/>
                <a:gd name="T51" fmla="*/ 504 h 591"/>
                <a:gd name="T52" fmla="*/ 648 w 934"/>
                <a:gd name="T53" fmla="*/ 519 h 591"/>
                <a:gd name="T54" fmla="*/ 618 w 934"/>
                <a:gd name="T55" fmla="*/ 531 h 591"/>
                <a:gd name="T56" fmla="*/ 590 w 934"/>
                <a:gd name="T57" fmla="*/ 538 h 591"/>
                <a:gd name="T58" fmla="*/ 563 w 934"/>
                <a:gd name="T59" fmla="*/ 544 h 591"/>
                <a:gd name="T60" fmla="*/ 539 w 934"/>
                <a:gd name="T61" fmla="*/ 546 h 591"/>
                <a:gd name="T62" fmla="*/ 520 w 934"/>
                <a:gd name="T63" fmla="*/ 547 h 591"/>
                <a:gd name="T64" fmla="*/ 506 w 934"/>
                <a:gd name="T65" fmla="*/ 548 h 591"/>
                <a:gd name="T66" fmla="*/ 494 w 934"/>
                <a:gd name="T67" fmla="*/ 551 h 591"/>
                <a:gd name="T68" fmla="*/ 480 w 934"/>
                <a:gd name="T69" fmla="*/ 553 h 591"/>
                <a:gd name="T70" fmla="*/ 465 w 934"/>
                <a:gd name="T71" fmla="*/ 556 h 591"/>
                <a:gd name="T72" fmla="*/ 445 w 934"/>
                <a:gd name="T73" fmla="*/ 557 h 591"/>
                <a:gd name="T74" fmla="*/ 419 w 934"/>
                <a:gd name="T75" fmla="*/ 559 h 591"/>
                <a:gd name="T76" fmla="*/ 383 w 934"/>
                <a:gd name="T77" fmla="*/ 560 h 591"/>
                <a:gd name="T78" fmla="*/ 335 w 934"/>
                <a:gd name="T79" fmla="*/ 562 h 591"/>
                <a:gd name="T80" fmla="*/ 276 w 934"/>
                <a:gd name="T81" fmla="*/ 562 h 591"/>
                <a:gd name="T82" fmla="*/ 229 w 934"/>
                <a:gd name="T83" fmla="*/ 563 h 591"/>
                <a:gd name="T84" fmla="*/ 186 w 934"/>
                <a:gd name="T85" fmla="*/ 564 h 591"/>
                <a:gd name="T86" fmla="*/ 146 w 934"/>
                <a:gd name="T87" fmla="*/ 567 h 591"/>
                <a:gd name="T88" fmla="*/ 110 w 934"/>
                <a:gd name="T89" fmla="*/ 571 h 591"/>
                <a:gd name="T90" fmla="*/ 78 w 934"/>
                <a:gd name="T91" fmla="*/ 576 h 591"/>
                <a:gd name="T92" fmla="*/ 52 w 934"/>
                <a:gd name="T93" fmla="*/ 581 h 591"/>
                <a:gd name="T94" fmla="*/ 30 w 934"/>
                <a:gd name="T95" fmla="*/ 584 h 591"/>
                <a:gd name="T96" fmla="*/ 14 w 934"/>
                <a:gd name="T97" fmla="*/ 588 h 591"/>
                <a:gd name="T98" fmla="*/ 3 w 934"/>
                <a:gd name="T99" fmla="*/ 590 h 591"/>
                <a:gd name="T100" fmla="*/ 0 w 934"/>
                <a:gd name="T101" fmla="*/ 59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4" h="591">
                  <a:moveTo>
                    <a:pt x="832" y="0"/>
                  </a:moveTo>
                  <a:lnTo>
                    <a:pt x="844" y="19"/>
                  </a:lnTo>
                  <a:lnTo>
                    <a:pt x="856" y="36"/>
                  </a:lnTo>
                  <a:lnTo>
                    <a:pt x="869" y="50"/>
                  </a:lnTo>
                  <a:lnTo>
                    <a:pt x="881" y="62"/>
                  </a:lnTo>
                  <a:lnTo>
                    <a:pt x="893" y="75"/>
                  </a:lnTo>
                  <a:lnTo>
                    <a:pt x="904" y="88"/>
                  </a:lnTo>
                  <a:lnTo>
                    <a:pt x="913" y="101"/>
                  </a:lnTo>
                  <a:lnTo>
                    <a:pt x="923" y="119"/>
                  </a:lnTo>
                  <a:lnTo>
                    <a:pt x="928" y="139"/>
                  </a:lnTo>
                  <a:lnTo>
                    <a:pt x="931" y="163"/>
                  </a:lnTo>
                  <a:lnTo>
                    <a:pt x="934" y="192"/>
                  </a:lnTo>
                  <a:lnTo>
                    <a:pt x="931" y="219"/>
                  </a:lnTo>
                  <a:lnTo>
                    <a:pt x="928" y="246"/>
                  </a:lnTo>
                  <a:lnTo>
                    <a:pt x="921" y="272"/>
                  </a:lnTo>
                  <a:lnTo>
                    <a:pt x="911" y="299"/>
                  </a:lnTo>
                  <a:lnTo>
                    <a:pt x="898" y="322"/>
                  </a:lnTo>
                  <a:lnTo>
                    <a:pt x="884" y="346"/>
                  </a:lnTo>
                  <a:lnTo>
                    <a:pt x="866" y="370"/>
                  </a:lnTo>
                  <a:lnTo>
                    <a:pt x="846" y="391"/>
                  </a:lnTo>
                  <a:lnTo>
                    <a:pt x="823" y="413"/>
                  </a:lnTo>
                  <a:lnTo>
                    <a:pt x="797" y="433"/>
                  </a:lnTo>
                  <a:lnTo>
                    <a:pt x="769" y="453"/>
                  </a:lnTo>
                  <a:lnTo>
                    <a:pt x="739" y="471"/>
                  </a:lnTo>
                  <a:lnTo>
                    <a:pt x="710" y="489"/>
                  </a:lnTo>
                  <a:lnTo>
                    <a:pt x="679" y="504"/>
                  </a:lnTo>
                  <a:lnTo>
                    <a:pt x="648" y="519"/>
                  </a:lnTo>
                  <a:lnTo>
                    <a:pt x="618" y="531"/>
                  </a:lnTo>
                  <a:lnTo>
                    <a:pt x="590" y="538"/>
                  </a:lnTo>
                  <a:lnTo>
                    <a:pt x="563" y="544"/>
                  </a:lnTo>
                  <a:lnTo>
                    <a:pt x="539" y="546"/>
                  </a:lnTo>
                  <a:lnTo>
                    <a:pt x="520" y="547"/>
                  </a:lnTo>
                  <a:lnTo>
                    <a:pt x="506" y="548"/>
                  </a:lnTo>
                  <a:lnTo>
                    <a:pt x="494" y="551"/>
                  </a:lnTo>
                  <a:lnTo>
                    <a:pt x="480" y="553"/>
                  </a:lnTo>
                  <a:lnTo>
                    <a:pt x="465" y="556"/>
                  </a:lnTo>
                  <a:lnTo>
                    <a:pt x="445" y="557"/>
                  </a:lnTo>
                  <a:lnTo>
                    <a:pt x="419" y="559"/>
                  </a:lnTo>
                  <a:lnTo>
                    <a:pt x="383" y="560"/>
                  </a:lnTo>
                  <a:lnTo>
                    <a:pt x="335" y="562"/>
                  </a:lnTo>
                  <a:lnTo>
                    <a:pt x="276" y="562"/>
                  </a:lnTo>
                  <a:lnTo>
                    <a:pt x="229" y="563"/>
                  </a:lnTo>
                  <a:lnTo>
                    <a:pt x="186" y="564"/>
                  </a:lnTo>
                  <a:lnTo>
                    <a:pt x="146" y="567"/>
                  </a:lnTo>
                  <a:lnTo>
                    <a:pt x="110" y="571"/>
                  </a:lnTo>
                  <a:lnTo>
                    <a:pt x="78" y="576"/>
                  </a:lnTo>
                  <a:lnTo>
                    <a:pt x="52" y="581"/>
                  </a:lnTo>
                  <a:lnTo>
                    <a:pt x="30" y="584"/>
                  </a:lnTo>
                  <a:lnTo>
                    <a:pt x="14" y="588"/>
                  </a:lnTo>
                  <a:lnTo>
                    <a:pt x="3" y="590"/>
                  </a:lnTo>
                  <a:lnTo>
                    <a:pt x="0" y="591"/>
                  </a:lnTo>
                </a:path>
              </a:pathLst>
            </a:custGeom>
            <a:noFill/>
            <a:ln w="33338">
              <a:solidFill>
                <a:srgbClr val="E5B2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8" name="Freeform 346">
              <a:extLst>
                <a:ext uri="{FF2B5EF4-FFF2-40B4-BE49-F238E27FC236}">
                  <a16:creationId xmlns:a16="http://schemas.microsoft.com/office/drawing/2014/main" id="{C8D08923-BF06-6A95-C4C2-AA9E03C7F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" y="2019"/>
              <a:ext cx="69" cy="29"/>
            </a:xfrm>
            <a:custGeom>
              <a:avLst/>
              <a:gdLst>
                <a:gd name="T0" fmla="*/ 0 w 208"/>
                <a:gd name="T1" fmla="*/ 0 h 88"/>
                <a:gd name="T2" fmla="*/ 14 w 208"/>
                <a:gd name="T3" fmla="*/ 2 h 88"/>
                <a:gd name="T4" fmla="*/ 28 w 208"/>
                <a:gd name="T5" fmla="*/ 9 h 88"/>
                <a:gd name="T6" fmla="*/ 42 w 208"/>
                <a:gd name="T7" fmla="*/ 17 h 88"/>
                <a:gd name="T8" fmla="*/ 56 w 208"/>
                <a:gd name="T9" fmla="*/ 29 h 88"/>
                <a:gd name="T10" fmla="*/ 72 w 208"/>
                <a:gd name="T11" fmla="*/ 41 h 88"/>
                <a:gd name="T12" fmla="*/ 91 w 208"/>
                <a:gd name="T13" fmla="*/ 54 h 88"/>
                <a:gd name="T14" fmla="*/ 113 w 208"/>
                <a:gd name="T15" fmla="*/ 66 h 88"/>
                <a:gd name="T16" fmla="*/ 140 w 208"/>
                <a:gd name="T17" fmla="*/ 77 h 88"/>
                <a:gd name="T18" fmla="*/ 171 w 208"/>
                <a:gd name="T19" fmla="*/ 84 h 88"/>
                <a:gd name="T20" fmla="*/ 208 w 208"/>
                <a:gd name="T2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88">
                  <a:moveTo>
                    <a:pt x="0" y="0"/>
                  </a:moveTo>
                  <a:lnTo>
                    <a:pt x="14" y="2"/>
                  </a:lnTo>
                  <a:lnTo>
                    <a:pt x="28" y="9"/>
                  </a:lnTo>
                  <a:lnTo>
                    <a:pt x="42" y="17"/>
                  </a:lnTo>
                  <a:lnTo>
                    <a:pt x="56" y="29"/>
                  </a:lnTo>
                  <a:lnTo>
                    <a:pt x="72" y="41"/>
                  </a:lnTo>
                  <a:lnTo>
                    <a:pt x="91" y="54"/>
                  </a:lnTo>
                  <a:lnTo>
                    <a:pt x="113" y="66"/>
                  </a:lnTo>
                  <a:lnTo>
                    <a:pt x="140" y="77"/>
                  </a:lnTo>
                  <a:lnTo>
                    <a:pt x="171" y="84"/>
                  </a:lnTo>
                  <a:lnTo>
                    <a:pt x="208" y="88"/>
                  </a:lnTo>
                </a:path>
              </a:pathLst>
            </a:custGeom>
            <a:noFill/>
            <a:ln w="9525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19" name="Freeform 347">
              <a:extLst>
                <a:ext uri="{FF2B5EF4-FFF2-40B4-BE49-F238E27FC236}">
                  <a16:creationId xmlns:a16="http://schemas.microsoft.com/office/drawing/2014/main" id="{320EC2FB-91E9-CFF0-126B-F3A04FE4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2106"/>
              <a:ext cx="32" cy="100"/>
            </a:xfrm>
            <a:custGeom>
              <a:avLst/>
              <a:gdLst>
                <a:gd name="T0" fmla="*/ 0 w 95"/>
                <a:gd name="T1" fmla="*/ 0 h 300"/>
                <a:gd name="T2" fmla="*/ 11 w 95"/>
                <a:gd name="T3" fmla="*/ 12 h 300"/>
                <a:gd name="T4" fmla="*/ 20 w 95"/>
                <a:gd name="T5" fmla="*/ 26 h 300"/>
                <a:gd name="T6" fmla="*/ 28 w 95"/>
                <a:gd name="T7" fmla="*/ 41 h 300"/>
                <a:gd name="T8" fmla="*/ 36 w 95"/>
                <a:gd name="T9" fmla="*/ 58 h 300"/>
                <a:gd name="T10" fmla="*/ 44 w 95"/>
                <a:gd name="T11" fmla="*/ 75 h 300"/>
                <a:gd name="T12" fmla="*/ 50 w 95"/>
                <a:gd name="T13" fmla="*/ 90 h 300"/>
                <a:gd name="T14" fmla="*/ 57 w 95"/>
                <a:gd name="T15" fmla="*/ 107 h 300"/>
                <a:gd name="T16" fmla="*/ 63 w 95"/>
                <a:gd name="T17" fmla="*/ 121 h 300"/>
                <a:gd name="T18" fmla="*/ 70 w 95"/>
                <a:gd name="T19" fmla="*/ 134 h 300"/>
                <a:gd name="T20" fmla="*/ 76 w 95"/>
                <a:gd name="T21" fmla="*/ 146 h 300"/>
                <a:gd name="T22" fmla="*/ 83 w 95"/>
                <a:gd name="T23" fmla="*/ 158 h 300"/>
                <a:gd name="T24" fmla="*/ 89 w 95"/>
                <a:gd name="T25" fmla="*/ 172 h 300"/>
                <a:gd name="T26" fmla="*/ 93 w 95"/>
                <a:gd name="T27" fmla="*/ 189 h 300"/>
                <a:gd name="T28" fmla="*/ 95 w 95"/>
                <a:gd name="T29" fmla="*/ 208 h 300"/>
                <a:gd name="T30" fmla="*/ 95 w 95"/>
                <a:gd name="T31" fmla="*/ 227 h 300"/>
                <a:gd name="T32" fmla="*/ 95 w 95"/>
                <a:gd name="T33" fmla="*/ 246 h 300"/>
                <a:gd name="T34" fmla="*/ 95 w 95"/>
                <a:gd name="T35" fmla="*/ 263 h 300"/>
                <a:gd name="T36" fmla="*/ 93 w 95"/>
                <a:gd name="T37" fmla="*/ 278 h 300"/>
                <a:gd name="T38" fmla="*/ 90 w 95"/>
                <a:gd name="T39" fmla="*/ 291 h 300"/>
                <a:gd name="T40" fmla="*/ 87 w 95"/>
                <a:gd name="T4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300">
                  <a:moveTo>
                    <a:pt x="0" y="0"/>
                  </a:moveTo>
                  <a:lnTo>
                    <a:pt x="11" y="12"/>
                  </a:lnTo>
                  <a:lnTo>
                    <a:pt x="20" y="26"/>
                  </a:lnTo>
                  <a:lnTo>
                    <a:pt x="28" y="41"/>
                  </a:lnTo>
                  <a:lnTo>
                    <a:pt x="36" y="58"/>
                  </a:lnTo>
                  <a:lnTo>
                    <a:pt x="44" y="75"/>
                  </a:lnTo>
                  <a:lnTo>
                    <a:pt x="50" y="90"/>
                  </a:lnTo>
                  <a:lnTo>
                    <a:pt x="57" y="107"/>
                  </a:lnTo>
                  <a:lnTo>
                    <a:pt x="63" y="121"/>
                  </a:lnTo>
                  <a:lnTo>
                    <a:pt x="70" y="134"/>
                  </a:lnTo>
                  <a:lnTo>
                    <a:pt x="76" y="146"/>
                  </a:lnTo>
                  <a:lnTo>
                    <a:pt x="83" y="158"/>
                  </a:lnTo>
                  <a:lnTo>
                    <a:pt x="89" y="172"/>
                  </a:lnTo>
                  <a:lnTo>
                    <a:pt x="93" y="189"/>
                  </a:lnTo>
                  <a:lnTo>
                    <a:pt x="95" y="208"/>
                  </a:lnTo>
                  <a:lnTo>
                    <a:pt x="95" y="227"/>
                  </a:lnTo>
                  <a:lnTo>
                    <a:pt x="95" y="246"/>
                  </a:lnTo>
                  <a:lnTo>
                    <a:pt x="95" y="263"/>
                  </a:lnTo>
                  <a:lnTo>
                    <a:pt x="93" y="278"/>
                  </a:lnTo>
                  <a:lnTo>
                    <a:pt x="90" y="291"/>
                  </a:lnTo>
                  <a:lnTo>
                    <a:pt x="87" y="300"/>
                  </a:lnTo>
                </a:path>
              </a:pathLst>
            </a:custGeom>
            <a:noFill/>
            <a:ln w="9525">
              <a:solidFill>
                <a:srgbClr val="3F3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20" name="Freeform 348">
              <a:extLst>
                <a:ext uri="{FF2B5EF4-FFF2-40B4-BE49-F238E27FC236}">
                  <a16:creationId xmlns:a16="http://schemas.microsoft.com/office/drawing/2014/main" id="{E39B5D72-A26D-C5E6-3BCE-A35C0638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2064"/>
              <a:ext cx="41" cy="53"/>
            </a:xfrm>
            <a:custGeom>
              <a:avLst/>
              <a:gdLst>
                <a:gd name="T0" fmla="*/ 123 w 123"/>
                <a:gd name="T1" fmla="*/ 0 h 159"/>
                <a:gd name="T2" fmla="*/ 109 w 123"/>
                <a:gd name="T3" fmla="*/ 8 h 159"/>
                <a:gd name="T4" fmla="*/ 98 w 123"/>
                <a:gd name="T5" fmla="*/ 16 h 159"/>
                <a:gd name="T6" fmla="*/ 86 w 123"/>
                <a:gd name="T7" fmla="*/ 23 h 159"/>
                <a:gd name="T8" fmla="*/ 75 w 123"/>
                <a:gd name="T9" fmla="*/ 30 h 159"/>
                <a:gd name="T10" fmla="*/ 64 w 123"/>
                <a:gd name="T11" fmla="*/ 38 h 159"/>
                <a:gd name="T12" fmla="*/ 53 w 123"/>
                <a:gd name="T13" fmla="*/ 45 h 159"/>
                <a:gd name="T14" fmla="*/ 45 w 123"/>
                <a:gd name="T15" fmla="*/ 52 h 159"/>
                <a:gd name="T16" fmla="*/ 38 w 123"/>
                <a:gd name="T17" fmla="*/ 60 h 159"/>
                <a:gd name="T18" fmla="*/ 32 w 123"/>
                <a:gd name="T19" fmla="*/ 68 h 159"/>
                <a:gd name="T20" fmla="*/ 28 w 123"/>
                <a:gd name="T21" fmla="*/ 75 h 159"/>
                <a:gd name="T22" fmla="*/ 26 w 123"/>
                <a:gd name="T23" fmla="*/ 81 h 159"/>
                <a:gd name="T24" fmla="*/ 22 w 123"/>
                <a:gd name="T25" fmla="*/ 88 h 159"/>
                <a:gd name="T26" fmla="*/ 19 w 123"/>
                <a:gd name="T27" fmla="*/ 94 h 159"/>
                <a:gd name="T28" fmla="*/ 15 w 123"/>
                <a:gd name="T29" fmla="*/ 101 h 159"/>
                <a:gd name="T30" fmla="*/ 12 w 123"/>
                <a:gd name="T31" fmla="*/ 108 h 159"/>
                <a:gd name="T32" fmla="*/ 8 w 123"/>
                <a:gd name="T33" fmla="*/ 115 h 159"/>
                <a:gd name="T34" fmla="*/ 6 w 123"/>
                <a:gd name="T35" fmla="*/ 124 h 159"/>
                <a:gd name="T36" fmla="*/ 2 w 123"/>
                <a:gd name="T37" fmla="*/ 134 h 159"/>
                <a:gd name="T38" fmla="*/ 1 w 123"/>
                <a:gd name="T39" fmla="*/ 145 h 159"/>
                <a:gd name="T40" fmla="*/ 0 w 123"/>
                <a:gd name="T4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" h="159">
                  <a:moveTo>
                    <a:pt x="123" y="0"/>
                  </a:moveTo>
                  <a:lnTo>
                    <a:pt x="109" y="8"/>
                  </a:lnTo>
                  <a:lnTo>
                    <a:pt x="98" y="16"/>
                  </a:lnTo>
                  <a:lnTo>
                    <a:pt x="86" y="23"/>
                  </a:lnTo>
                  <a:lnTo>
                    <a:pt x="75" y="30"/>
                  </a:lnTo>
                  <a:lnTo>
                    <a:pt x="64" y="38"/>
                  </a:lnTo>
                  <a:lnTo>
                    <a:pt x="53" y="45"/>
                  </a:lnTo>
                  <a:lnTo>
                    <a:pt x="45" y="52"/>
                  </a:lnTo>
                  <a:lnTo>
                    <a:pt x="38" y="60"/>
                  </a:lnTo>
                  <a:lnTo>
                    <a:pt x="32" y="68"/>
                  </a:lnTo>
                  <a:lnTo>
                    <a:pt x="28" y="75"/>
                  </a:lnTo>
                  <a:lnTo>
                    <a:pt x="26" y="81"/>
                  </a:lnTo>
                  <a:lnTo>
                    <a:pt x="22" y="88"/>
                  </a:lnTo>
                  <a:lnTo>
                    <a:pt x="19" y="94"/>
                  </a:lnTo>
                  <a:lnTo>
                    <a:pt x="15" y="101"/>
                  </a:lnTo>
                  <a:lnTo>
                    <a:pt x="12" y="108"/>
                  </a:lnTo>
                  <a:lnTo>
                    <a:pt x="8" y="115"/>
                  </a:lnTo>
                  <a:lnTo>
                    <a:pt x="6" y="124"/>
                  </a:lnTo>
                  <a:lnTo>
                    <a:pt x="2" y="134"/>
                  </a:lnTo>
                  <a:lnTo>
                    <a:pt x="1" y="145"/>
                  </a:lnTo>
                  <a:lnTo>
                    <a:pt x="0" y="159"/>
                  </a:lnTo>
                </a:path>
              </a:pathLst>
            </a:custGeom>
            <a:noFill/>
            <a:ln w="9525">
              <a:solidFill>
                <a:srgbClr val="B2B2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21" name="Freeform 349">
              <a:extLst>
                <a:ext uri="{FF2B5EF4-FFF2-40B4-BE49-F238E27FC236}">
                  <a16:creationId xmlns:a16="http://schemas.microsoft.com/office/drawing/2014/main" id="{891341B5-1AB2-AF53-E38E-5A471A66F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" y="2196"/>
              <a:ext cx="86" cy="33"/>
            </a:xfrm>
            <a:custGeom>
              <a:avLst/>
              <a:gdLst>
                <a:gd name="T0" fmla="*/ 258 w 258"/>
                <a:gd name="T1" fmla="*/ 2 h 100"/>
                <a:gd name="T2" fmla="*/ 240 w 258"/>
                <a:gd name="T3" fmla="*/ 0 h 100"/>
                <a:gd name="T4" fmla="*/ 224 w 258"/>
                <a:gd name="T5" fmla="*/ 6 h 100"/>
                <a:gd name="T6" fmla="*/ 209 w 258"/>
                <a:gd name="T7" fmla="*/ 14 h 100"/>
                <a:gd name="T8" fmla="*/ 194 w 258"/>
                <a:gd name="T9" fmla="*/ 26 h 100"/>
                <a:gd name="T10" fmla="*/ 180 w 258"/>
                <a:gd name="T11" fmla="*/ 42 h 100"/>
                <a:gd name="T12" fmla="*/ 165 w 258"/>
                <a:gd name="T13" fmla="*/ 55 h 100"/>
                <a:gd name="T14" fmla="*/ 150 w 258"/>
                <a:gd name="T15" fmla="*/ 69 h 100"/>
                <a:gd name="T16" fmla="*/ 133 w 258"/>
                <a:gd name="T17" fmla="*/ 81 h 100"/>
                <a:gd name="T18" fmla="*/ 115 w 258"/>
                <a:gd name="T19" fmla="*/ 89 h 100"/>
                <a:gd name="T20" fmla="*/ 94 w 258"/>
                <a:gd name="T21" fmla="*/ 93 h 100"/>
                <a:gd name="T22" fmla="*/ 75 w 258"/>
                <a:gd name="T23" fmla="*/ 93 h 100"/>
                <a:gd name="T24" fmla="*/ 57 w 258"/>
                <a:gd name="T25" fmla="*/ 93 h 100"/>
                <a:gd name="T26" fmla="*/ 43 w 258"/>
                <a:gd name="T27" fmla="*/ 93 h 100"/>
                <a:gd name="T28" fmla="*/ 29 w 258"/>
                <a:gd name="T29" fmla="*/ 95 h 100"/>
                <a:gd name="T30" fmla="*/ 20 w 258"/>
                <a:gd name="T31" fmla="*/ 95 h 100"/>
                <a:gd name="T32" fmla="*/ 13 w 258"/>
                <a:gd name="T33" fmla="*/ 96 h 100"/>
                <a:gd name="T34" fmla="*/ 7 w 258"/>
                <a:gd name="T35" fmla="*/ 98 h 100"/>
                <a:gd name="T36" fmla="*/ 2 w 258"/>
                <a:gd name="T37" fmla="*/ 99 h 100"/>
                <a:gd name="T38" fmla="*/ 0 w 258"/>
                <a:gd name="T39" fmla="*/ 99 h 100"/>
                <a:gd name="T40" fmla="*/ 0 w 258"/>
                <a:gd name="T4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100">
                  <a:moveTo>
                    <a:pt x="258" y="2"/>
                  </a:moveTo>
                  <a:lnTo>
                    <a:pt x="240" y="0"/>
                  </a:lnTo>
                  <a:lnTo>
                    <a:pt x="224" y="6"/>
                  </a:lnTo>
                  <a:lnTo>
                    <a:pt x="209" y="14"/>
                  </a:lnTo>
                  <a:lnTo>
                    <a:pt x="194" y="26"/>
                  </a:lnTo>
                  <a:lnTo>
                    <a:pt x="180" y="42"/>
                  </a:lnTo>
                  <a:lnTo>
                    <a:pt x="165" y="55"/>
                  </a:lnTo>
                  <a:lnTo>
                    <a:pt x="150" y="69"/>
                  </a:lnTo>
                  <a:lnTo>
                    <a:pt x="133" y="81"/>
                  </a:lnTo>
                  <a:lnTo>
                    <a:pt x="115" y="89"/>
                  </a:lnTo>
                  <a:lnTo>
                    <a:pt x="94" y="93"/>
                  </a:lnTo>
                  <a:lnTo>
                    <a:pt x="75" y="93"/>
                  </a:lnTo>
                  <a:lnTo>
                    <a:pt x="57" y="93"/>
                  </a:lnTo>
                  <a:lnTo>
                    <a:pt x="43" y="93"/>
                  </a:lnTo>
                  <a:lnTo>
                    <a:pt x="29" y="95"/>
                  </a:lnTo>
                  <a:lnTo>
                    <a:pt x="20" y="95"/>
                  </a:lnTo>
                  <a:lnTo>
                    <a:pt x="13" y="96"/>
                  </a:lnTo>
                  <a:lnTo>
                    <a:pt x="7" y="98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0" y="100"/>
                  </a:lnTo>
                </a:path>
              </a:pathLst>
            </a:custGeom>
            <a:noFill/>
            <a:ln w="9525">
              <a:solidFill>
                <a:srgbClr val="3F3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22" name="Freeform 350">
              <a:extLst>
                <a:ext uri="{FF2B5EF4-FFF2-40B4-BE49-F238E27FC236}">
                  <a16:creationId xmlns:a16="http://schemas.microsoft.com/office/drawing/2014/main" id="{9B920BD1-A125-97FC-2C98-2551D4495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" y="2221"/>
              <a:ext cx="30" cy="11"/>
            </a:xfrm>
            <a:custGeom>
              <a:avLst/>
              <a:gdLst>
                <a:gd name="T0" fmla="*/ 90 w 90"/>
                <a:gd name="T1" fmla="*/ 32 h 32"/>
                <a:gd name="T2" fmla="*/ 78 w 90"/>
                <a:gd name="T3" fmla="*/ 31 h 32"/>
                <a:gd name="T4" fmla="*/ 67 w 90"/>
                <a:gd name="T5" fmla="*/ 29 h 32"/>
                <a:gd name="T6" fmla="*/ 57 w 90"/>
                <a:gd name="T7" fmla="*/ 26 h 32"/>
                <a:gd name="T8" fmla="*/ 47 w 90"/>
                <a:gd name="T9" fmla="*/ 22 h 32"/>
                <a:gd name="T10" fmla="*/ 39 w 90"/>
                <a:gd name="T11" fmla="*/ 17 h 32"/>
                <a:gd name="T12" fmla="*/ 31 w 90"/>
                <a:gd name="T13" fmla="*/ 12 h 32"/>
                <a:gd name="T14" fmla="*/ 24 w 90"/>
                <a:gd name="T15" fmla="*/ 8 h 32"/>
                <a:gd name="T16" fmla="*/ 15 w 90"/>
                <a:gd name="T17" fmla="*/ 4 h 32"/>
                <a:gd name="T18" fmla="*/ 7 w 90"/>
                <a:gd name="T19" fmla="*/ 0 h 32"/>
                <a:gd name="T20" fmla="*/ 0 w 90"/>
                <a:gd name="T2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32">
                  <a:moveTo>
                    <a:pt x="90" y="32"/>
                  </a:moveTo>
                  <a:lnTo>
                    <a:pt x="78" y="31"/>
                  </a:lnTo>
                  <a:lnTo>
                    <a:pt x="67" y="29"/>
                  </a:lnTo>
                  <a:lnTo>
                    <a:pt x="57" y="26"/>
                  </a:lnTo>
                  <a:lnTo>
                    <a:pt x="47" y="22"/>
                  </a:lnTo>
                  <a:lnTo>
                    <a:pt x="39" y="17"/>
                  </a:lnTo>
                  <a:lnTo>
                    <a:pt x="31" y="12"/>
                  </a:lnTo>
                  <a:lnTo>
                    <a:pt x="24" y="8"/>
                  </a:lnTo>
                  <a:lnTo>
                    <a:pt x="15" y="4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3F3F3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23" name="Freeform 351">
              <a:extLst>
                <a:ext uri="{FF2B5EF4-FFF2-40B4-BE49-F238E27FC236}">
                  <a16:creationId xmlns:a16="http://schemas.microsoft.com/office/drawing/2014/main" id="{7E0694A7-FDE8-56D6-D5E3-9340E3D7D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" y="2117"/>
              <a:ext cx="202" cy="150"/>
            </a:xfrm>
            <a:custGeom>
              <a:avLst/>
              <a:gdLst>
                <a:gd name="T0" fmla="*/ 606 w 606"/>
                <a:gd name="T1" fmla="*/ 0 h 448"/>
                <a:gd name="T2" fmla="*/ 567 w 606"/>
                <a:gd name="T3" fmla="*/ 0 h 448"/>
                <a:gd name="T4" fmla="*/ 527 w 606"/>
                <a:gd name="T5" fmla="*/ 6 h 448"/>
                <a:gd name="T6" fmla="*/ 488 w 606"/>
                <a:gd name="T7" fmla="*/ 17 h 448"/>
                <a:gd name="T8" fmla="*/ 447 w 606"/>
                <a:gd name="T9" fmla="*/ 33 h 448"/>
                <a:gd name="T10" fmla="*/ 409 w 606"/>
                <a:gd name="T11" fmla="*/ 49 h 448"/>
                <a:gd name="T12" fmla="*/ 372 w 606"/>
                <a:gd name="T13" fmla="*/ 68 h 448"/>
                <a:gd name="T14" fmla="*/ 340 w 606"/>
                <a:gd name="T15" fmla="*/ 87 h 448"/>
                <a:gd name="T16" fmla="*/ 309 w 606"/>
                <a:gd name="T17" fmla="*/ 106 h 448"/>
                <a:gd name="T18" fmla="*/ 284 w 606"/>
                <a:gd name="T19" fmla="*/ 122 h 448"/>
                <a:gd name="T20" fmla="*/ 264 w 606"/>
                <a:gd name="T21" fmla="*/ 134 h 448"/>
                <a:gd name="T22" fmla="*/ 242 w 606"/>
                <a:gd name="T23" fmla="*/ 148 h 448"/>
                <a:gd name="T24" fmla="*/ 216 w 606"/>
                <a:gd name="T25" fmla="*/ 168 h 448"/>
                <a:gd name="T26" fmla="*/ 185 w 606"/>
                <a:gd name="T27" fmla="*/ 194 h 448"/>
                <a:gd name="T28" fmla="*/ 153 w 606"/>
                <a:gd name="T29" fmla="*/ 222 h 448"/>
                <a:gd name="T30" fmla="*/ 119 w 606"/>
                <a:gd name="T31" fmla="*/ 253 h 448"/>
                <a:gd name="T32" fmla="*/ 88 w 606"/>
                <a:gd name="T33" fmla="*/ 284 h 448"/>
                <a:gd name="T34" fmla="*/ 60 w 606"/>
                <a:gd name="T35" fmla="*/ 312 h 448"/>
                <a:gd name="T36" fmla="*/ 35 w 606"/>
                <a:gd name="T37" fmla="*/ 339 h 448"/>
                <a:gd name="T38" fmla="*/ 17 w 606"/>
                <a:gd name="T39" fmla="*/ 363 h 448"/>
                <a:gd name="T40" fmla="*/ 6 w 606"/>
                <a:gd name="T41" fmla="*/ 381 h 448"/>
                <a:gd name="T42" fmla="*/ 5 w 606"/>
                <a:gd name="T43" fmla="*/ 385 h 448"/>
                <a:gd name="T44" fmla="*/ 3 w 606"/>
                <a:gd name="T45" fmla="*/ 388 h 448"/>
                <a:gd name="T46" fmla="*/ 3 w 606"/>
                <a:gd name="T47" fmla="*/ 394 h 448"/>
                <a:gd name="T48" fmla="*/ 1 w 606"/>
                <a:gd name="T49" fmla="*/ 399 h 448"/>
                <a:gd name="T50" fmla="*/ 0 w 606"/>
                <a:gd name="T51" fmla="*/ 405 h 448"/>
                <a:gd name="T52" fmla="*/ 0 w 606"/>
                <a:gd name="T53" fmla="*/ 410 h 448"/>
                <a:gd name="T54" fmla="*/ 1 w 606"/>
                <a:gd name="T55" fmla="*/ 416 h 448"/>
                <a:gd name="T56" fmla="*/ 3 w 606"/>
                <a:gd name="T57" fmla="*/ 420 h 448"/>
                <a:gd name="T58" fmla="*/ 6 w 606"/>
                <a:gd name="T59" fmla="*/ 426 h 448"/>
                <a:gd name="T60" fmla="*/ 9 w 606"/>
                <a:gd name="T61" fmla="*/ 431 h 448"/>
                <a:gd name="T62" fmla="*/ 11 w 606"/>
                <a:gd name="T63" fmla="*/ 431 h 448"/>
                <a:gd name="T64" fmla="*/ 14 w 606"/>
                <a:gd name="T65" fmla="*/ 432 h 448"/>
                <a:gd name="T66" fmla="*/ 19 w 606"/>
                <a:gd name="T67" fmla="*/ 431 h 448"/>
                <a:gd name="T68" fmla="*/ 24 w 606"/>
                <a:gd name="T69" fmla="*/ 430 h 448"/>
                <a:gd name="T70" fmla="*/ 30 w 606"/>
                <a:gd name="T71" fmla="*/ 429 h 448"/>
                <a:gd name="T72" fmla="*/ 35 w 606"/>
                <a:gd name="T73" fmla="*/ 426 h 448"/>
                <a:gd name="T74" fmla="*/ 39 w 606"/>
                <a:gd name="T75" fmla="*/ 424 h 448"/>
                <a:gd name="T76" fmla="*/ 43 w 606"/>
                <a:gd name="T77" fmla="*/ 423 h 448"/>
                <a:gd name="T78" fmla="*/ 47 w 606"/>
                <a:gd name="T79" fmla="*/ 420 h 448"/>
                <a:gd name="T80" fmla="*/ 48 w 606"/>
                <a:gd name="T81" fmla="*/ 420 h 448"/>
                <a:gd name="T82" fmla="*/ 53 w 606"/>
                <a:gd name="T83" fmla="*/ 419 h 448"/>
                <a:gd name="T84" fmla="*/ 63 w 606"/>
                <a:gd name="T85" fmla="*/ 417 h 448"/>
                <a:gd name="T86" fmla="*/ 79 w 606"/>
                <a:gd name="T87" fmla="*/ 413 h 448"/>
                <a:gd name="T88" fmla="*/ 100 w 606"/>
                <a:gd name="T89" fmla="*/ 411 h 448"/>
                <a:gd name="T90" fmla="*/ 124 w 606"/>
                <a:gd name="T91" fmla="*/ 408 h 448"/>
                <a:gd name="T92" fmla="*/ 149 w 606"/>
                <a:gd name="T93" fmla="*/ 410 h 448"/>
                <a:gd name="T94" fmla="*/ 175 w 606"/>
                <a:gd name="T95" fmla="*/ 412 h 448"/>
                <a:gd name="T96" fmla="*/ 200 w 606"/>
                <a:gd name="T97" fmla="*/ 419 h 448"/>
                <a:gd name="T98" fmla="*/ 224 w 606"/>
                <a:gd name="T99" fmla="*/ 431 h 448"/>
                <a:gd name="T100" fmla="*/ 246 w 606"/>
                <a:gd name="T101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6" h="448">
                  <a:moveTo>
                    <a:pt x="606" y="0"/>
                  </a:moveTo>
                  <a:lnTo>
                    <a:pt x="567" y="0"/>
                  </a:lnTo>
                  <a:lnTo>
                    <a:pt x="527" y="6"/>
                  </a:lnTo>
                  <a:lnTo>
                    <a:pt x="488" y="17"/>
                  </a:lnTo>
                  <a:lnTo>
                    <a:pt x="447" y="33"/>
                  </a:lnTo>
                  <a:lnTo>
                    <a:pt x="409" y="49"/>
                  </a:lnTo>
                  <a:lnTo>
                    <a:pt x="372" y="68"/>
                  </a:lnTo>
                  <a:lnTo>
                    <a:pt x="340" y="87"/>
                  </a:lnTo>
                  <a:lnTo>
                    <a:pt x="309" y="106"/>
                  </a:lnTo>
                  <a:lnTo>
                    <a:pt x="284" y="122"/>
                  </a:lnTo>
                  <a:lnTo>
                    <a:pt x="264" y="134"/>
                  </a:lnTo>
                  <a:lnTo>
                    <a:pt x="242" y="148"/>
                  </a:lnTo>
                  <a:lnTo>
                    <a:pt x="216" y="168"/>
                  </a:lnTo>
                  <a:lnTo>
                    <a:pt x="185" y="194"/>
                  </a:lnTo>
                  <a:lnTo>
                    <a:pt x="153" y="222"/>
                  </a:lnTo>
                  <a:lnTo>
                    <a:pt x="119" y="253"/>
                  </a:lnTo>
                  <a:lnTo>
                    <a:pt x="88" y="284"/>
                  </a:lnTo>
                  <a:lnTo>
                    <a:pt x="60" y="312"/>
                  </a:lnTo>
                  <a:lnTo>
                    <a:pt x="35" y="339"/>
                  </a:lnTo>
                  <a:lnTo>
                    <a:pt x="17" y="363"/>
                  </a:lnTo>
                  <a:lnTo>
                    <a:pt x="6" y="381"/>
                  </a:lnTo>
                  <a:lnTo>
                    <a:pt x="5" y="385"/>
                  </a:lnTo>
                  <a:lnTo>
                    <a:pt x="3" y="388"/>
                  </a:lnTo>
                  <a:lnTo>
                    <a:pt x="3" y="394"/>
                  </a:lnTo>
                  <a:lnTo>
                    <a:pt x="1" y="399"/>
                  </a:lnTo>
                  <a:lnTo>
                    <a:pt x="0" y="405"/>
                  </a:lnTo>
                  <a:lnTo>
                    <a:pt x="0" y="410"/>
                  </a:lnTo>
                  <a:lnTo>
                    <a:pt x="1" y="416"/>
                  </a:lnTo>
                  <a:lnTo>
                    <a:pt x="3" y="420"/>
                  </a:lnTo>
                  <a:lnTo>
                    <a:pt x="6" y="426"/>
                  </a:lnTo>
                  <a:lnTo>
                    <a:pt x="9" y="431"/>
                  </a:lnTo>
                  <a:lnTo>
                    <a:pt x="11" y="431"/>
                  </a:lnTo>
                  <a:lnTo>
                    <a:pt x="14" y="432"/>
                  </a:lnTo>
                  <a:lnTo>
                    <a:pt x="19" y="431"/>
                  </a:lnTo>
                  <a:lnTo>
                    <a:pt x="24" y="430"/>
                  </a:lnTo>
                  <a:lnTo>
                    <a:pt x="30" y="429"/>
                  </a:lnTo>
                  <a:lnTo>
                    <a:pt x="35" y="426"/>
                  </a:lnTo>
                  <a:lnTo>
                    <a:pt x="39" y="424"/>
                  </a:lnTo>
                  <a:lnTo>
                    <a:pt x="43" y="423"/>
                  </a:lnTo>
                  <a:lnTo>
                    <a:pt x="47" y="420"/>
                  </a:lnTo>
                  <a:lnTo>
                    <a:pt x="48" y="420"/>
                  </a:lnTo>
                  <a:lnTo>
                    <a:pt x="53" y="419"/>
                  </a:lnTo>
                  <a:lnTo>
                    <a:pt x="63" y="417"/>
                  </a:lnTo>
                  <a:lnTo>
                    <a:pt x="79" y="413"/>
                  </a:lnTo>
                  <a:lnTo>
                    <a:pt x="100" y="411"/>
                  </a:lnTo>
                  <a:lnTo>
                    <a:pt x="124" y="408"/>
                  </a:lnTo>
                  <a:lnTo>
                    <a:pt x="149" y="410"/>
                  </a:lnTo>
                  <a:lnTo>
                    <a:pt x="175" y="412"/>
                  </a:lnTo>
                  <a:lnTo>
                    <a:pt x="200" y="419"/>
                  </a:lnTo>
                  <a:lnTo>
                    <a:pt x="224" y="431"/>
                  </a:lnTo>
                  <a:lnTo>
                    <a:pt x="246" y="448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7425" name="Group 353">
            <a:extLst>
              <a:ext uri="{FF2B5EF4-FFF2-40B4-BE49-F238E27FC236}">
                <a16:creationId xmlns:a16="http://schemas.microsoft.com/office/drawing/2014/main" id="{719DFFD8-CBC3-B15F-DBBA-464E1A6A7E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90800" y="3276600"/>
            <a:ext cx="1981200" cy="1538288"/>
            <a:chOff x="1632" y="2064"/>
            <a:chExt cx="1248" cy="969"/>
          </a:xfrm>
        </p:grpSpPr>
        <p:sp>
          <p:nvSpPr>
            <p:cNvPr id="387424" name="AutoShape 352">
              <a:extLst>
                <a:ext uri="{FF2B5EF4-FFF2-40B4-BE49-F238E27FC236}">
                  <a16:creationId xmlns:a16="http://schemas.microsoft.com/office/drawing/2014/main" id="{52BA9577-CAB1-F8DB-7A0D-A976DED38C0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32" y="2064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26" name="Freeform 354">
              <a:extLst>
                <a:ext uri="{FF2B5EF4-FFF2-40B4-BE49-F238E27FC236}">
                  <a16:creationId xmlns:a16="http://schemas.microsoft.com/office/drawing/2014/main" id="{12D53EA0-C37E-B76D-C2E0-3F2F60E7E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2079"/>
              <a:ext cx="723" cy="634"/>
            </a:xfrm>
            <a:custGeom>
              <a:avLst/>
              <a:gdLst>
                <a:gd name="T0" fmla="*/ 81 w 2170"/>
                <a:gd name="T1" fmla="*/ 882 h 1902"/>
                <a:gd name="T2" fmla="*/ 235 w 2170"/>
                <a:gd name="T3" fmla="*/ 842 h 1902"/>
                <a:gd name="T4" fmla="*/ 520 w 2170"/>
                <a:gd name="T5" fmla="*/ 801 h 1902"/>
                <a:gd name="T6" fmla="*/ 546 w 2170"/>
                <a:gd name="T7" fmla="*/ 760 h 1902"/>
                <a:gd name="T8" fmla="*/ 493 w 2170"/>
                <a:gd name="T9" fmla="*/ 572 h 1902"/>
                <a:gd name="T10" fmla="*/ 505 w 2170"/>
                <a:gd name="T11" fmla="*/ 357 h 1902"/>
                <a:gd name="T12" fmla="*/ 575 w 2170"/>
                <a:gd name="T13" fmla="*/ 317 h 1902"/>
                <a:gd name="T14" fmla="*/ 701 w 2170"/>
                <a:gd name="T15" fmla="*/ 287 h 1902"/>
                <a:gd name="T16" fmla="*/ 814 w 2170"/>
                <a:gd name="T17" fmla="*/ 228 h 1902"/>
                <a:gd name="T18" fmla="*/ 854 w 2170"/>
                <a:gd name="T19" fmla="*/ 231 h 1902"/>
                <a:gd name="T20" fmla="*/ 871 w 2170"/>
                <a:gd name="T21" fmla="*/ 271 h 1902"/>
                <a:gd name="T22" fmla="*/ 898 w 2170"/>
                <a:gd name="T23" fmla="*/ 282 h 1902"/>
                <a:gd name="T24" fmla="*/ 909 w 2170"/>
                <a:gd name="T25" fmla="*/ 261 h 1902"/>
                <a:gd name="T26" fmla="*/ 916 w 2170"/>
                <a:gd name="T27" fmla="*/ 245 h 1902"/>
                <a:gd name="T28" fmla="*/ 933 w 2170"/>
                <a:gd name="T29" fmla="*/ 214 h 1902"/>
                <a:gd name="T30" fmla="*/ 964 w 2170"/>
                <a:gd name="T31" fmla="*/ 183 h 1902"/>
                <a:gd name="T32" fmla="*/ 1034 w 2170"/>
                <a:gd name="T33" fmla="*/ 182 h 1902"/>
                <a:gd name="T34" fmla="*/ 1073 w 2170"/>
                <a:gd name="T35" fmla="*/ 170 h 1902"/>
                <a:gd name="T36" fmla="*/ 1098 w 2170"/>
                <a:gd name="T37" fmla="*/ 123 h 1902"/>
                <a:gd name="T38" fmla="*/ 1140 w 2170"/>
                <a:gd name="T39" fmla="*/ 18 h 1902"/>
                <a:gd name="T40" fmla="*/ 1253 w 2170"/>
                <a:gd name="T41" fmla="*/ 19 h 1902"/>
                <a:gd name="T42" fmla="*/ 1386 w 2170"/>
                <a:gd name="T43" fmla="*/ 98 h 1902"/>
                <a:gd name="T44" fmla="*/ 1560 w 2170"/>
                <a:gd name="T45" fmla="*/ 181 h 1902"/>
                <a:gd name="T46" fmla="*/ 1605 w 2170"/>
                <a:gd name="T47" fmla="*/ 184 h 1902"/>
                <a:gd name="T48" fmla="*/ 1658 w 2170"/>
                <a:gd name="T49" fmla="*/ 162 h 1902"/>
                <a:gd name="T50" fmla="*/ 1732 w 2170"/>
                <a:gd name="T51" fmla="*/ 127 h 1902"/>
                <a:gd name="T52" fmla="*/ 1862 w 2170"/>
                <a:gd name="T53" fmla="*/ 123 h 1902"/>
                <a:gd name="T54" fmla="*/ 1972 w 2170"/>
                <a:gd name="T55" fmla="*/ 142 h 1902"/>
                <a:gd name="T56" fmla="*/ 2055 w 2170"/>
                <a:gd name="T57" fmla="*/ 168 h 1902"/>
                <a:gd name="T58" fmla="*/ 2092 w 2170"/>
                <a:gd name="T59" fmla="*/ 179 h 1902"/>
                <a:gd name="T60" fmla="*/ 2129 w 2170"/>
                <a:gd name="T61" fmla="*/ 198 h 1902"/>
                <a:gd name="T62" fmla="*/ 2168 w 2170"/>
                <a:gd name="T63" fmla="*/ 256 h 1902"/>
                <a:gd name="T64" fmla="*/ 2139 w 2170"/>
                <a:gd name="T65" fmla="*/ 378 h 1902"/>
                <a:gd name="T66" fmla="*/ 1965 w 2170"/>
                <a:gd name="T67" fmla="*/ 647 h 1902"/>
                <a:gd name="T68" fmla="*/ 1832 w 2170"/>
                <a:gd name="T69" fmla="*/ 777 h 1902"/>
                <a:gd name="T70" fmla="*/ 1775 w 2170"/>
                <a:gd name="T71" fmla="*/ 837 h 1902"/>
                <a:gd name="T72" fmla="*/ 1733 w 2170"/>
                <a:gd name="T73" fmla="*/ 873 h 1902"/>
                <a:gd name="T74" fmla="*/ 1655 w 2170"/>
                <a:gd name="T75" fmla="*/ 969 h 1902"/>
                <a:gd name="T76" fmla="*/ 1588 w 2170"/>
                <a:gd name="T77" fmla="*/ 1078 h 1902"/>
                <a:gd name="T78" fmla="*/ 1560 w 2170"/>
                <a:gd name="T79" fmla="*/ 1142 h 1902"/>
                <a:gd name="T80" fmla="*/ 1404 w 2170"/>
                <a:gd name="T81" fmla="*/ 1462 h 1902"/>
                <a:gd name="T82" fmla="*/ 1261 w 2170"/>
                <a:gd name="T83" fmla="*/ 1741 h 1902"/>
                <a:gd name="T84" fmla="*/ 1062 w 2170"/>
                <a:gd name="T85" fmla="*/ 1827 h 1902"/>
                <a:gd name="T86" fmla="*/ 1001 w 2170"/>
                <a:gd name="T87" fmla="*/ 1828 h 1902"/>
                <a:gd name="T88" fmla="*/ 927 w 2170"/>
                <a:gd name="T89" fmla="*/ 1837 h 1902"/>
                <a:gd name="T90" fmla="*/ 841 w 2170"/>
                <a:gd name="T91" fmla="*/ 1850 h 1902"/>
                <a:gd name="T92" fmla="*/ 717 w 2170"/>
                <a:gd name="T93" fmla="*/ 1881 h 1902"/>
                <a:gd name="T94" fmla="*/ 596 w 2170"/>
                <a:gd name="T95" fmla="*/ 1902 h 1902"/>
                <a:gd name="T96" fmla="*/ 489 w 2170"/>
                <a:gd name="T97" fmla="*/ 1885 h 1902"/>
                <a:gd name="T98" fmla="*/ 428 w 2170"/>
                <a:gd name="T99" fmla="*/ 1843 h 1902"/>
                <a:gd name="T100" fmla="*/ 296 w 2170"/>
                <a:gd name="T101" fmla="*/ 1730 h 1902"/>
                <a:gd name="T102" fmla="*/ 173 w 2170"/>
                <a:gd name="T103" fmla="*/ 1637 h 1902"/>
                <a:gd name="T104" fmla="*/ 99 w 2170"/>
                <a:gd name="T105" fmla="*/ 1558 h 1902"/>
                <a:gd name="T106" fmla="*/ 24 w 2170"/>
                <a:gd name="T107" fmla="*/ 1410 h 1902"/>
                <a:gd name="T108" fmla="*/ 3 w 2170"/>
                <a:gd name="T109" fmla="*/ 1197 h 1902"/>
                <a:gd name="T110" fmla="*/ 50 w 2170"/>
                <a:gd name="T111" fmla="*/ 931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70" h="1902">
                  <a:moveTo>
                    <a:pt x="50" y="931"/>
                  </a:moveTo>
                  <a:lnTo>
                    <a:pt x="54" y="921"/>
                  </a:lnTo>
                  <a:lnTo>
                    <a:pt x="57" y="913"/>
                  </a:lnTo>
                  <a:lnTo>
                    <a:pt x="62" y="903"/>
                  </a:lnTo>
                  <a:lnTo>
                    <a:pt x="68" y="895"/>
                  </a:lnTo>
                  <a:lnTo>
                    <a:pt x="73" y="888"/>
                  </a:lnTo>
                  <a:lnTo>
                    <a:pt x="81" y="882"/>
                  </a:lnTo>
                  <a:lnTo>
                    <a:pt x="87" y="876"/>
                  </a:lnTo>
                  <a:lnTo>
                    <a:pt x="95" y="870"/>
                  </a:lnTo>
                  <a:lnTo>
                    <a:pt x="104" y="867"/>
                  </a:lnTo>
                  <a:lnTo>
                    <a:pt x="111" y="864"/>
                  </a:lnTo>
                  <a:lnTo>
                    <a:pt x="153" y="854"/>
                  </a:lnTo>
                  <a:lnTo>
                    <a:pt x="193" y="847"/>
                  </a:lnTo>
                  <a:lnTo>
                    <a:pt x="235" y="842"/>
                  </a:lnTo>
                  <a:lnTo>
                    <a:pt x="275" y="839"/>
                  </a:lnTo>
                  <a:lnTo>
                    <a:pt x="317" y="834"/>
                  </a:lnTo>
                  <a:lnTo>
                    <a:pt x="358" y="829"/>
                  </a:lnTo>
                  <a:lnTo>
                    <a:pt x="399" y="825"/>
                  </a:lnTo>
                  <a:lnTo>
                    <a:pt x="439" y="819"/>
                  </a:lnTo>
                  <a:lnTo>
                    <a:pt x="480" y="812"/>
                  </a:lnTo>
                  <a:lnTo>
                    <a:pt x="520" y="801"/>
                  </a:lnTo>
                  <a:lnTo>
                    <a:pt x="525" y="798"/>
                  </a:lnTo>
                  <a:lnTo>
                    <a:pt x="528" y="795"/>
                  </a:lnTo>
                  <a:lnTo>
                    <a:pt x="533" y="789"/>
                  </a:lnTo>
                  <a:lnTo>
                    <a:pt x="537" y="783"/>
                  </a:lnTo>
                  <a:lnTo>
                    <a:pt x="540" y="776"/>
                  </a:lnTo>
                  <a:lnTo>
                    <a:pt x="544" y="768"/>
                  </a:lnTo>
                  <a:lnTo>
                    <a:pt x="546" y="760"/>
                  </a:lnTo>
                  <a:lnTo>
                    <a:pt x="547" y="753"/>
                  </a:lnTo>
                  <a:lnTo>
                    <a:pt x="547" y="746"/>
                  </a:lnTo>
                  <a:lnTo>
                    <a:pt x="547" y="740"/>
                  </a:lnTo>
                  <a:lnTo>
                    <a:pt x="534" y="689"/>
                  </a:lnTo>
                  <a:lnTo>
                    <a:pt x="520" y="646"/>
                  </a:lnTo>
                  <a:lnTo>
                    <a:pt x="506" y="608"/>
                  </a:lnTo>
                  <a:lnTo>
                    <a:pt x="493" y="572"/>
                  </a:lnTo>
                  <a:lnTo>
                    <a:pt x="482" y="539"/>
                  </a:lnTo>
                  <a:lnTo>
                    <a:pt x="475" y="508"/>
                  </a:lnTo>
                  <a:lnTo>
                    <a:pt x="471" y="476"/>
                  </a:lnTo>
                  <a:lnTo>
                    <a:pt x="474" y="443"/>
                  </a:lnTo>
                  <a:lnTo>
                    <a:pt x="483" y="407"/>
                  </a:lnTo>
                  <a:lnTo>
                    <a:pt x="500" y="367"/>
                  </a:lnTo>
                  <a:lnTo>
                    <a:pt x="505" y="357"/>
                  </a:lnTo>
                  <a:lnTo>
                    <a:pt x="512" y="349"/>
                  </a:lnTo>
                  <a:lnTo>
                    <a:pt x="520" y="342"/>
                  </a:lnTo>
                  <a:lnTo>
                    <a:pt x="531" y="334"/>
                  </a:lnTo>
                  <a:lnTo>
                    <a:pt x="541" y="330"/>
                  </a:lnTo>
                  <a:lnTo>
                    <a:pt x="552" y="324"/>
                  </a:lnTo>
                  <a:lnTo>
                    <a:pt x="563" y="320"/>
                  </a:lnTo>
                  <a:lnTo>
                    <a:pt x="575" y="317"/>
                  </a:lnTo>
                  <a:lnTo>
                    <a:pt x="583" y="314"/>
                  </a:lnTo>
                  <a:lnTo>
                    <a:pt x="591" y="312"/>
                  </a:lnTo>
                  <a:lnTo>
                    <a:pt x="616" y="308"/>
                  </a:lnTo>
                  <a:lnTo>
                    <a:pt x="638" y="305"/>
                  </a:lnTo>
                  <a:lnTo>
                    <a:pt x="659" y="300"/>
                  </a:lnTo>
                  <a:lnTo>
                    <a:pt x="681" y="294"/>
                  </a:lnTo>
                  <a:lnTo>
                    <a:pt x="701" y="287"/>
                  </a:lnTo>
                  <a:lnTo>
                    <a:pt x="721" y="280"/>
                  </a:lnTo>
                  <a:lnTo>
                    <a:pt x="740" y="270"/>
                  </a:lnTo>
                  <a:lnTo>
                    <a:pt x="760" y="261"/>
                  </a:lnTo>
                  <a:lnTo>
                    <a:pt x="782" y="248"/>
                  </a:lnTo>
                  <a:lnTo>
                    <a:pt x="803" y="233"/>
                  </a:lnTo>
                  <a:lnTo>
                    <a:pt x="808" y="231"/>
                  </a:lnTo>
                  <a:lnTo>
                    <a:pt x="814" y="228"/>
                  </a:lnTo>
                  <a:lnTo>
                    <a:pt x="820" y="227"/>
                  </a:lnTo>
                  <a:lnTo>
                    <a:pt x="826" y="226"/>
                  </a:lnTo>
                  <a:lnTo>
                    <a:pt x="832" y="226"/>
                  </a:lnTo>
                  <a:lnTo>
                    <a:pt x="838" y="226"/>
                  </a:lnTo>
                  <a:lnTo>
                    <a:pt x="845" y="227"/>
                  </a:lnTo>
                  <a:lnTo>
                    <a:pt x="850" y="228"/>
                  </a:lnTo>
                  <a:lnTo>
                    <a:pt x="854" y="231"/>
                  </a:lnTo>
                  <a:lnTo>
                    <a:pt x="857" y="233"/>
                  </a:lnTo>
                  <a:lnTo>
                    <a:pt x="860" y="238"/>
                  </a:lnTo>
                  <a:lnTo>
                    <a:pt x="864" y="245"/>
                  </a:lnTo>
                  <a:lnTo>
                    <a:pt x="865" y="252"/>
                  </a:lnTo>
                  <a:lnTo>
                    <a:pt x="867" y="258"/>
                  </a:lnTo>
                  <a:lnTo>
                    <a:pt x="869" y="265"/>
                  </a:lnTo>
                  <a:lnTo>
                    <a:pt x="871" y="271"/>
                  </a:lnTo>
                  <a:lnTo>
                    <a:pt x="873" y="277"/>
                  </a:lnTo>
                  <a:lnTo>
                    <a:pt x="878" y="282"/>
                  </a:lnTo>
                  <a:lnTo>
                    <a:pt x="883" y="284"/>
                  </a:lnTo>
                  <a:lnTo>
                    <a:pt x="891" y="286"/>
                  </a:lnTo>
                  <a:lnTo>
                    <a:pt x="895" y="284"/>
                  </a:lnTo>
                  <a:lnTo>
                    <a:pt x="897" y="284"/>
                  </a:lnTo>
                  <a:lnTo>
                    <a:pt x="898" y="282"/>
                  </a:lnTo>
                  <a:lnTo>
                    <a:pt x="899" y="280"/>
                  </a:lnTo>
                  <a:lnTo>
                    <a:pt x="902" y="278"/>
                  </a:lnTo>
                  <a:lnTo>
                    <a:pt x="903" y="276"/>
                  </a:lnTo>
                  <a:lnTo>
                    <a:pt x="903" y="271"/>
                  </a:lnTo>
                  <a:lnTo>
                    <a:pt x="904" y="269"/>
                  </a:lnTo>
                  <a:lnTo>
                    <a:pt x="907" y="264"/>
                  </a:lnTo>
                  <a:lnTo>
                    <a:pt x="909" y="261"/>
                  </a:lnTo>
                  <a:lnTo>
                    <a:pt x="911" y="257"/>
                  </a:lnTo>
                  <a:lnTo>
                    <a:pt x="913" y="255"/>
                  </a:lnTo>
                  <a:lnTo>
                    <a:pt x="914" y="253"/>
                  </a:lnTo>
                  <a:lnTo>
                    <a:pt x="914" y="251"/>
                  </a:lnTo>
                  <a:lnTo>
                    <a:pt x="915" y="249"/>
                  </a:lnTo>
                  <a:lnTo>
                    <a:pt x="915" y="248"/>
                  </a:lnTo>
                  <a:lnTo>
                    <a:pt x="916" y="245"/>
                  </a:lnTo>
                  <a:lnTo>
                    <a:pt x="917" y="244"/>
                  </a:lnTo>
                  <a:lnTo>
                    <a:pt x="918" y="240"/>
                  </a:lnTo>
                  <a:lnTo>
                    <a:pt x="920" y="238"/>
                  </a:lnTo>
                  <a:lnTo>
                    <a:pt x="923" y="233"/>
                  </a:lnTo>
                  <a:lnTo>
                    <a:pt x="927" y="226"/>
                  </a:lnTo>
                  <a:lnTo>
                    <a:pt x="929" y="220"/>
                  </a:lnTo>
                  <a:lnTo>
                    <a:pt x="933" y="214"/>
                  </a:lnTo>
                  <a:lnTo>
                    <a:pt x="935" y="207"/>
                  </a:lnTo>
                  <a:lnTo>
                    <a:pt x="938" y="202"/>
                  </a:lnTo>
                  <a:lnTo>
                    <a:pt x="941" y="196"/>
                  </a:lnTo>
                  <a:lnTo>
                    <a:pt x="945" y="192"/>
                  </a:lnTo>
                  <a:lnTo>
                    <a:pt x="949" y="188"/>
                  </a:lnTo>
                  <a:lnTo>
                    <a:pt x="954" y="187"/>
                  </a:lnTo>
                  <a:lnTo>
                    <a:pt x="964" y="183"/>
                  </a:lnTo>
                  <a:lnTo>
                    <a:pt x="973" y="182"/>
                  </a:lnTo>
                  <a:lnTo>
                    <a:pt x="984" y="181"/>
                  </a:lnTo>
                  <a:lnTo>
                    <a:pt x="992" y="181"/>
                  </a:lnTo>
                  <a:lnTo>
                    <a:pt x="1003" y="181"/>
                  </a:lnTo>
                  <a:lnTo>
                    <a:pt x="1012" y="181"/>
                  </a:lnTo>
                  <a:lnTo>
                    <a:pt x="1023" y="182"/>
                  </a:lnTo>
                  <a:lnTo>
                    <a:pt x="1034" y="182"/>
                  </a:lnTo>
                  <a:lnTo>
                    <a:pt x="1043" y="182"/>
                  </a:lnTo>
                  <a:lnTo>
                    <a:pt x="1054" y="182"/>
                  </a:lnTo>
                  <a:lnTo>
                    <a:pt x="1058" y="181"/>
                  </a:lnTo>
                  <a:lnTo>
                    <a:pt x="1062" y="180"/>
                  </a:lnTo>
                  <a:lnTo>
                    <a:pt x="1066" y="176"/>
                  </a:lnTo>
                  <a:lnTo>
                    <a:pt x="1070" y="174"/>
                  </a:lnTo>
                  <a:lnTo>
                    <a:pt x="1073" y="170"/>
                  </a:lnTo>
                  <a:lnTo>
                    <a:pt x="1077" y="165"/>
                  </a:lnTo>
                  <a:lnTo>
                    <a:pt x="1078" y="162"/>
                  </a:lnTo>
                  <a:lnTo>
                    <a:pt x="1080" y="157"/>
                  </a:lnTo>
                  <a:lnTo>
                    <a:pt x="1083" y="154"/>
                  </a:lnTo>
                  <a:lnTo>
                    <a:pt x="1085" y="150"/>
                  </a:lnTo>
                  <a:lnTo>
                    <a:pt x="1092" y="137"/>
                  </a:lnTo>
                  <a:lnTo>
                    <a:pt x="1098" y="123"/>
                  </a:lnTo>
                  <a:lnTo>
                    <a:pt x="1103" y="106"/>
                  </a:lnTo>
                  <a:lnTo>
                    <a:pt x="1108" y="90"/>
                  </a:lnTo>
                  <a:lnTo>
                    <a:pt x="1114" y="74"/>
                  </a:lnTo>
                  <a:lnTo>
                    <a:pt x="1118" y="57"/>
                  </a:lnTo>
                  <a:lnTo>
                    <a:pt x="1124" y="43"/>
                  </a:lnTo>
                  <a:lnTo>
                    <a:pt x="1130" y="30"/>
                  </a:lnTo>
                  <a:lnTo>
                    <a:pt x="1140" y="18"/>
                  </a:lnTo>
                  <a:lnTo>
                    <a:pt x="1149" y="10"/>
                  </a:lnTo>
                  <a:lnTo>
                    <a:pt x="1165" y="2"/>
                  </a:lnTo>
                  <a:lnTo>
                    <a:pt x="1181" y="0"/>
                  </a:lnTo>
                  <a:lnTo>
                    <a:pt x="1198" y="2"/>
                  </a:lnTo>
                  <a:lnTo>
                    <a:pt x="1216" y="6"/>
                  </a:lnTo>
                  <a:lnTo>
                    <a:pt x="1235" y="12"/>
                  </a:lnTo>
                  <a:lnTo>
                    <a:pt x="1253" y="19"/>
                  </a:lnTo>
                  <a:lnTo>
                    <a:pt x="1271" y="29"/>
                  </a:lnTo>
                  <a:lnTo>
                    <a:pt x="1286" y="37"/>
                  </a:lnTo>
                  <a:lnTo>
                    <a:pt x="1300" y="45"/>
                  </a:lnTo>
                  <a:lnTo>
                    <a:pt x="1313" y="52"/>
                  </a:lnTo>
                  <a:lnTo>
                    <a:pt x="1338" y="68"/>
                  </a:lnTo>
                  <a:lnTo>
                    <a:pt x="1362" y="82"/>
                  </a:lnTo>
                  <a:lnTo>
                    <a:pt x="1386" y="98"/>
                  </a:lnTo>
                  <a:lnTo>
                    <a:pt x="1410" y="113"/>
                  </a:lnTo>
                  <a:lnTo>
                    <a:pt x="1433" y="127"/>
                  </a:lnTo>
                  <a:lnTo>
                    <a:pt x="1457" y="140"/>
                  </a:lnTo>
                  <a:lnTo>
                    <a:pt x="1482" y="152"/>
                  </a:lnTo>
                  <a:lnTo>
                    <a:pt x="1506" y="164"/>
                  </a:lnTo>
                  <a:lnTo>
                    <a:pt x="1532" y="173"/>
                  </a:lnTo>
                  <a:lnTo>
                    <a:pt x="1560" y="181"/>
                  </a:lnTo>
                  <a:lnTo>
                    <a:pt x="1565" y="182"/>
                  </a:lnTo>
                  <a:lnTo>
                    <a:pt x="1571" y="183"/>
                  </a:lnTo>
                  <a:lnTo>
                    <a:pt x="1577" y="184"/>
                  </a:lnTo>
                  <a:lnTo>
                    <a:pt x="1586" y="184"/>
                  </a:lnTo>
                  <a:lnTo>
                    <a:pt x="1592" y="186"/>
                  </a:lnTo>
                  <a:lnTo>
                    <a:pt x="1598" y="184"/>
                  </a:lnTo>
                  <a:lnTo>
                    <a:pt x="1605" y="184"/>
                  </a:lnTo>
                  <a:lnTo>
                    <a:pt x="1611" y="183"/>
                  </a:lnTo>
                  <a:lnTo>
                    <a:pt x="1617" y="182"/>
                  </a:lnTo>
                  <a:lnTo>
                    <a:pt x="1623" y="180"/>
                  </a:lnTo>
                  <a:lnTo>
                    <a:pt x="1632" y="176"/>
                  </a:lnTo>
                  <a:lnTo>
                    <a:pt x="1642" y="173"/>
                  </a:lnTo>
                  <a:lnTo>
                    <a:pt x="1650" y="168"/>
                  </a:lnTo>
                  <a:lnTo>
                    <a:pt x="1658" y="162"/>
                  </a:lnTo>
                  <a:lnTo>
                    <a:pt x="1668" y="157"/>
                  </a:lnTo>
                  <a:lnTo>
                    <a:pt x="1677" y="152"/>
                  </a:lnTo>
                  <a:lnTo>
                    <a:pt x="1687" y="146"/>
                  </a:lnTo>
                  <a:lnTo>
                    <a:pt x="1695" y="142"/>
                  </a:lnTo>
                  <a:lnTo>
                    <a:pt x="1705" y="137"/>
                  </a:lnTo>
                  <a:lnTo>
                    <a:pt x="1713" y="133"/>
                  </a:lnTo>
                  <a:lnTo>
                    <a:pt x="1732" y="127"/>
                  </a:lnTo>
                  <a:lnTo>
                    <a:pt x="1751" y="123"/>
                  </a:lnTo>
                  <a:lnTo>
                    <a:pt x="1769" y="121"/>
                  </a:lnTo>
                  <a:lnTo>
                    <a:pt x="1787" y="119"/>
                  </a:lnTo>
                  <a:lnTo>
                    <a:pt x="1806" y="119"/>
                  </a:lnTo>
                  <a:lnTo>
                    <a:pt x="1825" y="120"/>
                  </a:lnTo>
                  <a:lnTo>
                    <a:pt x="1843" y="121"/>
                  </a:lnTo>
                  <a:lnTo>
                    <a:pt x="1862" y="123"/>
                  </a:lnTo>
                  <a:lnTo>
                    <a:pt x="1879" y="124"/>
                  </a:lnTo>
                  <a:lnTo>
                    <a:pt x="1898" y="126"/>
                  </a:lnTo>
                  <a:lnTo>
                    <a:pt x="1914" y="126"/>
                  </a:lnTo>
                  <a:lnTo>
                    <a:pt x="1928" y="129"/>
                  </a:lnTo>
                  <a:lnTo>
                    <a:pt x="1942" y="133"/>
                  </a:lnTo>
                  <a:lnTo>
                    <a:pt x="1957" y="137"/>
                  </a:lnTo>
                  <a:lnTo>
                    <a:pt x="1972" y="142"/>
                  </a:lnTo>
                  <a:lnTo>
                    <a:pt x="1986" y="145"/>
                  </a:lnTo>
                  <a:lnTo>
                    <a:pt x="2001" y="150"/>
                  </a:lnTo>
                  <a:lnTo>
                    <a:pt x="2015" y="156"/>
                  </a:lnTo>
                  <a:lnTo>
                    <a:pt x="2029" y="161"/>
                  </a:lnTo>
                  <a:lnTo>
                    <a:pt x="2045" y="164"/>
                  </a:lnTo>
                  <a:lnTo>
                    <a:pt x="2050" y="165"/>
                  </a:lnTo>
                  <a:lnTo>
                    <a:pt x="2055" y="168"/>
                  </a:lnTo>
                  <a:lnTo>
                    <a:pt x="2060" y="169"/>
                  </a:lnTo>
                  <a:lnTo>
                    <a:pt x="2066" y="170"/>
                  </a:lnTo>
                  <a:lnTo>
                    <a:pt x="2072" y="173"/>
                  </a:lnTo>
                  <a:lnTo>
                    <a:pt x="2077" y="173"/>
                  </a:lnTo>
                  <a:lnTo>
                    <a:pt x="2083" y="175"/>
                  </a:lnTo>
                  <a:lnTo>
                    <a:pt x="2088" y="176"/>
                  </a:lnTo>
                  <a:lnTo>
                    <a:pt x="2092" y="179"/>
                  </a:lnTo>
                  <a:lnTo>
                    <a:pt x="2097" y="181"/>
                  </a:lnTo>
                  <a:lnTo>
                    <a:pt x="2103" y="183"/>
                  </a:lnTo>
                  <a:lnTo>
                    <a:pt x="2108" y="186"/>
                  </a:lnTo>
                  <a:lnTo>
                    <a:pt x="2114" y="188"/>
                  </a:lnTo>
                  <a:lnTo>
                    <a:pt x="2119" y="192"/>
                  </a:lnTo>
                  <a:lnTo>
                    <a:pt x="2123" y="195"/>
                  </a:lnTo>
                  <a:lnTo>
                    <a:pt x="2129" y="198"/>
                  </a:lnTo>
                  <a:lnTo>
                    <a:pt x="2134" y="201"/>
                  </a:lnTo>
                  <a:lnTo>
                    <a:pt x="2139" y="205"/>
                  </a:lnTo>
                  <a:lnTo>
                    <a:pt x="2145" y="208"/>
                  </a:lnTo>
                  <a:lnTo>
                    <a:pt x="2149" y="213"/>
                  </a:lnTo>
                  <a:lnTo>
                    <a:pt x="2159" y="226"/>
                  </a:lnTo>
                  <a:lnTo>
                    <a:pt x="2165" y="240"/>
                  </a:lnTo>
                  <a:lnTo>
                    <a:pt x="2168" y="256"/>
                  </a:lnTo>
                  <a:lnTo>
                    <a:pt x="2170" y="274"/>
                  </a:lnTo>
                  <a:lnTo>
                    <a:pt x="2168" y="292"/>
                  </a:lnTo>
                  <a:lnTo>
                    <a:pt x="2164" y="309"/>
                  </a:lnTo>
                  <a:lnTo>
                    <a:pt x="2159" y="327"/>
                  </a:lnTo>
                  <a:lnTo>
                    <a:pt x="2153" y="345"/>
                  </a:lnTo>
                  <a:lnTo>
                    <a:pt x="2146" y="362"/>
                  </a:lnTo>
                  <a:lnTo>
                    <a:pt x="2139" y="378"/>
                  </a:lnTo>
                  <a:lnTo>
                    <a:pt x="2120" y="420"/>
                  </a:lnTo>
                  <a:lnTo>
                    <a:pt x="2098" y="461"/>
                  </a:lnTo>
                  <a:lnTo>
                    <a:pt x="2076" y="501"/>
                  </a:lnTo>
                  <a:lnTo>
                    <a:pt x="2050" y="539"/>
                  </a:lnTo>
                  <a:lnTo>
                    <a:pt x="2023" y="577"/>
                  </a:lnTo>
                  <a:lnTo>
                    <a:pt x="1995" y="612"/>
                  </a:lnTo>
                  <a:lnTo>
                    <a:pt x="1965" y="647"/>
                  </a:lnTo>
                  <a:lnTo>
                    <a:pt x="1933" y="681"/>
                  </a:lnTo>
                  <a:lnTo>
                    <a:pt x="1901" y="713"/>
                  </a:lnTo>
                  <a:lnTo>
                    <a:pt x="1866" y="745"/>
                  </a:lnTo>
                  <a:lnTo>
                    <a:pt x="1857" y="753"/>
                  </a:lnTo>
                  <a:lnTo>
                    <a:pt x="1849" y="762"/>
                  </a:lnTo>
                  <a:lnTo>
                    <a:pt x="1840" y="770"/>
                  </a:lnTo>
                  <a:lnTo>
                    <a:pt x="1832" y="777"/>
                  </a:lnTo>
                  <a:lnTo>
                    <a:pt x="1824" y="785"/>
                  </a:lnTo>
                  <a:lnTo>
                    <a:pt x="1815" y="794"/>
                  </a:lnTo>
                  <a:lnTo>
                    <a:pt x="1807" y="802"/>
                  </a:lnTo>
                  <a:lnTo>
                    <a:pt x="1799" y="812"/>
                  </a:lnTo>
                  <a:lnTo>
                    <a:pt x="1790" y="821"/>
                  </a:lnTo>
                  <a:lnTo>
                    <a:pt x="1781" y="831"/>
                  </a:lnTo>
                  <a:lnTo>
                    <a:pt x="1775" y="837"/>
                  </a:lnTo>
                  <a:lnTo>
                    <a:pt x="1770" y="841"/>
                  </a:lnTo>
                  <a:lnTo>
                    <a:pt x="1764" y="847"/>
                  </a:lnTo>
                  <a:lnTo>
                    <a:pt x="1757" y="852"/>
                  </a:lnTo>
                  <a:lnTo>
                    <a:pt x="1751" y="858"/>
                  </a:lnTo>
                  <a:lnTo>
                    <a:pt x="1744" y="863"/>
                  </a:lnTo>
                  <a:lnTo>
                    <a:pt x="1738" y="867"/>
                  </a:lnTo>
                  <a:lnTo>
                    <a:pt x="1733" y="873"/>
                  </a:lnTo>
                  <a:lnTo>
                    <a:pt x="1726" y="878"/>
                  </a:lnTo>
                  <a:lnTo>
                    <a:pt x="1720" y="885"/>
                  </a:lnTo>
                  <a:lnTo>
                    <a:pt x="1705" y="901"/>
                  </a:lnTo>
                  <a:lnTo>
                    <a:pt x="1692" y="916"/>
                  </a:lnTo>
                  <a:lnTo>
                    <a:pt x="1678" y="934"/>
                  </a:lnTo>
                  <a:lnTo>
                    <a:pt x="1667" y="951"/>
                  </a:lnTo>
                  <a:lnTo>
                    <a:pt x="1655" y="969"/>
                  </a:lnTo>
                  <a:lnTo>
                    <a:pt x="1643" y="986"/>
                  </a:lnTo>
                  <a:lnTo>
                    <a:pt x="1632" y="1006"/>
                  </a:lnTo>
                  <a:lnTo>
                    <a:pt x="1621" y="1023"/>
                  </a:lnTo>
                  <a:lnTo>
                    <a:pt x="1608" y="1041"/>
                  </a:lnTo>
                  <a:lnTo>
                    <a:pt x="1598" y="1060"/>
                  </a:lnTo>
                  <a:lnTo>
                    <a:pt x="1593" y="1069"/>
                  </a:lnTo>
                  <a:lnTo>
                    <a:pt x="1588" y="1078"/>
                  </a:lnTo>
                  <a:lnTo>
                    <a:pt x="1583" y="1086"/>
                  </a:lnTo>
                  <a:lnTo>
                    <a:pt x="1579" y="1096"/>
                  </a:lnTo>
                  <a:lnTo>
                    <a:pt x="1575" y="1105"/>
                  </a:lnTo>
                  <a:lnTo>
                    <a:pt x="1570" y="1114"/>
                  </a:lnTo>
                  <a:lnTo>
                    <a:pt x="1567" y="1125"/>
                  </a:lnTo>
                  <a:lnTo>
                    <a:pt x="1563" y="1133"/>
                  </a:lnTo>
                  <a:lnTo>
                    <a:pt x="1560" y="1142"/>
                  </a:lnTo>
                  <a:lnTo>
                    <a:pt x="1555" y="1151"/>
                  </a:lnTo>
                  <a:lnTo>
                    <a:pt x="1527" y="1202"/>
                  </a:lnTo>
                  <a:lnTo>
                    <a:pt x="1500" y="1254"/>
                  </a:lnTo>
                  <a:lnTo>
                    <a:pt x="1475" y="1305"/>
                  </a:lnTo>
                  <a:lnTo>
                    <a:pt x="1450" y="1359"/>
                  </a:lnTo>
                  <a:lnTo>
                    <a:pt x="1428" y="1411"/>
                  </a:lnTo>
                  <a:lnTo>
                    <a:pt x="1404" y="1462"/>
                  </a:lnTo>
                  <a:lnTo>
                    <a:pt x="1381" y="1515"/>
                  </a:lnTo>
                  <a:lnTo>
                    <a:pt x="1359" y="1568"/>
                  </a:lnTo>
                  <a:lnTo>
                    <a:pt x="1336" y="1621"/>
                  </a:lnTo>
                  <a:lnTo>
                    <a:pt x="1313" y="1673"/>
                  </a:lnTo>
                  <a:lnTo>
                    <a:pt x="1300" y="1699"/>
                  </a:lnTo>
                  <a:lnTo>
                    <a:pt x="1282" y="1721"/>
                  </a:lnTo>
                  <a:lnTo>
                    <a:pt x="1261" y="1741"/>
                  </a:lnTo>
                  <a:lnTo>
                    <a:pt x="1238" y="1759"/>
                  </a:lnTo>
                  <a:lnTo>
                    <a:pt x="1212" y="1774"/>
                  </a:lnTo>
                  <a:lnTo>
                    <a:pt x="1184" y="1787"/>
                  </a:lnTo>
                  <a:lnTo>
                    <a:pt x="1154" y="1799"/>
                  </a:lnTo>
                  <a:lnTo>
                    <a:pt x="1124" y="1809"/>
                  </a:lnTo>
                  <a:lnTo>
                    <a:pt x="1093" y="1818"/>
                  </a:lnTo>
                  <a:lnTo>
                    <a:pt x="1062" y="1827"/>
                  </a:lnTo>
                  <a:lnTo>
                    <a:pt x="1054" y="1828"/>
                  </a:lnTo>
                  <a:lnTo>
                    <a:pt x="1046" y="1829"/>
                  </a:lnTo>
                  <a:lnTo>
                    <a:pt x="1036" y="1829"/>
                  </a:lnTo>
                  <a:lnTo>
                    <a:pt x="1028" y="1829"/>
                  </a:lnTo>
                  <a:lnTo>
                    <a:pt x="1018" y="1829"/>
                  </a:lnTo>
                  <a:lnTo>
                    <a:pt x="1010" y="1828"/>
                  </a:lnTo>
                  <a:lnTo>
                    <a:pt x="1001" y="1828"/>
                  </a:lnTo>
                  <a:lnTo>
                    <a:pt x="991" y="1828"/>
                  </a:lnTo>
                  <a:lnTo>
                    <a:pt x="983" y="1829"/>
                  </a:lnTo>
                  <a:lnTo>
                    <a:pt x="974" y="1831"/>
                  </a:lnTo>
                  <a:lnTo>
                    <a:pt x="961" y="1833"/>
                  </a:lnTo>
                  <a:lnTo>
                    <a:pt x="951" y="1835"/>
                  </a:lnTo>
                  <a:lnTo>
                    <a:pt x="939" y="1836"/>
                  </a:lnTo>
                  <a:lnTo>
                    <a:pt x="927" y="1837"/>
                  </a:lnTo>
                  <a:lnTo>
                    <a:pt x="916" y="1838"/>
                  </a:lnTo>
                  <a:lnTo>
                    <a:pt x="904" y="1840"/>
                  </a:lnTo>
                  <a:lnTo>
                    <a:pt x="894" y="1841"/>
                  </a:lnTo>
                  <a:lnTo>
                    <a:pt x="882" y="1842"/>
                  </a:lnTo>
                  <a:lnTo>
                    <a:pt x="871" y="1844"/>
                  </a:lnTo>
                  <a:lnTo>
                    <a:pt x="859" y="1847"/>
                  </a:lnTo>
                  <a:lnTo>
                    <a:pt x="841" y="1850"/>
                  </a:lnTo>
                  <a:lnTo>
                    <a:pt x="823" y="1855"/>
                  </a:lnTo>
                  <a:lnTo>
                    <a:pt x="805" y="1860"/>
                  </a:lnTo>
                  <a:lnTo>
                    <a:pt x="788" y="1863"/>
                  </a:lnTo>
                  <a:lnTo>
                    <a:pt x="771" y="1868"/>
                  </a:lnTo>
                  <a:lnTo>
                    <a:pt x="753" y="1872"/>
                  </a:lnTo>
                  <a:lnTo>
                    <a:pt x="737" y="1877"/>
                  </a:lnTo>
                  <a:lnTo>
                    <a:pt x="717" y="1881"/>
                  </a:lnTo>
                  <a:lnTo>
                    <a:pt x="701" y="1885"/>
                  </a:lnTo>
                  <a:lnTo>
                    <a:pt x="683" y="1888"/>
                  </a:lnTo>
                  <a:lnTo>
                    <a:pt x="665" y="1893"/>
                  </a:lnTo>
                  <a:lnTo>
                    <a:pt x="647" y="1897"/>
                  </a:lnTo>
                  <a:lnTo>
                    <a:pt x="631" y="1899"/>
                  </a:lnTo>
                  <a:lnTo>
                    <a:pt x="613" y="1902"/>
                  </a:lnTo>
                  <a:lnTo>
                    <a:pt x="596" y="1902"/>
                  </a:lnTo>
                  <a:lnTo>
                    <a:pt x="580" y="1902"/>
                  </a:lnTo>
                  <a:lnTo>
                    <a:pt x="562" y="1902"/>
                  </a:lnTo>
                  <a:lnTo>
                    <a:pt x="544" y="1899"/>
                  </a:lnTo>
                  <a:lnTo>
                    <a:pt x="526" y="1896"/>
                  </a:lnTo>
                  <a:lnTo>
                    <a:pt x="509" y="1892"/>
                  </a:lnTo>
                  <a:lnTo>
                    <a:pt x="499" y="1888"/>
                  </a:lnTo>
                  <a:lnTo>
                    <a:pt x="489" y="1885"/>
                  </a:lnTo>
                  <a:lnTo>
                    <a:pt x="481" y="1879"/>
                  </a:lnTo>
                  <a:lnTo>
                    <a:pt x="471" y="1874"/>
                  </a:lnTo>
                  <a:lnTo>
                    <a:pt x="463" y="1869"/>
                  </a:lnTo>
                  <a:lnTo>
                    <a:pt x="455" y="1862"/>
                  </a:lnTo>
                  <a:lnTo>
                    <a:pt x="445" y="1856"/>
                  </a:lnTo>
                  <a:lnTo>
                    <a:pt x="437" y="1850"/>
                  </a:lnTo>
                  <a:lnTo>
                    <a:pt x="428" y="1843"/>
                  </a:lnTo>
                  <a:lnTo>
                    <a:pt x="419" y="1837"/>
                  </a:lnTo>
                  <a:lnTo>
                    <a:pt x="396" y="1821"/>
                  </a:lnTo>
                  <a:lnTo>
                    <a:pt x="375" y="1804"/>
                  </a:lnTo>
                  <a:lnTo>
                    <a:pt x="355" y="1785"/>
                  </a:lnTo>
                  <a:lnTo>
                    <a:pt x="336" y="1767"/>
                  </a:lnTo>
                  <a:lnTo>
                    <a:pt x="315" y="1749"/>
                  </a:lnTo>
                  <a:lnTo>
                    <a:pt x="296" y="1730"/>
                  </a:lnTo>
                  <a:lnTo>
                    <a:pt x="277" y="1712"/>
                  </a:lnTo>
                  <a:lnTo>
                    <a:pt x="256" y="1697"/>
                  </a:lnTo>
                  <a:lnTo>
                    <a:pt x="233" y="1681"/>
                  </a:lnTo>
                  <a:lnTo>
                    <a:pt x="210" y="1666"/>
                  </a:lnTo>
                  <a:lnTo>
                    <a:pt x="195" y="1658"/>
                  </a:lnTo>
                  <a:lnTo>
                    <a:pt x="185" y="1648"/>
                  </a:lnTo>
                  <a:lnTo>
                    <a:pt x="173" y="1637"/>
                  </a:lnTo>
                  <a:lnTo>
                    <a:pt x="163" y="1625"/>
                  </a:lnTo>
                  <a:lnTo>
                    <a:pt x="154" y="1614"/>
                  </a:lnTo>
                  <a:lnTo>
                    <a:pt x="143" y="1602"/>
                  </a:lnTo>
                  <a:lnTo>
                    <a:pt x="134" y="1590"/>
                  </a:lnTo>
                  <a:lnTo>
                    <a:pt x="123" y="1578"/>
                  </a:lnTo>
                  <a:lnTo>
                    <a:pt x="111" y="1568"/>
                  </a:lnTo>
                  <a:lnTo>
                    <a:pt x="99" y="1558"/>
                  </a:lnTo>
                  <a:lnTo>
                    <a:pt x="81" y="1543"/>
                  </a:lnTo>
                  <a:lnTo>
                    <a:pt x="66" y="1526"/>
                  </a:lnTo>
                  <a:lnTo>
                    <a:pt x="53" y="1506"/>
                  </a:lnTo>
                  <a:lnTo>
                    <a:pt x="43" y="1484"/>
                  </a:lnTo>
                  <a:lnTo>
                    <a:pt x="36" y="1460"/>
                  </a:lnTo>
                  <a:lnTo>
                    <a:pt x="29" y="1435"/>
                  </a:lnTo>
                  <a:lnTo>
                    <a:pt x="24" y="1410"/>
                  </a:lnTo>
                  <a:lnTo>
                    <a:pt x="19" y="1383"/>
                  </a:lnTo>
                  <a:lnTo>
                    <a:pt x="17" y="1358"/>
                  </a:lnTo>
                  <a:lnTo>
                    <a:pt x="15" y="1333"/>
                  </a:lnTo>
                  <a:lnTo>
                    <a:pt x="11" y="1298"/>
                  </a:lnTo>
                  <a:lnTo>
                    <a:pt x="6" y="1265"/>
                  </a:lnTo>
                  <a:lnTo>
                    <a:pt x="4" y="1230"/>
                  </a:lnTo>
                  <a:lnTo>
                    <a:pt x="3" y="1197"/>
                  </a:lnTo>
                  <a:lnTo>
                    <a:pt x="2" y="1163"/>
                  </a:lnTo>
                  <a:lnTo>
                    <a:pt x="0" y="1129"/>
                  </a:lnTo>
                  <a:lnTo>
                    <a:pt x="2" y="1095"/>
                  </a:lnTo>
                  <a:lnTo>
                    <a:pt x="3" y="1061"/>
                  </a:lnTo>
                  <a:lnTo>
                    <a:pt x="5" y="1027"/>
                  </a:lnTo>
                  <a:lnTo>
                    <a:pt x="9" y="994"/>
                  </a:lnTo>
                  <a:lnTo>
                    <a:pt x="50" y="931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27" name="Freeform 355">
              <a:extLst>
                <a:ext uri="{FF2B5EF4-FFF2-40B4-BE49-F238E27FC236}">
                  <a16:creationId xmlns:a16="http://schemas.microsoft.com/office/drawing/2014/main" id="{BFCBF728-DE8F-C63C-31CB-7030D365B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2079"/>
              <a:ext cx="723" cy="634"/>
            </a:xfrm>
            <a:custGeom>
              <a:avLst/>
              <a:gdLst>
                <a:gd name="T0" fmla="*/ 81 w 2170"/>
                <a:gd name="T1" fmla="*/ 882 h 1902"/>
                <a:gd name="T2" fmla="*/ 235 w 2170"/>
                <a:gd name="T3" fmla="*/ 842 h 1902"/>
                <a:gd name="T4" fmla="*/ 520 w 2170"/>
                <a:gd name="T5" fmla="*/ 801 h 1902"/>
                <a:gd name="T6" fmla="*/ 546 w 2170"/>
                <a:gd name="T7" fmla="*/ 760 h 1902"/>
                <a:gd name="T8" fmla="*/ 493 w 2170"/>
                <a:gd name="T9" fmla="*/ 572 h 1902"/>
                <a:gd name="T10" fmla="*/ 505 w 2170"/>
                <a:gd name="T11" fmla="*/ 357 h 1902"/>
                <a:gd name="T12" fmla="*/ 575 w 2170"/>
                <a:gd name="T13" fmla="*/ 317 h 1902"/>
                <a:gd name="T14" fmla="*/ 701 w 2170"/>
                <a:gd name="T15" fmla="*/ 287 h 1902"/>
                <a:gd name="T16" fmla="*/ 814 w 2170"/>
                <a:gd name="T17" fmla="*/ 228 h 1902"/>
                <a:gd name="T18" fmla="*/ 854 w 2170"/>
                <a:gd name="T19" fmla="*/ 231 h 1902"/>
                <a:gd name="T20" fmla="*/ 871 w 2170"/>
                <a:gd name="T21" fmla="*/ 271 h 1902"/>
                <a:gd name="T22" fmla="*/ 898 w 2170"/>
                <a:gd name="T23" fmla="*/ 282 h 1902"/>
                <a:gd name="T24" fmla="*/ 909 w 2170"/>
                <a:gd name="T25" fmla="*/ 261 h 1902"/>
                <a:gd name="T26" fmla="*/ 916 w 2170"/>
                <a:gd name="T27" fmla="*/ 245 h 1902"/>
                <a:gd name="T28" fmla="*/ 933 w 2170"/>
                <a:gd name="T29" fmla="*/ 214 h 1902"/>
                <a:gd name="T30" fmla="*/ 964 w 2170"/>
                <a:gd name="T31" fmla="*/ 183 h 1902"/>
                <a:gd name="T32" fmla="*/ 1034 w 2170"/>
                <a:gd name="T33" fmla="*/ 182 h 1902"/>
                <a:gd name="T34" fmla="*/ 1073 w 2170"/>
                <a:gd name="T35" fmla="*/ 170 h 1902"/>
                <a:gd name="T36" fmla="*/ 1098 w 2170"/>
                <a:gd name="T37" fmla="*/ 123 h 1902"/>
                <a:gd name="T38" fmla="*/ 1140 w 2170"/>
                <a:gd name="T39" fmla="*/ 18 h 1902"/>
                <a:gd name="T40" fmla="*/ 1253 w 2170"/>
                <a:gd name="T41" fmla="*/ 19 h 1902"/>
                <a:gd name="T42" fmla="*/ 1386 w 2170"/>
                <a:gd name="T43" fmla="*/ 98 h 1902"/>
                <a:gd name="T44" fmla="*/ 1560 w 2170"/>
                <a:gd name="T45" fmla="*/ 181 h 1902"/>
                <a:gd name="T46" fmla="*/ 1605 w 2170"/>
                <a:gd name="T47" fmla="*/ 184 h 1902"/>
                <a:gd name="T48" fmla="*/ 1658 w 2170"/>
                <a:gd name="T49" fmla="*/ 162 h 1902"/>
                <a:gd name="T50" fmla="*/ 1732 w 2170"/>
                <a:gd name="T51" fmla="*/ 127 h 1902"/>
                <a:gd name="T52" fmla="*/ 1862 w 2170"/>
                <a:gd name="T53" fmla="*/ 123 h 1902"/>
                <a:gd name="T54" fmla="*/ 1972 w 2170"/>
                <a:gd name="T55" fmla="*/ 142 h 1902"/>
                <a:gd name="T56" fmla="*/ 2055 w 2170"/>
                <a:gd name="T57" fmla="*/ 168 h 1902"/>
                <a:gd name="T58" fmla="*/ 2092 w 2170"/>
                <a:gd name="T59" fmla="*/ 179 h 1902"/>
                <a:gd name="T60" fmla="*/ 2129 w 2170"/>
                <a:gd name="T61" fmla="*/ 198 h 1902"/>
                <a:gd name="T62" fmla="*/ 2168 w 2170"/>
                <a:gd name="T63" fmla="*/ 256 h 1902"/>
                <a:gd name="T64" fmla="*/ 2139 w 2170"/>
                <a:gd name="T65" fmla="*/ 378 h 1902"/>
                <a:gd name="T66" fmla="*/ 1965 w 2170"/>
                <a:gd name="T67" fmla="*/ 647 h 1902"/>
                <a:gd name="T68" fmla="*/ 1832 w 2170"/>
                <a:gd name="T69" fmla="*/ 777 h 1902"/>
                <a:gd name="T70" fmla="*/ 1775 w 2170"/>
                <a:gd name="T71" fmla="*/ 837 h 1902"/>
                <a:gd name="T72" fmla="*/ 1733 w 2170"/>
                <a:gd name="T73" fmla="*/ 873 h 1902"/>
                <a:gd name="T74" fmla="*/ 1655 w 2170"/>
                <a:gd name="T75" fmla="*/ 969 h 1902"/>
                <a:gd name="T76" fmla="*/ 1588 w 2170"/>
                <a:gd name="T77" fmla="*/ 1078 h 1902"/>
                <a:gd name="T78" fmla="*/ 1560 w 2170"/>
                <a:gd name="T79" fmla="*/ 1142 h 1902"/>
                <a:gd name="T80" fmla="*/ 1404 w 2170"/>
                <a:gd name="T81" fmla="*/ 1462 h 1902"/>
                <a:gd name="T82" fmla="*/ 1261 w 2170"/>
                <a:gd name="T83" fmla="*/ 1741 h 1902"/>
                <a:gd name="T84" fmla="*/ 1062 w 2170"/>
                <a:gd name="T85" fmla="*/ 1827 h 1902"/>
                <a:gd name="T86" fmla="*/ 1001 w 2170"/>
                <a:gd name="T87" fmla="*/ 1828 h 1902"/>
                <a:gd name="T88" fmla="*/ 927 w 2170"/>
                <a:gd name="T89" fmla="*/ 1837 h 1902"/>
                <a:gd name="T90" fmla="*/ 841 w 2170"/>
                <a:gd name="T91" fmla="*/ 1850 h 1902"/>
                <a:gd name="T92" fmla="*/ 717 w 2170"/>
                <a:gd name="T93" fmla="*/ 1881 h 1902"/>
                <a:gd name="T94" fmla="*/ 596 w 2170"/>
                <a:gd name="T95" fmla="*/ 1902 h 1902"/>
                <a:gd name="T96" fmla="*/ 489 w 2170"/>
                <a:gd name="T97" fmla="*/ 1885 h 1902"/>
                <a:gd name="T98" fmla="*/ 428 w 2170"/>
                <a:gd name="T99" fmla="*/ 1843 h 1902"/>
                <a:gd name="T100" fmla="*/ 296 w 2170"/>
                <a:gd name="T101" fmla="*/ 1730 h 1902"/>
                <a:gd name="T102" fmla="*/ 173 w 2170"/>
                <a:gd name="T103" fmla="*/ 1637 h 1902"/>
                <a:gd name="T104" fmla="*/ 99 w 2170"/>
                <a:gd name="T105" fmla="*/ 1558 h 1902"/>
                <a:gd name="T106" fmla="*/ 24 w 2170"/>
                <a:gd name="T107" fmla="*/ 1410 h 1902"/>
                <a:gd name="T108" fmla="*/ 3 w 2170"/>
                <a:gd name="T109" fmla="*/ 1197 h 1902"/>
                <a:gd name="T110" fmla="*/ 50 w 2170"/>
                <a:gd name="T111" fmla="*/ 931 h 1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70" h="1902">
                  <a:moveTo>
                    <a:pt x="50" y="931"/>
                  </a:moveTo>
                  <a:lnTo>
                    <a:pt x="54" y="921"/>
                  </a:lnTo>
                  <a:lnTo>
                    <a:pt x="57" y="913"/>
                  </a:lnTo>
                  <a:lnTo>
                    <a:pt x="62" y="903"/>
                  </a:lnTo>
                  <a:lnTo>
                    <a:pt x="68" y="895"/>
                  </a:lnTo>
                  <a:lnTo>
                    <a:pt x="73" y="888"/>
                  </a:lnTo>
                  <a:lnTo>
                    <a:pt x="81" y="882"/>
                  </a:lnTo>
                  <a:lnTo>
                    <a:pt x="87" y="876"/>
                  </a:lnTo>
                  <a:lnTo>
                    <a:pt x="95" y="870"/>
                  </a:lnTo>
                  <a:lnTo>
                    <a:pt x="104" y="867"/>
                  </a:lnTo>
                  <a:lnTo>
                    <a:pt x="111" y="864"/>
                  </a:lnTo>
                  <a:lnTo>
                    <a:pt x="153" y="854"/>
                  </a:lnTo>
                  <a:lnTo>
                    <a:pt x="193" y="847"/>
                  </a:lnTo>
                  <a:lnTo>
                    <a:pt x="235" y="842"/>
                  </a:lnTo>
                  <a:lnTo>
                    <a:pt x="275" y="839"/>
                  </a:lnTo>
                  <a:lnTo>
                    <a:pt x="317" y="834"/>
                  </a:lnTo>
                  <a:lnTo>
                    <a:pt x="358" y="829"/>
                  </a:lnTo>
                  <a:lnTo>
                    <a:pt x="399" y="825"/>
                  </a:lnTo>
                  <a:lnTo>
                    <a:pt x="439" y="819"/>
                  </a:lnTo>
                  <a:lnTo>
                    <a:pt x="480" y="812"/>
                  </a:lnTo>
                  <a:lnTo>
                    <a:pt x="520" y="801"/>
                  </a:lnTo>
                  <a:lnTo>
                    <a:pt x="525" y="798"/>
                  </a:lnTo>
                  <a:lnTo>
                    <a:pt x="528" y="795"/>
                  </a:lnTo>
                  <a:lnTo>
                    <a:pt x="533" y="789"/>
                  </a:lnTo>
                  <a:lnTo>
                    <a:pt x="537" y="783"/>
                  </a:lnTo>
                  <a:lnTo>
                    <a:pt x="540" y="776"/>
                  </a:lnTo>
                  <a:lnTo>
                    <a:pt x="544" y="768"/>
                  </a:lnTo>
                  <a:lnTo>
                    <a:pt x="546" y="760"/>
                  </a:lnTo>
                  <a:lnTo>
                    <a:pt x="547" y="753"/>
                  </a:lnTo>
                  <a:lnTo>
                    <a:pt x="547" y="746"/>
                  </a:lnTo>
                  <a:lnTo>
                    <a:pt x="547" y="740"/>
                  </a:lnTo>
                  <a:lnTo>
                    <a:pt x="534" y="689"/>
                  </a:lnTo>
                  <a:lnTo>
                    <a:pt x="520" y="646"/>
                  </a:lnTo>
                  <a:lnTo>
                    <a:pt x="506" y="608"/>
                  </a:lnTo>
                  <a:lnTo>
                    <a:pt x="493" y="572"/>
                  </a:lnTo>
                  <a:lnTo>
                    <a:pt x="482" y="539"/>
                  </a:lnTo>
                  <a:lnTo>
                    <a:pt x="475" y="508"/>
                  </a:lnTo>
                  <a:lnTo>
                    <a:pt x="471" y="476"/>
                  </a:lnTo>
                  <a:lnTo>
                    <a:pt x="474" y="443"/>
                  </a:lnTo>
                  <a:lnTo>
                    <a:pt x="483" y="407"/>
                  </a:lnTo>
                  <a:lnTo>
                    <a:pt x="500" y="367"/>
                  </a:lnTo>
                  <a:lnTo>
                    <a:pt x="505" y="357"/>
                  </a:lnTo>
                  <a:lnTo>
                    <a:pt x="512" y="349"/>
                  </a:lnTo>
                  <a:lnTo>
                    <a:pt x="520" y="342"/>
                  </a:lnTo>
                  <a:lnTo>
                    <a:pt x="531" y="334"/>
                  </a:lnTo>
                  <a:lnTo>
                    <a:pt x="541" y="330"/>
                  </a:lnTo>
                  <a:lnTo>
                    <a:pt x="552" y="324"/>
                  </a:lnTo>
                  <a:lnTo>
                    <a:pt x="563" y="320"/>
                  </a:lnTo>
                  <a:lnTo>
                    <a:pt x="575" y="317"/>
                  </a:lnTo>
                  <a:lnTo>
                    <a:pt x="583" y="314"/>
                  </a:lnTo>
                  <a:lnTo>
                    <a:pt x="591" y="312"/>
                  </a:lnTo>
                  <a:lnTo>
                    <a:pt x="616" y="308"/>
                  </a:lnTo>
                  <a:lnTo>
                    <a:pt x="638" y="305"/>
                  </a:lnTo>
                  <a:lnTo>
                    <a:pt x="659" y="300"/>
                  </a:lnTo>
                  <a:lnTo>
                    <a:pt x="681" y="294"/>
                  </a:lnTo>
                  <a:lnTo>
                    <a:pt x="701" y="287"/>
                  </a:lnTo>
                  <a:lnTo>
                    <a:pt x="721" y="280"/>
                  </a:lnTo>
                  <a:lnTo>
                    <a:pt x="740" y="270"/>
                  </a:lnTo>
                  <a:lnTo>
                    <a:pt x="760" y="261"/>
                  </a:lnTo>
                  <a:lnTo>
                    <a:pt x="782" y="248"/>
                  </a:lnTo>
                  <a:lnTo>
                    <a:pt x="803" y="233"/>
                  </a:lnTo>
                  <a:lnTo>
                    <a:pt x="808" y="231"/>
                  </a:lnTo>
                  <a:lnTo>
                    <a:pt x="814" y="228"/>
                  </a:lnTo>
                  <a:lnTo>
                    <a:pt x="820" y="227"/>
                  </a:lnTo>
                  <a:lnTo>
                    <a:pt x="826" y="226"/>
                  </a:lnTo>
                  <a:lnTo>
                    <a:pt x="832" y="226"/>
                  </a:lnTo>
                  <a:lnTo>
                    <a:pt x="838" y="226"/>
                  </a:lnTo>
                  <a:lnTo>
                    <a:pt x="845" y="227"/>
                  </a:lnTo>
                  <a:lnTo>
                    <a:pt x="850" y="228"/>
                  </a:lnTo>
                  <a:lnTo>
                    <a:pt x="854" y="231"/>
                  </a:lnTo>
                  <a:lnTo>
                    <a:pt x="857" y="233"/>
                  </a:lnTo>
                  <a:lnTo>
                    <a:pt x="860" y="238"/>
                  </a:lnTo>
                  <a:lnTo>
                    <a:pt x="864" y="245"/>
                  </a:lnTo>
                  <a:lnTo>
                    <a:pt x="865" y="252"/>
                  </a:lnTo>
                  <a:lnTo>
                    <a:pt x="867" y="258"/>
                  </a:lnTo>
                  <a:lnTo>
                    <a:pt x="869" y="265"/>
                  </a:lnTo>
                  <a:lnTo>
                    <a:pt x="871" y="271"/>
                  </a:lnTo>
                  <a:lnTo>
                    <a:pt x="873" y="277"/>
                  </a:lnTo>
                  <a:lnTo>
                    <a:pt x="878" y="282"/>
                  </a:lnTo>
                  <a:lnTo>
                    <a:pt x="883" y="284"/>
                  </a:lnTo>
                  <a:lnTo>
                    <a:pt x="891" y="286"/>
                  </a:lnTo>
                  <a:lnTo>
                    <a:pt x="895" y="284"/>
                  </a:lnTo>
                  <a:lnTo>
                    <a:pt x="897" y="284"/>
                  </a:lnTo>
                  <a:lnTo>
                    <a:pt x="898" y="282"/>
                  </a:lnTo>
                  <a:lnTo>
                    <a:pt x="899" y="280"/>
                  </a:lnTo>
                  <a:lnTo>
                    <a:pt x="902" y="278"/>
                  </a:lnTo>
                  <a:lnTo>
                    <a:pt x="903" y="276"/>
                  </a:lnTo>
                  <a:lnTo>
                    <a:pt x="903" y="271"/>
                  </a:lnTo>
                  <a:lnTo>
                    <a:pt x="904" y="269"/>
                  </a:lnTo>
                  <a:lnTo>
                    <a:pt x="907" y="264"/>
                  </a:lnTo>
                  <a:lnTo>
                    <a:pt x="909" y="261"/>
                  </a:lnTo>
                  <a:lnTo>
                    <a:pt x="911" y="257"/>
                  </a:lnTo>
                  <a:lnTo>
                    <a:pt x="913" y="255"/>
                  </a:lnTo>
                  <a:lnTo>
                    <a:pt x="914" y="253"/>
                  </a:lnTo>
                  <a:lnTo>
                    <a:pt x="914" y="251"/>
                  </a:lnTo>
                  <a:lnTo>
                    <a:pt x="915" y="249"/>
                  </a:lnTo>
                  <a:lnTo>
                    <a:pt x="915" y="248"/>
                  </a:lnTo>
                  <a:lnTo>
                    <a:pt x="916" y="245"/>
                  </a:lnTo>
                  <a:lnTo>
                    <a:pt x="917" y="244"/>
                  </a:lnTo>
                  <a:lnTo>
                    <a:pt x="918" y="240"/>
                  </a:lnTo>
                  <a:lnTo>
                    <a:pt x="920" y="238"/>
                  </a:lnTo>
                  <a:lnTo>
                    <a:pt x="923" y="233"/>
                  </a:lnTo>
                  <a:lnTo>
                    <a:pt x="927" y="226"/>
                  </a:lnTo>
                  <a:lnTo>
                    <a:pt x="929" y="220"/>
                  </a:lnTo>
                  <a:lnTo>
                    <a:pt x="933" y="214"/>
                  </a:lnTo>
                  <a:lnTo>
                    <a:pt x="935" y="207"/>
                  </a:lnTo>
                  <a:lnTo>
                    <a:pt x="938" y="202"/>
                  </a:lnTo>
                  <a:lnTo>
                    <a:pt x="941" y="196"/>
                  </a:lnTo>
                  <a:lnTo>
                    <a:pt x="945" y="192"/>
                  </a:lnTo>
                  <a:lnTo>
                    <a:pt x="949" y="188"/>
                  </a:lnTo>
                  <a:lnTo>
                    <a:pt x="954" y="187"/>
                  </a:lnTo>
                  <a:lnTo>
                    <a:pt x="964" y="183"/>
                  </a:lnTo>
                  <a:lnTo>
                    <a:pt x="973" y="182"/>
                  </a:lnTo>
                  <a:lnTo>
                    <a:pt x="984" y="181"/>
                  </a:lnTo>
                  <a:lnTo>
                    <a:pt x="992" y="181"/>
                  </a:lnTo>
                  <a:lnTo>
                    <a:pt x="1003" y="181"/>
                  </a:lnTo>
                  <a:lnTo>
                    <a:pt x="1012" y="181"/>
                  </a:lnTo>
                  <a:lnTo>
                    <a:pt x="1023" y="182"/>
                  </a:lnTo>
                  <a:lnTo>
                    <a:pt x="1034" y="182"/>
                  </a:lnTo>
                  <a:lnTo>
                    <a:pt x="1043" y="182"/>
                  </a:lnTo>
                  <a:lnTo>
                    <a:pt x="1054" y="182"/>
                  </a:lnTo>
                  <a:lnTo>
                    <a:pt x="1058" y="181"/>
                  </a:lnTo>
                  <a:lnTo>
                    <a:pt x="1062" y="180"/>
                  </a:lnTo>
                  <a:lnTo>
                    <a:pt x="1066" y="176"/>
                  </a:lnTo>
                  <a:lnTo>
                    <a:pt x="1070" y="174"/>
                  </a:lnTo>
                  <a:lnTo>
                    <a:pt x="1073" y="170"/>
                  </a:lnTo>
                  <a:lnTo>
                    <a:pt x="1077" y="165"/>
                  </a:lnTo>
                  <a:lnTo>
                    <a:pt x="1078" y="162"/>
                  </a:lnTo>
                  <a:lnTo>
                    <a:pt x="1080" y="157"/>
                  </a:lnTo>
                  <a:lnTo>
                    <a:pt x="1083" y="154"/>
                  </a:lnTo>
                  <a:lnTo>
                    <a:pt x="1085" y="150"/>
                  </a:lnTo>
                  <a:lnTo>
                    <a:pt x="1092" y="137"/>
                  </a:lnTo>
                  <a:lnTo>
                    <a:pt x="1098" y="123"/>
                  </a:lnTo>
                  <a:lnTo>
                    <a:pt x="1103" y="106"/>
                  </a:lnTo>
                  <a:lnTo>
                    <a:pt x="1108" y="90"/>
                  </a:lnTo>
                  <a:lnTo>
                    <a:pt x="1114" y="74"/>
                  </a:lnTo>
                  <a:lnTo>
                    <a:pt x="1118" y="57"/>
                  </a:lnTo>
                  <a:lnTo>
                    <a:pt x="1124" y="43"/>
                  </a:lnTo>
                  <a:lnTo>
                    <a:pt x="1130" y="30"/>
                  </a:lnTo>
                  <a:lnTo>
                    <a:pt x="1140" y="18"/>
                  </a:lnTo>
                  <a:lnTo>
                    <a:pt x="1149" y="10"/>
                  </a:lnTo>
                  <a:lnTo>
                    <a:pt x="1165" y="2"/>
                  </a:lnTo>
                  <a:lnTo>
                    <a:pt x="1181" y="0"/>
                  </a:lnTo>
                  <a:lnTo>
                    <a:pt x="1198" y="2"/>
                  </a:lnTo>
                  <a:lnTo>
                    <a:pt x="1216" y="6"/>
                  </a:lnTo>
                  <a:lnTo>
                    <a:pt x="1235" y="12"/>
                  </a:lnTo>
                  <a:lnTo>
                    <a:pt x="1253" y="19"/>
                  </a:lnTo>
                  <a:lnTo>
                    <a:pt x="1271" y="29"/>
                  </a:lnTo>
                  <a:lnTo>
                    <a:pt x="1286" y="37"/>
                  </a:lnTo>
                  <a:lnTo>
                    <a:pt x="1300" y="45"/>
                  </a:lnTo>
                  <a:lnTo>
                    <a:pt x="1313" y="52"/>
                  </a:lnTo>
                  <a:lnTo>
                    <a:pt x="1338" y="68"/>
                  </a:lnTo>
                  <a:lnTo>
                    <a:pt x="1362" y="82"/>
                  </a:lnTo>
                  <a:lnTo>
                    <a:pt x="1386" y="98"/>
                  </a:lnTo>
                  <a:lnTo>
                    <a:pt x="1410" y="113"/>
                  </a:lnTo>
                  <a:lnTo>
                    <a:pt x="1433" y="127"/>
                  </a:lnTo>
                  <a:lnTo>
                    <a:pt x="1457" y="140"/>
                  </a:lnTo>
                  <a:lnTo>
                    <a:pt x="1482" y="152"/>
                  </a:lnTo>
                  <a:lnTo>
                    <a:pt x="1506" y="164"/>
                  </a:lnTo>
                  <a:lnTo>
                    <a:pt x="1532" y="173"/>
                  </a:lnTo>
                  <a:lnTo>
                    <a:pt x="1560" y="181"/>
                  </a:lnTo>
                  <a:lnTo>
                    <a:pt x="1565" y="182"/>
                  </a:lnTo>
                  <a:lnTo>
                    <a:pt x="1571" y="183"/>
                  </a:lnTo>
                  <a:lnTo>
                    <a:pt x="1577" y="184"/>
                  </a:lnTo>
                  <a:lnTo>
                    <a:pt x="1586" y="184"/>
                  </a:lnTo>
                  <a:lnTo>
                    <a:pt x="1592" y="186"/>
                  </a:lnTo>
                  <a:lnTo>
                    <a:pt x="1598" y="184"/>
                  </a:lnTo>
                  <a:lnTo>
                    <a:pt x="1605" y="184"/>
                  </a:lnTo>
                  <a:lnTo>
                    <a:pt x="1611" y="183"/>
                  </a:lnTo>
                  <a:lnTo>
                    <a:pt x="1617" y="182"/>
                  </a:lnTo>
                  <a:lnTo>
                    <a:pt x="1623" y="180"/>
                  </a:lnTo>
                  <a:lnTo>
                    <a:pt x="1632" y="176"/>
                  </a:lnTo>
                  <a:lnTo>
                    <a:pt x="1642" y="173"/>
                  </a:lnTo>
                  <a:lnTo>
                    <a:pt x="1650" y="168"/>
                  </a:lnTo>
                  <a:lnTo>
                    <a:pt x="1658" y="162"/>
                  </a:lnTo>
                  <a:lnTo>
                    <a:pt x="1668" y="157"/>
                  </a:lnTo>
                  <a:lnTo>
                    <a:pt x="1677" y="152"/>
                  </a:lnTo>
                  <a:lnTo>
                    <a:pt x="1687" y="146"/>
                  </a:lnTo>
                  <a:lnTo>
                    <a:pt x="1695" y="142"/>
                  </a:lnTo>
                  <a:lnTo>
                    <a:pt x="1705" y="137"/>
                  </a:lnTo>
                  <a:lnTo>
                    <a:pt x="1713" y="133"/>
                  </a:lnTo>
                  <a:lnTo>
                    <a:pt x="1732" y="127"/>
                  </a:lnTo>
                  <a:lnTo>
                    <a:pt x="1751" y="123"/>
                  </a:lnTo>
                  <a:lnTo>
                    <a:pt x="1769" y="121"/>
                  </a:lnTo>
                  <a:lnTo>
                    <a:pt x="1787" y="119"/>
                  </a:lnTo>
                  <a:lnTo>
                    <a:pt x="1806" y="119"/>
                  </a:lnTo>
                  <a:lnTo>
                    <a:pt x="1825" y="120"/>
                  </a:lnTo>
                  <a:lnTo>
                    <a:pt x="1843" y="121"/>
                  </a:lnTo>
                  <a:lnTo>
                    <a:pt x="1862" y="123"/>
                  </a:lnTo>
                  <a:lnTo>
                    <a:pt x="1879" y="124"/>
                  </a:lnTo>
                  <a:lnTo>
                    <a:pt x="1898" y="126"/>
                  </a:lnTo>
                  <a:lnTo>
                    <a:pt x="1914" y="126"/>
                  </a:lnTo>
                  <a:lnTo>
                    <a:pt x="1928" y="129"/>
                  </a:lnTo>
                  <a:lnTo>
                    <a:pt x="1942" y="133"/>
                  </a:lnTo>
                  <a:lnTo>
                    <a:pt x="1957" y="137"/>
                  </a:lnTo>
                  <a:lnTo>
                    <a:pt x="1972" y="142"/>
                  </a:lnTo>
                  <a:lnTo>
                    <a:pt x="1986" y="145"/>
                  </a:lnTo>
                  <a:lnTo>
                    <a:pt x="2001" y="150"/>
                  </a:lnTo>
                  <a:lnTo>
                    <a:pt x="2015" y="156"/>
                  </a:lnTo>
                  <a:lnTo>
                    <a:pt x="2029" y="161"/>
                  </a:lnTo>
                  <a:lnTo>
                    <a:pt x="2045" y="164"/>
                  </a:lnTo>
                  <a:lnTo>
                    <a:pt x="2050" y="165"/>
                  </a:lnTo>
                  <a:lnTo>
                    <a:pt x="2055" y="168"/>
                  </a:lnTo>
                  <a:lnTo>
                    <a:pt x="2060" y="169"/>
                  </a:lnTo>
                  <a:lnTo>
                    <a:pt x="2066" y="170"/>
                  </a:lnTo>
                  <a:lnTo>
                    <a:pt x="2072" y="173"/>
                  </a:lnTo>
                  <a:lnTo>
                    <a:pt x="2077" y="173"/>
                  </a:lnTo>
                  <a:lnTo>
                    <a:pt x="2083" y="175"/>
                  </a:lnTo>
                  <a:lnTo>
                    <a:pt x="2088" y="176"/>
                  </a:lnTo>
                  <a:lnTo>
                    <a:pt x="2092" y="179"/>
                  </a:lnTo>
                  <a:lnTo>
                    <a:pt x="2097" y="181"/>
                  </a:lnTo>
                  <a:lnTo>
                    <a:pt x="2103" y="183"/>
                  </a:lnTo>
                  <a:lnTo>
                    <a:pt x="2108" y="186"/>
                  </a:lnTo>
                  <a:lnTo>
                    <a:pt x="2114" y="188"/>
                  </a:lnTo>
                  <a:lnTo>
                    <a:pt x="2119" y="192"/>
                  </a:lnTo>
                  <a:lnTo>
                    <a:pt x="2123" y="195"/>
                  </a:lnTo>
                  <a:lnTo>
                    <a:pt x="2129" y="198"/>
                  </a:lnTo>
                  <a:lnTo>
                    <a:pt x="2134" y="201"/>
                  </a:lnTo>
                  <a:lnTo>
                    <a:pt x="2139" y="205"/>
                  </a:lnTo>
                  <a:lnTo>
                    <a:pt x="2145" y="208"/>
                  </a:lnTo>
                  <a:lnTo>
                    <a:pt x="2149" y="213"/>
                  </a:lnTo>
                  <a:lnTo>
                    <a:pt x="2159" y="226"/>
                  </a:lnTo>
                  <a:lnTo>
                    <a:pt x="2165" y="240"/>
                  </a:lnTo>
                  <a:lnTo>
                    <a:pt x="2168" y="256"/>
                  </a:lnTo>
                  <a:lnTo>
                    <a:pt x="2170" y="274"/>
                  </a:lnTo>
                  <a:lnTo>
                    <a:pt x="2168" y="292"/>
                  </a:lnTo>
                  <a:lnTo>
                    <a:pt x="2164" y="309"/>
                  </a:lnTo>
                  <a:lnTo>
                    <a:pt x="2159" y="327"/>
                  </a:lnTo>
                  <a:lnTo>
                    <a:pt x="2153" y="345"/>
                  </a:lnTo>
                  <a:lnTo>
                    <a:pt x="2146" y="362"/>
                  </a:lnTo>
                  <a:lnTo>
                    <a:pt x="2139" y="378"/>
                  </a:lnTo>
                  <a:lnTo>
                    <a:pt x="2120" y="420"/>
                  </a:lnTo>
                  <a:lnTo>
                    <a:pt x="2098" y="461"/>
                  </a:lnTo>
                  <a:lnTo>
                    <a:pt x="2076" y="501"/>
                  </a:lnTo>
                  <a:lnTo>
                    <a:pt x="2050" y="539"/>
                  </a:lnTo>
                  <a:lnTo>
                    <a:pt x="2023" y="577"/>
                  </a:lnTo>
                  <a:lnTo>
                    <a:pt x="1995" y="612"/>
                  </a:lnTo>
                  <a:lnTo>
                    <a:pt x="1965" y="647"/>
                  </a:lnTo>
                  <a:lnTo>
                    <a:pt x="1933" y="681"/>
                  </a:lnTo>
                  <a:lnTo>
                    <a:pt x="1901" y="713"/>
                  </a:lnTo>
                  <a:lnTo>
                    <a:pt x="1866" y="745"/>
                  </a:lnTo>
                  <a:lnTo>
                    <a:pt x="1857" y="753"/>
                  </a:lnTo>
                  <a:lnTo>
                    <a:pt x="1849" y="762"/>
                  </a:lnTo>
                  <a:lnTo>
                    <a:pt x="1840" y="770"/>
                  </a:lnTo>
                  <a:lnTo>
                    <a:pt x="1832" y="777"/>
                  </a:lnTo>
                  <a:lnTo>
                    <a:pt x="1824" y="785"/>
                  </a:lnTo>
                  <a:lnTo>
                    <a:pt x="1815" y="794"/>
                  </a:lnTo>
                  <a:lnTo>
                    <a:pt x="1807" y="802"/>
                  </a:lnTo>
                  <a:lnTo>
                    <a:pt x="1799" y="812"/>
                  </a:lnTo>
                  <a:lnTo>
                    <a:pt x="1790" y="821"/>
                  </a:lnTo>
                  <a:lnTo>
                    <a:pt x="1781" y="831"/>
                  </a:lnTo>
                  <a:lnTo>
                    <a:pt x="1775" y="837"/>
                  </a:lnTo>
                  <a:lnTo>
                    <a:pt x="1770" y="841"/>
                  </a:lnTo>
                  <a:lnTo>
                    <a:pt x="1764" y="847"/>
                  </a:lnTo>
                  <a:lnTo>
                    <a:pt x="1757" y="852"/>
                  </a:lnTo>
                  <a:lnTo>
                    <a:pt x="1751" y="858"/>
                  </a:lnTo>
                  <a:lnTo>
                    <a:pt x="1744" y="863"/>
                  </a:lnTo>
                  <a:lnTo>
                    <a:pt x="1738" y="867"/>
                  </a:lnTo>
                  <a:lnTo>
                    <a:pt x="1733" y="873"/>
                  </a:lnTo>
                  <a:lnTo>
                    <a:pt x="1726" y="878"/>
                  </a:lnTo>
                  <a:lnTo>
                    <a:pt x="1720" y="885"/>
                  </a:lnTo>
                  <a:lnTo>
                    <a:pt x="1705" y="901"/>
                  </a:lnTo>
                  <a:lnTo>
                    <a:pt x="1692" y="916"/>
                  </a:lnTo>
                  <a:lnTo>
                    <a:pt x="1678" y="934"/>
                  </a:lnTo>
                  <a:lnTo>
                    <a:pt x="1667" y="951"/>
                  </a:lnTo>
                  <a:lnTo>
                    <a:pt x="1655" y="969"/>
                  </a:lnTo>
                  <a:lnTo>
                    <a:pt x="1643" y="986"/>
                  </a:lnTo>
                  <a:lnTo>
                    <a:pt x="1632" y="1006"/>
                  </a:lnTo>
                  <a:lnTo>
                    <a:pt x="1621" y="1023"/>
                  </a:lnTo>
                  <a:lnTo>
                    <a:pt x="1608" y="1041"/>
                  </a:lnTo>
                  <a:lnTo>
                    <a:pt x="1598" y="1060"/>
                  </a:lnTo>
                  <a:lnTo>
                    <a:pt x="1593" y="1069"/>
                  </a:lnTo>
                  <a:lnTo>
                    <a:pt x="1588" y="1078"/>
                  </a:lnTo>
                  <a:lnTo>
                    <a:pt x="1583" y="1086"/>
                  </a:lnTo>
                  <a:lnTo>
                    <a:pt x="1579" y="1096"/>
                  </a:lnTo>
                  <a:lnTo>
                    <a:pt x="1575" y="1105"/>
                  </a:lnTo>
                  <a:lnTo>
                    <a:pt x="1570" y="1114"/>
                  </a:lnTo>
                  <a:lnTo>
                    <a:pt x="1567" y="1125"/>
                  </a:lnTo>
                  <a:lnTo>
                    <a:pt x="1563" y="1133"/>
                  </a:lnTo>
                  <a:lnTo>
                    <a:pt x="1560" y="1142"/>
                  </a:lnTo>
                  <a:lnTo>
                    <a:pt x="1555" y="1151"/>
                  </a:lnTo>
                  <a:lnTo>
                    <a:pt x="1527" y="1202"/>
                  </a:lnTo>
                  <a:lnTo>
                    <a:pt x="1500" y="1254"/>
                  </a:lnTo>
                  <a:lnTo>
                    <a:pt x="1475" y="1305"/>
                  </a:lnTo>
                  <a:lnTo>
                    <a:pt x="1450" y="1359"/>
                  </a:lnTo>
                  <a:lnTo>
                    <a:pt x="1428" y="1411"/>
                  </a:lnTo>
                  <a:lnTo>
                    <a:pt x="1404" y="1462"/>
                  </a:lnTo>
                  <a:lnTo>
                    <a:pt x="1381" y="1515"/>
                  </a:lnTo>
                  <a:lnTo>
                    <a:pt x="1359" y="1568"/>
                  </a:lnTo>
                  <a:lnTo>
                    <a:pt x="1336" y="1621"/>
                  </a:lnTo>
                  <a:lnTo>
                    <a:pt x="1313" y="1673"/>
                  </a:lnTo>
                  <a:lnTo>
                    <a:pt x="1300" y="1699"/>
                  </a:lnTo>
                  <a:lnTo>
                    <a:pt x="1282" y="1721"/>
                  </a:lnTo>
                  <a:lnTo>
                    <a:pt x="1261" y="1741"/>
                  </a:lnTo>
                  <a:lnTo>
                    <a:pt x="1238" y="1759"/>
                  </a:lnTo>
                  <a:lnTo>
                    <a:pt x="1212" y="1774"/>
                  </a:lnTo>
                  <a:lnTo>
                    <a:pt x="1184" y="1787"/>
                  </a:lnTo>
                  <a:lnTo>
                    <a:pt x="1154" y="1799"/>
                  </a:lnTo>
                  <a:lnTo>
                    <a:pt x="1124" y="1809"/>
                  </a:lnTo>
                  <a:lnTo>
                    <a:pt x="1093" y="1818"/>
                  </a:lnTo>
                  <a:lnTo>
                    <a:pt x="1062" y="1827"/>
                  </a:lnTo>
                  <a:lnTo>
                    <a:pt x="1054" y="1828"/>
                  </a:lnTo>
                  <a:lnTo>
                    <a:pt x="1046" y="1829"/>
                  </a:lnTo>
                  <a:lnTo>
                    <a:pt x="1036" y="1829"/>
                  </a:lnTo>
                  <a:lnTo>
                    <a:pt x="1028" y="1829"/>
                  </a:lnTo>
                  <a:lnTo>
                    <a:pt x="1018" y="1829"/>
                  </a:lnTo>
                  <a:lnTo>
                    <a:pt x="1010" y="1828"/>
                  </a:lnTo>
                  <a:lnTo>
                    <a:pt x="1001" y="1828"/>
                  </a:lnTo>
                  <a:lnTo>
                    <a:pt x="991" y="1828"/>
                  </a:lnTo>
                  <a:lnTo>
                    <a:pt x="983" y="1829"/>
                  </a:lnTo>
                  <a:lnTo>
                    <a:pt x="974" y="1831"/>
                  </a:lnTo>
                  <a:lnTo>
                    <a:pt x="961" y="1833"/>
                  </a:lnTo>
                  <a:lnTo>
                    <a:pt x="951" y="1835"/>
                  </a:lnTo>
                  <a:lnTo>
                    <a:pt x="939" y="1836"/>
                  </a:lnTo>
                  <a:lnTo>
                    <a:pt x="927" y="1837"/>
                  </a:lnTo>
                  <a:lnTo>
                    <a:pt x="916" y="1838"/>
                  </a:lnTo>
                  <a:lnTo>
                    <a:pt x="904" y="1840"/>
                  </a:lnTo>
                  <a:lnTo>
                    <a:pt x="894" y="1841"/>
                  </a:lnTo>
                  <a:lnTo>
                    <a:pt x="882" y="1842"/>
                  </a:lnTo>
                  <a:lnTo>
                    <a:pt x="871" y="1844"/>
                  </a:lnTo>
                  <a:lnTo>
                    <a:pt x="859" y="1847"/>
                  </a:lnTo>
                  <a:lnTo>
                    <a:pt x="841" y="1850"/>
                  </a:lnTo>
                  <a:lnTo>
                    <a:pt x="823" y="1855"/>
                  </a:lnTo>
                  <a:lnTo>
                    <a:pt x="805" y="1860"/>
                  </a:lnTo>
                  <a:lnTo>
                    <a:pt x="788" y="1863"/>
                  </a:lnTo>
                  <a:lnTo>
                    <a:pt x="771" y="1868"/>
                  </a:lnTo>
                  <a:lnTo>
                    <a:pt x="753" y="1872"/>
                  </a:lnTo>
                  <a:lnTo>
                    <a:pt x="737" y="1877"/>
                  </a:lnTo>
                  <a:lnTo>
                    <a:pt x="717" y="1881"/>
                  </a:lnTo>
                  <a:lnTo>
                    <a:pt x="701" y="1885"/>
                  </a:lnTo>
                  <a:lnTo>
                    <a:pt x="683" y="1888"/>
                  </a:lnTo>
                  <a:lnTo>
                    <a:pt x="665" y="1893"/>
                  </a:lnTo>
                  <a:lnTo>
                    <a:pt x="647" y="1897"/>
                  </a:lnTo>
                  <a:lnTo>
                    <a:pt x="631" y="1899"/>
                  </a:lnTo>
                  <a:lnTo>
                    <a:pt x="613" y="1902"/>
                  </a:lnTo>
                  <a:lnTo>
                    <a:pt x="596" y="1902"/>
                  </a:lnTo>
                  <a:lnTo>
                    <a:pt x="580" y="1902"/>
                  </a:lnTo>
                  <a:lnTo>
                    <a:pt x="562" y="1902"/>
                  </a:lnTo>
                  <a:lnTo>
                    <a:pt x="544" y="1899"/>
                  </a:lnTo>
                  <a:lnTo>
                    <a:pt x="526" y="1896"/>
                  </a:lnTo>
                  <a:lnTo>
                    <a:pt x="509" y="1892"/>
                  </a:lnTo>
                  <a:lnTo>
                    <a:pt x="499" y="1888"/>
                  </a:lnTo>
                  <a:lnTo>
                    <a:pt x="489" y="1885"/>
                  </a:lnTo>
                  <a:lnTo>
                    <a:pt x="481" y="1879"/>
                  </a:lnTo>
                  <a:lnTo>
                    <a:pt x="471" y="1874"/>
                  </a:lnTo>
                  <a:lnTo>
                    <a:pt x="463" y="1869"/>
                  </a:lnTo>
                  <a:lnTo>
                    <a:pt x="455" y="1862"/>
                  </a:lnTo>
                  <a:lnTo>
                    <a:pt x="445" y="1856"/>
                  </a:lnTo>
                  <a:lnTo>
                    <a:pt x="437" y="1850"/>
                  </a:lnTo>
                  <a:lnTo>
                    <a:pt x="428" y="1843"/>
                  </a:lnTo>
                  <a:lnTo>
                    <a:pt x="419" y="1837"/>
                  </a:lnTo>
                  <a:lnTo>
                    <a:pt x="396" y="1821"/>
                  </a:lnTo>
                  <a:lnTo>
                    <a:pt x="375" y="1804"/>
                  </a:lnTo>
                  <a:lnTo>
                    <a:pt x="355" y="1785"/>
                  </a:lnTo>
                  <a:lnTo>
                    <a:pt x="336" y="1767"/>
                  </a:lnTo>
                  <a:lnTo>
                    <a:pt x="315" y="1749"/>
                  </a:lnTo>
                  <a:lnTo>
                    <a:pt x="296" y="1730"/>
                  </a:lnTo>
                  <a:lnTo>
                    <a:pt x="277" y="1712"/>
                  </a:lnTo>
                  <a:lnTo>
                    <a:pt x="256" y="1697"/>
                  </a:lnTo>
                  <a:lnTo>
                    <a:pt x="233" y="1681"/>
                  </a:lnTo>
                  <a:lnTo>
                    <a:pt x="210" y="1666"/>
                  </a:lnTo>
                  <a:lnTo>
                    <a:pt x="195" y="1658"/>
                  </a:lnTo>
                  <a:lnTo>
                    <a:pt x="185" y="1648"/>
                  </a:lnTo>
                  <a:lnTo>
                    <a:pt x="173" y="1637"/>
                  </a:lnTo>
                  <a:lnTo>
                    <a:pt x="163" y="1625"/>
                  </a:lnTo>
                  <a:lnTo>
                    <a:pt x="154" y="1614"/>
                  </a:lnTo>
                  <a:lnTo>
                    <a:pt x="143" y="1602"/>
                  </a:lnTo>
                  <a:lnTo>
                    <a:pt x="134" y="1590"/>
                  </a:lnTo>
                  <a:lnTo>
                    <a:pt x="123" y="1578"/>
                  </a:lnTo>
                  <a:lnTo>
                    <a:pt x="111" y="1568"/>
                  </a:lnTo>
                  <a:lnTo>
                    <a:pt x="99" y="1558"/>
                  </a:lnTo>
                  <a:lnTo>
                    <a:pt x="81" y="1543"/>
                  </a:lnTo>
                  <a:lnTo>
                    <a:pt x="66" y="1526"/>
                  </a:lnTo>
                  <a:lnTo>
                    <a:pt x="53" y="1506"/>
                  </a:lnTo>
                  <a:lnTo>
                    <a:pt x="43" y="1484"/>
                  </a:lnTo>
                  <a:lnTo>
                    <a:pt x="36" y="1460"/>
                  </a:lnTo>
                  <a:lnTo>
                    <a:pt x="29" y="1435"/>
                  </a:lnTo>
                  <a:lnTo>
                    <a:pt x="24" y="1410"/>
                  </a:lnTo>
                  <a:lnTo>
                    <a:pt x="19" y="1383"/>
                  </a:lnTo>
                  <a:lnTo>
                    <a:pt x="17" y="1358"/>
                  </a:lnTo>
                  <a:lnTo>
                    <a:pt x="15" y="1333"/>
                  </a:lnTo>
                  <a:lnTo>
                    <a:pt x="11" y="1298"/>
                  </a:lnTo>
                  <a:lnTo>
                    <a:pt x="6" y="1265"/>
                  </a:lnTo>
                  <a:lnTo>
                    <a:pt x="4" y="1230"/>
                  </a:lnTo>
                  <a:lnTo>
                    <a:pt x="3" y="1197"/>
                  </a:lnTo>
                  <a:lnTo>
                    <a:pt x="2" y="1163"/>
                  </a:lnTo>
                  <a:lnTo>
                    <a:pt x="0" y="1129"/>
                  </a:lnTo>
                  <a:lnTo>
                    <a:pt x="2" y="1095"/>
                  </a:lnTo>
                  <a:lnTo>
                    <a:pt x="3" y="1061"/>
                  </a:lnTo>
                  <a:lnTo>
                    <a:pt x="5" y="1027"/>
                  </a:lnTo>
                  <a:lnTo>
                    <a:pt x="9" y="994"/>
                  </a:lnTo>
                  <a:lnTo>
                    <a:pt x="50" y="93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28" name="Freeform 356">
              <a:extLst>
                <a:ext uri="{FF2B5EF4-FFF2-40B4-BE49-F238E27FC236}">
                  <a16:creationId xmlns:a16="http://schemas.microsoft.com/office/drawing/2014/main" id="{2B3054EC-8B02-108F-38DD-CAD236101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2279"/>
              <a:ext cx="421" cy="474"/>
            </a:xfrm>
            <a:custGeom>
              <a:avLst/>
              <a:gdLst>
                <a:gd name="T0" fmla="*/ 32 w 1263"/>
                <a:gd name="T1" fmla="*/ 1096 h 1423"/>
                <a:gd name="T2" fmla="*/ 25 w 1263"/>
                <a:gd name="T3" fmla="*/ 1040 h 1423"/>
                <a:gd name="T4" fmla="*/ 19 w 1263"/>
                <a:gd name="T5" fmla="*/ 985 h 1423"/>
                <a:gd name="T6" fmla="*/ 10 w 1263"/>
                <a:gd name="T7" fmla="*/ 901 h 1423"/>
                <a:gd name="T8" fmla="*/ 1 w 1263"/>
                <a:gd name="T9" fmla="*/ 754 h 1423"/>
                <a:gd name="T10" fmla="*/ 4 w 1263"/>
                <a:gd name="T11" fmla="*/ 609 h 1423"/>
                <a:gd name="T12" fmla="*/ 23 w 1263"/>
                <a:gd name="T13" fmla="*/ 460 h 1423"/>
                <a:gd name="T14" fmla="*/ 47 w 1263"/>
                <a:gd name="T15" fmla="*/ 341 h 1423"/>
                <a:gd name="T16" fmla="*/ 79 w 1263"/>
                <a:gd name="T17" fmla="*/ 237 h 1423"/>
                <a:gd name="T18" fmla="*/ 126 w 1263"/>
                <a:gd name="T19" fmla="*/ 128 h 1423"/>
                <a:gd name="T20" fmla="*/ 271 w 1263"/>
                <a:gd name="T21" fmla="*/ 15 h 1423"/>
                <a:gd name="T22" fmla="*/ 368 w 1263"/>
                <a:gd name="T23" fmla="*/ 69 h 1423"/>
                <a:gd name="T24" fmla="*/ 462 w 1263"/>
                <a:gd name="T25" fmla="*/ 126 h 1423"/>
                <a:gd name="T26" fmla="*/ 559 w 1263"/>
                <a:gd name="T27" fmla="*/ 176 h 1423"/>
                <a:gd name="T28" fmla="*/ 625 w 1263"/>
                <a:gd name="T29" fmla="*/ 196 h 1423"/>
                <a:gd name="T30" fmla="*/ 691 w 1263"/>
                <a:gd name="T31" fmla="*/ 213 h 1423"/>
                <a:gd name="T32" fmla="*/ 747 w 1263"/>
                <a:gd name="T33" fmla="*/ 246 h 1423"/>
                <a:gd name="T34" fmla="*/ 770 w 1263"/>
                <a:gd name="T35" fmla="*/ 287 h 1423"/>
                <a:gd name="T36" fmla="*/ 760 w 1263"/>
                <a:gd name="T37" fmla="*/ 325 h 1423"/>
                <a:gd name="T38" fmla="*/ 742 w 1263"/>
                <a:gd name="T39" fmla="*/ 364 h 1423"/>
                <a:gd name="T40" fmla="*/ 722 w 1263"/>
                <a:gd name="T41" fmla="*/ 446 h 1423"/>
                <a:gd name="T42" fmla="*/ 707 w 1263"/>
                <a:gd name="T43" fmla="*/ 602 h 1423"/>
                <a:gd name="T44" fmla="*/ 723 w 1263"/>
                <a:gd name="T45" fmla="*/ 752 h 1423"/>
                <a:gd name="T46" fmla="*/ 794 w 1263"/>
                <a:gd name="T47" fmla="*/ 905 h 1423"/>
                <a:gd name="T48" fmla="*/ 903 w 1263"/>
                <a:gd name="T49" fmla="*/ 1049 h 1423"/>
                <a:gd name="T50" fmla="*/ 1035 w 1263"/>
                <a:gd name="T51" fmla="*/ 1160 h 1423"/>
                <a:gd name="T52" fmla="*/ 1191 w 1263"/>
                <a:gd name="T53" fmla="*/ 1234 h 1423"/>
                <a:gd name="T54" fmla="*/ 1263 w 1263"/>
                <a:gd name="T55" fmla="*/ 1266 h 1423"/>
                <a:gd name="T56" fmla="*/ 1236 w 1263"/>
                <a:gd name="T57" fmla="*/ 1312 h 1423"/>
                <a:gd name="T58" fmla="*/ 1181 w 1263"/>
                <a:gd name="T59" fmla="*/ 1358 h 1423"/>
                <a:gd name="T60" fmla="*/ 1098 w 1263"/>
                <a:gd name="T61" fmla="*/ 1379 h 1423"/>
                <a:gd name="T62" fmla="*/ 953 w 1263"/>
                <a:gd name="T63" fmla="*/ 1383 h 1423"/>
                <a:gd name="T64" fmla="*/ 807 w 1263"/>
                <a:gd name="T65" fmla="*/ 1380 h 1423"/>
                <a:gd name="T66" fmla="*/ 659 w 1263"/>
                <a:gd name="T67" fmla="*/ 1393 h 1423"/>
                <a:gd name="T68" fmla="*/ 547 w 1263"/>
                <a:gd name="T69" fmla="*/ 1404 h 1423"/>
                <a:gd name="T70" fmla="*/ 436 w 1263"/>
                <a:gd name="T71" fmla="*/ 1403 h 1423"/>
                <a:gd name="T72" fmla="*/ 324 w 1263"/>
                <a:gd name="T73" fmla="*/ 1410 h 1423"/>
                <a:gd name="T74" fmla="*/ 256 w 1263"/>
                <a:gd name="T75" fmla="*/ 1423 h 1423"/>
                <a:gd name="T76" fmla="*/ 210 w 1263"/>
                <a:gd name="T77" fmla="*/ 1423 h 1423"/>
                <a:gd name="T78" fmla="*/ 167 w 1263"/>
                <a:gd name="T79" fmla="*/ 1411 h 1423"/>
                <a:gd name="T80" fmla="*/ 132 w 1263"/>
                <a:gd name="T81" fmla="*/ 1384 h 1423"/>
                <a:gd name="T82" fmla="*/ 105 w 1263"/>
                <a:gd name="T83" fmla="*/ 1348 h 1423"/>
                <a:gd name="T84" fmla="*/ 82 w 1263"/>
                <a:gd name="T85" fmla="*/ 1306 h 1423"/>
                <a:gd name="T86" fmla="*/ 68 w 1263"/>
                <a:gd name="T87" fmla="*/ 1260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63" h="1423">
                  <a:moveTo>
                    <a:pt x="38" y="1132"/>
                  </a:moveTo>
                  <a:lnTo>
                    <a:pt x="35" y="1114"/>
                  </a:lnTo>
                  <a:lnTo>
                    <a:pt x="32" y="1096"/>
                  </a:lnTo>
                  <a:lnTo>
                    <a:pt x="30" y="1077"/>
                  </a:lnTo>
                  <a:lnTo>
                    <a:pt x="28" y="1059"/>
                  </a:lnTo>
                  <a:lnTo>
                    <a:pt x="25" y="1040"/>
                  </a:lnTo>
                  <a:lnTo>
                    <a:pt x="23" y="1021"/>
                  </a:lnTo>
                  <a:lnTo>
                    <a:pt x="21" y="1003"/>
                  </a:lnTo>
                  <a:lnTo>
                    <a:pt x="19" y="985"/>
                  </a:lnTo>
                  <a:lnTo>
                    <a:pt x="17" y="967"/>
                  </a:lnTo>
                  <a:lnTo>
                    <a:pt x="15" y="948"/>
                  </a:lnTo>
                  <a:lnTo>
                    <a:pt x="10" y="901"/>
                  </a:lnTo>
                  <a:lnTo>
                    <a:pt x="6" y="852"/>
                  </a:lnTo>
                  <a:lnTo>
                    <a:pt x="4" y="803"/>
                  </a:lnTo>
                  <a:lnTo>
                    <a:pt x="1" y="754"/>
                  </a:lnTo>
                  <a:lnTo>
                    <a:pt x="0" y="706"/>
                  </a:lnTo>
                  <a:lnTo>
                    <a:pt x="1" y="657"/>
                  </a:lnTo>
                  <a:lnTo>
                    <a:pt x="4" y="609"/>
                  </a:lnTo>
                  <a:lnTo>
                    <a:pt x="7" y="559"/>
                  </a:lnTo>
                  <a:lnTo>
                    <a:pt x="15" y="510"/>
                  </a:lnTo>
                  <a:lnTo>
                    <a:pt x="23" y="460"/>
                  </a:lnTo>
                  <a:lnTo>
                    <a:pt x="30" y="419"/>
                  </a:lnTo>
                  <a:lnTo>
                    <a:pt x="38" y="378"/>
                  </a:lnTo>
                  <a:lnTo>
                    <a:pt x="47" y="341"/>
                  </a:lnTo>
                  <a:lnTo>
                    <a:pt x="56" y="306"/>
                  </a:lnTo>
                  <a:lnTo>
                    <a:pt x="67" y="271"/>
                  </a:lnTo>
                  <a:lnTo>
                    <a:pt x="79" y="237"/>
                  </a:lnTo>
                  <a:lnTo>
                    <a:pt x="93" y="201"/>
                  </a:lnTo>
                  <a:lnTo>
                    <a:pt x="109" y="165"/>
                  </a:lnTo>
                  <a:lnTo>
                    <a:pt x="126" y="128"/>
                  </a:lnTo>
                  <a:lnTo>
                    <a:pt x="148" y="89"/>
                  </a:lnTo>
                  <a:lnTo>
                    <a:pt x="238" y="0"/>
                  </a:lnTo>
                  <a:lnTo>
                    <a:pt x="271" y="15"/>
                  </a:lnTo>
                  <a:lnTo>
                    <a:pt x="305" y="32"/>
                  </a:lnTo>
                  <a:lnTo>
                    <a:pt x="336" y="50"/>
                  </a:lnTo>
                  <a:lnTo>
                    <a:pt x="368" y="69"/>
                  </a:lnTo>
                  <a:lnTo>
                    <a:pt x="399" y="88"/>
                  </a:lnTo>
                  <a:lnTo>
                    <a:pt x="431" y="107"/>
                  </a:lnTo>
                  <a:lnTo>
                    <a:pt x="462" y="126"/>
                  </a:lnTo>
                  <a:lnTo>
                    <a:pt x="494" y="143"/>
                  </a:lnTo>
                  <a:lnTo>
                    <a:pt x="526" y="161"/>
                  </a:lnTo>
                  <a:lnTo>
                    <a:pt x="559" y="176"/>
                  </a:lnTo>
                  <a:lnTo>
                    <a:pt x="581" y="184"/>
                  </a:lnTo>
                  <a:lnTo>
                    <a:pt x="602" y="190"/>
                  </a:lnTo>
                  <a:lnTo>
                    <a:pt x="625" y="196"/>
                  </a:lnTo>
                  <a:lnTo>
                    <a:pt x="647" y="201"/>
                  </a:lnTo>
                  <a:lnTo>
                    <a:pt x="670" y="207"/>
                  </a:lnTo>
                  <a:lnTo>
                    <a:pt x="691" y="213"/>
                  </a:lnTo>
                  <a:lnTo>
                    <a:pt x="710" y="222"/>
                  </a:lnTo>
                  <a:lnTo>
                    <a:pt x="729" y="232"/>
                  </a:lnTo>
                  <a:lnTo>
                    <a:pt x="747" y="246"/>
                  </a:lnTo>
                  <a:lnTo>
                    <a:pt x="761" y="264"/>
                  </a:lnTo>
                  <a:lnTo>
                    <a:pt x="767" y="275"/>
                  </a:lnTo>
                  <a:lnTo>
                    <a:pt x="770" y="287"/>
                  </a:lnTo>
                  <a:lnTo>
                    <a:pt x="769" y="300"/>
                  </a:lnTo>
                  <a:lnTo>
                    <a:pt x="766" y="312"/>
                  </a:lnTo>
                  <a:lnTo>
                    <a:pt x="760" y="325"/>
                  </a:lnTo>
                  <a:lnTo>
                    <a:pt x="756" y="338"/>
                  </a:lnTo>
                  <a:lnTo>
                    <a:pt x="748" y="350"/>
                  </a:lnTo>
                  <a:lnTo>
                    <a:pt x="742" y="364"/>
                  </a:lnTo>
                  <a:lnTo>
                    <a:pt x="738" y="377"/>
                  </a:lnTo>
                  <a:lnTo>
                    <a:pt x="733" y="390"/>
                  </a:lnTo>
                  <a:lnTo>
                    <a:pt x="722" y="446"/>
                  </a:lnTo>
                  <a:lnTo>
                    <a:pt x="714" y="500"/>
                  </a:lnTo>
                  <a:lnTo>
                    <a:pt x="708" y="551"/>
                  </a:lnTo>
                  <a:lnTo>
                    <a:pt x="707" y="602"/>
                  </a:lnTo>
                  <a:lnTo>
                    <a:pt x="707" y="653"/>
                  </a:lnTo>
                  <a:lnTo>
                    <a:pt x="713" y="703"/>
                  </a:lnTo>
                  <a:lnTo>
                    <a:pt x="723" y="752"/>
                  </a:lnTo>
                  <a:lnTo>
                    <a:pt x="740" y="802"/>
                  </a:lnTo>
                  <a:lnTo>
                    <a:pt x="764" y="853"/>
                  </a:lnTo>
                  <a:lnTo>
                    <a:pt x="794" y="905"/>
                  </a:lnTo>
                  <a:lnTo>
                    <a:pt x="827" y="955"/>
                  </a:lnTo>
                  <a:lnTo>
                    <a:pt x="865" y="1003"/>
                  </a:lnTo>
                  <a:lnTo>
                    <a:pt x="903" y="1049"/>
                  </a:lnTo>
                  <a:lnTo>
                    <a:pt x="945" y="1090"/>
                  </a:lnTo>
                  <a:lnTo>
                    <a:pt x="989" y="1127"/>
                  </a:lnTo>
                  <a:lnTo>
                    <a:pt x="1035" y="1160"/>
                  </a:lnTo>
                  <a:lnTo>
                    <a:pt x="1085" y="1190"/>
                  </a:lnTo>
                  <a:lnTo>
                    <a:pt x="1136" y="1215"/>
                  </a:lnTo>
                  <a:lnTo>
                    <a:pt x="1191" y="1234"/>
                  </a:lnTo>
                  <a:lnTo>
                    <a:pt x="1248" y="1249"/>
                  </a:lnTo>
                  <a:lnTo>
                    <a:pt x="1260" y="1257"/>
                  </a:lnTo>
                  <a:lnTo>
                    <a:pt x="1263" y="1266"/>
                  </a:lnTo>
                  <a:lnTo>
                    <a:pt x="1260" y="1280"/>
                  </a:lnTo>
                  <a:lnTo>
                    <a:pt x="1250" y="1296"/>
                  </a:lnTo>
                  <a:lnTo>
                    <a:pt x="1236" y="1312"/>
                  </a:lnTo>
                  <a:lnTo>
                    <a:pt x="1219" y="1329"/>
                  </a:lnTo>
                  <a:lnTo>
                    <a:pt x="1200" y="1345"/>
                  </a:lnTo>
                  <a:lnTo>
                    <a:pt x="1181" y="1358"/>
                  </a:lnTo>
                  <a:lnTo>
                    <a:pt x="1162" y="1367"/>
                  </a:lnTo>
                  <a:lnTo>
                    <a:pt x="1147" y="1372"/>
                  </a:lnTo>
                  <a:lnTo>
                    <a:pt x="1098" y="1379"/>
                  </a:lnTo>
                  <a:lnTo>
                    <a:pt x="1049" y="1381"/>
                  </a:lnTo>
                  <a:lnTo>
                    <a:pt x="1001" y="1383"/>
                  </a:lnTo>
                  <a:lnTo>
                    <a:pt x="953" y="1383"/>
                  </a:lnTo>
                  <a:lnTo>
                    <a:pt x="904" y="1381"/>
                  </a:lnTo>
                  <a:lnTo>
                    <a:pt x="855" y="1380"/>
                  </a:lnTo>
                  <a:lnTo>
                    <a:pt x="807" y="1380"/>
                  </a:lnTo>
                  <a:lnTo>
                    <a:pt x="758" y="1381"/>
                  </a:lnTo>
                  <a:lnTo>
                    <a:pt x="709" y="1386"/>
                  </a:lnTo>
                  <a:lnTo>
                    <a:pt x="659" y="1393"/>
                  </a:lnTo>
                  <a:lnTo>
                    <a:pt x="621" y="1399"/>
                  </a:lnTo>
                  <a:lnTo>
                    <a:pt x="584" y="1403"/>
                  </a:lnTo>
                  <a:lnTo>
                    <a:pt x="547" y="1404"/>
                  </a:lnTo>
                  <a:lnTo>
                    <a:pt x="509" y="1404"/>
                  </a:lnTo>
                  <a:lnTo>
                    <a:pt x="472" y="1404"/>
                  </a:lnTo>
                  <a:lnTo>
                    <a:pt x="436" y="1403"/>
                  </a:lnTo>
                  <a:lnTo>
                    <a:pt x="398" y="1404"/>
                  </a:lnTo>
                  <a:lnTo>
                    <a:pt x="361" y="1405"/>
                  </a:lnTo>
                  <a:lnTo>
                    <a:pt x="324" y="1410"/>
                  </a:lnTo>
                  <a:lnTo>
                    <a:pt x="288" y="1417"/>
                  </a:lnTo>
                  <a:lnTo>
                    <a:pt x="273" y="1420"/>
                  </a:lnTo>
                  <a:lnTo>
                    <a:pt x="256" y="1423"/>
                  </a:lnTo>
                  <a:lnTo>
                    <a:pt x="241" y="1423"/>
                  </a:lnTo>
                  <a:lnTo>
                    <a:pt x="225" y="1423"/>
                  </a:lnTo>
                  <a:lnTo>
                    <a:pt x="210" y="1423"/>
                  </a:lnTo>
                  <a:lnTo>
                    <a:pt x="194" y="1420"/>
                  </a:lnTo>
                  <a:lnTo>
                    <a:pt x="180" y="1416"/>
                  </a:lnTo>
                  <a:lnTo>
                    <a:pt x="167" y="1411"/>
                  </a:lnTo>
                  <a:lnTo>
                    <a:pt x="154" y="1404"/>
                  </a:lnTo>
                  <a:lnTo>
                    <a:pt x="143" y="1395"/>
                  </a:lnTo>
                  <a:lnTo>
                    <a:pt x="132" y="1384"/>
                  </a:lnTo>
                  <a:lnTo>
                    <a:pt x="123" y="1373"/>
                  </a:lnTo>
                  <a:lnTo>
                    <a:pt x="113" y="1361"/>
                  </a:lnTo>
                  <a:lnTo>
                    <a:pt x="105" y="1348"/>
                  </a:lnTo>
                  <a:lnTo>
                    <a:pt x="97" y="1334"/>
                  </a:lnTo>
                  <a:lnTo>
                    <a:pt x="90" y="1321"/>
                  </a:lnTo>
                  <a:lnTo>
                    <a:pt x="82" y="1306"/>
                  </a:lnTo>
                  <a:lnTo>
                    <a:pt x="76" y="1291"/>
                  </a:lnTo>
                  <a:lnTo>
                    <a:pt x="73" y="1276"/>
                  </a:lnTo>
                  <a:lnTo>
                    <a:pt x="68" y="1260"/>
                  </a:lnTo>
                  <a:lnTo>
                    <a:pt x="38" y="1132"/>
                  </a:lnTo>
                  <a:close/>
                </a:path>
              </a:pathLst>
            </a:custGeom>
            <a:solidFill>
              <a:srgbClr val="654C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29" name="Freeform 357">
              <a:extLst>
                <a:ext uri="{FF2B5EF4-FFF2-40B4-BE49-F238E27FC236}">
                  <a16:creationId xmlns:a16="http://schemas.microsoft.com/office/drawing/2014/main" id="{0EAB5892-C861-E030-98B3-8695A4F40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" y="2279"/>
              <a:ext cx="342" cy="473"/>
            </a:xfrm>
            <a:custGeom>
              <a:avLst/>
              <a:gdLst>
                <a:gd name="T0" fmla="*/ 33 w 1025"/>
                <a:gd name="T1" fmla="*/ 15 h 1418"/>
                <a:gd name="T2" fmla="*/ 98 w 1025"/>
                <a:gd name="T3" fmla="*/ 51 h 1418"/>
                <a:gd name="T4" fmla="*/ 161 w 1025"/>
                <a:gd name="T5" fmla="*/ 89 h 1418"/>
                <a:gd name="T6" fmla="*/ 224 w 1025"/>
                <a:gd name="T7" fmla="*/ 127 h 1418"/>
                <a:gd name="T8" fmla="*/ 288 w 1025"/>
                <a:gd name="T9" fmla="*/ 162 h 1418"/>
                <a:gd name="T10" fmla="*/ 343 w 1025"/>
                <a:gd name="T11" fmla="*/ 186 h 1418"/>
                <a:gd name="T12" fmla="*/ 388 w 1025"/>
                <a:gd name="T13" fmla="*/ 196 h 1418"/>
                <a:gd name="T14" fmla="*/ 432 w 1025"/>
                <a:gd name="T15" fmla="*/ 208 h 1418"/>
                <a:gd name="T16" fmla="*/ 474 w 1025"/>
                <a:gd name="T17" fmla="*/ 224 h 1418"/>
                <a:gd name="T18" fmla="*/ 509 w 1025"/>
                <a:gd name="T19" fmla="*/ 247 h 1418"/>
                <a:gd name="T20" fmla="*/ 531 w 1025"/>
                <a:gd name="T21" fmla="*/ 276 h 1418"/>
                <a:gd name="T22" fmla="*/ 531 w 1025"/>
                <a:gd name="T23" fmla="*/ 301 h 1418"/>
                <a:gd name="T24" fmla="*/ 522 w 1025"/>
                <a:gd name="T25" fmla="*/ 326 h 1418"/>
                <a:gd name="T26" fmla="*/ 512 w 1025"/>
                <a:gd name="T27" fmla="*/ 351 h 1418"/>
                <a:gd name="T28" fmla="*/ 500 w 1025"/>
                <a:gd name="T29" fmla="*/ 378 h 1418"/>
                <a:gd name="T30" fmla="*/ 484 w 1025"/>
                <a:gd name="T31" fmla="*/ 447 h 1418"/>
                <a:gd name="T32" fmla="*/ 470 w 1025"/>
                <a:gd name="T33" fmla="*/ 552 h 1418"/>
                <a:gd name="T34" fmla="*/ 469 w 1025"/>
                <a:gd name="T35" fmla="*/ 654 h 1418"/>
                <a:gd name="T36" fmla="*/ 485 w 1025"/>
                <a:gd name="T37" fmla="*/ 753 h 1418"/>
                <a:gd name="T38" fmla="*/ 526 w 1025"/>
                <a:gd name="T39" fmla="*/ 854 h 1418"/>
                <a:gd name="T40" fmla="*/ 589 w 1025"/>
                <a:gd name="T41" fmla="*/ 957 h 1418"/>
                <a:gd name="T42" fmla="*/ 665 w 1025"/>
                <a:gd name="T43" fmla="*/ 1049 h 1418"/>
                <a:gd name="T44" fmla="*/ 751 w 1025"/>
                <a:gd name="T45" fmla="*/ 1128 h 1418"/>
                <a:gd name="T46" fmla="*/ 847 w 1025"/>
                <a:gd name="T47" fmla="*/ 1191 h 1418"/>
                <a:gd name="T48" fmla="*/ 953 w 1025"/>
                <a:gd name="T49" fmla="*/ 1235 h 1418"/>
                <a:gd name="T50" fmla="*/ 1022 w 1025"/>
                <a:gd name="T51" fmla="*/ 1258 h 1418"/>
                <a:gd name="T52" fmla="*/ 1022 w 1025"/>
                <a:gd name="T53" fmla="*/ 1281 h 1418"/>
                <a:gd name="T54" fmla="*/ 998 w 1025"/>
                <a:gd name="T55" fmla="*/ 1314 h 1418"/>
                <a:gd name="T56" fmla="*/ 964 w 1025"/>
                <a:gd name="T57" fmla="*/ 1346 h 1418"/>
                <a:gd name="T58" fmla="*/ 924 w 1025"/>
                <a:gd name="T59" fmla="*/ 1368 h 1418"/>
                <a:gd name="T60" fmla="*/ 860 w 1025"/>
                <a:gd name="T61" fmla="*/ 1380 h 1418"/>
                <a:gd name="T62" fmla="*/ 763 w 1025"/>
                <a:gd name="T63" fmla="*/ 1384 h 1418"/>
                <a:gd name="T64" fmla="*/ 666 w 1025"/>
                <a:gd name="T65" fmla="*/ 1383 h 1418"/>
                <a:gd name="T66" fmla="*/ 569 w 1025"/>
                <a:gd name="T67" fmla="*/ 1381 h 1418"/>
                <a:gd name="T68" fmla="*/ 471 w 1025"/>
                <a:gd name="T69" fmla="*/ 1387 h 1418"/>
                <a:gd name="T70" fmla="*/ 384 w 1025"/>
                <a:gd name="T71" fmla="*/ 1400 h 1418"/>
                <a:gd name="T72" fmla="*/ 309 w 1025"/>
                <a:gd name="T73" fmla="*/ 1404 h 1418"/>
                <a:gd name="T74" fmla="*/ 234 w 1025"/>
                <a:gd name="T75" fmla="*/ 1404 h 1418"/>
                <a:gd name="T76" fmla="*/ 160 w 1025"/>
                <a:gd name="T77" fmla="*/ 1404 h 1418"/>
                <a:gd name="T78" fmla="*/ 87 w 1025"/>
                <a:gd name="T79" fmla="*/ 1411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25" h="1418">
                  <a:moveTo>
                    <a:pt x="0" y="0"/>
                  </a:moveTo>
                  <a:lnTo>
                    <a:pt x="33" y="15"/>
                  </a:lnTo>
                  <a:lnTo>
                    <a:pt x="67" y="33"/>
                  </a:lnTo>
                  <a:lnTo>
                    <a:pt x="98" y="51"/>
                  </a:lnTo>
                  <a:lnTo>
                    <a:pt x="130" y="69"/>
                  </a:lnTo>
                  <a:lnTo>
                    <a:pt x="161" y="89"/>
                  </a:lnTo>
                  <a:lnTo>
                    <a:pt x="193" y="107"/>
                  </a:lnTo>
                  <a:lnTo>
                    <a:pt x="224" y="127"/>
                  </a:lnTo>
                  <a:lnTo>
                    <a:pt x="256" y="144"/>
                  </a:lnTo>
                  <a:lnTo>
                    <a:pt x="288" y="162"/>
                  </a:lnTo>
                  <a:lnTo>
                    <a:pt x="322" y="177"/>
                  </a:lnTo>
                  <a:lnTo>
                    <a:pt x="343" y="186"/>
                  </a:lnTo>
                  <a:lnTo>
                    <a:pt x="364" y="192"/>
                  </a:lnTo>
                  <a:lnTo>
                    <a:pt x="388" y="196"/>
                  </a:lnTo>
                  <a:lnTo>
                    <a:pt x="409" y="202"/>
                  </a:lnTo>
                  <a:lnTo>
                    <a:pt x="432" y="208"/>
                  </a:lnTo>
                  <a:lnTo>
                    <a:pt x="453" y="214"/>
                  </a:lnTo>
                  <a:lnTo>
                    <a:pt x="474" y="224"/>
                  </a:lnTo>
                  <a:lnTo>
                    <a:pt x="491" y="233"/>
                  </a:lnTo>
                  <a:lnTo>
                    <a:pt x="509" y="247"/>
                  </a:lnTo>
                  <a:lnTo>
                    <a:pt x="523" y="265"/>
                  </a:lnTo>
                  <a:lnTo>
                    <a:pt x="531" y="276"/>
                  </a:lnTo>
                  <a:lnTo>
                    <a:pt x="532" y="288"/>
                  </a:lnTo>
                  <a:lnTo>
                    <a:pt x="531" y="301"/>
                  </a:lnTo>
                  <a:lnTo>
                    <a:pt x="528" y="313"/>
                  </a:lnTo>
                  <a:lnTo>
                    <a:pt x="522" y="326"/>
                  </a:lnTo>
                  <a:lnTo>
                    <a:pt x="518" y="339"/>
                  </a:lnTo>
                  <a:lnTo>
                    <a:pt x="512" y="351"/>
                  </a:lnTo>
                  <a:lnTo>
                    <a:pt x="504" y="365"/>
                  </a:lnTo>
                  <a:lnTo>
                    <a:pt x="500" y="378"/>
                  </a:lnTo>
                  <a:lnTo>
                    <a:pt x="496" y="391"/>
                  </a:lnTo>
                  <a:lnTo>
                    <a:pt x="484" y="447"/>
                  </a:lnTo>
                  <a:lnTo>
                    <a:pt x="476" y="501"/>
                  </a:lnTo>
                  <a:lnTo>
                    <a:pt x="470" y="552"/>
                  </a:lnTo>
                  <a:lnTo>
                    <a:pt x="469" y="603"/>
                  </a:lnTo>
                  <a:lnTo>
                    <a:pt x="469" y="654"/>
                  </a:lnTo>
                  <a:lnTo>
                    <a:pt x="475" y="704"/>
                  </a:lnTo>
                  <a:lnTo>
                    <a:pt x="485" y="753"/>
                  </a:lnTo>
                  <a:lnTo>
                    <a:pt x="503" y="803"/>
                  </a:lnTo>
                  <a:lnTo>
                    <a:pt x="526" y="854"/>
                  </a:lnTo>
                  <a:lnTo>
                    <a:pt x="556" y="905"/>
                  </a:lnTo>
                  <a:lnTo>
                    <a:pt x="589" y="957"/>
                  </a:lnTo>
                  <a:lnTo>
                    <a:pt x="627" y="1004"/>
                  </a:lnTo>
                  <a:lnTo>
                    <a:pt x="665" y="1049"/>
                  </a:lnTo>
                  <a:lnTo>
                    <a:pt x="707" y="1091"/>
                  </a:lnTo>
                  <a:lnTo>
                    <a:pt x="751" y="1128"/>
                  </a:lnTo>
                  <a:lnTo>
                    <a:pt x="797" y="1161"/>
                  </a:lnTo>
                  <a:lnTo>
                    <a:pt x="847" y="1191"/>
                  </a:lnTo>
                  <a:lnTo>
                    <a:pt x="898" y="1215"/>
                  </a:lnTo>
                  <a:lnTo>
                    <a:pt x="953" y="1235"/>
                  </a:lnTo>
                  <a:lnTo>
                    <a:pt x="1010" y="1251"/>
                  </a:lnTo>
                  <a:lnTo>
                    <a:pt x="1022" y="1258"/>
                  </a:lnTo>
                  <a:lnTo>
                    <a:pt x="1025" y="1267"/>
                  </a:lnTo>
                  <a:lnTo>
                    <a:pt x="1022" y="1281"/>
                  </a:lnTo>
                  <a:lnTo>
                    <a:pt x="1012" y="1297"/>
                  </a:lnTo>
                  <a:lnTo>
                    <a:pt x="998" y="1314"/>
                  </a:lnTo>
                  <a:lnTo>
                    <a:pt x="981" y="1330"/>
                  </a:lnTo>
                  <a:lnTo>
                    <a:pt x="964" y="1346"/>
                  </a:lnTo>
                  <a:lnTo>
                    <a:pt x="943" y="1359"/>
                  </a:lnTo>
                  <a:lnTo>
                    <a:pt x="924" y="1368"/>
                  </a:lnTo>
                  <a:lnTo>
                    <a:pt x="909" y="1373"/>
                  </a:lnTo>
                  <a:lnTo>
                    <a:pt x="860" y="1380"/>
                  </a:lnTo>
                  <a:lnTo>
                    <a:pt x="811" y="1383"/>
                  </a:lnTo>
                  <a:lnTo>
                    <a:pt x="763" y="1384"/>
                  </a:lnTo>
                  <a:lnTo>
                    <a:pt x="715" y="1384"/>
                  </a:lnTo>
                  <a:lnTo>
                    <a:pt x="666" y="1383"/>
                  </a:lnTo>
                  <a:lnTo>
                    <a:pt x="617" y="1381"/>
                  </a:lnTo>
                  <a:lnTo>
                    <a:pt x="569" y="1381"/>
                  </a:lnTo>
                  <a:lnTo>
                    <a:pt x="520" y="1383"/>
                  </a:lnTo>
                  <a:lnTo>
                    <a:pt x="471" y="1387"/>
                  </a:lnTo>
                  <a:lnTo>
                    <a:pt x="421" y="1395"/>
                  </a:lnTo>
                  <a:lnTo>
                    <a:pt x="384" y="1400"/>
                  </a:lnTo>
                  <a:lnTo>
                    <a:pt x="346" y="1404"/>
                  </a:lnTo>
                  <a:lnTo>
                    <a:pt x="309" y="1404"/>
                  </a:lnTo>
                  <a:lnTo>
                    <a:pt x="271" y="1404"/>
                  </a:lnTo>
                  <a:lnTo>
                    <a:pt x="234" y="1404"/>
                  </a:lnTo>
                  <a:lnTo>
                    <a:pt x="198" y="1404"/>
                  </a:lnTo>
                  <a:lnTo>
                    <a:pt x="160" y="1404"/>
                  </a:lnTo>
                  <a:lnTo>
                    <a:pt x="123" y="1406"/>
                  </a:lnTo>
                  <a:lnTo>
                    <a:pt x="87" y="1411"/>
                  </a:lnTo>
                  <a:lnTo>
                    <a:pt x="50" y="141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0" name="Freeform 358">
              <a:extLst>
                <a:ext uri="{FF2B5EF4-FFF2-40B4-BE49-F238E27FC236}">
                  <a16:creationId xmlns:a16="http://schemas.microsoft.com/office/drawing/2014/main" id="{A017C71B-7A72-A3BA-09FC-992422E3A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2123"/>
              <a:ext cx="1010" cy="654"/>
            </a:xfrm>
            <a:custGeom>
              <a:avLst/>
              <a:gdLst>
                <a:gd name="T0" fmla="*/ 1542 w 3028"/>
                <a:gd name="T1" fmla="*/ 1266 h 1961"/>
                <a:gd name="T2" fmla="*/ 1566 w 3028"/>
                <a:gd name="T3" fmla="*/ 1185 h 1961"/>
                <a:gd name="T4" fmla="*/ 1604 w 3028"/>
                <a:gd name="T5" fmla="*/ 1066 h 1961"/>
                <a:gd name="T6" fmla="*/ 1617 w 3028"/>
                <a:gd name="T7" fmla="*/ 1024 h 1961"/>
                <a:gd name="T8" fmla="*/ 1628 w 3028"/>
                <a:gd name="T9" fmla="*/ 989 h 1961"/>
                <a:gd name="T10" fmla="*/ 1663 w 3028"/>
                <a:gd name="T11" fmla="*/ 915 h 1961"/>
                <a:gd name="T12" fmla="*/ 1911 w 3028"/>
                <a:gd name="T13" fmla="*/ 588 h 1961"/>
                <a:gd name="T14" fmla="*/ 2052 w 3028"/>
                <a:gd name="T15" fmla="*/ 485 h 1961"/>
                <a:gd name="T16" fmla="*/ 2102 w 3028"/>
                <a:gd name="T17" fmla="*/ 414 h 1961"/>
                <a:gd name="T18" fmla="*/ 2176 w 3028"/>
                <a:gd name="T19" fmla="*/ 368 h 1961"/>
                <a:gd name="T20" fmla="*/ 2314 w 3028"/>
                <a:gd name="T21" fmla="*/ 212 h 1961"/>
                <a:gd name="T22" fmla="*/ 2394 w 3028"/>
                <a:gd name="T23" fmla="*/ 82 h 1961"/>
                <a:gd name="T24" fmla="*/ 2366 w 3028"/>
                <a:gd name="T25" fmla="*/ 51 h 1961"/>
                <a:gd name="T26" fmla="*/ 2413 w 3028"/>
                <a:gd name="T27" fmla="*/ 6 h 1961"/>
                <a:gd name="T28" fmla="*/ 2520 w 3028"/>
                <a:gd name="T29" fmla="*/ 29 h 1961"/>
                <a:gd name="T30" fmla="*/ 2629 w 3028"/>
                <a:gd name="T31" fmla="*/ 149 h 1961"/>
                <a:gd name="T32" fmla="*/ 2683 w 3028"/>
                <a:gd name="T33" fmla="*/ 195 h 1961"/>
                <a:gd name="T34" fmla="*/ 2739 w 3028"/>
                <a:gd name="T35" fmla="*/ 244 h 1961"/>
                <a:gd name="T36" fmla="*/ 2784 w 3028"/>
                <a:gd name="T37" fmla="*/ 299 h 1961"/>
                <a:gd name="T38" fmla="*/ 2824 w 3028"/>
                <a:gd name="T39" fmla="*/ 363 h 1961"/>
                <a:gd name="T40" fmla="*/ 2869 w 3028"/>
                <a:gd name="T41" fmla="*/ 437 h 1961"/>
                <a:gd name="T42" fmla="*/ 2911 w 3028"/>
                <a:gd name="T43" fmla="*/ 541 h 1961"/>
                <a:gd name="T44" fmla="*/ 2972 w 3028"/>
                <a:gd name="T45" fmla="*/ 689 h 1961"/>
                <a:gd name="T46" fmla="*/ 3006 w 3028"/>
                <a:gd name="T47" fmla="*/ 792 h 1961"/>
                <a:gd name="T48" fmla="*/ 3025 w 3028"/>
                <a:gd name="T49" fmla="*/ 937 h 1961"/>
                <a:gd name="T50" fmla="*/ 3010 w 3028"/>
                <a:gd name="T51" fmla="*/ 1146 h 1961"/>
                <a:gd name="T52" fmla="*/ 2986 w 3028"/>
                <a:gd name="T53" fmla="*/ 1224 h 1961"/>
                <a:gd name="T54" fmla="*/ 2955 w 3028"/>
                <a:gd name="T55" fmla="*/ 1332 h 1961"/>
                <a:gd name="T56" fmla="*/ 2912 w 3028"/>
                <a:gd name="T57" fmla="*/ 1433 h 1961"/>
                <a:gd name="T58" fmla="*/ 2874 w 3028"/>
                <a:gd name="T59" fmla="*/ 1507 h 1961"/>
                <a:gd name="T60" fmla="*/ 2828 w 3028"/>
                <a:gd name="T61" fmla="*/ 1576 h 1961"/>
                <a:gd name="T62" fmla="*/ 2649 w 3028"/>
                <a:gd name="T63" fmla="*/ 1722 h 1961"/>
                <a:gd name="T64" fmla="*/ 2431 w 3028"/>
                <a:gd name="T65" fmla="*/ 1827 h 1961"/>
                <a:gd name="T66" fmla="*/ 2246 w 3028"/>
                <a:gd name="T67" fmla="*/ 1870 h 1961"/>
                <a:gd name="T68" fmla="*/ 2021 w 3028"/>
                <a:gd name="T69" fmla="*/ 1886 h 1961"/>
                <a:gd name="T70" fmla="*/ 1721 w 3028"/>
                <a:gd name="T71" fmla="*/ 1915 h 1961"/>
                <a:gd name="T72" fmla="*/ 1565 w 3028"/>
                <a:gd name="T73" fmla="*/ 1922 h 1961"/>
                <a:gd name="T74" fmla="*/ 1473 w 3028"/>
                <a:gd name="T75" fmla="*/ 1930 h 1961"/>
                <a:gd name="T76" fmla="*/ 1393 w 3028"/>
                <a:gd name="T77" fmla="*/ 1941 h 1961"/>
                <a:gd name="T78" fmla="*/ 1093 w 3028"/>
                <a:gd name="T79" fmla="*/ 1941 h 1961"/>
                <a:gd name="T80" fmla="*/ 925 w 3028"/>
                <a:gd name="T81" fmla="*/ 1940 h 1961"/>
                <a:gd name="T82" fmla="*/ 798 w 3028"/>
                <a:gd name="T83" fmla="*/ 1924 h 1961"/>
                <a:gd name="T84" fmla="*/ 630 w 3028"/>
                <a:gd name="T85" fmla="*/ 1946 h 1961"/>
                <a:gd name="T86" fmla="*/ 422 w 3028"/>
                <a:gd name="T87" fmla="*/ 1946 h 1961"/>
                <a:gd name="T88" fmla="*/ 231 w 3028"/>
                <a:gd name="T89" fmla="*/ 1910 h 1961"/>
                <a:gd name="T90" fmla="*/ 29 w 3028"/>
                <a:gd name="T91" fmla="*/ 1877 h 1961"/>
                <a:gd name="T92" fmla="*/ 77 w 3028"/>
                <a:gd name="T93" fmla="*/ 1840 h 1961"/>
                <a:gd name="T94" fmla="*/ 233 w 3028"/>
                <a:gd name="T95" fmla="*/ 1782 h 1961"/>
                <a:gd name="T96" fmla="*/ 354 w 3028"/>
                <a:gd name="T97" fmla="*/ 1733 h 1961"/>
                <a:gd name="T98" fmla="*/ 430 w 3028"/>
                <a:gd name="T99" fmla="*/ 1691 h 1961"/>
                <a:gd name="T100" fmla="*/ 481 w 3028"/>
                <a:gd name="T101" fmla="*/ 1665 h 1961"/>
                <a:gd name="T102" fmla="*/ 516 w 3028"/>
                <a:gd name="T103" fmla="*/ 1647 h 1961"/>
                <a:gd name="T104" fmla="*/ 530 w 3028"/>
                <a:gd name="T105" fmla="*/ 1633 h 1961"/>
                <a:gd name="T106" fmla="*/ 749 w 3028"/>
                <a:gd name="T107" fmla="*/ 1576 h 1961"/>
                <a:gd name="T108" fmla="*/ 930 w 3028"/>
                <a:gd name="T109" fmla="*/ 1540 h 1961"/>
                <a:gd name="T110" fmla="*/ 1007 w 3028"/>
                <a:gd name="T111" fmla="*/ 1536 h 1961"/>
                <a:gd name="T112" fmla="*/ 1030 w 3028"/>
                <a:gd name="T113" fmla="*/ 1536 h 1961"/>
                <a:gd name="T114" fmla="*/ 1051 w 3028"/>
                <a:gd name="T115" fmla="*/ 1526 h 1961"/>
                <a:gd name="T116" fmla="*/ 1108 w 3028"/>
                <a:gd name="T117" fmla="*/ 1506 h 1961"/>
                <a:gd name="T118" fmla="*/ 1235 w 3028"/>
                <a:gd name="T119" fmla="*/ 1483 h 1961"/>
                <a:gd name="T120" fmla="*/ 1411 w 3028"/>
                <a:gd name="T121" fmla="*/ 1442 h 1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8" h="1961">
                  <a:moveTo>
                    <a:pt x="1522" y="1306"/>
                  </a:moveTo>
                  <a:lnTo>
                    <a:pt x="1528" y="1301"/>
                  </a:lnTo>
                  <a:lnTo>
                    <a:pt x="1531" y="1295"/>
                  </a:lnTo>
                  <a:lnTo>
                    <a:pt x="1536" y="1289"/>
                  </a:lnTo>
                  <a:lnTo>
                    <a:pt x="1539" y="1282"/>
                  </a:lnTo>
                  <a:lnTo>
                    <a:pt x="1540" y="1275"/>
                  </a:lnTo>
                  <a:lnTo>
                    <a:pt x="1542" y="1266"/>
                  </a:lnTo>
                  <a:lnTo>
                    <a:pt x="1543" y="1259"/>
                  </a:lnTo>
                  <a:lnTo>
                    <a:pt x="1544" y="1252"/>
                  </a:lnTo>
                  <a:lnTo>
                    <a:pt x="1547" y="1244"/>
                  </a:lnTo>
                  <a:lnTo>
                    <a:pt x="1548" y="1237"/>
                  </a:lnTo>
                  <a:lnTo>
                    <a:pt x="1554" y="1220"/>
                  </a:lnTo>
                  <a:lnTo>
                    <a:pt x="1560" y="1203"/>
                  </a:lnTo>
                  <a:lnTo>
                    <a:pt x="1566" y="1185"/>
                  </a:lnTo>
                  <a:lnTo>
                    <a:pt x="1573" y="1170"/>
                  </a:lnTo>
                  <a:lnTo>
                    <a:pt x="1579" y="1153"/>
                  </a:lnTo>
                  <a:lnTo>
                    <a:pt x="1585" y="1137"/>
                  </a:lnTo>
                  <a:lnTo>
                    <a:pt x="1591" y="1120"/>
                  </a:lnTo>
                  <a:lnTo>
                    <a:pt x="1597" y="1102"/>
                  </a:lnTo>
                  <a:lnTo>
                    <a:pt x="1600" y="1086"/>
                  </a:lnTo>
                  <a:lnTo>
                    <a:pt x="1604" y="1066"/>
                  </a:lnTo>
                  <a:lnTo>
                    <a:pt x="1604" y="1061"/>
                  </a:lnTo>
                  <a:lnTo>
                    <a:pt x="1606" y="1055"/>
                  </a:lnTo>
                  <a:lnTo>
                    <a:pt x="1609" y="1047"/>
                  </a:lnTo>
                  <a:lnTo>
                    <a:pt x="1610" y="1043"/>
                  </a:lnTo>
                  <a:lnTo>
                    <a:pt x="1612" y="1036"/>
                  </a:lnTo>
                  <a:lnTo>
                    <a:pt x="1615" y="1030"/>
                  </a:lnTo>
                  <a:lnTo>
                    <a:pt x="1617" y="1024"/>
                  </a:lnTo>
                  <a:lnTo>
                    <a:pt x="1619" y="1018"/>
                  </a:lnTo>
                  <a:lnTo>
                    <a:pt x="1623" y="1012"/>
                  </a:lnTo>
                  <a:lnTo>
                    <a:pt x="1624" y="1006"/>
                  </a:lnTo>
                  <a:lnTo>
                    <a:pt x="1627" y="1002"/>
                  </a:lnTo>
                  <a:lnTo>
                    <a:pt x="1628" y="997"/>
                  </a:lnTo>
                  <a:lnTo>
                    <a:pt x="1628" y="994"/>
                  </a:lnTo>
                  <a:lnTo>
                    <a:pt x="1628" y="989"/>
                  </a:lnTo>
                  <a:lnTo>
                    <a:pt x="1629" y="986"/>
                  </a:lnTo>
                  <a:lnTo>
                    <a:pt x="1630" y="981"/>
                  </a:lnTo>
                  <a:lnTo>
                    <a:pt x="1631" y="977"/>
                  </a:lnTo>
                  <a:lnTo>
                    <a:pt x="1633" y="974"/>
                  </a:lnTo>
                  <a:lnTo>
                    <a:pt x="1633" y="970"/>
                  </a:lnTo>
                  <a:lnTo>
                    <a:pt x="1635" y="968"/>
                  </a:lnTo>
                  <a:lnTo>
                    <a:pt x="1663" y="915"/>
                  </a:lnTo>
                  <a:lnTo>
                    <a:pt x="1692" y="864"/>
                  </a:lnTo>
                  <a:lnTo>
                    <a:pt x="1722" y="812"/>
                  </a:lnTo>
                  <a:lnTo>
                    <a:pt x="1754" y="762"/>
                  </a:lnTo>
                  <a:lnTo>
                    <a:pt x="1788" y="714"/>
                  </a:lnTo>
                  <a:lnTo>
                    <a:pt x="1825" y="668"/>
                  </a:lnTo>
                  <a:lnTo>
                    <a:pt x="1867" y="626"/>
                  </a:lnTo>
                  <a:lnTo>
                    <a:pt x="1911" y="588"/>
                  </a:lnTo>
                  <a:lnTo>
                    <a:pt x="1960" y="554"/>
                  </a:lnTo>
                  <a:lnTo>
                    <a:pt x="2014" y="526"/>
                  </a:lnTo>
                  <a:lnTo>
                    <a:pt x="2024" y="521"/>
                  </a:lnTo>
                  <a:lnTo>
                    <a:pt x="2032" y="513"/>
                  </a:lnTo>
                  <a:lnTo>
                    <a:pt x="2039" y="505"/>
                  </a:lnTo>
                  <a:lnTo>
                    <a:pt x="2045" y="495"/>
                  </a:lnTo>
                  <a:lnTo>
                    <a:pt x="2052" y="485"/>
                  </a:lnTo>
                  <a:lnTo>
                    <a:pt x="2057" y="474"/>
                  </a:lnTo>
                  <a:lnTo>
                    <a:pt x="2063" y="463"/>
                  </a:lnTo>
                  <a:lnTo>
                    <a:pt x="2069" y="452"/>
                  </a:lnTo>
                  <a:lnTo>
                    <a:pt x="2076" y="442"/>
                  </a:lnTo>
                  <a:lnTo>
                    <a:pt x="2083" y="432"/>
                  </a:lnTo>
                  <a:lnTo>
                    <a:pt x="2092" y="423"/>
                  </a:lnTo>
                  <a:lnTo>
                    <a:pt x="2102" y="414"/>
                  </a:lnTo>
                  <a:lnTo>
                    <a:pt x="2113" y="406"/>
                  </a:lnTo>
                  <a:lnTo>
                    <a:pt x="2123" y="399"/>
                  </a:lnTo>
                  <a:lnTo>
                    <a:pt x="2134" y="393"/>
                  </a:lnTo>
                  <a:lnTo>
                    <a:pt x="2145" y="387"/>
                  </a:lnTo>
                  <a:lnTo>
                    <a:pt x="2156" y="380"/>
                  </a:lnTo>
                  <a:lnTo>
                    <a:pt x="2167" y="374"/>
                  </a:lnTo>
                  <a:lnTo>
                    <a:pt x="2176" y="368"/>
                  </a:lnTo>
                  <a:lnTo>
                    <a:pt x="2187" y="360"/>
                  </a:lnTo>
                  <a:lnTo>
                    <a:pt x="2211" y="337"/>
                  </a:lnTo>
                  <a:lnTo>
                    <a:pt x="2234" y="314"/>
                  </a:lnTo>
                  <a:lnTo>
                    <a:pt x="2256" y="291"/>
                  </a:lnTo>
                  <a:lnTo>
                    <a:pt x="2276" y="264"/>
                  </a:lnTo>
                  <a:lnTo>
                    <a:pt x="2295" y="238"/>
                  </a:lnTo>
                  <a:lnTo>
                    <a:pt x="2314" y="212"/>
                  </a:lnTo>
                  <a:lnTo>
                    <a:pt x="2332" y="184"/>
                  </a:lnTo>
                  <a:lnTo>
                    <a:pt x="2351" y="156"/>
                  </a:lnTo>
                  <a:lnTo>
                    <a:pt x="2369" y="128"/>
                  </a:lnTo>
                  <a:lnTo>
                    <a:pt x="2389" y="99"/>
                  </a:lnTo>
                  <a:lnTo>
                    <a:pt x="2392" y="93"/>
                  </a:lnTo>
                  <a:lnTo>
                    <a:pt x="2394" y="88"/>
                  </a:lnTo>
                  <a:lnTo>
                    <a:pt x="2394" y="82"/>
                  </a:lnTo>
                  <a:lnTo>
                    <a:pt x="2392" y="78"/>
                  </a:lnTo>
                  <a:lnTo>
                    <a:pt x="2390" y="72"/>
                  </a:lnTo>
                  <a:lnTo>
                    <a:pt x="2388" y="67"/>
                  </a:lnTo>
                  <a:lnTo>
                    <a:pt x="2383" y="62"/>
                  </a:lnTo>
                  <a:lnTo>
                    <a:pt x="2378" y="59"/>
                  </a:lnTo>
                  <a:lnTo>
                    <a:pt x="2373" y="54"/>
                  </a:lnTo>
                  <a:lnTo>
                    <a:pt x="2366" y="51"/>
                  </a:lnTo>
                  <a:lnTo>
                    <a:pt x="2357" y="38"/>
                  </a:lnTo>
                  <a:lnTo>
                    <a:pt x="2366" y="34"/>
                  </a:lnTo>
                  <a:lnTo>
                    <a:pt x="2376" y="29"/>
                  </a:lnTo>
                  <a:lnTo>
                    <a:pt x="2384" y="23"/>
                  </a:lnTo>
                  <a:lnTo>
                    <a:pt x="2394" y="16"/>
                  </a:lnTo>
                  <a:lnTo>
                    <a:pt x="2404" y="11"/>
                  </a:lnTo>
                  <a:lnTo>
                    <a:pt x="2413" y="6"/>
                  </a:lnTo>
                  <a:lnTo>
                    <a:pt x="2423" y="1"/>
                  </a:lnTo>
                  <a:lnTo>
                    <a:pt x="2433" y="0"/>
                  </a:lnTo>
                  <a:lnTo>
                    <a:pt x="2444" y="0"/>
                  </a:lnTo>
                  <a:lnTo>
                    <a:pt x="2457" y="1"/>
                  </a:lnTo>
                  <a:lnTo>
                    <a:pt x="2479" y="9"/>
                  </a:lnTo>
                  <a:lnTo>
                    <a:pt x="2501" y="18"/>
                  </a:lnTo>
                  <a:lnTo>
                    <a:pt x="2520" y="29"/>
                  </a:lnTo>
                  <a:lnTo>
                    <a:pt x="2539" y="43"/>
                  </a:lnTo>
                  <a:lnTo>
                    <a:pt x="2555" y="57"/>
                  </a:lnTo>
                  <a:lnTo>
                    <a:pt x="2572" y="74"/>
                  </a:lnTo>
                  <a:lnTo>
                    <a:pt x="2588" y="91"/>
                  </a:lnTo>
                  <a:lnTo>
                    <a:pt x="2602" y="109"/>
                  </a:lnTo>
                  <a:lnTo>
                    <a:pt x="2615" y="129"/>
                  </a:lnTo>
                  <a:lnTo>
                    <a:pt x="2629" y="149"/>
                  </a:lnTo>
                  <a:lnTo>
                    <a:pt x="2635" y="157"/>
                  </a:lnTo>
                  <a:lnTo>
                    <a:pt x="2642" y="166"/>
                  </a:lnTo>
                  <a:lnTo>
                    <a:pt x="2649" y="172"/>
                  </a:lnTo>
                  <a:lnTo>
                    <a:pt x="2658" y="179"/>
                  </a:lnTo>
                  <a:lnTo>
                    <a:pt x="2666" y="185"/>
                  </a:lnTo>
                  <a:lnTo>
                    <a:pt x="2674" y="189"/>
                  </a:lnTo>
                  <a:lnTo>
                    <a:pt x="2683" y="195"/>
                  </a:lnTo>
                  <a:lnTo>
                    <a:pt x="2691" y="201"/>
                  </a:lnTo>
                  <a:lnTo>
                    <a:pt x="2701" y="207"/>
                  </a:lnTo>
                  <a:lnTo>
                    <a:pt x="2709" y="213"/>
                  </a:lnTo>
                  <a:lnTo>
                    <a:pt x="2717" y="220"/>
                  </a:lnTo>
                  <a:lnTo>
                    <a:pt x="2724" y="228"/>
                  </a:lnTo>
                  <a:lnTo>
                    <a:pt x="2731" y="236"/>
                  </a:lnTo>
                  <a:lnTo>
                    <a:pt x="2739" y="244"/>
                  </a:lnTo>
                  <a:lnTo>
                    <a:pt x="2745" y="251"/>
                  </a:lnTo>
                  <a:lnTo>
                    <a:pt x="2750" y="260"/>
                  </a:lnTo>
                  <a:lnTo>
                    <a:pt x="2756" y="268"/>
                  </a:lnTo>
                  <a:lnTo>
                    <a:pt x="2762" y="276"/>
                  </a:lnTo>
                  <a:lnTo>
                    <a:pt x="2770" y="284"/>
                  </a:lnTo>
                  <a:lnTo>
                    <a:pt x="2775" y="292"/>
                  </a:lnTo>
                  <a:lnTo>
                    <a:pt x="2784" y="299"/>
                  </a:lnTo>
                  <a:lnTo>
                    <a:pt x="2790" y="307"/>
                  </a:lnTo>
                  <a:lnTo>
                    <a:pt x="2797" y="317"/>
                  </a:lnTo>
                  <a:lnTo>
                    <a:pt x="2802" y="325"/>
                  </a:lnTo>
                  <a:lnTo>
                    <a:pt x="2808" y="335"/>
                  </a:lnTo>
                  <a:lnTo>
                    <a:pt x="2812" y="344"/>
                  </a:lnTo>
                  <a:lnTo>
                    <a:pt x="2818" y="353"/>
                  </a:lnTo>
                  <a:lnTo>
                    <a:pt x="2824" y="363"/>
                  </a:lnTo>
                  <a:lnTo>
                    <a:pt x="2829" y="372"/>
                  </a:lnTo>
                  <a:lnTo>
                    <a:pt x="2836" y="382"/>
                  </a:lnTo>
                  <a:lnTo>
                    <a:pt x="2843" y="393"/>
                  </a:lnTo>
                  <a:lnTo>
                    <a:pt x="2849" y="404"/>
                  </a:lnTo>
                  <a:lnTo>
                    <a:pt x="2856" y="416"/>
                  </a:lnTo>
                  <a:lnTo>
                    <a:pt x="2863" y="426"/>
                  </a:lnTo>
                  <a:lnTo>
                    <a:pt x="2869" y="437"/>
                  </a:lnTo>
                  <a:lnTo>
                    <a:pt x="2875" y="449"/>
                  </a:lnTo>
                  <a:lnTo>
                    <a:pt x="2881" y="460"/>
                  </a:lnTo>
                  <a:lnTo>
                    <a:pt x="2887" y="472"/>
                  </a:lnTo>
                  <a:lnTo>
                    <a:pt x="2891" y="483"/>
                  </a:lnTo>
                  <a:lnTo>
                    <a:pt x="2896" y="497"/>
                  </a:lnTo>
                  <a:lnTo>
                    <a:pt x="2903" y="518"/>
                  </a:lnTo>
                  <a:lnTo>
                    <a:pt x="2911" y="541"/>
                  </a:lnTo>
                  <a:lnTo>
                    <a:pt x="2919" y="562"/>
                  </a:lnTo>
                  <a:lnTo>
                    <a:pt x="2929" y="583"/>
                  </a:lnTo>
                  <a:lnTo>
                    <a:pt x="2937" y="605"/>
                  </a:lnTo>
                  <a:lnTo>
                    <a:pt x="2946" y="626"/>
                  </a:lnTo>
                  <a:lnTo>
                    <a:pt x="2955" y="646"/>
                  </a:lnTo>
                  <a:lnTo>
                    <a:pt x="2963" y="669"/>
                  </a:lnTo>
                  <a:lnTo>
                    <a:pt x="2972" y="689"/>
                  </a:lnTo>
                  <a:lnTo>
                    <a:pt x="2980" y="711"/>
                  </a:lnTo>
                  <a:lnTo>
                    <a:pt x="2985" y="725"/>
                  </a:lnTo>
                  <a:lnTo>
                    <a:pt x="2990" y="738"/>
                  </a:lnTo>
                  <a:lnTo>
                    <a:pt x="2994" y="752"/>
                  </a:lnTo>
                  <a:lnTo>
                    <a:pt x="2998" y="764"/>
                  </a:lnTo>
                  <a:lnTo>
                    <a:pt x="3001" y="779"/>
                  </a:lnTo>
                  <a:lnTo>
                    <a:pt x="3006" y="792"/>
                  </a:lnTo>
                  <a:lnTo>
                    <a:pt x="3009" y="806"/>
                  </a:lnTo>
                  <a:lnTo>
                    <a:pt x="3011" y="819"/>
                  </a:lnTo>
                  <a:lnTo>
                    <a:pt x="3015" y="833"/>
                  </a:lnTo>
                  <a:lnTo>
                    <a:pt x="3016" y="846"/>
                  </a:lnTo>
                  <a:lnTo>
                    <a:pt x="3020" y="876"/>
                  </a:lnTo>
                  <a:lnTo>
                    <a:pt x="3023" y="907"/>
                  </a:lnTo>
                  <a:lnTo>
                    <a:pt x="3025" y="937"/>
                  </a:lnTo>
                  <a:lnTo>
                    <a:pt x="3028" y="967"/>
                  </a:lnTo>
                  <a:lnTo>
                    <a:pt x="3028" y="996"/>
                  </a:lnTo>
                  <a:lnTo>
                    <a:pt x="3026" y="1026"/>
                  </a:lnTo>
                  <a:lnTo>
                    <a:pt x="3025" y="1056"/>
                  </a:lnTo>
                  <a:lnTo>
                    <a:pt x="3022" y="1086"/>
                  </a:lnTo>
                  <a:lnTo>
                    <a:pt x="3017" y="1116"/>
                  </a:lnTo>
                  <a:lnTo>
                    <a:pt x="3010" y="1146"/>
                  </a:lnTo>
                  <a:lnTo>
                    <a:pt x="3006" y="1157"/>
                  </a:lnTo>
                  <a:lnTo>
                    <a:pt x="3003" y="1169"/>
                  </a:lnTo>
                  <a:lnTo>
                    <a:pt x="3000" y="1180"/>
                  </a:lnTo>
                  <a:lnTo>
                    <a:pt x="2997" y="1191"/>
                  </a:lnTo>
                  <a:lnTo>
                    <a:pt x="2994" y="1202"/>
                  </a:lnTo>
                  <a:lnTo>
                    <a:pt x="2991" y="1213"/>
                  </a:lnTo>
                  <a:lnTo>
                    <a:pt x="2986" y="1224"/>
                  </a:lnTo>
                  <a:lnTo>
                    <a:pt x="2984" y="1235"/>
                  </a:lnTo>
                  <a:lnTo>
                    <a:pt x="2980" y="1246"/>
                  </a:lnTo>
                  <a:lnTo>
                    <a:pt x="2976" y="1257"/>
                  </a:lnTo>
                  <a:lnTo>
                    <a:pt x="2969" y="1279"/>
                  </a:lnTo>
                  <a:lnTo>
                    <a:pt x="2963" y="1299"/>
                  </a:lnTo>
                  <a:lnTo>
                    <a:pt x="2959" y="1316"/>
                  </a:lnTo>
                  <a:lnTo>
                    <a:pt x="2955" y="1332"/>
                  </a:lnTo>
                  <a:lnTo>
                    <a:pt x="2950" y="1345"/>
                  </a:lnTo>
                  <a:lnTo>
                    <a:pt x="2946" y="1358"/>
                  </a:lnTo>
                  <a:lnTo>
                    <a:pt x="2940" y="1373"/>
                  </a:lnTo>
                  <a:lnTo>
                    <a:pt x="2934" y="1389"/>
                  </a:lnTo>
                  <a:lnTo>
                    <a:pt x="2925" y="1406"/>
                  </a:lnTo>
                  <a:lnTo>
                    <a:pt x="2915" y="1426"/>
                  </a:lnTo>
                  <a:lnTo>
                    <a:pt x="2912" y="1433"/>
                  </a:lnTo>
                  <a:lnTo>
                    <a:pt x="2907" y="1440"/>
                  </a:lnTo>
                  <a:lnTo>
                    <a:pt x="2903" y="1451"/>
                  </a:lnTo>
                  <a:lnTo>
                    <a:pt x="2897" y="1462"/>
                  </a:lnTo>
                  <a:lnTo>
                    <a:pt x="2890" y="1473"/>
                  </a:lnTo>
                  <a:lnTo>
                    <a:pt x="2885" y="1485"/>
                  </a:lnTo>
                  <a:lnTo>
                    <a:pt x="2879" y="1496"/>
                  </a:lnTo>
                  <a:lnTo>
                    <a:pt x="2874" y="1507"/>
                  </a:lnTo>
                  <a:lnTo>
                    <a:pt x="2871" y="1515"/>
                  </a:lnTo>
                  <a:lnTo>
                    <a:pt x="2867" y="1521"/>
                  </a:lnTo>
                  <a:lnTo>
                    <a:pt x="2863" y="1527"/>
                  </a:lnTo>
                  <a:lnTo>
                    <a:pt x="2859" y="1535"/>
                  </a:lnTo>
                  <a:lnTo>
                    <a:pt x="2852" y="1546"/>
                  </a:lnTo>
                  <a:lnTo>
                    <a:pt x="2841" y="1560"/>
                  </a:lnTo>
                  <a:lnTo>
                    <a:pt x="2828" y="1576"/>
                  </a:lnTo>
                  <a:lnTo>
                    <a:pt x="2811" y="1594"/>
                  </a:lnTo>
                  <a:lnTo>
                    <a:pt x="2791" y="1614"/>
                  </a:lnTo>
                  <a:lnTo>
                    <a:pt x="2767" y="1635"/>
                  </a:lnTo>
                  <a:lnTo>
                    <a:pt x="2740" y="1658"/>
                  </a:lnTo>
                  <a:lnTo>
                    <a:pt x="2709" y="1682"/>
                  </a:lnTo>
                  <a:lnTo>
                    <a:pt x="2678" y="1703"/>
                  </a:lnTo>
                  <a:lnTo>
                    <a:pt x="2649" y="1722"/>
                  </a:lnTo>
                  <a:lnTo>
                    <a:pt x="2620" y="1741"/>
                  </a:lnTo>
                  <a:lnTo>
                    <a:pt x="2589" y="1759"/>
                  </a:lnTo>
                  <a:lnTo>
                    <a:pt x="2559" y="1776"/>
                  </a:lnTo>
                  <a:lnTo>
                    <a:pt x="2528" y="1791"/>
                  </a:lnTo>
                  <a:lnTo>
                    <a:pt x="2496" y="1804"/>
                  </a:lnTo>
                  <a:lnTo>
                    <a:pt x="2464" y="1817"/>
                  </a:lnTo>
                  <a:lnTo>
                    <a:pt x="2431" y="1827"/>
                  </a:lnTo>
                  <a:lnTo>
                    <a:pt x="2396" y="1836"/>
                  </a:lnTo>
                  <a:lnTo>
                    <a:pt x="2370" y="1841"/>
                  </a:lnTo>
                  <a:lnTo>
                    <a:pt x="2345" y="1848"/>
                  </a:lnTo>
                  <a:lnTo>
                    <a:pt x="2320" y="1853"/>
                  </a:lnTo>
                  <a:lnTo>
                    <a:pt x="2296" y="1860"/>
                  </a:lnTo>
                  <a:lnTo>
                    <a:pt x="2271" y="1865"/>
                  </a:lnTo>
                  <a:lnTo>
                    <a:pt x="2246" y="1870"/>
                  </a:lnTo>
                  <a:lnTo>
                    <a:pt x="2221" y="1874"/>
                  </a:lnTo>
                  <a:lnTo>
                    <a:pt x="2196" y="1878"/>
                  </a:lnTo>
                  <a:lnTo>
                    <a:pt x="2171" y="1880"/>
                  </a:lnTo>
                  <a:lnTo>
                    <a:pt x="2146" y="1883"/>
                  </a:lnTo>
                  <a:lnTo>
                    <a:pt x="2105" y="1884"/>
                  </a:lnTo>
                  <a:lnTo>
                    <a:pt x="2063" y="1885"/>
                  </a:lnTo>
                  <a:lnTo>
                    <a:pt x="2021" y="1886"/>
                  </a:lnTo>
                  <a:lnTo>
                    <a:pt x="1980" y="1888"/>
                  </a:lnTo>
                  <a:lnTo>
                    <a:pt x="1936" y="1888"/>
                  </a:lnTo>
                  <a:lnTo>
                    <a:pt x="1894" y="1891"/>
                  </a:lnTo>
                  <a:lnTo>
                    <a:pt x="1851" y="1895"/>
                  </a:lnTo>
                  <a:lnTo>
                    <a:pt x="1807" y="1899"/>
                  </a:lnTo>
                  <a:lnTo>
                    <a:pt x="1763" y="1907"/>
                  </a:lnTo>
                  <a:lnTo>
                    <a:pt x="1721" y="1915"/>
                  </a:lnTo>
                  <a:lnTo>
                    <a:pt x="1698" y="1920"/>
                  </a:lnTo>
                  <a:lnTo>
                    <a:pt x="1677" y="1923"/>
                  </a:lnTo>
                  <a:lnTo>
                    <a:pt x="1654" y="1923"/>
                  </a:lnTo>
                  <a:lnTo>
                    <a:pt x="1633" y="1923"/>
                  </a:lnTo>
                  <a:lnTo>
                    <a:pt x="1609" y="1923"/>
                  </a:lnTo>
                  <a:lnTo>
                    <a:pt x="1587" y="1922"/>
                  </a:lnTo>
                  <a:lnTo>
                    <a:pt x="1565" y="1922"/>
                  </a:lnTo>
                  <a:lnTo>
                    <a:pt x="1542" y="1922"/>
                  </a:lnTo>
                  <a:lnTo>
                    <a:pt x="1521" y="1923"/>
                  </a:lnTo>
                  <a:lnTo>
                    <a:pt x="1497" y="1926"/>
                  </a:lnTo>
                  <a:lnTo>
                    <a:pt x="1491" y="1927"/>
                  </a:lnTo>
                  <a:lnTo>
                    <a:pt x="1485" y="1928"/>
                  </a:lnTo>
                  <a:lnTo>
                    <a:pt x="1479" y="1930"/>
                  </a:lnTo>
                  <a:lnTo>
                    <a:pt x="1473" y="1930"/>
                  </a:lnTo>
                  <a:lnTo>
                    <a:pt x="1466" y="1933"/>
                  </a:lnTo>
                  <a:lnTo>
                    <a:pt x="1460" y="1934"/>
                  </a:lnTo>
                  <a:lnTo>
                    <a:pt x="1454" y="1935"/>
                  </a:lnTo>
                  <a:lnTo>
                    <a:pt x="1448" y="1938"/>
                  </a:lnTo>
                  <a:lnTo>
                    <a:pt x="1442" y="1939"/>
                  </a:lnTo>
                  <a:lnTo>
                    <a:pt x="1436" y="1939"/>
                  </a:lnTo>
                  <a:lnTo>
                    <a:pt x="1393" y="1941"/>
                  </a:lnTo>
                  <a:lnTo>
                    <a:pt x="1349" y="1942"/>
                  </a:lnTo>
                  <a:lnTo>
                    <a:pt x="1308" y="1943"/>
                  </a:lnTo>
                  <a:lnTo>
                    <a:pt x="1265" y="1943"/>
                  </a:lnTo>
                  <a:lnTo>
                    <a:pt x="1221" y="1943"/>
                  </a:lnTo>
                  <a:lnTo>
                    <a:pt x="1178" y="1943"/>
                  </a:lnTo>
                  <a:lnTo>
                    <a:pt x="1135" y="1942"/>
                  </a:lnTo>
                  <a:lnTo>
                    <a:pt x="1093" y="1941"/>
                  </a:lnTo>
                  <a:lnTo>
                    <a:pt x="1049" y="1941"/>
                  </a:lnTo>
                  <a:lnTo>
                    <a:pt x="1007" y="1941"/>
                  </a:lnTo>
                  <a:lnTo>
                    <a:pt x="991" y="1941"/>
                  </a:lnTo>
                  <a:lnTo>
                    <a:pt x="975" y="1941"/>
                  </a:lnTo>
                  <a:lnTo>
                    <a:pt x="958" y="1941"/>
                  </a:lnTo>
                  <a:lnTo>
                    <a:pt x="942" y="1941"/>
                  </a:lnTo>
                  <a:lnTo>
                    <a:pt x="925" y="1940"/>
                  </a:lnTo>
                  <a:lnTo>
                    <a:pt x="909" y="1939"/>
                  </a:lnTo>
                  <a:lnTo>
                    <a:pt x="893" y="1939"/>
                  </a:lnTo>
                  <a:lnTo>
                    <a:pt x="875" y="1936"/>
                  </a:lnTo>
                  <a:lnTo>
                    <a:pt x="858" y="1934"/>
                  </a:lnTo>
                  <a:lnTo>
                    <a:pt x="840" y="1930"/>
                  </a:lnTo>
                  <a:lnTo>
                    <a:pt x="820" y="1927"/>
                  </a:lnTo>
                  <a:lnTo>
                    <a:pt x="798" y="1924"/>
                  </a:lnTo>
                  <a:lnTo>
                    <a:pt x="775" y="1922"/>
                  </a:lnTo>
                  <a:lnTo>
                    <a:pt x="751" y="1921"/>
                  </a:lnTo>
                  <a:lnTo>
                    <a:pt x="727" y="1922"/>
                  </a:lnTo>
                  <a:lnTo>
                    <a:pt x="704" y="1924"/>
                  </a:lnTo>
                  <a:lnTo>
                    <a:pt x="679" y="1929"/>
                  </a:lnTo>
                  <a:lnTo>
                    <a:pt x="655" y="1936"/>
                  </a:lnTo>
                  <a:lnTo>
                    <a:pt x="630" y="1946"/>
                  </a:lnTo>
                  <a:lnTo>
                    <a:pt x="606" y="1960"/>
                  </a:lnTo>
                  <a:lnTo>
                    <a:pt x="595" y="1961"/>
                  </a:lnTo>
                  <a:lnTo>
                    <a:pt x="573" y="1961"/>
                  </a:lnTo>
                  <a:lnTo>
                    <a:pt x="541" y="1959"/>
                  </a:lnTo>
                  <a:lnTo>
                    <a:pt x="503" y="1954"/>
                  </a:lnTo>
                  <a:lnTo>
                    <a:pt x="462" y="1949"/>
                  </a:lnTo>
                  <a:lnTo>
                    <a:pt x="422" y="1946"/>
                  </a:lnTo>
                  <a:lnTo>
                    <a:pt x="385" y="1940"/>
                  </a:lnTo>
                  <a:lnTo>
                    <a:pt x="353" y="1935"/>
                  </a:lnTo>
                  <a:lnTo>
                    <a:pt x="329" y="1932"/>
                  </a:lnTo>
                  <a:lnTo>
                    <a:pt x="317" y="1929"/>
                  </a:lnTo>
                  <a:lnTo>
                    <a:pt x="289" y="1922"/>
                  </a:lnTo>
                  <a:lnTo>
                    <a:pt x="260" y="1915"/>
                  </a:lnTo>
                  <a:lnTo>
                    <a:pt x="231" y="1910"/>
                  </a:lnTo>
                  <a:lnTo>
                    <a:pt x="203" y="1905"/>
                  </a:lnTo>
                  <a:lnTo>
                    <a:pt x="176" y="1901"/>
                  </a:lnTo>
                  <a:lnTo>
                    <a:pt x="146" y="1896"/>
                  </a:lnTo>
                  <a:lnTo>
                    <a:pt x="117" y="1892"/>
                  </a:lnTo>
                  <a:lnTo>
                    <a:pt x="89" y="1888"/>
                  </a:lnTo>
                  <a:lnTo>
                    <a:pt x="60" y="1882"/>
                  </a:lnTo>
                  <a:lnTo>
                    <a:pt x="29" y="1877"/>
                  </a:lnTo>
                  <a:lnTo>
                    <a:pt x="9" y="1870"/>
                  </a:lnTo>
                  <a:lnTo>
                    <a:pt x="0" y="1864"/>
                  </a:lnTo>
                  <a:lnTo>
                    <a:pt x="2" y="1860"/>
                  </a:lnTo>
                  <a:lnTo>
                    <a:pt x="13" y="1855"/>
                  </a:lnTo>
                  <a:lnTo>
                    <a:pt x="29" y="1851"/>
                  </a:lnTo>
                  <a:lnTo>
                    <a:pt x="52" y="1845"/>
                  </a:lnTo>
                  <a:lnTo>
                    <a:pt x="77" y="1840"/>
                  </a:lnTo>
                  <a:lnTo>
                    <a:pt x="103" y="1834"/>
                  </a:lnTo>
                  <a:lnTo>
                    <a:pt x="129" y="1826"/>
                  </a:lnTo>
                  <a:lnTo>
                    <a:pt x="152" y="1816"/>
                  </a:lnTo>
                  <a:lnTo>
                    <a:pt x="172" y="1805"/>
                  </a:lnTo>
                  <a:lnTo>
                    <a:pt x="192" y="1796"/>
                  </a:lnTo>
                  <a:lnTo>
                    <a:pt x="212" y="1788"/>
                  </a:lnTo>
                  <a:lnTo>
                    <a:pt x="233" y="1782"/>
                  </a:lnTo>
                  <a:lnTo>
                    <a:pt x="252" y="1776"/>
                  </a:lnTo>
                  <a:lnTo>
                    <a:pt x="272" y="1770"/>
                  </a:lnTo>
                  <a:lnTo>
                    <a:pt x="291" y="1765"/>
                  </a:lnTo>
                  <a:lnTo>
                    <a:pt x="309" y="1757"/>
                  </a:lnTo>
                  <a:lnTo>
                    <a:pt x="327" y="1749"/>
                  </a:lnTo>
                  <a:lnTo>
                    <a:pt x="343" y="1740"/>
                  </a:lnTo>
                  <a:lnTo>
                    <a:pt x="354" y="1733"/>
                  </a:lnTo>
                  <a:lnTo>
                    <a:pt x="365" y="1726"/>
                  </a:lnTo>
                  <a:lnTo>
                    <a:pt x="375" y="1720"/>
                  </a:lnTo>
                  <a:lnTo>
                    <a:pt x="386" y="1714"/>
                  </a:lnTo>
                  <a:lnTo>
                    <a:pt x="397" y="1708"/>
                  </a:lnTo>
                  <a:lnTo>
                    <a:pt x="409" y="1702"/>
                  </a:lnTo>
                  <a:lnTo>
                    <a:pt x="419" y="1696"/>
                  </a:lnTo>
                  <a:lnTo>
                    <a:pt x="430" y="1691"/>
                  </a:lnTo>
                  <a:lnTo>
                    <a:pt x="442" y="1684"/>
                  </a:lnTo>
                  <a:lnTo>
                    <a:pt x="453" y="1679"/>
                  </a:lnTo>
                  <a:lnTo>
                    <a:pt x="457" y="1676"/>
                  </a:lnTo>
                  <a:lnTo>
                    <a:pt x="465" y="1673"/>
                  </a:lnTo>
                  <a:lnTo>
                    <a:pt x="471" y="1671"/>
                  </a:lnTo>
                  <a:lnTo>
                    <a:pt x="475" y="1667"/>
                  </a:lnTo>
                  <a:lnTo>
                    <a:pt x="481" y="1665"/>
                  </a:lnTo>
                  <a:lnTo>
                    <a:pt x="487" y="1663"/>
                  </a:lnTo>
                  <a:lnTo>
                    <a:pt x="493" y="1660"/>
                  </a:lnTo>
                  <a:lnTo>
                    <a:pt x="499" y="1657"/>
                  </a:lnTo>
                  <a:lnTo>
                    <a:pt x="505" y="1654"/>
                  </a:lnTo>
                  <a:lnTo>
                    <a:pt x="511" y="1651"/>
                  </a:lnTo>
                  <a:lnTo>
                    <a:pt x="513" y="1648"/>
                  </a:lnTo>
                  <a:lnTo>
                    <a:pt x="516" y="1647"/>
                  </a:lnTo>
                  <a:lnTo>
                    <a:pt x="517" y="1645"/>
                  </a:lnTo>
                  <a:lnTo>
                    <a:pt x="519" y="1644"/>
                  </a:lnTo>
                  <a:lnTo>
                    <a:pt x="522" y="1641"/>
                  </a:lnTo>
                  <a:lnTo>
                    <a:pt x="524" y="1639"/>
                  </a:lnTo>
                  <a:lnTo>
                    <a:pt x="525" y="1638"/>
                  </a:lnTo>
                  <a:lnTo>
                    <a:pt x="528" y="1635"/>
                  </a:lnTo>
                  <a:lnTo>
                    <a:pt x="530" y="1633"/>
                  </a:lnTo>
                  <a:lnTo>
                    <a:pt x="532" y="1633"/>
                  </a:lnTo>
                  <a:lnTo>
                    <a:pt x="567" y="1621"/>
                  </a:lnTo>
                  <a:lnTo>
                    <a:pt x="604" y="1609"/>
                  </a:lnTo>
                  <a:lnTo>
                    <a:pt x="639" y="1601"/>
                  </a:lnTo>
                  <a:lnTo>
                    <a:pt x="675" y="1591"/>
                  </a:lnTo>
                  <a:lnTo>
                    <a:pt x="712" y="1583"/>
                  </a:lnTo>
                  <a:lnTo>
                    <a:pt x="749" y="1576"/>
                  </a:lnTo>
                  <a:lnTo>
                    <a:pt x="786" y="1567"/>
                  </a:lnTo>
                  <a:lnTo>
                    <a:pt x="823" y="1560"/>
                  </a:lnTo>
                  <a:lnTo>
                    <a:pt x="859" y="1552"/>
                  </a:lnTo>
                  <a:lnTo>
                    <a:pt x="898" y="1544"/>
                  </a:lnTo>
                  <a:lnTo>
                    <a:pt x="908" y="1541"/>
                  </a:lnTo>
                  <a:lnTo>
                    <a:pt x="919" y="1540"/>
                  </a:lnTo>
                  <a:lnTo>
                    <a:pt x="930" y="1540"/>
                  </a:lnTo>
                  <a:lnTo>
                    <a:pt x="940" y="1540"/>
                  </a:lnTo>
                  <a:lnTo>
                    <a:pt x="952" y="1540"/>
                  </a:lnTo>
                  <a:lnTo>
                    <a:pt x="963" y="1540"/>
                  </a:lnTo>
                  <a:lnTo>
                    <a:pt x="974" y="1540"/>
                  </a:lnTo>
                  <a:lnTo>
                    <a:pt x="984" y="1540"/>
                  </a:lnTo>
                  <a:lnTo>
                    <a:pt x="995" y="1539"/>
                  </a:lnTo>
                  <a:lnTo>
                    <a:pt x="1007" y="1536"/>
                  </a:lnTo>
                  <a:lnTo>
                    <a:pt x="1010" y="1535"/>
                  </a:lnTo>
                  <a:lnTo>
                    <a:pt x="1014" y="1535"/>
                  </a:lnTo>
                  <a:lnTo>
                    <a:pt x="1018" y="1535"/>
                  </a:lnTo>
                  <a:lnTo>
                    <a:pt x="1020" y="1535"/>
                  </a:lnTo>
                  <a:lnTo>
                    <a:pt x="1024" y="1535"/>
                  </a:lnTo>
                  <a:lnTo>
                    <a:pt x="1026" y="1535"/>
                  </a:lnTo>
                  <a:lnTo>
                    <a:pt x="1030" y="1536"/>
                  </a:lnTo>
                  <a:lnTo>
                    <a:pt x="1031" y="1536"/>
                  </a:lnTo>
                  <a:lnTo>
                    <a:pt x="1033" y="1535"/>
                  </a:lnTo>
                  <a:lnTo>
                    <a:pt x="1037" y="1535"/>
                  </a:lnTo>
                  <a:lnTo>
                    <a:pt x="1040" y="1533"/>
                  </a:lnTo>
                  <a:lnTo>
                    <a:pt x="1044" y="1532"/>
                  </a:lnTo>
                  <a:lnTo>
                    <a:pt x="1047" y="1529"/>
                  </a:lnTo>
                  <a:lnTo>
                    <a:pt x="1051" y="1526"/>
                  </a:lnTo>
                  <a:lnTo>
                    <a:pt x="1053" y="1523"/>
                  </a:lnTo>
                  <a:lnTo>
                    <a:pt x="1057" y="1521"/>
                  </a:lnTo>
                  <a:lnTo>
                    <a:pt x="1060" y="1519"/>
                  </a:lnTo>
                  <a:lnTo>
                    <a:pt x="1064" y="1516"/>
                  </a:lnTo>
                  <a:lnTo>
                    <a:pt x="1069" y="1515"/>
                  </a:lnTo>
                  <a:lnTo>
                    <a:pt x="1072" y="1514"/>
                  </a:lnTo>
                  <a:lnTo>
                    <a:pt x="1108" y="1506"/>
                  </a:lnTo>
                  <a:lnTo>
                    <a:pt x="1135" y="1500"/>
                  </a:lnTo>
                  <a:lnTo>
                    <a:pt x="1156" y="1495"/>
                  </a:lnTo>
                  <a:lnTo>
                    <a:pt x="1172" y="1490"/>
                  </a:lnTo>
                  <a:lnTo>
                    <a:pt x="1185" y="1489"/>
                  </a:lnTo>
                  <a:lnTo>
                    <a:pt x="1200" y="1487"/>
                  </a:lnTo>
                  <a:lnTo>
                    <a:pt x="1215" y="1484"/>
                  </a:lnTo>
                  <a:lnTo>
                    <a:pt x="1235" y="1483"/>
                  </a:lnTo>
                  <a:lnTo>
                    <a:pt x="1263" y="1481"/>
                  </a:lnTo>
                  <a:lnTo>
                    <a:pt x="1298" y="1477"/>
                  </a:lnTo>
                  <a:lnTo>
                    <a:pt x="1313" y="1475"/>
                  </a:lnTo>
                  <a:lnTo>
                    <a:pt x="1334" y="1470"/>
                  </a:lnTo>
                  <a:lnTo>
                    <a:pt x="1358" y="1463"/>
                  </a:lnTo>
                  <a:lnTo>
                    <a:pt x="1385" y="1453"/>
                  </a:lnTo>
                  <a:lnTo>
                    <a:pt x="1411" y="1442"/>
                  </a:lnTo>
                  <a:lnTo>
                    <a:pt x="1439" y="1429"/>
                  </a:lnTo>
                  <a:lnTo>
                    <a:pt x="1462" y="1416"/>
                  </a:lnTo>
                  <a:lnTo>
                    <a:pt x="1481" y="1402"/>
                  </a:lnTo>
                  <a:lnTo>
                    <a:pt x="1496" y="1387"/>
                  </a:lnTo>
                  <a:lnTo>
                    <a:pt x="1502" y="1371"/>
                  </a:lnTo>
                  <a:lnTo>
                    <a:pt x="1522" y="1306"/>
                  </a:lnTo>
                  <a:close/>
                </a:path>
              </a:pathLst>
            </a:custGeom>
            <a:solidFill>
              <a:srgbClr val="E5B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1" name="Freeform 359">
              <a:extLst>
                <a:ext uri="{FF2B5EF4-FFF2-40B4-BE49-F238E27FC236}">
                  <a16:creationId xmlns:a16="http://schemas.microsoft.com/office/drawing/2014/main" id="{05D29EF2-B72C-652B-BA3D-2E99BEF9A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" y="2123"/>
              <a:ext cx="1010" cy="654"/>
            </a:xfrm>
            <a:custGeom>
              <a:avLst/>
              <a:gdLst>
                <a:gd name="T0" fmla="*/ 1542 w 3028"/>
                <a:gd name="T1" fmla="*/ 1266 h 1961"/>
                <a:gd name="T2" fmla="*/ 1566 w 3028"/>
                <a:gd name="T3" fmla="*/ 1185 h 1961"/>
                <a:gd name="T4" fmla="*/ 1604 w 3028"/>
                <a:gd name="T5" fmla="*/ 1066 h 1961"/>
                <a:gd name="T6" fmla="*/ 1617 w 3028"/>
                <a:gd name="T7" fmla="*/ 1024 h 1961"/>
                <a:gd name="T8" fmla="*/ 1628 w 3028"/>
                <a:gd name="T9" fmla="*/ 989 h 1961"/>
                <a:gd name="T10" fmla="*/ 1663 w 3028"/>
                <a:gd name="T11" fmla="*/ 915 h 1961"/>
                <a:gd name="T12" fmla="*/ 1911 w 3028"/>
                <a:gd name="T13" fmla="*/ 588 h 1961"/>
                <a:gd name="T14" fmla="*/ 2052 w 3028"/>
                <a:gd name="T15" fmla="*/ 485 h 1961"/>
                <a:gd name="T16" fmla="*/ 2102 w 3028"/>
                <a:gd name="T17" fmla="*/ 414 h 1961"/>
                <a:gd name="T18" fmla="*/ 2176 w 3028"/>
                <a:gd name="T19" fmla="*/ 368 h 1961"/>
                <a:gd name="T20" fmla="*/ 2314 w 3028"/>
                <a:gd name="T21" fmla="*/ 212 h 1961"/>
                <a:gd name="T22" fmla="*/ 2394 w 3028"/>
                <a:gd name="T23" fmla="*/ 82 h 1961"/>
                <a:gd name="T24" fmla="*/ 2366 w 3028"/>
                <a:gd name="T25" fmla="*/ 51 h 1961"/>
                <a:gd name="T26" fmla="*/ 2413 w 3028"/>
                <a:gd name="T27" fmla="*/ 6 h 1961"/>
                <a:gd name="T28" fmla="*/ 2520 w 3028"/>
                <a:gd name="T29" fmla="*/ 29 h 1961"/>
                <a:gd name="T30" fmla="*/ 2629 w 3028"/>
                <a:gd name="T31" fmla="*/ 149 h 1961"/>
                <a:gd name="T32" fmla="*/ 2683 w 3028"/>
                <a:gd name="T33" fmla="*/ 195 h 1961"/>
                <a:gd name="T34" fmla="*/ 2739 w 3028"/>
                <a:gd name="T35" fmla="*/ 244 h 1961"/>
                <a:gd name="T36" fmla="*/ 2784 w 3028"/>
                <a:gd name="T37" fmla="*/ 299 h 1961"/>
                <a:gd name="T38" fmla="*/ 2824 w 3028"/>
                <a:gd name="T39" fmla="*/ 363 h 1961"/>
                <a:gd name="T40" fmla="*/ 2869 w 3028"/>
                <a:gd name="T41" fmla="*/ 437 h 1961"/>
                <a:gd name="T42" fmla="*/ 2911 w 3028"/>
                <a:gd name="T43" fmla="*/ 541 h 1961"/>
                <a:gd name="T44" fmla="*/ 2972 w 3028"/>
                <a:gd name="T45" fmla="*/ 689 h 1961"/>
                <a:gd name="T46" fmla="*/ 3006 w 3028"/>
                <a:gd name="T47" fmla="*/ 792 h 1961"/>
                <a:gd name="T48" fmla="*/ 3025 w 3028"/>
                <a:gd name="T49" fmla="*/ 937 h 1961"/>
                <a:gd name="T50" fmla="*/ 3010 w 3028"/>
                <a:gd name="T51" fmla="*/ 1146 h 1961"/>
                <a:gd name="T52" fmla="*/ 2986 w 3028"/>
                <a:gd name="T53" fmla="*/ 1224 h 1961"/>
                <a:gd name="T54" fmla="*/ 2955 w 3028"/>
                <a:gd name="T55" fmla="*/ 1332 h 1961"/>
                <a:gd name="T56" fmla="*/ 2912 w 3028"/>
                <a:gd name="T57" fmla="*/ 1433 h 1961"/>
                <a:gd name="T58" fmla="*/ 2874 w 3028"/>
                <a:gd name="T59" fmla="*/ 1507 h 1961"/>
                <a:gd name="T60" fmla="*/ 2828 w 3028"/>
                <a:gd name="T61" fmla="*/ 1576 h 1961"/>
                <a:gd name="T62" fmla="*/ 2649 w 3028"/>
                <a:gd name="T63" fmla="*/ 1722 h 1961"/>
                <a:gd name="T64" fmla="*/ 2431 w 3028"/>
                <a:gd name="T65" fmla="*/ 1827 h 1961"/>
                <a:gd name="T66" fmla="*/ 2246 w 3028"/>
                <a:gd name="T67" fmla="*/ 1870 h 1961"/>
                <a:gd name="T68" fmla="*/ 2021 w 3028"/>
                <a:gd name="T69" fmla="*/ 1886 h 1961"/>
                <a:gd name="T70" fmla="*/ 1721 w 3028"/>
                <a:gd name="T71" fmla="*/ 1915 h 1961"/>
                <a:gd name="T72" fmla="*/ 1565 w 3028"/>
                <a:gd name="T73" fmla="*/ 1922 h 1961"/>
                <a:gd name="T74" fmla="*/ 1473 w 3028"/>
                <a:gd name="T75" fmla="*/ 1930 h 1961"/>
                <a:gd name="T76" fmla="*/ 1393 w 3028"/>
                <a:gd name="T77" fmla="*/ 1941 h 1961"/>
                <a:gd name="T78" fmla="*/ 1093 w 3028"/>
                <a:gd name="T79" fmla="*/ 1941 h 1961"/>
                <a:gd name="T80" fmla="*/ 925 w 3028"/>
                <a:gd name="T81" fmla="*/ 1940 h 1961"/>
                <a:gd name="T82" fmla="*/ 798 w 3028"/>
                <a:gd name="T83" fmla="*/ 1924 h 1961"/>
                <a:gd name="T84" fmla="*/ 630 w 3028"/>
                <a:gd name="T85" fmla="*/ 1946 h 1961"/>
                <a:gd name="T86" fmla="*/ 422 w 3028"/>
                <a:gd name="T87" fmla="*/ 1946 h 1961"/>
                <a:gd name="T88" fmla="*/ 231 w 3028"/>
                <a:gd name="T89" fmla="*/ 1910 h 1961"/>
                <a:gd name="T90" fmla="*/ 29 w 3028"/>
                <a:gd name="T91" fmla="*/ 1877 h 1961"/>
                <a:gd name="T92" fmla="*/ 77 w 3028"/>
                <a:gd name="T93" fmla="*/ 1840 h 1961"/>
                <a:gd name="T94" fmla="*/ 233 w 3028"/>
                <a:gd name="T95" fmla="*/ 1782 h 1961"/>
                <a:gd name="T96" fmla="*/ 354 w 3028"/>
                <a:gd name="T97" fmla="*/ 1733 h 1961"/>
                <a:gd name="T98" fmla="*/ 430 w 3028"/>
                <a:gd name="T99" fmla="*/ 1691 h 1961"/>
                <a:gd name="T100" fmla="*/ 481 w 3028"/>
                <a:gd name="T101" fmla="*/ 1665 h 1961"/>
                <a:gd name="T102" fmla="*/ 516 w 3028"/>
                <a:gd name="T103" fmla="*/ 1647 h 1961"/>
                <a:gd name="T104" fmla="*/ 530 w 3028"/>
                <a:gd name="T105" fmla="*/ 1633 h 1961"/>
                <a:gd name="T106" fmla="*/ 749 w 3028"/>
                <a:gd name="T107" fmla="*/ 1576 h 1961"/>
                <a:gd name="T108" fmla="*/ 930 w 3028"/>
                <a:gd name="T109" fmla="*/ 1540 h 1961"/>
                <a:gd name="T110" fmla="*/ 1007 w 3028"/>
                <a:gd name="T111" fmla="*/ 1536 h 1961"/>
                <a:gd name="T112" fmla="*/ 1030 w 3028"/>
                <a:gd name="T113" fmla="*/ 1536 h 1961"/>
                <a:gd name="T114" fmla="*/ 1051 w 3028"/>
                <a:gd name="T115" fmla="*/ 1526 h 1961"/>
                <a:gd name="T116" fmla="*/ 1108 w 3028"/>
                <a:gd name="T117" fmla="*/ 1506 h 1961"/>
                <a:gd name="T118" fmla="*/ 1235 w 3028"/>
                <a:gd name="T119" fmla="*/ 1483 h 1961"/>
                <a:gd name="T120" fmla="*/ 1411 w 3028"/>
                <a:gd name="T121" fmla="*/ 1442 h 1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28" h="1961">
                  <a:moveTo>
                    <a:pt x="1522" y="1306"/>
                  </a:moveTo>
                  <a:lnTo>
                    <a:pt x="1528" y="1301"/>
                  </a:lnTo>
                  <a:lnTo>
                    <a:pt x="1531" y="1295"/>
                  </a:lnTo>
                  <a:lnTo>
                    <a:pt x="1536" y="1289"/>
                  </a:lnTo>
                  <a:lnTo>
                    <a:pt x="1539" y="1282"/>
                  </a:lnTo>
                  <a:lnTo>
                    <a:pt x="1540" y="1275"/>
                  </a:lnTo>
                  <a:lnTo>
                    <a:pt x="1542" y="1266"/>
                  </a:lnTo>
                  <a:lnTo>
                    <a:pt x="1543" y="1259"/>
                  </a:lnTo>
                  <a:lnTo>
                    <a:pt x="1544" y="1252"/>
                  </a:lnTo>
                  <a:lnTo>
                    <a:pt x="1547" y="1244"/>
                  </a:lnTo>
                  <a:lnTo>
                    <a:pt x="1548" y="1237"/>
                  </a:lnTo>
                  <a:lnTo>
                    <a:pt x="1554" y="1220"/>
                  </a:lnTo>
                  <a:lnTo>
                    <a:pt x="1560" y="1203"/>
                  </a:lnTo>
                  <a:lnTo>
                    <a:pt x="1566" y="1185"/>
                  </a:lnTo>
                  <a:lnTo>
                    <a:pt x="1573" y="1170"/>
                  </a:lnTo>
                  <a:lnTo>
                    <a:pt x="1579" y="1153"/>
                  </a:lnTo>
                  <a:lnTo>
                    <a:pt x="1585" y="1137"/>
                  </a:lnTo>
                  <a:lnTo>
                    <a:pt x="1591" y="1120"/>
                  </a:lnTo>
                  <a:lnTo>
                    <a:pt x="1597" y="1102"/>
                  </a:lnTo>
                  <a:lnTo>
                    <a:pt x="1600" y="1086"/>
                  </a:lnTo>
                  <a:lnTo>
                    <a:pt x="1604" y="1066"/>
                  </a:lnTo>
                  <a:lnTo>
                    <a:pt x="1604" y="1061"/>
                  </a:lnTo>
                  <a:lnTo>
                    <a:pt x="1606" y="1055"/>
                  </a:lnTo>
                  <a:lnTo>
                    <a:pt x="1609" y="1047"/>
                  </a:lnTo>
                  <a:lnTo>
                    <a:pt x="1610" y="1043"/>
                  </a:lnTo>
                  <a:lnTo>
                    <a:pt x="1612" y="1036"/>
                  </a:lnTo>
                  <a:lnTo>
                    <a:pt x="1615" y="1030"/>
                  </a:lnTo>
                  <a:lnTo>
                    <a:pt x="1617" y="1024"/>
                  </a:lnTo>
                  <a:lnTo>
                    <a:pt x="1619" y="1018"/>
                  </a:lnTo>
                  <a:lnTo>
                    <a:pt x="1623" y="1012"/>
                  </a:lnTo>
                  <a:lnTo>
                    <a:pt x="1624" y="1006"/>
                  </a:lnTo>
                  <a:lnTo>
                    <a:pt x="1627" y="1002"/>
                  </a:lnTo>
                  <a:lnTo>
                    <a:pt x="1628" y="997"/>
                  </a:lnTo>
                  <a:lnTo>
                    <a:pt x="1628" y="994"/>
                  </a:lnTo>
                  <a:lnTo>
                    <a:pt x="1628" y="989"/>
                  </a:lnTo>
                  <a:lnTo>
                    <a:pt x="1629" y="986"/>
                  </a:lnTo>
                  <a:lnTo>
                    <a:pt x="1630" y="981"/>
                  </a:lnTo>
                  <a:lnTo>
                    <a:pt x="1631" y="977"/>
                  </a:lnTo>
                  <a:lnTo>
                    <a:pt x="1633" y="974"/>
                  </a:lnTo>
                  <a:lnTo>
                    <a:pt x="1633" y="970"/>
                  </a:lnTo>
                  <a:lnTo>
                    <a:pt x="1635" y="968"/>
                  </a:lnTo>
                  <a:lnTo>
                    <a:pt x="1663" y="915"/>
                  </a:lnTo>
                  <a:lnTo>
                    <a:pt x="1692" y="864"/>
                  </a:lnTo>
                  <a:lnTo>
                    <a:pt x="1722" y="812"/>
                  </a:lnTo>
                  <a:lnTo>
                    <a:pt x="1754" y="762"/>
                  </a:lnTo>
                  <a:lnTo>
                    <a:pt x="1788" y="714"/>
                  </a:lnTo>
                  <a:lnTo>
                    <a:pt x="1825" y="668"/>
                  </a:lnTo>
                  <a:lnTo>
                    <a:pt x="1867" y="626"/>
                  </a:lnTo>
                  <a:lnTo>
                    <a:pt x="1911" y="588"/>
                  </a:lnTo>
                  <a:lnTo>
                    <a:pt x="1960" y="554"/>
                  </a:lnTo>
                  <a:lnTo>
                    <a:pt x="2014" y="526"/>
                  </a:lnTo>
                  <a:lnTo>
                    <a:pt x="2024" y="521"/>
                  </a:lnTo>
                  <a:lnTo>
                    <a:pt x="2032" y="513"/>
                  </a:lnTo>
                  <a:lnTo>
                    <a:pt x="2039" y="505"/>
                  </a:lnTo>
                  <a:lnTo>
                    <a:pt x="2045" y="495"/>
                  </a:lnTo>
                  <a:lnTo>
                    <a:pt x="2052" y="485"/>
                  </a:lnTo>
                  <a:lnTo>
                    <a:pt x="2057" y="474"/>
                  </a:lnTo>
                  <a:lnTo>
                    <a:pt x="2063" y="463"/>
                  </a:lnTo>
                  <a:lnTo>
                    <a:pt x="2069" y="452"/>
                  </a:lnTo>
                  <a:lnTo>
                    <a:pt x="2076" y="442"/>
                  </a:lnTo>
                  <a:lnTo>
                    <a:pt x="2083" y="432"/>
                  </a:lnTo>
                  <a:lnTo>
                    <a:pt x="2092" y="423"/>
                  </a:lnTo>
                  <a:lnTo>
                    <a:pt x="2102" y="414"/>
                  </a:lnTo>
                  <a:lnTo>
                    <a:pt x="2113" y="406"/>
                  </a:lnTo>
                  <a:lnTo>
                    <a:pt x="2123" y="399"/>
                  </a:lnTo>
                  <a:lnTo>
                    <a:pt x="2134" y="393"/>
                  </a:lnTo>
                  <a:lnTo>
                    <a:pt x="2145" y="387"/>
                  </a:lnTo>
                  <a:lnTo>
                    <a:pt x="2156" y="380"/>
                  </a:lnTo>
                  <a:lnTo>
                    <a:pt x="2167" y="374"/>
                  </a:lnTo>
                  <a:lnTo>
                    <a:pt x="2176" y="368"/>
                  </a:lnTo>
                  <a:lnTo>
                    <a:pt x="2187" y="360"/>
                  </a:lnTo>
                  <a:lnTo>
                    <a:pt x="2211" y="337"/>
                  </a:lnTo>
                  <a:lnTo>
                    <a:pt x="2234" y="314"/>
                  </a:lnTo>
                  <a:lnTo>
                    <a:pt x="2256" y="291"/>
                  </a:lnTo>
                  <a:lnTo>
                    <a:pt x="2276" y="264"/>
                  </a:lnTo>
                  <a:lnTo>
                    <a:pt x="2295" y="238"/>
                  </a:lnTo>
                  <a:lnTo>
                    <a:pt x="2314" y="212"/>
                  </a:lnTo>
                  <a:lnTo>
                    <a:pt x="2332" y="184"/>
                  </a:lnTo>
                  <a:lnTo>
                    <a:pt x="2351" y="156"/>
                  </a:lnTo>
                  <a:lnTo>
                    <a:pt x="2369" y="128"/>
                  </a:lnTo>
                  <a:lnTo>
                    <a:pt x="2389" y="99"/>
                  </a:lnTo>
                  <a:lnTo>
                    <a:pt x="2392" y="93"/>
                  </a:lnTo>
                  <a:lnTo>
                    <a:pt x="2394" y="88"/>
                  </a:lnTo>
                  <a:lnTo>
                    <a:pt x="2394" y="82"/>
                  </a:lnTo>
                  <a:lnTo>
                    <a:pt x="2392" y="78"/>
                  </a:lnTo>
                  <a:lnTo>
                    <a:pt x="2390" y="72"/>
                  </a:lnTo>
                  <a:lnTo>
                    <a:pt x="2388" y="67"/>
                  </a:lnTo>
                  <a:lnTo>
                    <a:pt x="2383" y="62"/>
                  </a:lnTo>
                  <a:lnTo>
                    <a:pt x="2378" y="59"/>
                  </a:lnTo>
                  <a:lnTo>
                    <a:pt x="2373" y="54"/>
                  </a:lnTo>
                  <a:lnTo>
                    <a:pt x="2366" y="51"/>
                  </a:lnTo>
                  <a:lnTo>
                    <a:pt x="2357" y="38"/>
                  </a:lnTo>
                  <a:lnTo>
                    <a:pt x="2366" y="34"/>
                  </a:lnTo>
                  <a:lnTo>
                    <a:pt x="2376" y="29"/>
                  </a:lnTo>
                  <a:lnTo>
                    <a:pt x="2384" y="23"/>
                  </a:lnTo>
                  <a:lnTo>
                    <a:pt x="2394" y="16"/>
                  </a:lnTo>
                  <a:lnTo>
                    <a:pt x="2404" y="11"/>
                  </a:lnTo>
                  <a:lnTo>
                    <a:pt x="2413" y="6"/>
                  </a:lnTo>
                  <a:lnTo>
                    <a:pt x="2423" y="1"/>
                  </a:lnTo>
                  <a:lnTo>
                    <a:pt x="2433" y="0"/>
                  </a:lnTo>
                  <a:lnTo>
                    <a:pt x="2444" y="0"/>
                  </a:lnTo>
                  <a:lnTo>
                    <a:pt x="2457" y="1"/>
                  </a:lnTo>
                  <a:lnTo>
                    <a:pt x="2479" y="9"/>
                  </a:lnTo>
                  <a:lnTo>
                    <a:pt x="2501" y="18"/>
                  </a:lnTo>
                  <a:lnTo>
                    <a:pt x="2520" y="29"/>
                  </a:lnTo>
                  <a:lnTo>
                    <a:pt x="2539" y="43"/>
                  </a:lnTo>
                  <a:lnTo>
                    <a:pt x="2555" y="57"/>
                  </a:lnTo>
                  <a:lnTo>
                    <a:pt x="2572" y="74"/>
                  </a:lnTo>
                  <a:lnTo>
                    <a:pt x="2588" y="91"/>
                  </a:lnTo>
                  <a:lnTo>
                    <a:pt x="2602" y="109"/>
                  </a:lnTo>
                  <a:lnTo>
                    <a:pt x="2615" y="129"/>
                  </a:lnTo>
                  <a:lnTo>
                    <a:pt x="2629" y="149"/>
                  </a:lnTo>
                  <a:lnTo>
                    <a:pt x="2635" y="157"/>
                  </a:lnTo>
                  <a:lnTo>
                    <a:pt x="2642" y="166"/>
                  </a:lnTo>
                  <a:lnTo>
                    <a:pt x="2649" y="172"/>
                  </a:lnTo>
                  <a:lnTo>
                    <a:pt x="2658" y="179"/>
                  </a:lnTo>
                  <a:lnTo>
                    <a:pt x="2666" y="185"/>
                  </a:lnTo>
                  <a:lnTo>
                    <a:pt x="2674" y="189"/>
                  </a:lnTo>
                  <a:lnTo>
                    <a:pt x="2683" y="195"/>
                  </a:lnTo>
                  <a:lnTo>
                    <a:pt x="2691" y="201"/>
                  </a:lnTo>
                  <a:lnTo>
                    <a:pt x="2701" y="207"/>
                  </a:lnTo>
                  <a:lnTo>
                    <a:pt x="2709" y="213"/>
                  </a:lnTo>
                  <a:lnTo>
                    <a:pt x="2717" y="220"/>
                  </a:lnTo>
                  <a:lnTo>
                    <a:pt x="2724" y="228"/>
                  </a:lnTo>
                  <a:lnTo>
                    <a:pt x="2731" y="236"/>
                  </a:lnTo>
                  <a:lnTo>
                    <a:pt x="2739" y="244"/>
                  </a:lnTo>
                  <a:lnTo>
                    <a:pt x="2745" y="251"/>
                  </a:lnTo>
                  <a:lnTo>
                    <a:pt x="2750" y="260"/>
                  </a:lnTo>
                  <a:lnTo>
                    <a:pt x="2756" y="268"/>
                  </a:lnTo>
                  <a:lnTo>
                    <a:pt x="2762" y="276"/>
                  </a:lnTo>
                  <a:lnTo>
                    <a:pt x="2770" y="284"/>
                  </a:lnTo>
                  <a:lnTo>
                    <a:pt x="2775" y="292"/>
                  </a:lnTo>
                  <a:lnTo>
                    <a:pt x="2784" y="299"/>
                  </a:lnTo>
                  <a:lnTo>
                    <a:pt x="2790" y="307"/>
                  </a:lnTo>
                  <a:lnTo>
                    <a:pt x="2797" y="317"/>
                  </a:lnTo>
                  <a:lnTo>
                    <a:pt x="2802" y="325"/>
                  </a:lnTo>
                  <a:lnTo>
                    <a:pt x="2808" y="335"/>
                  </a:lnTo>
                  <a:lnTo>
                    <a:pt x="2812" y="344"/>
                  </a:lnTo>
                  <a:lnTo>
                    <a:pt x="2818" y="353"/>
                  </a:lnTo>
                  <a:lnTo>
                    <a:pt x="2824" y="363"/>
                  </a:lnTo>
                  <a:lnTo>
                    <a:pt x="2829" y="372"/>
                  </a:lnTo>
                  <a:lnTo>
                    <a:pt x="2836" y="382"/>
                  </a:lnTo>
                  <a:lnTo>
                    <a:pt x="2843" y="393"/>
                  </a:lnTo>
                  <a:lnTo>
                    <a:pt x="2849" y="404"/>
                  </a:lnTo>
                  <a:lnTo>
                    <a:pt x="2856" y="416"/>
                  </a:lnTo>
                  <a:lnTo>
                    <a:pt x="2863" y="426"/>
                  </a:lnTo>
                  <a:lnTo>
                    <a:pt x="2869" y="437"/>
                  </a:lnTo>
                  <a:lnTo>
                    <a:pt x="2875" y="449"/>
                  </a:lnTo>
                  <a:lnTo>
                    <a:pt x="2881" y="460"/>
                  </a:lnTo>
                  <a:lnTo>
                    <a:pt x="2887" y="472"/>
                  </a:lnTo>
                  <a:lnTo>
                    <a:pt x="2891" y="483"/>
                  </a:lnTo>
                  <a:lnTo>
                    <a:pt x="2896" y="497"/>
                  </a:lnTo>
                  <a:lnTo>
                    <a:pt x="2903" y="518"/>
                  </a:lnTo>
                  <a:lnTo>
                    <a:pt x="2911" y="541"/>
                  </a:lnTo>
                  <a:lnTo>
                    <a:pt x="2919" y="562"/>
                  </a:lnTo>
                  <a:lnTo>
                    <a:pt x="2929" y="583"/>
                  </a:lnTo>
                  <a:lnTo>
                    <a:pt x="2937" y="605"/>
                  </a:lnTo>
                  <a:lnTo>
                    <a:pt x="2946" y="626"/>
                  </a:lnTo>
                  <a:lnTo>
                    <a:pt x="2955" y="646"/>
                  </a:lnTo>
                  <a:lnTo>
                    <a:pt x="2963" y="669"/>
                  </a:lnTo>
                  <a:lnTo>
                    <a:pt x="2972" y="689"/>
                  </a:lnTo>
                  <a:lnTo>
                    <a:pt x="2980" y="711"/>
                  </a:lnTo>
                  <a:lnTo>
                    <a:pt x="2985" y="725"/>
                  </a:lnTo>
                  <a:lnTo>
                    <a:pt x="2990" y="738"/>
                  </a:lnTo>
                  <a:lnTo>
                    <a:pt x="2994" y="752"/>
                  </a:lnTo>
                  <a:lnTo>
                    <a:pt x="2998" y="764"/>
                  </a:lnTo>
                  <a:lnTo>
                    <a:pt x="3001" y="779"/>
                  </a:lnTo>
                  <a:lnTo>
                    <a:pt x="3006" y="792"/>
                  </a:lnTo>
                  <a:lnTo>
                    <a:pt x="3009" y="806"/>
                  </a:lnTo>
                  <a:lnTo>
                    <a:pt x="3011" y="819"/>
                  </a:lnTo>
                  <a:lnTo>
                    <a:pt x="3015" y="833"/>
                  </a:lnTo>
                  <a:lnTo>
                    <a:pt x="3016" y="846"/>
                  </a:lnTo>
                  <a:lnTo>
                    <a:pt x="3020" y="876"/>
                  </a:lnTo>
                  <a:lnTo>
                    <a:pt x="3023" y="907"/>
                  </a:lnTo>
                  <a:lnTo>
                    <a:pt x="3025" y="937"/>
                  </a:lnTo>
                  <a:lnTo>
                    <a:pt x="3028" y="967"/>
                  </a:lnTo>
                  <a:lnTo>
                    <a:pt x="3028" y="996"/>
                  </a:lnTo>
                  <a:lnTo>
                    <a:pt x="3026" y="1026"/>
                  </a:lnTo>
                  <a:lnTo>
                    <a:pt x="3025" y="1056"/>
                  </a:lnTo>
                  <a:lnTo>
                    <a:pt x="3022" y="1086"/>
                  </a:lnTo>
                  <a:lnTo>
                    <a:pt x="3017" y="1116"/>
                  </a:lnTo>
                  <a:lnTo>
                    <a:pt x="3010" y="1146"/>
                  </a:lnTo>
                  <a:lnTo>
                    <a:pt x="3006" y="1157"/>
                  </a:lnTo>
                  <a:lnTo>
                    <a:pt x="3003" y="1169"/>
                  </a:lnTo>
                  <a:lnTo>
                    <a:pt x="3000" y="1180"/>
                  </a:lnTo>
                  <a:lnTo>
                    <a:pt x="2997" y="1191"/>
                  </a:lnTo>
                  <a:lnTo>
                    <a:pt x="2994" y="1202"/>
                  </a:lnTo>
                  <a:lnTo>
                    <a:pt x="2991" y="1213"/>
                  </a:lnTo>
                  <a:lnTo>
                    <a:pt x="2986" y="1224"/>
                  </a:lnTo>
                  <a:lnTo>
                    <a:pt x="2984" y="1235"/>
                  </a:lnTo>
                  <a:lnTo>
                    <a:pt x="2980" y="1246"/>
                  </a:lnTo>
                  <a:lnTo>
                    <a:pt x="2976" y="1257"/>
                  </a:lnTo>
                  <a:lnTo>
                    <a:pt x="2969" y="1279"/>
                  </a:lnTo>
                  <a:lnTo>
                    <a:pt x="2963" y="1299"/>
                  </a:lnTo>
                  <a:lnTo>
                    <a:pt x="2959" y="1316"/>
                  </a:lnTo>
                  <a:lnTo>
                    <a:pt x="2955" y="1332"/>
                  </a:lnTo>
                  <a:lnTo>
                    <a:pt x="2950" y="1345"/>
                  </a:lnTo>
                  <a:lnTo>
                    <a:pt x="2946" y="1358"/>
                  </a:lnTo>
                  <a:lnTo>
                    <a:pt x="2940" y="1373"/>
                  </a:lnTo>
                  <a:lnTo>
                    <a:pt x="2934" y="1389"/>
                  </a:lnTo>
                  <a:lnTo>
                    <a:pt x="2925" y="1406"/>
                  </a:lnTo>
                  <a:lnTo>
                    <a:pt x="2915" y="1426"/>
                  </a:lnTo>
                  <a:lnTo>
                    <a:pt x="2912" y="1433"/>
                  </a:lnTo>
                  <a:lnTo>
                    <a:pt x="2907" y="1440"/>
                  </a:lnTo>
                  <a:lnTo>
                    <a:pt x="2903" y="1451"/>
                  </a:lnTo>
                  <a:lnTo>
                    <a:pt x="2897" y="1462"/>
                  </a:lnTo>
                  <a:lnTo>
                    <a:pt x="2890" y="1473"/>
                  </a:lnTo>
                  <a:lnTo>
                    <a:pt x="2885" y="1485"/>
                  </a:lnTo>
                  <a:lnTo>
                    <a:pt x="2879" y="1496"/>
                  </a:lnTo>
                  <a:lnTo>
                    <a:pt x="2874" y="1507"/>
                  </a:lnTo>
                  <a:lnTo>
                    <a:pt x="2871" y="1515"/>
                  </a:lnTo>
                  <a:lnTo>
                    <a:pt x="2867" y="1521"/>
                  </a:lnTo>
                  <a:lnTo>
                    <a:pt x="2863" y="1527"/>
                  </a:lnTo>
                  <a:lnTo>
                    <a:pt x="2859" y="1535"/>
                  </a:lnTo>
                  <a:lnTo>
                    <a:pt x="2852" y="1546"/>
                  </a:lnTo>
                  <a:lnTo>
                    <a:pt x="2841" y="1560"/>
                  </a:lnTo>
                  <a:lnTo>
                    <a:pt x="2828" y="1576"/>
                  </a:lnTo>
                  <a:lnTo>
                    <a:pt x="2811" y="1594"/>
                  </a:lnTo>
                  <a:lnTo>
                    <a:pt x="2791" y="1614"/>
                  </a:lnTo>
                  <a:lnTo>
                    <a:pt x="2767" y="1635"/>
                  </a:lnTo>
                  <a:lnTo>
                    <a:pt x="2740" y="1658"/>
                  </a:lnTo>
                  <a:lnTo>
                    <a:pt x="2709" y="1682"/>
                  </a:lnTo>
                  <a:lnTo>
                    <a:pt x="2678" y="1703"/>
                  </a:lnTo>
                  <a:lnTo>
                    <a:pt x="2649" y="1722"/>
                  </a:lnTo>
                  <a:lnTo>
                    <a:pt x="2620" y="1741"/>
                  </a:lnTo>
                  <a:lnTo>
                    <a:pt x="2589" y="1759"/>
                  </a:lnTo>
                  <a:lnTo>
                    <a:pt x="2559" y="1776"/>
                  </a:lnTo>
                  <a:lnTo>
                    <a:pt x="2528" y="1791"/>
                  </a:lnTo>
                  <a:lnTo>
                    <a:pt x="2496" y="1804"/>
                  </a:lnTo>
                  <a:lnTo>
                    <a:pt x="2464" y="1817"/>
                  </a:lnTo>
                  <a:lnTo>
                    <a:pt x="2431" y="1827"/>
                  </a:lnTo>
                  <a:lnTo>
                    <a:pt x="2396" y="1836"/>
                  </a:lnTo>
                  <a:lnTo>
                    <a:pt x="2370" y="1841"/>
                  </a:lnTo>
                  <a:lnTo>
                    <a:pt x="2345" y="1848"/>
                  </a:lnTo>
                  <a:lnTo>
                    <a:pt x="2320" y="1853"/>
                  </a:lnTo>
                  <a:lnTo>
                    <a:pt x="2296" y="1860"/>
                  </a:lnTo>
                  <a:lnTo>
                    <a:pt x="2271" y="1865"/>
                  </a:lnTo>
                  <a:lnTo>
                    <a:pt x="2246" y="1870"/>
                  </a:lnTo>
                  <a:lnTo>
                    <a:pt x="2221" y="1874"/>
                  </a:lnTo>
                  <a:lnTo>
                    <a:pt x="2196" y="1878"/>
                  </a:lnTo>
                  <a:lnTo>
                    <a:pt x="2171" y="1880"/>
                  </a:lnTo>
                  <a:lnTo>
                    <a:pt x="2146" y="1883"/>
                  </a:lnTo>
                  <a:lnTo>
                    <a:pt x="2105" y="1884"/>
                  </a:lnTo>
                  <a:lnTo>
                    <a:pt x="2063" y="1885"/>
                  </a:lnTo>
                  <a:lnTo>
                    <a:pt x="2021" y="1886"/>
                  </a:lnTo>
                  <a:lnTo>
                    <a:pt x="1980" y="1888"/>
                  </a:lnTo>
                  <a:lnTo>
                    <a:pt x="1936" y="1888"/>
                  </a:lnTo>
                  <a:lnTo>
                    <a:pt x="1894" y="1891"/>
                  </a:lnTo>
                  <a:lnTo>
                    <a:pt x="1851" y="1895"/>
                  </a:lnTo>
                  <a:lnTo>
                    <a:pt x="1807" y="1899"/>
                  </a:lnTo>
                  <a:lnTo>
                    <a:pt x="1763" y="1907"/>
                  </a:lnTo>
                  <a:lnTo>
                    <a:pt x="1721" y="1915"/>
                  </a:lnTo>
                  <a:lnTo>
                    <a:pt x="1698" y="1920"/>
                  </a:lnTo>
                  <a:lnTo>
                    <a:pt x="1677" y="1923"/>
                  </a:lnTo>
                  <a:lnTo>
                    <a:pt x="1654" y="1923"/>
                  </a:lnTo>
                  <a:lnTo>
                    <a:pt x="1633" y="1923"/>
                  </a:lnTo>
                  <a:lnTo>
                    <a:pt x="1609" y="1923"/>
                  </a:lnTo>
                  <a:lnTo>
                    <a:pt x="1587" y="1922"/>
                  </a:lnTo>
                  <a:lnTo>
                    <a:pt x="1565" y="1922"/>
                  </a:lnTo>
                  <a:lnTo>
                    <a:pt x="1542" y="1922"/>
                  </a:lnTo>
                  <a:lnTo>
                    <a:pt x="1521" y="1923"/>
                  </a:lnTo>
                  <a:lnTo>
                    <a:pt x="1497" y="1926"/>
                  </a:lnTo>
                  <a:lnTo>
                    <a:pt x="1491" y="1927"/>
                  </a:lnTo>
                  <a:lnTo>
                    <a:pt x="1485" y="1928"/>
                  </a:lnTo>
                  <a:lnTo>
                    <a:pt x="1479" y="1930"/>
                  </a:lnTo>
                  <a:lnTo>
                    <a:pt x="1473" y="1930"/>
                  </a:lnTo>
                  <a:lnTo>
                    <a:pt x="1466" y="1933"/>
                  </a:lnTo>
                  <a:lnTo>
                    <a:pt x="1460" y="1934"/>
                  </a:lnTo>
                  <a:lnTo>
                    <a:pt x="1454" y="1935"/>
                  </a:lnTo>
                  <a:lnTo>
                    <a:pt x="1448" y="1938"/>
                  </a:lnTo>
                  <a:lnTo>
                    <a:pt x="1442" y="1939"/>
                  </a:lnTo>
                  <a:lnTo>
                    <a:pt x="1436" y="1939"/>
                  </a:lnTo>
                  <a:lnTo>
                    <a:pt x="1393" y="1941"/>
                  </a:lnTo>
                  <a:lnTo>
                    <a:pt x="1349" y="1942"/>
                  </a:lnTo>
                  <a:lnTo>
                    <a:pt x="1308" y="1943"/>
                  </a:lnTo>
                  <a:lnTo>
                    <a:pt x="1265" y="1943"/>
                  </a:lnTo>
                  <a:lnTo>
                    <a:pt x="1221" y="1943"/>
                  </a:lnTo>
                  <a:lnTo>
                    <a:pt x="1178" y="1943"/>
                  </a:lnTo>
                  <a:lnTo>
                    <a:pt x="1135" y="1942"/>
                  </a:lnTo>
                  <a:lnTo>
                    <a:pt x="1093" y="1941"/>
                  </a:lnTo>
                  <a:lnTo>
                    <a:pt x="1049" y="1941"/>
                  </a:lnTo>
                  <a:lnTo>
                    <a:pt x="1007" y="1941"/>
                  </a:lnTo>
                  <a:lnTo>
                    <a:pt x="991" y="1941"/>
                  </a:lnTo>
                  <a:lnTo>
                    <a:pt x="975" y="1941"/>
                  </a:lnTo>
                  <a:lnTo>
                    <a:pt x="958" y="1941"/>
                  </a:lnTo>
                  <a:lnTo>
                    <a:pt x="942" y="1941"/>
                  </a:lnTo>
                  <a:lnTo>
                    <a:pt x="925" y="1940"/>
                  </a:lnTo>
                  <a:lnTo>
                    <a:pt x="909" y="1939"/>
                  </a:lnTo>
                  <a:lnTo>
                    <a:pt x="893" y="1939"/>
                  </a:lnTo>
                  <a:lnTo>
                    <a:pt x="875" y="1936"/>
                  </a:lnTo>
                  <a:lnTo>
                    <a:pt x="858" y="1934"/>
                  </a:lnTo>
                  <a:lnTo>
                    <a:pt x="840" y="1930"/>
                  </a:lnTo>
                  <a:lnTo>
                    <a:pt x="820" y="1927"/>
                  </a:lnTo>
                  <a:lnTo>
                    <a:pt x="798" y="1924"/>
                  </a:lnTo>
                  <a:lnTo>
                    <a:pt x="775" y="1922"/>
                  </a:lnTo>
                  <a:lnTo>
                    <a:pt x="751" y="1921"/>
                  </a:lnTo>
                  <a:lnTo>
                    <a:pt x="727" y="1922"/>
                  </a:lnTo>
                  <a:lnTo>
                    <a:pt x="704" y="1924"/>
                  </a:lnTo>
                  <a:lnTo>
                    <a:pt x="679" y="1929"/>
                  </a:lnTo>
                  <a:lnTo>
                    <a:pt x="655" y="1936"/>
                  </a:lnTo>
                  <a:lnTo>
                    <a:pt x="630" y="1946"/>
                  </a:lnTo>
                  <a:lnTo>
                    <a:pt x="606" y="1960"/>
                  </a:lnTo>
                  <a:lnTo>
                    <a:pt x="595" y="1961"/>
                  </a:lnTo>
                  <a:lnTo>
                    <a:pt x="573" y="1961"/>
                  </a:lnTo>
                  <a:lnTo>
                    <a:pt x="541" y="1959"/>
                  </a:lnTo>
                  <a:lnTo>
                    <a:pt x="503" y="1954"/>
                  </a:lnTo>
                  <a:lnTo>
                    <a:pt x="462" y="1949"/>
                  </a:lnTo>
                  <a:lnTo>
                    <a:pt x="422" y="1946"/>
                  </a:lnTo>
                  <a:lnTo>
                    <a:pt x="385" y="1940"/>
                  </a:lnTo>
                  <a:lnTo>
                    <a:pt x="353" y="1935"/>
                  </a:lnTo>
                  <a:lnTo>
                    <a:pt x="329" y="1932"/>
                  </a:lnTo>
                  <a:lnTo>
                    <a:pt x="317" y="1929"/>
                  </a:lnTo>
                  <a:lnTo>
                    <a:pt x="289" y="1922"/>
                  </a:lnTo>
                  <a:lnTo>
                    <a:pt x="260" y="1915"/>
                  </a:lnTo>
                  <a:lnTo>
                    <a:pt x="231" y="1910"/>
                  </a:lnTo>
                  <a:lnTo>
                    <a:pt x="203" y="1905"/>
                  </a:lnTo>
                  <a:lnTo>
                    <a:pt x="176" y="1901"/>
                  </a:lnTo>
                  <a:lnTo>
                    <a:pt x="146" y="1896"/>
                  </a:lnTo>
                  <a:lnTo>
                    <a:pt x="117" y="1892"/>
                  </a:lnTo>
                  <a:lnTo>
                    <a:pt x="89" y="1888"/>
                  </a:lnTo>
                  <a:lnTo>
                    <a:pt x="60" y="1882"/>
                  </a:lnTo>
                  <a:lnTo>
                    <a:pt x="29" y="1877"/>
                  </a:lnTo>
                  <a:lnTo>
                    <a:pt x="9" y="1870"/>
                  </a:lnTo>
                  <a:lnTo>
                    <a:pt x="0" y="1864"/>
                  </a:lnTo>
                  <a:lnTo>
                    <a:pt x="2" y="1860"/>
                  </a:lnTo>
                  <a:lnTo>
                    <a:pt x="13" y="1855"/>
                  </a:lnTo>
                  <a:lnTo>
                    <a:pt x="29" y="1851"/>
                  </a:lnTo>
                  <a:lnTo>
                    <a:pt x="52" y="1845"/>
                  </a:lnTo>
                  <a:lnTo>
                    <a:pt x="77" y="1840"/>
                  </a:lnTo>
                  <a:lnTo>
                    <a:pt x="103" y="1834"/>
                  </a:lnTo>
                  <a:lnTo>
                    <a:pt x="129" y="1826"/>
                  </a:lnTo>
                  <a:lnTo>
                    <a:pt x="152" y="1816"/>
                  </a:lnTo>
                  <a:lnTo>
                    <a:pt x="172" y="1805"/>
                  </a:lnTo>
                  <a:lnTo>
                    <a:pt x="192" y="1796"/>
                  </a:lnTo>
                  <a:lnTo>
                    <a:pt x="212" y="1788"/>
                  </a:lnTo>
                  <a:lnTo>
                    <a:pt x="233" y="1782"/>
                  </a:lnTo>
                  <a:lnTo>
                    <a:pt x="252" y="1776"/>
                  </a:lnTo>
                  <a:lnTo>
                    <a:pt x="272" y="1770"/>
                  </a:lnTo>
                  <a:lnTo>
                    <a:pt x="291" y="1765"/>
                  </a:lnTo>
                  <a:lnTo>
                    <a:pt x="309" y="1757"/>
                  </a:lnTo>
                  <a:lnTo>
                    <a:pt x="327" y="1749"/>
                  </a:lnTo>
                  <a:lnTo>
                    <a:pt x="343" y="1740"/>
                  </a:lnTo>
                  <a:lnTo>
                    <a:pt x="354" y="1733"/>
                  </a:lnTo>
                  <a:lnTo>
                    <a:pt x="365" y="1726"/>
                  </a:lnTo>
                  <a:lnTo>
                    <a:pt x="375" y="1720"/>
                  </a:lnTo>
                  <a:lnTo>
                    <a:pt x="386" y="1714"/>
                  </a:lnTo>
                  <a:lnTo>
                    <a:pt x="397" y="1708"/>
                  </a:lnTo>
                  <a:lnTo>
                    <a:pt x="409" y="1702"/>
                  </a:lnTo>
                  <a:lnTo>
                    <a:pt x="419" y="1696"/>
                  </a:lnTo>
                  <a:lnTo>
                    <a:pt x="430" y="1691"/>
                  </a:lnTo>
                  <a:lnTo>
                    <a:pt x="442" y="1684"/>
                  </a:lnTo>
                  <a:lnTo>
                    <a:pt x="453" y="1679"/>
                  </a:lnTo>
                  <a:lnTo>
                    <a:pt x="457" y="1676"/>
                  </a:lnTo>
                  <a:lnTo>
                    <a:pt x="465" y="1673"/>
                  </a:lnTo>
                  <a:lnTo>
                    <a:pt x="471" y="1671"/>
                  </a:lnTo>
                  <a:lnTo>
                    <a:pt x="475" y="1667"/>
                  </a:lnTo>
                  <a:lnTo>
                    <a:pt x="481" y="1665"/>
                  </a:lnTo>
                  <a:lnTo>
                    <a:pt x="487" y="1663"/>
                  </a:lnTo>
                  <a:lnTo>
                    <a:pt x="493" y="1660"/>
                  </a:lnTo>
                  <a:lnTo>
                    <a:pt x="499" y="1657"/>
                  </a:lnTo>
                  <a:lnTo>
                    <a:pt x="505" y="1654"/>
                  </a:lnTo>
                  <a:lnTo>
                    <a:pt x="511" y="1651"/>
                  </a:lnTo>
                  <a:lnTo>
                    <a:pt x="513" y="1648"/>
                  </a:lnTo>
                  <a:lnTo>
                    <a:pt x="516" y="1647"/>
                  </a:lnTo>
                  <a:lnTo>
                    <a:pt x="517" y="1645"/>
                  </a:lnTo>
                  <a:lnTo>
                    <a:pt x="519" y="1644"/>
                  </a:lnTo>
                  <a:lnTo>
                    <a:pt x="522" y="1641"/>
                  </a:lnTo>
                  <a:lnTo>
                    <a:pt x="524" y="1639"/>
                  </a:lnTo>
                  <a:lnTo>
                    <a:pt x="525" y="1638"/>
                  </a:lnTo>
                  <a:lnTo>
                    <a:pt x="528" y="1635"/>
                  </a:lnTo>
                  <a:lnTo>
                    <a:pt x="530" y="1633"/>
                  </a:lnTo>
                  <a:lnTo>
                    <a:pt x="532" y="1633"/>
                  </a:lnTo>
                  <a:lnTo>
                    <a:pt x="567" y="1621"/>
                  </a:lnTo>
                  <a:lnTo>
                    <a:pt x="604" y="1609"/>
                  </a:lnTo>
                  <a:lnTo>
                    <a:pt x="639" y="1601"/>
                  </a:lnTo>
                  <a:lnTo>
                    <a:pt x="675" y="1591"/>
                  </a:lnTo>
                  <a:lnTo>
                    <a:pt x="712" y="1583"/>
                  </a:lnTo>
                  <a:lnTo>
                    <a:pt x="749" y="1576"/>
                  </a:lnTo>
                  <a:lnTo>
                    <a:pt x="786" y="1567"/>
                  </a:lnTo>
                  <a:lnTo>
                    <a:pt x="823" y="1560"/>
                  </a:lnTo>
                  <a:lnTo>
                    <a:pt x="859" y="1552"/>
                  </a:lnTo>
                  <a:lnTo>
                    <a:pt x="898" y="1544"/>
                  </a:lnTo>
                  <a:lnTo>
                    <a:pt x="908" y="1541"/>
                  </a:lnTo>
                  <a:lnTo>
                    <a:pt x="919" y="1540"/>
                  </a:lnTo>
                  <a:lnTo>
                    <a:pt x="930" y="1540"/>
                  </a:lnTo>
                  <a:lnTo>
                    <a:pt x="940" y="1540"/>
                  </a:lnTo>
                  <a:lnTo>
                    <a:pt x="952" y="1540"/>
                  </a:lnTo>
                  <a:lnTo>
                    <a:pt x="963" y="1540"/>
                  </a:lnTo>
                  <a:lnTo>
                    <a:pt x="974" y="1540"/>
                  </a:lnTo>
                  <a:lnTo>
                    <a:pt x="984" y="1540"/>
                  </a:lnTo>
                  <a:lnTo>
                    <a:pt x="995" y="1539"/>
                  </a:lnTo>
                  <a:lnTo>
                    <a:pt x="1007" y="1536"/>
                  </a:lnTo>
                  <a:lnTo>
                    <a:pt x="1010" y="1535"/>
                  </a:lnTo>
                  <a:lnTo>
                    <a:pt x="1014" y="1535"/>
                  </a:lnTo>
                  <a:lnTo>
                    <a:pt x="1018" y="1535"/>
                  </a:lnTo>
                  <a:lnTo>
                    <a:pt x="1020" y="1535"/>
                  </a:lnTo>
                  <a:lnTo>
                    <a:pt x="1024" y="1535"/>
                  </a:lnTo>
                  <a:lnTo>
                    <a:pt x="1026" y="1535"/>
                  </a:lnTo>
                  <a:lnTo>
                    <a:pt x="1030" y="1536"/>
                  </a:lnTo>
                  <a:lnTo>
                    <a:pt x="1031" y="1536"/>
                  </a:lnTo>
                  <a:lnTo>
                    <a:pt x="1033" y="1535"/>
                  </a:lnTo>
                  <a:lnTo>
                    <a:pt x="1037" y="1535"/>
                  </a:lnTo>
                  <a:lnTo>
                    <a:pt x="1040" y="1533"/>
                  </a:lnTo>
                  <a:lnTo>
                    <a:pt x="1044" y="1532"/>
                  </a:lnTo>
                  <a:lnTo>
                    <a:pt x="1047" y="1529"/>
                  </a:lnTo>
                  <a:lnTo>
                    <a:pt x="1051" y="1526"/>
                  </a:lnTo>
                  <a:lnTo>
                    <a:pt x="1053" y="1523"/>
                  </a:lnTo>
                  <a:lnTo>
                    <a:pt x="1057" y="1521"/>
                  </a:lnTo>
                  <a:lnTo>
                    <a:pt x="1060" y="1519"/>
                  </a:lnTo>
                  <a:lnTo>
                    <a:pt x="1064" y="1516"/>
                  </a:lnTo>
                  <a:lnTo>
                    <a:pt x="1069" y="1515"/>
                  </a:lnTo>
                  <a:lnTo>
                    <a:pt x="1072" y="1514"/>
                  </a:lnTo>
                  <a:lnTo>
                    <a:pt x="1108" y="1506"/>
                  </a:lnTo>
                  <a:lnTo>
                    <a:pt x="1135" y="1500"/>
                  </a:lnTo>
                  <a:lnTo>
                    <a:pt x="1156" y="1495"/>
                  </a:lnTo>
                  <a:lnTo>
                    <a:pt x="1172" y="1490"/>
                  </a:lnTo>
                  <a:lnTo>
                    <a:pt x="1185" y="1489"/>
                  </a:lnTo>
                  <a:lnTo>
                    <a:pt x="1200" y="1487"/>
                  </a:lnTo>
                  <a:lnTo>
                    <a:pt x="1215" y="1484"/>
                  </a:lnTo>
                  <a:lnTo>
                    <a:pt x="1235" y="1483"/>
                  </a:lnTo>
                  <a:lnTo>
                    <a:pt x="1263" y="1481"/>
                  </a:lnTo>
                  <a:lnTo>
                    <a:pt x="1298" y="1477"/>
                  </a:lnTo>
                  <a:lnTo>
                    <a:pt x="1313" y="1475"/>
                  </a:lnTo>
                  <a:lnTo>
                    <a:pt x="1334" y="1470"/>
                  </a:lnTo>
                  <a:lnTo>
                    <a:pt x="1358" y="1463"/>
                  </a:lnTo>
                  <a:lnTo>
                    <a:pt x="1385" y="1453"/>
                  </a:lnTo>
                  <a:lnTo>
                    <a:pt x="1411" y="1442"/>
                  </a:lnTo>
                  <a:lnTo>
                    <a:pt x="1439" y="1429"/>
                  </a:lnTo>
                  <a:lnTo>
                    <a:pt x="1462" y="1416"/>
                  </a:lnTo>
                  <a:lnTo>
                    <a:pt x="1481" y="1402"/>
                  </a:lnTo>
                  <a:lnTo>
                    <a:pt x="1496" y="1387"/>
                  </a:lnTo>
                  <a:lnTo>
                    <a:pt x="1502" y="1371"/>
                  </a:lnTo>
                  <a:lnTo>
                    <a:pt x="1522" y="130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2" name="Freeform 360">
              <a:extLst>
                <a:ext uri="{FF2B5EF4-FFF2-40B4-BE49-F238E27FC236}">
                  <a16:creationId xmlns:a16="http://schemas.microsoft.com/office/drawing/2014/main" id="{63FBE009-FD36-9189-8614-A6A8A682D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165"/>
              <a:ext cx="23" cy="58"/>
            </a:xfrm>
            <a:custGeom>
              <a:avLst/>
              <a:gdLst>
                <a:gd name="T0" fmla="*/ 19 w 71"/>
                <a:gd name="T1" fmla="*/ 12 h 176"/>
                <a:gd name="T2" fmla="*/ 19 w 71"/>
                <a:gd name="T3" fmla="*/ 35 h 176"/>
                <a:gd name="T4" fmla="*/ 19 w 71"/>
                <a:gd name="T5" fmla="*/ 59 h 176"/>
                <a:gd name="T6" fmla="*/ 19 w 71"/>
                <a:gd name="T7" fmla="*/ 81 h 176"/>
                <a:gd name="T8" fmla="*/ 21 w 71"/>
                <a:gd name="T9" fmla="*/ 104 h 176"/>
                <a:gd name="T10" fmla="*/ 24 w 71"/>
                <a:gd name="T11" fmla="*/ 124 h 176"/>
                <a:gd name="T12" fmla="*/ 31 w 71"/>
                <a:gd name="T13" fmla="*/ 136 h 176"/>
                <a:gd name="T14" fmla="*/ 42 w 71"/>
                <a:gd name="T15" fmla="*/ 147 h 176"/>
                <a:gd name="T16" fmla="*/ 55 w 71"/>
                <a:gd name="T17" fmla="*/ 157 h 176"/>
                <a:gd name="T18" fmla="*/ 66 w 71"/>
                <a:gd name="T19" fmla="*/ 170 h 176"/>
                <a:gd name="T20" fmla="*/ 65 w 71"/>
                <a:gd name="T21" fmla="*/ 170 h 176"/>
                <a:gd name="T22" fmla="*/ 55 w 71"/>
                <a:gd name="T23" fmla="*/ 159 h 176"/>
                <a:gd name="T24" fmla="*/ 43 w 71"/>
                <a:gd name="T25" fmla="*/ 148 h 176"/>
                <a:gd name="T26" fmla="*/ 32 w 71"/>
                <a:gd name="T27" fmla="*/ 136 h 176"/>
                <a:gd name="T28" fmla="*/ 22 w 71"/>
                <a:gd name="T29" fmla="*/ 125 h 176"/>
                <a:gd name="T30" fmla="*/ 13 w 71"/>
                <a:gd name="T31" fmla="*/ 116 h 176"/>
                <a:gd name="T32" fmla="*/ 10 w 71"/>
                <a:gd name="T33" fmla="*/ 110 h 176"/>
                <a:gd name="T34" fmla="*/ 7 w 71"/>
                <a:gd name="T35" fmla="*/ 101 h 176"/>
                <a:gd name="T36" fmla="*/ 7 w 71"/>
                <a:gd name="T37" fmla="*/ 93 h 176"/>
                <a:gd name="T38" fmla="*/ 9 w 71"/>
                <a:gd name="T39" fmla="*/ 85 h 176"/>
                <a:gd name="T40" fmla="*/ 5 w 71"/>
                <a:gd name="T41" fmla="*/ 79 h 176"/>
                <a:gd name="T42" fmla="*/ 3 w 71"/>
                <a:gd name="T43" fmla="*/ 72 h 176"/>
                <a:gd name="T44" fmla="*/ 4 w 71"/>
                <a:gd name="T45" fmla="*/ 63 h 176"/>
                <a:gd name="T46" fmla="*/ 5 w 71"/>
                <a:gd name="T47" fmla="*/ 54 h 176"/>
                <a:gd name="T48" fmla="*/ 4 w 71"/>
                <a:gd name="T49" fmla="*/ 45 h 176"/>
                <a:gd name="T50" fmla="*/ 3 w 71"/>
                <a:gd name="T51" fmla="*/ 40 h 176"/>
                <a:gd name="T52" fmla="*/ 7 w 71"/>
                <a:gd name="T53" fmla="*/ 36 h 176"/>
                <a:gd name="T54" fmla="*/ 9 w 71"/>
                <a:gd name="T55" fmla="*/ 30 h 176"/>
                <a:gd name="T56" fmla="*/ 10 w 71"/>
                <a:gd name="T57" fmla="*/ 24 h 176"/>
                <a:gd name="T58" fmla="*/ 10 w 71"/>
                <a:gd name="T59" fmla="*/ 19 h 176"/>
                <a:gd name="T60" fmla="*/ 11 w 71"/>
                <a:gd name="T61" fmla="*/ 13 h 176"/>
                <a:gd name="T62" fmla="*/ 12 w 71"/>
                <a:gd name="T63" fmla="*/ 12 h 176"/>
                <a:gd name="T64" fmla="*/ 16 w 71"/>
                <a:gd name="T65" fmla="*/ 12 h 176"/>
                <a:gd name="T66" fmla="*/ 19 w 71"/>
                <a:gd name="T67" fmla="*/ 11 h 176"/>
                <a:gd name="T68" fmla="*/ 21 w 71"/>
                <a:gd name="T69" fmla="*/ 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176">
                  <a:moveTo>
                    <a:pt x="19" y="0"/>
                  </a:moveTo>
                  <a:lnTo>
                    <a:pt x="19" y="12"/>
                  </a:lnTo>
                  <a:lnTo>
                    <a:pt x="19" y="24"/>
                  </a:lnTo>
                  <a:lnTo>
                    <a:pt x="19" y="35"/>
                  </a:lnTo>
                  <a:lnTo>
                    <a:pt x="19" y="47"/>
                  </a:lnTo>
                  <a:lnTo>
                    <a:pt x="19" y="59"/>
                  </a:lnTo>
                  <a:lnTo>
                    <a:pt x="19" y="69"/>
                  </a:lnTo>
                  <a:lnTo>
                    <a:pt x="19" y="81"/>
                  </a:lnTo>
                  <a:lnTo>
                    <a:pt x="19" y="92"/>
                  </a:lnTo>
                  <a:lnTo>
                    <a:pt x="21" y="104"/>
                  </a:lnTo>
                  <a:lnTo>
                    <a:pt x="22" y="116"/>
                  </a:lnTo>
                  <a:lnTo>
                    <a:pt x="24" y="124"/>
                  </a:lnTo>
                  <a:lnTo>
                    <a:pt x="28" y="130"/>
                  </a:lnTo>
                  <a:lnTo>
                    <a:pt x="31" y="136"/>
                  </a:lnTo>
                  <a:lnTo>
                    <a:pt x="37" y="142"/>
                  </a:lnTo>
                  <a:lnTo>
                    <a:pt x="42" y="147"/>
                  </a:lnTo>
                  <a:lnTo>
                    <a:pt x="48" y="153"/>
                  </a:lnTo>
                  <a:lnTo>
                    <a:pt x="55" y="157"/>
                  </a:lnTo>
                  <a:lnTo>
                    <a:pt x="60" y="163"/>
                  </a:lnTo>
                  <a:lnTo>
                    <a:pt x="66" y="170"/>
                  </a:lnTo>
                  <a:lnTo>
                    <a:pt x="71" y="176"/>
                  </a:lnTo>
                  <a:lnTo>
                    <a:pt x="65" y="170"/>
                  </a:lnTo>
                  <a:lnTo>
                    <a:pt x="60" y="164"/>
                  </a:lnTo>
                  <a:lnTo>
                    <a:pt x="55" y="159"/>
                  </a:lnTo>
                  <a:lnTo>
                    <a:pt x="49" y="154"/>
                  </a:lnTo>
                  <a:lnTo>
                    <a:pt x="43" y="148"/>
                  </a:lnTo>
                  <a:lnTo>
                    <a:pt x="38" y="142"/>
                  </a:lnTo>
                  <a:lnTo>
                    <a:pt x="32" y="136"/>
                  </a:lnTo>
                  <a:lnTo>
                    <a:pt x="28" y="131"/>
                  </a:lnTo>
                  <a:lnTo>
                    <a:pt x="22" y="125"/>
                  </a:lnTo>
                  <a:lnTo>
                    <a:pt x="16" y="119"/>
                  </a:lnTo>
                  <a:lnTo>
                    <a:pt x="13" y="116"/>
                  </a:lnTo>
                  <a:lnTo>
                    <a:pt x="12" y="113"/>
                  </a:lnTo>
                  <a:lnTo>
                    <a:pt x="10" y="110"/>
                  </a:lnTo>
                  <a:lnTo>
                    <a:pt x="9" y="105"/>
                  </a:lnTo>
                  <a:lnTo>
                    <a:pt x="7" y="101"/>
                  </a:lnTo>
                  <a:lnTo>
                    <a:pt x="7" y="97"/>
                  </a:lnTo>
                  <a:lnTo>
                    <a:pt x="7" y="93"/>
                  </a:lnTo>
                  <a:lnTo>
                    <a:pt x="7" y="88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5" y="79"/>
                  </a:lnTo>
                  <a:lnTo>
                    <a:pt x="4" y="75"/>
                  </a:lnTo>
                  <a:lnTo>
                    <a:pt x="3" y="72"/>
                  </a:lnTo>
                  <a:lnTo>
                    <a:pt x="3" y="68"/>
                  </a:lnTo>
                  <a:lnTo>
                    <a:pt x="4" y="63"/>
                  </a:lnTo>
                  <a:lnTo>
                    <a:pt x="5" y="59"/>
                  </a:lnTo>
                  <a:lnTo>
                    <a:pt x="5" y="54"/>
                  </a:lnTo>
                  <a:lnTo>
                    <a:pt x="5" y="50"/>
                  </a:lnTo>
                  <a:lnTo>
                    <a:pt x="4" y="45"/>
                  </a:lnTo>
                  <a:lnTo>
                    <a:pt x="0" y="41"/>
                  </a:lnTo>
                  <a:lnTo>
                    <a:pt x="3" y="40"/>
                  </a:lnTo>
                  <a:lnTo>
                    <a:pt x="5" y="38"/>
                  </a:lnTo>
                  <a:lnTo>
                    <a:pt x="7" y="36"/>
                  </a:lnTo>
                  <a:lnTo>
                    <a:pt x="9" y="34"/>
                  </a:lnTo>
                  <a:lnTo>
                    <a:pt x="9" y="30"/>
                  </a:lnTo>
                  <a:lnTo>
                    <a:pt x="10" y="28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21" y="5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3" name="Freeform 361">
              <a:extLst>
                <a:ext uri="{FF2B5EF4-FFF2-40B4-BE49-F238E27FC236}">
                  <a16:creationId xmlns:a16="http://schemas.microsoft.com/office/drawing/2014/main" id="{50051F52-79D8-74F4-7135-0BA8BD0EB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7" y="2165"/>
              <a:ext cx="23" cy="58"/>
            </a:xfrm>
            <a:custGeom>
              <a:avLst/>
              <a:gdLst>
                <a:gd name="T0" fmla="*/ 19 w 71"/>
                <a:gd name="T1" fmla="*/ 12 h 176"/>
                <a:gd name="T2" fmla="*/ 19 w 71"/>
                <a:gd name="T3" fmla="*/ 35 h 176"/>
                <a:gd name="T4" fmla="*/ 19 w 71"/>
                <a:gd name="T5" fmla="*/ 59 h 176"/>
                <a:gd name="T6" fmla="*/ 19 w 71"/>
                <a:gd name="T7" fmla="*/ 81 h 176"/>
                <a:gd name="T8" fmla="*/ 21 w 71"/>
                <a:gd name="T9" fmla="*/ 104 h 176"/>
                <a:gd name="T10" fmla="*/ 24 w 71"/>
                <a:gd name="T11" fmla="*/ 124 h 176"/>
                <a:gd name="T12" fmla="*/ 31 w 71"/>
                <a:gd name="T13" fmla="*/ 136 h 176"/>
                <a:gd name="T14" fmla="*/ 42 w 71"/>
                <a:gd name="T15" fmla="*/ 147 h 176"/>
                <a:gd name="T16" fmla="*/ 55 w 71"/>
                <a:gd name="T17" fmla="*/ 157 h 176"/>
                <a:gd name="T18" fmla="*/ 66 w 71"/>
                <a:gd name="T19" fmla="*/ 170 h 176"/>
                <a:gd name="T20" fmla="*/ 65 w 71"/>
                <a:gd name="T21" fmla="*/ 170 h 176"/>
                <a:gd name="T22" fmla="*/ 55 w 71"/>
                <a:gd name="T23" fmla="*/ 159 h 176"/>
                <a:gd name="T24" fmla="*/ 43 w 71"/>
                <a:gd name="T25" fmla="*/ 148 h 176"/>
                <a:gd name="T26" fmla="*/ 32 w 71"/>
                <a:gd name="T27" fmla="*/ 136 h 176"/>
                <a:gd name="T28" fmla="*/ 22 w 71"/>
                <a:gd name="T29" fmla="*/ 125 h 176"/>
                <a:gd name="T30" fmla="*/ 13 w 71"/>
                <a:gd name="T31" fmla="*/ 116 h 176"/>
                <a:gd name="T32" fmla="*/ 10 w 71"/>
                <a:gd name="T33" fmla="*/ 110 h 176"/>
                <a:gd name="T34" fmla="*/ 7 w 71"/>
                <a:gd name="T35" fmla="*/ 101 h 176"/>
                <a:gd name="T36" fmla="*/ 7 w 71"/>
                <a:gd name="T37" fmla="*/ 93 h 176"/>
                <a:gd name="T38" fmla="*/ 9 w 71"/>
                <a:gd name="T39" fmla="*/ 85 h 176"/>
                <a:gd name="T40" fmla="*/ 5 w 71"/>
                <a:gd name="T41" fmla="*/ 79 h 176"/>
                <a:gd name="T42" fmla="*/ 3 w 71"/>
                <a:gd name="T43" fmla="*/ 72 h 176"/>
                <a:gd name="T44" fmla="*/ 4 w 71"/>
                <a:gd name="T45" fmla="*/ 63 h 176"/>
                <a:gd name="T46" fmla="*/ 5 w 71"/>
                <a:gd name="T47" fmla="*/ 54 h 176"/>
                <a:gd name="T48" fmla="*/ 4 w 71"/>
                <a:gd name="T49" fmla="*/ 45 h 176"/>
                <a:gd name="T50" fmla="*/ 3 w 71"/>
                <a:gd name="T51" fmla="*/ 40 h 176"/>
                <a:gd name="T52" fmla="*/ 7 w 71"/>
                <a:gd name="T53" fmla="*/ 36 h 176"/>
                <a:gd name="T54" fmla="*/ 9 w 71"/>
                <a:gd name="T55" fmla="*/ 30 h 176"/>
                <a:gd name="T56" fmla="*/ 10 w 71"/>
                <a:gd name="T57" fmla="*/ 24 h 176"/>
                <a:gd name="T58" fmla="*/ 10 w 71"/>
                <a:gd name="T59" fmla="*/ 19 h 176"/>
                <a:gd name="T60" fmla="*/ 11 w 71"/>
                <a:gd name="T61" fmla="*/ 13 h 176"/>
                <a:gd name="T62" fmla="*/ 12 w 71"/>
                <a:gd name="T63" fmla="*/ 12 h 176"/>
                <a:gd name="T64" fmla="*/ 16 w 71"/>
                <a:gd name="T65" fmla="*/ 12 h 176"/>
                <a:gd name="T66" fmla="*/ 19 w 71"/>
                <a:gd name="T67" fmla="*/ 11 h 176"/>
                <a:gd name="T68" fmla="*/ 21 w 71"/>
                <a:gd name="T69" fmla="*/ 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" h="176">
                  <a:moveTo>
                    <a:pt x="19" y="0"/>
                  </a:moveTo>
                  <a:lnTo>
                    <a:pt x="19" y="12"/>
                  </a:lnTo>
                  <a:lnTo>
                    <a:pt x="19" y="24"/>
                  </a:lnTo>
                  <a:lnTo>
                    <a:pt x="19" y="35"/>
                  </a:lnTo>
                  <a:lnTo>
                    <a:pt x="19" y="47"/>
                  </a:lnTo>
                  <a:lnTo>
                    <a:pt x="19" y="59"/>
                  </a:lnTo>
                  <a:lnTo>
                    <a:pt x="19" y="69"/>
                  </a:lnTo>
                  <a:lnTo>
                    <a:pt x="19" y="81"/>
                  </a:lnTo>
                  <a:lnTo>
                    <a:pt x="19" y="92"/>
                  </a:lnTo>
                  <a:lnTo>
                    <a:pt x="21" y="104"/>
                  </a:lnTo>
                  <a:lnTo>
                    <a:pt x="22" y="116"/>
                  </a:lnTo>
                  <a:lnTo>
                    <a:pt x="24" y="124"/>
                  </a:lnTo>
                  <a:lnTo>
                    <a:pt x="28" y="130"/>
                  </a:lnTo>
                  <a:lnTo>
                    <a:pt x="31" y="136"/>
                  </a:lnTo>
                  <a:lnTo>
                    <a:pt x="37" y="142"/>
                  </a:lnTo>
                  <a:lnTo>
                    <a:pt x="42" y="147"/>
                  </a:lnTo>
                  <a:lnTo>
                    <a:pt x="48" y="153"/>
                  </a:lnTo>
                  <a:lnTo>
                    <a:pt x="55" y="157"/>
                  </a:lnTo>
                  <a:lnTo>
                    <a:pt x="60" y="163"/>
                  </a:lnTo>
                  <a:lnTo>
                    <a:pt x="66" y="170"/>
                  </a:lnTo>
                  <a:lnTo>
                    <a:pt x="71" y="176"/>
                  </a:lnTo>
                  <a:lnTo>
                    <a:pt x="65" y="170"/>
                  </a:lnTo>
                  <a:lnTo>
                    <a:pt x="60" y="164"/>
                  </a:lnTo>
                  <a:lnTo>
                    <a:pt x="55" y="159"/>
                  </a:lnTo>
                  <a:lnTo>
                    <a:pt x="49" y="154"/>
                  </a:lnTo>
                  <a:lnTo>
                    <a:pt x="43" y="148"/>
                  </a:lnTo>
                  <a:lnTo>
                    <a:pt x="38" y="142"/>
                  </a:lnTo>
                  <a:lnTo>
                    <a:pt x="32" y="136"/>
                  </a:lnTo>
                  <a:lnTo>
                    <a:pt x="28" y="131"/>
                  </a:lnTo>
                  <a:lnTo>
                    <a:pt x="22" y="125"/>
                  </a:lnTo>
                  <a:lnTo>
                    <a:pt x="16" y="119"/>
                  </a:lnTo>
                  <a:lnTo>
                    <a:pt x="13" y="116"/>
                  </a:lnTo>
                  <a:lnTo>
                    <a:pt x="12" y="113"/>
                  </a:lnTo>
                  <a:lnTo>
                    <a:pt x="10" y="110"/>
                  </a:lnTo>
                  <a:lnTo>
                    <a:pt x="9" y="105"/>
                  </a:lnTo>
                  <a:lnTo>
                    <a:pt x="7" y="101"/>
                  </a:lnTo>
                  <a:lnTo>
                    <a:pt x="7" y="97"/>
                  </a:lnTo>
                  <a:lnTo>
                    <a:pt x="7" y="93"/>
                  </a:lnTo>
                  <a:lnTo>
                    <a:pt x="7" y="88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5" y="79"/>
                  </a:lnTo>
                  <a:lnTo>
                    <a:pt x="4" y="75"/>
                  </a:lnTo>
                  <a:lnTo>
                    <a:pt x="3" y="72"/>
                  </a:lnTo>
                  <a:lnTo>
                    <a:pt x="3" y="68"/>
                  </a:lnTo>
                  <a:lnTo>
                    <a:pt x="4" y="63"/>
                  </a:lnTo>
                  <a:lnTo>
                    <a:pt x="5" y="59"/>
                  </a:lnTo>
                  <a:lnTo>
                    <a:pt x="5" y="54"/>
                  </a:lnTo>
                  <a:lnTo>
                    <a:pt x="5" y="50"/>
                  </a:lnTo>
                  <a:lnTo>
                    <a:pt x="4" y="45"/>
                  </a:lnTo>
                  <a:lnTo>
                    <a:pt x="0" y="41"/>
                  </a:lnTo>
                  <a:lnTo>
                    <a:pt x="3" y="40"/>
                  </a:lnTo>
                  <a:lnTo>
                    <a:pt x="5" y="38"/>
                  </a:lnTo>
                  <a:lnTo>
                    <a:pt x="7" y="36"/>
                  </a:lnTo>
                  <a:lnTo>
                    <a:pt x="9" y="34"/>
                  </a:lnTo>
                  <a:lnTo>
                    <a:pt x="9" y="30"/>
                  </a:lnTo>
                  <a:lnTo>
                    <a:pt x="10" y="28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1" y="13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19" y="9"/>
                  </a:lnTo>
                  <a:lnTo>
                    <a:pt x="21" y="5"/>
                  </a:lnTo>
                  <a:lnTo>
                    <a:pt x="1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4" name="Freeform 362">
              <a:extLst>
                <a:ext uri="{FF2B5EF4-FFF2-40B4-BE49-F238E27FC236}">
                  <a16:creationId xmlns:a16="http://schemas.microsoft.com/office/drawing/2014/main" id="{30AE3532-3E5C-3D1A-5BC0-DF03C9995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8" y="2162"/>
              <a:ext cx="16" cy="59"/>
            </a:xfrm>
            <a:custGeom>
              <a:avLst/>
              <a:gdLst>
                <a:gd name="T0" fmla="*/ 0 w 48"/>
                <a:gd name="T1" fmla="*/ 0 h 178"/>
                <a:gd name="T2" fmla="*/ 14 w 48"/>
                <a:gd name="T3" fmla="*/ 14 h 178"/>
                <a:gd name="T4" fmla="*/ 27 w 48"/>
                <a:gd name="T5" fmla="*/ 30 h 178"/>
                <a:gd name="T6" fmla="*/ 37 w 48"/>
                <a:gd name="T7" fmla="*/ 48 h 178"/>
                <a:gd name="T8" fmla="*/ 44 w 48"/>
                <a:gd name="T9" fmla="*/ 65 h 178"/>
                <a:gd name="T10" fmla="*/ 48 w 48"/>
                <a:gd name="T11" fmla="*/ 84 h 178"/>
                <a:gd name="T12" fmla="*/ 48 w 48"/>
                <a:gd name="T13" fmla="*/ 105 h 178"/>
                <a:gd name="T14" fmla="*/ 48 w 48"/>
                <a:gd name="T15" fmla="*/ 124 h 178"/>
                <a:gd name="T16" fmla="*/ 43 w 48"/>
                <a:gd name="T17" fmla="*/ 143 h 178"/>
                <a:gd name="T18" fmla="*/ 37 w 48"/>
                <a:gd name="T19" fmla="*/ 161 h 178"/>
                <a:gd name="T20" fmla="*/ 26 w 48"/>
                <a:gd name="T21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78">
                  <a:moveTo>
                    <a:pt x="0" y="0"/>
                  </a:moveTo>
                  <a:lnTo>
                    <a:pt x="14" y="14"/>
                  </a:lnTo>
                  <a:lnTo>
                    <a:pt x="27" y="30"/>
                  </a:lnTo>
                  <a:lnTo>
                    <a:pt x="37" y="48"/>
                  </a:lnTo>
                  <a:lnTo>
                    <a:pt x="44" y="65"/>
                  </a:lnTo>
                  <a:lnTo>
                    <a:pt x="48" y="84"/>
                  </a:lnTo>
                  <a:lnTo>
                    <a:pt x="48" y="105"/>
                  </a:lnTo>
                  <a:lnTo>
                    <a:pt x="48" y="124"/>
                  </a:lnTo>
                  <a:lnTo>
                    <a:pt x="43" y="143"/>
                  </a:lnTo>
                  <a:lnTo>
                    <a:pt x="37" y="161"/>
                  </a:lnTo>
                  <a:lnTo>
                    <a:pt x="26" y="178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5" name="Freeform 363">
              <a:extLst>
                <a:ext uri="{FF2B5EF4-FFF2-40B4-BE49-F238E27FC236}">
                  <a16:creationId xmlns:a16="http://schemas.microsoft.com/office/drawing/2014/main" id="{31C784F6-9604-AFD3-9ACD-ACE6878BC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" y="2148"/>
              <a:ext cx="35" cy="18"/>
            </a:xfrm>
            <a:custGeom>
              <a:avLst/>
              <a:gdLst>
                <a:gd name="T0" fmla="*/ 0 w 105"/>
                <a:gd name="T1" fmla="*/ 0 h 53"/>
                <a:gd name="T2" fmla="*/ 0 w 105"/>
                <a:gd name="T3" fmla="*/ 4 h 53"/>
                <a:gd name="T4" fmla="*/ 0 w 105"/>
                <a:gd name="T5" fmla="*/ 9 h 53"/>
                <a:gd name="T6" fmla="*/ 0 w 105"/>
                <a:gd name="T7" fmla="*/ 12 h 53"/>
                <a:gd name="T8" fmla="*/ 0 w 105"/>
                <a:gd name="T9" fmla="*/ 16 h 53"/>
                <a:gd name="T10" fmla="*/ 1 w 105"/>
                <a:gd name="T11" fmla="*/ 19 h 53"/>
                <a:gd name="T12" fmla="*/ 2 w 105"/>
                <a:gd name="T13" fmla="*/ 23 h 53"/>
                <a:gd name="T14" fmla="*/ 4 w 105"/>
                <a:gd name="T15" fmla="*/ 26 h 53"/>
                <a:gd name="T16" fmla="*/ 5 w 105"/>
                <a:gd name="T17" fmla="*/ 29 h 53"/>
                <a:gd name="T18" fmla="*/ 6 w 105"/>
                <a:gd name="T19" fmla="*/ 31 h 53"/>
                <a:gd name="T20" fmla="*/ 8 w 105"/>
                <a:gd name="T21" fmla="*/ 32 h 53"/>
                <a:gd name="T22" fmla="*/ 15 w 105"/>
                <a:gd name="T23" fmla="*/ 41 h 53"/>
                <a:gd name="T24" fmla="*/ 25 w 105"/>
                <a:gd name="T25" fmla="*/ 47 h 53"/>
                <a:gd name="T26" fmla="*/ 37 w 105"/>
                <a:gd name="T27" fmla="*/ 51 h 53"/>
                <a:gd name="T28" fmla="*/ 48 w 105"/>
                <a:gd name="T29" fmla="*/ 53 h 53"/>
                <a:gd name="T30" fmla="*/ 61 w 105"/>
                <a:gd name="T31" fmla="*/ 53 h 53"/>
                <a:gd name="T32" fmla="*/ 71 w 105"/>
                <a:gd name="T33" fmla="*/ 50 h 53"/>
                <a:gd name="T34" fmla="*/ 82 w 105"/>
                <a:gd name="T35" fmla="*/ 45 h 53"/>
                <a:gd name="T36" fmla="*/ 93 w 105"/>
                <a:gd name="T37" fmla="*/ 38 h 53"/>
                <a:gd name="T38" fmla="*/ 100 w 105"/>
                <a:gd name="T39" fmla="*/ 29 h 53"/>
                <a:gd name="T40" fmla="*/ 105 w 105"/>
                <a:gd name="T41" fmla="*/ 1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53">
                  <a:moveTo>
                    <a:pt x="0" y="0"/>
                  </a:moveTo>
                  <a:lnTo>
                    <a:pt x="0" y="4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19"/>
                  </a:lnTo>
                  <a:lnTo>
                    <a:pt x="2" y="23"/>
                  </a:lnTo>
                  <a:lnTo>
                    <a:pt x="4" y="26"/>
                  </a:lnTo>
                  <a:lnTo>
                    <a:pt x="5" y="29"/>
                  </a:lnTo>
                  <a:lnTo>
                    <a:pt x="6" y="31"/>
                  </a:lnTo>
                  <a:lnTo>
                    <a:pt x="8" y="32"/>
                  </a:lnTo>
                  <a:lnTo>
                    <a:pt x="15" y="41"/>
                  </a:lnTo>
                  <a:lnTo>
                    <a:pt x="25" y="47"/>
                  </a:lnTo>
                  <a:lnTo>
                    <a:pt x="37" y="51"/>
                  </a:lnTo>
                  <a:lnTo>
                    <a:pt x="48" y="53"/>
                  </a:lnTo>
                  <a:lnTo>
                    <a:pt x="61" y="53"/>
                  </a:lnTo>
                  <a:lnTo>
                    <a:pt x="71" y="50"/>
                  </a:lnTo>
                  <a:lnTo>
                    <a:pt x="82" y="45"/>
                  </a:lnTo>
                  <a:lnTo>
                    <a:pt x="93" y="38"/>
                  </a:lnTo>
                  <a:lnTo>
                    <a:pt x="100" y="29"/>
                  </a:lnTo>
                  <a:lnTo>
                    <a:pt x="105" y="16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6" name="Freeform 364">
              <a:extLst>
                <a:ext uri="{FF2B5EF4-FFF2-40B4-BE49-F238E27FC236}">
                  <a16:creationId xmlns:a16="http://schemas.microsoft.com/office/drawing/2014/main" id="{472FD02B-5DE5-1BC5-6E63-A979CBC4B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" y="2104"/>
              <a:ext cx="11" cy="35"/>
            </a:xfrm>
            <a:custGeom>
              <a:avLst/>
              <a:gdLst>
                <a:gd name="T0" fmla="*/ 0 w 33"/>
                <a:gd name="T1" fmla="*/ 16 h 105"/>
                <a:gd name="T2" fmla="*/ 2 w 33"/>
                <a:gd name="T3" fmla="*/ 11 h 105"/>
                <a:gd name="T4" fmla="*/ 4 w 33"/>
                <a:gd name="T5" fmla="*/ 9 h 105"/>
                <a:gd name="T6" fmla="*/ 7 w 33"/>
                <a:gd name="T7" fmla="*/ 5 h 105"/>
                <a:gd name="T8" fmla="*/ 9 w 33"/>
                <a:gd name="T9" fmla="*/ 3 h 105"/>
                <a:gd name="T10" fmla="*/ 13 w 33"/>
                <a:gd name="T11" fmla="*/ 2 h 105"/>
                <a:gd name="T12" fmla="*/ 17 w 33"/>
                <a:gd name="T13" fmla="*/ 0 h 105"/>
                <a:gd name="T14" fmla="*/ 20 w 33"/>
                <a:gd name="T15" fmla="*/ 0 h 105"/>
                <a:gd name="T16" fmla="*/ 24 w 33"/>
                <a:gd name="T17" fmla="*/ 2 h 105"/>
                <a:gd name="T18" fmla="*/ 26 w 33"/>
                <a:gd name="T19" fmla="*/ 3 h 105"/>
                <a:gd name="T20" fmla="*/ 28 w 33"/>
                <a:gd name="T21" fmla="*/ 6 h 105"/>
                <a:gd name="T22" fmla="*/ 30 w 33"/>
                <a:gd name="T23" fmla="*/ 11 h 105"/>
                <a:gd name="T24" fmla="*/ 31 w 33"/>
                <a:gd name="T25" fmla="*/ 17 h 105"/>
                <a:gd name="T26" fmla="*/ 31 w 33"/>
                <a:gd name="T27" fmla="*/ 22 h 105"/>
                <a:gd name="T28" fmla="*/ 32 w 33"/>
                <a:gd name="T29" fmla="*/ 28 h 105"/>
                <a:gd name="T30" fmla="*/ 33 w 33"/>
                <a:gd name="T31" fmla="*/ 33 h 105"/>
                <a:gd name="T32" fmla="*/ 32 w 33"/>
                <a:gd name="T33" fmla="*/ 40 h 105"/>
                <a:gd name="T34" fmla="*/ 32 w 33"/>
                <a:gd name="T35" fmla="*/ 44 h 105"/>
                <a:gd name="T36" fmla="*/ 31 w 33"/>
                <a:gd name="T37" fmla="*/ 49 h 105"/>
                <a:gd name="T38" fmla="*/ 28 w 33"/>
                <a:gd name="T39" fmla="*/ 54 h 105"/>
                <a:gd name="T40" fmla="*/ 27 w 33"/>
                <a:gd name="T41" fmla="*/ 59 h 105"/>
                <a:gd name="T42" fmla="*/ 25 w 33"/>
                <a:gd name="T43" fmla="*/ 63 h 105"/>
                <a:gd name="T44" fmla="*/ 21 w 33"/>
                <a:gd name="T45" fmla="*/ 67 h 105"/>
                <a:gd name="T46" fmla="*/ 19 w 33"/>
                <a:gd name="T47" fmla="*/ 71 h 105"/>
                <a:gd name="T48" fmla="*/ 17 w 33"/>
                <a:gd name="T49" fmla="*/ 75 h 105"/>
                <a:gd name="T50" fmla="*/ 15 w 33"/>
                <a:gd name="T51" fmla="*/ 80 h 105"/>
                <a:gd name="T52" fmla="*/ 13 w 33"/>
                <a:gd name="T53" fmla="*/ 85 h 105"/>
                <a:gd name="T54" fmla="*/ 12 w 33"/>
                <a:gd name="T55" fmla="*/ 91 h 105"/>
                <a:gd name="T56" fmla="*/ 11 w 33"/>
                <a:gd name="T57" fmla="*/ 94 h 105"/>
                <a:gd name="T58" fmla="*/ 9 w 33"/>
                <a:gd name="T59" fmla="*/ 100 h 105"/>
                <a:gd name="T60" fmla="*/ 9 w 33"/>
                <a:gd name="T6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" h="105">
                  <a:moveTo>
                    <a:pt x="0" y="16"/>
                  </a:moveTo>
                  <a:lnTo>
                    <a:pt x="2" y="11"/>
                  </a:lnTo>
                  <a:lnTo>
                    <a:pt x="4" y="9"/>
                  </a:lnTo>
                  <a:lnTo>
                    <a:pt x="7" y="5"/>
                  </a:lnTo>
                  <a:lnTo>
                    <a:pt x="9" y="3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6" y="3"/>
                  </a:lnTo>
                  <a:lnTo>
                    <a:pt x="28" y="6"/>
                  </a:lnTo>
                  <a:lnTo>
                    <a:pt x="30" y="11"/>
                  </a:lnTo>
                  <a:lnTo>
                    <a:pt x="31" y="17"/>
                  </a:lnTo>
                  <a:lnTo>
                    <a:pt x="31" y="22"/>
                  </a:lnTo>
                  <a:lnTo>
                    <a:pt x="32" y="28"/>
                  </a:lnTo>
                  <a:lnTo>
                    <a:pt x="33" y="33"/>
                  </a:lnTo>
                  <a:lnTo>
                    <a:pt x="32" y="40"/>
                  </a:lnTo>
                  <a:lnTo>
                    <a:pt x="32" y="44"/>
                  </a:lnTo>
                  <a:lnTo>
                    <a:pt x="31" y="49"/>
                  </a:lnTo>
                  <a:lnTo>
                    <a:pt x="28" y="54"/>
                  </a:lnTo>
                  <a:lnTo>
                    <a:pt x="27" y="59"/>
                  </a:lnTo>
                  <a:lnTo>
                    <a:pt x="25" y="63"/>
                  </a:lnTo>
                  <a:lnTo>
                    <a:pt x="21" y="67"/>
                  </a:lnTo>
                  <a:lnTo>
                    <a:pt x="19" y="71"/>
                  </a:lnTo>
                  <a:lnTo>
                    <a:pt x="17" y="75"/>
                  </a:lnTo>
                  <a:lnTo>
                    <a:pt x="15" y="80"/>
                  </a:lnTo>
                  <a:lnTo>
                    <a:pt x="13" y="85"/>
                  </a:lnTo>
                  <a:lnTo>
                    <a:pt x="12" y="91"/>
                  </a:lnTo>
                  <a:lnTo>
                    <a:pt x="11" y="94"/>
                  </a:lnTo>
                  <a:lnTo>
                    <a:pt x="9" y="100"/>
                  </a:lnTo>
                  <a:lnTo>
                    <a:pt x="9" y="105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7" name="Freeform 365">
              <a:extLst>
                <a:ext uri="{FF2B5EF4-FFF2-40B4-BE49-F238E27FC236}">
                  <a16:creationId xmlns:a16="http://schemas.microsoft.com/office/drawing/2014/main" id="{46019142-C36E-FE3D-BF34-85DED72E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4" y="2318"/>
              <a:ext cx="56" cy="73"/>
            </a:xfrm>
            <a:custGeom>
              <a:avLst/>
              <a:gdLst>
                <a:gd name="T0" fmla="*/ 0 w 166"/>
                <a:gd name="T1" fmla="*/ 0 h 219"/>
                <a:gd name="T2" fmla="*/ 12 w 166"/>
                <a:gd name="T3" fmla="*/ 27 h 219"/>
                <a:gd name="T4" fmla="*/ 25 w 166"/>
                <a:gd name="T5" fmla="*/ 52 h 219"/>
                <a:gd name="T6" fmla="*/ 39 w 166"/>
                <a:gd name="T7" fmla="*/ 75 h 219"/>
                <a:gd name="T8" fmla="*/ 53 w 166"/>
                <a:gd name="T9" fmla="*/ 95 h 219"/>
                <a:gd name="T10" fmla="*/ 70 w 166"/>
                <a:gd name="T11" fmla="*/ 115 h 219"/>
                <a:gd name="T12" fmla="*/ 88 w 166"/>
                <a:gd name="T13" fmla="*/ 135 h 219"/>
                <a:gd name="T14" fmla="*/ 106 w 166"/>
                <a:gd name="T15" fmla="*/ 156 h 219"/>
                <a:gd name="T16" fmla="*/ 125 w 166"/>
                <a:gd name="T17" fmla="*/ 176 h 219"/>
                <a:gd name="T18" fmla="*/ 145 w 166"/>
                <a:gd name="T19" fmla="*/ 196 h 219"/>
                <a:gd name="T20" fmla="*/ 166 w 166"/>
                <a:gd name="T2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219">
                  <a:moveTo>
                    <a:pt x="0" y="0"/>
                  </a:moveTo>
                  <a:lnTo>
                    <a:pt x="12" y="27"/>
                  </a:lnTo>
                  <a:lnTo>
                    <a:pt x="25" y="52"/>
                  </a:lnTo>
                  <a:lnTo>
                    <a:pt x="39" y="75"/>
                  </a:lnTo>
                  <a:lnTo>
                    <a:pt x="53" y="95"/>
                  </a:lnTo>
                  <a:lnTo>
                    <a:pt x="70" y="115"/>
                  </a:lnTo>
                  <a:lnTo>
                    <a:pt x="88" y="135"/>
                  </a:lnTo>
                  <a:lnTo>
                    <a:pt x="106" y="156"/>
                  </a:lnTo>
                  <a:lnTo>
                    <a:pt x="125" y="176"/>
                  </a:lnTo>
                  <a:lnTo>
                    <a:pt x="145" y="196"/>
                  </a:lnTo>
                  <a:lnTo>
                    <a:pt x="166" y="219"/>
                  </a:lnTo>
                </a:path>
              </a:pathLst>
            </a:custGeom>
            <a:noFill/>
            <a:ln w="12700">
              <a:solidFill>
                <a:srgbClr val="B2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8" name="Freeform 366">
              <a:extLst>
                <a:ext uri="{FF2B5EF4-FFF2-40B4-BE49-F238E27FC236}">
                  <a16:creationId xmlns:a16="http://schemas.microsoft.com/office/drawing/2014/main" id="{88885C03-7A44-E0D6-9FD4-75F6EEFEA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" y="2442"/>
              <a:ext cx="62" cy="75"/>
            </a:xfrm>
            <a:custGeom>
              <a:avLst/>
              <a:gdLst>
                <a:gd name="T0" fmla="*/ 65 w 185"/>
                <a:gd name="T1" fmla="*/ 0 h 226"/>
                <a:gd name="T2" fmla="*/ 58 w 185"/>
                <a:gd name="T3" fmla="*/ 0 h 226"/>
                <a:gd name="T4" fmla="*/ 51 w 185"/>
                <a:gd name="T5" fmla="*/ 0 h 226"/>
                <a:gd name="T6" fmla="*/ 44 w 185"/>
                <a:gd name="T7" fmla="*/ 1 h 226"/>
                <a:gd name="T8" fmla="*/ 38 w 185"/>
                <a:gd name="T9" fmla="*/ 2 h 226"/>
                <a:gd name="T10" fmla="*/ 30 w 185"/>
                <a:gd name="T11" fmla="*/ 3 h 226"/>
                <a:gd name="T12" fmla="*/ 24 w 185"/>
                <a:gd name="T13" fmla="*/ 7 h 226"/>
                <a:gd name="T14" fmla="*/ 19 w 185"/>
                <a:gd name="T15" fmla="*/ 11 h 226"/>
                <a:gd name="T16" fmla="*/ 14 w 185"/>
                <a:gd name="T17" fmla="*/ 15 h 226"/>
                <a:gd name="T18" fmla="*/ 9 w 185"/>
                <a:gd name="T19" fmla="*/ 20 h 226"/>
                <a:gd name="T20" fmla="*/ 7 w 185"/>
                <a:gd name="T21" fmla="*/ 26 h 226"/>
                <a:gd name="T22" fmla="*/ 2 w 185"/>
                <a:gd name="T23" fmla="*/ 37 h 226"/>
                <a:gd name="T24" fmla="*/ 0 w 185"/>
                <a:gd name="T25" fmla="*/ 46 h 226"/>
                <a:gd name="T26" fmla="*/ 0 w 185"/>
                <a:gd name="T27" fmla="*/ 56 h 226"/>
                <a:gd name="T28" fmla="*/ 1 w 185"/>
                <a:gd name="T29" fmla="*/ 65 h 226"/>
                <a:gd name="T30" fmla="*/ 3 w 185"/>
                <a:gd name="T31" fmla="*/ 75 h 226"/>
                <a:gd name="T32" fmla="*/ 8 w 185"/>
                <a:gd name="T33" fmla="*/ 84 h 226"/>
                <a:gd name="T34" fmla="*/ 13 w 185"/>
                <a:gd name="T35" fmla="*/ 93 h 226"/>
                <a:gd name="T36" fmla="*/ 17 w 185"/>
                <a:gd name="T37" fmla="*/ 102 h 226"/>
                <a:gd name="T38" fmla="*/ 24 w 185"/>
                <a:gd name="T39" fmla="*/ 110 h 226"/>
                <a:gd name="T40" fmla="*/ 30 w 185"/>
                <a:gd name="T41" fmla="*/ 120 h 226"/>
                <a:gd name="T42" fmla="*/ 34 w 185"/>
                <a:gd name="T43" fmla="*/ 124 h 226"/>
                <a:gd name="T44" fmla="*/ 39 w 185"/>
                <a:gd name="T45" fmla="*/ 128 h 226"/>
                <a:gd name="T46" fmla="*/ 45 w 185"/>
                <a:gd name="T47" fmla="*/ 134 h 226"/>
                <a:gd name="T48" fmla="*/ 53 w 185"/>
                <a:gd name="T49" fmla="*/ 139 h 226"/>
                <a:gd name="T50" fmla="*/ 60 w 185"/>
                <a:gd name="T51" fmla="*/ 145 h 226"/>
                <a:gd name="T52" fmla="*/ 67 w 185"/>
                <a:gd name="T53" fmla="*/ 150 h 226"/>
                <a:gd name="T54" fmla="*/ 74 w 185"/>
                <a:gd name="T55" fmla="*/ 156 h 226"/>
                <a:gd name="T56" fmla="*/ 80 w 185"/>
                <a:gd name="T57" fmla="*/ 160 h 226"/>
                <a:gd name="T58" fmla="*/ 85 w 185"/>
                <a:gd name="T59" fmla="*/ 165 h 226"/>
                <a:gd name="T60" fmla="*/ 88 w 185"/>
                <a:gd name="T61" fmla="*/ 168 h 226"/>
                <a:gd name="T62" fmla="*/ 97 w 185"/>
                <a:gd name="T63" fmla="*/ 176 h 226"/>
                <a:gd name="T64" fmla="*/ 105 w 185"/>
                <a:gd name="T65" fmla="*/ 184 h 226"/>
                <a:gd name="T66" fmla="*/ 115 w 185"/>
                <a:gd name="T67" fmla="*/ 191 h 226"/>
                <a:gd name="T68" fmla="*/ 123 w 185"/>
                <a:gd name="T69" fmla="*/ 197 h 226"/>
                <a:gd name="T70" fmla="*/ 134 w 185"/>
                <a:gd name="T71" fmla="*/ 203 h 226"/>
                <a:gd name="T72" fmla="*/ 143 w 185"/>
                <a:gd name="T73" fmla="*/ 208 h 226"/>
                <a:gd name="T74" fmla="*/ 153 w 185"/>
                <a:gd name="T75" fmla="*/ 213 h 226"/>
                <a:gd name="T76" fmla="*/ 164 w 185"/>
                <a:gd name="T77" fmla="*/ 218 h 226"/>
                <a:gd name="T78" fmla="*/ 174 w 185"/>
                <a:gd name="T79" fmla="*/ 221 h 226"/>
                <a:gd name="T80" fmla="*/ 185 w 185"/>
                <a:gd name="T81" fmla="*/ 226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5" h="226">
                  <a:moveTo>
                    <a:pt x="65" y="0"/>
                  </a:moveTo>
                  <a:lnTo>
                    <a:pt x="58" y="0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8" y="2"/>
                  </a:lnTo>
                  <a:lnTo>
                    <a:pt x="30" y="3"/>
                  </a:lnTo>
                  <a:lnTo>
                    <a:pt x="24" y="7"/>
                  </a:lnTo>
                  <a:lnTo>
                    <a:pt x="19" y="11"/>
                  </a:lnTo>
                  <a:lnTo>
                    <a:pt x="14" y="15"/>
                  </a:lnTo>
                  <a:lnTo>
                    <a:pt x="9" y="20"/>
                  </a:lnTo>
                  <a:lnTo>
                    <a:pt x="7" y="26"/>
                  </a:lnTo>
                  <a:lnTo>
                    <a:pt x="2" y="37"/>
                  </a:lnTo>
                  <a:lnTo>
                    <a:pt x="0" y="46"/>
                  </a:lnTo>
                  <a:lnTo>
                    <a:pt x="0" y="56"/>
                  </a:lnTo>
                  <a:lnTo>
                    <a:pt x="1" y="65"/>
                  </a:lnTo>
                  <a:lnTo>
                    <a:pt x="3" y="75"/>
                  </a:lnTo>
                  <a:lnTo>
                    <a:pt x="8" y="84"/>
                  </a:lnTo>
                  <a:lnTo>
                    <a:pt x="13" y="93"/>
                  </a:lnTo>
                  <a:lnTo>
                    <a:pt x="17" y="102"/>
                  </a:lnTo>
                  <a:lnTo>
                    <a:pt x="24" y="110"/>
                  </a:lnTo>
                  <a:lnTo>
                    <a:pt x="30" y="120"/>
                  </a:lnTo>
                  <a:lnTo>
                    <a:pt x="34" y="124"/>
                  </a:lnTo>
                  <a:lnTo>
                    <a:pt x="39" y="128"/>
                  </a:lnTo>
                  <a:lnTo>
                    <a:pt x="45" y="134"/>
                  </a:lnTo>
                  <a:lnTo>
                    <a:pt x="53" y="139"/>
                  </a:lnTo>
                  <a:lnTo>
                    <a:pt x="60" y="145"/>
                  </a:lnTo>
                  <a:lnTo>
                    <a:pt x="67" y="150"/>
                  </a:lnTo>
                  <a:lnTo>
                    <a:pt x="74" y="156"/>
                  </a:lnTo>
                  <a:lnTo>
                    <a:pt x="80" y="160"/>
                  </a:lnTo>
                  <a:lnTo>
                    <a:pt x="85" y="165"/>
                  </a:lnTo>
                  <a:lnTo>
                    <a:pt x="88" y="168"/>
                  </a:lnTo>
                  <a:lnTo>
                    <a:pt x="97" y="176"/>
                  </a:lnTo>
                  <a:lnTo>
                    <a:pt x="105" y="184"/>
                  </a:lnTo>
                  <a:lnTo>
                    <a:pt x="115" y="191"/>
                  </a:lnTo>
                  <a:lnTo>
                    <a:pt x="123" y="197"/>
                  </a:lnTo>
                  <a:lnTo>
                    <a:pt x="134" y="203"/>
                  </a:lnTo>
                  <a:lnTo>
                    <a:pt x="143" y="208"/>
                  </a:lnTo>
                  <a:lnTo>
                    <a:pt x="153" y="213"/>
                  </a:lnTo>
                  <a:lnTo>
                    <a:pt x="164" y="218"/>
                  </a:lnTo>
                  <a:lnTo>
                    <a:pt x="174" y="221"/>
                  </a:lnTo>
                  <a:lnTo>
                    <a:pt x="185" y="226"/>
                  </a:lnTo>
                </a:path>
              </a:pathLst>
            </a:custGeom>
            <a:noFill/>
            <a:ln w="12700">
              <a:solidFill>
                <a:srgbClr val="B2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39" name="Freeform 367">
              <a:extLst>
                <a:ext uri="{FF2B5EF4-FFF2-40B4-BE49-F238E27FC236}">
                  <a16:creationId xmlns:a16="http://schemas.microsoft.com/office/drawing/2014/main" id="{CA093DD6-750C-E0B4-29A2-7D066105F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305"/>
              <a:ext cx="65" cy="80"/>
            </a:xfrm>
            <a:custGeom>
              <a:avLst/>
              <a:gdLst>
                <a:gd name="T0" fmla="*/ 195 w 195"/>
                <a:gd name="T1" fmla="*/ 0 h 241"/>
                <a:gd name="T2" fmla="*/ 174 w 195"/>
                <a:gd name="T3" fmla="*/ 23 h 241"/>
                <a:gd name="T4" fmla="*/ 150 w 195"/>
                <a:gd name="T5" fmla="*/ 46 h 241"/>
                <a:gd name="T6" fmla="*/ 127 w 195"/>
                <a:gd name="T7" fmla="*/ 66 h 241"/>
                <a:gd name="T8" fmla="*/ 104 w 195"/>
                <a:gd name="T9" fmla="*/ 88 h 241"/>
                <a:gd name="T10" fmla="*/ 82 w 195"/>
                <a:gd name="T11" fmla="*/ 111 h 241"/>
                <a:gd name="T12" fmla="*/ 61 w 195"/>
                <a:gd name="T13" fmla="*/ 134 h 241"/>
                <a:gd name="T14" fmla="*/ 41 w 195"/>
                <a:gd name="T15" fmla="*/ 157 h 241"/>
                <a:gd name="T16" fmla="*/ 25 w 195"/>
                <a:gd name="T17" fmla="*/ 184 h 241"/>
                <a:gd name="T18" fmla="*/ 11 w 195"/>
                <a:gd name="T19" fmla="*/ 211 h 241"/>
                <a:gd name="T20" fmla="*/ 0 w 195"/>
                <a:gd name="T21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5" h="241">
                  <a:moveTo>
                    <a:pt x="195" y="0"/>
                  </a:moveTo>
                  <a:lnTo>
                    <a:pt x="174" y="23"/>
                  </a:lnTo>
                  <a:lnTo>
                    <a:pt x="150" y="46"/>
                  </a:lnTo>
                  <a:lnTo>
                    <a:pt x="127" y="66"/>
                  </a:lnTo>
                  <a:lnTo>
                    <a:pt x="104" y="88"/>
                  </a:lnTo>
                  <a:lnTo>
                    <a:pt x="82" y="111"/>
                  </a:lnTo>
                  <a:lnTo>
                    <a:pt x="61" y="134"/>
                  </a:lnTo>
                  <a:lnTo>
                    <a:pt x="41" y="157"/>
                  </a:lnTo>
                  <a:lnTo>
                    <a:pt x="25" y="184"/>
                  </a:lnTo>
                  <a:lnTo>
                    <a:pt x="11" y="211"/>
                  </a:lnTo>
                  <a:lnTo>
                    <a:pt x="0" y="241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0" name="Freeform 368">
              <a:extLst>
                <a:ext uri="{FF2B5EF4-FFF2-40B4-BE49-F238E27FC236}">
                  <a16:creationId xmlns:a16="http://schemas.microsoft.com/office/drawing/2014/main" id="{2A7EE5B8-42A0-8B2B-BC29-A543B7D73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" y="2194"/>
              <a:ext cx="243" cy="566"/>
            </a:xfrm>
            <a:custGeom>
              <a:avLst/>
              <a:gdLst>
                <a:gd name="T0" fmla="*/ 730 w 730"/>
                <a:gd name="T1" fmla="*/ 5 h 1697"/>
                <a:gd name="T2" fmla="*/ 730 w 730"/>
                <a:gd name="T3" fmla="*/ 14 h 1697"/>
                <a:gd name="T4" fmla="*/ 730 w 730"/>
                <a:gd name="T5" fmla="*/ 22 h 1697"/>
                <a:gd name="T6" fmla="*/ 728 w 730"/>
                <a:gd name="T7" fmla="*/ 30 h 1697"/>
                <a:gd name="T8" fmla="*/ 724 w 730"/>
                <a:gd name="T9" fmla="*/ 37 h 1697"/>
                <a:gd name="T10" fmla="*/ 709 w 730"/>
                <a:gd name="T11" fmla="*/ 67 h 1697"/>
                <a:gd name="T12" fmla="*/ 680 w 730"/>
                <a:gd name="T13" fmla="*/ 121 h 1697"/>
                <a:gd name="T14" fmla="*/ 653 w 730"/>
                <a:gd name="T15" fmla="*/ 174 h 1697"/>
                <a:gd name="T16" fmla="*/ 629 w 730"/>
                <a:gd name="T17" fmla="*/ 229 h 1697"/>
                <a:gd name="T18" fmla="*/ 609 w 730"/>
                <a:gd name="T19" fmla="*/ 285 h 1697"/>
                <a:gd name="T20" fmla="*/ 591 w 730"/>
                <a:gd name="T21" fmla="*/ 343 h 1697"/>
                <a:gd name="T22" fmla="*/ 577 w 730"/>
                <a:gd name="T23" fmla="*/ 401 h 1697"/>
                <a:gd name="T24" fmla="*/ 561 w 730"/>
                <a:gd name="T25" fmla="*/ 460 h 1697"/>
                <a:gd name="T26" fmla="*/ 544 w 730"/>
                <a:gd name="T27" fmla="*/ 519 h 1697"/>
                <a:gd name="T28" fmla="*/ 526 w 730"/>
                <a:gd name="T29" fmla="*/ 578 h 1697"/>
                <a:gd name="T30" fmla="*/ 511 w 730"/>
                <a:gd name="T31" fmla="*/ 618 h 1697"/>
                <a:gd name="T32" fmla="*/ 507 w 730"/>
                <a:gd name="T33" fmla="*/ 639 h 1697"/>
                <a:gd name="T34" fmla="*/ 503 w 730"/>
                <a:gd name="T35" fmla="*/ 661 h 1697"/>
                <a:gd name="T36" fmla="*/ 502 w 730"/>
                <a:gd name="T37" fmla="*/ 684 h 1697"/>
                <a:gd name="T38" fmla="*/ 501 w 730"/>
                <a:gd name="T39" fmla="*/ 706 h 1697"/>
                <a:gd name="T40" fmla="*/ 495 w 730"/>
                <a:gd name="T41" fmla="*/ 768 h 1697"/>
                <a:gd name="T42" fmla="*/ 495 w 730"/>
                <a:gd name="T43" fmla="*/ 856 h 1697"/>
                <a:gd name="T44" fmla="*/ 501 w 730"/>
                <a:gd name="T45" fmla="*/ 935 h 1697"/>
                <a:gd name="T46" fmla="*/ 503 w 730"/>
                <a:gd name="T47" fmla="*/ 1014 h 1697"/>
                <a:gd name="T48" fmla="*/ 500 w 730"/>
                <a:gd name="T49" fmla="*/ 1101 h 1697"/>
                <a:gd name="T50" fmla="*/ 485 w 730"/>
                <a:gd name="T51" fmla="*/ 1182 h 1697"/>
                <a:gd name="T52" fmla="*/ 469 w 730"/>
                <a:gd name="T53" fmla="*/ 1237 h 1697"/>
                <a:gd name="T54" fmla="*/ 447 w 730"/>
                <a:gd name="T55" fmla="*/ 1282 h 1697"/>
                <a:gd name="T56" fmla="*/ 427 w 730"/>
                <a:gd name="T57" fmla="*/ 1320 h 1697"/>
                <a:gd name="T58" fmla="*/ 408 w 730"/>
                <a:gd name="T59" fmla="*/ 1350 h 1697"/>
                <a:gd name="T60" fmla="*/ 391 w 730"/>
                <a:gd name="T61" fmla="*/ 1378 h 1697"/>
                <a:gd name="T62" fmla="*/ 377 w 730"/>
                <a:gd name="T63" fmla="*/ 1405 h 1697"/>
                <a:gd name="T64" fmla="*/ 365 w 730"/>
                <a:gd name="T65" fmla="*/ 1425 h 1697"/>
                <a:gd name="T66" fmla="*/ 352 w 730"/>
                <a:gd name="T67" fmla="*/ 1444 h 1697"/>
                <a:gd name="T68" fmla="*/ 335 w 730"/>
                <a:gd name="T69" fmla="*/ 1464 h 1697"/>
                <a:gd name="T70" fmla="*/ 320 w 730"/>
                <a:gd name="T71" fmla="*/ 1481 h 1697"/>
                <a:gd name="T72" fmla="*/ 309 w 730"/>
                <a:gd name="T73" fmla="*/ 1493 h 1697"/>
                <a:gd name="T74" fmla="*/ 299 w 730"/>
                <a:gd name="T75" fmla="*/ 1507 h 1697"/>
                <a:gd name="T76" fmla="*/ 289 w 730"/>
                <a:gd name="T77" fmla="*/ 1521 h 1697"/>
                <a:gd name="T78" fmla="*/ 278 w 730"/>
                <a:gd name="T79" fmla="*/ 1532 h 1697"/>
                <a:gd name="T80" fmla="*/ 258 w 730"/>
                <a:gd name="T81" fmla="*/ 1547 h 1697"/>
                <a:gd name="T82" fmla="*/ 233 w 730"/>
                <a:gd name="T83" fmla="*/ 1570 h 1697"/>
                <a:gd name="T84" fmla="*/ 214 w 730"/>
                <a:gd name="T85" fmla="*/ 1588 h 1697"/>
                <a:gd name="T86" fmla="*/ 196 w 730"/>
                <a:gd name="T87" fmla="*/ 1605 h 1697"/>
                <a:gd name="T88" fmla="*/ 173 w 730"/>
                <a:gd name="T89" fmla="*/ 1620 h 1697"/>
                <a:gd name="T90" fmla="*/ 131 w 730"/>
                <a:gd name="T91" fmla="*/ 1644 h 1697"/>
                <a:gd name="T92" fmla="*/ 99 w 730"/>
                <a:gd name="T93" fmla="*/ 1660 h 1697"/>
                <a:gd name="T94" fmla="*/ 82 w 730"/>
                <a:gd name="T95" fmla="*/ 1670 h 1697"/>
                <a:gd name="T96" fmla="*/ 63 w 730"/>
                <a:gd name="T97" fmla="*/ 1677 h 1697"/>
                <a:gd name="T98" fmla="*/ 27 w 730"/>
                <a:gd name="T99" fmla="*/ 1688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30" h="1697">
                  <a:moveTo>
                    <a:pt x="730" y="0"/>
                  </a:moveTo>
                  <a:lnTo>
                    <a:pt x="730" y="5"/>
                  </a:lnTo>
                  <a:lnTo>
                    <a:pt x="730" y="9"/>
                  </a:lnTo>
                  <a:lnTo>
                    <a:pt x="730" y="14"/>
                  </a:lnTo>
                  <a:lnTo>
                    <a:pt x="730" y="18"/>
                  </a:lnTo>
                  <a:lnTo>
                    <a:pt x="730" y="22"/>
                  </a:lnTo>
                  <a:lnTo>
                    <a:pt x="729" y="25"/>
                  </a:lnTo>
                  <a:lnTo>
                    <a:pt x="728" y="30"/>
                  </a:lnTo>
                  <a:lnTo>
                    <a:pt x="727" y="34"/>
                  </a:lnTo>
                  <a:lnTo>
                    <a:pt x="724" y="37"/>
                  </a:lnTo>
                  <a:lnTo>
                    <a:pt x="723" y="40"/>
                  </a:lnTo>
                  <a:lnTo>
                    <a:pt x="709" y="67"/>
                  </a:lnTo>
                  <a:lnTo>
                    <a:pt x="695" y="93"/>
                  </a:lnTo>
                  <a:lnTo>
                    <a:pt x="680" y="121"/>
                  </a:lnTo>
                  <a:lnTo>
                    <a:pt x="667" y="147"/>
                  </a:lnTo>
                  <a:lnTo>
                    <a:pt x="653" y="174"/>
                  </a:lnTo>
                  <a:lnTo>
                    <a:pt x="642" y="200"/>
                  </a:lnTo>
                  <a:lnTo>
                    <a:pt x="629" y="229"/>
                  </a:lnTo>
                  <a:lnTo>
                    <a:pt x="619" y="256"/>
                  </a:lnTo>
                  <a:lnTo>
                    <a:pt x="609" y="285"/>
                  </a:lnTo>
                  <a:lnTo>
                    <a:pt x="599" y="312"/>
                  </a:lnTo>
                  <a:lnTo>
                    <a:pt x="591" y="343"/>
                  </a:lnTo>
                  <a:lnTo>
                    <a:pt x="584" y="372"/>
                  </a:lnTo>
                  <a:lnTo>
                    <a:pt x="577" y="401"/>
                  </a:lnTo>
                  <a:lnTo>
                    <a:pt x="569" y="431"/>
                  </a:lnTo>
                  <a:lnTo>
                    <a:pt x="561" y="460"/>
                  </a:lnTo>
                  <a:lnTo>
                    <a:pt x="553" y="491"/>
                  </a:lnTo>
                  <a:lnTo>
                    <a:pt x="544" y="519"/>
                  </a:lnTo>
                  <a:lnTo>
                    <a:pt x="535" y="548"/>
                  </a:lnTo>
                  <a:lnTo>
                    <a:pt x="526" y="578"/>
                  </a:lnTo>
                  <a:lnTo>
                    <a:pt x="515" y="606"/>
                  </a:lnTo>
                  <a:lnTo>
                    <a:pt x="511" y="618"/>
                  </a:lnTo>
                  <a:lnTo>
                    <a:pt x="509" y="629"/>
                  </a:lnTo>
                  <a:lnTo>
                    <a:pt x="507" y="639"/>
                  </a:lnTo>
                  <a:lnTo>
                    <a:pt x="506" y="650"/>
                  </a:lnTo>
                  <a:lnTo>
                    <a:pt x="503" y="661"/>
                  </a:lnTo>
                  <a:lnTo>
                    <a:pt x="502" y="673"/>
                  </a:lnTo>
                  <a:lnTo>
                    <a:pt x="502" y="684"/>
                  </a:lnTo>
                  <a:lnTo>
                    <a:pt x="501" y="695"/>
                  </a:lnTo>
                  <a:lnTo>
                    <a:pt x="501" y="706"/>
                  </a:lnTo>
                  <a:lnTo>
                    <a:pt x="500" y="717"/>
                  </a:lnTo>
                  <a:lnTo>
                    <a:pt x="495" y="768"/>
                  </a:lnTo>
                  <a:lnTo>
                    <a:pt x="495" y="813"/>
                  </a:lnTo>
                  <a:lnTo>
                    <a:pt x="495" y="856"/>
                  </a:lnTo>
                  <a:lnTo>
                    <a:pt x="498" y="895"/>
                  </a:lnTo>
                  <a:lnTo>
                    <a:pt x="501" y="935"/>
                  </a:lnTo>
                  <a:lnTo>
                    <a:pt x="502" y="974"/>
                  </a:lnTo>
                  <a:lnTo>
                    <a:pt x="503" y="1014"/>
                  </a:lnTo>
                  <a:lnTo>
                    <a:pt x="502" y="1056"/>
                  </a:lnTo>
                  <a:lnTo>
                    <a:pt x="500" y="1101"/>
                  </a:lnTo>
                  <a:lnTo>
                    <a:pt x="491" y="1151"/>
                  </a:lnTo>
                  <a:lnTo>
                    <a:pt x="485" y="1182"/>
                  </a:lnTo>
                  <a:lnTo>
                    <a:pt x="477" y="1211"/>
                  </a:lnTo>
                  <a:lnTo>
                    <a:pt x="469" y="1237"/>
                  </a:lnTo>
                  <a:lnTo>
                    <a:pt x="458" y="1261"/>
                  </a:lnTo>
                  <a:lnTo>
                    <a:pt x="447" y="1282"/>
                  </a:lnTo>
                  <a:lnTo>
                    <a:pt x="437" y="1301"/>
                  </a:lnTo>
                  <a:lnTo>
                    <a:pt x="427" y="1320"/>
                  </a:lnTo>
                  <a:lnTo>
                    <a:pt x="418" y="1336"/>
                  </a:lnTo>
                  <a:lnTo>
                    <a:pt x="408" y="1350"/>
                  </a:lnTo>
                  <a:lnTo>
                    <a:pt x="401" y="1363"/>
                  </a:lnTo>
                  <a:lnTo>
                    <a:pt x="391" y="1378"/>
                  </a:lnTo>
                  <a:lnTo>
                    <a:pt x="383" y="1393"/>
                  </a:lnTo>
                  <a:lnTo>
                    <a:pt x="377" y="1405"/>
                  </a:lnTo>
                  <a:lnTo>
                    <a:pt x="371" y="1417"/>
                  </a:lnTo>
                  <a:lnTo>
                    <a:pt x="365" y="1425"/>
                  </a:lnTo>
                  <a:lnTo>
                    <a:pt x="359" y="1436"/>
                  </a:lnTo>
                  <a:lnTo>
                    <a:pt x="352" y="1444"/>
                  </a:lnTo>
                  <a:lnTo>
                    <a:pt x="344" y="1455"/>
                  </a:lnTo>
                  <a:lnTo>
                    <a:pt x="335" y="1464"/>
                  </a:lnTo>
                  <a:lnTo>
                    <a:pt x="324" y="1476"/>
                  </a:lnTo>
                  <a:lnTo>
                    <a:pt x="320" y="1481"/>
                  </a:lnTo>
                  <a:lnTo>
                    <a:pt x="315" y="1486"/>
                  </a:lnTo>
                  <a:lnTo>
                    <a:pt x="309" y="1493"/>
                  </a:lnTo>
                  <a:lnTo>
                    <a:pt x="305" y="1500"/>
                  </a:lnTo>
                  <a:lnTo>
                    <a:pt x="299" y="1507"/>
                  </a:lnTo>
                  <a:lnTo>
                    <a:pt x="294" y="1513"/>
                  </a:lnTo>
                  <a:lnTo>
                    <a:pt x="289" y="1521"/>
                  </a:lnTo>
                  <a:lnTo>
                    <a:pt x="283" y="1527"/>
                  </a:lnTo>
                  <a:lnTo>
                    <a:pt x="278" y="1532"/>
                  </a:lnTo>
                  <a:lnTo>
                    <a:pt x="275" y="1535"/>
                  </a:lnTo>
                  <a:lnTo>
                    <a:pt x="258" y="1547"/>
                  </a:lnTo>
                  <a:lnTo>
                    <a:pt x="245" y="1559"/>
                  </a:lnTo>
                  <a:lnTo>
                    <a:pt x="233" y="1570"/>
                  </a:lnTo>
                  <a:lnTo>
                    <a:pt x="225" y="1578"/>
                  </a:lnTo>
                  <a:lnTo>
                    <a:pt x="214" y="1588"/>
                  </a:lnTo>
                  <a:lnTo>
                    <a:pt x="206" y="1596"/>
                  </a:lnTo>
                  <a:lnTo>
                    <a:pt x="196" y="1605"/>
                  </a:lnTo>
                  <a:lnTo>
                    <a:pt x="186" y="1612"/>
                  </a:lnTo>
                  <a:lnTo>
                    <a:pt x="173" y="1620"/>
                  </a:lnTo>
                  <a:lnTo>
                    <a:pt x="158" y="1628"/>
                  </a:lnTo>
                  <a:lnTo>
                    <a:pt x="131" y="1644"/>
                  </a:lnTo>
                  <a:lnTo>
                    <a:pt x="112" y="1653"/>
                  </a:lnTo>
                  <a:lnTo>
                    <a:pt x="99" y="1660"/>
                  </a:lnTo>
                  <a:lnTo>
                    <a:pt x="89" y="1666"/>
                  </a:lnTo>
                  <a:lnTo>
                    <a:pt x="82" y="1670"/>
                  </a:lnTo>
                  <a:lnTo>
                    <a:pt x="74" y="1674"/>
                  </a:lnTo>
                  <a:lnTo>
                    <a:pt x="63" y="1677"/>
                  </a:lnTo>
                  <a:lnTo>
                    <a:pt x="49" y="1682"/>
                  </a:lnTo>
                  <a:lnTo>
                    <a:pt x="27" y="1688"/>
                  </a:lnTo>
                  <a:lnTo>
                    <a:pt x="0" y="1697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1" name="Freeform 369">
              <a:extLst>
                <a:ext uri="{FF2B5EF4-FFF2-40B4-BE49-F238E27FC236}">
                  <a16:creationId xmlns:a16="http://schemas.microsoft.com/office/drawing/2014/main" id="{DEE882C5-D933-8CEF-790B-966EEDDC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1" y="2240"/>
              <a:ext cx="44" cy="115"/>
            </a:xfrm>
            <a:custGeom>
              <a:avLst/>
              <a:gdLst>
                <a:gd name="T0" fmla="*/ 131 w 131"/>
                <a:gd name="T1" fmla="*/ 0 h 345"/>
                <a:gd name="T2" fmla="*/ 124 w 131"/>
                <a:gd name="T3" fmla="*/ 6 h 345"/>
                <a:gd name="T4" fmla="*/ 118 w 131"/>
                <a:gd name="T5" fmla="*/ 12 h 345"/>
                <a:gd name="T6" fmla="*/ 112 w 131"/>
                <a:gd name="T7" fmla="*/ 19 h 345"/>
                <a:gd name="T8" fmla="*/ 107 w 131"/>
                <a:gd name="T9" fmla="*/ 27 h 345"/>
                <a:gd name="T10" fmla="*/ 102 w 131"/>
                <a:gd name="T11" fmla="*/ 34 h 345"/>
                <a:gd name="T12" fmla="*/ 96 w 131"/>
                <a:gd name="T13" fmla="*/ 41 h 345"/>
                <a:gd name="T14" fmla="*/ 93 w 131"/>
                <a:gd name="T15" fmla="*/ 48 h 345"/>
                <a:gd name="T16" fmla="*/ 88 w 131"/>
                <a:gd name="T17" fmla="*/ 55 h 345"/>
                <a:gd name="T18" fmla="*/ 85 w 131"/>
                <a:gd name="T19" fmla="*/ 63 h 345"/>
                <a:gd name="T20" fmla="*/ 81 w 131"/>
                <a:gd name="T21" fmla="*/ 71 h 345"/>
                <a:gd name="T22" fmla="*/ 69 w 131"/>
                <a:gd name="T23" fmla="*/ 97 h 345"/>
                <a:gd name="T24" fmla="*/ 58 w 131"/>
                <a:gd name="T25" fmla="*/ 124 h 345"/>
                <a:gd name="T26" fmla="*/ 50 w 131"/>
                <a:gd name="T27" fmla="*/ 151 h 345"/>
                <a:gd name="T28" fmla="*/ 42 w 131"/>
                <a:gd name="T29" fmla="*/ 179 h 345"/>
                <a:gd name="T30" fmla="*/ 33 w 131"/>
                <a:gd name="T31" fmla="*/ 206 h 345"/>
                <a:gd name="T32" fmla="*/ 27 w 131"/>
                <a:gd name="T33" fmla="*/ 234 h 345"/>
                <a:gd name="T34" fmla="*/ 20 w 131"/>
                <a:gd name="T35" fmla="*/ 262 h 345"/>
                <a:gd name="T36" fmla="*/ 13 w 131"/>
                <a:gd name="T37" fmla="*/ 289 h 345"/>
                <a:gd name="T38" fmla="*/ 7 w 131"/>
                <a:gd name="T39" fmla="*/ 318 h 345"/>
                <a:gd name="T40" fmla="*/ 0 w 131"/>
                <a:gd name="T41" fmla="*/ 34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345">
                  <a:moveTo>
                    <a:pt x="131" y="0"/>
                  </a:moveTo>
                  <a:lnTo>
                    <a:pt x="124" y="6"/>
                  </a:lnTo>
                  <a:lnTo>
                    <a:pt x="118" y="12"/>
                  </a:lnTo>
                  <a:lnTo>
                    <a:pt x="112" y="19"/>
                  </a:lnTo>
                  <a:lnTo>
                    <a:pt x="107" y="27"/>
                  </a:lnTo>
                  <a:lnTo>
                    <a:pt x="102" y="34"/>
                  </a:lnTo>
                  <a:lnTo>
                    <a:pt x="96" y="41"/>
                  </a:lnTo>
                  <a:lnTo>
                    <a:pt x="93" y="48"/>
                  </a:lnTo>
                  <a:lnTo>
                    <a:pt x="88" y="55"/>
                  </a:lnTo>
                  <a:lnTo>
                    <a:pt x="85" y="63"/>
                  </a:lnTo>
                  <a:lnTo>
                    <a:pt x="81" y="71"/>
                  </a:lnTo>
                  <a:lnTo>
                    <a:pt x="69" y="97"/>
                  </a:lnTo>
                  <a:lnTo>
                    <a:pt x="58" y="124"/>
                  </a:lnTo>
                  <a:lnTo>
                    <a:pt x="50" y="151"/>
                  </a:lnTo>
                  <a:lnTo>
                    <a:pt x="42" y="179"/>
                  </a:lnTo>
                  <a:lnTo>
                    <a:pt x="33" y="206"/>
                  </a:lnTo>
                  <a:lnTo>
                    <a:pt x="27" y="234"/>
                  </a:lnTo>
                  <a:lnTo>
                    <a:pt x="20" y="262"/>
                  </a:lnTo>
                  <a:lnTo>
                    <a:pt x="13" y="289"/>
                  </a:lnTo>
                  <a:lnTo>
                    <a:pt x="7" y="318"/>
                  </a:lnTo>
                  <a:lnTo>
                    <a:pt x="0" y="345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2" name="Freeform 370">
              <a:extLst>
                <a:ext uri="{FF2B5EF4-FFF2-40B4-BE49-F238E27FC236}">
                  <a16:creationId xmlns:a16="http://schemas.microsoft.com/office/drawing/2014/main" id="{FB87C7D0-7E88-BC5F-FC25-5501B4D84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378"/>
              <a:ext cx="10" cy="47"/>
            </a:xfrm>
            <a:custGeom>
              <a:avLst/>
              <a:gdLst>
                <a:gd name="T0" fmla="*/ 29 w 29"/>
                <a:gd name="T1" fmla="*/ 0 h 141"/>
                <a:gd name="T2" fmla="*/ 27 w 29"/>
                <a:gd name="T3" fmla="*/ 15 h 141"/>
                <a:gd name="T4" fmla="*/ 23 w 29"/>
                <a:gd name="T5" fmla="*/ 29 h 141"/>
                <a:gd name="T6" fmla="*/ 21 w 29"/>
                <a:gd name="T7" fmla="*/ 43 h 141"/>
                <a:gd name="T8" fmla="*/ 16 w 29"/>
                <a:gd name="T9" fmla="*/ 58 h 141"/>
                <a:gd name="T10" fmla="*/ 13 w 29"/>
                <a:gd name="T11" fmla="*/ 71 h 141"/>
                <a:gd name="T12" fmla="*/ 8 w 29"/>
                <a:gd name="T13" fmla="*/ 85 h 141"/>
                <a:gd name="T14" fmla="*/ 4 w 29"/>
                <a:gd name="T15" fmla="*/ 98 h 141"/>
                <a:gd name="T16" fmla="*/ 2 w 29"/>
                <a:gd name="T17" fmla="*/ 112 h 141"/>
                <a:gd name="T18" fmla="*/ 0 w 29"/>
                <a:gd name="T19" fmla="*/ 127 h 141"/>
                <a:gd name="T20" fmla="*/ 0 w 29"/>
                <a:gd name="T2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41">
                  <a:moveTo>
                    <a:pt x="29" y="0"/>
                  </a:moveTo>
                  <a:lnTo>
                    <a:pt x="27" y="15"/>
                  </a:lnTo>
                  <a:lnTo>
                    <a:pt x="23" y="29"/>
                  </a:lnTo>
                  <a:lnTo>
                    <a:pt x="21" y="43"/>
                  </a:lnTo>
                  <a:lnTo>
                    <a:pt x="16" y="58"/>
                  </a:lnTo>
                  <a:lnTo>
                    <a:pt x="13" y="71"/>
                  </a:lnTo>
                  <a:lnTo>
                    <a:pt x="8" y="85"/>
                  </a:lnTo>
                  <a:lnTo>
                    <a:pt x="4" y="98"/>
                  </a:lnTo>
                  <a:lnTo>
                    <a:pt x="2" y="112"/>
                  </a:lnTo>
                  <a:lnTo>
                    <a:pt x="0" y="127"/>
                  </a:lnTo>
                  <a:lnTo>
                    <a:pt x="0" y="141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3" name="Freeform 371">
              <a:extLst>
                <a:ext uri="{FF2B5EF4-FFF2-40B4-BE49-F238E27FC236}">
                  <a16:creationId xmlns:a16="http://schemas.microsoft.com/office/drawing/2014/main" id="{2D9BDDC3-0944-C6EE-8550-3A399DB93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623"/>
              <a:ext cx="245" cy="131"/>
            </a:xfrm>
            <a:custGeom>
              <a:avLst/>
              <a:gdLst>
                <a:gd name="T0" fmla="*/ 0 w 737"/>
                <a:gd name="T1" fmla="*/ 392 h 392"/>
                <a:gd name="T2" fmla="*/ 21 w 737"/>
                <a:gd name="T3" fmla="*/ 392 h 392"/>
                <a:gd name="T4" fmla="*/ 44 w 737"/>
                <a:gd name="T5" fmla="*/ 392 h 392"/>
                <a:gd name="T6" fmla="*/ 65 w 737"/>
                <a:gd name="T7" fmla="*/ 392 h 392"/>
                <a:gd name="T8" fmla="*/ 88 w 737"/>
                <a:gd name="T9" fmla="*/ 392 h 392"/>
                <a:gd name="T10" fmla="*/ 109 w 737"/>
                <a:gd name="T11" fmla="*/ 392 h 392"/>
                <a:gd name="T12" fmla="*/ 131 w 737"/>
                <a:gd name="T13" fmla="*/ 392 h 392"/>
                <a:gd name="T14" fmla="*/ 153 w 737"/>
                <a:gd name="T15" fmla="*/ 390 h 392"/>
                <a:gd name="T16" fmla="*/ 176 w 737"/>
                <a:gd name="T17" fmla="*/ 388 h 392"/>
                <a:gd name="T18" fmla="*/ 197 w 737"/>
                <a:gd name="T19" fmla="*/ 384 h 392"/>
                <a:gd name="T20" fmla="*/ 219 w 737"/>
                <a:gd name="T21" fmla="*/ 379 h 392"/>
                <a:gd name="T22" fmla="*/ 225 w 737"/>
                <a:gd name="T23" fmla="*/ 377 h 392"/>
                <a:gd name="T24" fmla="*/ 230 w 737"/>
                <a:gd name="T25" fmla="*/ 377 h 392"/>
                <a:gd name="T26" fmla="*/ 235 w 737"/>
                <a:gd name="T27" fmla="*/ 375 h 392"/>
                <a:gd name="T28" fmla="*/ 241 w 737"/>
                <a:gd name="T29" fmla="*/ 373 h 392"/>
                <a:gd name="T30" fmla="*/ 247 w 737"/>
                <a:gd name="T31" fmla="*/ 372 h 392"/>
                <a:gd name="T32" fmla="*/ 253 w 737"/>
                <a:gd name="T33" fmla="*/ 371 h 392"/>
                <a:gd name="T34" fmla="*/ 258 w 737"/>
                <a:gd name="T35" fmla="*/ 369 h 392"/>
                <a:gd name="T36" fmla="*/ 264 w 737"/>
                <a:gd name="T37" fmla="*/ 367 h 392"/>
                <a:gd name="T38" fmla="*/ 270 w 737"/>
                <a:gd name="T39" fmla="*/ 365 h 392"/>
                <a:gd name="T40" fmla="*/ 276 w 737"/>
                <a:gd name="T41" fmla="*/ 364 h 392"/>
                <a:gd name="T42" fmla="*/ 283 w 737"/>
                <a:gd name="T43" fmla="*/ 362 h 392"/>
                <a:gd name="T44" fmla="*/ 290 w 737"/>
                <a:gd name="T45" fmla="*/ 359 h 392"/>
                <a:gd name="T46" fmla="*/ 298 w 737"/>
                <a:gd name="T47" fmla="*/ 357 h 392"/>
                <a:gd name="T48" fmla="*/ 307 w 737"/>
                <a:gd name="T49" fmla="*/ 356 h 392"/>
                <a:gd name="T50" fmla="*/ 314 w 737"/>
                <a:gd name="T51" fmla="*/ 354 h 392"/>
                <a:gd name="T52" fmla="*/ 322 w 737"/>
                <a:gd name="T53" fmla="*/ 353 h 392"/>
                <a:gd name="T54" fmla="*/ 330 w 737"/>
                <a:gd name="T55" fmla="*/ 353 h 392"/>
                <a:gd name="T56" fmla="*/ 339 w 737"/>
                <a:gd name="T57" fmla="*/ 352 h 392"/>
                <a:gd name="T58" fmla="*/ 346 w 737"/>
                <a:gd name="T59" fmla="*/ 350 h 392"/>
                <a:gd name="T60" fmla="*/ 353 w 737"/>
                <a:gd name="T61" fmla="*/ 348 h 392"/>
                <a:gd name="T62" fmla="*/ 368 w 737"/>
                <a:gd name="T63" fmla="*/ 345 h 392"/>
                <a:gd name="T64" fmla="*/ 384 w 737"/>
                <a:gd name="T65" fmla="*/ 340 h 392"/>
                <a:gd name="T66" fmla="*/ 397 w 737"/>
                <a:gd name="T67" fmla="*/ 334 h 392"/>
                <a:gd name="T68" fmla="*/ 410 w 737"/>
                <a:gd name="T69" fmla="*/ 328 h 392"/>
                <a:gd name="T70" fmla="*/ 423 w 737"/>
                <a:gd name="T71" fmla="*/ 320 h 392"/>
                <a:gd name="T72" fmla="*/ 435 w 737"/>
                <a:gd name="T73" fmla="*/ 312 h 392"/>
                <a:gd name="T74" fmla="*/ 447 w 737"/>
                <a:gd name="T75" fmla="*/ 303 h 392"/>
                <a:gd name="T76" fmla="*/ 459 w 737"/>
                <a:gd name="T77" fmla="*/ 295 h 392"/>
                <a:gd name="T78" fmla="*/ 471 w 737"/>
                <a:gd name="T79" fmla="*/ 284 h 392"/>
                <a:gd name="T80" fmla="*/ 483 w 737"/>
                <a:gd name="T81" fmla="*/ 275 h 392"/>
                <a:gd name="T82" fmla="*/ 512 w 737"/>
                <a:gd name="T83" fmla="*/ 250 h 392"/>
                <a:gd name="T84" fmla="*/ 540 w 737"/>
                <a:gd name="T85" fmla="*/ 225 h 392"/>
                <a:gd name="T86" fmla="*/ 566 w 737"/>
                <a:gd name="T87" fmla="*/ 199 h 392"/>
                <a:gd name="T88" fmla="*/ 593 w 737"/>
                <a:gd name="T89" fmla="*/ 172 h 392"/>
                <a:gd name="T90" fmla="*/ 618 w 737"/>
                <a:gd name="T91" fmla="*/ 145 h 392"/>
                <a:gd name="T92" fmla="*/ 643 w 737"/>
                <a:gd name="T93" fmla="*/ 118 h 392"/>
                <a:gd name="T94" fmla="*/ 666 w 737"/>
                <a:gd name="T95" fmla="*/ 90 h 392"/>
                <a:gd name="T96" fmla="*/ 690 w 737"/>
                <a:gd name="T97" fmla="*/ 60 h 392"/>
                <a:gd name="T98" fmla="*/ 713 w 737"/>
                <a:gd name="T99" fmla="*/ 31 h 392"/>
                <a:gd name="T100" fmla="*/ 737 w 737"/>
                <a:gd name="T101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37" h="392">
                  <a:moveTo>
                    <a:pt x="0" y="392"/>
                  </a:moveTo>
                  <a:lnTo>
                    <a:pt x="21" y="392"/>
                  </a:lnTo>
                  <a:lnTo>
                    <a:pt x="44" y="392"/>
                  </a:lnTo>
                  <a:lnTo>
                    <a:pt x="65" y="392"/>
                  </a:lnTo>
                  <a:lnTo>
                    <a:pt x="88" y="392"/>
                  </a:lnTo>
                  <a:lnTo>
                    <a:pt x="109" y="392"/>
                  </a:lnTo>
                  <a:lnTo>
                    <a:pt x="131" y="392"/>
                  </a:lnTo>
                  <a:lnTo>
                    <a:pt x="153" y="390"/>
                  </a:lnTo>
                  <a:lnTo>
                    <a:pt x="176" y="388"/>
                  </a:lnTo>
                  <a:lnTo>
                    <a:pt x="197" y="384"/>
                  </a:lnTo>
                  <a:lnTo>
                    <a:pt x="219" y="379"/>
                  </a:lnTo>
                  <a:lnTo>
                    <a:pt x="225" y="377"/>
                  </a:lnTo>
                  <a:lnTo>
                    <a:pt x="230" y="377"/>
                  </a:lnTo>
                  <a:lnTo>
                    <a:pt x="235" y="375"/>
                  </a:lnTo>
                  <a:lnTo>
                    <a:pt x="241" y="373"/>
                  </a:lnTo>
                  <a:lnTo>
                    <a:pt x="247" y="372"/>
                  </a:lnTo>
                  <a:lnTo>
                    <a:pt x="253" y="371"/>
                  </a:lnTo>
                  <a:lnTo>
                    <a:pt x="258" y="369"/>
                  </a:lnTo>
                  <a:lnTo>
                    <a:pt x="264" y="367"/>
                  </a:lnTo>
                  <a:lnTo>
                    <a:pt x="270" y="365"/>
                  </a:lnTo>
                  <a:lnTo>
                    <a:pt x="276" y="364"/>
                  </a:lnTo>
                  <a:lnTo>
                    <a:pt x="283" y="362"/>
                  </a:lnTo>
                  <a:lnTo>
                    <a:pt x="290" y="359"/>
                  </a:lnTo>
                  <a:lnTo>
                    <a:pt x="298" y="357"/>
                  </a:lnTo>
                  <a:lnTo>
                    <a:pt x="307" y="356"/>
                  </a:lnTo>
                  <a:lnTo>
                    <a:pt x="314" y="354"/>
                  </a:lnTo>
                  <a:lnTo>
                    <a:pt x="322" y="353"/>
                  </a:lnTo>
                  <a:lnTo>
                    <a:pt x="330" y="353"/>
                  </a:lnTo>
                  <a:lnTo>
                    <a:pt x="339" y="352"/>
                  </a:lnTo>
                  <a:lnTo>
                    <a:pt x="346" y="350"/>
                  </a:lnTo>
                  <a:lnTo>
                    <a:pt x="353" y="348"/>
                  </a:lnTo>
                  <a:lnTo>
                    <a:pt x="368" y="345"/>
                  </a:lnTo>
                  <a:lnTo>
                    <a:pt x="384" y="340"/>
                  </a:lnTo>
                  <a:lnTo>
                    <a:pt x="397" y="334"/>
                  </a:lnTo>
                  <a:lnTo>
                    <a:pt x="410" y="328"/>
                  </a:lnTo>
                  <a:lnTo>
                    <a:pt x="423" y="320"/>
                  </a:lnTo>
                  <a:lnTo>
                    <a:pt x="435" y="312"/>
                  </a:lnTo>
                  <a:lnTo>
                    <a:pt x="447" y="303"/>
                  </a:lnTo>
                  <a:lnTo>
                    <a:pt x="459" y="295"/>
                  </a:lnTo>
                  <a:lnTo>
                    <a:pt x="471" y="284"/>
                  </a:lnTo>
                  <a:lnTo>
                    <a:pt x="483" y="275"/>
                  </a:lnTo>
                  <a:lnTo>
                    <a:pt x="512" y="250"/>
                  </a:lnTo>
                  <a:lnTo>
                    <a:pt x="540" y="225"/>
                  </a:lnTo>
                  <a:lnTo>
                    <a:pt x="566" y="199"/>
                  </a:lnTo>
                  <a:lnTo>
                    <a:pt x="593" y="172"/>
                  </a:lnTo>
                  <a:lnTo>
                    <a:pt x="618" y="145"/>
                  </a:lnTo>
                  <a:lnTo>
                    <a:pt x="643" y="118"/>
                  </a:lnTo>
                  <a:lnTo>
                    <a:pt x="666" y="90"/>
                  </a:lnTo>
                  <a:lnTo>
                    <a:pt x="690" y="60"/>
                  </a:lnTo>
                  <a:lnTo>
                    <a:pt x="713" y="31"/>
                  </a:lnTo>
                  <a:lnTo>
                    <a:pt x="737" y="0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4" name="Freeform 372">
              <a:extLst>
                <a:ext uri="{FF2B5EF4-FFF2-40B4-BE49-F238E27FC236}">
                  <a16:creationId xmlns:a16="http://schemas.microsoft.com/office/drawing/2014/main" id="{EA5A9409-1F26-722A-26EA-6549C8178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0" y="2609"/>
              <a:ext cx="112" cy="59"/>
            </a:xfrm>
            <a:custGeom>
              <a:avLst/>
              <a:gdLst>
                <a:gd name="T0" fmla="*/ 0 w 338"/>
                <a:gd name="T1" fmla="*/ 178 h 178"/>
                <a:gd name="T2" fmla="*/ 34 w 338"/>
                <a:gd name="T3" fmla="*/ 173 h 178"/>
                <a:gd name="T4" fmla="*/ 70 w 338"/>
                <a:gd name="T5" fmla="*/ 162 h 178"/>
                <a:gd name="T6" fmla="*/ 106 w 338"/>
                <a:gd name="T7" fmla="*/ 148 h 178"/>
                <a:gd name="T8" fmla="*/ 143 w 338"/>
                <a:gd name="T9" fmla="*/ 131 h 178"/>
                <a:gd name="T10" fmla="*/ 178 w 338"/>
                <a:gd name="T11" fmla="*/ 112 h 178"/>
                <a:gd name="T12" fmla="*/ 214 w 338"/>
                <a:gd name="T13" fmla="*/ 92 h 178"/>
                <a:gd name="T14" fmla="*/ 249 w 338"/>
                <a:gd name="T15" fmla="*/ 69 h 178"/>
                <a:gd name="T16" fmla="*/ 281 w 338"/>
                <a:gd name="T17" fmla="*/ 46 h 178"/>
                <a:gd name="T18" fmla="*/ 310 w 338"/>
                <a:gd name="T19" fmla="*/ 23 h 178"/>
                <a:gd name="T20" fmla="*/ 338 w 338"/>
                <a:gd name="T2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8" h="178">
                  <a:moveTo>
                    <a:pt x="0" y="178"/>
                  </a:moveTo>
                  <a:lnTo>
                    <a:pt x="34" y="173"/>
                  </a:lnTo>
                  <a:lnTo>
                    <a:pt x="70" y="162"/>
                  </a:lnTo>
                  <a:lnTo>
                    <a:pt x="106" y="148"/>
                  </a:lnTo>
                  <a:lnTo>
                    <a:pt x="143" y="131"/>
                  </a:lnTo>
                  <a:lnTo>
                    <a:pt x="178" y="112"/>
                  </a:lnTo>
                  <a:lnTo>
                    <a:pt x="214" y="92"/>
                  </a:lnTo>
                  <a:lnTo>
                    <a:pt x="249" y="69"/>
                  </a:lnTo>
                  <a:lnTo>
                    <a:pt x="281" y="46"/>
                  </a:lnTo>
                  <a:lnTo>
                    <a:pt x="310" y="23"/>
                  </a:lnTo>
                  <a:lnTo>
                    <a:pt x="338" y="0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5" name="Freeform 373">
              <a:extLst>
                <a:ext uri="{FF2B5EF4-FFF2-40B4-BE49-F238E27FC236}">
                  <a16:creationId xmlns:a16="http://schemas.microsoft.com/office/drawing/2014/main" id="{ACF67CA8-754E-D341-A78E-6999EA8DF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" y="2141"/>
              <a:ext cx="39" cy="112"/>
            </a:xfrm>
            <a:custGeom>
              <a:avLst/>
              <a:gdLst>
                <a:gd name="T0" fmla="*/ 70 w 119"/>
                <a:gd name="T1" fmla="*/ 1 h 336"/>
                <a:gd name="T2" fmla="*/ 74 w 119"/>
                <a:gd name="T3" fmla="*/ 1 h 336"/>
                <a:gd name="T4" fmla="*/ 76 w 119"/>
                <a:gd name="T5" fmla="*/ 1 h 336"/>
                <a:gd name="T6" fmla="*/ 78 w 119"/>
                <a:gd name="T7" fmla="*/ 1 h 336"/>
                <a:gd name="T8" fmla="*/ 82 w 119"/>
                <a:gd name="T9" fmla="*/ 0 h 336"/>
                <a:gd name="T10" fmla="*/ 84 w 119"/>
                <a:gd name="T11" fmla="*/ 0 h 336"/>
                <a:gd name="T12" fmla="*/ 87 w 119"/>
                <a:gd name="T13" fmla="*/ 0 h 336"/>
                <a:gd name="T14" fmla="*/ 89 w 119"/>
                <a:gd name="T15" fmla="*/ 0 h 336"/>
                <a:gd name="T16" fmla="*/ 90 w 119"/>
                <a:gd name="T17" fmla="*/ 1 h 336"/>
                <a:gd name="T18" fmla="*/ 93 w 119"/>
                <a:gd name="T19" fmla="*/ 1 h 336"/>
                <a:gd name="T20" fmla="*/ 94 w 119"/>
                <a:gd name="T21" fmla="*/ 2 h 336"/>
                <a:gd name="T22" fmla="*/ 101 w 119"/>
                <a:gd name="T23" fmla="*/ 12 h 336"/>
                <a:gd name="T24" fmla="*/ 108 w 119"/>
                <a:gd name="T25" fmla="*/ 23 h 336"/>
                <a:gd name="T26" fmla="*/ 113 w 119"/>
                <a:gd name="T27" fmla="*/ 33 h 336"/>
                <a:gd name="T28" fmla="*/ 116 w 119"/>
                <a:gd name="T29" fmla="*/ 45 h 336"/>
                <a:gd name="T30" fmla="*/ 119 w 119"/>
                <a:gd name="T31" fmla="*/ 57 h 336"/>
                <a:gd name="T32" fmla="*/ 119 w 119"/>
                <a:gd name="T33" fmla="*/ 69 h 336"/>
                <a:gd name="T34" fmla="*/ 116 w 119"/>
                <a:gd name="T35" fmla="*/ 81 h 336"/>
                <a:gd name="T36" fmla="*/ 114 w 119"/>
                <a:gd name="T37" fmla="*/ 93 h 336"/>
                <a:gd name="T38" fmla="*/ 109 w 119"/>
                <a:gd name="T39" fmla="*/ 104 h 336"/>
                <a:gd name="T40" fmla="*/ 103 w 119"/>
                <a:gd name="T41" fmla="*/ 114 h 336"/>
                <a:gd name="T42" fmla="*/ 96 w 119"/>
                <a:gd name="T43" fmla="*/ 124 h 336"/>
                <a:gd name="T44" fmla="*/ 89 w 119"/>
                <a:gd name="T45" fmla="*/ 133 h 336"/>
                <a:gd name="T46" fmla="*/ 81 w 119"/>
                <a:gd name="T47" fmla="*/ 143 h 336"/>
                <a:gd name="T48" fmla="*/ 74 w 119"/>
                <a:gd name="T49" fmla="*/ 151 h 336"/>
                <a:gd name="T50" fmla="*/ 65 w 119"/>
                <a:gd name="T51" fmla="*/ 159 h 336"/>
                <a:gd name="T52" fmla="*/ 58 w 119"/>
                <a:gd name="T53" fmla="*/ 168 h 336"/>
                <a:gd name="T54" fmla="*/ 51 w 119"/>
                <a:gd name="T55" fmla="*/ 177 h 336"/>
                <a:gd name="T56" fmla="*/ 43 w 119"/>
                <a:gd name="T57" fmla="*/ 186 h 336"/>
                <a:gd name="T58" fmla="*/ 38 w 119"/>
                <a:gd name="T59" fmla="*/ 196 h 336"/>
                <a:gd name="T60" fmla="*/ 32 w 119"/>
                <a:gd name="T61" fmla="*/ 206 h 336"/>
                <a:gd name="T62" fmla="*/ 27 w 119"/>
                <a:gd name="T63" fmla="*/ 219 h 336"/>
                <a:gd name="T64" fmla="*/ 21 w 119"/>
                <a:gd name="T65" fmla="*/ 232 h 336"/>
                <a:gd name="T66" fmla="*/ 17 w 119"/>
                <a:gd name="T67" fmla="*/ 244 h 336"/>
                <a:gd name="T68" fmla="*/ 13 w 119"/>
                <a:gd name="T69" fmla="*/ 257 h 336"/>
                <a:gd name="T70" fmla="*/ 9 w 119"/>
                <a:gd name="T71" fmla="*/ 270 h 336"/>
                <a:gd name="T72" fmla="*/ 7 w 119"/>
                <a:gd name="T73" fmla="*/ 282 h 336"/>
                <a:gd name="T74" fmla="*/ 3 w 119"/>
                <a:gd name="T75" fmla="*/ 296 h 336"/>
                <a:gd name="T76" fmla="*/ 2 w 119"/>
                <a:gd name="T77" fmla="*/ 309 h 336"/>
                <a:gd name="T78" fmla="*/ 1 w 119"/>
                <a:gd name="T79" fmla="*/ 323 h 336"/>
                <a:gd name="T80" fmla="*/ 0 w 119"/>
                <a:gd name="T81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336">
                  <a:moveTo>
                    <a:pt x="70" y="1"/>
                  </a:moveTo>
                  <a:lnTo>
                    <a:pt x="74" y="1"/>
                  </a:lnTo>
                  <a:lnTo>
                    <a:pt x="76" y="1"/>
                  </a:lnTo>
                  <a:lnTo>
                    <a:pt x="78" y="1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0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101" y="12"/>
                  </a:lnTo>
                  <a:lnTo>
                    <a:pt x="108" y="23"/>
                  </a:lnTo>
                  <a:lnTo>
                    <a:pt x="113" y="33"/>
                  </a:lnTo>
                  <a:lnTo>
                    <a:pt x="116" y="45"/>
                  </a:lnTo>
                  <a:lnTo>
                    <a:pt x="119" y="57"/>
                  </a:lnTo>
                  <a:lnTo>
                    <a:pt x="119" y="69"/>
                  </a:lnTo>
                  <a:lnTo>
                    <a:pt x="116" y="81"/>
                  </a:lnTo>
                  <a:lnTo>
                    <a:pt x="114" y="93"/>
                  </a:lnTo>
                  <a:lnTo>
                    <a:pt x="109" y="104"/>
                  </a:lnTo>
                  <a:lnTo>
                    <a:pt x="103" y="114"/>
                  </a:lnTo>
                  <a:lnTo>
                    <a:pt x="96" y="124"/>
                  </a:lnTo>
                  <a:lnTo>
                    <a:pt x="89" y="133"/>
                  </a:lnTo>
                  <a:lnTo>
                    <a:pt x="81" y="143"/>
                  </a:lnTo>
                  <a:lnTo>
                    <a:pt x="74" y="151"/>
                  </a:lnTo>
                  <a:lnTo>
                    <a:pt x="65" y="159"/>
                  </a:lnTo>
                  <a:lnTo>
                    <a:pt x="58" y="168"/>
                  </a:lnTo>
                  <a:lnTo>
                    <a:pt x="51" y="177"/>
                  </a:lnTo>
                  <a:lnTo>
                    <a:pt x="43" y="186"/>
                  </a:lnTo>
                  <a:lnTo>
                    <a:pt x="38" y="196"/>
                  </a:lnTo>
                  <a:lnTo>
                    <a:pt x="32" y="206"/>
                  </a:lnTo>
                  <a:lnTo>
                    <a:pt x="27" y="219"/>
                  </a:lnTo>
                  <a:lnTo>
                    <a:pt x="21" y="232"/>
                  </a:lnTo>
                  <a:lnTo>
                    <a:pt x="17" y="244"/>
                  </a:lnTo>
                  <a:lnTo>
                    <a:pt x="13" y="257"/>
                  </a:lnTo>
                  <a:lnTo>
                    <a:pt x="9" y="270"/>
                  </a:lnTo>
                  <a:lnTo>
                    <a:pt x="7" y="282"/>
                  </a:lnTo>
                  <a:lnTo>
                    <a:pt x="3" y="296"/>
                  </a:lnTo>
                  <a:lnTo>
                    <a:pt x="2" y="309"/>
                  </a:lnTo>
                  <a:lnTo>
                    <a:pt x="1" y="323"/>
                  </a:lnTo>
                  <a:lnTo>
                    <a:pt x="0" y="336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6" name="Freeform 374">
              <a:extLst>
                <a:ext uri="{FF2B5EF4-FFF2-40B4-BE49-F238E27FC236}">
                  <a16:creationId xmlns:a16="http://schemas.microsoft.com/office/drawing/2014/main" id="{0074ADB6-3E3A-2890-3B4B-46EA6E51A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133"/>
              <a:ext cx="31" cy="99"/>
            </a:xfrm>
            <a:custGeom>
              <a:avLst/>
              <a:gdLst>
                <a:gd name="T0" fmla="*/ 0 w 95"/>
                <a:gd name="T1" fmla="*/ 22 h 297"/>
                <a:gd name="T2" fmla="*/ 4 w 95"/>
                <a:gd name="T3" fmla="*/ 19 h 297"/>
                <a:gd name="T4" fmla="*/ 9 w 95"/>
                <a:gd name="T5" fmla="*/ 15 h 297"/>
                <a:gd name="T6" fmla="*/ 14 w 95"/>
                <a:gd name="T7" fmla="*/ 12 h 297"/>
                <a:gd name="T8" fmla="*/ 19 w 95"/>
                <a:gd name="T9" fmla="*/ 7 h 297"/>
                <a:gd name="T10" fmla="*/ 23 w 95"/>
                <a:gd name="T11" fmla="*/ 5 h 297"/>
                <a:gd name="T12" fmla="*/ 27 w 95"/>
                <a:gd name="T13" fmla="*/ 3 h 297"/>
                <a:gd name="T14" fmla="*/ 33 w 95"/>
                <a:gd name="T15" fmla="*/ 1 h 297"/>
                <a:gd name="T16" fmla="*/ 39 w 95"/>
                <a:gd name="T17" fmla="*/ 0 h 297"/>
                <a:gd name="T18" fmla="*/ 44 w 95"/>
                <a:gd name="T19" fmla="*/ 1 h 297"/>
                <a:gd name="T20" fmla="*/ 49 w 95"/>
                <a:gd name="T21" fmla="*/ 3 h 297"/>
                <a:gd name="T22" fmla="*/ 55 w 95"/>
                <a:gd name="T23" fmla="*/ 6 h 297"/>
                <a:gd name="T24" fmla="*/ 60 w 95"/>
                <a:gd name="T25" fmla="*/ 8 h 297"/>
                <a:gd name="T26" fmla="*/ 65 w 95"/>
                <a:gd name="T27" fmla="*/ 13 h 297"/>
                <a:gd name="T28" fmla="*/ 68 w 95"/>
                <a:gd name="T29" fmla="*/ 18 h 297"/>
                <a:gd name="T30" fmla="*/ 71 w 95"/>
                <a:gd name="T31" fmla="*/ 22 h 297"/>
                <a:gd name="T32" fmla="*/ 73 w 95"/>
                <a:gd name="T33" fmla="*/ 27 h 297"/>
                <a:gd name="T34" fmla="*/ 77 w 95"/>
                <a:gd name="T35" fmla="*/ 33 h 297"/>
                <a:gd name="T36" fmla="*/ 78 w 95"/>
                <a:gd name="T37" fmla="*/ 38 h 297"/>
                <a:gd name="T38" fmla="*/ 80 w 95"/>
                <a:gd name="T39" fmla="*/ 43 h 297"/>
                <a:gd name="T40" fmla="*/ 80 w 95"/>
                <a:gd name="T41" fmla="*/ 49 h 297"/>
                <a:gd name="T42" fmla="*/ 88 w 95"/>
                <a:gd name="T43" fmla="*/ 74 h 297"/>
                <a:gd name="T44" fmla="*/ 92 w 95"/>
                <a:gd name="T45" fmla="*/ 100 h 297"/>
                <a:gd name="T46" fmla="*/ 95 w 95"/>
                <a:gd name="T47" fmla="*/ 126 h 297"/>
                <a:gd name="T48" fmla="*/ 93 w 95"/>
                <a:gd name="T49" fmla="*/ 153 h 297"/>
                <a:gd name="T50" fmla="*/ 91 w 95"/>
                <a:gd name="T51" fmla="*/ 180 h 297"/>
                <a:gd name="T52" fmla="*/ 85 w 95"/>
                <a:gd name="T53" fmla="*/ 205 h 297"/>
                <a:gd name="T54" fmla="*/ 77 w 95"/>
                <a:gd name="T55" fmla="*/ 231 h 297"/>
                <a:gd name="T56" fmla="*/ 66 w 95"/>
                <a:gd name="T57" fmla="*/ 255 h 297"/>
                <a:gd name="T58" fmla="*/ 52 w 95"/>
                <a:gd name="T59" fmla="*/ 277 h 297"/>
                <a:gd name="T60" fmla="*/ 35 w 95"/>
                <a:gd name="T61" fmla="*/ 297 h 297"/>
                <a:gd name="T62" fmla="*/ 39 w 95"/>
                <a:gd name="T63" fmla="*/ 271 h 297"/>
                <a:gd name="T64" fmla="*/ 46 w 95"/>
                <a:gd name="T65" fmla="*/ 244 h 297"/>
                <a:gd name="T66" fmla="*/ 53 w 95"/>
                <a:gd name="T67" fmla="*/ 216 h 297"/>
                <a:gd name="T68" fmla="*/ 59 w 95"/>
                <a:gd name="T69" fmla="*/ 188 h 297"/>
                <a:gd name="T70" fmla="*/ 65 w 95"/>
                <a:gd name="T71" fmla="*/ 159 h 297"/>
                <a:gd name="T72" fmla="*/ 66 w 95"/>
                <a:gd name="T73" fmla="*/ 132 h 297"/>
                <a:gd name="T74" fmla="*/ 65 w 95"/>
                <a:gd name="T75" fmla="*/ 106 h 297"/>
                <a:gd name="T76" fmla="*/ 58 w 95"/>
                <a:gd name="T77" fmla="*/ 81 h 297"/>
                <a:gd name="T78" fmla="*/ 46 w 95"/>
                <a:gd name="T79" fmla="*/ 58 h 297"/>
                <a:gd name="T80" fmla="*/ 26 w 95"/>
                <a:gd name="T81" fmla="*/ 37 h 297"/>
                <a:gd name="T82" fmla="*/ 0 w 95"/>
                <a:gd name="T83" fmla="*/ 2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" h="297">
                  <a:moveTo>
                    <a:pt x="0" y="22"/>
                  </a:moveTo>
                  <a:lnTo>
                    <a:pt x="4" y="19"/>
                  </a:lnTo>
                  <a:lnTo>
                    <a:pt x="9" y="15"/>
                  </a:lnTo>
                  <a:lnTo>
                    <a:pt x="14" y="12"/>
                  </a:lnTo>
                  <a:lnTo>
                    <a:pt x="19" y="7"/>
                  </a:lnTo>
                  <a:lnTo>
                    <a:pt x="23" y="5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60" y="8"/>
                  </a:lnTo>
                  <a:lnTo>
                    <a:pt x="65" y="13"/>
                  </a:lnTo>
                  <a:lnTo>
                    <a:pt x="68" y="18"/>
                  </a:lnTo>
                  <a:lnTo>
                    <a:pt x="71" y="22"/>
                  </a:lnTo>
                  <a:lnTo>
                    <a:pt x="73" y="27"/>
                  </a:lnTo>
                  <a:lnTo>
                    <a:pt x="77" y="33"/>
                  </a:lnTo>
                  <a:lnTo>
                    <a:pt x="78" y="38"/>
                  </a:lnTo>
                  <a:lnTo>
                    <a:pt x="80" y="43"/>
                  </a:lnTo>
                  <a:lnTo>
                    <a:pt x="80" y="49"/>
                  </a:lnTo>
                  <a:lnTo>
                    <a:pt x="88" y="74"/>
                  </a:lnTo>
                  <a:lnTo>
                    <a:pt x="92" y="100"/>
                  </a:lnTo>
                  <a:lnTo>
                    <a:pt x="95" y="126"/>
                  </a:lnTo>
                  <a:lnTo>
                    <a:pt x="93" y="153"/>
                  </a:lnTo>
                  <a:lnTo>
                    <a:pt x="91" y="180"/>
                  </a:lnTo>
                  <a:lnTo>
                    <a:pt x="85" y="205"/>
                  </a:lnTo>
                  <a:lnTo>
                    <a:pt x="77" y="231"/>
                  </a:lnTo>
                  <a:lnTo>
                    <a:pt x="66" y="255"/>
                  </a:lnTo>
                  <a:lnTo>
                    <a:pt x="52" y="277"/>
                  </a:lnTo>
                  <a:lnTo>
                    <a:pt x="35" y="297"/>
                  </a:lnTo>
                  <a:lnTo>
                    <a:pt x="39" y="271"/>
                  </a:lnTo>
                  <a:lnTo>
                    <a:pt x="46" y="244"/>
                  </a:lnTo>
                  <a:lnTo>
                    <a:pt x="53" y="216"/>
                  </a:lnTo>
                  <a:lnTo>
                    <a:pt x="59" y="188"/>
                  </a:lnTo>
                  <a:lnTo>
                    <a:pt x="65" y="159"/>
                  </a:lnTo>
                  <a:lnTo>
                    <a:pt x="66" y="132"/>
                  </a:lnTo>
                  <a:lnTo>
                    <a:pt x="65" y="106"/>
                  </a:lnTo>
                  <a:lnTo>
                    <a:pt x="58" y="81"/>
                  </a:lnTo>
                  <a:lnTo>
                    <a:pt x="46" y="58"/>
                  </a:lnTo>
                  <a:lnTo>
                    <a:pt x="26" y="3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5B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7" name="Freeform 375">
              <a:extLst>
                <a:ext uri="{FF2B5EF4-FFF2-40B4-BE49-F238E27FC236}">
                  <a16:creationId xmlns:a16="http://schemas.microsoft.com/office/drawing/2014/main" id="{13BE03E2-7C59-11E7-FFC7-33B4B5E40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" y="2133"/>
              <a:ext cx="31" cy="99"/>
            </a:xfrm>
            <a:custGeom>
              <a:avLst/>
              <a:gdLst>
                <a:gd name="T0" fmla="*/ 0 w 95"/>
                <a:gd name="T1" fmla="*/ 22 h 297"/>
                <a:gd name="T2" fmla="*/ 4 w 95"/>
                <a:gd name="T3" fmla="*/ 19 h 297"/>
                <a:gd name="T4" fmla="*/ 9 w 95"/>
                <a:gd name="T5" fmla="*/ 15 h 297"/>
                <a:gd name="T6" fmla="*/ 14 w 95"/>
                <a:gd name="T7" fmla="*/ 12 h 297"/>
                <a:gd name="T8" fmla="*/ 19 w 95"/>
                <a:gd name="T9" fmla="*/ 7 h 297"/>
                <a:gd name="T10" fmla="*/ 23 w 95"/>
                <a:gd name="T11" fmla="*/ 5 h 297"/>
                <a:gd name="T12" fmla="*/ 27 w 95"/>
                <a:gd name="T13" fmla="*/ 3 h 297"/>
                <a:gd name="T14" fmla="*/ 33 w 95"/>
                <a:gd name="T15" fmla="*/ 1 h 297"/>
                <a:gd name="T16" fmla="*/ 39 w 95"/>
                <a:gd name="T17" fmla="*/ 0 h 297"/>
                <a:gd name="T18" fmla="*/ 44 w 95"/>
                <a:gd name="T19" fmla="*/ 1 h 297"/>
                <a:gd name="T20" fmla="*/ 49 w 95"/>
                <a:gd name="T21" fmla="*/ 3 h 297"/>
                <a:gd name="T22" fmla="*/ 55 w 95"/>
                <a:gd name="T23" fmla="*/ 6 h 297"/>
                <a:gd name="T24" fmla="*/ 60 w 95"/>
                <a:gd name="T25" fmla="*/ 8 h 297"/>
                <a:gd name="T26" fmla="*/ 65 w 95"/>
                <a:gd name="T27" fmla="*/ 13 h 297"/>
                <a:gd name="T28" fmla="*/ 68 w 95"/>
                <a:gd name="T29" fmla="*/ 18 h 297"/>
                <a:gd name="T30" fmla="*/ 71 w 95"/>
                <a:gd name="T31" fmla="*/ 22 h 297"/>
                <a:gd name="T32" fmla="*/ 73 w 95"/>
                <a:gd name="T33" fmla="*/ 27 h 297"/>
                <a:gd name="T34" fmla="*/ 77 w 95"/>
                <a:gd name="T35" fmla="*/ 33 h 297"/>
                <a:gd name="T36" fmla="*/ 78 w 95"/>
                <a:gd name="T37" fmla="*/ 38 h 297"/>
                <a:gd name="T38" fmla="*/ 80 w 95"/>
                <a:gd name="T39" fmla="*/ 43 h 297"/>
                <a:gd name="T40" fmla="*/ 80 w 95"/>
                <a:gd name="T41" fmla="*/ 49 h 297"/>
                <a:gd name="T42" fmla="*/ 88 w 95"/>
                <a:gd name="T43" fmla="*/ 74 h 297"/>
                <a:gd name="T44" fmla="*/ 92 w 95"/>
                <a:gd name="T45" fmla="*/ 100 h 297"/>
                <a:gd name="T46" fmla="*/ 95 w 95"/>
                <a:gd name="T47" fmla="*/ 126 h 297"/>
                <a:gd name="T48" fmla="*/ 93 w 95"/>
                <a:gd name="T49" fmla="*/ 153 h 297"/>
                <a:gd name="T50" fmla="*/ 91 w 95"/>
                <a:gd name="T51" fmla="*/ 180 h 297"/>
                <a:gd name="T52" fmla="*/ 85 w 95"/>
                <a:gd name="T53" fmla="*/ 205 h 297"/>
                <a:gd name="T54" fmla="*/ 77 w 95"/>
                <a:gd name="T55" fmla="*/ 231 h 297"/>
                <a:gd name="T56" fmla="*/ 66 w 95"/>
                <a:gd name="T57" fmla="*/ 255 h 297"/>
                <a:gd name="T58" fmla="*/ 52 w 95"/>
                <a:gd name="T59" fmla="*/ 277 h 297"/>
                <a:gd name="T60" fmla="*/ 35 w 95"/>
                <a:gd name="T61" fmla="*/ 297 h 297"/>
                <a:gd name="T62" fmla="*/ 39 w 95"/>
                <a:gd name="T63" fmla="*/ 271 h 297"/>
                <a:gd name="T64" fmla="*/ 46 w 95"/>
                <a:gd name="T65" fmla="*/ 244 h 297"/>
                <a:gd name="T66" fmla="*/ 53 w 95"/>
                <a:gd name="T67" fmla="*/ 216 h 297"/>
                <a:gd name="T68" fmla="*/ 59 w 95"/>
                <a:gd name="T69" fmla="*/ 188 h 297"/>
                <a:gd name="T70" fmla="*/ 65 w 95"/>
                <a:gd name="T71" fmla="*/ 159 h 297"/>
                <a:gd name="T72" fmla="*/ 66 w 95"/>
                <a:gd name="T73" fmla="*/ 132 h 297"/>
                <a:gd name="T74" fmla="*/ 65 w 95"/>
                <a:gd name="T75" fmla="*/ 106 h 297"/>
                <a:gd name="T76" fmla="*/ 58 w 95"/>
                <a:gd name="T77" fmla="*/ 81 h 297"/>
                <a:gd name="T78" fmla="*/ 46 w 95"/>
                <a:gd name="T79" fmla="*/ 58 h 297"/>
                <a:gd name="T80" fmla="*/ 26 w 95"/>
                <a:gd name="T81" fmla="*/ 37 h 297"/>
                <a:gd name="T82" fmla="*/ 0 w 95"/>
                <a:gd name="T83" fmla="*/ 22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" h="297">
                  <a:moveTo>
                    <a:pt x="0" y="22"/>
                  </a:moveTo>
                  <a:lnTo>
                    <a:pt x="4" y="19"/>
                  </a:lnTo>
                  <a:lnTo>
                    <a:pt x="9" y="15"/>
                  </a:lnTo>
                  <a:lnTo>
                    <a:pt x="14" y="12"/>
                  </a:lnTo>
                  <a:lnTo>
                    <a:pt x="19" y="7"/>
                  </a:lnTo>
                  <a:lnTo>
                    <a:pt x="23" y="5"/>
                  </a:lnTo>
                  <a:lnTo>
                    <a:pt x="27" y="3"/>
                  </a:lnTo>
                  <a:lnTo>
                    <a:pt x="33" y="1"/>
                  </a:lnTo>
                  <a:lnTo>
                    <a:pt x="39" y="0"/>
                  </a:lnTo>
                  <a:lnTo>
                    <a:pt x="44" y="1"/>
                  </a:lnTo>
                  <a:lnTo>
                    <a:pt x="49" y="3"/>
                  </a:lnTo>
                  <a:lnTo>
                    <a:pt x="55" y="6"/>
                  </a:lnTo>
                  <a:lnTo>
                    <a:pt x="60" y="8"/>
                  </a:lnTo>
                  <a:lnTo>
                    <a:pt x="65" y="13"/>
                  </a:lnTo>
                  <a:lnTo>
                    <a:pt x="68" y="18"/>
                  </a:lnTo>
                  <a:lnTo>
                    <a:pt x="71" y="22"/>
                  </a:lnTo>
                  <a:lnTo>
                    <a:pt x="73" y="27"/>
                  </a:lnTo>
                  <a:lnTo>
                    <a:pt x="77" y="33"/>
                  </a:lnTo>
                  <a:lnTo>
                    <a:pt x="78" y="38"/>
                  </a:lnTo>
                  <a:lnTo>
                    <a:pt x="80" y="43"/>
                  </a:lnTo>
                  <a:lnTo>
                    <a:pt x="80" y="49"/>
                  </a:lnTo>
                  <a:lnTo>
                    <a:pt x="88" y="74"/>
                  </a:lnTo>
                  <a:lnTo>
                    <a:pt x="92" y="100"/>
                  </a:lnTo>
                  <a:lnTo>
                    <a:pt x="95" y="126"/>
                  </a:lnTo>
                  <a:lnTo>
                    <a:pt x="93" y="153"/>
                  </a:lnTo>
                  <a:lnTo>
                    <a:pt x="91" y="180"/>
                  </a:lnTo>
                  <a:lnTo>
                    <a:pt x="85" y="205"/>
                  </a:lnTo>
                  <a:lnTo>
                    <a:pt x="77" y="231"/>
                  </a:lnTo>
                  <a:lnTo>
                    <a:pt x="66" y="255"/>
                  </a:lnTo>
                  <a:lnTo>
                    <a:pt x="52" y="277"/>
                  </a:lnTo>
                  <a:lnTo>
                    <a:pt x="35" y="297"/>
                  </a:lnTo>
                  <a:lnTo>
                    <a:pt x="39" y="271"/>
                  </a:lnTo>
                  <a:lnTo>
                    <a:pt x="46" y="244"/>
                  </a:lnTo>
                  <a:lnTo>
                    <a:pt x="53" y="216"/>
                  </a:lnTo>
                  <a:lnTo>
                    <a:pt x="59" y="188"/>
                  </a:lnTo>
                  <a:lnTo>
                    <a:pt x="65" y="159"/>
                  </a:lnTo>
                  <a:lnTo>
                    <a:pt x="66" y="132"/>
                  </a:lnTo>
                  <a:lnTo>
                    <a:pt x="65" y="106"/>
                  </a:lnTo>
                  <a:lnTo>
                    <a:pt x="58" y="81"/>
                  </a:lnTo>
                  <a:lnTo>
                    <a:pt x="46" y="58"/>
                  </a:lnTo>
                  <a:lnTo>
                    <a:pt x="26" y="37"/>
                  </a:lnTo>
                  <a:lnTo>
                    <a:pt x="0" y="22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8" name="Freeform 376">
              <a:extLst>
                <a:ext uri="{FF2B5EF4-FFF2-40B4-BE49-F238E27FC236}">
                  <a16:creationId xmlns:a16="http://schemas.microsoft.com/office/drawing/2014/main" id="{40C914A2-1630-BB64-8DF7-B0DA5B958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" y="2364"/>
              <a:ext cx="203" cy="203"/>
            </a:xfrm>
            <a:custGeom>
              <a:avLst/>
              <a:gdLst>
                <a:gd name="T0" fmla="*/ 205 w 609"/>
                <a:gd name="T1" fmla="*/ 0 h 609"/>
                <a:gd name="T2" fmla="*/ 236 w 609"/>
                <a:gd name="T3" fmla="*/ 34 h 609"/>
                <a:gd name="T4" fmla="*/ 271 w 609"/>
                <a:gd name="T5" fmla="*/ 72 h 609"/>
                <a:gd name="T6" fmla="*/ 312 w 609"/>
                <a:gd name="T7" fmla="*/ 113 h 609"/>
                <a:gd name="T8" fmla="*/ 354 w 609"/>
                <a:gd name="T9" fmla="*/ 154 h 609"/>
                <a:gd name="T10" fmla="*/ 399 w 609"/>
                <a:gd name="T11" fmla="*/ 197 h 609"/>
                <a:gd name="T12" fmla="*/ 444 w 609"/>
                <a:gd name="T13" fmla="*/ 238 h 609"/>
                <a:gd name="T14" fmla="*/ 488 w 609"/>
                <a:gd name="T15" fmla="*/ 275 h 609"/>
                <a:gd name="T16" fmla="*/ 532 w 609"/>
                <a:gd name="T17" fmla="*/ 309 h 609"/>
                <a:gd name="T18" fmla="*/ 574 w 609"/>
                <a:gd name="T19" fmla="*/ 338 h 609"/>
                <a:gd name="T20" fmla="*/ 609 w 609"/>
                <a:gd name="T21" fmla="*/ 360 h 609"/>
                <a:gd name="T22" fmla="*/ 588 w 609"/>
                <a:gd name="T23" fmla="*/ 367 h 609"/>
                <a:gd name="T24" fmla="*/ 565 w 609"/>
                <a:gd name="T25" fmla="*/ 389 h 609"/>
                <a:gd name="T26" fmla="*/ 543 w 609"/>
                <a:gd name="T27" fmla="*/ 421 h 609"/>
                <a:gd name="T28" fmla="*/ 520 w 609"/>
                <a:gd name="T29" fmla="*/ 457 h 609"/>
                <a:gd name="T30" fmla="*/ 499 w 609"/>
                <a:gd name="T31" fmla="*/ 497 h 609"/>
                <a:gd name="T32" fmla="*/ 477 w 609"/>
                <a:gd name="T33" fmla="*/ 535 h 609"/>
                <a:gd name="T34" fmla="*/ 455 w 609"/>
                <a:gd name="T35" fmla="*/ 569 h 609"/>
                <a:gd name="T36" fmla="*/ 433 w 609"/>
                <a:gd name="T37" fmla="*/ 595 h 609"/>
                <a:gd name="T38" fmla="*/ 412 w 609"/>
                <a:gd name="T39" fmla="*/ 609 h 609"/>
                <a:gd name="T40" fmla="*/ 392 w 609"/>
                <a:gd name="T41" fmla="*/ 607 h 609"/>
                <a:gd name="T42" fmla="*/ 356 w 609"/>
                <a:gd name="T43" fmla="*/ 586 h 609"/>
                <a:gd name="T44" fmla="*/ 323 w 609"/>
                <a:gd name="T45" fmla="*/ 563 h 609"/>
                <a:gd name="T46" fmla="*/ 293 w 609"/>
                <a:gd name="T47" fmla="*/ 536 h 609"/>
                <a:gd name="T48" fmla="*/ 264 w 609"/>
                <a:gd name="T49" fmla="*/ 509 h 609"/>
                <a:gd name="T50" fmla="*/ 235 w 609"/>
                <a:gd name="T51" fmla="*/ 481 h 609"/>
                <a:gd name="T52" fmla="*/ 207 w 609"/>
                <a:gd name="T53" fmla="*/ 452 h 609"/>
                <a:gd name="T54" fmla="*/ 179 w 609"/>
                <a:gd name="T55" fmla="*/ 425 h 609"/>
                <a:gd name="T56" fmla="*/ 149 w 609"/>
                <a:gd name="T57" fmla="*/ 397 h 609"/>
                <a:gd name="T58" fmla="*/ 117 w 609"/>
                <a:gd name="T59" fmla="*/ 373 h 609"/>
                <a:gd name="T60" fmla="*/ 84 w 609"/>
                <a:gd name="T61" fmla="*/ 354 h 609"/>
                <a:gd name="T62" fmla="*/ 76 w 609"/>
                <a:gd name="T63" fmla="*/ 347 h 609"/>
                <a:gd name="T64" fmla="*/ 63 w 609"/>
                <a:gd name="T65" fmla="*/ 333 h 609"/>
                <a:gd name="T66" fmla="*/ 49 w 609"/>
                <a:gd name="T67" fmla="*/ 313 h 609"/>
                <a:gd name="T68" fmla="*/ 34 w 609"/>
                <a:gd name="T69" fmla="*/ 290 h 609"/>
                <a:gd name="T70" fmla="*/ 19 w 609"/>
                <a:gd name="T71" fmla="*/ 265 h 609"/>
                <a:gd name="T72" fmla="*/ 7 w 609"/>
                <a:gd name="T73" fmla="*/ 239 h 609"/>
                <a:gd name="T74" fmla="*/ 0 w 609"/>
                <a:gd name="T75" fmla="*/ 216 h 609"/>
                <a:gd name="T76" fmla="*/ 0 w 609"/>
                <a:gd name="T77" fmla="*/ 198 h 609"/>
                <a:gd name="T78" fmla="*/ 9 w 609"/>
                <a:gd name="T79" fmla="*/ 187 h 609"/>
                <a:gd name="T80" fmla="*/ 28 w 609"/>
                <a:gd name="T81" fmla="*/ 182 h 609"/>
                <a:gd name="T82" fmla="*/ 82 w 609"/>
                <a:gd name="T83" fmla="*/ 182 h 609"/>
                <a:gd name="T84" fmla="*/ 123 w 609"/>
                <a:gd name="T85" fmla="*/ 177 h 609"/>
                <a:gd name="T86" fmla="*/ 151 w 609"/>
                <a:gd name="T87" fmla="*/ 168 h 609"/>
                <a:gd name="T88" fmla="*/ 170 w 609"/>
                <a:gd name="T89" fmla="*/ 153 h 609"/>
                <a:gd name="T90" fmla="*/ 183 w 609"/>
                <a:gd name="T91" fmla="*/ 135 h 609"/>
                <a:gd name="T92" fmla="*/ 189 w 609"/>
                <a:gd name="T93" fmla="*/ 115 h 609"/>
                <a:gd name="T94" fmla="*/ 193 w 609"/>
                <a:gd name="T95" fmla="*/ 90 h 609"/>
                <a:gd name="T96" fmla="*/ 195 w 609"/>
                <a:gd name="T97" fmla="*/ 63 h 609"/>
                <a:gd name="T98" fmla="*/ 199 w 609"/>
                <a:gd name="T99" fmla="*/ 32 h 609"/>
                <a:gd name="T100" fmla="*/ 205 w 609"/>
                <a:gd name="T101" fmla="*/ 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09" h="609">
                  <a:moveTo>
                    <a:pt x="205" y="0"/>
                  </a:moveTo>
                  <a:lnTo>
                    <a:pt x="236" y="34"/>
                  </a:lnTo>
                  <a:lnTo>
                    <a:pt x="271" y="72"/>
                  </a:lnTo>
                  <a:lnTo>
                    <a:pt x="312" y="113"/>
                  </a:lnTo>
                  <a:lnTo>
                    <a:pt x="354" y="154"/>
                  </a:lnTo>
                  <a:lnTo>
                    <a:pt x="399" y="197"/>
                  </a:lnTo>
                  <a:lnTo>
                    <a:pt x="444" y="238"/>
                  </a:lnTo>
                  <a:lnTo>
                    <a:pt x="488" y="275"/>
                  </a:lnTo>
                  <a:lnTo>
                    <a:pt x="532" y="309"/>
                  </a:lnTo>
                  <a:lnTo>
                    <a:pt x="574" y="338"/>
                  </a:lnTo>
                  <a:lnTo>
                    <a:pt x="609" y="360"/>
                  </a:lnTo>
                  <a:lnTo>
                    <a:pt x="588" y="367"/>
                  </a:lnTo>
                  <a:lnTo>
                    <a:pt x="565" y="389"/>
                  </a:lnTo>
                  <a:lnTo>
                    <a:pt x="543" y="421"/>
                  </a:lnTo>
                  <a:lnTo>
                    <a:pt x="520" y="457"/>
                  </a:lnTo>
                  <a:lnTo>
                    <a:pt x="499" y="497"/>
                  </a:lnTo>
                  <a:lnTo>
                    <a:pt x="477" y="535"/>
                  </a:lnTo>
                  <a:lnTo>
                    <a:pt x="455" y="569"/>
                  </a:lnTo>
                  <a:lnTo>
                    <a:pt x="433" y="595"/>
                  </a:lnTo>
                  <a:lnTo>
                    <a:pt x="412" y="609"/>
                  </a:lnTo>
                  <a:lnTo>
                    <a:pt x="392" y="607"/>
                  </a:lnTo>
                  <a:lnTo>
                    <a:pt x="356" y="586"/>
                  </a:lnTo>
                  <a:lnTo>
                    <a:pt x="323" y="563"/>
                  </a:lnTo>
                  <a:lnTo>
                    <a:pt x="293" y="536"/>
                  </a:lnTo>
                  <a:lnTo>
                    <a:pt x="264" y="509"/>
                  </a:lnTo>
                  <a:lnTo>
                    <a:pt x="235" y="481"/>
                  </a:lnTo>
                  <a:lnTo>
                    <a:pt x="207" y="452"/>
                  </a:lnTo>
                  <a:lnTo>
                    <a:pt x="179" y="425"/>
                  </a:lnTo>
                  <a:lnTo>
                    <a:pt x="149" y="397"/>
                  </a:lnTo>
                  <a:lnTo>
                    <a:pt x="117" y="373"/>
                  </a:lnTo>
                  <a:lnTo>
                    <a:pt x="84" y="354"/>
                  </a:lnTo>
                  <a:lnTo>
                    <a:pt x="76" y="347"/>
                  </a:lnTo>
                  <a:lnTo>
                    <a:pt x="63" y="333"/>
                  </a:lnTo>
                  <a:lnTo>
                    <a:pt x="49" y="313"/>
                  </a:lnTo>
                  <a:lnTo>
                    <a:pt x="34" y="290"/>
                  </a:lnTo>
                  <a:lnTo>
                    <a:pt x="19" y="265"/>
                  </a:lnTo>
                  <a:lnTo>
                    <a:pt x="7" y="239"/>
                  </a:lnTo>
                  <a:lnTo>
                    <a:pt x="0" y="216"/>
                  </a:lnTo>
                  <a:lnTo>
                    <a:pt x="0" y="198"/>
                  </a:lnTo>
                  <a:lnTo>
                    <a:pt x="9" y="187"/>
                  </a:lnTo>
                  <a:lnTo>
                    <a:pt x="28" y="182"/>
                  </a:lnTo>
                  <a:lnTo>
                    <a:pt x="82" y="182"/>
                  </a:lnTo>
                  <a:lnTo>
                    <a:pt x="123" y="177"/>
                  </a:lnTo>
                  <a:lnTo>
                    <a:pt x="151" y="168"/>
                  </a:lnTo>
                  <a:lnTo>
                    <a:pt x="170" y="153"/>
                  </a:lnTo>
                  <a:lnTo>
                    <a:pt x="183" y="135"/>
                  </a:lnTo>
                  <a:lnTo>
                    <a:pt x="189" y="115"/>
                  </a:lnTo>
                  <a:lnTo>
                    <a:pt x="193" y="90"/>
                  </a:lnTo>
                  <a:lnTo>
                    <a:pt x="195" y="63"/>
                  </a:lnTo>
                  <a:lnTo>
                    <a:pt x="199" y="32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49" name="Freeform 377">
              <a:extLst>
                <a:ext uri="{FF2B5EF4-FFF2-40B4-BE49-F238E27FC236}">
                  <a16:creationId xmlns:a16="http://schemas.microsoft.com/office/drawing/2014/main" id="{E8D234D1-394D-57C6-8016-E1E84DDED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2143"/>
              <a:ext cx="56" cy="43"/>
            </a:xfrm>
            <a:custGeom>
              <a:avLst/>
              <a:gdLst>
                <a:gd name="T0" fmla="*/ 151 w 169"/>
                <a:gd name="T1" fmla="*/ 2 h 128"/>
                <a:gd name="T2" fmla="*/ 143 w 169"/>
                <a:gd name="T3" fmla="*/ 12 h 128"/>
                <a:gd name="T4" fmla="*/ 136 w 169"/>
                <a:gd name="T5" fmla="*/ 24 h 128"/>
                <a:gd name="T6" fmla="*/ 129 w 169"/>
                <a:gd name="T7" fmla="*/ 37 h 128"/>
                <a:gd name="T8" fmla="*/ 123 w 169"/>
                <a:gd name="T9" fmla="*/ 50 h 128"/>
                <a:gd name="T10" fmla="*/ 115 w 169"/>
                <a:gd name="T11" fmla="*/ 59 h 128"/>
                <a:gd name="T12" fmla="*/ 114 w 169"/>
                <a:gd name="T13" fmla="*/ 63 h 128"/>
                <a:gd name="T14" fmla="*/ 113 w 169"/>
                <a:gd name="T15" fmla="*/ 64 h 128"/>
                <a:gd name="T16" fmla="*/ 112 w 169"/>
                <a:gd name="T17" fmla="*/ 68 h 128"/>
                <a:gd name="T18" fmla="*/ 107 w 169"/>
                <a:gd name="T19" fmla="*/ 77 h 128"/>
                <a:gd name="T20" fmla="*/ 104 w 169"/>
                <a:gd name="T21" fmla="*/ 84 h 128"/>
                <a:gd name="T22" fmla="*/ 100 w 169"/>
                <a:gd name="T23" fmla="*/ 90 h 128"/>
                <a:gd name="T24" fmla="*/ 96 w 169"/>
                <a:gd name="T25" fmla="*/ 94 h 128"/>
                <a:gd name="T26" fmla="*/ 93 w 169"/>
                <a:gd name="T27" fmla="*/ 97 h 128"/>
                <a:gd name="T28" fmla="*/ 87 w 169"/>
                <a:gd name="T29" fmla="*/ 99 h 128"/>
                <a:gd name="T30" fmla="*/ 74 w 169"/>
                <a:gd name="T31" fmla="*/ 95 h 128"/>
                <a:gd name="T32" fmla="*/ 66 w 169"/>
                <a:gd name="T33" fmla="*/ 84 h 128"/>
                <a:gd name="T34" fmla="*/ 62 w 169"/>
                <a:gd name="T35" fmla="*/ 71 h 128"/>
                <a:gd name="T36" fmla="*/ 58 w 169"/>
                <a:gd name="T37" fmla="*/ 57 h 128"/>
                <a:gd name="T38" fmla="*/ 51 w 169"/>
                <a:gd name="T39" fmla="*/ 46 h 128"/>
                <a:gd name="T40" fmla="*/ 44 w 169"/>
                <a:gd name="T41" fmla="*/ 41 h 128"/>
                <a:gd name="T42" fmla="*/ 35 w 169"/>
                <a:gd name="T43" fmla="*/ 39 h 128"/>
                <a:gd name="T44" fmla="*/ 24 w 169"/>
                <a:gd name="T45" fmla="*/ 39 h 128"/>
                <a:gd name="T46" fmla="*/ 12 w 169"/>
                <a:gd name="T47" fmla="*/ 41 h 128"/>
                <a:gd name="T48" fmla="*/ 4 w 169"/>
                <a:gd name="T49" fmla="*/ 45 h 128"/>
                <a:gd name="T50" fmla="*/ 0 w 169"/>
                <a:gd name="T51" fmla="*/ 49 h 128"/>
                <a:gd name="T52" fmla="*/ 0 w 169"/>
                <a:gd name="T53" fmla="*/ 53 h 128"/>
                <a:gd name="T54" fmla="*/ 1 w 169"/>
                <a:gd name="T55" fmla="*/ 58 h 128"/>
                <a:gd name="T56" fmla="*/ 2 w 169"/>
                <a:gd name="T57" fmla="*/ 63 h 128"/>
                <a:gd name="T58" fmla="*/ 4 w 169"/>
                <a:gd name="T59" fmla="*/ 64 h 128"/>
                <a:gd name="T60" fmla="*/ 18 w 169"/>
                <a:gd name="T61" fmla="*/ 80 h 128"/>
                <a:gd name="T62" fmla="*/ 31 w 169"/>
                <a:gd name="T63" fmla="*/ 91 h 128"/>
                <a:gd name="T64" fmla="*/ 47 w 169"/>
                <a:gd name="T65" fmla="*/ 103 h 128"/>
                <a:gd name="T66" fmla="*/ 62 w 169"/>
                <a:gd name="T67" fmla="*/ 115 h 128"/>
                <a:gd name="T68" fmla="*/ 79 w 169"/>
                <a:gd name="T69" fmla="*/ 127 h 128"/>
                <a:gd name="T70" fmla="*/ 82 w 169"/>
                <a:gd name="T71" fmla="*/ 128 h 128"/>
                <a:gd name="T72" fmla="*/ 87 w 169"/>
                <a:gd name="T73" fmla="*/ 127 h 128"/>
                <a:gd name="T74" fmla="*/ 92 w 169"/>
                <a:gd name="T75" fmla="*/ 126 h 128"/>
                <a:gd name="T76" fmla="*/ 96 w 169"/>
                <a:gd name="T77" fmla="*/ 125 h 128"/>
                <a:gd name="T78" fmla="*/ 100 w 169"/>
                <a:gd name="T79" fmla="*/ 124 h 128"/>
                <a:gd name="T80" fmla="*/ 107 w 169"/>
                <a:gd name="T81" fmla="*/ 118 h 128"/>
                <a:gd name="T82" fmla="*/ 113 w 169"/>
                <a:gd name="T83" fmla="*/ 114 h 128"/>
                <a:gd name="T84" fmla="*/ 117 w 169"/>
                <a:gd name="T85" fmla="*/ 109 h 128"/>
                <a:gd name="T86" fmla="*/ 120 w 169"/>
                <a:gd name="T87" fmla="*/ 107 h 128"/>
                <a:gd name="T88" fmla="*/ 121 w 169"/>
                <a:gd name="T89" fmla="*/ 106 h 128"/>
                <a:gd name="T90" fmla="*/ 131 w 169"/>
                <a:gd name="T91" fmla="*/ 91 h 128"/>
                <a:gd name="T92" fmla="*/ 142 w 169"/>
                <a:gd name="T93" fmla="*/ 78 h 128"/>
                <a:gd name="T94" fmla="*/ 151 w 169"/>
                <a:gd name="T95" fmla="*/ 64 h 128"/>
                <a:gd name="T96" fmla="*/ 159 w 169"/>
                <a:gd name="T97" fmla="*/ 49 h 128"/>
                <a:gd name="T98" fmla="*/ 167 w 169"/>
                <a:gd name="T99" fmla="*/ 33 h 128"/>
                <a:gd name="T100" fmla="*/ 168 w 169"/>
                <a:gd name="T101" fmla="*/ 28 h 128"/>
                <a:gd name="T102" fmla="*/ 169 w 169"/>
                <a:gd name="T103" fmla="*/ 21 h 128"/>
                <a:gd name="T104" fmla="*/ 168 w 169"/>
                <a:gd name="T105" fmla="*/ 14 h 128"/>
                <a:gd name="T106" fmla="*/ 167 w 169"/>
                <a:gd name="T107" fmla="*/ 8 h 128"/>
                <a:gd name="T108" fmla="*/ 167 w 169"/>
                <a:gd name="T109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128">
                  <a:moveTo>
                    <a:pt x="156" y="0"/>
                  </a:moveTo>
                  <a:lnTo>
                    <a:pt x="151" y="2"/>
                  </a:lnTo>
                  <a:lnTo>
                    <a:pt x="146" y="6"/>
                  </a:lnTo>
                  <a:lnTo>
                    <a:pt x="143" y="12"/>
                  </a:lnTo>
                  <a:lnTo>
                    <a:pt x="138" y="18"/>
                  </a:lnTo>
                  <a:lnTo>
                    <a:pt x="136" y="24"/>
                  </a:lnTo>
                  <a:lnTo>
                    <a:pt x="132" y="30"/>
                  </a:lnTo>
                  <a:lnTo>
                    <a:pt x="129" y="37"/>
                  </a:lnTo>
                  <a:lnTo>
                    <a:pt x="126" y="44"/>
                  </a:lnTo>
                  <a:lnTo>
                    <a:pt x="123" y="50"/>
                  </a:lnTo>
                  <a:lnTo>
                    <a:pt x="119" y="57"/>
                  </a:lnTo>
                  <a:lnTo>
                    <a:pt x="115" y="59"/>
                  </a:lnTo>
                  <a:lnTo>
                    <a:pt x="115" y="62"/>
                  </a:lnTo>
                  <a:lnTo>
                    <a:pt x="114" y="63"/>
                  </a:lnTo>
                  <a:lnTo>
                    <a:pt x="114" y="64"/>
                  </a:lnTo>
                  <a:lnTo>
                    <a:pt x="113" y="64"/>
                  </a:lnTo>
                  <a:lnTo>
                    <a:pt x="113" y="66"/>
                  </a:lnTo>
                  <a:lnTo>
                    <a:pt x="112" y="68"/>
                  </a:lnTo>
                  <a:lnTo>
                    <a:pt x="111" y="71"/>
                  </a:lnTo>
                  <a:lnTo>
                    <a:pt x="107" y="77"/>
                  </a:lnTo>
                  <a:lnTo>
                    <a:pt x="105" y="81"/>
                  </a:lnTo>
                  <a:lnTo>
                    <a:pt x="104" y="84"/>
                  </a:lnTo>
                  <a:lnTo>
                    <a:pt x="101" y="87"/>
                  </a:lnTo>
                  <a:lnTo>
                    <a:pt x="100" y="90"/>
                  </a:lnTo>
                  <a:lnTo>
                    <a:pt x="99" y="91"/>
                  </a:lnTo>
                  <a:lnTo>
                    <a:pt x="96" y="94"/>
                  </a:lnTo>
                  <a:lnTo>
                    <a:pt x="95" y="95"/>
                  </a:lnTo>
                  <a:lnTo>
                    <a:pt x="93" y="97"/>
                  </a:lnTo>
                  <a:lnTo>
                    <a:pt x="91" y="99"/>
                  </a:lnTo>
                  <a:lnTo>
                    <a:pt x="87" y="99"/>
                  </a:lnTo>
                  <a:lnTo>
                    <a:pt x="80" y="99"/>
                  </a:lnTo>
                  <a:lnTo>
                    <a:pt x="74" y="95"/>
                  </a:lnTo>
                  <a:lnTo>
                    <a:pt x="69" y="90"/>
                  </a:lnTo>
                  <a:lnTo>
                    <a:pt x="66" y="84"/>
                  </a:lnTo>
                  <a:lnTo>
                    <a:pt x="64" y="78"/>
                  </a:lnTo>
                  <a:lnTo>
                    <a:pt x="62" y="71"/>
                  </a:lnTo>
                  <a:lnTo>
                    <a:pt x="60" y="64"/>
                  </a:lnTo>
                  <a:lnTo>
                    <a:pt x="58" y="57"/>
                  </a:lnTo>
                  <a:lnTo>
                    <a:pt x="55" y="51"/>
                  </a:lnTo>
                  <a:lnTo>
                    <a:pt x="51" y="46"/>
                  </a:lnTo>
                  <a:lnTo>
                    <a:pt x="49" y="44"/>
                  </a:lnTo>
                  <a:lnTo>
                    <a:pt x="44" y="41"/>
                  </a:lnTo>
                  <a:lnTo>
                    <a:pt x="39" y="40"/>
                  </a:lnTo>
                  <a:lnTo>
                    <a:pt x="35" y="39"/>
                  </a:lnTo>
                  <a:lnTo>
                    <a:pt x="29" y="38"/>
                  </a:lnTo>
                  <a:lnTo>
                    <a:pt x="24" y="39"/>
                  </a:lnTo>
                  <a:lnTo>
                    <a:pt x="18" y="40"/>
                  </a:lnTo>
                  <a:lnTo>
                    <a:pt x="12" y="41"/>
                  </a:lnTo>
                  <a:lnTo>
                    <a:pt x="8" y="44"/>
                  </a:lnTo>
                  <a:lnTo>
                    <a:pt x="4" y="45"/>
                  </a:lnTo>
                  <a:lnTo>
                    <a:pt x="1" y="47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1" y="59"/>
                  </a:lnTo>
                  <a:lnTo>
                    <a:pt x="2" y="63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11" y="72"/>
                  </a:lnTo>
                  <a:lnTo>
                    <a:pt x="18" y="80"/>
                  </a:lnTo>
                  <a:lnTo>
                    <a:pt x="24" y="85"/>
                  </a:lnTo>
                  <a:lnTo>
                    <a:pt x="31" y="91"/>
                  </a:lnTo>
                  <a:lnTo>
                    <a:pt x="39" y="99"/>
                  </a:lnTo>
                  <a:lnTo>
                    <a:pt x="47" y="103"/>
                  </a:lnTo>
                  <a:lnTo>
                    <a:pt x="55" y="109"/>
                  </a:lnTo>
                  <a:lnTo>
                    <a:pt x="62" y="115"/>
                  </a:lnTo>
                  <a:lnTo>
                    <a:pt x="70" y="121"/>
                  </a:lnTo>
                  <a:lnTo>
                    <a:pt x="79" y="127"/>
                  </a:lnTo>
                  <a:lnTo>
                    <a:pt x="81" y="128"/>
                  </a:lnTo>
                  <a:lnTo>
                    <a:pt x="82" y="128"/>
                  </a:lnTo>
                  <a:lnTo>
                    <a:pt x="85" y="128"/>
                  </a:lnTo>
                  <a:lnTo>
                    <a:pt x="87" y="127"/>
                  </a:lnTo>
                  <a:lnTo>
                    <a:pt x="89" y="127"/>
                  </a:lnTo>
                  <a:lnTo>
                    <a:pt x="92" y="126"/>
                  </a:lnTo>
                  <a:lnTo>
                    <a:pt x="95" y="126"/>
                  </a:lnTo>
                  <a:lnTo>
                    <a:pt x="96" y="125"/>
                  </a:lnTo>
                  <a:lnTo>
                    <a:pt x="99" y="125"/>
                  </a:lnTo>
                  <a:lnTo>
                    <a:pt x="100" y="124"/>
                  </a:lnTo>
                  <a:lnTo>
                    <a:pt x="105" y="121"/>
                  </a:lnTo>
                  <a:lnTo>
                    <a:pt x="107" y="118"/>
                  </a:lnTo>
                  <a:lnTo>
                    <a:pt x="111" y="115"/>
                  </a:lnTo>
                  <a:lnTo>
                    <a:pt x="113" y="114"/>
                  </a:lnTo>
                  <a:lnTo>
                    <a:pt x="115" y="112"/>
                  </a:lnTo>
                  <a:lnTo>
                    <a:pt x="117" y="109"/>
                  </a:lnTo>
                  <a:lnTo>
                    <a:pt x="119" y="108"/>
                  </a:lnTo>
                  <a:lnTo>
                    <a:pt x="120" y="107"/>
                  </a:lnTo>
                  <a:lnTo>
                    <a:pt x="120" y="106"/>
                  </a:lnTo>
                  <a:lnTo>
                    <a:pt x="121" y="106"/>
                  </a:lnTo>
                  <a:lnTo>
                    <a:pt x="127" y="99"/>
                  </a:lnTo>
                  <a:lnTo>
                    <a:pt x="131" y="91"/>
                  </a:lnTo>
                  <a:lnTo>
                    <a:pt x="137" y="84"/>
                  </a:lnTo>
                  <a:lnTo>
                    <a:pt x="142" y="78"/>
                  </a:lnTo>
                  <a:lnTo>
                    <a:pt x="146" y="71"/>
                  </a:lnTo>
                  <a:lnTo>
                    <a:pt x="151" y="64"/>
                  </a:lnTo>
                  <a:lnTo>
                    <a:pt x="155" y="57"/>
                  </a:lnTo>
                  <a:lnTo>
                    <a:pt x="159" y="49"/>
                  </a:lnTo>
                  <a:lnTo>
                    <a:pt x="163" y="41"/>
                  </a:lnTo>
                  <a:lnTo>
                    <a:pt x="167" y="33"/>
                  </a:lnTo>
                  <a:lnTo>
                    <a:pt x="168" y="31"/>
                  </a:lnTo>
                  <a:lnTo>
                    <a:pt x="168" y="28"/>
                  </a:lnTo>
                  <a:lnTo>
                    <a:pt x="169" y="26"/>
                  </a:lnTo>
                  <a:lnTo>
                    <a:pt x="169" y="21"/>
                  </a:lnTo>
                  <a:lnTo>
                    <a:pt x="168" y="18"/>
                  </a:lnTo>
                  <a:lnTo>
                    <a:pt x="168" y="14"/>
                  </a:lnTo>
                  <a:lnTo>
                    <a:pt x="168" y="11"/>
                  </a:lnTo>
                  <a:lnTo>
                    <a:pt x="167" y="8"/>
                  </a:lnTo>
                  <a:lnTo>
                    <a:pt x="167" y="6"/>
                  </a:lnTo>
                  <a:lnTo>
                    <a:pt x="167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B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0" name="Freeform 378">
              <a:extLst>
                <a:ext uri="{FF2B5EF4-FFF2-40B4-BE49-F238E27FC236}">
                  <a16:creationId xmlns:a16="http://schemas.microsoft.com/office/drawing/2014/main" id="{8E62EED8-D6D3-16BC-4DED-92C97ABC7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" y="2143"/>
              <a:ext cx="56" cy="43"/>
            </a:xfrm>
            <a:custGeom>
              <a:avLst/>
              <a:gdLst>
                <a:gd name="T0" fmla="*/ 151 w 169"/>
                <a:gd name="T1" fmla="*/ 2 h 128"/>
                <a:gd name="T2" fmla="*/ 143 w 169"/>
                <a:gd name="T3" fmla="*/ 12 h 128"/>
                <a:gd name="T4" fmla="*/ 136 w 169"/>
                <a:gd name="T5" fmla="*/ 24 h 128"/>
                <a:gd name="T6" fmla="*/ 129 w 169"/>
                <a:gd name="T7" fmla="*/ 37 h 128"/>
                <a:gd name="T8" fmla="*/ 123 w 169"/>
                <a:gd name="T9" fmla="*/ 50 h 128"/>
                <a:gd name="T10" fmla="*/ 115 w 169"/>
                <a:gd name="T11" fmla="*/ 59 h 128"/>
                <a:gd name="T12" fmla="*/ 114 w 169"/>
                <a:gd name="T13" fmla="*/ 63 h 128"/>
                <a:gd name="T14" fmla="*/ 113 w 169"/>
                <a:gd name="T15" fmla="*/ 64 h 128"/>
                <a:gd name="T16" fmla="*/ 112 w 169"/>
                <a:gd name="T17" fmla="*/ 68 h 128"/>
                <a:gd name="T18" fmla="*/ 107 w 169"/>
                <a:gd name="T19" fmla="*/ 77 h 128"/>
                <a:gd name="T20" fmla="*/ 104 w 169"/>
                <a:gd name="T21" fmla="*/ 84 h 128"/>
                <a:gd name="T22" fmla="*/ 100 w 169"/>
                <a:gd name="T23" fmla="*/ 90 h 128"/>
                <a:gd name="T24" fmla="*/ 96 w 169"/>
                <a:gd name="T25" fmla="*/ 94 h 128"/>
                <a:gd name="T26" fmla="*/ 93 w 169"/>
                <a:gd name="T27" fmla="*/ 97 h 128"/>
                <a:gd name="T28" fmla="*/ 87 w 169"/>
                <a:gd name="T29" fmla="*/ 99 h 128"/>
                <a:gd name="T30" fmla="*/ 74 w 169"/>
                <a:gd name="T31" fmla="*/ 95 h 128"/>
                <a:gd name="T32" fmla="*/ 66 w 169"/>
                <a:gd name="T33" fmla="*/ 84 h 128"/>
                <a:gd name="T34" fmla="*/ 62 w 169"/>
                <a:gd name="T35" fmla="*/ 71 h 128"/>
                <a:gd name="T36" fmla="*/ 58 w 169"/>
                <a:gd name="T37" fmla="*/ 57 h 128"/>
                <a:gd name="T38" fmla="*/ 51 w 169"/>
                <a:gd name="T39" fmla="*/ 46 h 128"/>
                <a:gd name="T40" fmla="*/ 44 w 169"/>
                <a:gd name="T41" fmla="*/ 41 h 128"/>
                <a:gd name="T42" fmla="*/ 35 w 169"/>
                <a:gd name="T43" fmla="*/ 39 h 128"/>
                <a:gd name="T44" fmla="*/ 24 w 169"/>
                <a:gd name="T45" fmla="*/ 39 h 128"/>
                <a:gd name="T46" fmla="*/ 12 w 169"/>
                <a:gd name="T47" fmla="*/ 41 h 128"/>
                <a:gd name="T48" fmla="*/ 4 w 169"/>
                <a:gd name="T49" fmla="*/ 45 h 128"/>
                <a:gd name="T50" fmla="*/ 0 w 169"/>
                <a:gd name="T51" fmla="*/ 49 h 128"/>
                <a:gd name="T52" fmla="*/ 0 w 169"/>
                <a:gd name="T53" fmla="*/ 53 h 128"/>
                <a:gd name="T54" fmla="*/ 1 w 169"/>
                <a:gd name="T55" fmla="*/ 58 h 128"/>
                <a:gd name="T56" fmla="*/ 2 w 169"/>
                <a:gd name="T57" fmla="*/ 63 h 128"/>
                <a:gd name="T58" fmla="*/ 4 w 169"/>
                <a:gd name="T59" fmla="*/ 64 h 128"/>
                <a:gd name="T60" fmla="*/ 18 w 169"/>
                <a:gd name="T61" fmla="*/ 80 h 128"/>
                <a:gd name="T62" fmla="*/ 31 w 169"/>
                <a:gd name="T63" fmla="*/ 91 h 128"/>
                <a:gd name="T64" fmla="*/ 47 w 169"/>
                <a:gd name="T65" fmla="*/ 103 h 128"/>
                <a:gd name="T66" fmla="*/ 62 w 169"/>
                <a:gd name="T67" fmla="*/ 115 h 128"/>
                <a:gd name="T68" fmla="*/ 79 w 169"/>
                <a:gd name="T69" fmla="*/ 127 h 128"/>
                <a:gd name="T70" fmla="*/ 82 w 169"/>
                <a:gd name="T71" fmla="*/ 128 h 128"/>
                <a:gd name="T72" fmla="*/ 87 w 169"/>
                <a:gd name="T73" fmla="*/ 127 h 128"/>
                <a:gd name="T74" fmla="*/ 92 w 169"/>
                <a:gd name="T75" fmla="*/ 126 h 128"/>
                <a:gd name="T76" fmla="*/ 96 w 169"/>
                <a:gd name="T77" fmla="*/ 125 h 128"/>
                <a:gd name="T78" fmla="*/ 100 w 169"/>
                <a:gd name="T79" fmla="*/ 124 h 128"/>
                <a:gd name="T80" fmla="*/ 107 w 169"/>
                <a:gd name="T81" fmla="*/ 118 h 128"/>
                <a:gd name="T82" fmla="*/ 113 w 169"/>
                <a:gd name="T83" fmla="*/ 114 h 128"/>
                <a:gd name="T84" fmla="*/ 117 w 169"/>
                <a:gd name="T85" fmla="*/ 109 h 128"/>
                <a:gd name="T86" fmla="*/ 120 w 169"/>
                <a:gd name="T87" fmla="*/ 107 h 128"/>
                <a:gd name="T88" fmla="*/ 121 w 169"/>
                <a:gd name="T89" fmla="*/ 106 h 128"/>
                <a:gd name="T90" fmla="*/ 131 w 169"/>
                <a:gd name="T91" fmla="*/ 91 h 128"/>
                <a:gd name="T92" fmla="*/ 142 w 169"/>
                <a:gd name="T93" fmla="*/ 78 h 128"/>
                <a:gd name="T94" fmla="*/ 151 w 169"/>
                <a:gd name="T95" fmla="*/ 64 h 128"/>
                <a:gd name="T96" fmla="*/ 159 w 169"/>
                <a:gd name="T97" fmla="*/ 49 h 128"/>
                <a:gd name="T98" fmla="*/ 167 w 169"/>
                <a:gd name="T99" fmla="*/ 33 h 128"/>
                <a:gd name="T100" fmla="*/ 168 w 169"/>
                <a:gd name="T101" fmla="*/ 28 h 128"/>
                <a:gd name="T102" fmla="*/ 169 w 169"/>
                <a:gd name="T103" fmla="*/ 21 h 128"/>
                <a:gd name="T104" fmla="*/ 168 w 169"/>
                <a:gd name="T105" fmla="*/ 14 h 128"/>
                <a:gd name="T106" fmla="*/ 167 w 169"/>
                <a:gd name="T107" fmla="*/ 8 h 128"/>
                <a:gd name="T108" fmla="*/ 167 w 169"/>
                <a:gd name="T109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9" h="128">
                  <a:moveTo>
                    <a:pt x="156" y="0"/>
                  </a:moveTo>
                  <a:lnTo>
                    <a:pt x="151" y="2"/>
                  </a:lnTo>
                  <a:lnTo>
                    <a:pt x="146" y="6"/>
                  </a:lnTo>
                  <a:lnTo>
                    <a:pt x="143" y="12"/>
                  </a:lnTo>
                  <a:lnTo>
                    <a:pt x="138" y="18"/>
                  </a:lnTo>
                  <a:lnTo>
                    <a:pt x="136" y="24"/>
                  </a:lnTo>
                  <a:lnTo>
                    <a:pt x="132" y="30"/>
                  </a:lnTo>
                  <a:lnTo>
                    <a:pt x="129" y="37"/>
                  </a:lnTo>
                  <a:lnTo>
                    <a:pt x="126" y="44"/>
                  </a:lnTo>
                  <a:lnTo>
                    <a:pt x="123" y="50"/>
                  </a:lnTo>
                  <a:lnTo>
                    <a:pt x="119" y="57"/>
                  </a:lnTo>
                  <a:lnTo>
                    <a:pt x="115" y="59"/>
                  </a:lnTo>
                  <a:lnTo>
                    <a:pt x="115" y="62"/>
                  </a:lnTo>
                  <a:lnTo>
                    <a:pt x="114" y="63"/>
                  </a:lnTo>
                  <a:lnTo>
                    <a:pt x="114" y="64"/>
                  </a:lnTo>
                  <a:lnTo>
                    <a:pt x="113" y="64"/>
                  </a:lnTo>
                  <a:lnTo>
                    <a:pt x="113" y="66"/>
                  </a:lnTo>
                  <a:lnTo>
                    <a:pt x="112" y="68"/>
                  </a:lnTo>
                  <a:lnTo>
                    <a:pt x="111" y="71"/>
                  </a:lnTo>
                  <a:lnTo>
                    <a:pt x="107" y="77"/>
                  </a:lnTo>
                  <a:lnTo>
                    <a:pt x="105" y="81"/>
                  </a:lnTo>
                  <a:lnTo>
                    <a:pt x="104" y="84"/>
                  </a:lnTo>
                  <a:lnTo>
                    <a:pt x="101" y="87"/>
                  </a:lnTo>
                  <a:lnTo>
                    <a:pt x="100" y="90"/>
                  </a:lnTo>
                  <a:lnTo>
                    <a:pt x="99" y="91"/>
                  </a:lnTo>
                  <a:lnTo>
                    <a:pt x="96" y="94"/>
                  </a:lnTo>
                  <a:lnTo>
                    <a:pt x="95" y="95"/>
                  </a:lnTo>
                  <a:lnTo>
                    <a:pt x="93" y="97"/>
                  </a:lnTo>
                  <a:lnTo>
                    <a:pt x="91" y="99"/>
                  </a:lnTo>
                  <a:lnTo>
                    <a:pt x="87" y="99"/>
                  </a:lnTo>
                  <a:lnTo>
                    <a:pt x="80" y="99"/>
                  </a:lnTo>
                  <a:lnTo>
                    <a:pt x="74" y="95"/>
                  </a:lnTo>
                  <a:lnTo>
                    <a:pt x="69" y="90"/>
                  </a:lnTo>
                  <a:lnTo>
                    <a:pt x="66" y="84"/>
                  </a:lnTo>
                  <a:lnTo>
                    <a:pt x="64" y="78"/>
                  </a:lnTo>
                  <a:lnTo>
                    <a:pt x="62" y="71"/>
                  </a:lnTo>
                  <a:lnTo>
                    <a:pt x="60" y="64"/>
                  </a:lnTo>
                  <a:lnTo>
                    <a:pt x="58" y="57"/>
                  </a:lnTo>
                  <a:lnTo>
                    <a:pt x="55" y="51"/>
                  </a:lnTo>
                  <a:lnTo>
                    <a:pt x="51" y="46"/>
                  </a:lnTo>
                  <a:lnTo>
                    <a:pt x="49" y="44"/>
                  </a:lnTo>
                  <a:lnTo>
                    <a:pt x="44" y="41"/>
                  </a:lnTo>
                  <a:lnTo>
                    <a:pt x="39" y="40"/>
                  </a:lnTo>
                  <a:lnTo>
                    <a:pt x="35" y="39"/>
                  </a:lnTo>
                  <a:lnTo>
                    <a:pt x="29" y="38"/>
                  </a:lnTo>
                  <a:lnTo>
                    <a:pt x="24" y="39"/>
                  </a:lnTo>
                  <a:lnTo>
                    <a:pt x="18" y="40"/>
                  </a:lnTo>
                  <a:lnTo>
                    <a:pt x="12" y="41"/>
                  </a:lnTo>
                  <a:lnTo>
                    <a:pt x="8" y="44"/>
                  </a:lnTo>
                  <a:lnTo>
                    <a:pt x="4" y="45"/>
                  </a:lnTo>
                  <a:lnTo>
                    <a:pt x="1" y="47"/>
                  </a:lnTo>
                  <a:lnTo>
                    <a:pt x="0" y="49"/>
                  </a:lnTo>
                  <a:lnTo>
                    <a:pt x="0" y="51"/>
                  </a:lnTo>
                  <a:lnTo>
                    <a:pt x="0" y="53"/>
                  </a:lnTo>
                  <a:lnTo>
                    <a:pt x="0" y="56"/>
                  </a:lnTo>
                  <a:lnTo>
                    <a:pt x="1" y="58"/>
                  </a:lnTo>
                  <a:lnTo>
                    <a:pt x="1" y="59"/>
                  </a:lnTo>
                  <a:lnTo>
                    <a:pt x="2" y="63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11" y="72"/>
                  </a:lnTo>
                  <a:lnTo>
                    <a:pt x="18" y="80"/>
                  </a:lnTo>
                  <a:lnTo>
                    <a:pt x="24" y="85"/>
                  </a:lnTo>
                  <a:lnTo>
                    <a:pt x="31" y="91"/>
                  </a:lnTo>
                  <a:lnTo>
                    <a:pt x="39" y="99"/>
                  </a:lnTo>
                  <a:lnTo>
                    <a:pt x="47" y="103"/>
                  </a:lnTo>
                  <a:lnTo>
                    <a:pt x="55" y="109"/>
                  </a:lnTo>
                  <a:lnTo>
                    <a:pt x="62" y="115"/>
                  </a:lnTo>
                  <a:lnTo>
                    <a:pt x="70" y="121"/>
                  </a:lnTo>
                  <a:lnTo>
                    <a:pt x="79" y="127"/>
                  </a:lnTo>
                  <a:lnTo>
                    <a:pt x="81" y="128"/>
                  </a:lnTo>
                  <a:lnTo>
                    <a:pt x="82" y="128"/>
                  </a:lnTo>
                  <a:lnTo>
                    <a:pt x="85" y="128"/>
                  </a:lnTo>
                  <a:lnTo>
                    <a:pt x="87" y="127"/>
                  </a:lnTo>
                  <a:lnTo>
                    <a:pt x="89" y="127"/>
                  </a:lnTo>
                  <a:lnTo>
                    <a:pt x="92" y="126"/>
                  </a:lnTo>
                  <a:lnTo>
                    <a:pt x="95" y="126"/>
                  </a:lnTo>
                  <a:lnTo>
                    <a:pt x="96" y="125"/>
                  </a:lnTo>
                  <a:lnTo>
                    <a:pt x="99" y="125"/>
                  </a:lnTo>
                  <a:lnTo>
                    <a:pt x="100" y="124"/>
                  </a:lnTo>
                  <a:lnTo>
                    <a:pt x="105" y="121"/>
                  </a:lnTo>
                  <a:lnTo>
                    <a:pt x="107" y="118"/>
                  </a:lnTo>
                  <a:lnTo>
                    <a:pt x="111" y="115"/>
                  </a:lnTo>
                  <a:lnTo>
                    <a:pt x="113" y="114"/>
                  </a:lnTo>
                  <a:lnTo>
                    <a:pt x="115" y="112"/>
                  </a:lnTo>
                  <a:lnTo>
                    <a:pt x="117" y="109"/>
                  </a:lnTo>
                  <a:lnTo>
                    <a:pt x="119" y="108"/>
                  </a:lnTo>
                  <a:lnTo>
                    <a:pt x="120" y="107"/>
                  </a:lnTo>
                  <a:lnTo>
                    <a:pt x="120" y="106"/>
                  </a:lnTo>
                  <a:lnTo>
                    <a:pt x="121" y="106"/>
                  </a:lnTo>
                  <a:lnTo>
                    <a:pt x="127" y="99"/>
                  </a:lnTo>
                  <a:lnTo>
                    <a:pt x="131" y="91"/>
                  </a:lnTo>
                  <a:lnTo>
                    <a:pt x="137" y="84"/>
                  </a:lnTo>
                  <a:lnTo>
                    <a:pt x="142" y="78"/>
                  </a:lnTo>
                  <a:lnTo>
                    <a:pt x="146" y="71"/>
                  </a:lnTo>
                  <a:lnTo>
                    <a:pt x="151" y="64"/>
                  </a:lnTo>
                  <a:lnTo>
                    <a:pt x="155" y="57"/>
                  </a:lnTo>
                  <a:lnTo>
                    <a:pt x="159" y="49"/>
                  </a:lnTo>
                  <a:lnTo>
                    <a:pt x="163" y="41"/>
                  </a:lnTo>
                  <a:lnTo>
                    <a:pt x="167" y="33"/>
                  </a:lnTo>
                  <a:lnTo>
                    <a:pt x="168" y="31"/>
                  </a:lnTo>
                  <a:lnTo>
                    <a:pt x="168" y="28"/>
                  </a:lnTo>
                  <a:lnTo>
                    <a:pt x="169" y="26"/>
                  </a:lnTo>
                  <a:lnTo>
                    <a:pt x="169" y="21"/>
                  </a:lnTo>
                  <a:lnTo>
                    <a:pt x="168" y="18"/>
                  </a:lnTo>
                  <a:lnTo>
                    <a:pt x="168" y="14"/>
                  </a:lnTo>
                  <a:lnTo>
                    <a:pt x="168" y="11"/>
                  </a:lnTo>
                  <a:lnTo>
                    <a:pt x="167" y="8"/>
                  </a:lnTo>
                  <a:lnTo>
                    <a:pt x="167" y="6"/>
                  </a:lnTo>
                  <a:lnTo>
                    <a:pt x="167" y="2"/>
                  </a:lnTo>
                  <a:lnTo>
                    <a:pt x="156" y="0"/>
                  </a:lnTo>
                </a:path>
              </a:pathLst>
            </a:custGeom>
            <a:noFill/>
            <a:ln w="12700">
              <a:solidFill>
                <a:srgbClr val="FF7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1" name="Freeform 379">
              <a:extLst>
                <a:ext uri="{FF2B5EF4-FFF2-40B4-BE49-F238E27FC236}">
                  <a16:creationId xmlns:a16="http://schemas.microsoft.com/office/drawing/2014/main" id="{1BD95879-FAEF-34B9-F335-E248B9C93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" y="2447"/>
              <a:ext cx="25" cy="14"/>
            </a:xfrm>
            <a:custGeom>
              <a:avLst/>
              <a:gdLst>
                <a:gd name="T0" fmla="*/ 64 w 74"/>
                <a:gd name="T1" fmla="*/ 0 h 42"/>
                <a:gd name="T2" fmla="*/ 58 w 74"/>
                <a:gd name="T3" fmla="*/ 3 h 42"/>
                <a:gd name="T4" fmla="*/ 52 w 74"/>
                <a:gd name="T5" fmla="*/ 4 h 42"/>
                <a:gd name="T6" fmla="*/ 46 w 74"/>
                <a:gd name="T7" fmla="*/ 5 h 42"/>
                <a:gd name="T8" fmla="*/ 40 w 74"/>
                <a:gd name="T9" fmla="*/ 8 h 42"/>
                <a:gd name="T10" fmla="*/ 34 w 74"/>
                <a:gd name="T11" fmla="*/ 8 h 42"/>
                <a:gd name="T12" fmla="*/ 28 w 74"/>
                <a:gd name="T13" fmla="*/ 8 h 42"/>
                <a:gd name="T14" fmla="*/ 21 w 74"/>
                <a:gd name="T15" fmla="*/ 9 h 42"/>
                <a:gd name="T16" fmla="*/ 16 w 74"/>
                <a:gd name="T17" fmla="*/ 10 h 42"/>
                <a:gd name="T18" fmla="*/ 11 w 74"/>
                <a:gd name="T19" fmla="*/ 11 h 42"/>
                <a:gd name="T20" fmla="*/ 5 w 74"/>
                <a:gd name="T21" fmla="*/ 11 h 42"/>
                <a:gd name="T22" fmla="*/ 3 w 74"/>
                <a:gd name="T23" fmla="*/ 12 h 42"/>
                <a:gd name="T24" fmla="*/ 1 w 74"/>
                <a:gd name="T25" fmla="*/ 14 h 42"/>
                <a:gd name="T26" fmla="*/ 0 w 74"/>
                <a:gd name="T27" fmla="*/ 15 h 42"/>
                <a:gd name="T28" fmla="*/ 0 w 74"/>
                <a:gd name="T29" fmla="*/ 16 h 42"/>
                <a:gd name="T30" fmla="*/ 1 w 74"/>
                <a:gd name="T31" fmla="*/ 18 h 42"/>
                <a:gd name="T32" fmla="*/ 2 w 74"/>
                <a:gd name="T33" fmla="*/ 20 h 42"/>
                <a:gd name="T34" fmla="*/ 3 w 74"/>
                <a:gd name="T35" fmla="*/ 21 h 42"/>
                <a:gd name="T36" fmla="*/ 5 w 74"/>
                <a:gd name="T37" fmla="*/ 22 h 42"/>
                <a:gd name="T38" fmla="*/ 7 w 74"/>
                <a:gd name="T39" fmla="*/ 23 h 42"/>
                <a:gd name="T40" fmla="*/ 9 w 74"/>
                <a:gd name="T41" fmla="*/ 24 h 42"/>
                <a:gd name="T42" fmla="*/ 11 w 74"/>
                <a:gd name="T43" fmla="*/ 24 h 42"/>
                <a:gd name="T44" fmla="*/ 12 w 74"/>
                <a:gd name="T45" fmla="*/ 24 h 42"/>
                <a:gd name="T46" fmla="*/ 14 w 74"/>
                <a:gd name="T47" fmla="*/ 24 h 42"/>
                <a:gd name="T48" fmla="*/ 15 w 74"/>
                <a:gd name="T49" fmla="*/ 24 h 42"/>
                <a:gd name="T50" fmla="*/ 18 w 74"/>
                <a:gd name="T51" fmla="*/ 24 h 42"/>
                <a:gd name="T52" fmla="*/ 19 w 74"/>
                <a:gd name="T53" fmla="*/ 24 h 42"/>
                <a:gd name="T54" fmla="*/ 20 w 74"/>
                <a:gd name="T55" fmla="*/ 24 h 42"/>
                <a:gd name="T56" fmla="*/ 21 w 74"/>
                <a:gd name="T57" fmla="*/ 24 h 42"/>
                <a:gd name="T58" fmla="*/ 21 w 74"/>
                <a:gd name="T59" fmla="*/ 24 h 42"/>
                <a:gd name="T60" fmla="*/ 22 w 74"/>
                <a:gd name="T61" fmla="*/ 25 h 42"/>
                <a:gd name="T62" fmla="*/ 26 w 74"/>
                <a:gd name="T63" fmla="*/ 31 h 42"/>
                <a:gd name="T64" fmla="*/ 30 w 74"/>
                <a:gd name="T65" fmla="*/ 36 h 42"/>
                <a:gd name="T66" fmla="*/ 36 w 74"/>
                <a:gd name="T67" fmla="*/ 39 h 42"/>
                <a:gd name="T68" fmla="*/ 40 w 74"/>
                <a:gd name="T69" fmla="*/ 41 h 42"/>
                <a:gd name="T70" fmla="*/ 45 w 74"/>
                <a:gd name="T71" fmla="*/ 42 h 42"/>
                <a:gd name="T72" fmla="*/ 51 w 74"/>
                <a:gd name="T73" fmla="*/ 41 h 42"/>
                <a:gd name="T74" fmla="*/ 57 w 74"/>
                <a:gd name="T75" fmla="*/ 40 h 42"/>
                <a:gd name="T76" fmla="*/ 63 w 74"/>
                <a:gd name="T77" fmla="*/ 37 h 42"/>
                <a:gd name="T78" fmla="*/ 68 w 74"/>
                <a:gd name="T79" fmla="*/ 36 h 42"/>
                <a:gd name="T80" fmla="*/ 74 w 74"/>
                <a:gd name="T8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4" h="42">
                  <a:moveTo>
                    <a:pt x="64" y="0"/>
                  </a:moveTo>
                  <a:lnTo>
                    <a:pt x="58" y="3"/>
                  </a:lnTo>
                  <a:lnTo>
                    <a:pt x="52" y="4"/>
                  </a:lnTo>
                  <a:lnTo>
                    <a:pt x="46" y="5"/>
                  </a:lnTo>
                  <a:lnTo>
                    <a:pt x="40" y="8"/>
                  </a:lnTo>
                  <a:lnTo>
                    <a:pt x="34" y="8"/>
                  </a:lnTo>
                  <a:lnTo>
                    <a:pt x="28" y="8"/>
                  </a:lnTo>
                  <a:lnTo>
                    <a:pt x="21" y="9"/>
                  </a:lnTo>
                  <a:lnTo>
                    <a:pt x="16" y="10"/>
                  </a:lnTo>
                  <a:lnTo>
                    <a:pt x="11" y="11"/>
                  </a:lnTo>
                  <a:lnTo>
                    <a:pt x="5" y="11"/>
                  </a:lnTo>
                  <a:lnTo>
                    <a:pt x="3" y="12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2" y="20"/>
                  </a:lnTo>
                  <a:lnTo>
                    <a:pt x="3" y="21"/>
                  </a:lnTo>
                  <a:lnTo>
                    <a:pt x="5" y="22"/>
                  </a:lnTo>
                  <a:lnTo>
                    <a:pt x="7" y="23"/>
                  </a:lnTo>
                  <a:lnTo>
                    <a:pt x="9" y="24"/>
                  </a:lnTo>
                  <a:lnTo>
                    <a:pt x="11" y="24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5" y="24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4"/>
                  </a:lnTo>
                  <a:lnTo>
                    <a:pt x="22" y="25"/>
                  </a:lnTo>
                  <a:lnTo>
                    <a:pt x="26" y="31"/>
                  </a:lnTo>
                  <a:lnTo>
                    <a:pt x="30" y="36"/>
                  </a:lnTo>
                  <a:lnTo>
                    <a:pt x="36" y="39"/>
                  </a:lnTo>
                  <a:lnTo>
                    <a:pt x="40" y="41"/>
                  </a:lnTo>
                  <a:lnTo>
                    <a:pt x="45" y="42"/>
                  </a:lnTo>
                  <a:lnTo>
                    <a:pt x="51" y="41"/>
                  </a:lnTo>
                  <a:lnTo>
                    <a:pt x="57" y="40"/>
                  </a:lnTo>
                  <a:lnTo>
                    <a:pt x="63" y="37"/>
                  </a:lnTo>
                  <a:lnTo>
                    <a:pt x="68" y="36"/>
                  </a:lnTo>
                  <a:lnTo>
                    <a:pt x="74" y="35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2" name="Freeform 380">
              <a:extLst>
                <a:ext uri="{FF2B5EF4-FFF2-40B4-BE49-F238E27FC236}">
                  <a16:creationId xmlns:a16="http://schemas.microsoft.com/office/drawing/2014/main" id="{AF15563D-95CE-84B7-02A6-420DD9A35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2414"/>
              <a:ext cx="860" cy="610"/>
            </a:xfrm>
            <a:custGeom>
              <a:avLst/>
              <a:gdLst>
                <a:gd name="T0" fmla="*/ 189 w 2581"/>
                <a:gd name="T1" fmla="*/ 3 h 1830"/>
                <a:gd name="T2" fmla="*/ 258 w 2581"/>
                <a:gd name="T3" fmla="*/ 7 h 1830"/>
                <a:gd name="T4" fmla="*/ 364 w 2581"/>
                <a:gd name="T5" fmla="*/ 17 h 1830"/>
                <a:gd name="T6" fmla="*/ 422 w 2581"/>
                <a:gd name="T7" fmla="*/ 38 h 1830"/>
                <a:gd name="T8" fmla="*/ 484 w 2581"/>
                <a:gd name="T9" fmla="*/ 67 h 1830"/>
                <a:gd name="T10" fmla="*/ 630 w 2581"/>
                <a:gd name="T11" fmla="*/ 166 h 1830"/>
                <a:gd name="T12" fmla="*/ 757 w 2581"/>
                <a:gd name="T13" fmla="*/ 257 h 1830"/>
                <a:gd name="T14" fmla="*/ 749 w 2581"/>
                <a:gd name="T15" fmla="*/ 145 h 1830"/>
                <a:gd name="T16" fmla="*/ 766 w 2581"/>
                <a:gd name="T17" fmla="*/ 69 h 1830"/>
                <a:gd name="T18" fmla="*/ 795 w 2581"/>
                <a:gd name="T19" fmla="*/ 23 h 1830"/>
                <a:gd name="T20" fmla="*/ 822 w 2581"/>
                <a:gd name="T21" fmla="*/ 5 h 1830"/>
                <a:gd name="T22" fmla="*/ 851 w 2581"/>
                <a:gd name="T23" fmla="*/ 14 h 1830"/>
                <a:gd name="T24" fmla="*/ 867 w 2581"/>
                <a:gd name="T25" fmla="*/ 60 h 1830"/>
                <a:gd name="T26" fmla="*/ 888 w 2581"/>
                <a:gd name="T27" fmla="*/ 167 h 1830"/>
                <a:gd name="T28" fmla="*/ 911 w 2581"/>
                <a:gd name="T29" fmla="*/ 316 h 1830"/>
                <a:gd name="T30" fmla="*/ 945 w 2581"/>
                <a:gd name="T31" fmla="*/ 372 h 1830"/>
                <a:gd name="T32" fmla="*/ 981 w 2581"/>
                <a:gd name="T33" fmla="*/ 441 h 1830"/>
                <a:gd name="T34" fmla="*/ 1025 w 2581"/>
                <a:gd name="T35" fmla="*/ 646 h 1830"/>
                <a:gd name="T36" fmla="*/ 1182 w 2581"/>
                <a:gd name="T37" fmla="*/ 857 h 1830"/>
                <a:gd name="T38" fmla="*/ 1516 w 2581"/>
                <a:gd name="T39" fmla="*/ 941 h 1830"/>
                <a:gd name="T40" fmla="*/ 1842 w 2581"/>
                <a:gd name="T41" fmla="*/ 979 h 1830"/>
                <a:gd name="T42" fmla="*/ 2155 w 2581"/>
                <a:gd name="T43" fmla="*/ 1030 h 1830"/>
                <a:gd name="T44" fmla="*/ 2387 w 2581"/>
                <a:gd name="T45" fmla="*/ 1092 h 1830"/>
                <a:gd name="T46" fmla="*/ 2514 w 2581"/>
                <a:gd name="T47" fmla="*/ 1156 h 1830"/>
                <a:gd name="T48" fmla="*/ 2544 w 2581"/>
                <a:gd name="T49" fmla="*/ 1192 h 1830"/>
                <a:gd name="T50" fmla="*/ 2546 w 2581"/>
                <a:gd name="T51" fmla="*/ 1529 h 1830"/>
                <a:gd name="T52" fmla="*/ 2315 w 2581"/>
                <a:gd name="T53" fmla="*/ 1812 h 1830"/>
                <a:gd name="T54" fmla="*/ 2248 w 2581"/>
                <a:gd name="T55" fmla="*/ 1830 h 1830"/>
                <a:gd name="T56" fmla="*/ 2167 w 2581"/>
                <a:gd name="T57" fmla="*/ 1817 h 1830"/>
                <a:gd name="T58" fmla="*/ 2081 w 2581"/>
                <a:gd name="T59" fmla="*/ 1800 h 1830"/>
                <a:gd name="T60" fmla="*/ 1829 w 2581"/>
                <a:gd name="T61" fmla="*/ 1712 h 1830"/>
                <a:gd name="T62" fmla="*/ 1529 w 2581"/>
                <a:gd name="T63" fmla="*/ 1561 h 1830"/>
                <a:gd name="T64" fmla="*/ 1007 w 2581"/>
                <a:gd name="T65" fmla="*/ 1289 h 1830"/>
                <a:gd name="T66" fmla="*/ 738 w 2581"/>
                <a:gd name="T67" fmla="*/ 1132 h 1830"/>
                <a:gd name="T68" fmla="*/ 650 w 2581"/>
                <a:gd name="T69" fmla="*/ 1110 h 1830"/>
                <a:gd name="T70" fmla="*/ 476 w 2581"/>
                <a:gd name="T71" fmla="*/ 1009 h 1830"/>
                <a:gd name="T72" fmla="*/ 259 w 2581"/>
                <a:gd name="T73" fmla="*/ 836 h 1830"/>
                <a:gd name="T74" fmla="*/ 204 w 2581"/>
                <a:gd name="T75" fmla="*/ 749 h 1830"/>
                <a:gd name="T76" fmla="*/ 128 w 2581"/>
                <a:gd name="T77" fmla="*/ 643 h 1830"/>
                <a:gd name="T78" fmla="*/ 68 w 2581"/>
                <a:gd name="T79" fmla="*/ 533 h 1830"/>
                <a:gd name="T80" fmla="*/ 70 w 2581"/>
                <a:gd name="T81" fmla="*/ 462 h 1830"/>
                <a:gd name="T82" fmla="*/ 122 w 2581"/>
                <a:gd name="T83" fmla="*/ 441 h 1830"/>
                <a:gd name="T84" fmla="*/ 236 w 2581"/>
                <a:gd name="T85" fmla="*/ 547 h 1830"/>
                <a:gd name="T86" fmla="*/ 228 w 2581"/>
                <a:gd name="T87" fmla="*/ 523 h 1830"/>
                <a:gd name="T88" fmla="*/ 113 w 2581"/>
                <a:gd name="T89" fmla="*/ 373 h 1830"/>
                <a:gd name="T90" fmla="*/ 109 w 2581"/>
                <a:gd name="T91" fmla="*/ 323 h 1830"/>
                <a:gd name="T92" fmla="*/ 154 w 2581"/>
                <a:gd name="T93" fmla="*/ 280 h 1830"/>
                <a:gd name="T94" fmla="*/ 248 w 2581"/>
                <a:gd name="T95" fmla="*/ 322 h 1830"/>
                <a:gd name="T96" fmla="*/ 326 w 2581"/>
                <a:gd name="T97" fmla="*/ 389 h 1830"/>
                <a:gd name="T98" fmla="*/ 364 w 2581"/>
                <a:gd name="T99" fmla="*/ 412 h 1830"/>
                <a:gd name="T100" fmla="*/ 294 w 2581"/>
                <a:gd name="T101" fmla="*/ 297 h 1830"/>
                <a:gd name="T102" fmla="*/ 177 w 2581"/>
                <a:gd name="T103" fmla="*/ 193 h 1830"/>
                <a:gd name="T104" fmla="*/ 74 w 2581"/>
                <a:gd name="T105" fmla="*/ 154 h 1830"/>
                <a:gd name="T106" fmla="*/ 5 w 2581"/>
                <a:gd name="T107" fmla="*/ 104 h 1830"/>
                <a:gd name="T108" fmla="*/ 8 w 2581"/>
                <a:gd name="T109" fmla="*/ 49 h 1830"/>
                <a:gd name="T110" fmla="*/ 65 w 2581"/>
                <a:gd name="T111" fmla="*/ 23 h 1830"/>
                <a:gd name="T112" fmla="*/ 146 w 2581"/>
                <a:gd name="T113" fmla="*/ 41 h 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81" h="1830">
                  <a:moveTo>
                    <a:pt x="146" y="41"/>
                  </a:moveTo>
                  <a:lnTo>
                    <a:pt x="151" y="29"/>
                  </a:lnTo>
                  <a:lnTo>
                    <a:pt x="159" y="20"/>
                  </a:lnTo>
                  <a:lnTo>
                    <a:pt x="168" y="13"/>
                  </a:lnTo>
                  <a:lnTo>
                    <a:pt x="178" y="7"/>
                  </a:lnTo>
                  <a:lnTo>
                    <a:pt x="189" y="3"/>
                  </a:lnTo>
                  <a:lnTo>
                    <a:pt x="200" y="1"/>
                  </a:lnTo>
                  <a:lnTo>
                    <a:pt x="212" y="0"/>
                  </a:lnTo>
                  <a:lnTo>
                    <a:pt x="222" y="1"/>
                  </a:lnTo>
                  <a:lnTo>
                    <a:pt x="233" y="2"/>
                  </a:lnTo>
                  <a:lnTo>
                    <a:pt x="242" y="3"/>
                  </a:lnTo>
                  <a:lnTo>
                    <a:pt x="258" y="7"/>
                  </a:lnTo>
                  <a:lnTo>
                    <a:pt x="276" y="9"/>
                  </a:lnTo>
                  <a:lnTo>
                    <a:pt x="294" y="11"/>
                  </a:lnTo>
                  <a:lnTo>
                    <a:pt x="313" y="14"/>
                  </a:lnTo>
                  <a:lnTo>
                    <a:pt x="330" y="15"/>
                  </a:lnTo>
                  <a:lnTo>
                    <a:pt x="348" y="17"/>
                  </a:lnTo>
                  <a:lnTo>
                    <a:pt x="364" y="17"/>
                  </a:lnTo>
                  <a:lnTo>
                    <a:pt x="377" y="20"/>
                  </a:lnTo>
                  <a:lnTo>
                    <a:pt x="388" y="22"/>
                  </a:lnTo>
                  <a:lnTo>
                    <a:pt x="393" y="25"/>
                  </a:lnTo>
                  <a:lnTo>
                    <a:pt x="403" y="29"/>
                  </a:lnTo>
                  <a:lnTo>
                    <a:pt x="413" y="33"/>
                  </a:lnTo>
                  <a:lnTo>
                    <a:pt x="422" y="38"/>
                  </a:lnTo>
                  <a:lnTo>
                    <a:pt x="434" y="42"/>
                  </a:lnTo>
                  <a:lnTo>
                    <a:pt x="443" y="47"/>
                  </a:lnTo>
                  <a:lnTo>
                    <a:pt x="453" y="52"/>
                  </a:lnTo>
                  <a:lnTo>
                    <a:pt x="465" y="57"/>
                  </a:lnTo>
                  <a:lnTo>
                    <a:pt x="474" y="61"/>
                  </a:lnTo>
                  <a:lnTo>
                    <a:pt x="484" y="67"/>
                  </a:lnTo>
                  <a:lnTo>
                    <a:pt x="493" y="73"/>
                  </a:lnTo>
                  <a:lnTo>
                    <a:pt x="521" y="91"/>
                  </a:lnTo>
                  <a:lnTo>
                    <a:pt x="549" y="110"/>
                  </a:lnTo>
                  <a:lnTo>
                    <a:pt x="577" y="129"/>
                  </a:lnTo>
                  <a:lnTo>
                    <a:pt x="604" y="147"/>
                  </a:lnTo>
                  <a:lnTo>
                    <a:pt x="630" y="166"/>
                  </a:lnTo>
                  <a:lnTo>
                    <a:pt x="656" y="186"/>
                  </a:lnTo>
                  <a:lnTo>
                    <a:pt x="682" y="207"/>
                  </a:lnTo>
                  <a:lnTo>
                    <a:pt x="707" y="228"/>
                  </a:lnTo>
                  <a:lnTo>
                    <a:pt x="731" y="251"/>
                  </a:lnTo>
                  <a:lnTo>
                    <a:pt x="754" y="276"/>
                  </a:lnTo>
                  <a:lnTo>
                    <a:pt x="757" y="257"/>
                  </a:lnTo>
                  <a:lnTo>
                    <a:pt x="759" y="238"/>
                  </a:lnTo>
                  <a:lnTo>
                    <a:pt x="757" y="218"/>
                  </a:lnTo>
                  <a:lnTo>
                    <a:pt x="755" y="201"/>
                  </a:lnTo>
                  <a:lnTo>
                    <a:pt x="753" y="183"/>
                  </a:lnTo>
                  <a:lnTo>
                    <a:pt x="750" y="164"/>
                  </a:lnTo>
                  <a:lnTo>
                    <a:pt x="749" y="145"/>
                  </a:lnTo>
                  <a:lnTo>
                    <a:pt x="749" y="127"/>
                  </a:lnTo>
                  <a:lnTo>
                    <a:pt x="750" y="109"/>
                  </a:lnTo>
                  <a:lnTo>
                    <a:pt x="756" y="91"/>
                  </a:lnTo>
                  <a:lnTo>
                    <a:pt x="760" y="84"/>
                  </a:lnTo>
                  <a:lnTo>
                    <a:pt x="762" y="76"/>
                  </a:lnTo>
                  <a:lnTo>
                    <a:pt x="766" y="69"/>
                  </a:lnTo>
                  <a:lnTo>
                    <a:pt x="769" y="60"/>
                  </a:lnTo>
                  <a:lnTo>
                    <a:pt x="774" y="52"/>
                  </a:lnTo>
                  <a:lnTo>
                    <a:pt x="779" y="45"/>
                  </a:lnTo>
                  <a:lnTo>
                    <a:pt x="784" y="38"/>
                  </a:lnTo>
                  <a:lnTo>
                    <a:pt x="788" y="29"/>
                  </a:lnTo>
                  <a:lnTo>
                    <a:pt x="795" y="23"/>
                  </a:lnTo>
                  <a:lnTo>
                    <a:pt x="801" y="17"/>
                  </a:lnTo>
                  <a:lnTo>
                    <a:pt x="807" y="14"/>
                  </a:lnTo>
                  <a:lnTo>
                    <a:pt x="811" y="10"/>
                  </a:lnTo>
                  <a:lnTo>
                    <a:pt x="816" y="8"/>
                  </a:lnTo>
                  <a:lnTo>
                    <a:pt x="818" y="7"/>
                  </a:lnTo>
                  <a:lnTo>
                    <a:pt x="822" y="5"/>
                  </a:lnTo>
                  <a:lnTo>
                    <a:pt x="825" y="5"/>
                  </a:lnTo>
                  <a:lnTo>
                    <a:pt x="830" y="7"/>
                  </a:lnTo>
                  <a:lnTo>
                    <a:pt x="835" y="7"/>
                  </a:lnTo>
                  <a:lnTo>
                    <a:pt x="838" y="8"/>
                  </a:lnTo>
                  <a:lnTo>
                    <a:pt x="845" y="9"/>
                  </a:lnTo>
                  <a:lnTo>
                    <a:pt x="851" y="14"/>
                  </a:lnTo>
                  <a:lnTo>
                    <a:pt x="855" y="17"/>
                  </a:lnTo>
                  <a:lnTo>
                    <a:pt x="859" y="25"/>
                  </a:lnTo>
                  <a:lnTo>
                    <a:pt x="862" y="33"/>
                  </a:lnTo>
                  <a:lnTo>
                    <a:pt x="863" y="41"/>
                  </a:lnTo>
                  <a:lnTo>
                    <a:pt x="866" y="52"/>
                  </a:lnTo>
                  <a:lnTo>
                    <a:pt x="867" y="60"/>
                  </a:lnTo>
                  <a:lnTo>
                    <a:pt x="868" y="71"/>
                  </a:lnTo>
                  <a:lnTo>
                    <a:pt x="869" y="79"/>
                  </a:lnTo>
                  <a:lnTo>
                    <a:pt x="873" y="86"/>
                  </a:lnTo>
                  <a:lnTo>
                    <a:pt x="881" y="114"/>
                  </a:lnTo>
                  <a:lnTo>
                    <a:pt x="885" y="141"/>
                  </a:lnTo>
                  <a:lnTo>
                    <a:pt x="888" y="167"/>
                  </a:lnTo>
                  <a:lnTo>
                    <a:pt x="889" y="193"/>
                  </a:lnTo>
                  <a:lnTo>
                    <a:pt x="891" y="218"/>
                  </a:lnTo>
                  <a:lnTo>
                    <a:pt x="892" y="245"/>
                  </a:lnTo>
                  <a:lnTo>
                    <a:pt x="895" y="268"/>
                  </a:lnTo>
                  <a:lnTo>
                    <a:pt x="900" y="292"/>
                  </a:lnTo>
                  <a:lnTo>
                    <a:pt x="911" y="316"/>
                  </a:lnTo>
                  <a:lnTo>
                    <a:pt x="924" y="339"/>
                  </a:lnTo>
                  <a:lnTo>
                    <a:pt x="927" y="345"/>
                  </a:lnTo>
                  <a:lnTo>
                    <a:pt x="931" y="349"/>
                  </a:lnTo>
                  <a:lnTo>
                    <a:pt x="936" y="356"/>
                  </a:lnTo>
                  <a:lnTo>
                    <a:pt x="941" y="365"/>
                  </a:lnTo>
                  <a:lnTo>
                    <a:pt x="945" y="372"/>
                  </a:lnTo>
                  <a:lnTo>
                    <a:pt x="950" y="380"/>
                  </a:lnTo>
                  <a:lnTo>
                    <a:pt x="955" y="387"/>
                  </a:lnTo>
                  <a:lnTo>
                    <a:pt x="958" y="396"/>
                  </a:lnTo>
                  <a:lnTo>
                    <a:pt x="962" y="402"/>
                  </a:lnTo>
                  <a:lnTo>
                    <a:pt x="966" y="408"/>
                  </a:lnTo>
                  <a:lnTo>
                    <a:pt x="981" y="441"/>
                  </a:lnTo>
                  <a:lnTo>
                    <a:pt x="993" y="474"/>
                  </a:lnTo>
                  <a:lnTo>
                    <a:pt x="1001" y="508"/>
                  </a:lnTo>
                  <a:lnTo>
                    <a:pt x="1008" y="542"/>
                  </a:lnTo>
                  <a:lnTo>
                    <a:pt x="1012" y="577"/>
                  </a:lnTo>
                  <a:lnTo>
                    <a:pt x="1018" y="611"/>
                  </a:lnTo>
                  <a:lnTo>
                    <a:pt x="1025" y="646"/>
                  </a:lnTo>
                  <a:lnTo>
                    <a:pt x="1035" y="679"/>
                  </a:lnTo>
                  <a:lnTo>
                    <a:pt x="1046" y="712"/>
                  </a:lnTo>
                  <a:lnTo>
                    <a:pt x="1063" y="746"/>
                  </a:lnTo>
                  <a:lnTo>
                    <a:pt x="1096" y="790"/>
                  </a:lnTo>
                  <a:lnTo>
                    <a:pt x="1137" y="828"/>
                  </a:lnTo>
                  <a:lnTo>
                    <a:pt x="1182" y="857"/>
                  </a:lnTo>
                  <a:lnTo>
                    <a:pt x="1232" y="882"/>
                  </a:lnTo>
                  <a:lnTo>
                    <a:pt x="1287" y="900"/>
                  </a:lnTo>
                  <a:lnTo>
                    <a:pt x="1344" y="916"/>
                  </a:lnTo>
                  <a:lnTo>
                    <a:pt x="1401" y="926"/>
                  </a:lnTo>
                  <a:lnTo>
                    <a:pt x="1459" y="935"/>
                  </a:lnTo>
                  <a:lnTo>
                    <a:pt x="1516" y="941"/>
                  </a:lnTo>
                  <a:lnTo>
                    <a:pt x="1572" y="946"/>
                  </a:lnTo>
                  <a:lnTo>
                    <a:pt x="1627" y="951"/>
                  </a:lnTo>
                  <a:lnTo>
                    <a:pt x="1680" y="956"/>
                  </a:lnTo>
                  <a:lnTo>
                    <a:pt x="1735" y="963"/>
                  </a:lnTo>
                  <a:lnTo>
                    <a:pt x="1789" y="971"/>
                  </a:lnTo>
                  <a:lnTo>
                    <a:pt x="1842" y="979"/>
                  </a:lnTo>
                  <a:lnTo>
                    <a:pt x="1896" y="986"/>
                  </a:lnTo>
                  <a:lnTo>
                    <a:pt x="1949" y="994"/>
                  </a:lnTo>
                  <a:lnTo>
                    <a:pt x="2004" y="1004"/>
                  </a:lnTo>
                  <a:lnTo>
                    <a:pt x="2059" y="1012"/>
                  </a:lnTo>
                  <a:lnTo>
                    <a:pt x="2113" y="1023"/>
                  </a:lnTo>
                  <a:lnTo>
                    <a:pt x="2155" y="1030"/>
                  </a:lnTo>
                  <a:lnTo>
                    <a:pt x="2194" y="1037"/>
                  </a:lnTo>
                  <a:lnTo>
                    <a:pt x="2235" y="1047"/>
                  </a:lnTo>
                  <a:lnTo>
                    <a:pt x="2273" y="1056"/>
                  </a:lnTo>
                  <a:lnTo>
                    <a:pt x="2312" y="1067"/>
                  </a:lnTo>
                  <a:lnTo>
                    <a:pt x="2349" y="1079"/>
                  </a:lnTo>
                  <a:lnTo>
                    <a:pt x="2387" y="1092"/>
                  </a:lnTo>
                  <a:lnTo>
                    <a:pt x="2424" y="1106"/>
                  </a:lnTo>
                  <a:lnTo>
                    <a:pt x="2461" y="1123"/>
                  </a:lnTo>
                  <a:lnTo>
                    <a:pt x="2495" y="1141"/>
                  </a:lnTo>
                  <a:lnTo>
                    <a:pt x="2502" y="1144"/>
                  </a:lnTo>
                  <a:lnTo>
                    <a:pt x="2508" y="1149"/>
                  </a:lnTo>
                  <a:lnTo>
                    <a:pt x="2514" y="1156"/>
                  </a:lnTo>
                  <a:lnTo>
                    <a:pt x="2521" y="1161"/>
                  </a:lnTo>
                  <a:lnTo>
                    <a:pt x="2526" y="1168"/>
                  </a:lnTo>
                  <a:lnTo>
                    <a:pt x="2532" y="1175"/>
                  </a:lnTo>
                  <a:lnTo>
                    <a:pt x="2537" y="1181"/>
                  </a:lnTo>
                  <a:lnTo>
                    <a:pt x="2540" y="1186"/>
                  </a:lnTo>
                  <a:lnTo>
                    <a:pt x="2544" y="1192"/>
                  </a:lnTo>
                  <a:lnTo>
                    <a:pt x="2545" y="1195"/>
                  </a:lnTo>
                  <a:lnTo>
                    <a:pt x="2570" y="1262"/>
                  </a:lnTo>
                  <a:lnTo>
                    <a:pt x="2581" y="1329"/>
                  </a:lnTo>
                  <a:lnTo>
                    <a:pt x="2581" y="1395"/>
                  </a:lnTo>
                  <a:lnTo>
                    <a:pt x="2568" y="1463"/>
                  </a:lnTo>
                  <a:lnTo>
                    <a:pt x="2546" y="1529"/>
                  </a:lnTo>
                  <a:lnTo>
                    <a:pt x="2516" y="1592"/>
                  </a:lnTo>
                  <a:lnTo>
                    <a:pt x="2477" y="1652"/>
                  </a:lnTo>
                  <a:lnTo>
                    <a:pt x="2433" y="1708"/>
                  </a:lnTo>
                  <a:lnTo>
                    <a:pt x="2381" y="1759"/>
                  </a:lnTo>
                  <a:lnTo>
                    <a:pt x="2325" y="1806"/>
                  </a:lnTo>
                  <a:lnTo>
                    <a:pt x="2315" y="1812"/>
                  </a:lnTo>
                  <a:lnTo>
                    <a:pt x="2305" y="1818"/>
                  </a:lnTo>
                  <a:lnTo>
                    <a:pt x="2294" y="1822"/>
                  </a:lnTo>
                  <a:lnTo>
                    <a:pt x="2282" y="1826"/>
                  </a:lnTo>
                  <a:lnTo>
                    <a:pt x="2271" y="1827"/>
                  </a:lnTo>
                  <a:lnTo>
                    <a:pt x="2260" y="1830"/>
                  </a:lnTo>
                  <a:lnTo>
                    <a:pt x="2248" y="1830"/>
                  </a:lnTo>
                  <a:lnTo>
                    <a:pt x="2235" y="1830"/>
                  </a:lnTo>
                  <a:lnTo>
                    <a:pt x="2223" y="1827"/>
                  </a:lnTo>
                  <a:lnTo>
                    <a:pt x="2211" y="1825"/>
                  </a:lnTo>
                  <a:lnTo>
                    <a:pt x="2196" y="1822"/>
                  </a:lnTo>
                  <a:lnTo>
                    <a:pt x="2182" y="1820"/>
                  </a:lnTo>
                  <a:lnTo>
                    <a:pt x="2167" y="1817"/>
                  </a:lnTo>
                  <a:lnTo>
                    <a:pt x="2152" y="1814"/>
                  </a:lnTo>
                  <a:lnTo>
                    <a:pt x="2138" y="1812"/>
                  </a:lnTo>
                  <a:lnTo>
                    <a:pt x="2124" y="1808"/>
                  </a:lnTo>
                  <a:lnTo>
                    <a:pt x="2108" y="1806"/>
                  </a:lnTo>
                  <a:lnTo>
                    <a:pt x="2095" y="1803"/>
                  </a:lnTo>
                  <a:lnTo>
                    <a:pt x="2081" y="1800"/>
                  </a:lnTo>
                  <a:lnTo>
                    <a:pt x="2067" y="1796"/>
                  </a:lnTo>
                  <a:lnTo>
                    <a:pt x="2018" y="1781"/>
                  </a:lnTo>
                  <a:lnTo>
                    <a:pt x="1969" y="1765"/>
                  </a:lnTo>
                  <a:lnTo>
                    <a:pt x="1923" y="1749"/>
                  </a:lnTo>
                  <a:lnTo>
                    <a:pt x="1875" y="1730"/>
                  </a:lnTo>
                  <a:lnTo>
                    <a:pt x="1829" y="1712"/>
                  </a:lnTo>
                  <a:lnTo>
                    <a:pt x="1783" y="1692"/>
                  </a:lnTo>
                  <a:lnTo>
                    <a:pt x="1737" y="1670"/>
                  </a:lnTo>
                  <a:lnTo>
                    <a:pt x="1691" y="1648"/>
                  </a:lnTo>
                  <a:lnTo>
                    <a:pt x="1645" y="1624"/>
                  </a:lnTo>
                  <a:lnTo>
                    <a:pt x="1599" y="1599"/>
                  </a:lnTo>
                  <a:lnTo>
                    <a:pt x="1529" y="1561"/>
                  </a:lnTo>
                  <a:lnTo>
                    <a:pt x="1451" y="1519"/>
                  </a:lnTo>
                  <a:lnTo>
                    <a:pt x="1366" y="1476"/>
                  </a:lnTo>
                  <a:lnTo>
                    <a:pt x="1277" y="1431"/>
                  </a:lnTo>
                  <a:lnTo>
                    <a:pt x="1187" y="1385"/>
                  </a:lnTo>
                  <a:lnTo>
                    <a:pt x="1096" y="1337"/>
                  </a:lnTo>
                  <a:lnTo>
                    <a:pt x="1007" y="1289"/>
                  </a:lnTo>
                  <a:lnTo>
                    <a:pt x="922" y="1242"/>
                  </a:lnTo>
                  <a:lnTo>
                    <a:pt x="842" y="1194"/>
                  </a:lnTo>
                  <a:lnTo>
                    <a:pt x="769" y="1148"/>
                  </a:lnTo>
                  <a:lnTo>
                    <a:pt x="759" y="1141"/>
                  </a:lnTo>
                  <a:lnTo>
                    <a:pt x="748" y="1135"/>
                  </a:lnTo>
                  <a:lnTo>
                    <a:pt x="738" y="1132"/>
                  </a:lnTo>
                  <a:lnTo>
                    <a:pt x="726" y="1129"/>
                  </a:lnTo>
                  <a:lnTo>
                    <a:pt x="716" y="1126"/>
                  </a:lnTo>
                  <a:lnTo>
                    <a:pt x="703" y="1125"/>
                  </a:lnTo>
                  <a:lnTo>
                    <a:pt x="688" y="1120"/>
                  </a:lnTo>
                  <a:lnTo>
                    <a:pt x="671" y="1117"/>
                  </a:lnTo>
                  <a:lnTo>
                    <a:pt x="650" y="1110"/>
                  </a:lnTo>
                  <a:lnTo>
                    <a:pt x="627" y="1100"/>
                  </a:lnTo>
                  <a:lnTo>
                    <a:pt x="600" y="1088"/>
                  </a:lnTo>
                  <a:lnTo>
                    <a:pt x="573" y="1073"/>
                  </a:lnTo>
                  <a:lnTo>
                    <a:pt x="542" y="1055"/>
                  </a:lnTo>
                  <a:lnTo>
                    <a:pt x="510" y="1032"/>
                  </a:lnTo>
                  <a:lnTo>
                    <a:pt x="476" y="1009"/>
                  </a:lnTo>
                  <a:lnTo>
                    <a:pt x="437" y="982"/>
                  </a:lnTo>
                  <a:lnTo>
                    <a:pt x="399" y="951"/>
                  </a:lnTo>
                  <a:lnTo>
                    <a:pt x="359" y="921"/>
                  </a:lnTo>
                  <a:lnTo>
                    <a:pt x="317" y="885"/>
                  </a:lnTo>
                  <a:lnTo>
                    <a:pt x="275" y="849"/>
                  </a:lnTo>
                  <a:lnTo>
                    <a:pt x="259" y="836"/>
                  </a:lnTo>
                  <a:lnTo>
                    <a:pt x="247" y="822"/>
                  </a:lnTo>
                  <a:lnTo>
                    <a:pt x="236" y="807"/>
                  </a:lnTo>
                  <a:lnTo>
                    <a:pt x="228" y="793"/>
                  </a:lnTo>
                  <a:lnTo>
                    <a:pt x="220" y="779"/>
                  </a:lnTo>
                  <a:lnTo>
                    <a:pt x="213" y="765"/>
                  </a:lnTo>
                  <a:lnTo>
                    <a:pt x="204" y="749"/>
                  </a:lnTo>
                  <a:lnTo>
                    <a:pt x="196" y="734"/>
                  </a:lnTo>
                  <a:lnTo>
                    <a:pt x="185" y="717"/>
                  </a:lnTo>
                  <a:lnTo>
                    <a:pt x="172" y="700"/>
                  </a:lnTo>
                  <a:lnTo>
                    <a:pt x="157" y="680"/>
                  </a:lnTo>
                  <a:lnTo>
                    <a:pt x="143" y="662"/>
                  </a:lnTo>
                  <a:lnTo>
                    <a:pt x="128" y="643"/>
                  </a:lnTo>
                  <a:lnTo>
                    <a:pt x="118" y="627"/>
                  </a:lnTo>
                  <a:lnTo>
                    <a:pt x="106" y="610"/>
                  </a:lnTo>
                  <a:lnTo>
                    <a:pt x="94" y="592"/>
                  </a:lnTo>
                  <a:lnTo>
                    <a:pt x="84" y="573"/>
                  </a:lnTo>
                  <a:lnTo>
                    <a:pt x="75" y="554"/>
                  </a:lnTo>
                  <a:lnTo>
                    <a:pt x="68" y="533"/>
                  </a:lnTo>
                  <a:lnTo>
                    <a:pt x="59" y="509"/>
                  </a:lnTo>
                  <a:lnTo>
                    <a:pt x="57" y="499"/>
                  </a:lnTo>
                  <a:lnTo>
                    <a:pt x="57" y="489"/>
                  </a:lnTo>
                  <a:lnTo>
                    <a:pt x="59" y="479"/>
                  </a:lnTo>
                  <a:lnTo>
                    <a:pt x="63" y="471"/>
                  </a:lnTo>
                  <a:lnTo>
                    <a:pt x="70" y="462"/>
                  </a:lnTo>
                  <a:lnTo>
                    <a:pt x="76" y="455"/>
                  </a:lnTo>
                  <a:lnTo>
                    <a:pt x="84" y="449"/>
                  </a:lnTo>
                  <a:lnTo>
                    <a:pt x="94" y="445"/>
                  </a:lnTo>
                  <a:lnTo>
                    <a:pt x="103" y="441"/>
                  </a:lnTo>
                  <a:lnTo>
                    <a:pt x="113" y="439"/>
                  </a:lnTo>
                  <a:lnTo>
                    <a:pt x="122" y="441"/>
                  </a:lnTo>
                  <a:lnTo>
                    <a:pt x="135" y="451"/>
                  </a:lnTo>
                  <a:lnTo>
                    <a:pt x="154" y="465"/>
                  </a:lnTo>
                  <a:lnTo>
                    <a:pt x="175" y="485"/>
                  </a:lnTo>
                  <a:lnTo>
                    <a:pt x="195" y="506"/>
                  </a:lnTo>
                  <a:lnTo>
                    <a:pt x="217" y="528"/>
                  </a:lnTo>
                  <a:lnTo>
                    <a:pt x="236" y="547"/>
                  </a:lnTo>
                  <a:lnTo>
                    <a:pt x="254" y="564"/>
                  </a:lnTo>
                  <a:lnTo>
                    <a:pt x="267" y="574"/>
                  </a:lnTo>
                  <a:lnTo>
                    <a:pt x="276" y="577"/>
                  </a:lnTo>
                  <a:lnTo>
                    <a:pt x="264" y="566"/>
                  </a:lnTo>
                  <a:lnTo>
                    <a:pt x="248" y="547"/>
                  </a:lnTo>
                  <a:lnTo>
                    <a:pt x="228" y="523"/>
                  </a:lnTo>
                  <a:lnTo>
                    <a:pt x="206" y="496"/>
                  </a:lnTo>
                  <a:lnTo>
                    <a:pt x="183" y="468"/>
                  </a:lnTo>
                  <a:lnTo>
                    <a:pt x="162" y="440"/>
                  </a:lnTo>
                  <a:lnTo>
                    <a:pt x="140" y="414"/>
                  </a:lnTo>
                  <a:lnTo>
                    <a:pt x="125" y="391"/>
                  </a:lnTo>
                  <a:lnTo>
                    <a:pt x="113" y="373"/>
                  </a:lnTo>
                  <a:lnTo>
                    <a:pt x="106" y="364"/>
                  </a:lnTo>
                  <a:lnTo>
                    <a:pt x="104" y="355"/>
                  </a:lnTo>
                  <a:lnTo>
                    <a:pt x="103" y="347"/>
                  </a:lnTo>
                  <a:lnTo>
                    <a:pt x="103" y="339"/>
                  </a:lnTo>
                  <a:lnTo>
                    <a:pt x="106" y="330"/>
                  </a:lnTo>
                  <a:lnTo>
                    <a:pt x="109" y="323"/>
                  </a:lnTo>
                  <a:lnTo>
                    <a:pt x="113" y="316"/>
                  </a:lnTo>
                  <a:lnTo>
                    <a:pt x="119" y="309"/>
                  </a:lnTo>
                  <a:lnTo>
                    <a:pt x="125" y="302"/>
                  </a:lnTo>
                  <a:lnTo>
                    <a:pt x="133" y="295"/>
                  </a:lnTo>
                  <a:lnTo>
                    <a:pt x="141" y="287"/>
                  </a:lnTo>
                  <a:lnTo>
                    <a:pt x="154" y="280"/>
                  </a:lnTo>
                  <a:lnTo>
                    <a:pt x="168" y="278"/>
                  </a:lnTo>
                  <a:lnTo>
                    <a:pt x="183" y="280"/>
                  </a:lnTo>
                  <a:lnTo>
                    <a:pt x="198" y="285"/>
                  </a:lnTo>
                  <a:lnTo>
                    <a:pt x="214" y="295"/>
                  </a:lnTo>
                  <a:lnTo>
                    <a:pt x="231" y="307"/>
                  </a:lnTo>
                  <a:lnTo>
                    <a:pt x="248" y="322"/>
                  </a:lnTo>
                  <a:lnTo>
                    <a:pt x="267" y="337"/>
                  </a:lnTo>
                  <a:lnTo>
                    <a:pt x="286" y="355"/>
                  </a:lnTo>
                  <a:lnTo>
                    <a:pt x="308" y="373"/>
                  </a:lnTo>
                  <a:lnTo>
                    <a:pt x="314" y="379"/>
                  </a:lnTo>
                  <a:lnTo>
                    <a:pt x="320" y="384"/>
                  </a:lnTo>
                  <a:lnTo>
                    <a:pt x="326" y="389"/>
                  </a:lnTo>
                  <a:lnTo>
                    <a:pt x="330" y="395"/>
                  </a:lnTo>
                  <a:lnTo>
                    <a:pt x="338" y="399"/>
                  </a:lnTo>
                  <a:lnTo>
                    <a:pt x="344" y="403"/>
                  </a:lnTo>
                  <a:lnTo>
                    <a:pt x="349" y="408"/>
                  </a:lnTo>
                  <a:lnTo>
                    <a:pt x="357" y="410"/>
                  </a:lnTo>
                  <a:lnTo>
                    <a:pt x="364" y="412"/>
                  </a:lnTo>
                  <a:lnTo>
                    <a:pt x="372" y="414"/>
                  </a:lnTo>
                  <a:lnTo>
                    <a:pt x="359" y="387"/>
                  </a:lnTo>
                  <a:lnTo>
                    <a:pt x="345" y="365"/>
                  </a:lnTo>
                  <a:lnTo>
                    <a:pt x="329" y="341"/>
                  </a:lnTo>
                  <a:lnTo>
                    <a:pt x="311" y="318"/>
                  </a:lnTo>
                  <a:lnTo>
                    <a:pt x="294" y="297"/>
                  </a:lnTo>
                  <a:lnTo>
                    <a:pt x="275" y="276"/>
                  </a:lnTo>
                  <a:lnTo>
                    <a:pt x="256" y="257"/>
                  </a:lnTo>
                  <a:lnTo>
                    <a:pt x="234" y="238"/>
                  </a:lnTo>
                  <a:lnTo>
                    <a:pt x="214" y="220"/>
                  </a:lnTo>
                  <a:lnTo>
                    <a:pt x="191" y="203"/>
                  </a:lnTo>
                  <a:lnTo>
                    <a:pt x="177" y="193"/>
                  </a:lnTo>
                  <a:lnTo>
                    <a:pt x="160" y="185"/>
                  </a:lnTo>
                  <a:lnTo>
                    <a:pt x="144" y="179"/>
                  </a:lnTo>
                  <a:lnTo>
                    <a:pt x="127" y="172"/>
                  </a:lnTo>
                  <a:lnTo>
                    <a:pt x="109" y="167"/>
                  </a:lnTo>
                  <a:lnTo>
                    <a:pt x="90" y="160"/>
                  </a:lnTo>
                  <a:lnTo>
                    <a:pt x="74" y="154"/>
                  </a:lnTo>
                  <a:lnTo>
                    <a:pt x="56" y="147"/>
                  </a:lnTo>
                  <a:lnTo>
                    <a:pt x="39" y="139"/>
                  </a:lnTo>
                  <a:lnTo>
                    <a:pt x="24" y="128"/>
                  </a:lnTo>
                  <a:lnTo>
                    <a:pt x="15" y="121"/>
                  </a:lnTo>
                  <a:lnTo>
                    <a:pt x="8" y="113"/>
                  </a:lnTo>
                  <a:lnTo>
                    <a:pt x="5" y="104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1" y="66"/>
                  </a:lnTo>
                  <a:lnTo>
                    <a:pt x="5" y="58"/>
                  </a:lnTo>
                  <a:lnTo>
                    <a:pt x="8" y="49"/>
                  </a:lnTo>
                  <a:lnTo>
                    <a:pt x="16" y="42"/>
                  </a:lnTo>
                  <a:lnTo>
                    <a:pt x="25" y="38"/>
                  </a:lnTo>
                  <a:lnTo>
                    <a:pt x="33" y="32"/>
                  </a:lnTo>
                  <a:lnTo>
                    <a:pt x="44" y="28"/>
                  </a:lnTo>
                  <a:lnTo>
                    <a:pt x="55" y="25"/>
                  </a:lnTo>
                  <a:lnTo>
                    <a:pt x="65" y="23"/>
                  </a:lnTo>
                  <a:lnTo>
                    <a:pt x="76" y="23"/>
                  </a:lnTo>
                  <a:lnTo>
                    <a:pt x="87" y="25"/>
                  </a:lnTo>
                  <a:lnTo>
                    <a:pt x="97" y="27"/>
                  </a:lnTo>
                  <a:lnTo>
                    <a:pt x="109" y="29"/>
                  </a:lnTo>
                  <a:lnTo>
                    <a:pt x="120" y="34"/>
                  </a:lnTo>
                  <a:lnTo>
                    <a:pt x="146" y="41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3" name="Freeform 381">
              <a:extLst>
                <a:ext uri="{FF2B5EF4-FFF2-40B4-BE49-F238E27FC236}">
                  <a16:creationId xmlns:a16="http://schemas.microsoft.com/office/drawing/2014/main" id="{25B0B7F8-0B48-DFD2-694A-49F65ACA5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0" y="2429"/>
              <a:ext cx="114" cy="76"/>
            </a:xfrm>
            <a:custGeom>
              <a:avLst/>
              <a:gdLst>
                <a:gd name="T0" fmla="*/ 0 w 341"/>
                <a:gd name="T1" fmla="*/ 0 h 228"/>
                <a:gd name="T2" fmla="*/ 15 w 341"/>
                <a:gd name="T3" fmla="*/ 4 h 228"/>
                <a:gd name="T4" fmla="*/ 29 w 341"/>
                <a:gd name="T5" fmla="*/ 9 h 228"/>
                <a:gd name="T6" fmla="*/ 43 w 341"/>
                <a:gd name="T7" fmla="*/ 13 h 228"/>
                <a:gd name="T8" fmla="*/ 58 w 341"/>
                <a:gd name="T9" fmla="*/ 16 h 228"/>
                <a:gd name="T10" fmla="*/ 71 w 341"/>
                <a:gd name="T11" fmla="*/ 20 h 228"/>
                <a:gd name="T12" fmla="*/ 84 w 341"/>
                <a:gd name="T13" fmla="*/ 22 h 228"/>
                <a:gd name="T14" fmla="*/ 98 w 341"/>
                <a:gd name="T15" fmla="*/ 27 h 228"/>
                <a:gd name="T16" fmla="*/ 111 w 341"/>
                <a:gd name="T17" fmla="*/ 30 h 228"/>
                <a:gd name="T18" fmla="*/ 123 w 341"/>
                <a:gd name="T19" fmla="*/ 39 h 228"/>
                <a:gd name="T20" fmla="*/ 136 w 341"/>
                <a:gd name="T21" fmla="*/ 46 h 228"/>
                <a:gd name="T22" fmla="*/ 157 w 341"/>
                <a:gd name="T23" fmla="*/ 63 h 228"/>
                <a:gd name="T24" fmla="*/ 180 w 341"/>
                <a:gd name="T25" fmla="*/ 79 h 228"/>
                <a:gd name="T26" fmla="*/ 204 w 341"/>
                <a:gd name="T27" fmla="*/ 97 h 228"/>
                <a:gd name="T28" fmla="*/ 226 w 341"/>
                <a:gd name="T29" fmla="*/ 115 h 228"/>
                <a:gd name="T30" fmla="*/ 250 w 341"/>
                <a:gd name="T31" fmla="*/ 133 h 228"/>
                <a:gd name="T32" fmla="*/ 272 w 341"/>
                <a:gd name="T33" fmla="*/ 152 h 228"/>
                <a:gd name="T34" fmla="*/ 292 w 341"/>
                <a:gd name="T35" fmla="*/ 170 h 228"/>
                <a:gd name="T36" fmla="*/ 311 w 341"/>
                <a:gd name="T37" fmla="*/ 189 h 228"/>
                <a:gd name="T38" fmla="*/ 328 w 341"/>
                <a:gd name="T39" fmla="*/ 209 h 228"/>
                <a:gd name="T40" fmla="*/ 341 w 341"/>
                <a:gd name="T4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1" h="228">
                  <a:moveTo>
                    <a:pt x="0" y="0"/>
                  </a:moveTo>
                  <a:lnTo>
                    <a:pt x="15" y="4"/>
                  </a:lnTo>
                  <a:lnTo>
                    <a:pt x="29" y="9"/>
                  </a:lnTo>
                  <a:lnTo>
                    <a:pt x="43" y="13"/>
                  </a:lnTo>
                  <a:lnTo>
                    <a:pt x="58" y="16"/>
                  </a:lnTo>
                  <a:lnTo>
                    <a:pt x="71" y="20"/>
                  </a:lnTo>
                  <a:lnTo>
                    <a:pt x="84" y="22"/>
                  </a:lnTo>
                  <a:lnTo>
                    <a:pt x="98" y="27"/>
                  </a:lnTo>
                  <a:lnTo>
                    <a:pt x="111" y="30"/>
                  </a:lnTo>
                  <a:lnTo>
                    <a:pt x="123" y="39"/>
                  </a:lnTo>
                  <a:lnTo>
                    <a:pt x="136" y="46"/>
                  </a:lnTo>
                  <a:lnTo>
                    <a:pt x="157" y="63"/>
                  </a:lnTo>
                  <a:lnTo>
                    <a:pt x="180" y="79"/>
                  </a:lnTo>
                  <a:lnTo>
                    <a:pt x="204" y="97"/>
                  </a:lnTo>
                  <a:lnTo>
                    <a:pt x="226" y="115"/>
                  </a:lnTo>
                  <a:lnTo>
                    <a:pt x="250" y="133"/>
                  </a:lnTo>
                  <a:lnTo>
                    <a:pt x="272" y="152"/>
                  </a:lnTo>
                  <a:lnTo>
                    <a:pt x="292" y="170"/>
                  </a:lnTo>
                  <a:lnTo>
                    <a:pt x="311" y="189"/>
                  </a:lnTo>
                  <a:lnTo>
                    <a:pt x="328" y="209"/>
                  </a:lnTo>
                  <a:lnTo>
                    <a:pt x="341" y="22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4" name="Freeform 382">
              <a:extLst>
                <a:ext uri="{FF2B5EF4-FFF2-40B4-BE49-F238E27FC236}">
                  <a16:creationId xmlns:a16="http://schemas.microsoft.com/office/drawing/2014/main" id="{DE82833E-9F3B-7DC0-7D56-0ECF7894E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505"/>
              <a:ext cx="36" cy="42"/>
            </a:xfrm>
            <a:custGeom>
              <a:avLst/>
              <a:gdLst>
                <a:gd name="T0" fmla="*/ 0 w 109"/>
                <a:gd name="T1" fmla="*/ 0 h 126"/>
                <a:gd name="T2" fmla="*/ 5 w 109"/>
                <a:gd name="T3" fmla="*/ 10 h 126"/>
                <a:gd name="T4" fmla="*/ 9 w 109"/>
                <a:gd name="T5" fmla="*/ 20 h 126"/>
                <a:gd name="T6" fmla="*/ 17 w 109"/>
                <a:gd name="T7" fmla="*/ 30 h 126"/>
                <a:gd name="T8" fmla="*/ 22 w 109"/>
                <a:gd name="T9" fmla="*/ 39 h 126"/>
                <a:gd name="T10" fmla="*/ 30 w 109"/>
                <a:gd name="T11" fmla="*/ 49 h 126"/>
                <a:gd name="T12" fmla="*/ 37 w 109"/>
                <a:gd name="T13" fmla="*/ 57 h 126"/>
                <a:gd name="T14" fmla="*/ 44 w 109"/>
                <a:gd name="T15" fmla="*/ 66 h 126"/>
                <a:gd name="T16" fmla="*/ 52 w 109"/>
                <a:gd name="T17" fmla="*/ 74 h 126"/>
                <a:gd name="T18" fmla="*/ 61 w 109"/>
                <a:gd name="T19" fmla="*/ 82 h 126"/>
                <a:gd name="T20" fmla="*/ 69 w 109"/>
                <a:gd name="T21" fmla="*/ 91 h 126"/>
                <a:gd name="T22" fmla="*/ 72 w 109"/>
                <a:gd name="T23" fmla="*/ 95 h 126"/>
                <a:gd name="T24" fmla="*/ 76 w 109"/>
                <a:gd name="T25" fmla="*/ 99 h 126"/>
                <a:gd name="T26" fmla="*/ 80 w 109"/>
                <a:gd name="T27" fmla="*/ 104 h 126"/>
                <a:gd name="T28" fmla="*/ 83 w 109"/>
                <a:gd name="T29" fmla="*/ 107 h 126"/>
                <a:gd name="T30" fmla="*/ 87 w 109"/>
                <a:gd name="T31" fmla="*/ 111 h 126"/>
                <a:gd name="T32" fmla="*/ 91 w 109"/>
                <a:gd name="T33" fmla="*/ 116 h 126"/>
                <a:gd name="T34" fmla="*/ 95 w 109"/>
                <a:gd name="T35" fmla="*/ 119 h 126"/>
                <a:gd name="T36" fmla="*/ 100 w 109"/>
                <a:gd name="T37" fmla="*/ 122 h 126"/>
                <a:gd name="T38" fmla="*/ 103 w 109"/>
                <a:gd name="T39" fmla="*/ 124 h 126"/>
                <a:gd name="T40" fmla="*/ 109 w 109"/>
                <a:gd name="T41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9" h="126">
                  <a:moveTo>
                    <a:pt x="0" y="0"/>
                  </a:moveTo>
                  <a:lnTo>
                    <a:pt x="5" y="10"/>
                  </a:lnTo>
                  <a:lnTo>
                    <a:pt x="9" y="20"/>
                  </a:lnTo>
                  <a:lnTo>
                    <a:pt x="17" y="30"/>
                  </a:lnTo>
                  <a:lnTo>
                    <a:pt x="22" y="39"/>
                  </a:lnTo>
                  <a:lnTo>
                    <a:pt x="30" y="49"/>
                  </a:lnTo>
                  <a:lnTo>
                    <a:pt x="37" y="57"/>
                  </a:lnTo>
                  <a:lnTo>
                    <a:pt x="44" y="66"/>
                  </a:lnTo>
                  <a:lnTo>
                    <a:pt x="52" y="74"/>
                  </a:lnTo>
                  <a:lnTo>
                    <a:pt x="61" y="82"/>
                  </a:lnTo>
                  <a:lnTo>
                    <a:pt x="69" y="91"/>
                  </a:lnTo>
                  <a:lnTo>
                    <a:pt x="72" y="95"/>
                  </a:lnTo>
                  <a:lnTo>
                    <a:pt x="76" y="99"/>
                  </a:lnTo>
                  <a:lnTo>
                    <a:pt x="80" y="104"/>
                  </a:lnTo>
                  <a:lnTo>
                    <a:pt x="83" y="107"/>
                  </a:lnTo>
                  <a:lnTo>
                    <a:pt x="87" y="111"/>
                  </a:lnTo>
                  <a:lnTo>
                    <a:pt x="91" y="116"/>
                  </a:lnTo>
                  <a:lnTo>
                    <a:pt x="95" y="119"/>
                  </a:lnTo>
                  <a:lnTo>
                    <a:pt x="100" y="122"/>
                  </a:lnTo>
                  <a:lnTo>
                    <a:pt x="103" y="124"/>
                  </a:lnTo>
                  <a:lnTo>
                    <a:pt x="109" y="12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5" name="Freeform 383">
              <a:extLst>
                <a:ext uri="{FF2B5EF4-FFF2-40B4-BE49-F238E27FC236}">
                  <a16:creationId xmlns:a16="http://schemas.microsoft.com/office/drawing/2014/main" id="{DD6DEF72-76BA-EFAC-BB8A-FBFEEC203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2430"/>
              <a:ext cx="32" cy="18"/>
            </a:xfrm>
            <a:custGeom>
              <a:avLst/>
              <a:gdLst>
                <a:gd name="T0" fmla="*/ 0 w 95"/>
                <a:gd name="T1" fmla="*/ 36 h 55"/>
                <a:gd name="T2" fmla="*/ 7 w 95"/>
                <a:gd name="T3" fmla="*/ 37 h 55"/>
                <a:gd name="T4" fmla="*/ 14 w 95"/>
                <a:gd name="T5" fmla="*/ 41 h 55"/>
                <a:gd name="T6" fmla="*/ 21 w 95"/>
                <a:gd name="T7" fmla="*/ 44 h 55"/>
                <a:gd name="T8" fmla="*/ 27 w 95"/>
                <a:gd name="T9" fmla="*/ 47 h 55"/>
                <a:gd name="T10" fmla="*/ 33 w 95"/>
                <a:gd name="T11" fmla="*/ 49 h 55"/>
                <a:gd name="T12" fmla="*/ 41 w 95"/>
                <a:gd name="T13" fmla="*/ 52 h 55"/>
                <a:gd name="T14" fmla="*/ 47 w 95"/>
                <a:gd name="T15" fmla="*/ 54 h 55"/>
                <a:gd name="T16" fmla="*/ 55 w 95"/>
                <a:gd name="T17" fmla="*/ 55 h 55"/>
                <a:gd name="T18" fmla="*/ 62 w 95"/>
                <a:gd name="T19" fmla="*/ 55 h 55"/>
                <a:gd name="T20" fmla="*/ 69 w 95"/>
                <a:gd name="T21" fmla="*/ 54 h 55"/>
                <a:gd name="T22" fmla="*/ 74 w 95"/>
                <a:gd name="T23" fmla="*/ 52 h 55"/>
                <a:gd name="T24" fmla="*/ 78 w 95"/>
                <a:gd name="T25" fmla="*/ 49 h 55"/>
                <a:gd name="T26" fmla="*/ 83 w 95"/>
                <a:gd name="T27" fmla="*/ 47 h 55"/>
                <a:gd name="T28" fmla="*/ 87 w 95"/>
                <a:gd name="T29" fmla="*/ 43 h 55"/>
                <a:gd name="T30" fmla="*/ 89 w 95"/>
                <a:gd name="T31" fmla="*/ 38 h 55"/>
                <a:gd name="T32" fmla="*/ 93 w 95"/>
                <a:gd name="T33" fmla="*/ 35 h 55"/>
                <a:gd name="T34" fmla="*/ 94 w 95"/>
                <a:gd name="T35" fmla="*/ 30 h 55"/>
                <a:gd name="T36" fmla="*/ 95 w 95"/>
                <a:gd name="T37" fmla="*/ 25 h 55"/>
                <a:gd name="T38" fmla="*/ 95 w 95"/>
                <a:gd name="T39" fmla="*/ 20 h 55"/>
                <a:gd name="T40" fmla="*/ 94 w 95"/>
                <a:gd name="T41" fmla="*/ 16 h 55"/>
                <a:gd name="T42" fmla="*/ 93 w 95"/>
                <a:gd name="T43" fmla="*/ 13 h 55"/>
                <a:gd name="T44" fmla="*/ 93 w 95"/>
                <a:gd name="T45" fmla="*/ 12 h 55"/>
                <a:gd name="T46" fmla="*/ 90 w 95"/>
                <a:gd name="T47" fmla="*/ 11 h 55"/>
                <a:gd name="T48" fmla="*/ 88 w 95"/>
                <a:gd name="T49" fmla="*/ 10 h 55"/>
                <a:gd name="T50" fmla="*/ 85 w 95"/>
                <a:gd name="T51" fmla="*/ 7 h 55"/>
                <a:gd name="T52" fmla="*/ 83 w 95"/>
                <a:gd name="T53" fmla="*/ 7 h 55"/>
                <a:gd name="T54" fmla="*/ 81 w 95"/>
                <a:gd name="T55" fmla="*/ 5 h 55"/>
                <a:gd name="T56" fmla="*/ 78 w 95"/>
                <a:gd name="T57" fmla="*/ 5 h 55"/>
                <a:gd name="T58" fmla="*/ 76 w 95"/>
                <a:gd name="T59" fmla="*/ 2 h 55"/>
                <a:gd name="T60" fmla="*/ 74 w 95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5" h="55">
                  <a:moveTo>
                    <a:pt x="0" y="36"/>
                  </a:moveTo>
                  <a:lnTo>
                    <a:pt x="7" y="37"/>
                  </a:lnTo>
                  <a:lnTo>
                    <a:pt x="14" y="41"/>
                  </a:lnTo>
                  <a:lnTo>
                    <a:pt x="21" y="44"/>
                  </a:lnTo>
                  <a:lnTo>
                    <a:pt x="27" y="47"/>
                  </a:lnTo>
                  <a:lnTo>
                    <a:pt x="33" y="49"/>
                  </a:lnTo>
                  <a:lnTo>
                    <a:pt x="41" y="52"/>
                  </a:lnTo>
                  <a:lnTo>
                    <a:pt x="47" y="54"/>
                  </a:lnTo>
                  <a:lnTo>
                    <a:pt x="55" y="55"/>
                  </a:lnTo>
                  <a:lnTo>
                    <a:pt x="62" y="55"/>
                  </a:lnTo>
                  <a:lnTo>
                    <a:pt x="69" y="54"/>
                  </a:lnTo>
                  <a:lnTo>
                    <a:pt x="74" y="52"/>
                  </a:lnTo>
                  <a:lnTo>
                    <a:pt x="78" y="49"/>
                  </a:lnTo>
                  <a:lnTo>
                    <a:pt x="83" y="47"/>
                  </a:lnTo>
                  <a:lnTo>
                    <a:pt x="87" y="43"/>
                  </a:lnTo>
                  <a:lnTo>
                    <a:pt x="89" y="38"/>
                  </a:lnTo>
                  <a:lnTo>
                    <a:pt x="93" y="35"/>
                  </a:lnTo>
                  <a:lnTo>
                    <a:pt x="94" y="30"/>
                  </a:lnTo>
                  <a:lnTo>
                    <a:pt x="95" y="25"/>
                  </a:lnTo>
                  <a:lnTo>
                    <a:pt x="95" y="20"/>
                  </a:lnTo>
                  <a:lnTo>
                    <a:pt x="94" y="16"/>
                  </a:lnTo>
                  <a:lnTo>
                    <a:pt x="93" y="13"/>
                  </a:lnTo>
                  <a:lnTo>
                    <a:pt x="93" y="12"/>
                  </a:lnTo>
                  <a:lnTo>
                    <a:pt x="90" y="11"/>
                  </a:lnTo>
                  <a:lnTo>
                    <a:pt x="88" y="10"/>
                  </a:lnTo>
                  <a:lnTo>
                    <a:pt x="85" y="7"/>
                  </a:lnTo>
                  <a:lnTo>
                    <a:pt x="83" y="7"/>
                  </a:lnTo>
                  <a:lnTo>
                    <a:pt x="81" y="5"/>
                  </a:lnTo>
                  <a:lnTo>
                    <a:pt x="78" y="5"/>
                  </a:lnTo>
                  <a:lnTo>
                    <a:pt x="76" y="2"/>
                  </a:lnTo>
                  <a:lnTo>
                    <a:pt x="74" y="0"/>
                  </a:lnTo>
                </a:path>
              </a:pathLst>
            </a:custGeom>
            <a:noFill/>
            <a:ln w="3175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6" name="Freeform 384">
              <a:extLst>
                <a:ext uri="{FF2B5EF4-FFF2-40B4-BE49-F238E27FC236}">
                  <a16:creationId xmlns:a16="http://schemas.microsoft.com/office/drawing/2014/main" id="{58F538A3-B19B-A754-4ECC-6E9E755B9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2417"/>
              <a:ext cx="12" cy="17"/>
            </a:xfrm>
            <a:custGeom>
              <a:avLst/>
              <a:gdLst>
                <a:gd name="T0" fmla="*/ 0 w 36"/>
                <a:gd name="T1" fmla="*/ 0 h 49"/>
                <a:gd name="T2" fmla="*/ 4 w 36"/>
                <a:gd name="T3" fmla="*/ 1 h 49"/>
                <a:gd name="T4" fmla="*/ 9 w 36"/>
                <a:gd name="T5" fmla="*/ 1 h 49"/>
                <a:gd name="T6" fmla="*/ 12 w 36"/>
                <a:gd name="T7" fmla="*/ 3 h 49"/>
                <a:gd name="T8" fmla="*/ 17 w 36"/>
                <a:gd name="T9" fmla="*/ 4 h 49"/>
                <a:gd name="T10" fmla="*/ 19 w 36"/>
                <a:gd name="T11" fmla="*/ 4 h 49"/>
                <a:gd name="T12" fmla="*/ 23 w 36"/>
                <a:gd name="T13" fmla="*/ 6 h 49"/>
                <a:gd name="T14" fmla="*/ 27 w 36"/>
                <a:gd name="T15" fmla="*/ 7 h 49"/>
                <a:gd name="T16" fmla="*/ 30 w 36"/>
                <a:gd name="T17" fmla="*/ 10 h 49"/>
                <a:gd name="T18" fmla="*/ 33 w 36"/>
                <a:gd name="T19" fmla="*/ 12 h 49"/>
                <a:gd name="T20" fmla="*/ 34 w 36"/>
                <a:gd name="T21" fmla="*/ 16 h 49"/>
                <a:gd name="T22" fmla="*/ 35 w 36"/>
                <a:gd name="T23" fmla="*/ 18 h 49"/>
                <a:gd name="T24" fmla="*/ 35 w 36"/>
                <a:gd name="T25" fmla="*/ 20 h 49"/>
                <a:gd name="T26" fmla="*/ 36 w 36"/>
                <a:gd name="T27" fmla="*/ 24 h 49"/>
                <a:gd name="T28" fmla="*/ 36 w 36"/>
                <a:gd name="T29" fmla="*/ 25 h 49"/>
                <a:gd name="T30" fmla="*/ 35 w 36"/>
                <a:gd name="T31" fmla="*/ 29 h 49"/>
                <a:gd name="T32" fmla="*/ 35 w 36"/>
                <a:gd name="T33" fmla="*/ 31 h 49"/>
                <a:gd name="T34" fmla="*/ 34 w 36"/>
                <a:gd name="T35" fmla="*/ 34 h 49"/>
                <a:gd name="T36" fmla="*/ 34 w 36"/>
                <a:gd name="T37" fmla="*/ 37 h 49"/>
                <a:gd name="T38" fmla="*/ 33 w 36"/>
                <a:gd name="T39" fmla="*/ 39 h 49"/>
                <a:gd name="T40" fmla="*/ 30 w 36"/>
                <a:gd name="T41" fmla="*/ 42 h 49"/>
                <a:gd name="T42" fmla="*/ 29 w 36"/>
                <a:gd name="T43" fmla="*/ 42 h 49"/>
                <a:gd name="T44" fmla="*/ 28 w 36"/>
                <a:gd name="T45" fmla="*/ 44 h 49"/>
                <a:gd name="T46" fmla="*/ 27 w 36"/>
                <a:gd name="T47" fmla="*/ 45 h 49"/>
                <a:gd name="T48" fmla="*/ 24 w 36"/>
                <a:gd name="T49" fmla="*/ 47 h 49"/>
                <a:gd name="T50" fmla="*/ 23 w 36"/>
                <a:gd name="T51" fmla="*/ 48 h 49"/>
                <a:gd name="T52" fmla="*/ 19 w 36"/>
                <a:gd name="T53" fmla="*/ 48 h 49"/>
                <a:gd name="T54" fmla="*/ 18 w 36"/>
                <a:gd name="T55" fmla="*/ 49 h 49"/>
                <a:gd name="T56" fmla="*/ 15 w 36"/>
                <a:gd name="T57" fmla="*/ 49 h 49"/>
                <a:gd name="T58" fmla="*/ 14 w 36"/>
                <a:gd name="T59" fmla="*/ 48 h 49"/>
                <a:gd name="T60" fmla="*/ 12 w 36"/>
                <a:gd name="T61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" h="49">
                  <a:moveTo>
                    <a:pt x="0" y="0"/>
                  </a:moveTo>
                  <a:lnTo>
                    <a:pt x="4" y="1"/>
                  </a:lnTo>
                  <a:lnTo>
                    <a:pt x="9" y="1"/>
                  </a:lnTo>
                  <a:lnTo>
                    <a:pt x="12" y="3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3" y="6"/>
                  </a:lnTo>
                  <a:lnTo>
                    <a:pt x="27" y="7"/>
                  </a:lnTo>
                  <a:lnTo>
                    <a:pt x="30" y="10"/>
                  </a:lnTo>
                  <a:lnTo>
                    <a:pt x="33" y="12"/>
                  </a:lnTo>
                  <a:lnTo>
                    <a:pt x="34" y="16"/>
                  </a:lnTo>
                  <a:lnTo>
                    <a:pt x="35" y="18"/>
                  </a:lnTo>
                  <a:lnTo>
                    <a:pt x="35" y="20"/>
                  </a:lnTo>
                  <a:lnTo>
                    <a:pt x="36" y="24"/>
                  </a:lnTo>
                  <a:lnTo>
                    <a:pt x="36" y="25"/>
                  </a:lnTo>
                  <a:lnTo>
                    <a:pt x="35" y="29"/>
                  </a:lnTo>
                  <a:lnTo>
                    <a:pt x="35" y="31"/>
                  </a:lnTo>
                  <a:lnTo>
                    <a:pt x="34" y="34"/>
                  </a:lnTo>
                  <a:lnTo>
                    <a:pt x="34" y="37"/>
                  </a:lnTo>
                  <a:lnTo>
                    <a:pt x="33" y="39"/>
                  </a:lnTo>
                  <a:lnTo>
                    <a:pt x="30" y="42"/>
                  </a:lnTo>
                  <a:lnTo>
                    <a:pt x="29" y="42"/>
                  </a:lnTo>
                  <a:lnTo>
                    <a:pt x="28" y="44"/>
                  </a:lnTo>
                  <a:lnTo>
                    <a:pt x="27" y="45"/>
                  </a:lnTo>
                  <a:lnTo>
                    <a:pt x="24" y="47"/>
                  </a:lnTo>
                  <a:lnTo>
                    <a:pt x="23" y="48"/>
                  </a:lnTo>
                  <a:lnTo>
                    <a:pt x="19" y="48"/>
                  </a:lnTo>
                  <a:lnTo>
                    <a:pt x="18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2" y="48"/>
                  </a:lnTo>
                </a:path>
              </a:pathLst>
            </a:custGeom>
            <a:noFill/>
            <a:ln w="3175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7" name="Freeform 385">
              <a:extLst>
                <a:ext uri="{FF2B5EF4-FFF2-40B4-BE49-F238E27FC236}">
                  <a16:creationId xmlns:a16="http://schemas.microsoft.com/office/drawing/2014/main" id="{621DF452-C3A6-6685-124D-565175442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2424"/>
              <a:ext cx="10" cy="25"/>
            </a:xfrm>
            <a:custGeom>
              <a:avLst/>
              <a:gdLst>
                <a:gd name="T0" fmla="*/ 2 w 30"/>
                <a:gd name="T1" fmla="*/ 0 h 74"/>
                <a:gd name="T2" fmla="*/ 0 w 30"/>
                <a:gd name="T3" fmla="*/ 9 h 74"/>
                <a:gd name="T4" fmla="*/ 0 w 30"/>
                <a:gd name="T5" fmla="*/ 17 h 74"/>
                <a:gd name="T6" fmla="*/ 0 w 30"/>
                <a:gd name="T7" fmla="*/ 25 h 74"/>
                <a:gd name="T8" fmla="*/ 0 w 30"/>
                <a:gd name="T9" fmla="*/ 34 h 74"/>
                <a:gd name="T10" fmla="*/ 2 w 30"/>
                <a:gd name="T11" fmla="*/ 42 h 74"/>
                <a:gd name="T12" fmla="*/ 4 w 30"/>
                <a:gd name="T13" fmla="*/ 50 h 74"/>
                <a:gd name="T14" fmla="*/ 9 w 30"/>
                <a:gd name="T15" fmla="*/ 58 h 74"/>
                <a:gd name="T16" fmla="*/ 15 w 30"/>
                <a:gd name="T17" fmla="*/ 65 h 74"/>
                <a:gd name="T18" fmla="*/ 21 w 30"/>
                <a:gd name="T19" fmla="*/ 71 h 74"/>
                <a:gd name="T20" fmla="*/ 30 w 30"/>
                <a:gd name="T21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74">
                  <a:moveTo>
                    <a:pt x="2" y="0"/>
                  </a:moveTo>
                  <a:lnTo>
                    <a:pt x="0" y="9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4" y="50"/>
                  </a:lnTo>
                  <a:lnTo>
                    <a:pt x="9" y="58"/>
                  </a:lnTo>
                  <a:lnTo>
                    <a:pt x="15" y="65"/>
                  </a:lnTo>
                  <a:lnTo>
                    <a:pt x="21" y="71"/>
                  </a:lnTo>
                  <a:lnTo>
                    <a:pt x="30" y="74"/>
                  </a:lnTo>
                </a:path>
              </a:pathLst>
            </a:custGeom>
            <a:noFill/>
            <a:ln w="3175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8" name="Freeform 386">
              <a:extLst>
                <a:ext uri="{FF2B5EF4-FFF2-40B4-BE49-F238E27FC236}">
                  <a16:creationId xmlns:a16="http://schemas.microsoft.com/office/drawing/2014/main" id="{C111965F-F21F-D670-C900-A2FDCF3F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" y="2549"/>
              <a:ext cx="8" cy="13"/>
            </a:xfrm>
            <a:custGeom>
              <a:avLst/>
              <a:gdLst>
                <a:gd name="T0" fmla="*/ 0 w 24"/>
                <a:gd name="T1" fmla="*/ 0 h 39"/>
                <a:gd name="T2" fmla="*/ 1 w 24"/>
                <a:gd name="T3" fmla="*/ 5 h 39"/>
                <a:gd name="T4" fmla="*/ 2 w 24"/>
                <a:gd name="T5" fmla="*/ 10 h 39"/>
                <a:gd name="T6" fmla="*/ 5 w 24"/>
                <a:gd name="T7" fmla="*/ 15 h 39"/>
                <a:gd name="T8" fmla="*/ 6 w 24"/>
                <a:gd name="T9" fmla="*/ 18 h 39"/>
                <a:gd name="T10" fmla="*/ 8 w 24"/>
                <a:gd name="T11" fmla="*/ 22 h 39"/>
                <a:gd name="T12" fmla="*/ 11 w 24"/>
                <a:gd name="T13" fmla="*/ 25 h 39"/>
                <a:gd name="T14" fmla="*/ 13 w 24"/>
                <a:gd name="T15" fmla="*/ 29 h 39"/>
                <a:gd name="T16" fmla="*/ 17 w 24"/>
                <a:gd name="T17" fmla="*/ 33 h 39"/>
                <a:gd name="T18" fmla="*/ 20 w 24"/>
                <a:gd name="T19" fmla="*/ 35 h 39"/>
                <a:gd name="T20" fmla="*/ 24 w 24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9">
                  <a:moveTo>
                    <a:pt x="0" y="0"/>
                  </a:moveTo>
                  <a:lnTo>
                    <a:pt x="1" y="5"/>
                  </a:lnTo>
                  <a:lnTo>
                    <a:pt x="2" y="10"/>
                  </a:lnTo>
                  <a:lnTo>
                    <a:pt x="5" y="15"/>
                  </a:lnTo>
                  <a:lnTo>
                    <a:pt x="6" y="18"/>
                  </a:lnTo>
                  <a:lnTo>
                    <a:pt x="8" y="22"/>
                  </a:lnTo>
                  <a:lnTo>
                    <a:pt x="11" y="25"/>
                  </a:lnTo>
                  <a:lnTo>
                    <a:pt x="13" y="29"/>
                  </a:lnTo>
                  <a:lnTo>
                    <a:pt x="17" y="33"/>
                  </a:lnTo>
                  <a:lnTo>
                    <a:pt x="20" y="35"/>
                  </a:lnTo>
                  <a:lnTo>
                    <a:pt x="24" y="39"/>
                  </a:lnTo>
                </a:path>
              </a:pathLst>
            </a:custGeom>
            <a:noFill/>
            <a:ln w="3175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59" name="Freeform 387">
              <a:extLst>
                <a:ext uri="{FF2B5EF4-FFF2-40B4-BE49-F238E27FC236}">
                  <a16:creationId xmlns:a16="http://schemas.microsoft.com/office/drawing/2014/main" id="{2F07A39E-8196-CFCC-A27E-1384EED6F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" y="2600"/>
              <a:ext cx="9" cy="13"/>
            </a:xfrm>
            <a:custGeom>
              <a:avLst/>
              <a:gdLst>
                <a:gd name="T0" fmla="*/ 0 w 25"/>
                <a:gd name="T1" fmla="*/ 0 h 39"/>
                <a:gd name="T2" fmla="*/ 0 w 25"/>
                <a:gd name="T3" fmla="*/ 6 h 39"/>
                <a:gd name="T4" fmla="*/ 2 w 25"/>
                <a:gd name="T5" fmla="*/ 13 h 39"/>
                <a:gd name="T6" fmla="*/ 4 w 25"/>
                <a:gd name="T7" fmla="*/ 17 h 39"/>
                <a:gd name="T8" fmla="*/ 5 w 25"/>
                <a:gd name="T9" fmla="*/ 22 h 39"/>
                <a:gd name="T10" fmla="*/ 9 w 25"/>
                <a:gd name="T11" fmla="*/ 26 h 39"/>
                <a:gd name="T12" fmla="*/ 12 w 25"/>
                <a:gd name="T13" fmla="*/ 29 h 39"/>
                <a:gd name="T14" fmla="*/ 15 w 25"/>
                <a:gd name="T15" fmla="*/ 32 h 39"/>
                <a:gd name="T16" fmla="*/ 18 w 25"/>
                <a:gd name="T17" fmla="*/ 34 h 39"/>
                <a:gd name="T18" fmla="*/ 22 w 25"/>
                <a:gd name="T19" fmla="*/ 36 h 39"/>
                <a:gd name="T20" fmla="*/ 25 w 25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39">
                  <a:moveTo>
                    <a:pt x="0" y="0"/>
                  </a:moveTo>
                  <a:lnTo>
                    <a:pt x="0" y="6"/>
                  </a:lnTo>
                  <a:lnTo>
                    <a:pt x="2" y="13"/>
                  </a:lnTo>
                  <a:lnTo>
                    <a:pt x="4" y="17"/>
                  </a:lnTo>
                  <a:lnTo>
                    <a:pt x="5" y="22"/>
                  </a:lnTo>
                  <a:lnTo>
                    <a:pt x="9" y="26"/>
                  </a:lnTo>
                  <a:lnTo>
                    <a:pt x="12" y="29"/>
                  </a:lnTo>
                  <a:lnTo>
                    <a:pt x="15" y="32"/>
                  </a:lnTo>
                  <a:lnTo>
                    <a:pt x="18" y="34"/>
                  </a:lnTo>
                  <a:lnTo>
                    <a:pt x="22" y="36"/>
                  </a:lnTo>
                  <a:lnTo>
                    <a:pt x="25" y="39"/>
                  </a:lnTo>
                </a:path>
              </a:pathLst>
            </a:custGeom>
            <a:noFill/>
            <a:ln w="3175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60" name="Freeform 388">
              <a:extLst>
                <a:ext uri="{FF2B5EF4-FFF2-40B4-BE49-F238E27FC236}">
                  <a16:creationId xmlns:a16="http://schemas.microsoft.com/office/drawing/2014/main" id="{4B72432B-E758-62A4-55B3-BDAFECAEC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" y="2646"/>
              <a:ext cx="8" cy="15"/>
            </a:xfrm>
            <a:custGeom>
              <a:avLst/>
              <a:gdLst>
                <a:gd name="T0" fmla="*/ 2 w 25"/>
                <a:gd name="T1" fmla="*/ 0 h 45"/>
                <a:gd name="T2" fmla="*/ 0 w 25"/>
                <a:gd name="T3" fmla="*/ 6 h 45"/>
                <a:gd name="T4" fmla="*/ 0 w 25"/>
                <a:gd name="T5" fmla="*/ 10 h 45"/>
                <a:gd name="T6" fmla="*/ 0 w 25"/>
                <a:gd name="T7" fmla="*/ 15 h 45"/>
                <a:gd name="T8" fmla="*/ 1 w 25"/>
                <a:gd name="T9" fmla="*/ 21 h 45"/>
                <a:gd name="T10" fmla="*/ 4 w 25"/>
                <a:gd name="T11" fmla="*/ 26 h 45"/>
                <a:gd name="T12" fmla="*/ 7 w 25"/>
                <a:gd name="T13" fmla="*/ 29 h 45"/>
                <a:gd name="T14" fmla="*/ 11 w 25"/>
                <a:gd name="T15" fmla="*/ 34 h 45"/>
                <a:gd name="T16" fmla="*/ 15 w 25"/>
                <a:gd name="T17" fmla="*/ 38 h 45"/>
                <a:gd name="T18" fmla="*/ 20 w 25"/>
                <a:gd name="T19" fmla="*/ 41 h 45"/>
                <a:gd name="T20" fmla="*/ 25 w 25"/>
                <a:gd name="T2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45">
                  <a:moveTo>
                    <a:pt x="2" y="0"/>
                  </a:move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6"/>
                  </a:lnTo>
                  <a:lnTo>
                    <a:pt x="7" y="29"/>
                  </a:lnTo>
                  <a:lnTo>
                    <a:pt x="11" y="34"/>
                  </a:lnTo>
                  <a:lnTo>
                    <a:pt x="15" y="38"/>
                  </a:lnTo>
                  <a:lnTo>
                    <a:pt x="20" y="41"/>
                  </a:lnTo>
                  <a:lnTo>
                    <a:pt x="25" y="45"/>
                  </a:lnTo>
                </a:path>
              </a:pathLst>
            </a:custGeom>
            <a:noFill/>
            <a:ln w="3175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61" name="Freeform 389">
              <a:extLst>
                <a:ext uri="{FF2B5EF4-FFF2-40B4-BE49-F238E27FC236}">
                  <a16:creationId xmlns:a16="http://schemas.microsoft.com/office/drawing/2014/main" id="{414E9EB5-973E-E57C-2164-7419AF30F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8" y="2450"/>
              <a:ext cx="14" cy="19"/>
            </a:xfrm>
            <a:custGeom>
              <a:avLst/>
              <a:gdLst>
                <a:gd name="T0" fmla="*/ 44 w 44"/>
                <a:gd name="T1" fmla="*/ 0 h 59"/>
                <a:gd name="T2" fmla="*/ 38 w 44"/>
                <a:gd name="T3" fmla="*/ 2 h 59"/>
                <a:gd name="T4" fmla="*/ 32 w 44"/>
                <a:gd name="T5" fmla="*/ 7 h 59"/>
                <a:gd name="T6" fmla="*/ 26 w 44"/>
                <a:gd name="T7" fmla="*/ 12 h 59"/>
                <a:gd name="T8" fmla="*/ 20 w 44"/>
                <a:gd name="T9" fmla="*/ 17 h 59"/>
                <a:gd name="T10" fmla="*/ 14 w 44"/>
                <a:gd name="T11" fmla="*/ 23 h 59"/>
                <a:gd name="T12" fmla="*/ 9 w 44"/>
                <a:gd name="T13" fmla="*/ 32 h 59"/>
                <a:gd name="T14" fmla="*/ 4 w 44"/>
                <a:gd name="T15" fmla="*/ 39 h 59"/>
                <a:gd name="T16" fmla="*/ 2 w 44"/>
                <a:gd name="T17" fmla="*/ 46 h 59"/>
                <a:gd name="T18" fmla="*/ 0 w 44"/>
                <a:gd name="T19" fmla="*/ 53 h 59"/>
                <a:gd name="T20" fmla="*/ 0 w 44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59">
                  <a:moveTo>
                    <a:pt x="44" y="0"/>
                  </a:moveTo>
                  <a:lnTo>
                    <a:pt x="38" y="2"/>
                  </a:lnTo>
                  <a:lnTo>
                    <a:pt x="32" y="7"/>
                  </a:lnTo>
                  <a:lnTo>
                    <a:pt x="26" y="12"/>
                  </a:lnTo>
                  <a:lnTo>
                    <a:pt x="20" y="17"/>
                  </a:lnTo>
                  <a:lnTo>
                    <a:pt x="14" y="23"/>
                  </a:lnTo>
                  <a:lnTo>
                    <a:pt x="9" y="32"/>
                  </a:lnTo>
                  <a:lnTo>
                    <a:pt x="4" y="39"/>
                  </a:lnTo>
                  <a:lnTo>
                    <a:pt x="2" y="46"/>
                  </a:lnTo>
                  <a:lnTo>
                    <a:pt x="0" y="53"/>
                  </a:lnTo>
                  <a:lnTo>
                    <a:pt x="0" y="59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62" name="Freeform 390">
              <a:extLst>
                <a:ext uri="{FF2B5EF4-FFF2-40B4-BE49-F238E27FC236}">
                  <a16:creationId xmlns:a16="http://schemas.microsoft.com/office/drawing/2014/main" id="{2F36E0E2-BB1A-88ED-1F58-6B504887A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6" y="2431"/>
              <a:ext cx="13" cy="13"/>
            </a:xfrm>
            <a:custGeom>
              <a:avLst/>
              <a:gdLst>
                <a:gd name="T0" fmla="*/ 40 w 40"/>
                <a:gd name="T1" fmla="*/ 0 h 38"/>
                <a:gd name="T2" fmla="*/ 32 w 40"/>
                <a:gd name="T3" fmla="*/ 2 h 38"/>
                <a:gd name="T4" fmla="*/ 25 w 40"/>
                <a:gd name="T5" fmla="*/ 6 h 38"/>
                <a:gd name="T6" fmla="*/ 19 w 40"/>
                <a:gd name="T7" fmla="*/ 11 h 38"/>
                <a:gd name="T8" fmla="*/ 13 w 40"/>
                <a:gd name="T9" fmla="*/ 15 h 38"/>
                <a:gd name="T10" fmla="*/ 8 w 40"/>
                <a:gd name="T11" fmla="*/ 19 h 38"/>
                <a:gd name="T12" fmla="*/ 6 w 40"/>
                <a:gd name="T13" fmla="*/ 24 h 38"/>
                <a:gd name="T14" fmla="*/ 3 w 40"/>
                <a:gd name="T15" fmla="*/ 28 h 38"/>
                <a:gd name="T16" fmla="*/ 1 w 40"/>
                <a:gd name="T17" fmla="*/ 32 h 38"/>
                <a:gd name="T18" fmla="*/ 0 w 40"/>
                <a:gd name="T19" fmla="*/ 36 h 38"/>
                <a:gd name="T20" fmla="*/ 0 w 40"/>
                <a:gd name="T2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8">
                  <a:moveTo>
                    <a:pt x="40" y="0"/>
                  </a:moveTo>
                  <a:lnTo>
                    <a:pt x="32" y="2"/>
                  </a:lnTo>
                  <a:lnTo>
                    <a:pt x="25" y="6"/>
                  </a:lnTo>
                  <a:lnTo>
                    <a:pt x="19" y="11"/>
                  </a:lnTo>
                  <a:lnTo>
                    <a:pt x="13" y="15"/>
                  </a:lnTo>
                  <a:lnTo>
                    <a:pt x="8" y="19"/>
                  </a:lnTo>
                  <a:lnTo>
                    <a:pt x="6" y="24"/>
                  </a:lnTo>
                  <a:lnTo>
                    <a:pt x="3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8"/>
                  </a:lnTo>
                </a:path>
              </a:pathLst>
            </a:custGeom>
            <a:noFill/>
            <a:ln w="12700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63" name="Freeform 391">
              <a:extLst>
                <a:ext uri="{FF2B5EF4-FFF2-40B4-BE49-F238E27FC236}">
                  <a16:creationId xmlns:a16="http://schemas.microsoft.com/office/drawing/2014/main" id="{D2AD278B-EFA9-5506-9995-6230B9E04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2" y="2434"/>
              <a:ext cx="12" cy="17"/>
            </a:xfrm>
            <a:custGeom>
              <a:avLst/>
              <a:gdLst>
                <a:gd name="T0" fmla="*/ 36 w 36"/>
                <a:gd name="T1" fmla="*/ 0 h 50"/>
                <a:gd name="T2" fmla="*/ 30 w 36"/>
                <a:gd name="T3" fmla="*/ 4 h 50"/>
                <a:gd name="T4" fmla="*/ 25 w 36"/>
                <a:gd name="T5" fmla="*/ 7 h 50"/>
                <a:gd name="T6" fmla="*/ 21 w 36"/>
                <a:gd name="T7" fmla="*/ 12 h 50"/>
                <a:gd name="T8" fmla="*/ 16 w 36"/>
                <a:gd name="T9" fmla="*/ 16 h 50"/>
                <a:gd name="T10" fmla="*/ 12 w 36"/>
                <a:gd name="T11" fmla="*/ 22 h 50"/>
                <a:gd name="T12" fmla="*/ 10 w 36"/>
                <a:gd name="T13" fmla="*/ 26 h 50"/>
                <a:gd name="T14" fmla="*/ 6 w 36"/>
                <a:gd name="T15" fmla="*/ 32 h 50"/>
                <a:gd name="T16" fmla="*/ 4 w 36"/>
                <a:gd name="T17" fmla="*/ 38 h 50"/>
                <a:gd name="T18" fmla="*/ 3 w 36"/>
                <a:gd name="T19" fmla="*/ 44 h 50"/>
                <a:gd name="T20" fmla="*/ 0 w 36"/>
                <a:gd name="T2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50">
                  <a:moveTo>
                    <a:pt x="36" y="0"/>
                  </a:moveTo>
                  <a:lnTo>
                    <a:pt x="30" y="4"/>
                  </a:lnTo>
                  <a:lnTo>
                    <a:pt x="25" y="7"/>
                  </a:lnTo>
                  <a:lnTo>
                    <a:pt x="21" y="12"/>
                  </a:lnTo>
                  <a:lnTo>
                    <a:pt x="16" y="16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6" y="32"/>
                  </a:lnTo>
                  <a:lnTo>
                    <a:pt x="4" y="38"/>
                  </a:lnTo>
                  <a:lnTo>
                    <a:pt x="3" y="44"/>
                  </a:lnTo>
                  <a:lnTo>
                    <a:pt x="0" y="50"/>
                  </a:lnTo>
                </a:path>
              </a:pathLst>
            </a:custGeom>
            <a:noFill/>
            <a:ln w="7938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64" name="Freeform 392">
              <a:extLst>
                <a:ext uri="{FF2B5EF4-FFF2-40B4-BE49-F238E27FC236}">
                  <a16:creationId xmlns:a16="http://schemas.microsoft.com/office/drawing/2014/main" id="{3A3FB9AA-42E1-3B4F-93AF-6883E2ECF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2423"/>
              <a:ext cx="8" cy="9"/>
            </a:xfrm>
            <a:custGeom>
              <a:avLst/>
              <a:gdLst>
                <a:gd name="T0" fmla="*/ 0 w 25"/>
                <a:gd name="T1" fmla="*/ 28 h 28"/>
                <a:gd name="T2" fmla="*/ 2 w 25"/>
                <a:gd name="T3" fmla="*/ 25 h 28"/>
                <a:gd name="T4" fmla="*/ 4 w 25"/>
                <a:gd name="T5" fmla="*/ 21 h 28"/>
                <a:gd name="T6" fmla="*/ 6 w 25"/>
                <a:gd name="T7" fmla="*/ 19 h 28"/>
                <a:gd name="T8" fmla="*/ 9 w 25"/>
                <a:gd name="T9" fmla="*/ 15 h 28"/>
                <a:gd name="T10" fmla="*/ 11 w 25"/>
                <a:gd name="T11" fmla="*/ 13 h 28"/>
                <a:gd name="T12" fmla="*/ 13 w 25"/>
                <a:gd name="T13" fmla="*/ 11 h 28"/>
                <a:gd name="T14" fmla="*/ 16 w 25"/>
                <a:gd name="T15" fmla="*/ 7 h 28"/>
                <a:gd name="T16" fmla="*/ 19 w 25"/>
                <a:gd name="T17" fmla="*/ 5 h 28"/>
                <a:gd name="T18" fmla="*/ 22 w 25"/>
                <a:gd name="T19" fmla="*/ 2 h 28"/>
                <a:gd name="T20" fmla="*/ 25 w 25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8">
                  <a:moveTo>
                    <a:pt x="0" y="28"/>
                  </a:moveTo>
                  <a:lnTo>
                    <a:pt x="2" y="25"/>
                  </a:lnTo>
                  <a:lnTo>
                    <a:pt x="4" y="21"/>
                  </a:lnTo>
                  <a:lnTo>
                    <a:pt x="6" y="19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3" y="11"/>
                  </a:lnTo>
                  <a:lnTo>
                    <a:pt x="16" y="7"/>
                  </a:lnTo>
                  <a:lnTo>
                    <a:pt x="19" y="5"/>
                  </a:lnTo>
                  <a:lnTo>
                    <a:pt x="22" y="2"/>
                  </a:lnTo>
                  <a:lnTo>
                    <a:pt x="25" y="0"/>
                  </a:lnTo>
                </a:path>
              </a:pathLst>
            </a:custGeom>
            <a:noFill/>
            <a:ln w="7938">
              <a:solidFill>
                <a:srgbClr val="CB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465" name="Freeform 393">
              <a:extLst>
                <a:ext uri="{FF2B5EF4-FFF2-40B4-BE49-F238E27FC236}">
                  <a16:creationId xmlns:a16="http://schemas.microsoft.com/office/drawing/2014/main" id="{B3C10272-5917-62FD-2457-BD9A62748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" y="2414"/>
              <a:ext cx="831" cy="608"/>
            </a:xfrm>
            <a:custGeom>
              <a:avLst/>
              <a:gdLst>
                <a:gd name="T0" fmla="*/ 2152 w 2495"/>
                <a:gd name="T1" fmla="*/ 1814 h 1825"/>
                <a:gd name="T2" fmla="*/ 2081 w 2495"/>
                <a:gd name="T3" fmla="*/ 1800 h 1825"/>
                <a:gd name="T4" fmla="*/ 1875 w 2495"/>
                <a:gd name="T5" fmla="*/ 1730 h 1825"/>
                <a:gd name="T6" fmla="*/ 1645 w 2495"/>
                <a:gd name="T7" fmla="*/ 1624 h 1825"/>
                <a:gd name="T8" fmla="*/ 1277 w 2495"/>
                <a:gd name="T9" fmla="*/ 1431 h 1825"/>
                <a:gd name="T10" fmla="*/ 842 w 2495"/>
                <a:gd name="T11" fmla="*/ 1194 h 1825"/>
                <a:gd name="T12" fmla="*/ 726 w 2495"/>
                <a:gd name="T13" fmla="*/ 1129 h 1825"/>
                <a:gd name="T14" fmla="*/ 650 w 2495"/>
                <a:gd name="T15" fmla="*/ 1109 h 1825"/>
                <a:gd name="T16" fmla="*/ 510 w 2495"/>
                <a:gd name="T17" fmla="*/ 1032 h 1825"/>
                <a:gd name="T18" fmla="*/ 317 w 2495"/>
                <a:gd name="T19" fmla="*/ 885 h 1825"/>
                <a:gd name="T20" fmla="*/ 228 w 2495"/>
                <a:gd name="T21" fmla="*/ 793 h 1825"/>
                <a:gd name="T22" fmla="*/ 185 w 2495"/>
                <a:gd name="T23" fmla="*/ 717 h 1825"/>
                <a:gd name="T24" fmla="*/ 116 w 2495"/>
                <a:gd name="T25" fmla="*/ 627 h 1825"/>
                <a:gd name="T26" fmla="*/ 66 w 2495"/>
                <a:gd name="T27" fmla="*/ 533 h 1825"/>
                <a:gd name="T28" fmla="*/ 63 w 2495"/>
                <a:gd name="T29" fmla="*/ 471 h 1825"/>
                <a:gd name="T30" fmla="*/ 103 w 2495"/>
                <a:gd name="T31" fmla="*/ 441 h 1825"/>
                <a:gd name="T32" fmla="*/ 175 w 2495"/>
                <a:gd name="T33" fmla="*/ 485 h 1825"/>
                <a:gd name="T34" fmla="*/ 266 w 2495"/>
                <a:gd name="T35" fmla="*/ 574 h 1825"/>
                <a:gd name="T36" fmla="*/ 206 w 2495"/>
                <a:gd name="T37" fmla="*/ 496 h 1825"/>
                <a:gd name="T38" fmla="*/ 113 w 2495"/>
                <a:gd name="T39" fmla="*/ 373 h 1825"/>
                <a:gd name="T40" fmla="*/ 104 w 2495"/>
                <a:gd name="T41" fmla="*/ 330 h 1825"/>
                <a:gd name="T42" fmla="*/ 133 w 2495"/>
                <a:gd name="T43" fmla="*/ 295 h 1825"/>
                <a:gd name="T44" fmla="*/ 198 w 2495"/>
                <a:gd name="T45" fmla="*/ 285 h 1825"/>
                <a:gd name="T46" fmla="*/ 286 w 2495"/>
                <a:gd name="T47" fmla="*/ 355 h 1825"/>
                <a:gd name="T48" fmla="*/ 330 w 2495"/>
                <a:gd name="T49" fmla="*/ 395 h 1825"/>
                <a:gd name="T50" fmla="*/ 364 w 2495"/>
                <a:gd name="T51" fmla="*/ 412 h 1825"/>
                <a:gd name="T52" fmla="*/ 311 w 2495"/>
                <a:gd name="T53" fmla="*/ 318 h 1825"/>
                <a:gd name="T54" fmla="*/ 214 w 2495"/>
                <a:gd name="T55" fmla="*/ 220 h 1825"/>
                <a:gd name="T56" fmla="*/ 127 w 2495"/>
                <a:gd name="T57" fmla="*/ 172 h 1825"/>
                <a:gd name="T58" fmla="*/ 39 w 2495"/>
                <a:gd name="T59" fmla="*/ 139 h 1825"/>
                <a:gd name="T60" fmla="*/ 1 w 2495"/>
                <a:gd name="T61" fmla="*/ 95 h 1825"/>
                <a:gd name="T62" fmla="*/ 8 w 2495"/>
                <a:gd name="T63" fmla="*/ 49 h 1825"/>
                <a:gd name="T64" fmla="*/ 55 w 2495"/>
                <a:gd name="T65" fmla="*/ 25 h 1825"/>
                <a:gd name="T66" fmla="*/ 108 w 2495"/>
                <a:gd name="T67" fmla="*/ 29 h 1825"/>
                <a:gd name="T68" fmla="*/ 168 w 2495"/>
                <a:gd name="T69" fmla="*/ 13 h 1825"/>
                <a:gd name="T70" fmla="*/ 222 w 2495"/>
                <a:gd name="T71" fmla="*/ 1 h 1825"/>
                <a:gd name="T72" fmla="*/ 294 w 2495"/>
                <a:gd name="T73" fmla="*/ 13 h 1825"/>
                <a:gd name="T74" fmla="*/ 377 w 2495"/>
                <a:gd name="T75" fmla="*/ 21 h 1825"/>
                <a:gd name="T76" fmla="*/ 423 w 2495"/>
                <a:gd name="T77" fmla="*/ 33 h 1825"/>
                <a:gd name="T78" fmla="*/ 473 w 2495"/>
                <a:gd name="T79" fmla="*/ 60 h 1825"/>
                <a:gd name="T80" fmla="*/ 575 w 2495"/>
                <a:gd name="T81" fmla="*/ 129 h 1825"/>
                <a:gd name="T82" fmla="*/ 706 w 2495"/>
                <a:gd name="T83" fmla="*/ 228 h 1825"/>
                <a:gd name="T84" fmla="*/ 757 w 2495"/>
                <a:gd name="T85" fmla="*/ 218 h 1825"/>
                <a:gd name="T86" fmla="*/ 749 w 2495"/>
                <a:gd name="T87" fmla="*/ 127 h 1825"/>
                <a:gd name="T88" fmla="*/ 766 w 2495"/>
                <a:gd name="T89" fmla="*/ 67 h 1825"/>
                <a:gd name="T90" fmla="*/ 788 w 2495"/>
                <a:gd name="T91" fmla="*/ 29 h 1825"/>
                <a:gd name="T92" fmla="*/ 816 w 2495"/>
                <a:gd name="T93" fmla="*/ 8 h 1825"/>
                <a:gd name="T94" fmla="*/ 834 w 2495"/>
                <a:gd name="T95" fmla="*/ 7 h 1825"/>
                <a:gd name="T96" fmla="*/ 859 w 2495"/>
                <a:gd name="T97" fmla="*/ 25 h 1825"/>
                <a:gd name="T98" fmla="*/ 868 w 2495"/>
                <a:gd name="T99" fmla="*/ 71 h 1825"/>
                <a:gd name="T100" fmla="*/ 888 w 2495"/>
                <a:gd name="T101" fmla="*/ 167 h 1825"/>
                <a:gd name="T102" fmla="*/ 900 w 2495"/>
                <a:gd name="T103" fmla="*/ 292 h 1825"/>
                <a:gd name="T104" fmla="*/ 936 w 2495"/>
                <a:gd name="T105" fmla="*/ 356 h 1825"/>
                <a:gd name="T106" fmla="*/ 958 w 2495"/>
                <a:gd name="T107" fmla="*/ 396 h 1825"/>
                <a:gd name="T108" fmla="*/ 1001 w 2495"/>
                <a:gd name="T109" fmla="*/ 508 h 1825"/>
                <a:gd name="T110" fmla="*/ 1035 w 2495"/>
                <a:gd name="T111" fmla="*/ 679 h 1825"/>
                <a:gd name="T112" fmla="*/ 1181 w 2495"/>
                <a:gd name="T113" fmla="*/ 857 h 1825"/>
                <a:gd name="T114" fmla="*/ 1459 w 2495"/>
                <a:gd name="T115" fmla="*/ 935 h 1825"/>
                <a:gd name="T116" fmla="*/ 1735 w 2495"/>
                <a:gd name="T117" fmla="*/ 963 h 1825"/>
                <a:gd name="T118" fmla="*/ 2004 w 2495"/>
                <a:gd name="T119" fmla="*/ 1004 h 1825"/>
                <a:gd name="T120" fmla="*/ 2235 w 2495"/>
                <a:gd name="T121" fmla="*/ 1047 h 1825"/>
                <a:gd name="T122" fmla="*/ 2424 w 2495"/>
                <a:gd name="T123" fmla="*/ 1106 h 1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95" h="1825">
                  <a:moveTo>
                    <a:pt x="2211" y="1825"/>
                  </a:moveTo>
                  <a:lnTo>
                    <a:pt x="2196" y="1822"/>
                  </a:lnTo>
                  <a:lnTo>
                    <a:pt x="2182" y="1819"/>
                  </a:lnTo>
                  <a:lnTo>
                    <a:pt x="2167" y="1817"/>
                  </a:lnTo>
                  <a:lnTo>
                    <a:pt x="2152" y="1814"/>
                  </a:lnTo>
                  <a:lnTo>
                    <a:pt x="2138" y="1811"/>
                  </a:lnTo>
                  <a:lnTo>
                    <a:pt x="2123" y="1808"/>
                  </a:lnTo>
                  <a:lnTo>
                    <a:pt x="2108" y="1806"/>
                  </a:lnTo>
                  <a:lnTo>
                    <a:pt x="2095" y="1803"/>
                  </a:lnTo>
                  <a:lnTo>
                    <a:pt x="2081" y="1800"/>
                  </a:lnTo>
                  <a:lnTo>
                    <a:pt x="2067" y="1795"/>
                  </a:lnTo>
                  <a:lnTo>
                    <a:pt x="2018" y="1781"/>
                  </a:lnTo>
                  <a:lnTo>
                    <a:pt x="1969" y="1765"/>
                  </a:lnTo>
                  <a:lnTo>
                    <a:pt x="1923" y="1749"/>
                  </a:lnTo>
                  <a:lnTo>
                    <a:pt x="1875" y="1730"/>
                  </a:lnTo>
                  <a:lnTo>
                    <a:pt x="1829" y="1712"/>
                  </a:lnTo>
                  <a:lnTo>
                    <a:pt x="1783" y="1692"/>
                  </a:lnTo>
                  <a:lnTo>
                    <a:pt x="1737" y="1670"/>
                  </a:lnTo>
                  <a:lnTo>
                    <a:pt x="1691" y="1648"/>
                  </a:lnTo>
                  <a:lnTo>
                    <a:pt x="1645" y="1624"/>
                  </a:lnTo>
                  <a:lnTo>
                    <a:pt x="1598" y="1599"/>
                  </a:lnTo>
                  <a:lnTo>
                    <a:pt x="1529" y="1561"/>
                  </a:lnTo>
                  <a:lnTo>
                    <a:pt x="1451" y="1519"/>
                  </a:lnTo>
                  <a:lnTo>
                    <a:pt x="1366" y="1476"/>
                  </a:lnTo>
                  <a:lnTo>
                    <a:pt x="1277" y="1431"/>
                  </a:lnTo>
                  <a:lnTo>
                    <a:pt x="1187" y="1385"/>
                  </a:lnTo>
                  <a:lnTo>
                    <a:pt x="1096" y="1337"/>
                  </a:lnTo>
                  <a:lnTo>
                    <a:pt x="1007" y="1289"/>
                  </a:lnTo>
                  <a:lnTo>
                    <a:pt x="922" y="1242"/>
                  </a:lnTo>
                  <a:lnTo>
                    <a:pt x="842" y="1194"/>
                  </a:lnTo>
                  <a:lnTo>
                    <a:pt x="769" y="1148"/>
                  </a:lnTo>
                  <a:lnTo>
                    <a:pt x="759" y="1139"/>
                  </a:lnTo>
                  <a:lnTo>
                    <a:pt x="748" y="1135"/>
                  </a:lnTo>
                  <a:lnTo>
                    <a:pt x="737" y="1132"/>
                  </a:lnTo>
                  <a:lnTo>
                    <a:pt x="726" y="1129"/>
                  </a:lnTo>
                  <a:lnTo>
                    <a:pt x="716" y="1126"/>
                  </a:lnTo>
                  <a:lnTo>
                    <a:pt x="703" y="1124"/>
                  </a:lnTo>
                  <a:lnTo>
                    <a:pt x="688" y="1120"/>
                  </a:lnTo>
                  <a:lnTo>
                    <a:pt x="671" y="1117"/>
                  </a:lnTo>
                  <a:lnTo>
                    <a:pt x="650" y="1109"/>
                  </a:lnTo>
                  <a:lnTo>
                    <a:pt x="627" y="1100"/>
                  </a:lnTo>
                  <a:lnTo>
                    <a:pt x="600" y="1088"/>
                  </a:lnTo>
                  <a:lnTo>
                    <a:pt x="572" y="1073"/>
                  </a:lnTo>
                  <a:lnTo>
                    <a:pt x="542" y="1055"/>
                  </a:lnTo>
                  <a:lnTo>
                    <a:pt x="510" y="1032"/>
                  </a:lnTo>
                  <a:lnTo>
                    <a:pt x="476" y="1009"/>
                  </a:lnTo>
                  <a:lnTo>
                    <a:pt x="437" y="981"/>
                  </a:lnTo>
                  <a:lnTo>
                    <a:pt x="399" y="951"/>
                  </a:lnTo>
                  <a:lnTo>
                    <a:pt x="359" y="919"/>
                  </a:lnTo>
                  <a:lnTo>
                    <a:pt x="317" y="885"/>
                  </a:lnTo>
                  <a:lnTo>
                    <a:pt x="275" y="849"/>
                  </a:lnTo>
                  <a:lnTo>
                    <a:pt x="259" y="836"/>
                  </a:lnTo>
                  <a:lnTo>
                    <a:pt x="247" y="822"/>
                  </a:lnTo>
                  <a:lnTo>
                    <a:pt x="236" y="807"/>
                  </a:lnTo>
                  <a:lnTo>
                    <a:pt x="228" y="793"/>
                  </a:lnTo>
                  <a:lnTo>
                    <a:pt x="220" y="779"/>
                  </a:lnTo>
                  <a:lnTo>
                    <a:pt x="213" y="765"/>
                  </a:lnTo>
                  <a:lnTo>
                    <a:pt x="204" y="749"/>
                  </a:lnTo>
                  <a:lnTo>
                    <a:pt x="196" y="734"/>
                  </a:lnTo>
                  <a:lnTo>
                    <a:pt x="185" y="717"/>
                  </a:lnTo>
                  <a:lnTo>
                    <a:pt x="172" y="700"/>
                  </a:lnTo>
                  <a:lnTo>
                    <a:pt x="157" y="680"/>
                  </a:lnTo>
                  <a:lnTo>
                    <a:pt x="143" y="662"/>
                  </a:lnTo>
                  <a:lnTo>
                    <a:pt x="128" y="643"/>
                  </a:lnTo>
                  <a:lnTo>
                    <a:pt x="116" y="627"/>
                  </a:lnTo>
                  <a:lnTo>
                    <a:pt x="104" y="610"/>
                  </a:lnTo>
                  <a:lnTo>
                    <a:pt x="94" y="592"/>
                  </a:lnTo>
                  <a:lnTo>
                    <a:pt x="84" y="573"/>
                  </a:lnTo>
                  <a:lnTo>
                    <a:pt x="75" y="554"/>
                  </a:lnTo>
                  <a:lnTo>
                    <a:pt x="66" y="533"/>
                  </a:lnTo>
                  <a:lnTo>
                    <a:pt x="58" y="509"/>
                  </a:lnTo>
                  <a:lnTo>
                    <a:pt x="57" y="499"/>
                  </a:lnTo>
                  <a:lnTo>
                    <a:pt x="57" y="489"/>
                  </a:lnTo>
                  <a:lnTo>
                    <a:pt x="59" y="479"/>
                  </a:lnTo>
                  <a:lnTo>
                    <a:pt x="63" y="471"/>
                  </a:lnTo>
                  <a:lnTo>
                    <a:pt x="70" y="462"/>
                  </a:lnTo>
                  <a:lnTo>
                    <a:pt x="76" y="455"/>
                  </a:lnTo>
                  <a:lnTo>
                    <a:pt x="84" y="449"/>
                  </a:lnTo>
                  <a:lnTo>
                    <a:pt x="93" y="445"/>
                  </a:lnTo>
                  <a:lnTo>
                    <a:pt x="103" y="441"/>
                  </a:lnTo>
                  <a:lnTo>
                    <a:pt x="113" y="439"/>
                  </a:lnTo>
                  <a:lnTo>
                    <a:pt x="122" y="441"/>
                  </a:lnTo>
                  <a:lnTo>
                    <a:pt x="135" y="451"/>
                  </a:lnTo>
                  <a:lnTo>
                    <a:pt x="154" y="465"/>
                  </a:lnTo>
                  <a:lnTo>
                    <a:pt x="175" y="485"/>
                  </a:lnTo>
                  <a:lnTo>
                    <a:pt x="195" y="506"/>
                  </a:lnTo>
                  <a:lnTo>
                    <a:pt x="216" y="528"/>
                  </a:lnTo>
                  <a:lnTo>
                    <a:pt x="236" y="547"/>
                  </a:lnTo>
                  <a:lnTo>
                    <a:pt x="254" y="564"/>
                  </a:lnTo>
                  <a:lnTo>
                    <a:pt x="266" y="574"/>
                  </a:lnTo>
                  <a:lnTo>
                    <a:pt x="275" y="577"/>
                  </a:lnTo>
                  <a:lnTo>
                    <a:pt x="264" y="565"/>
                  </a:lnTo>
                  <a:lnTo>
                    <a:pt x="247" y="547"/>
                  </a:lnTo>
                  <a:lnTo>
                    <a:pt x="228" y="523"/>
                  </a:lnTo>
                  <a:lnTo>
                    <a:pt x="206" y="496"/>
                  </a:lnTo>
                  <a:lnTo>
                    <a:pt x="183" y="468"/>
                  </a:lnTo>
                  <a:lnTo>
                    <a:pt x="162" y="440"/>
                  </a:lnTo>
                  <a:lnTo>
                    <a:pt x="140" y="414"/>
                  </a:lnTo>
                  <a:lnTo>
                    <a:pt x="123" y="391"/>
                  </a:lnTo>
                  <a:lnTo>
                    <a:pt x="113" y="373"/>
                  </a:lnTo>
                  <a:lnTo>
                    <a:pt x="106" y="364"/>
                  </a:lnTo>
                  <a:lnTo>
                    <a:pt x="104" y="355"/>
                  </a:lnTo>
                  <a:lnTo>
                    <a:pt x="103" y="347"/>
                  </a:lnTo>
                  <a:lnTo>
                    <a:pt x="103" y="339"/>
                  </a:lnTo>
                  <a:lnTo>
                    <a:pt x="104" y="330"/>
                  </a:lnTo>
                  <a:lnTo>
                    <a:pt x="108" y="323"/>
                  </a:lnTo>
                  <a:lnTo>
                    <a:pt x="113" y="316"/>
                  </a:lnTo>
                  <a:lnTo>
                    <a:pt x="119" y="309"/>
                  </a:lnTo>
                  <a:lnTo>
                    <a:pt x="125" y="302"/>
                  </a:lnTo>
                  <a:lnTo>
                    <a:pt x="133" y="295"/>
                  </a:lnTo>
                  <a:lnTo>
                    <a:pt x="141" y="287"/>
                  </a:lnTo>
                  <a:lnTo>
                    <a:pt x="154" y="280"/>
                  </a:lnTo>
                  <a:lnTo>
                    <a:pt x="168" y="278"/>
                  </a:lnTo>
                  <a:lnTo>
                    <a:pt x="183" y="279"/>
                  </a:lnTo>
                  <a:lnTo>
                    <a:pt x="198" y="285"/>
                  </a:lnTo>
                  <a:lnTo>
                    <a:pt x="214" y="295"/>
                  </a:lnTo>
                  <a:lnTo>
                    <a:pt x="231" y="307"/>
                  </a:lnTo>
                  <a:lnTo>
                    <a:pt x="247" y="322"/>
                  </a:lnTo>
                  <a:lnTo>
                    <a:pt x="266" y="337"/>
                  </a:lnTo>
                  <a:lnTo>
                    <a:pt x="286" y="355"/>
                  </a:lnTo>
                  <a:lnTo>
                    <a:pt x="308" y="373"/>
                  </a:lnTo>
                  <a:lnTo>
                    <a:pt x="314" y="379"/>
                  </a:lnTo>
                  <a:lnTo>
                    <a:pt x="320" y="384"/>
                  </a:lnTo>
                  <a:lnTo>
                    <a:pt x="326" y="389"/>
                  </a:lnTo>
                  <a:lnTo>
                    <a:pt x="330" y="395"/>
                  </a:lnTo>
                  <a:lnTo>
                    <a:pt x="336" y="398"/>
                  </a:lnTo>
                  <a:lnTo>
                    <a:pt x="344" y="403"/>
                  </a:lnTo>
                  <a:lnTo>
                    <a:pt x="349" y="406"/>
                  </a:lnTo>
                  <a:lnTo>
                    <a:pt x="357" y="410"/>
                  </a:lnTo>
                  <a:lnTo>
                    <a:pt x="364" y="412"/>
                  </a:lnTo>
                  <a:lnTo>
                    <a:pt x="372" y="414"/>
                  </a:lnTo>
                  <a:lnTo>
                    <a:pt x="359" y="387"/>
                  </a:lnTo>
                  <a:lnTo>
                    <a:pt x="344" y="365"/>
                  </a:lnTo>
                  <a:lnTo>
                    <a:pt x="328" y="341"/>
                  </a:lnTo>
                  <a:lnTo>
                    <a:pt x="311" y="318"/>
                  </a:lnTo>
                  <a:lnTo>
                    <a:pt x="294" y="297"/>
                  </a:lnTo>
                  <a:lnTo>
                    <a:pt x="275" y="276"/>
                  </a:lnTo>
                  <a:lnTo>
                    <a:pt x="256" y="255"/>
                  </a:lnTo>
                  <a:lnTo>
                    <a:pt x="234" y="238"/>
                  </a:lnTo>
                  <a:lnTo>
                    <a:pt x="214" y="220"/>
                  </a:lnTo>
                  <a:lnTo>
                    <a:pt x="191" y="203"/>
                  </a:lnTo>
                  <a:lnTo>
                    <a:pt x="177" y="193"/>
                  </a:lnTo>
                  <a:lnTo>
                    <a:pt x="160" y="185"/>
                  </a:lnTo>
                  <a:lnTo>
                    <a:pt x="144" y="179"/>
                  </a:lnTo>
                  <a:lnTo>
                    <a:pt x="127" y="172"/>
                  </a:lnTo>
                  <a:lnTo>
                    <a:pt x="108" y="167"/>
                  </a:lnTo>
                  <a:lnTo>
                    <a:pt x="90" y="160"/>
                  </a:lnTo>
                  <a:lnTo>
                    <a:pt x="74" y="154"/>
                  </a:lnTo>
                  <a:lnTo>
                    <a:pt x="56" y="147"/>
                  </a:lnTo>
                  <a:lnTo>
                    <a:pt x="39" y="139"/>
                  </a:lnTo>
                  <a:lnTo>
                    <a:pt x="24" y="128"/>
                  </a:lnTo>
                  <a:lnTo>
                    <a:pt x="15" y="121"/>
                  </a:lnTo>
                  <a:lnTo>
                    <a:pt x="8" y="113"/>
                  </a:lnTo>
                  <a:lnTo>
                    <a:pt x="5" y="104"/>
                  </a:lnTo>
                  <a:lnTo>
                    <a:pt x="1" y="95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1" y="66"/>
                  </a:lnTo>
                  <a:lnTo>
                    <a:pt x="5" y="58"/>
                  </a:lnTo>
                  <a:lnTo>
                    <a:pt x="8" y="49"/>
                  </a:lnTo>
                  <a:lnTo>
                    <a:pt x="16" y="42"/>
                  </a:lnTo>
                  <a:lnTo>
                    <a:pt x="25" y="36"/>
                  </a:lnTo>
                  <a:lnTo>
                    <a:pt x="33" y="32"/>
                  </a:lnTo>
                  <a:lnTo>
                    <a:pt x="43" y="28"/>
                  </a:lnTo>
                  <a:lnTo>
                    <a:pt x="55" y="25"/>
                  </a:lnTo>
                  <a:lnTo>
                    <a:pt x="65" y="23"/>
                  </a:lnTo>
                  <a:lnTo>
                    <a:pt x="76" y="23"/>
                  </a:lnTo>
                  <a:lnTo>
                    <a:pt x="87" y="25"/>
                  </a:lnTo>
                  <a:lnTo>
                    <a:pt x="97" y="27"/>
                  </a:lnTo>
                  <a:lnTo>
                    <a:pt x="108" y="29"/>
                  </a:lnTo>
                  <a:lnTo>
                    <a:pt x="120" y="34"/>
                  </a:lnTo>
                  <a:lnTo>
                    <a:pt x="146" y="41"/>
                  </a:lnTo>
                  <a:lnTo>
                    <a:pt x="151" y="29"/>
                  </a:lnTo>
                  <a:lnTo>
                    <a:pt x="159" y="20"/>
                  </a:lnTo>
                  <a:lnTo>
                    <a:pt x="168" y="13"/>
                  </a:lnTo>
                  <a:lnTo>
                    <a:pt x="178" y="7"/>
                  </a:lnTo>
                  <a:lnTo>
                    <a:pt x="189" y="3"/>
                  </a:lnTo>
                  <a:lnTo>
                    <a:pt x="200" y="1"/>
                  </a:lnTo>
                  <a:lnTo>
                    <a:pt x="212" y="0"/>
                  </a:lnTo>
                  <a:lnTo>
                    <a:pt x="222" y="1"/>
                  </a:lnTo>
                  <a:lnTo>
                    <a:pt x="232" y="2"/>
                  </a:lnTo>
                  <a:lnTo>
                    <a:pt x="242" y="3"/>
                  </a:lnTo>
                  <a:lnTo>
                    <a:pt x="258" y="7"/>
                  </a:lnTo>
                  <a:lnTo>
                    <a:pt x="275" y="9"/>
                  </a:lnTo>
                  <a:lnTo>
                    <a:pt x="294" y="13"/>
                  </a:lnTo>
                  <a:lnTo>
                    <a:pt x="311" y="14"/>
                  </a:lnTo>
                  <a:lnTo>
                    <a:pt x="330" y="17"/>
                  </a:lnTo>
                  <a:lnTo>
                    <a:pt x="348" y="19"/>
                  </a:lnTo>
                  <a:lnTo>
                    <a:pt x="364" y="21"/>
                  </a:lnTo>
                  <a:lnTo>
                    <a:pt x="377" y="21"/>
                  </a:lnTo>
                  <a:lnTo>
                    <a:pt x="388" y="23"/>
                  </a:lnTo>
                  <a:lnTo>
                    <a:pt x="393" y="25"/>
                  </a:lnTo>
                  <a:lnTo>
                    <a:pt x="403" y="27"/>
                  </a:lnTo>
                  <a:lnTo>
                    <a:pt x="414" y="29"/>
                  </a:lnTo>
                  <a:lnTo>
                    <a:pt x="423" y="33"/>
                  </a:lnTo>
                  <a:lnTo>
                    <a:pt x="433" y="38"/>
                  </a:lnTo>
                  <a:lnTo>
                    <a:pt x="443" y="44"/>
                  </a:lnTo>
                  <a:lnTo>
                    <a:pt x="453" y="48"/>
                  </a:lnTo>
                  <a:lnTo>
                    <a:pt x="464" y="54"/>
                  </a:lnTo>
                  <a:lnTo>
                    <a:pt x="473" y="60"/>
                  </a:lnTo>
                  <a:lnTo>
                    <a:pt x="484" y="67"/>
                  </a:lnTo>
                  <a:lnTo>
                    <a:pt x="493" y="73"/>
                  </a:lnTo>
                  <a:lnTo>
                    <a:pt x="521" y="91"/>
                  </a:lnTo>
                  <a:lnTo>
                    <a:pt x="548" y="110"/>
                  </a:lnTo>
                  <a:lnTo>
                    <a:pt x="575" y="129"/>
                  </a:lnTo>
                  <a:lnTo>
                    <a:pt x="603" y="147"/>
                  </a:lnTo>
                  <a:lnTo>
                    <a:pt x="629" y="166"/>
                  </a:lnTo>
                  <a:lnTo>
                    <a:pt x="656" y="186"/>
                  </a:lnTo>
                  <a:lnTo>
                    <a:pt x="682" y="207"/>
                  </a:lnTo>
                  <a:lnTo>
                    <a:pt x="706" y="228"/>
                  </a:lnTo>
                  <a:lnTo>
                    <a:pt x="730" y="251"/>
                  </a:lnTo>
                  <a:lnTo>
                    <a:pt x="753" y="276"/>
                  </a:lnTo>
                  <a:lnTo>
                    <a:pt x="757" y="255"/>
                  </a:lnTo>
                  <a:lnTo>
                    <a:pt x="759" y="238"/>
                  </a:lnTo>
                  <a:lnTo>
                    <a:pt x="757" y="218"/>
                  </a:lnTo>
                  <a:lnTo>
                    <a:pt x="755" y="201"/>
                  </a:lnTo>
                  <a:lnTo>
                    <a:pt x="753" y="183"/>
                  </a:lnTo>
                  <a:lnTo>
                    <a:pt x="750" y="164"/>
                  </a:lnTo>
                  <a:lnTo>
                    <a:pt x="749" y="145"/>
                  </a:lnTo>
                  <a:lnTo>
                    <a:pt x="749" y="127"/>
                  </a:lnTo>
                  <a:lnTo>
                    <a:pt x="750" y="109"/>
                  </a:lnTo>
                  <a:lnTo>
                    <a:pt x="756" y="91"/>
                  </a:lnTo>
                  <a:lnTo>
                    <a:pt x="760" y="83"/>
                  </a:lnTo>
                  <a:lnTo>
                    <a:pt x="762" y="74"/>
                  </a:lnTo>
                  <a:lnTo>
                    <a:pt x="766" y="67"/>
                  </a:lnTo>
                  <a:lnTo>
                    <a:pt x="769" y="59"/>
                  </a:lnTo>
                  <a:lnTo>
                    <a:pt x="774" y="52"/>
                  </a:lnTo>
                  <a:lnTo>
                    <a:pt x="779" y="44"/>
                  </a:lnTo>
                  <a:lnTo>
                    <a:pt x="784" y="36"/>
                  </a:lnTo>
                  <a:lnTo>
                    <a:pt x="788" y="29"/>
                  </a:lnTo>
                  <a:lnTo>
                    <a:pt x="795" y="23"/>
                  </a:lnTo>
                  <a:lnTo>
                    <a:pt x="801" y="17"/>
                  </a:lnTo>
                  <a:lnTo>
                    <a:pt x="807" y="14"/>
                  </a:lnTo>
                  <a:lnTo>
                    <a:pt x="811" y="10"/>
                  </a:lnTo>
                  <a:lnTo>
                    <a:pt x="816" y="8"/>
                  </a:lnTo>
                  <a:lnTo>
                    <a:pt x="818" y="7"/>
                  </a:lnTo>
                  <a:lnTo>
                    <a:pt x="822" y="5"/>
                  </a:lnTo>
                  <a:lnTo>
                    <a:pt x="825" y="5"/>
                  </a:lnTo>
                  <a:lnTo>
                    <a:pt x="830" y="7"/>
                  </a:lnTo>
                  <a:lnTo>
                    <a:pt x="834" y="7"/>
                  </a:lnTo>
                  <a:lnTo>
                    <a:pt x="838" y="8"/>
                  </a:lnTo>
                  <a:lnTo>
                    <a:pt x="845" y="9"/>
                  </a:lnTo>
                  <a:lnTo>
                    <a:pt x="850" y="14"/>
                  </a:lnTo>
                  <a:lnTo>
                    <a:pt x="855" y="17"/>
                  </a:lnTo>
                  <a:lnTo>
                    <a:pt x="859" y="25"/>
                  </a:lnTo>
                  <a:lnTo>
                    <a:pt x="862" y="33"/>
                  </a:lnTo>
                  <a:lnTo>
                    <a:pt x="863" y="41"/>
                  </a:lnTo>
                  <a:lnTo>
                    <a:pt x="864" y="52"/>
                  </a:lnTo>
                  <a:lnTo>
                    <a:pt x="867" y="60"/>
                  </a:lnTo>
                  <a:lnTo>
                    <a:pt x="868" y="71"/>
                  </a:lnTo>
                  <a:lnTo>
                    <a:pt x="869" y="79"/>
                  </a:lnTo>
                  <a:lnTo>
                    <a:pt x="873" y="86"/>
                  </a:lnTo>
                  <a:lnTo>
                    <a:pt x="880" y="114"/>
                  </a:lnTo>
                  <a:lnTo>
                    <a:pt x="885" y="141"/>
                  </a:lnTo>
                  <a:lnTo>
                    <a:pt x="888" y="167"/>
                  </a:lnTo>
                  <a:lnTo>
                    <a:pt x="888" y="193"/>
                  </a:lnTo>
                  <a:lnTo>
                    <a:pt x="891" y="218"/>
                  </a:lnTo>
                  <a:lnTo>
                    <a:pt x="892" y="245"/>
                  </a:lnTo>
                  <a:lnTo>
                    <a:pt x="895" y="268"/>
                  </a:lnTo>
                  <a:lnTo>
                    <a:pt x="900" y="292"/>
                  </a:lnTo>
                  <a:lnTo>
                    <a:pt x="911" y="316"/>
                  </a:lnTo>
                  <a:lnTo>
                    <a:pt x="923" y="339"/>
                  </a:lnTo>
                  <a:lnTo>
                    <a:pt x="927" y="345"/>
                  </a:lnTo>
                  <a:lnTo>
                    <a:pt x="931" y="349"/>
                  </a:lnTo>
                  <a:lnTo>
                    <a:pt x="936" y="356"/>
                  </a:lnTo>
                  <a:lnTo>
                    <a:pt x="941" y="365"/>
                  </a:lnTo>
                  <a:lnTo>
                    <a:pt x="945" y="372"/>
                  </a:lnTo>
                  <a:lnTo>
                    <a:pt x="950" y="380"/>
                  </a:lnTo>
                  <a:lnTo>
                    <a:pt x="954" y="387"/>
                  </a:lnTo>
                  <a:lnTo>
                    <a:pt x="958" y="396"/>
                  </a:lnTo>
                  <a:lnTo>
                    <a:pt x="962" y="402"/>
                  </a:lnTo>
                  <a:lnTo>
                    <a:pt x="966" y="406"/>
                  </a:lnTo>
                  <a:lnTo>
                    <a:pt x="981" y="441"/>
                  </a:lnTo>
                  <a:lnTo>
                    <a:pt x="992" y="474"/>
                  </a:lnTo>
                  <a:lnTo>
                    <a:pt x="1001" y="508"/>
                  </a:lnTo>
                  <a:lnTo>
                    <a:pt x="1007" y="542"/>
                  </a:lnTo>
                  <a:lnTo>
                    <a:pt x="1012" y="577"/>
                  </a:lnTo>
                  <a:lnTo>
                    <a:pt x="1018" y="611"/>
                  </a:lnTo>
                  <a:lnTo>
                    <a:pt x="1025" y="646"/>
                  </a:lnTo>
                  <a:lnTo>
                    <a:pt x="1035" y="679"/>
                  </a:lnTo>
                  <a:lnTo>
                    <a:pt x="1046" y="712"/>
                  </a:lnTo>
                  <a:lnTo>
                    <a:pt x="1063" y="746"/>
                  </a:lnTo>
                  <a:lnTo>
                    <a:pt x="1096" y="790"/>
                  </a:lnTo>
                  <a:lnTo>
                    <a:pt x="1136" y="828"/>
                  </a:lnTo>
                  <a:lnTo>
                    <a:pt x="1181" y="857"/>
                  </a:lnTo>
                  <a:lnTo>
                    <a:pt x="1232" y="882"/>
                  </a:lnTo>
                  <a:lnTo>
                    <a:pt x="1285" y="900"/>
                  </a:lnTo>
                  <a:lnTo>
                    <a:pt x="1344" y="916"/>
                  </a:lnTo>
                  <a:lnTo>
                    <a:pt x="1401" y="926"/>
                  </a:lnTo>
                  <a:lnTo>
                    <a:pt x="1459" y="935"/>
                  </a:lnTo>
                  <a:lnTo>
                    <a:pt x="1516" y="941"/>
                  </a:lnTo>
                  <a:lnTo>
                    <a:pt x="1572" y="946"/>
                  </a:lnTo>
                  <a:lnTo>
                    <a:pt x="1627" y="950"/>
                  </a:lnTo>
                  <a:lnTo>
                    <a:pt x="1680" y="956"/>
                  </a:lnTo>
                  <a:lnTo>
                    <a:pt x="1735" y="963"/>
                  </a:lnTo>
                  <a:lnTo>
                    <a:pt x="1789" y="971"/>
                  </a:lnTo>
                  <a:lnTo>
                    <a:pt x="1842" y="979"/>
                  </a:lnTo>
                  <a:lnTo>
                    <a:pt x="1896" y="986"/>
                  </a:lnTo>
                  <a:lnTo>
                    <a:pt x="1949" y="994"/>
                  </a:lnTo>
                  <a:lnTo>
                    <a:pt x="2004" y="1004"/>
                  </a:lnTo>
                  <a:lnTo>
                    <a:pt x="2057" y="1012"/>
                  </a:lnTo>
                  <a:lnTo>
                    <a:pt x="2113" y="1023"/>
                  </a:lnTo>
                  <a:lnTo>
                    <a:pt x="2154" y="1030"/>
                  </a:lnTo>
                  <a:lnTo>
                    <a:pt x="2194" y="1037"/>
                  </a:lnTo>
                  <a:lnTo>
                    <a:pt x="2235" y="1047"/>
                  </a:lnTo>
                  <a:lnTo>
                    <a:pt x="2273" y="1056"/>
                  </a:lnTo>
                  <a:lnTo>
                    <a:pt x="2312" y="1067"/>
                  </a:lnTo>
                  <a:lnTo>
                    <a:pt x="2349" y="1079"/>
                  </a:lnTo>
                  <a:lnTo>
                    <a:pt x="2387" y="1092"/>
                  </a:lnTo>
                  <a:lnTo>
                    <a:pt x="2424" y="1106"/>
                  </a:lnTo>
                  <a:lnTo>
                    <a:pt x="2459" y="1123"/>
                  </a:lnTo>
                  <a:lnTo>
                    <a:pt x="2495" y="114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509" name="Picture 389">
            <a:extLst>
              <a:ext uri="{FF2B5EF4-FFF2-40B4-BE49-F238E27FC236}">
                <a16:creationId xmlns:a16="http://schemas.microsoft.com/office/drawing/2014/main" id="{8CF61F7D-85ED-E561-D89A-0BA101D1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6388"/>
            <a:ext cx="8153400" cy="624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510" name="Text Box 390">
            <a:extLst>
              <a:ext uri="{FF2B5EF4-FFF2-40B4-BE49-F238E27FC236}">
                <a16:creationId xmlns:a16="http://schemas.microsoft.com/office/drawing/2014/main" id="{AEBB3441-51A2-4245-70C0-819FF05A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89500"/>
            <a:ext cx="80010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s-PR" altLang="en-US" sz="4500" b="1"/>
          </a:p>
        </p:txBody>
      </p:sp>
      <p:sp>
        <p:nvSpPr>
          <p:cNvPr id="389511" name="Text Box 391">
            <a:extLst>
              <a:ext uri="{FF2B5EF4-FFF2-40B4-BE49-F238E27FC236}">
                <a16:creationId xmlns:a16="http://schemas.microsoft.com/office/drawing/2014/main" id="{80CF22E1-6F66-0421-03D1-2B56089DC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407025"/>
            <a:ext cx="7620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0" b="1">
                <a:solidFill>
                  <a:srgbClr val="FFFF00"/>
                </a:solidFill>
                <a:latin typeface="Arial" panose="020B0604020202020204" pitchFamily="34" charset="0"/>
              </a:rPr>
              <a:t>Evaluación Primaria</a:t>
            </a:r>
          </a:p>
        </p:txBody>
      </p:sp>
    </p:spTree>
  </p:cSld>
  <p:clrMapOvr>
    <a:masterClrMapping/>
  </p:clrMapOvr>
  <p:transition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>
            <a:extLst>
              <a:ext uri="{FF2B5EF4-FFF2-40B4-BE49-F238E27FC236}">
                <a16:creationId xmlns:a16="http://schemas.microsoft.com/office/drawing/2014/main" id="{89CBFF04-DFE0-4C01-034D-B12F8049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171" name="Text Box 3">
            <a:extLst>
              <a:ext uri="{FF2B5EF4-FFF2-40B4-BE49-F238E27FC236}">
                <a16:creationId xmlns:a16="http://schemas.microsoft.com/office/drawing/2014/main" id="{C08B13DB-FD4E-4462-CA04-FABE920E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FFFF00"/>
                </a:solidFill>
              </a:rPr>
              <a:t>Emergencia  Médica</a:t>
            </a:r>
          </a:p>
        </p:txBody>
      </p:sp>
      <p:pic>
        <p:nvPicPr>
          <p:cNvPr id="391172" name="Picture 4">
            <a:extLst>
              <a:ext uri="{FF2B5EF4-FFF2-40B4-BE49-F238E27FC236}">
                <a16:creationId xmlns:a16="http://schemas.microsoft.com/office/drawing/2014/main" id="{5D28D4DD-AD79-BB9D-386B-6E579D58B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32766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1173" name="Picture 5">
            <a:extLst>
              <a:ext uri="{FF2B5EF4-FFF2-40B4-BE49-F238E27FC236}">
                <a16:creationId xmlns:a16="http://schemas.microsoft.com/office/drawing/2014/main" id="{6CE47DB3-655E-E28A-40A2-D8D990B7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4600"/>
            <a:ext cx="98583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1174" name="Picture 6">
            <a:extLst>
              <a:ext uri="{FF2B5EF4-FFF2-40B4-BE49-F238E27FC236}">
                <a16:creationId xmlns:a16="http://schemas.microsoft.com/office/drawing/2014/main" id="{9448D706-5A44-2B53-2B61-E97A0184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289050"/>
            <a:ext cx="990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1175" name="Text Box 7">
            <a:extLst>
              <a:ext uri="{FF2B5EF4-FFF2-40B4-BE49-F238E27FC236}">
                <a16:creationId xmlns:a16="http://schemas.microsoft.com/office/drawing/2014/main" id="{3025A6C3-0BD4-FEF1-4A90-94EA18F9F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103505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00FF00"/>
                </a:solidFill>
              </a:rPr>
              <a:t>Principios</a:t>
            </a:r>
          </a:p>
        </p:txBody>
      </p:sp>
      <p:sp>
        <p:nvSpPr>
          <p:cNvPr id="391176" name="Text Box 8">
            <a:extLst>
              <a:ext uri="{FF2B5EF4-FFF2-40B4-BE49-F238E27FC236}">
                <a16:creationId xmlns:a16="http://schemas.microsoft.com/office/drawing/2014/main" id="{9F48F9D7-8C79-952B-1879-E2C31AAD0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8288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ACCIÓN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 TOMAR:</a:t>
            </a:r>
          </a:p>
        </p:txBody>
      </p:sp>
      <p:sp>
        <p:nvSpPr>
          <p:cNvPr id="391177" name="Text Box 9">
            <a:extLst>
              <a:ext uri="{FF2B5EF4-FFF2-40B4-BE49-F238E27FC236}">
                <a16:creationId xmlns:a16="http://schemas.microsoft.com/office/drawing/2014/main" id="{705AEEF0-5583-5015-22A0-B9038FE77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766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PRINCIPIOS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DE ACCIÓN</a:t>
            </a:r>
          </a:p>
        </p:txBody>
      </p:sp>
      <p:sp>
        <p:nvSpPr>
          <p:cNvPr id="391178" name="Text Box 10">
            <a:extLst>
              <a:ext uri="{FF2B5EF4-FFF2-40B4-BE49-F238E27FC236}">
                <a16:creationId xmlns:a16="http://schemas.microsoft.com/office/drawing/2014/main" id="{98C959CA-8291-99A2-D093-53B12E3F9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00600"/>
            <a:ext cx="8001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PR" altLang="en-US" sz="4500" b="1"/>
              <a:t>Activar los Servicios de</a:t>
            </a:r>
          </a:p>
          <a:p>
            <a:pPr algn="ctr"/>
            <a:r>
              <a:rPr lang="es-PR" altLang="en-US" sz="4500" b="1"/>
              <a:t>Emergencias Médicas</a:t>
            </a:r>
            <a:endParaRPr lang="en-US" altLang="en-US" sz="4500" b="1"/>
          </a:p>
        </p:txBody>
      </p:sp>
      <p:grpSp>
        <p:nvGrpSpPr>
          <p:cNvPr id="391560" name="Group 392">
            <a:extLst>
              <a:ext uri="{FF2B5EF4-FFF2-40B4-BE49-F238E27FC236}">
                <a16:creationId xmlns:a16="http://schemas.microsoft.com/office/drawing/2014/main" id="{58CC2A59-C267-D3A6-8739-A3749FF920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55713" y="1143000"/>
            <a:ext cx="2838450" cy="1090613"/>
            <a:chOff x="791" y="720"/>
            <a:chExt cx="1788" cy="687"/>
          </a:xfrm>
        </p:grpSpPr>
        <p:sp>
          <p:nvSpPr>
            <p:cNvPr id="391559" name="AutoShape 391">
              <a:extLst>
                <a:ext uri="{FF2B5EF4-FFF2-40B4-BE49-F238E27FC236}">
                  <a16:creationId xmlns:a16="http://schemas.microsoft.com/office/drawing/2014/main" id="{567E6DA6-9415-1038-E75C-640F59F52A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1" y="720"/>
              <a:ext cx="1788" cy="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1" name="Freeform 393">
              <a:extLst>
                <a:ext uri="{FF2B5EF4-FFF2-40B4-BE49-F238E27FC236}">
                  <a16:creationId xmlns:a16="http://schemas.microsoft.com/office/drawing/2014/main" id="{EFCB6523-2F07-52E0-D35D-2FCF51126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" y="725"/>
              <a:ext cx="572" cy="676"/>
            </a:xfrm>
            <a:custGeom>
              <a:avLst/>
              <a:gdLst>
                <a:gd name="T0" fmla="*/ 679 w 1715"/>
                <a:gd name="T1" fmla="*/ 0 h 2030"/>
                <a:gd name="T2" fmla="*/ 1715 w 1715"/>
                <a:gd name="T3" fmla="*/ 1015 h 2030"/>
                <a:gd name="T4" fmla="*/ 679 w 1715"/>
                <a:gd name="T5" fmla="*/ 2030 h 2030"/>
                <a:gd name="T6" fmla="*/ 0 w 1715"/>
                <a:gd name="T7" fmla="*/ 2030 h 2030"/>
                <a:gd name="T8" fmla="*/ 1036 w 1715"/>
                <a:gd name="T9" fmla="*/ 1015 h 2030"/>
                <a:gd name="T10" fmla="*/ 0 w 1715"/>
                <a:gd name="T11" fmla="*/ 0 h 2030"/>
                <a:gd name="T12" fmla="*/ 679 w 1715"/>
                <a:gd name="T13" fmla="*/ 0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5" h="2030">
                  <a:moveTo>
                    <a:pt x="679" y="0"/>
                  </a:moveTo>
                  <a:lnTo>
                    <a:pt x="1715" y="1015"/>
                  </a:lnTo>
                  <a:lnTo>
                    <a:pt x="679" y="2030"/>
                  </a:lnTo>
                  <a:lnTo>
                    <a:pt x="0" y="2030"/>
                  </a:lnTo>
                  <a:lnTo>
                    <a:pt x="1036" y="1015"/>
                  </a:lnTo>
                  <a:lnTo>
                    <a:pt x="0" y="0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59E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2" name="Freeform 394">
              <a:extLst>
                <a:ext uri="{FF2B5EF4-FFF2-40B4-BE49-F238E27FC236}">
                  <a16:creationId xmlns:a16="http://schemas.microsoft.com/office/drawing/2014/main" id="{2668E73C-9057-D8FF-ED7E-FA3B7B353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725"/>
              <a:ext cx="572" cy="676"/>
            </a:xfrm>
            <a:custGeom>
              <a:avLst/>
              <a:gdLst>
                <a:gd name="T0" fmla="*/ 679 w 1715"/>
                <a:gd name="T1" fmla="*/ 0 h 2030"/>
                <a:gd name="T2" fmla="*/ 1715 w 1715"/>
                <a:gd name="T3" fmla="*/ 1015 h 2030"/>
                <a:gd name="T4" fmla="*/ 679 w 1715"/>
                <a:gd name="T5" fmla="*/ 2030 h 2030"/>
                <a:gd name="T6" fmla="*/ 0 w 1715"/>
                <a:gd name="T7" fmla="*/ 2030 h 2030"/>
                <a:gd name="T8" fmla="*/ 1036 w 1715"/>
                <a:gd name="T9" fmla="*/ 1015 h 2030"/>
                <a:gd name="T10" fmla="*/ 0 w 1715"/>
                <a:gd name="T11" fmla="*/ 0 h 2030"/>
                <a:gd name="T12" fmla="*/ 679 w 1715"/>
                <a:gd name="T13" fmla="*/ 0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5" h="2030">
                  <a:moveTo>
                    <a:pt x="679" y="0"/>
                  </a:moveTo>
                  <a:lnTo>
                    <a:pt x="1715" y="1015"/>
                  </a:lnTo>
                  <a:lnTo>
                    <a:pt x="679" y="2030"/>
                  </a:lnTo>
                  <a:lnTo>
                    <a:pt x="0" y="2030"/>
                  </a:lnTo>
                  <a:lnTo>
                    <a:pt x="1036" y="1015"/>
                  </a:lnTo>
                  <a:lnTo>
                    <a:pt x="0" y="0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7FE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3" name="Freeform 395">
              <a:extLst>
                <a:ext uri="{FF2B5EF4-FFF2-40B4-BE49-F238E27FC236}">
                  <a16:creationId xmlns:a16="http://schemas.microsoft.com/office/drawing/2014/main" id="{6E6B69AB-6B19-1F3A-BA53-19839FE83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" y="725"/>
              <a:ext cx="572" cy="676"/>
            </a:xfrm>
            <a:custGeom>
              <a:avLst/>
              <a:gdLst>
                <a:gd name="T0" fmla="*/ 679 w 1715"/>
                <a:gd name="T1" fmla="*/ 0 h 2030"/>
                <a:gd name="T2" fmla="*/ 1715 w 1715"/>
                <a:gd name="T3" fmla="*/ 1015 h 2030"/>
                <a:gd name="T4" fmla="*/ 679 w 1715"/>
                <a:gd name="T5" fmla="*/ 2030 h 2030"/>
                <a:gd name="T6" fmla="*/ 0 w 1715"/>
                <a:gd name="T7" fmla="*/ 2030 h 2030"/>
                <a:gd name="T8" fmla="*/ 1036 w 1715"/>
                <a:gd name="T9" fmla="*/ 1015 h 2030"/>
                <a:gd name="T10" fmla="*/ 0 w 1715"/>
                <a:gd name="T11" fmla="*/ 0 h 2030"/>
                <a:gd name="T12" fmla="*/ 679 w 1715"/>
                <a:gd name="T13" fmla="*/ 0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5" h="2030">
                  <a:moveTo>
                    <a:pt x="679" y="0"/>
                  </a:moveTo>
                  <a:lnTo>
                    <a:pt x="1715" y="1015"/>
                  </a:lnTo>
                  <a:lnTo>
                    <a:pt x="679" y="2030"/>
                  </a:lnTo>
                  <a:lnTo>
                    <a:pt x="0" y="2030"/>
                  </a:lnTo>
                  <a:lnTo>
                    <a:pt x="1036" y="1015"/>
                  </a:lnTo>
                  <a:lnTo>
                    <a:pt x="0" y="0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A5F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4" name="Freeform 396">
              <a:extLst>
                <a:ext uri="{FF2B5EF4-FFF2-40B4-BE49-F238E27FC236}">
                  <a16:creationId xmlns:a16="http://schemas.microsoft.com/office/drawing/2014/main" id="{C5F9CBCC-D42E-ADA6-1F06-1E7DC78AA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2" y="725"/>
              <a:ext cx="571" cy="676"/>
            </a:xfrm>
            <a:custGeom>
              <a:avLst/>
              <a:gdLst>
                <a:gd name="T0" fmla="*/ 679 w 1715"/>
                <a:gd name="T1" fmla="*/ 2030 h 2030"/>
                <a:gd name="T2" fmla="*/ 1715 w 1715"/>
                <a:gd name="T3" fmla="*/ 1015 h 2030"/>
                <a:gd name="T4" fmla="*/ 679 w 1715"/>
                <a:gd name="T5" fmla="*/ 0 h 2030"/>
                <a:gd name="T6" fmla="*/ 0 w 1715"/>
                <a:gd name="T7" fmla="*/ 0 h 2030"/>
                <a:gd name="T8" fmla="*/ 1036 w 1715"/>
                <a:gd name="T9" fmla="*/ 1015 h 2030"/>
                <a:gd name="T10" fmla="*/ 0 w 1715"/>
                <a:gd name="T11" fmla="*/ 2030 h 2030"/>
                <a:gd name="T12" fmla="*/ 679 w 1715"/>
                <a:gd name="T13" fmla="*/ 2030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5" h="2030">
                  <a:moveTo>
                    <a:pt x="679" y="2030"/>
                  </a:moveTo>
                  <a:lnTo>
                    <a:pt x="1715" y="1015"/>
                  </a:lnTo>
                  <a:lnTo>
                    <a:pt x="679" y="0"/>
                  </a:lnTo>
                  <a:lnTo>
                    <a:pt x="0" y="0"/>
                  </a:lnTo>
                  <a:lnTo>
                    <a:pt x="1036" y="1015"/>
                  </a:lnTo>
                  <a:lnTo>
                    <a:pt x="0" y="2030"/>
                  </a:lnTo>
                  <a:lnTo>
                    <a:pt x="679" y="2030"/>
                  </a:lnTo>
                  <a:close/>
                </a:path>
              </a:pathLst>
            </a:custGeom>
            <a:solidFill>
              <a:srgbClr val="32D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5" name="Freeform 397">
              <a:extLst>
                <a:ext uri="{FF2B5EF4-FFF2-40B4-BE49-F238E27FC236}">
                  <a16:creationId xmlns:a16="http://schemas.microsoft.com/office/drawing/2014/main" id="{5B83BC11-7827-5FEA-FA2A-39A42A00F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" y="725"/>
              <a:ext cx="572" cy="676"/>
            </a:xfrm>
            <a:custGeom>
              <a:avLst/>
              <a:gdLst>
                <a:gd name="T0" fmla="*/ 680 w 1716"/>
                <a:gd name="T1" fmla="*/ 2030 h 2030"/>
                <a:gd name="T2" fmla="*/ 1716 w 1716"/>
                <a:gd name="T3" fmla="*/ 1015 h 2030"/>
                <a:gd name="T4" fmla="*/ 680 w 1716"/>
                <a:gd name="T5" fmla="*/ 0 h 2030"/>
                <a:gd name="T6" fmla="*/ 0 w 1716"/>
                <a:gd name="T7" fmla="*/ 0 h 2030"/>
                <a:gd name="T8" fmla="*/ 1036 w 1716"/>
                <a:gd name="T9" fmla="*/ 1015 h 2030"/>
                <a:gd name="T10" fmla="*/ 0 w 1716"/>
                <a:gd name="T11" fmla="*/ 2030 h 2030"/>
                <a:gd name="T12" fmla="*/ 680 w 1716"/>
                <a:gd name="T13" fmla="*/ 2030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6" h="2030">
                  <a:moveTo>
                    <a:pt x="680" y="2030"/>
                  </a:moveTo>
                  <a:lnTo>
                    <a:pt x="1716" y="1015"/>
                  </a:lnTo>
                  <a:lnTo>
                    <a:pt x="680" y="0"/>
                  </a:lnTo>
                  <a:lnTo>
                    <a:pt x="0" y="0"/>
                  </a:lnTo>
                  <a:lnTo>
                    <a:pt x="1036" y="1015"/>
                  </a:lnTo>
                  <a:lnTo>
                    <a:pt x="0" y="2030"/>
                  </a:lnTo>
                  <a:lnTo>
                    <a:pt x="680" y="2030"/>
                  </a:lnTo>
                  <a:close/>
                </a:path>
              </a:pathLst>
            </a:custGeom>
            <a:solidFill>
              <a:srgbClr val="C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6" name="Freeform 398">
              <a:extLst>
                <a:ext uri="{FF2B5EF4-FFF2-40B4-BE49-F238E27FC236}">
                  <a16:creationId xmlns:a16="http://schemas.microsoft.com/office/drawing/2014/main" id="{5AA01232-D169-00AE-60AB-5CAD2443C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" y="813"/>
              <a:ext cx="535" cy="521"/>
            </a:xfrm>
            <a:custGeom>
              <a:avLst/>
              <a:gdLst>
                <a:gd name="T0" fmla="*/ 1048 w 1604"/>
                <a:gd name="T1" fmla="*/ 567 h 1561"/>
                <a:gd name="T2" fmla="*/ 1054 w 1604"/>
                <a:gd name="T3" fmla="*/ 558 h 1561"/>
                <a:gd name="T4" fmla="*/ 1056 w 1604"/>
                <a:gd name="T5" fmla="*/ 553 h 1561"/>
                <a:gd name="T6" fmla="*/ 1069 w 1604"/>
                <a:gd name="T7" fmla="*/ 517 h 1561"/>
                <a:gd name="T8" fmla="*/ 1079 w 1604"/>
                <a:gd name="T9" fmla="*/ 446 h 1561"/>
                <a:gd name="T10" fmla="*/ 1055 w 1604"/>
                <a:gd name="T11" fmla="*/ 405 h 1561"/>
                <a:gd name="T12" fmla="*/ 1000 w 1604"/>
                <a:gd name="T13" fmla="*/ 391 h 1561"/>
                <a:gd name="T14" fmla="*/ 927 w 1604"/>
                <a:gd name="T15" fmla="*/ 407 h 1561"/>
                <a:gd name="T16" fmla="*/ 860 w 1604"/>
                <a:gd name="T17" fmla="*/ 454 h 1561"/>
                <a:gd name="T18" fmla="*/ 805 w 1604"/>
                <a:gd name="T19" fmla="*/ 531 h 1561"/>
                <a:gd name="T20" fmla="*/ 769 w 1604"/>
                <a:gd name="T21" fmla="*/ 624 h 1561"/>
                <a:gd name="T22" fmla="*/ 771 w 1604"/>
                <a:gd name="T23" fmla="*/ 688 h 1561"/>
                <a:gd name="T24" fmla="*/ 812 w 1604"/>
                <a:gd name="T25" fmla="*/ 722 h 1561"/>
                <a:gd name="T26" fmla="*/ 880 w 1604"/>
                <a:gd name="T27" fmla="*/ 725 h 1561"/>
                <a:gd name="T28" fmla="*/ 938 w 1604"/>
                <a:gd name="T29" fmla="*/ 705 h 1561"/>
                <a:gd name="T30" fmla="*/ 995 w 1604"/>
                <a:gd name="T31" fmla="*/ 656 h 1561"/>
                <a:gd name="T32" fmla="*/ 1047 w 1604"/>
                <a:gd name="T33" fmla="*/ 572 h 1561"/>
                <a:gd name="T34" fmla="*/ 1520 w 1604"/>
                <a:gd name="T35" fmla="*/ 599 h 1561"/>
                <a:gd name="T36" fmla="*/ 1507 w 1604"/>
                <a:gd name="T37" fmla="*/ 633 h 1561"/>
                <a:gd name="T38" fmla="*/ 1493 w 1604"/>
                <a:gd name="T39" fmla="*/ 668 h 1561"/>
                <a:gd name="T40" fmla="*/ 1416 w 1604"/>
                <a:gd name="T41" fmla="*/ 841 h 1561"/>
                <a:gd name="T42" fmla="*/ 1187 w 1604"/>
                <a:gd name="T43" fmla="*/ 1220 h 1561"/>
                <a:gd name="T44" fmla="*/ 893 w 1604"/>
                <a:gd name="T45" fmla="*/ 1470 h 1561"/>
                <a:gd name="T46" fmla="*/ 500 w 1604"/>
                <a:gd name="T47" fmla="*/ 1561 h 1561"/>
                <a:gd name="T48" fmla="*/ 321 w 1604"/>
                <a:gd name="T49" fmla="*/ 1552 h 1561"/>
                <a:gd name="T50" fmla="*/ 168 w 1604"/>
                <a:gd name="T51" fmla="*/ 1528 h 1561"/>
                <a:gd name="T52" fmla="*/ 38 w 1604"/>
                <a:gd name="T53" fmla="*/ 1492 h 1561"/>
                <a:gd name="T54" fmla="*/ 159 w 1604"/>
                <a:gd name="T55" fmla="*/ 1155 h 1561"/>
                <a:gd name="T56" fmla="*/ 238 w 1604"/>
                <a:gd name="T57" fmla="*/ 1183 h 1561"/>
                <a:gd name="T58" fmla="*/ 345 w 1604"/>
                <a:gd name="T59" fmla="*/ 1205 h 1561"/>
                <a:gd name="T60" fmla="*/ 469 w 1604"/>
                <a:gd name="T61" fmla="*/ 1213 h 1561"/>
                <a:gd name="T62" fmla="*/ 636 w 1604"/>
                <a:gd name="T63" fmla="*/ 1188 h 1561"/>
                <a:gd name="T64" fmla="*/ 767 w 1604"/>
                <a:gd name="T65" fmla="*/ 1107 h 1561"/>
                <a:gd name="T66" fmla="*/ 866 w 1604"/>
                <a:gd name="T67" fmla="*/ 971 h 1561"/>
                <a:gd name="T68" fmla="*/ 900 w 1604"/>
                <a:gd name="T69" fmla="*/ 899 h 1561"/>
                <a:gd name="T70" fmla="*/ 907 w 1604"/>
                <a:gd name="T71" fmla="*/ 878 h 1561"/>
                <a:gd name="T72" fmla="*/ 914 w 1604"/>
                <a:gd name="T73" fmla="*/ 859 h 1561"/>
                <a:gd name="T74" fmla="*/ 893 w 1604"/>
                <a:gd name="T75" fmla="*/ 877 h 1561"/>
                <a:gd name="T76" fmla="*/ 793 w 1604"/>
                <a:gd name="T77" fmla="*/ 957 h 1561"/>
                <a:gd name="T78" fmla="*/ 684 w 1604"/>
                <a:gd name="T79" fmla="*/ 1006 h 1561"/>
                <a:gd name="T80" fmla="*/ 582 w 1604"/>
                <a:gd name="T81" fmla="*/ 1021 h 1561"/>
                <a:gd name="T82" fmla="*/ 423 w 1604"/>
                <a:gd name="T83" fmla="*/ 1010 h 1561"/>
                <a:gd name="T84" fmla="*/ 282 w 1604"/>
                <a:gd name="T85" fmla="*/ 925 h 1561"/>
                <a:gd name="T86" fmla="*/ 268 w 1604"/>
                <a:gd name="T87" fmla="*/ 691 h 1561"/>
                <a:gd name="T88" fmla="*/ 428 w 1604"/>
                <a:gd name="T89" fmla="*/ 338 h 1561"/>
                <a:gd name="T90" fmla="*/ 643 w 1604"/>
                <a:gd name="T91" fmla="*/ 117 h 1561"/>
                <a:gd name="T92" fmla="*/ 932 w 1604"/>
                <a:gd name="T93" fmla="*/ 16 h 1561"/>
                <a:gd name="T94" fmla="*/ 1300 w 1604"/>
                <a:gd name="T95" fmla="*/ 5 h 1561"/>
                <a:gd name="T96" fmla="*/ 1534 w 1604"/>
                <a:gd name="T97" fmla="*/ 85 h 1561"/>
                <a:gd name="T98" fmla="*/ 1604 w 1604"/>
                <a:gd name="T99" fmla="*/ 272 h 1561"/>
                <a:gd name="T100" fmla="*/ 1529 w 1604"/>
                <a:gd name="T101" fmla="*/ 580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4" h="1561">
                  <a:moveTo>
                    <a:pt x="1046" y="575"/>
                  </a:moveTo>
                  <a:lnTo>
                    <a:pt x="1047" y="570"/>
                  </a:lnTo>
                  <a:lnTo>
                    <a:pt x="1048" y="567"/>
                  </a:lnTo>
                  <a:lnTo>
                    <a:pt x="1051" y="563"/>
                  </a:lnTo>
                  <a:lnTo>
                    <a:pt x="1052" y="561"/>
                  </a:lnTo>
                  <a:lnTo>
                    <a:pt x="1054" y="558"/>
                  </a:lnTo>
                  <a:lnTo>
                    <a:pt x="1055" y="556"/>
                  </a:lnTo>
                  <a:lnTo>
                    <a:pt x="1055" y="554"/>
                  </a:lnTo>
                  <a:lnTo>
                    <a:pt x="1056" y="553"/>
                  </a:lnTo>
                  <a:lnTo>
                    <a:pt x="1057" y="551"/>
                  </a:lnTo>
                  <a:lnTo>
                    <a:pt x="1059" y="548"/>
                  </a:lnTo>
                  <a:lnTo>
                    <a:pt x="1069" y="517"/>
                  </a:lnTo>
                  <a:lnTo>
                    <a:pt x="1077" y="490"/>
                  </a:lnTo>
                  <a:lnTo>
                    <a:pt x="1081" y="467"/>
                  </a:lnTo>
                  <a:lnTo>
                    <a:pt x="1079" y="446"/>
                  </a:lnTo>
                  <a:lnTo>
                    <a:pt x="1074" y="428"/>
                  </a:lnTo>
                  <a:lnTo>
                    <a:pt x="1066" y="416"/>
                  </a:lnTo>
                  <a:lnTo>
                    <a:pt x="1055" y="405"/>
                  </a:lnTo>
                  <a:lnTo>
                    <a:pt x="1039" y="398"/>
                  </a:lnTo>
                  <a:lnTo>
                    <a:pt x="1020" y="394"/>
                  </a:lnTo>
                  <a:lnTo>
                    <a:pt x="1000" y="391"/>
                  </a:lnTo>
                  <a:lnTo>
                    <a:pt x="974" y="394"/>
                  </a:lnTo>
                  <a:lnTo>
                    <a:pt x="950" y="399"/>
                  </a:lnTo>
                  <a:lnTo>
                    <a:pt x="927" y="407"/>
                  </a:lnTo>
                  <a:lnTo>
                    <a:pt x="903" y="419"/>
                  </a:lnTo>
                  <a:lnTo>
                    <a:pt x="880" y="434"/>
                  </a:lnTo>
                  <a:lnTo>
                    <a:pt x="860" y="454"/>
                  </a:lnTo>
                  <a:lnTo>
                    <a:pt x="839" y="475"/>
                  </a:lnTo>
                  <a:lnTo>
                    <a:pt x="821" y="502"/>
                  </a:lnTo>
                  <a:lnTo>
                    <a:pt x="805" y="531"/>
                  </a:lnTo>
                  <a:lnTo>
                    <a:pt x="789" y="563"/>
                  </a:lnTo>
                  <a:lnTo>
                    <a:pt x="776" y="596"/>
                  </a:lnTo>
                  <a:lnTo>
                    <a:pt x="769" y="624"/>
                  </a:lnTo>
                  <a:lnTo>
                    <a:pt x="766" y="650"/>
                  </a:lnTo>
                  <a:lnTo>
                    <a:pt x="766" y="670"/>
                  </a:lnTo>
                  <a:lnTo>
                    <a:pt x="771" y="688"/>
                  </a:lnTo>
                  <a:lnTo>
                    <a:pt x="781" y="702"/>
                  </a:lnTo>
                  <a:lnTo>
                    <a:pt x="794" y="714"/>
                  </a:lnTo>
                  <a:lnTo>
                    <a:pt x="812" y="722"/>
                  </a:lnTo>
                  <a:lnTo>
                    <a:pt x="834" y="725"/>
                  </a:lnTo>
                  <a:lnTo>
                    <a:pt x="860" y="727"/>
                  </a:lnTo>
                  <a:lnTo>
                    <a:pt x="880" y="725"/>
                  </a:lnTo>
                  <a:lnTo>
                    <a:pt x="898" y="723"/>
                  </a:lnTo>
                  <a:lnTo>
                    <a:pt x="919" y="715"/>
                  </a:lnTo>
                  <a:lnTo>
                    <a:pt x="938" y="705"/>
                  </a:lnTo>
                  <a:lnTo>
                    <a:pt x="957" y="692"/>
                  </a:lnTo>
                  <a:lnTo>
                    <a:pt x="977" y="677"/>
                  </a:lnTo>
                  <a:lnTo>
                    <a:pt x="995" y="656"/>
                  </a:lnTo>
                  <a:lnTo>
                    <a:pt x="1014" y="632"/>
                  </a:lnTo>
                  <a:lnTo>
                    <a:pt x="1031" y="603"/>
                  </a:lnTo>
                  <a:lnTo>
                    <a:pt x="1047" y="572"/>
                  </a:lnTo>
                  <a:lnTo>
                    <a:pt x="1529" y="576"/>
                  </a:lnTo>
                  <a:lnTo>
                    <a:pt x="1525" y="589"/>
                  </a:lnTo>
                  <a:lnTo>
                    <a:pt x="1520" y="599"/>
                  </a:lnTo>
                  <a:lnTo>
                    <a:pt x="1516" y="610"/>
                  </a:lnTo>
                  <a:lnTo>
                    <a:pt x="1512" y="623"/>
                  </a:lnTo>
                  <a:lnTo>
                    <a:pt x="1507" y="633"/>
                  </a:lnTo>
                  <a:lnTo>
                    <a:pt x="1503" y="643"/>
                  </a:lnTo>
                  <a:lnTo>
                    <a:pt x="1499" y="656"/>
                  </a:lnTo>
                  <a:lnTo>
                    <a:pt x="1493" y="668"/>
                  </a:lnTo>
                  <a:lnTo>
                    <a:pt x="1489" y="679"/>
                  </a:lnTo>
                  <a:lnTo>
                    <a:pt x="1484" y="691"/>
                  </a:lnTo>
                  <a:lnTo>
                    <a:pt x="1416" y="841"/>
                  </a:lnTo>
                  <a:lnTo>
                    <a:pt x="1345" y="980"/>
                  </a:lnTo>
                  <a:lnTo>
                    <a:pt x="1269" y="1107"/>
                  </a:lnTo>
                  <a:lnTo>
                    <a:pt x="1187" y="1220"/>
                  </a:lnTo>
                  <a:lnTo>
                    <a:pt x="1099" y="1319"/>
                  </a:lnTo>
                  <a:lnTo>
                    <a:pt x="1001" y="1403"/>
                  </a:lnTo>
                  <a:lnTo>
                    <a:pt x="893" y="1470"/>
                  </a:lnTo>
                  <a:lnTo>
                    <a:pt x="775" y="1519"/>
                  </a:lnTo>
                  <a:lnTo>
                    <a:pt x="644" y="1551"/>
                  </a:lnTo>
                  <a:lnTo>
                    <a:pt x="500" y="1561"/>
                  </a:lnTo>
                  <a:lnTo>
                    <a:pt x="436" y="1560"/>
                  </a:lnTo>
                  <a:lnTo>
                    <a:pt x="377" y="1557"/>
                  </a:lnTo>
                  <a:lnTo>
                    <a:pt x="321" y="1552"/>
                  </a:lnTo>
                  <a:lnTo>
                    <a:pt x="267" y="1546"/>
                  </a:lnTo>
                  <a:lnTo>
                    <a:pt x="217" y="1538"/>
                  </a:lnTo>
                  <a:lnTo>
                    <a:pt x="168" y="1528"/>
                  </a:lnTo>
                  <a:lnTo>
                    <a:pt x="123" y="1517"/>
                  </a:lnTo>
                  <a:lnTo>
                    <a:pt x="79" y="1505"/>
                  </a:lnTo>
                  <a:lnTo>
                    <a:pt x="38" y="1492"/>
                  </a:lnTo>
                  <a:lnTo>
                    <a:pt x="0" y="1479"/>
                  </a:lnTo>
                  <a:lnTo>
                    <a:pt x="138" y="1143"/>
                  </a:lnTo>
                  <a:lnTo>
                    <a:pt x="159" y="1155"/>
                  </a:lnTo>
                  <a:lnTo>
                    <a:pt x="181" y="1165"/>
                  </a:lnTo>
                  <a:lnTo>
                    <a:pt x="208" y="1174"/>
                  </a:lnTo>
                  <a:lnTo>
                    <a:pt x="238" y="1183"/>
                  </a:lnTo>
                  <a:lnTo>
                    <a:pt x="272" y="1192"/>
                  </a:lnTo>
                  <a:lnTo>
                    <a:pt x="308" y="1199"/>
                  </a:lnTo>
                  <a:lnTo>
                    <a:pt x="345" y="1205"/>
                  </a:lnTo>
                  <a:lnTo>
                    <a:pt x="385" y="1209"/>
                  </a:lnTo>
                  <a:lnTo>
                    <a:pt x="427" y="1213"/>
                  </a:lnTo>
                  <a:lnTo>
                    <a:pt x="469" y="1213"/>
                  </a:lnTo>
                  <a:lnTo>
                    <a:pt x="529" y="1210"/>
                  </a:lnTo>
                  <a:lnTo>
                    <a:pt x="585" y="1201"/>
                  </a:lnTo>
                  <a:lnTo>
                    <a:pt x="636" y="1188"/>
                  </a:lnTo>
                  <a:lnTo>
                    <a:pt x="684" y="1168"/>
                  </a:lnTo>
                  <a:lnTo>
                    <a:pt x="728" y="1141"/>
                  </a:lnTo>
                  <a:lnTo>
                    <a:pt x="767" y="1107"/>
                  </a:lnTo>
                  <a:lnTo>
                    <a:pt x="803" y="1067"/>
                  </a:lnTo>
                  <a:lnTo>
                    <a:pt x="837" y="1022"/>
                  </a:lnTo>
                  <a:lnTo>
                    <a:pt x="866" y="971"/>
                  </a:lnTo>
                  <a:lnTo>
                    <a:pt x="894" y="911"/>
                  </a:lnTo>
                  <a:lnTo>
                    <a:pt x="897" y="905"/>
                  </a:lnTo>
                  <a:lnTo>
                    <a:pt x="900" y="899"/>
                  </a:lnTo>
                  <a:lnTo>
                    <a:pt x="902" y="893"/>
                  </a:lnTo>
                  <a:lnTo>
                    <a:pt x="905" y="886"/>
                  </a:lnTo>
                  <a:lnTo>
                    <a:pt x="907" y="878"/>
                  </a:lnTo>
                  <a:lnTo>
                    <a:pt x="909" y="872"/>
                  </a:lnTo>
                  <a:lnTo>
                    <a:pt x="911" y="866"/>
                  </a:lnTo>
                  <a:lnTo>
                    <a:pt x="914" y="859"/>
                  </a:lnTo>
                  <a:lnTo>
                    <a:pt x="916" y="851"/>
                  </a:lnTo>
                  <a:lnTo>
                    <a:pt x="920" y="844"/>
                  </a:lnTo>
                  <a:lnTo>
                    <a:pt x="893" y="877"/>
                  </a:lnTo>
                  <a:lnTo>
                    <a:pt x="861" y="907"/>
                  </a:lnTo>
                  <a:lnTo>
                    <a:pt x="829" y="934"/>
                  </a:lnTo>
                  <a:lnTo>
                    <a:pt x="793" y="957"/>
                  </a:lnTo>
                  <a:lnTo>
                    <a:pt x="757" y="976"/>
                  </a:lnTo>
                  <a:lnTo>
                    <a:pt x="720" y="993"/>
                  </a:lnTo>
                  <a:lnTo>
                    <a:pt x="684" y="1006"/>
                  </a:lnTo>
                  <a:lnTo>
                    <a:pt x="648" y="1015"/>
                  </a:lnTo>
                  <a:lnTo>
                    <a:pt x="615" y="1020"/>
                  </a:lnTo>
                  <a:lnTo>
                    <a:pt x="582" y="1021"/>
                  </a:lnTo>
                  <a:lnTo>
                    <a:pt x="535" y="1021"/>
                  </a:lnTo>
                  <a:lnTo>
                    <a:pt x="480" y="1019"/>
                  </a:lnTo>
                  <a:lnTo>
                    <a:pt x="423" y="1010"/>
                  </a:lnTo>
                  <a:lnTo>
                    <a:pt x="368" y="993"/>
                  </a:lnTo>
                  <a:lnTo>
                    <a:pt x="319" y="966"/>
                  </a:lnTo>
                  <a:lnTo>
                    <a:pt x="282" y="925"/>
                  </a:lnTo>
                  <a:lnTo>
                    <a:pt x="258" y="866"/>
                  </a:lnTo>
                  <a:lnTo>
                    <a:pt x="252" y="790"/>
                  </a:lnTo>
                  <a:lnTo>
                    <a:pt x="268" y="691"/>
                  </a:lnTo>
                  <a:lnTo>
                    <a:pt x="310" y="569"/>
                  </a:lnTo>
                  <a:lnTo>
                    <a:pt x="368" y="444"/>
                  </a:lnTo>
                  <a:lnTo>
                    <a:pt x="428" y="338"/>
                  </a:lnTo>
                  <a:lnTo>
                    <a:pt x="493" y="248"/>
                  </a:lnTo>
                  <a:lnTo>
                    <a:pt x="563" y="175"/>
                  </a:lnTo>
                  <a:lnTo>
                    <a:pt x="643" y="117"/>
                  </a:lnTo>
                  <a:lnTo>
                    <a:pt x="729" y="71"/>
                  </a:lnTo>
                  <a:lnTo>
                    <a:pt x="825" y="39"/>
                  </a:lnTo>
                  <a:lnTo>
                    <a:pt x="932" y="16"/>
                  </a:lnTo>
                  <a:lnTo>
                    <a:pt x="1050" y="4"/>
                  </a:lnTo>
                  <a:lnTo>
                    <a:pt x="1182" y="0"/>
                  </a:lnTo>
                  <a:lnTo>
                    <a:pt x="1300" y="5"/>
                  </a:lnTo>
                  <a:lnTo>
                    <a:pt x="1398" y="21"/>
                  </a:lnTo>
                  <a:lnTo>
                    <a:pt x="1475" y="48"/>
                  </a:lnTo>
                  <a:lnTo>
                    <a:pt x="1534" y="85"/>
                  </a:lnTo>
                  <a:lnTo>
                    <a:pt x="1574" y="134"/>
                  </a:lnTo>
                  <a:lnTo>
                    <a:pt x="1598" y="197"/>
                  </a:lnTo>
                  <a:lnTo>
                    <a:pt x="1604" y="272"/>
                  </a:lnTo>
                  <a:lnTo>
                    <a:pt x="1594" y="360"/>
                  </a:lnTo>
                  <a:lnTo>
                    <a:pt x="1568" y="462"/>
                  </a:lnTo>
                  <a:lnTo>
                    <a:pt x="1529" y="580"/>
                  </a:lnTo>
                  <a:lnTo>
                    <a:pt x="1046" y="575"/>
                  </a:lnTo>
                  <a:close/>
                </a:path>
              </a:pathLst>
            </a:custGeom>
            <a:solidFill>
              <a:srgbClr val="F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7" name="Freeform 399">
              <a:extLst>
                <a:ext uri="{FF2B5EF4-FFF2-40B4-BE49-F238E27FC236}">
                  <a16:creationId xmlns:a16="http://schemas.microsoft.com/office/drawing/2014/main" id="{16DB65BE-8403-380B-CB2F-C5EE33AFA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830"/>
              <a:ext cx="398" cy="491"/>
            </a:xfrm>
            <a:custGeom>
              <a:avLst/>
              <a:gdLst>
                <a:gd name="T0" fmla="*/ 0 w 1194"/>
                <a:gd name="T1" fmla="*/ 1474 h 1474"/>
                <a:gd name="T2" fmla="*/ 425 w 1194"/>
                <a:gd name="T3" fmla="*/ 517 h 1474"/>
                <a:gd name="T4" fmla="*/ 410 w 1194"/>
                <a:gd name="T5" fmla="*/ 524 h 1474"/>
                <a:gd name="T6" fmla="*/ 396 w 1194"/>
                <a:gd name="T7" fmla="*/ 531 h 1474"/>
                <a:gd name="T8" fmla="*/ 382 w 1194"/>
                <a:gd name="T9" fmla="*/ 539 h 1474"/>
                <a:gd name="T10" fmla="*/ 367 w 1194"/>
                <a:gd name="T11" fmla="*/ 547 h 1474"/>
                <a:gd name="T12" fmla="*/ 348 w 1194"/>
                <a:gd name="T13" fmla="*/ 557 h 1474"/>
                <a:gd name="T14" fmla="*/ 326 w 1194"/>
                <a:gd name="T15" fmla="*/ 569 h 1474"/>
                <a:gd name="T16" fmla="*/ 298 w 1194"/>
                <a:gd name="T17" fmla="*/ 582 h 1474"/>
                <a:gd name="T18" fmla="*/ 265 w 1194"/>
                <a:gd name="T19" fmla="*/ 598 h 1474"/>
                <a:gd name="T20" fmla="*/ 224 w 1194"/>
                <a:gd name="T21" fmla="*/ 618 h 1474"/>
                <a:gd name="T22" fmla="*/ 174 w 1194"/>
                <a:gd name="T23" fmla="*/ 639 h 1474"/>
                <a:gd name="T24" fmla="*/ 127 w 1194"/>
                <a:gd name="T25" fmla="*/ 661 h 1474"/>
                <a:gd name="T26" fmla="*/ 319 w 1194"/>
                <a:gd name="T27" fmla="*/ 225 h 1474"/>
                <a:gd name="T28" fmla="*/ 367 w 1194"/>
                <a:gd name="T29" fmla="*/ 198 h 1474"/>
                <a:gd name="T30" fmla="*/ 408 w 1194"/>
                <a:gd name="T31" fmla="*/ 174 h 1474"/>
                <a:gd name="T32" fmla="*/ 446 w 1194"/>
                <a:gd name="T33" fmla="*/ 155 h 1474"/>
                <a:gd name="T34" fmla="*/ 479 w 1194"/>
                <a:gd name="T35" fmla="*/ 135 h 1474"/>
                <a:gd name="T36" fmla="*/ 510 w 1194"/>
                <a:gd name="T37" fmla="*/ 117 h 1474"/>
                <a:gd name="T38" fmla="*/ 538 w 1194"/>
                <a:gd name="T39" fmla="*/ 99 h 1474"/>
                <a:gd name="T40" fmla="*/ 570 w 1194"/>
                <a:gd name="T41" fmla="*/ 79 h 1474"/>
                <a:gd name="T42" fmla="*/ 604 w 1194"/>
                <a:gd name="T43" fmla="*/ 57 h 1474"/>
                <a:gd name="T44" fmla="*/ 641 w 1194"/>
                <a:gd name="T45" fmla="*/ 31 h 1474"/>
                <a:gd name="T46" fmla="*/ 686 w 1194"/>
                <a:gd name="T47" fmla="*/ 0 h 1474"/>
                <a:gd name="T48" fmla="*/ 1194 w 1194"/>
                <a:gd name="T49" fmla="*/ 0 h 1474"/>
                <a:gd name="T50" fmla="*/ 532 w 1194"/>
                <a:gd name="T51" fmla="*/ 1474 h 1474"/>
                <a:gd name="T52" fmla="*/ 0 w 1194"/>
                <a:gd name="T53" fmla="*/ 1474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4" h="1474">
                  <a:moveTo>
                    <a:pt x="0" y="1474"/>
                  </a:moveTo>
                  <a:lnTo>
                    <a:pt x="425" y="517"/>
                  </a:lnTo>
                  <a:lnTo>
                    <a:pt x="410" y="524"/>
                  </a:lnTo>
                  <a:lnTo>
                    <a:pt x="396" y="531"/>
                  </a:lnTo>
                  <a:lnTo>
                    <a:pt x="382" y="539"/>
                  </a:lnTo>
                  <a:lnTo>
                    <a:pt x="367" y="547"/>
                  </a:lnTo>
                  <a:lnTo>
                    <a:pt x="348" y="557"/>
                  </a:lnTo>
                  <a:lnTo>
                    <a:pt x="326" y="569"/>
                  </a:lnTo>
                  <a:lnTo>
                    <a:pt x="298" y="582"/>
                  </a:lnTo>
                  <a:lnTo>
                    <a:pt x="265" y="598"/>
                  </a:lnTo>
                  <a:lnTo>
                    <a:pt x="224" y="618"/>
                  </a:lnTo>
                  <a:lnTo>
                    <a:pt x="174" y="639"/>
                  </a:lnTo>
                  <a:lnTo>
                    <a:pt x="127" y="661"/>
                  </a:lnTo>
                  <a:lnTo>
                    <a:pt x="319" y="225"/>
                  </a:lnTo>
                  <a:lnTo>
                    <a:pt x="367" y="198"/>
                  </a:lnTo>
                  <a:lnTo>
                    <a:pt x="408" y="174"/>
                  </a:lnTo>
                  <a:lnTo>
                    <a:pt x="446" y="155"/>
                  </a:lnTo>
                  <a:lnTo>
                    <a:pt x="479" y="135"/>
                  </a:lnTo>
                  <a:lnTo>
                    <a:pt x="510" y="117"/>
                  </a:lnTo>
                  <a:lnTo>
                    <a:pt x="538" y="99"/>
                  </a:lnTo>
                  <a:lnTo>
                    <a:pt x="570" y="79"/>
                  </a:lnTo>
                  <a:lnTo>
                    <a:pt x="604" y="57"/>
                  </a:lnTo>
                  <a:lnTo>
                    <a:pt x="641" y="31"/>
                  </a:lnTo>
                  <a:lnTo>
                    <a:pt x="686" y="0"/>
                  </a:lnTo>
                  <a:lnTo>
                    <a:pt x="1194" y="0"/>
                  </a:lnTo>
                  <a:lnTo>
                    <a:pt x="532" y="1474"/>
                  </a:lnTo>
                  <a:lnTo>
                    <a:pt x="0" y="1474"/>
                  </a:lnTo>
                  <a:close/>
                </a:path>
              </a:pathLst>
            </a:custGeom>
            <a:solidFill>
              <a:srgbClr val="F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8" name="Freeform 400">
              <a:extLst>
                <a:ext uri="{FF2B5EF4-FFF2-40B4-BE49-F238E27FC236}">
                  <a16:creationId xmlns:a16="http://schemas.microsoft.com/office/drawing/2014/main" id="{DD64DE59-D37A-3EF1-8227-3158F3D0E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830"/>
              <a:ext cx="398" cy="491"/>
            </a:xfrm>
            <a:custGeom>
              <a:avLst/>
              <a:gdLst>
                <a:gd name="T0" fmla="*/ 0 w 1194"/>
                <a:gd name="T1" fmla="*/ 1474 h 1474"/>
                <a:gd name="T2" fmla="*/ 425 w 1194"/>
                <a:gd name="T3" fmla="*/ 517 h 1474"/>
                <a:gd name="T4" fmla="*/ 410 w 1194"/>
                <a:gd name="T5" fmla="*/ 524 h 1474"/>
                <a:gd name="T6" fmla="*/ 396 w 1194"/>
                <a:gd name="T7" fmla="*/ 531 h 1474"/>
                <a:gd name="T8" fmla="*/ 382 w 1194"/>
                <a:gd name="T9" fmla="*/ 539 h 1474"/>
                <a:gd name="T10" fmla="*/ 367 w 1194"/>
                <a:gd name="T11" fmla="*/ 547 h 1474"/>
                <a:gd name="T12" fmla="*/ 348 w 1194"/>
                <a:gd name="T13" fmla="*/ 557 h 1474"/>
                <a:gd name="T14" fmla="*/ 326 w 1194"/>
                <a:gd name="T15" fmla="*/ 569 h 1474"/>
                <a:gd name="T16" fmla="*/ 298 w 1194"/>
                <a:gd name="T17" fmla="*/ 582 h 1474"/>
                <a:gd name="T18" fmla="*/ 265 w 1194"/>
                <a:gd name="T19" fmla="*/ 598 h 1474"/>
                <a:gd name="T20" fmla="*/ 224 w 1194"/>
                <a:gd name="T21" fmla="*/ 618 h 1474"/>
                <a:gd name="T22" fmla="*/ 174 w 1194"/>
                <a:gd name="T23" fmla="*/ 639 h 1474"/>
                <a:gd name="T24" fmla="*/ 127 w 1194"/>
                <a:gd name="T25" fmla="*/ 661 h 1474"/>
                <a:gd name="T26" fmla="*/ 319 w 1194"/>
                <a:gd name="T27" fmla="*/ 225 h 1474"/>
                <a:gd name="T28" fmla="*/ 367 w 1194"/>
                <a:gd name="T29" fmla="*/ 198 h 1474"/>
                <a:gd name="T30" fmla="*/ 408 w 1194"/>
                <a:gd name="T31" fmla="*/ 174 h 1474"/>
                <a:gd name="T32" fmla="*/ 446 w 1194"/>
                <a:gd name="T33" fmla="*/ 155 h 1474"/>
                <a:gd name="T34" fmla="*/ 479 w 1194"/>
                <a:gd name="T35" fmla="*/ 135 h 1474"/>
                <a:gd name="T36" fmla="*/ 510 w 1194"/>
                <a:gd name="T37" fmla="*/ 117 h 1474"/>
                <a:gd name="T38" fmla="*/ 538 w 1194"/>
                <a:gd name="T39" fmla="*/ 99 h 1474"/>
                <a:gd name="T40" fmla="*/ 570 w 1194"/>
                <a:gd name="T41" fmla="*/ 79 h 1474"/>
                <a:gd name="T42" fmla="*/ 604 w 1194"/>
                <a:gd name="T43" fmla="*/ 57 h 1474"/>
                <a:gd name="T44" fmla="*/ 641 w 1194"/>
                <a:gd name="T45" fmla="*/ 31 h 1474"/>
                <a:gd name="T46" fmla="*/ 686 w 1194"/>
                <a:gd name="T47" fmla="*/ 0 h 1474"/>
                <a:gd name="T48" fmla="*/ 1194 w 1194"/>
                <a:gd name="T49" fmla="*/ 0 h 1474"/>
                <a:gd name="T50" fmla="*/ 532 w 1194"/>
                <a:gd name="T51" fmla="*/ 1474 h 1474"/>
                <a:gd name="T52" fmla="*/ 0 w 1194"/>
                <a:gd name="T53" fmla="*/ 1474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4" h="1474">
                  <a:moveTo>
                    <a:pt x="0" y="1474"/>
                  </a:moveTo>
                  <a:lnTo>
                    <a:pt x="425" y="517"/>
                  </a:lnTo>
                  <a:lnTo>
                    <a:pt x="410" y="524"/>
                  </a:lnTo>
                  <a:lnTo>
                    <a:pt x="396" y="531"/>
                  </a:lnTo>
                  <a:lnTo>
                    <a:pt x="382" y="539"/>
                  </a:lnTo>
                  <a:lnTo>
                    <a:pt x="367" y="547"/>
                  </a:lnTo>
                  <a:lnTo>
                    <a:pt x="348" y="557"/>
                  </a:lnTo>
                  <a:lnTo>
                    <a:pt x="326" y="569"/>
                  </a:lnTo>
                  <a:lnTo>
                    <a:pt x="298" y="582"/>
                  </a:lnTo>
                  <a:lnTo>
                    <a:pt x="265" y="598"/>
                  </a:lnTo>
                  <a:lnTo>
                    <a:pt x="224" y="618"/>
                  </a:lnTo>
                  <a:lnTo>
                    <a:pt x="174" y="639"/>
                  </a:lnTo>
                  <a:lnTo>
                    <a:pt x="127" y="661"/>
                  </a:lnTo>
                  <a:lnTo>
                    <a:pt x="319" y="225"/>
                  </a:lnTo>
                  <a:lnTo>
                    <a:pt x="367" y="198"/>
                  </a:lnTo>
                  <a:lnTo>
                    <a:pt x="408" y="174"/>
                  </a:lnTo>
                  <a:lnTo>
                    <a:pt x="446" y="155"/>
                  </a:lnTo>
                  <a:lnTo>
                    <a:pt x="479" y="135"/>
                  </a:lnTo>
                  <a:lnTo>
                    <a:pt x="510" y="117"/>
                  </a:lnTo>
                  <a:lnTo>
                    <a:pt x="538" y="99"/>
                  </a:lnTo>
                  <a:lnTo>
                    <a:pt x="570" y="79"/>
                  </a:lnTo>
                  <a:lnTo>
                    <a:pt x="604" y="57"/>
                  </a:lnTo>
                  <a:lnTo>
                    <a:pt x="641" y="31"/>
                  </a:lnTo>
                  <a:lnTo>
                    <a:pt x="686" y="0"/>
                  </a:lnTo>
                  <a:lnTo>
                    <a:pt x="1194" y="0"/>
                  </a:lnTo>
                  <a:lnTo>
                    <a:pt x="532" y="1474"/>
                  </a:lnTo>
                  <a:lnTo>
                    <a:pt x="0" y="1474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69" name="Freeform 401">
              <a:extLst>
                <a:ext uri="{FF2B5EF4-FFF2-40B4-BE49-F238E27FC236}">
                  <a16:creationId xmlns:a16="http://schemas.microsoft.com/office/drawing/2014/main" id="{D6581A1A-C0DC-FC24-892A-E33DC2A38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830"/>
              <a:ext cx="398" cy="491"/>
            </a:xfrm>
            <a:custGeom>
              <a:avLst/>
              <a:gdLst>
                <a:gd name="T0" fmla="*/ 0 w 1194"/>
                <a:gd name="T1" fmla="*/ 1474 h 1474"/>
                <a:gd name="T2" fmla="*/ 425 w 1194"/>
                <a:gd name="T3" fmla="*/ 517 h 1474"/>
                <a:gd name="T4" fmla="*/ 411 w 1194"/>
                <a:gd name="T5" fmla="*/ 524 h 1474"/>
                <a:gd name="T6" fmla="*/ 396 w 1194"/>
                <a:gd name="T7" fmla="*/ 531 h 1474"/>
                <a:gd name="T8" fmla="*/ 383 w 1194"/>
                <a:gd name="T9" fmla="*/ 539 h 1474"/>
                <a:gd name="T10" fmla="*/ 368 w 1194"/>
                <a:gd name="T11" fmla="*/ 547 h 1474"/>
                <a:gd name="T12" fmla="*/ 350 w 1194"/>
                <a:gd name="T13" fmla="*/ 557 h 1474"/>
                <a:gd name="T14" fmla="*/ 327 w 1194"/>
                <a:gd name="T15" fmla="*/ 569 h 1474"/>
                <a:gd name="T16" fmla="*/ 298 w 1194"/>
                <a:gd name="T17" fmla="*/ 582 h 1474"/>
                <a:gd name="T18" fmla="*/ 265 w 1194"/>
                <a:gd name="T19" fmla="*/ 598 h 1474"/>
                <a:gd name="T20" fmla="*/ 224 w 1194"/>
                <a:gd name="T21" fmla="*/ 618 h 1474"/>
                <a:gd name="T22" fmla="*/ 174 w 1194"/>
                <a:gd name="T23" fmla="*/ 639 h 1474"/>
                <a:gd name="T24" fmla="*/ 128 w 1194"/>
                <a:gd name="T25" fmla="*/ 661 h 1474"/>
                <a:gd name="T26" fmla="*/ 319 w 1194"/>
                <a:gd name="T27" fmla="*/ 225 h 1474"/>
                <a:gd name="T28" fmla="*/ 368 w 1194"/>
                <a:gd name="T29" fmla="*/ 198 h 1474"/>
                <a:gd name="T30" fmla="*/ 410 w 1194"/>
                <a:gd name="T31" fmla="*/ 174 h 1474"/>
                <a:gd name="T32" fmla="*/ 446 w 1194"/>
                <a:gd name="T33" fmla="*/ 155 h 1474"/>
                <a:gd name="T34" fmla="*/ 479 w 1194"/>
                <a:gd name="T35" fmla="*/ 135 h 1474"/>
                <a:gd name="T36" fmla="*/ 510 w 1194"/>
                <a:gd name="T37" fmla="*/ 117 h 1474"/>
                <a:gd name="T38" fmla="*/ 538 w 1194"/>
                <a:gd name="T39" fmla="*/ 99 h 1474"/>
                <a:gd name="T40" fmla="*/ 570 w 1194"/>
                <a:gd name="T41" fmla="*/ 79 h 1474"/>
                <a:gd name="T42" fmla="*/ 604 w 1194"/>
                <a:gd name="T43" fmla="*/ 57 h 1474"/>
                <a:gd name="T44" fmla="*/ 641 w 1194"/>
                <a:gd name="T45" fmla="*/ 31 h 1474"/>
                <a:gd name="T46" fmla="*/ 686 w 1194"/>
                <a:gd name="T47" fmla="*/ 0 h 1474"/>
                <a:gd name="T48" fmla="*/ 1194 w 1194"/>
                <a:gd name="T49" fmla="*/ 0 h 1474"/>
                <a:gd name="T50" fmla="*/ 532 w 1194"/>
                <a:gd name="T51" fmla="*/ 1474 h 1474"/>
                <a:gd name="T52" fmla="*/ 0 w 1194"/>
                <a:gd name="T53" fmla="*/ 1474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4" h="1474">
                  <a:moveTo>
                    <a:pt x="0" y="1474"/>
                  </a:moveTo>
                  <a:lnTo>
                    <a:pt x="425" y="517"/>
                  </a:lnTo>
                  <a:lnTo>
                    <a:pt x="411" y="524"/>
                  </a:lnTo>
                  <a:lnTo>
                    <a:pt x="396" y="531"/>
                  </a:lnTo>
                  <a:lnTo>
                    <a:pt x="383" y="539"/>
                  </a:lnTo>
                  <a:lnTo>
                    <a:pt x="368" y="547"/>
                  </a:lnTo>
                  <a:lnTo>
                    <a:pt x="350" y="557"/>
                  </a:lnTo>
                  <a:lnTo>
                    <a:pt x="327" y="569"/>
                  </a:lnTo>
                  <a:lnTo>
                    <a:pt x="298" y="582"/>
                  </a:lnTo>
                  <a:lnTo>
                    <a:pt x="265" y="598"/>
                  </a:lnTo>
                  <a:lnTo>
                    <a:pt x="224" y="618"/>
                  </a:lnTo>
                  <a:lnTo>
                    <a:pt x="174" y="639"/>
                  </a:lnTo>
                  <a:lnTo>
                    <a:pt x="128" y="661"/>
                  </a:lnTo>
                  <a:lnTo>
                    <a:pt x="319" y="225"/>
                  </a:lnTo>
                  <a:lnTo>
                    <a:pt x="368" y="198"/>
                  </a:lnTo>
                  <a:lnTo>
                    <a:pt x="410" y="174"/>
                  </a:lnTo>
                  <a:lnTo>
                    <a:pt x="446" y="155"/>
                  </a:lnTo>
                  <a:lnTo>
                    <a:pt x="479" y="135"/>
                  </a:lnTo>
                  <a:lnTo>
                    <a:pt x="510" y="117"/>
                  </a:lnTo>
                  <a:lnTo>
                    <a:pt x="538" y="99"/>
                  </a:lnTo>
                  <a:lnTo>
                    <a:pt x="570" y="79"/>
                  </a:lnTo>
                  <a:lnTo>
                    <a:pt x="604" y="57"/>
                  </a:lnTo>
                  <a:lnTo>
                    <a:pt x="641" y="31"/>
                  </a:lnTo>
                  <a:lnTo>
                    <a:pt x="686" y="0"/>
                  </a:lnTo>
                  <a:lnTo>
                    <a:pt x="1194" y="0"/>
                  </a:lnTo>
                  <a:lnTo>
                    <a:pt x="532" y="1474"/>
                  </a:lnTo>
                  <a:lnTo>
                    <a:pt x="0" y="1474"/>
                  </a:lnTo>
                  <a:close/>
                </a:path>
              </a:pathLst>
            </a:custGeom>
            <a:solidFill>
              <a:srgbClr val="F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0" name="Freeform 402">
              <a:extLst>
                <a:ext uri="{FF2B5EF4-FFF2-40B4-BE49-F238E27FC236}">
                  <a16:creationId xmlns:a16="http://schemas.microsoft.com/office/drawing/2014/main" id="{1AC67619-70D2-661E-3EFB-E2F2982E7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830"/>
              <a:ext cx="398" cy="491"/>
            </a:xfrm>
            <a:custGeom>
              <a:avLst/>
              <a:gdLst>
                <a:gd name="T0" fmla="*/ 0 w 1194"/>
                <a:gd name="T1" fmla="*/ 1474 h 1474"/>
                <a:gd name="T2" fmla="*/ 425 w 1194"/>
                <a:gd name="T3" fmla="*/ 517 h 1474"/>
                <a:gd name="T4" fmla="*/ 411 w 1194"/>
                <a:gd name="T5" fmla="*/ 524 h 1474"/>
                <a:gd name="T6" fmla="*/ 396 w 1194"/>
                <a:gd name="T7" fmla="*/ 531 h 1474"/>
                <a:gd name="T8" fmla="*/ 383 w 1194"/>
                <a:gd name="T9" fmla="*/ 539 h 1474"/>
                <a:gd name="T10" fmla="*/ 368 w 1194"/>
                <a:gd name="T11" fmla="*/ 547 h 1474"/>
                <a:gd name="T12" fmla="*/ 350 w 1194"/>
                <a:gd name="T13" fmla="*/ 557 h 1474"/>
                <a:gd name="T14" fmla="*/ 327 w 1194"/>
                <a:gd name="T15" fmla="*/ 569 h 1474"/>
                <a:gd name="T16" fmla="*/ 298 w 1194"/>
                <a:gd name="T17" fmla="*/ 582 h 1474"/>
                <a:gd name="T18" fmla="*/ 265 w 1194"/>
                <a:gd name="T19" fmla="*/ 598 h 1474"/>
                <a:gd name="T20" fmla="*/ 224 w 1194"/>
                <a:gd name="T21" fmla="*/ 618 h 1474"/>
                <a:gd name="T22" fmla="*/ 174 w 1194"/>
                <a:gd name="T23" fmla="*/ 639 h 1474"/>
                <a:gd name="T24" fmla="*/ 128 w 1194"/>
                <a:gd name="T25" fmla="*/ 661 h 1474"/>
                <a:gd name="T26" fmla="*/ 319 w 1194"/>
                <a:gd name="T27" fmla="*/ 225 h 1474"/>
                <a:gd name="T28" fmla="*/ 368 w 1194"/>
                <a:gd name="T29" fmla="*/ 198 h 1474"/>
                <a:gd name="T30" fmla="*/ 410 w 1194"/>
                <a:gd name="T31" fmla="*/ 174 h 1474"/>
                <a:gd name="T32" fmla="*/ 446 w 1194"/>
                <a:gd name="T33" fmla="*/ 155 h 1474"/>
                <a:gd name="T34" fmla="*/ 479 w 1194"/>
                <a:gd name="T35" fmla="*/ 135 h 1474"/>
                <a:gd name="T36" fmla="*/ 510 w 1194"/>
                <a:gd name="T37" fmla="*/ 117 h 1474"/>
                <a:gd name="T38" fmla="*/ 538 w 1194"/>
                <a:gd name="T39" fmla="*/ 99 h 1474"/>
                <a:gd name="T40" fmla="*/ 570 w 1194"/>
                <a:gd name="T41" fmla="*/ 79 h 1474"/>
                <a:gd name="T42" fmla="*/ 604 w 1194"/>
                <a:gd name="T43" fmla="*/ 57 h 1474"/>
                <a:gd name="T44" fmla="*/ 641 w 1194"/>
                <a:gd name="T45" fmla="*/ 31 h 1474"/>
                <a:gd name="T46" fmla="*/ 686 w 1194"/>
                <a:gd name="T47" fmla="*/ 0 h 1474"/>
                <a:gd name="T48" fmla="*/ 1194 w 1194"/>
                <a:gd name="T49" fmla="*/ 0 h 1474"/>
                <a:gd name="T50" fmla="*/ 532 w 1194"/>
                <a:gd name="T51" fmla="*/ 1474 h 1474"/>
                <a:gd name="T52" fmla="*/ 0 w 1194"/>
                <a:gd name="T53" fmla="*/ 1474 h 1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4" h="1474">
                  <a:moveTo>
                    <a:pt x="0" y="1474"/>
                  </a:moveTo>
                  <a:lnTo>
                    <a:pt x="425" y="517"/>
                  </a:lnTo>
                  <a:lnTo>
                    <a:pt x="411" y="524"/>
                  </a:lnTo>
                  <a:lnTo>
                    <a:pt x="396" y="531"/>
                  </a:lnTo>
                  <a:lnTo>
                    <a:pt x="383" y="539"/>
                  </a:lnTo>
                  <a:lnTo>
                    <a:pt x="368" y="547"/>
                  </a:lnTo>
                  <a:lnTo>
                    <a:pt x="350" y="557"/>
                  </a:lnTo>
                  <a:lnTo>
                    <a:pt x="327" y="569"/>
                  </a:lnTo>
                  <a:lnTo>
                    <a:pt x="298" y="582"/>
                  </a:lnTo>
                  <a:lnTo>
                    <a:pt x="265" y="598"/>
                  </a:lnTo>
                  <a:lnTo>
                    <a:pt x="224" y="618"/>
                  </a:lnTo>
                  <a:lnTo>
                    <a:pt x="174" y="639"/>
                  </a:lnTo>
                  <a:lnTo>
                    <a:pt x="128" y="661"/>
                  </a:lnTo>
                  <a:lnTo>
                    <a:pt x="319" y="225"/>
                  </a:lnTo>
                  <a:lnTo>
                    <a:pt x="368" y="198"/>
                  </a:lnTo>
                  <a:lnTo>
                    <a:pt x="410" y="174"/>
                  </a:lnTo>
                  <a:lnTo>
                    <a:pt x="446" y="155"/>
                  </a:lnTo>
                  <a:lnTo>
                    <a:pt x="479" y="135"/>
                  </a:lnTo>
                  <a:lnTo>
                    <a:pt x="510" y="117"/>
                  </a:lnTo>
                  <a:lnTo>
                    <a:pt x="538" y="99"/>
                  </a:lnTo>
                  <a:lnTo>
                    <a:pt x="570" y="79"/>
                  </a:lnTo>
                  <a:lnTo>
                    <a:pt x="604" y="57"/>
                  </a:lnTo>
                  <a:lnTo>
                    <a:pt x="641" y="31"/>
                  </a:lnTo>
                  <a:lnTo>
                    <a:pt x="686" y="0"/>
                  </a:lnTo>
                  <a:lnTo>
                    <a:pt x="1194" y="0"/>
                  </a:lnTo>
                  <a:lnTo>
                    <a:pt x="532" y="1474"/>
                  </a:lnTo>
                  <a:lnTo>
                    <a:pt x="0" y="1474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1" name="Freeform 403">
              <a:extLst>
                <a:ext uri="{FF2B5EF4-FFF2-40B4-BE49-F238E27FC236}">
                  <a16:creationId xmlns:a16="http://schemas.microsoft.com/office/drawing/2014/main" id="{E8628211-3B74-76E5-219C-AEA2C707E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944"/>
              <a:ext cx="105" cy="112"/>
            </a:xfrm>
            <a:custGeom>
              <a:avLst/>
              <a:gdLst>
                <a:gd name="T0" fmla="*/ 280 w 315"/>
                <a:gd name="T1" fmla="*/ 184 h 337"/>
                <a:gd name="T2" fmla="*/ 281 w 315"/>
                <a:gd name="T3" fmla="*/ 180 h 337"/>
                <a:gd name="T4" fmla="*/ 282 w 315"/>
                <a:gd name="T5" fmla="*/ 176 h 337"/>
                <a:gd name="T6" fmla="*/ 285 w 315"/>
                <a:gd name="T7" fmla="*/ 174 h 337"/>
                <a:gd name="T8" fmla="*/ 286 w 315"/>
                <a:gd name="T9" fmla="*/ 170 h 337"/>
                <a:gd name="T10" fmla="*/ 288 w 315"/>
                <a:gd name="T11" fmla="*/ 169 h 337"/>
                <a:gd name="T12" fmla="*/ 289 w 315"/>
                <a:gd name="T13" fmla="*/ 166 h 337"/>
                <a:gd name="T14" fmla="*/ 289 w 315"/>
                <a:gd name="T15" fmla="*/ 163 h 337"/>
                <a:gd name="T16" fmla="*/ 290 w 315"/>
                <a:gd name="T17" fmla="*/ 162 h 337"/>
                <a:gd name="T18" fmla="*/ 291 w 315"/>
                <a:gd name="T19" fmla="*/ 161 h 337"/>
                <a:gd name="T20" fmla="*/ 293 w 315"/>
                <a:gd name="T21" fmla="*/ 157 h 337"/>
                <a:gd name="T22" fmla="*/ 303 w 315"/>
                <a:gd name="T23" fmla="*/ 127 h 337"/>
                <a:gd name="T24" fmla="*/ 311 w 315"/>
                <a:gd name="T25" fmla="*/ 100 h 337"/>
                <a:gd name="T26" fmla="*/ 315 w 315"/>
                <a:gd name="T27" fmla="*/ 76 h 337"/>
                <a:gd name="T28" fmla="*/ 313 w 315"/>
                <a:gd name="T29" fmla="*/ 55 h 337"/>
                <a:gd name="T30" fmla="*/ 308 w 315"/>
                <a:gd name="T31" fmla="*/ 39 h 337"/>
                <a:gd name="T32" fmla="*/ 300 w 315"/>
                <a:gd name="T33" fmla="*/ 26 h 337"/>
                <a:gd name="T34" fmla="*/ 289 w 315"/>
                <a:gd name="T35" fmla="*/ 14 h 337"/>
                <a:gd name="T36" fmla="*/ 273 w 315"/>
                <a:gd name="T37" fmla="*/ 7 h 337"/>
                <a:gd name="T38" fmla="*/ 254 w 315"/>
                <a:gd name="T39" fmla="*/ 3 h 337"/>
                <a:gd name="T40" fmla="*/ 234 w 315"/>
                <a:gd name="T41" fmla="*/ 0 h 337"/>
                <a:gd name="T42" fmla="*/ 208 w 315"/>
                <a:gd name="T43" fmla="*/ 3 h 337"/>
                <a:gd name="T44" fmla="*/ 184 w 315"/>
                <a:gd name="T45" fmla="*/ 8 h 337"/>
                <a:gd name="T46" fmla="*/ 159 w 315"/>
                <a:gd name="T47" fmla="*/ 17 h 337"/>
                <a:gd name="T48" fmla="*/ 137 w 315"/>
                <a:gd name="T49" fmla="*/ 28 h 337"/>
                <a:gd name="T50" fmla="*/ 114 w 315"/>
                <a:gd name="T51" fmla="*/ 44 h 337"/>
                <a:gd name="T52" fmla="*/ 94 w 315"/>
                <a:gd name="T53" fmla="*/ 63 h 337"/>
                <a:gd name="T54" fmla="*/ 73 w 315"/>
                <a:gd name="T55" fmla="*/ 85 h 337"/>
                <a:gd name="T56" fmla="*/ 55 w 315"/>
                <a:gd name="T57" fmla="*/ 111 h 337"/>
                <a:gd name="T58" fmla="*/ 39 w 315"/>
                <a:gd name="T59" fmla="*/ 142 h 337"/>
                <a:gd name="T60" fmla="*/ 23 w 315"/>
                <a:gd name="T61" fmla="*/ 174 h 337"/>
                <a:gd name="T62" fmla="*/ 10 w 315"/>
                <a:gd name="T63" fmla="*/ 206 h 337"/>
                <a:gd name="T64" fmla="*/ 3 w 315"/>
                <a:gd name="T65" fmla="*/ 234 h 337"/>
                <a:gd name="T66" fmla="*/ 0 w 315"/>
                <a:gd name="T67" fmla="*/ 259 h 337"/>
                <a:gd name="T68" fmla="*/ 0 w 315"/>
                <a:gd name="T69" fmla="*/ 280 h 337"/>
                <a:gd name="T70" fmla="*/ 5 w 315"/>
                <a:gd name="T71" fmla="*/ 297 h 337"/>
                <a:gd name="T72" fmla="*/ 15 w 315"/>
                <a:gd name="T73" fmla="*/ 311 h 337"/>
                <a:gd name="T74" fmla="*/ 28 w 315"/>
                <a:gd name="T75" fmla="*/ 324 h 337"/>
                <a:gd name="T76" fmla="*/ 46 w 315"/>
                <a:gd name="T77" fmla="*/ 331 h 337"/>
                <a:gd name="T78" fmla="*/ 68 w 315"/>
                <a:gd name="T79" fmla="*/ 336 h 337"/>
                <a:gd name="T80" fmla="*/ 94 w 315"/>
                <a:gd name="T81" fmla="*/ 337 h 337"/>
                <a:gd name="T82" fmla="*/ 114 w 315"/>
                <a:gd name="T83" fmla="*/ 336 h 337"/>
                <a:gd name="T84" fmla="*/ 132 w 315"/>
                <a:gd name="T85" fmla="*/ 332 h 337"/>
                <a:gd name="T86" fmla="*/ 153 w 315"/>
                <a:gd name="T87" fmla="*/ 324 h 337"/>
                <a:gd name="T88" fmla="*/ 172 w 315"/>
                <a:gd name="T89" fmla="*/ 315 h 337"/>
                <a:gd name="T90" fmla="*/ 191 w 315"/>
                <a:gd name="T91" fmla="*/ 302 h 337"/>
                <a:gd name="T92" fmla="*/ 211 w 315"/>
                <a:gd name="T93" fmla="*/ 286 h 337"/>
                <a:gd name="T94" fmla="*/ 229 w 315"/>
                <a:gd name="T95" fmla="*/ 265 h 337"/>
                <a:gd name="T96" fmla="*/ 248 w 315"/>
                <a:gd name="T97" fmla="*/ 242 h 337"/>
                <a:gd name="T98" fmla="*/ 265 w 315"/>
                <a:gd name="T99" fmla="*/ 214 h 337"/>
                <a:gd name="T100" fmla="*/ 281 w 315"/>
                <a:gd name="T101" fmla="*/ 183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5" h="337">
                  <a:moveTo>
                    <a:pt x="280" y="184"/>
                  </a:moveTo>
                  <a:lnTo>
                    <a:pt x="281" y="180"/>
                  </a:lnTo>
                  <a:lnTo>
                    <a:pt x="282" y="176"/>
                  </a:lnTo>
                  <a:lnTo>
                    <a:pt x="285" y="174"/>
                  </a:lnTo>
                  <a:lnTo>
                    <a:pt x="286" y="170"/>
                  </a:lnTo>
                  <a:lnTo>
                    <a:pt x="288" y="169"/>
                  </a:lnTo>
                  <a:lnTo>
                    <a:pt x="289" y="166"/>
                  </a:lnTo>
                  <a:lnTo>
                    <a:pt x="289" y="163"/>
                  </a:lnTo>
                  <a:lnTo>
                    <a:pt x="290" y="162"/>
                  </a:lnTo>
                  <a:lnTo>
                    <a:pt x="291" y="161"/>
                  </a:lnTo>
                  <a:lnTo>
                    <a:pt x="293" y="157"/>
                  </a:lnTo>
                  <a:lnTo>
                    <a:pt x="303" y="127"/>
                  </a:lnTo>
                  <a:lnTo>
                    <a:pt x="311" y="100"/>
                  </a:lnTo>
                  <a:lnTo>
                    <a:pt x="315" y="76"/>
                  </a:lnTo>
                  <a:lnTo>
                    <a:pt x="313" y="55"/>
                  </a:lnTo>
                  <a:lnTo>
                    <a:pt x="308" y="39"/>
                  </a:lnTo>
                  <a:lnTo>
                    <a:pt x="300" y="26"/>
                  </a:lnTo>
                  <a:lnTo>
                    <a:pt x="289" y="14"/>
                  </a:lnTo>
                  <a:lnTo>
                    <a:pt x="273" y="7"/>
                  </a:lnTo>
                  <a:lnTo>
                    <a:pt x="254" y="3"/>
                  </a:lnTo>
                  <a:lnTo>
                    <a:pt x="234" y="0"/>
                  </a:lnTo>
                  <a:lnTo>
                    <a:pt x="208" y="3"/>
                  </a:lnTo>
                  <a:lnTo>
                    <a:pt x="184" y="8"/>
                  </a:lnTo>
                  <a:lnTo>
                    <a:pt x="159" y="17"/>
                  </a:lnTo>
                  <a:lnTo>
                    <a:pt x="137" y="28"/>
                  </a:lnTo>
                  <a:lnTo>
                    <a:pt x="114" y="44"/>
                  </a:lnTo>
                  <a:lnTo>
                    <a:pt x="94" y="63"/>
                  </a:lnTo>
                  <a:lnTo>
                    <a:pt x="73" y="85"/>
                  </a:lnTo>
                  <a:lnTo>
                    <a:pt x="55" y="111"/>
                  </a:lnTo>
                  <a:lnTo>
                    <a:pt x="39" y="142"/>
                  </a:lnTo>
                  <a:lnTo>
                    <a:pt x="23" y="174"/>
                  </a:lnTo>
                  <a:lnTo>
                    <a:pt x="10" y="206"/>
                  </a:lnTo>
                  <a:lnTo>
                    <a:pt x="3" y="234"/>
                  </a:lnTo>
                  <a:lnTo>
                    <a:pt x="0" y="259"/>
                  </a:lnTo>
                  <a:lnTo>
                    <a:pt x="0" y="280"/>
                  </a:lnTo>
                  <a:lnTo>
                    <a:pt x="5" y="297"/>
                  </a:lnTo>
                  <a:lnTo>
                    <a:pt x="15" y="311"/>
                  </a:lnTo>
                  <a:lnTo>
                    <a:pt x="28" y="324"/>
                  </a:lnTo>
                  <a:lnTo>
                    <a:pt x="46" y="331"/>
                  </a:lnTo>
                  <a:lnTo>
                    <a:pt x="68" y="336"/>
                  </a:lnTo>
                  <a:lnTo>
                    <a:pt x="94" y="337"/>
                  </a:lnTo>
                  <a:lnTo>
                    <a:pt x="114" y="336"/>
                  </a:lnTo>
                  <a:lnTo>
                    <a:pt x="132" y="332"/>
                  </a:lnTo>
                  <a:lnTo>
                    <a:pt x="153" y="324"/>
                  </a:lnTo>
                  <a:lnTo>
                    <a:pt x="172" y="315"/>
                  </a:lnTo>
                  <a:lnTo>
                    <a:pt x="191" y="302"/>
                  </a:lnTo>
                  <a:lnTo>
                    <a:pt x="211" y="286"/>
                  </a:lnTo>
                  <a:lnTo>
                    <a:pt x="229" y="265"/>
                  </a:lnTo>
                  <a:lnTo>
                    <a:pt x="248" y="242"/>
                  </a:lnTo>
                  <a:lnTo>
                    <a:pt x="265" y="214"/>
                  </a:lnTo>
                  <a:lnTo>
                    <a:pt x="281" y="183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2" name="Freeform 404">
              <a:extLst>
                <a:ext uri="{FF2B5EF4-FFF2-40B4-BE49-F238E27FC236}">
                  <a16:creationId xmlns:a16="http://schemas.microsoft.com/office/drawing/2014/main" id="{4A049814-7CC0-98E5-8449-BEB2B9225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" y="813"/>
              <a:ext cx="535" cy="521"/>
            </a:xfrm>
            <a:custGeom>
              <a:avLst/>
              <a:gdLst>
                <a:gd name="T0" fmla="*/ 1525 w 1604"/>
                <a:gd name="T1" fmla="*/ 589 h 1561"/>
                <a:gd name="T2" fmla="*/ 1516 w 1604"/>
                <a:gd name="T3" fmla="*/ 610 h 1561"/>
                <a:gd name="T4" fmla="*/ 1507 w 1604"/>
                <a:gd name="T5" fmla="*/ 633 h 1561"/>
                <a:gd name="T6" fmla="*/ 1499 w 1604"/>
                <a:gd name="T7" fmla="*/ 656 h 1561"/>
                <a:gd name="T8" fmla="*/ 1489 w 1604"/>
                <a:gd name="T9" fmla="*/ 679 h 1561"/>
                <a:gd name="T10" fmla="*/ 1416 w 1604"/>
                <a:gd name="T11" fmla="*/ 841 h 1561"/>
                <a:gd name="T12" fmla="*/ 1269 w 1604"/>
                <a:gd name="T13" fmla="*/ 1107 h 1561"/>
                <a:gd name="T14" fmla="*/ 1099 w 1604"/>
                <a:gd name="T15" fmla="*/ 1319 h 1561"/>
                <a:gd name="T16" fmla="*/ 893 w 1604"/>
                <a:gd name="T17" fmla="*/ 1470 h 1561"/>
                <a:gd name="T18" fmla="*/ 644 w 1604"/>
                <a:gd name="T19" fmla="*/ 1551 h 1561"/>
                <a:gd name="T20" fmla="*/ 436 w 1604"/>
                <a:gd name="T21" fmla="*/ 1560 h 1561"/>
                <a:gd name="T22" fmla="*/ 321 w 1604"/>
                <a:gd name="T23" fmla="*/ 1552 h 1561"/>
                <a:gd name="T24" fmla="*/ 217 w 1604"/>
                <a:gd name="T25" fmla="*/ 1538 h 1561"/>
                <a:gd name="T26" fmla="*/ 123 w 1604"/>
                <a:gd name="T27" fmla="*/ 1517 h 1561"/>
                <a:gd name="T28" fmla="*/ 38 w 1604"/>
                <a:gd name="T29" fmla="*/ 1492 h 1561"/>
                <a:gd name="T30" fmla="*/ 138 w 1604"/>
                <a:gd name="T31" fmla="*/ 1143 h 1561"/>
                <a:gd name="T32" fmla="*/ 181 w 1604"/>
                <a:gd name="T33" fmla="*/ 1165 h 1561"/>
                <a:gd name="T34" fmla="*/ 238 w 1604"/>
                <a:gd name="T35" fmla="*/ 1183 h 1561"/>
                <a:gd name="T36" fmla="*/ 308 w 1604"/>
                <a:gd name="T37" fmla="*/ 1199 h 1561"/>
                <a:gd name="T38" fmla="*/ 385 w 1604"/>
                <a:gd name="T39" fmla="*/ 1209 h 1561"/>
                <a:gd name="T40" fmla="*/ 469 w 1604"/>
                <a:gd name="T41" fmla="*/ 1213 h 1561"/>
                <a:gd name="T42" fmla="*/ 585 w 1604"/>
                <a:gd name="T43" fmla="*/ 1201 h 1561"/>
                <a:gd name="T44" fmla="*/ 684 w 1604"/>
                <a:gd name="T45" fmla="*/ 1168 h 1561"/>
                <a:gd name="T46" fmla="*/ 767 w 1604"/>
                <a:gd name="T47" fmla="*/ 1107 h 1561"/>
                <a:gd name="T48" fmla="*/ 837 w 1604"/>
                <a:gd name="T49" fmla="*/ 1022 h 1561"/>
                <a:gd name="T50" fmla="*/ 894 w 1604"/>
                <a:gd name="T51" fmla="*/ 911 h 1561"/>
                <a:gd name="T52" fmla="*/ 900 w 1604"/>
                <a:gd name="T53" fmla="*/ 899 h 1561"/>
                <a:gd name="T54" fmla="*/ 905 w 1604"/>
                <a:gd name="T55" fmla="*/ 886 h 1561"/>
                <a:gd name="T56" fmla="*/ 909 w 1604"/>
                <a:gd name="T57" fmla="*/ 872 h 1561"/>
                <a:gd name="T58" fmla="*/ 914 w 1604"/>
                <a:gd name="T59" fmla="*/ 859 h 1561"/>
                <a:gd name="T60" fmla="*/ 920 w 1604"/>
                <a:gd name="T61" fmla="*/ 844 h 1561"/>
                <a:gd name="T62" fmla="*/ 861 w 1604"/>
                <a:gd name="T63" fmla="*/ 907 h 1561"/>
                <a:gd name="T64" fmla="*/ 793 w 1604"/>
                <a:gd name="T65" fmla="*/ 957 h 1561"/>
                <a:gd name="T66" fmla="*/ 720 w 1604"/>
                <a:gd name="T67" fmla="*/ 993 h 1561"/>
                <a:gd name="T68" fmla="*/ 648 w 1604"/>
                <a:gd name="T69" fmla="*/ 1015 h 1561"/>
                <a:gd name="T70" fmla="*/ 582 w 1604"/>
                <a:gd name="T71" fmla="*/ 1021 h 1561"/>
                <a:gd name="T72" fmla="*/ 480 w 1604"/>
                <a:gd name="T73" fmla="*/ 1019 h 1561"/>
                <a:gd name="T74" fmla="*/ 368 w 1604"/>
                <a:gd name="T75" fmla="*/ 993 h 1561"/>
                <a:gd name="T76" fmla="*/ 282 w 1604"/>
                <a:gd name="T77" fmla="*/ 925 h 1561"/>
                <a:gd name="T78" fmla="*/ 252 w 1604"/>
                <a:gd name="T79" fmla="*/ 790 h 1561"/>
                <a:gd name="T80" fmla="*/ 310 w 1604"/>
                <a:gd name="T81" fmla="*/ 569 h 1561"/>
                <a:gd name="T82" fmla="*/ 428 w 1604"/>
                <a:gd name="T83" fmla="*/ 338 h 1561"/>
                <a:gd name="T84" fmla="*/ 563 w 1604"/>
                <a:gd name="T85" fmla="*/ 175 h 1561"/>
                <a:gd name="T86" fmla="*/ 729 w 1604"/>
                <a:gd name="T87" fmla="*/ 71 h 1561"/>
                <a:gd name="T88" fmla="*/ 932 w 1604"/>
                <a:gd name="T89" fmla="*/ 16 h 1561"/>
                <a:gd name="T90" fmla="*/ 1182 w 1604"/>
                <a:gd name="T91" fmla="*/ 0 h 1561"/>
                <a:gd name="T92" fmla="*/ 1398 w 1604"/>
                <a:gd name="T93" fmla="*/ 21 h 1561"/>
                <a:gd name="T94" fmla="*/ 1534 w 1604"/>
                <a:gd name="T95" fmla="*/ 85 h 1561"/>
                <a:gd name="T96" fmla="*/ 1598 w 1604"/>
                <a:gd name="T97" fmla="*/ 197 h 1561"/>
                <a:gd name="T98" fmla="*/ 1594 w 1604"/>
                <a:gd name="T99" fmla="*/ 360 h 1561"/>
                <a:gd name="T100" fmla="*/ 1529 w 1604"/>
                <a:gd name="T101" fmla="*/ 580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4" h="1561">
                  <a:moveTo>
                    <a:pt x="1529" y="576"/>
                  </a:moveTo>
                  <a:lnTo>
                    <a:pt x="1525" y="589"/>
                  </a:lnTo>
                  <a:lnTo>
                    <a:pt x="1520" y="599"/>
                  </a:lnTo>
                  <a:lnTo>
                    <a:pt x="1516" y="610"/>
                  </a:lnTo>
                  <a:lnTo>
                    <a:pt x="1512" y="623"/>
                  </a:lnTo>
                  <a:lnTo>
                    <a:pt x="1507" y="633"/>
                  </a:lnTo>
                  <a:lnTo>
                    <a:pt x="1503" y="643"/>
                  </a:lnTo>
                  <a:lnTo>
                    <a:pt x="1499" y="656"/>
                  </a:lnTo>
                  <a:lnTo>
                    <a:pt x="1493" y="668"/>
                  </a:lnTo>
                  <a:lnTo>
                    <a:pt x="1489" y="679"/>
                  </a:lnTo>
                  <a:lnTo>
                    <a:pt x="1484" y="691"/>
                  </a:lnTo>
                  <a:lnTo>
                    <a:pt x="1416" y="841"/>
                  </a:lnTo>
                  <a:lnTo>
                    <a:pt x="1345" y="980"/>
                  </a:lnTo>
                  <a:lnTo>
                    <a:pt x="1269" y="1107"/>
                  </a:lnTo>
                  <a:lnTo>
                    <a:pt x="1187" y="1220"/>
                  </a:lnTo>
                  <a:lnTo>
                    <a:pt x="1099" y="1319"/>
                  </a:lnTo>
                  <a:lnTo>
                    <a:pt x="1001" y="1403"/>
                  </a:lnTo>
                  <a:lnTo>
                    <a:pt x="893" y="1470"/>
                  </a:lnTo>
                  <a:lnTo>
                    <a:pt x="775" y="1519"/>
                  </a:lnTo>
                  <a:lnTo>
                    <a:pt x="644" y="1551"/>
                  </a:lnTo>
                  <a:lnTo>
                    <a:pt x="500" y="1561"/>
                  </a:lnTo>
                  <a:lnTo>
                    <a:pt x="436" y="1560"/>
                  </a:lnTo>
                  <a:lnTo>
                    <a:pt x="377" y="1557"/>
                  </a:lnTo>
                  <a:lnTo>
                    <a:pt x="321" y="1552"/>
                  </a:lnTo>
                  <a:lnTo>
                    <a:pt x="267" y="1546"/>
                  </a:lnTo>
                  <a:lnTo>
                    <a:pt x="217" y="1538"/>
                  </a:lnTo>
                  <a:lnTo>
                    <a:pt x="168" y="1528"/>
                  </a:lnTo>
                  <a:lnTo>
                    <a:pt x="123" y="1517"/>
                  </a:lnTo>
                  <a:lnTo>
                    <a:pt x="79" y="1505"/>
                  </a:lnTo>
                  <a:lnTo>
                    <a:pt x="38" y="1492"/>
                  </a:lnTo>
                  <a:lnTo>
                    <a:pt x="0" y="1479"/>
                  </a:lnTo>
                  <a:lnTo>
                    <a:pt x="138" y="1143"/>
                  </a:lnTo>
                  <a:lnTo>
                    <a:pt x="159" y="1155"/>
                  </a:lnTo>
                  <a:lnTo>
                    <a:pt x="181" y="1165"/>
                  </a:lnTo>
                  <a:lnTo>
                    <a:pt x="208" y="1174"/>
                  </a:lnTo>
                  <a:lnTo>
                    <a:pt x="238" y="1183"/>
                  </a:lnTo>
                  <a:lnTo>
                    <a:pt x="272" y="1192"/>
                  </a:lnTo>
                  <a:lnTo>
                    <a:pt x="308" y="1199"/>
                  </a:lnTo>
                  <a:lnTo>
                    <a:pt x="345" y="1205"/>
                  </a:lnTo>
                  <a:lnTo>
                    <a:pt x="385" y="1209"/>
                  </a:lnTo>
                  <a:lnTo>
                    <a:pt x="427" y="1213"/>
                  </a:lnTo>
                  <a:lnTo>
                    <a:pt x="469" y="1213"/>
                  </a:lnTo>
                  <a:lnTo>
                    <a:pt x="529" y="1210"/>
                  </a:lnTo>
                  <a:lnTo>
                    <a:pt x="585" y="1201"/>
                  </a:lnTo>
                  <a:lnTo>
                    <a:pt x="636" y="1188"/>
                  </a:lnTo>
                  <a:lnTo>
                    <a:pt x="684" y="1168"/>
                  </a:lnTo>
                  <a:lnTo>
                    <a:pt x="728" y="1141"/>
                  </a:lnTo>
                  <a:lnTo>
                    <a:pt x="767" y="1107"/>
                  </a:lnTo>
                  <a:lnTo>
                    <a:pt x="803" y="1067"/>
                  </a:lnTo>
                  <a:lnTo>
                    <a:pt x="837" y="1022"/>
                  </a:lnTo>
                  <a:lnTo>
                    <a:pt x="866" y="971"/>
                  </a:lnTo>
                  <a:lnTo>
                    <a:pt x="894" y="911"/>
                  </a:lnTo>
                  <a:lnTo>
                    <a:pt x="897" y="905"/>
                  </a:lnTo>
                  <a:lnTo>
                    <a:pt x="900" y="899"/>
                  </a:lnTo>
                  <a:lnTo>
                    <a:pt x="902" y="893"/>
                  </a:lnTo>
                  <a:lnTo>
                    <a:pt x="905" y="886"/>
                  </a:lnTo>
                  <a:lnTo>
                    <a:pt x="907" y="878"/>
                  </a:lnTo>
                  <a:lnTo>
                    <a:pt x="909" y="872"/>
                  </a:lnTo>
                  <a:lnTo>
                    <a:pt x="911" y="866"/>
                  </a:lnTo>
                  <a:lnTo>
                    <a:pt x="914" y="859"/>
                  </a:lnTo>
                  <a:lnTo>
                    <a:pt x="916" y="851"/>
                  </a:lnTo>
                  <a:lnTo>
                    <a:pt x="920" y="844"/>
                  </a:lnTo>
                  <a:lnTo>
                    <a:pt x="893" y="877"/>
                  </a:lnTo>
                  <a:lnTo>
                    <a:pt x="861" y="907"/>
                  </a:lnTo>
                  <a:lnTo>
                    <a:pt x="829" y="934"/>
                  </a:lnTo>
                  <a:lnTo>
                    <a:pt x="793" y="957"/>
                  </a:lnTo>
                  <a:lnTo>
                    <a:pt x="757" y="976"/>
                  </a:lnTo>
                  <a:lnTo>
                    <a:pt x="720" y="993"/>
                  </a:lnTo>
                  <a:lnTo>
                    <a:pt x="684" y="1006"/>
                  </a:lnTo>
                  <a:lnTo>
                    <a:pt x="648" y="1015"/>
                  </a:lnTo>
                  <a:lnTo>
                    <a:pt x="615" y="1020"/>
                  </a:lnTo>
                  <a:lnTo>
                    <a:pt x="582" y="1021"/>
                  </a:lnTo>
                  <a:lnTo>
                    <a:pt x="535" y="1021"/>
                  </a:lnTo>
                  <a:lnTo>
                    <a:pt x="480" y="1019"/>
                  </a:lnTo>
                  <a:lnTo>
                    <a:pt x="423" y="1010"/>
                  </a:lnTo>
                  <a:lnTo>
                    <a:pt x="368" y="993"/>
                  </a:lnTo>
                  <a:lnTo>
                    <a:pt x="319" y="966"/>
                  </a:lnTo>
                  <a:lnTo>
                    <a:pt x="282" y="925"/>
                  </a:lnTo>
                  <a:lnTo>
                    <a:pt x="258" y="866"/>
                  </a:lnTo>
                  <a:lnTo>
                    <a:pt x="252" y="790"/>
                  </a:lnTo>
                  <a:lnTo>
                    <a:pt x="268" y="691"/>
                  </a:lnTo>
                  <a:lnTo>
                    <a:pt x="310" y="569"/>
                  </a:lnTo>
                  <a:lnTo>
                    <a:pt x="368" y="444"/>
                  </a:lnTo>
                  <a:lnTo>
                    <a:pt x="428" y="338"/>
                  </a:lnTo>
                  <a:lnTo>
                    <a:pt x="493" y="248"/>
                  </a:lnTo>
                  <a:lnTo>
                    <a:pt x="563" y="175"/>
                  </a:lnTo>
                  <a:lnTo>
                    <a:pt x="643" y="117"/>
                  </a:lnTo>
                  <a:lnTo>
                    <a:pt x="729" y="71"/>
                  </a:lnTo>
                  <a:lnTo>
                    <a:pt x="825" y="39"/>
                  </a:lnTo>
                  <a:lnTo>
                    <a:pt x="932" y="16"/>
                  </a:lnTo>
                  <a:lnTo>
                    <a:pt x="1050" y="4"/>
                  </a:lnTo>
                  <a:lnTo>
                    <a:pt x="1182" y="0"/>
                  </a:lnTo>
                  <a:lnTo>
                    <a:pt x="1300" y="5"/>
                  </a:lnTo>
                  <a:lnTo>
                    <a:pt x="1398" y="21"/>
                  </a:lnTo>
                  <a:lnTo>
                    <a:pt x="1475" y="48"/>
                  </a:lnTo>
                  <a:lnTo>
                    <a:pt x="1534" y="85"/>
                  </a:lnTo>
                  <a:lnTo>
                    <a:pt x="1574" y="134"/>
                  </a:lnTo>
                  <a:lnTo>
                    <a:pt x="1598" y="197"/>
                  </a:lnTo>
                  <a:lnTo>
                    <a:pt x="1604" y="272"/>
                  </a:lnTo>
                  <a:lnTo>
                    <a:pt x="1594" y="360"/>
                  </a:lnTo>
                  <a:lnTo>
                    <a:pt x="1568" y="462"/>
                  </a:lnTo>
                  <a:lnTo>
                    <a:pt x="1529" y="58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3" name="Freeform 405">
              <a:extLst>
                <a:ext uri="{FF2B5EF4-FFF2-40B4-BE49-F238E27FC236}">
                  <a16:creationId xmlns:a16="http://schemas.microsoft.com/office/drawing/2014/main" id="{0FC4E827-49F8-75A7-5F85-66F26B08E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" y="783"/>
              <a:ext cx="535" cy="520"/>
            </a:xfrm>
            <a:custGeom>
              <a:avLst/>
              <a:gdLst>
                <a:gd name="T0" fmla="*/ 1049 w 1605"/>
                <a:gd name="T1" fmla="*/ 567 h 1561"/>
                <a:gd name="T2" fmla="*/ 1054 w 1605"/>
                <a:gd name="T3" fmla="*/ 558 h 1561"/>
                <a:gd name="T4" fmla="*/ 1057 w 1605"/>
                <a:gd name="T5" fmla="*/ 553 h 1561"/>
                <a:gd name="T6" fmla="*/ 1070 w 1605"/>
                <a:gd name="T7" fmla="*/ 517 h 1561"/>
                <a:gd name="T8" fmla="*/ 1080 w 1605"/>
                <a:gd name="T9" fmla="*/ 446 h 1561"/>
                <a:gd name="T10" fmla="*/ 1055 w 1605"/>
                <a:gd name="T11" fmla="*/ 405 h 1561"/>
                <a:gd name="T12" fmla="*/ 1000 w 1605"/>
                <a:gd name="T13" fmla="*/ 391 h 1561"/>
                <a:gd name="T14" fmla="*/ 927 w 1605"/>
                <a:gd name="T15" fmla="*/ 406 h 1561"/>
                <a:gd name="T16" fmla="*/ 860 w 1605"/>
                <a:gd name="T17" fmla="*/ 454 h 1561"/>
                <a:gd name="T18" fmla="*/ 805 w 1605"/>
                <a:gd name="T19" fmla="*/ 531 h 1561"/>
                <a:gd name="T20" fmla="*/ 769 w 1605"/>
                <a:gd name="T21" fmla="*/ 623 h 1561"/>
                <a:gd name="T22" fmla="*/ 772 w 1605"/>
                <a:gd name="T23" fmla="*/ 688 h 1561"/>
                <a:gd name="T24" fmla="*/ 812 w 1605"/>
                <a:gd name="T25" fmla="*/ 721 h 1561"/>
                <a:gd name="T26" fmla="*/ 881 w 1605"/>
                <a:gd name="T27" fmla="*/ 725 h 1561"/>
                <a:gd name="T28" fmla="*/ 939 w 1605"/>
                <a:gd name="T29" fmla="*/ 704 h 1561"/>
                <a:gd name="T30" fmla="*/ 995 w 1605"/>
                <a:gd name="T31" fmla="*/ 655 h 1561"/>
                <a:gd name="T32" fmla="*/ 1049 w 1605"/>
                <a:gd name="T33" fmla="*/ 572 h 1561"/>
                <a:gd name="T34" fmla="*/ 1520 w 1605"/>
                <a:gd name="T35" fmla="*/ 599 h 1561"/>
                <a:gd name="T36" fmla="*/ 1507 w 1605"/>
                <a:gd name="T37" fmla="*/ 632 h 1561"/>
                <a:gd name="T38" fmla="*/ 1493 w 1605"/>
                <a:gd name="T39" fmla="*/ 667 h 1561"/>
                <a:gd name="T40" fmla="*/ 1416 w 1605"/>
                <a:gd name="T41" fmla="*/ 841 h 1561"/>
                <a:gd name="T42" fmla="*/ 1188 w 1605"/>
                <a:gd name="T43" fmla="*/ 1220 h 1561"/>
                <a:gd name="T44" fmla="*/ 894 w 1605"/>
                <a:gd name="T45" fmla="*/ 1469 h 1561"/>
                <a:gd name="T46" fmla="*/ 501 w 1605"/>
                <a:gd name="T47" fmla="*/ 1561 h 1561"/>
                <a:gd name="T48" fmla="*/ 321 w 1605"/>
                <a:gd name="T49" fmla="*/ 1552 h 1561"/>
                <a:gd name="T50" fmla="*/ 168 w 1605"/>
                <a:gd name="T51" fmla="*/ 1527 h 1561"/>
                <a:gd name="T52" fmla="*/ 39 w 1605"/>
                <a:gd name="T53" fmla="*/ 1491 h 1561"/>
                <a:gd name="T54" fmla="*/ 158 w 1605"/>
                <a:gd name="T55" fmla="*/ 1154 h 1561"/>
                <a:gd name="T56" fmla="*/ 239 w 1605"/>
                <a:gd name="T57" fmla="*/ 1183 h 1561"/>
                <a:gd name="T58" fmla="*/ 345 w 1605"/>
                <a:gd name="T59" fmla="*/ 1204 h 1561"/>
                <a:gd name="T60" fmla="*/ 470 w 1605"/>
                <a:gd name="T61" fmla="*/ 1212 h 1561"/>
                <a:gd name="T62" fmla="*/ 637 w 1605"/>
                <a:gd name="T63" fmla="*/ 1188 h 1561"/>
                <a:gd name="T64" fmla="*/ 767 w 1605"/>
                <a:gd name="T65" fmla="*/ 1107 h 1561"/>
                <a:gd name="T66" fmla="*/ 867 w 1605"/>
                <a:gd name="T67" fmla="*/ 970 h 1561"/>
                <a:gd name="T68" fmla="*/ 900 w 1605"/>
                <a:gd name="T69" fmla="*/ 898 h 1561"/>
                <a:gd name="T70" fmla="*/ 908 w 1605"/>
                <a:gd name="T71" fmla="*/ 878 h 1561"/>
                <a:gd name="T72" fmla="*/ 914 w 1605"/>
                <a:gd name="T73" fmla="*/ 859 h 1561"/>
                <a:gd name="T74" fmla="*/ 894 w 1605"/>
                <a:gd name="T75" fmla="*/ 877 h 1561"/>
                <a:gd name="T76" fmla="*/ 794 w 1605"/>
                <a:gd name="T77" fmla="*/ 956 h 1561"/>
                <a:gd name="T78" fmla="*/ 684 w 1605"/>
                <a:gd name="T79" fmla="*/ 1005 h 1561"/>
                <a:gd name="T80" fmla="*/ 583 w 1605"/>
                <a:gd name="T81" fmla="*/ 1021 h 1561"/>
                <a:gd name="T82" fmla="*/ 423 w 1605"/>
                <a:gd name="T83" fmla="*/ 1009 h 1561"/>
                <a:gd name="T84" fmla="*/ 283 w 1605"/>
                <a:gd name="T85" fmla="*/ 924 h 1561"/>
                <a:gd name="T86" fmla="*/ 267 w 1605"/>
                <a:gd name="T87" fmla="*/ 690 h 1561"/>
                <a:gd name="T88" fmla="*/ 429 w 1605"/>
                <a:gd name="T89" fmla="*/ 338 h 1561"/>
                <a:gd name="T90" fmla="*/ 643 w 1605"/>
                <a:gd name="T91" fmla="*/ 117 h 1561"/>
                <a:gd name="T92" fmla="*/ 932 w 1605"/>
                <a:gd name="T93" fmla="*/ 15 h 1561"/>
                <a:gd name="T94" fmla="*/ 1301 w 1605"/>
                <a:gd name="T95" fmla="*/ 5 h 1561"/>
                <a:gd name="T96" fmla="*/ 1534 w 1605"/>
                <a:gd name="T97" fmla="*/ 85 h 1561"/>
                <a:gd name="T98" fmla="*/ 1605 w 1605"/>
                <a:gd name="T99" fmla="*/ 271 h 1561"/>
                <a:gd name="T100" fmla="*/ 1529 w 1605"/>
                <a:gd name="T101" fmla="*/ 580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5" h="1561">
                  <a:moveTo>
                    <a:pt x="1046" y="574"/>
                  </a:moveTo>
                  <a:lnTo>
                    <a:pt x="1049" y="569"/>
                  </a:lnTo>
                  <a:lnTo>
                    <a:pt x="1049" y="567"/>
                  </a:lnTo>
                  <a:lnTo>
                    <a:pt x="1052" y="563"/>
                  </a:lnTo>
                  <a:lnTo>
                    <a:pt x="1053" y="560"/>
                  </a:lnTo>
                  <a:lnTo>
                    <a:pt x="1054" y="558"/>
                  </a:lnTo>
                  <a:lnTo>
                    <a:pt x="1055" y="555"/>
                  </a:lnTo>
                  <a:lnTo>
                    <a:pt x="1055" y="554"/>
                  </a:lnTo>
                  <a:lnTo>
                    <a:pt x="1057" y="553"/>
                  </a:lnTo>
                  <a:lnTo>
                    <a:pt x="1058" y="550"/>
                  </a:lnTo>
                  <a:lnTo>
                    <a:pt x="1059" y="547"/>
                  </a:lnTo>
                  <a:lnTo>
                    <a:pt x="1070" y="517"/>
                  </a:lnTo>
                  <a:lnTo>
                    <a:pt x="1077" y="490"/>
                  </a:lnTo>
                  <a:lnTo>
                    <a:pt x="1081" y="466"/>
                  </a:lnTo>
                  <a:lnTo>
                    <a:pt x="1080" y="446"/>
                  </a:lnTo>
                  <a:lnTo>
                    <a:pt x="1075" y="428"/>
                  </a:lnTo>
                  <a:lnTo>
                    <a:pt x="1067" y="415"/>
                  </a:lnTo>
                  <a:lnTo>
                    <a:pt x="1055" y="405"/>
                  </a:lnTo>
                  <a:lnTo>
                    <a:pt x="1040" y="397"/>
                  </a:lnTo>
                  <a:lnTo>
                    <a:pt x="1022" y="393"/>
                  </a:lnTo>
                  <a:lnTo>
                    <a:pt x="1000" y="391"/>
                  </a:lnTo>
                  <a:lnTo>
                    <a:pt x="975" y="393"/>
                  </a:lnTo>
                  <a:lnTo>
                    <a:pt x="950" y="398"/>
                  </a:lnTo>
                  <a:lnTo>
                    <a:pt x="927" y="406"/>
                  </a:lnTo>
                  <a:lnTo>
                    <a:pt x="903" y="419"/>
                  </a:lnTo>
                  <a:lnTo>
                    <a:pt x="881" y="433"/>
                  </a:lnTo>
                  <a:lnTo>
                    <a:pt x="860" y="454"/>
                  </a:lnTo>
                  <a:lnTo>
                    <a:pt x="840" y="474"/>
                  </a:lnTo>
                  <a:lnTo>
                    <a:pt x="822" y="501"/>
                  </a:lnTo>
                  <a:lnTo>
                    <a:pt x="805" y="531"/>
                  </a:lnTo>
                  <a:lnTo>
                    <a:pt x="790" y="563"/>
                  </a:lnTo>
                  <a:lnTo>
                    <a:pt x="777" y="595"/>
                  </a:lnTo>
                  <a:lnTo>
                    <a:pt x="769" y="623"/>
                  </a:lnTo>
                  <a:lnTo>
                    <a:pt x="767" y="649"/>
                  </a:lnTo>
                  <a:lnTo>
                    <a:pt x="767" y="670"/>
                  </a:lnTo>
                  <a:lnTo>
                    <a:pt x="772" y="688"/>
                  </a:lnTo>
                  <a:lnTo>
                    <a:pt x="782" y="702"/>
                  </a:lnTo>
                  <a:lnTo>
                    <a:pt x="795" y="713"/>
                  </a:lnTo>
                  <a:lnTo>
                    <a:pt x="812" y="721"/>
                  </a:lnTo>
                  <a:lnTo>
                    <a:pt x="835" y="725"/>
                  </a:lnTo>
                  <a:lnTo>
                    <a:pt x="860" y="726"/>
                  </a:lnTo>
                  <a:lnTo>
                    <a:pt x="881" y="725"/>
                  </a:lnTo>
                  <a:lnTo>
                    <a:pt x="899" y="722"/>
                  </a:lnTo>
                  <a:lnTo>
                    <a:pt x="919" y="715"/>
                  </a:lnTo>
                  <a:lnTo>
                    <a:pt x="939" y="704"/>
                  </a:lnTo>
                  <a:lnTo>
                    <a:pt x="958" y="691"/>
                  </a:lnTo>
                  <a:lnTo>
                    <a:pt x="977" y="675"/>
                  </a:lnTo>
                  <a:lnTo>
                    <a:pt x="995" y="655"/>
                  </a:lnTo>
                  <a:lnTo>
                    <a:pt x="1014" y="631"/>
                  </a:lnTo>
                  <a:lnTo>
                    <a:pt x="1031" y="603"/>
                  </a:lnTo>
                  <a:lnTo>
                    <a:pt x="1049" y="572"/>
                  </a:lnTo>
                  <a:lnTo>
                    <a:pt x="1529" y="576"/>
                  </a:lnTo>
                  <a:lnTo>
                    <a:pt x="1525" y="587"/>
                  </a:lnTo>
                  <a:lnTo>
                    <a:pt x="1520" y="599"/>
                  </a:lnTo>
                  <a:lnTo>
                    <a:pt x="1516" y="609"/>
                  </a:lnTo>
                  <a:lnTo>
                    <a:pt x="1513" y="622"/>
                  </a:lnTo>
                  <a:lnTo>
                    <a:pt x="1507" y="632"/>
                  </a:lnTo>
                  <a:lnTo>
                    <a:pt x="1504" y="643"/>
                  </a:lnTo>
                  <a:lnTo>
                    <a:pt x="1500" y="655"/>
                  </a:lnTo>
                  <a:lnTo>
                    <a:pt x="1493" y="667"/>
                  </a:lnTo>
                  <a:lnTo>
                    <a:pt x="1488" y="679"/>
                  </a:lnTo>
                  <a:lnTo>
                    <a:pt x="1484" y="690"/>
                  </a:lnTo>
                  <a:lnTo>
                    <a:pt x="1416" y="841"/>
                  </a:lnTo>
                  <a:lnTo>
                    <a:pt x="1346" y="979"/>
                  </a:lnTo>
                  <a:lnTo>
                    <a:pt x="1270" y="1107"/>
                  </a:lnTo>
                  <a:lnTo>
                    <a:pt x="1188" y="1220"/>
                  </a:lnTo>
                  <a:lnTo>
                    <a:pt x="1099" y="1319"/>
                  </a:lnTo>
                  <a:lnTo>
                    <a:pt x="1002" y="1402"/>
                  </a:lnTo>
                  <a:lnTo>
                    <a:pt x="894" y="1469"/>
                  </a:lnTo>
                  <a:lnTo>
                    <a:pt x="776" y="1518"/>
                  </a:lnTo>
                  <a:lnTo>
                    <a:pt x="646" y="1550"/>
                  </a:lnTo>
                  <a:lnTo>
                    <a:pt x="501" y="1561"/>
                  </a:lnTo>
                  <a:lnTo>
                    <a:pt x="437" y="1559"/>
                  </a:lnTo>
                  <a:lnTo>
                    <a:pt x="378" y="1557"/>
                  </a:lnTo>
                  <a:lnTo>
                    <a:pt x="321" y="1552"/>
                  </a:lnTo>
                  <a:lnTo>
                    <a:pt x="267" y="1545"/>
                  </a:lnTo>
                  <a:lnTo>
                    <a:pt x="217" y="1536"/>
                  </a:lnTo>
                  <a:lnTo>
                    <a:pt x="168" y="1527"/>
                  </a:lnTo>
                  <a:lnTo>
                    <a:pt x="123" y="1517"/>
                  </a:lnTo>
                  <a:lnTo>
                    <a:pt x="80" y="1504"/>
                  </a:lnTo>
                  <a:lnTo>
                    <a:pt x="39" y="1491"/>
                  </a:lnTo>
                  <a:lnTo>
                    <a:pt x="0" y="1477"/>
                  </a:lnTo>
                  <a:lnTo>
                    <a:pt x="139" y="1143"/>
                  </a:lnTo>
                  <a:lnTo>
                    <a:pt x="158" y="1154"/>
                  </a:lnTo>
                  <a:lnTo>
                    <a:pt x="181" y="1165"/>
                  </a:lnTo>
                  <a:lnTo>
                    <a:pt x="208" y="1174"/>
                  </a:lnTo>
                  <a:lnTo>
                    <a:pt x="239" y="1183"/>
                  </a:lnTo>
                  <a:lnTo>
                    <a:pt x="272" y="1192"/>
                  </a:lnTo>
                  <a:lnTo>
                    <a:pt x="308" y="1198"/>
                  </a:lnTo>
                  <a:lnTo>
                    <a:pt x="345" y="1204"/>
                  </a:lnTo>
                  <a:lnTo>
                    <a:pt x="385" y="1208"/>
                  </a:lnTo>
                  <a:lnTo>
                    <a:pt x="428" y="1212"/>
                  </a:lnTo>
                  <a:lnTo>
                    <a:pt x="470" y="1212"/>
                  </a:lnTo>
                  <a:lnTo>
                    <a:pt x="530" y="1210"/>
                  </a:lnTo>
                  <a:lnTo>
                    <a:pt x="586" y="1201"/>
                  </a:lnTo>
                  <a:lnTo>
                    <a:pt x="637" y="1188"/>
                  </a:lnTo>
                  <a:lnTo>
                    <a:pt x="684" y="1167"/>
                  </a:lnTo>
                  <a:lnTo>
                    <a:pt x="728" y="1140"/>
                  </a:lnTo>
                  <a:lnTo>
                    <a:pt x="767" y="1107"/>
                  </a:lnTo>
                  <a:lnTo>
                    <a:pt x="804" y="1067"/>
                  </a:lnTo>
                  <a:lnTo>
                    <a:pt x="837" y="1022"/>
                  </a:lnTo>
                  <a:lnTo>
                    <a:pt x="867" y="970"/>
                  </a:lnTo>
                  <a:lnTo>
                    <a:pt x="895" y="910"/>
                  </a:lnTo>
                  <a:lnTo>
                    <a:pt x="898" y="905"/>
                  </a:lnTo>
                  <a:lnTo>
                    <a:pt x="900" y="898"/>
                  </a:lnTo>
                  <a:lnTo>
                    <a:pt x="903" y="892"/>
                  </a:lnTo>
                  <a:lnTo>
                    <a:pt x="905" y="884"/>
                  </a:lnTo>
                  <a:lnTo>
                    <a:pt x="908" y="878"/>
                  </a:lnTo>
                  <a:lnTo>
                    <a:pt x="909" y="871"/>
                  </a:lnTo>
                  <a:lnTo>
                    <a:pt x="912" y="865"/>
                  </a:lnTo>
                  <a:lnTo>
                    <a:pt x="914" y="859"/>
                  </a:lnTo>
                  <a:lnTo>
                    <a:pt x="917" y="851"/>
                  </a:lnTo>
                  <a:lnTo>
                    <a:pt x="921" y="843"/>
                  </a:lnTo>
                  <a:lnTo>
                    <a:pt x="894" y="877"/>
                  </a:lnTo>
                  <a:lnTo>
                    <a:pt x="862" y="906"/>
                  </a:lnTo>
                  <a:lnTo>
                    <a:pt x="829" y="933"/>
                  </a:lnTo>
                  <a:lnTo>
                    <a:pt x="794" y="956"/>
                  </a:lnTo>
                  <a:lnTo>
                    <a:pt x="758" y="976"/>
                  </a:lnTo>
                  <a:lnTo>
                    <a:pt x="720" y="992"/>
                  </a:lnTo>
                  <a:lnTo>
                    <a:pt x="684" y="1005"/>
                  </a:lnTo>
                  <a:lnTo>
                    <a:pt x="648" y="1014"/>
                  </a:lnTo>
                  <a:lnTo>
                    <a:pt x="615" y="1019"/>
                  </a:lnTo>
                  <a:lnTo>
                    <a:pt x="583" y="1021"/>
                  </a:lnTo>
                  <a:lnTo>
                    <a:pt x="534" y="1021"/>
                  </a:lnTo>
                  <a:lnTo>
                    <a:pt x="480" y="1018"/>
                  </a:lnTo>
                  <a:lnTo>
                    <a:pt x="423" y="1009"/>
                  </a:lnTo>
                  <a:lnTo>
                    <a:pt x="369" y="992"/>
                  </a:lnTo>
                  <a:lnTo>
                    <a:pt x="320" y="965"/>
                  </a:lnTo>
                  <a:lnTo>
                    <a:pt x="283" y="924"/>
                  </a:lnTo>
                  <a:lnTo>
                    <a:pt x="258" y="865"/>
                  </a:lnTo>
                  <a:lnTo>
                    <a:pt x="253" y="789"/>
                  </a:lnTo>
                  <a:lnTo>
                    <a:pt x="267" y="690"/>
                  </a:lnTo>
                  <a:lnTo>
                    <a:pt x="311" y="568"/>
                  </a:lnTo>
                  <a:lnTo>
                    <a:pt x="369" y="443"/>
                  </a:lnTo>
                  <a:lnTo>
                    <a:pt x="429" y="338"/>
                  </a:lnTo>
                  <a:lnTo>
                    <a:pt x="493" y="248"/>
                  </a:lnTo>
                  <a:lnTo>
                    <a:pt x="564" y="175"/>
                  </a:lnTo>
                  <a:lnTo>
                    <a:pt x="643" y="117"/>
                  </a:lnTo>
                  <a:lnTo>
                    <a:pt x="729" y="70"/>
                  </a:lnTo>
                  <a:lnTo>
                    <a:pt x="826" y="38"/>
                  </a:lnTo>
                  <a:lnTo>
                    <a:pt x="932" y="15"/>
                  </a:lnTo>
                  <a:lnTo>
                    <a:pt x="1050" y="4"/>
                  </a:lnTo>
                  <a:lnTo>
                    <a:pt x="1183" y="0"/>
                  </a:lnTo>
                  <a:lnTo>
                    <a:pt x="1301" y="5"/>
                  </a:lnTo>
                  <a:lnTo>
                    <a:pt x="1398" y="20"/>
                  </a:lnTo>
                  <a:lnTo>
                    <a:pt x="1475" y="47"/>
                  </a:lnTo>
                  <a:lnTo>
                    <a:pt x="1534" y="85"/>
                  </a:lnTo>
                  <a:lnTo>
                    <a:pt x="1574" y="133"/>
                  </a:lnTo>
                  <a:lnTo>
                    <a:pt x="1599" y="196"/>
                  </a:lnTo>
                  <a:lnTo>
                    <a:pt x="1605" y="271"/>
                  </a:lnTo>
                  <a:lnTo>
                    <a:pt x="1595" y="360"/>
                  </a:lnTo>
                  <a:lnTo>
                    <a:pt x="1569" y="461"/>
                  </a:lnTo>
                  <a:lnTo>
                    <a:pt x="1529" y="580"/>
                  </a:lnTo>
                  <a:lnTo>
                    <a:pt x="1046" y="574"/>
                  </a:lnTo>
                  <a:close/>
                </a:path>
              </a:pathLst>
            </a:custGeom>
            <a:solidFill>
              <a:srgbClr val="FF2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4" name="Freeform 406">
              <a:extLst>
                <a:ext uri="{FF2B5EF4-FFF2-40B4-BE49-F238E27FC236}">
                  <a16:creationId xmlns:a16="http://schemas.microsoft.com/office/drawing/2014/main" id="{3739BA52-9D26-799A-1228-8964AE3CE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5" y="799"/>
              <a:ext cx="398" cy="491"/>
            </a:xfrm>
            <a:custGeom>
              <a:avLst/>
              <a:gdLst>
                <a:gd name="T0" fmla="*/ 0 w 1194"/>
                <a:gd name="T1" fmla="*/ 1473 h 1473"/>
                <a:gd name="T2" fmla="*/ 425 w 1194"/>
                <a:gd name="T3" fmla="*/ 517 h 1473"/>
                <a:gd name="T4" fmla="*/ 411 w 1194"/>
                <a:gd name="T5" fmla="*/ 523 h 1473"/>
                <a:gd name="T6" fmla="*/ 397 w 1194"/>
                <a:gd name="T7" fmla="*/ 531 h 1473"/>
                <a:gd name="T8" fmla="*/ 384 w 1194"/>
                <a:gd name="T9" fmla="*/ 539 h 1473"/>
                <a:gd name="T10" fmla="*/ 369 w 1194"/>
                <a:gd name="T11" fmla="*/ 546 h 1473"/>
                <a:gd name="T12" fmla="*/ 349 w 1194"/>
                <a:gd name="T13" fmla="*/ 557 h 1473"/>
                <a:gd name="T14" fmla="*/ 328 w 1194"/>
                <a:gd name="T15" fmla="*/ 568 h 1473"/>
                <a:gd name="T16" fmla="*/ 299 w 1194"/>
                <a:gd name="T17" fmla="*/ 581 h 1473"/>
                <a:gd name="T18" fmla="*/ 266 w 1194"/>
                <a:gd name="T19" fmla="*/ 596 h 1473"/>
                <a:gd name="T20" fmla="*/ 225 w 1194"/>
                <a:gd name="T21" fmla="*/ 617 h 1473"/>
                <a:gd name="T22" fmla="*/ 173 w 1194"/>
                <a:gd name="T23" fmla="*/ 639 h 1473"/>
                <a:gd name="T24" fmla="*/ 127 w 1194"/>
                <a:gd name="T25" fmla="*/ 661 h 1473"/>
                <a:gd name="T26" fmla="*/ 319 w 1194"/>
                <a:gd name="T27" fmla="*/ 225 h 1473"/>
                <a:gd name="T28" fmla="*/ 369 w 1194"/>
                <a:gd name="T29" fmla="*/ 198 h 1473"/>
                <a:gd name="T30" fmla="*/ 411 w 1194"/>
                <a:gd name="T31" fmla="*/ 173 h 1473"/>
                <a:gd name="T32" fmla="*/ 447 w 1194"/>
                <a:gd name="T33" fmla="*/ 154 h 1473"/>
                <a:gd name="T34" fmla="*/ 479 w 1194"/>
                <a:gd name="T35" fmla="*/ 135 h 1473"/>
                <a:gd name="T36" fmla="*/ 511 w 1194"/>
                <a:gd name="T37" fmla="*/ 117 h 1473"/>
                <a:gd name="T38" fmla="*/ 539 w 1194"/>
                <a:gd name="T39" fmla="*/ 99 h 1473"/>
                <a:gd name="T40" fmla="*/ 571 w 1194"/>
                <a:gd name="T41" fmla="*/ 78 h 1473"/>
                <a:gd name="T42" fmla="*/ 605 w 1194"/>
                <a:gd name="T43" fmla="*/ 56 h 1473"/>
                <a:gd name="T44" fmla="*/ 642 w 1194"/>
                <a:gd name="T45" fmla="*/ 31 h 1473"/>
                <a:gd name="T46" fmla="*/ 686 w 1194"/>
                <a:gd name="T47" fmla="*/ 0 h 1473"/>
                <a:gd name="T48" fmla="*/ 1194 w 1194"/>
                <a:gd name="T49" fmla="*/ 0 h 1473"/>
                <a:gd name="T50" fmla="*/ 532 w 1194"/>
                <a:gd name="T51" fmla="*/ 1473 h 1473"/>
                <a:gd name="T52" fmla="*/ 0 w 1194"/>
                <a:gd name="T53" fmla="*/ 1473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4" h="1473">
                  <a:moveTo>
                    <a:pt x="0" y="1473"/>
                  </a:moveTo>
                  <a:lnTo>
                    <a:pt x="425" y="517"/>
                  </a:lnTo>
                  <a:lnTo>
                    <a:pt x="411" y="523"/>
                  </a:lnTo>
                  <a:lnTo>
                    <a:pt x="397" y="531"/>
                  </a:lnTo>
                  <a:lnTo>
                    <a:pt x="384" y="539"/>
                  </a:lnTo>
                  <a:lnTo>
                    <a:pt x="369" y="546"/>
                  </a:lnTo>
                  <a:lnTo>
                    <a:pt x="349" y="557"/>
                  </a:lnTo>
                  <a:lnTo>
                    <a:pt x="328" y="568"/>
                  </a:lnTo>
                  <a:lnTo>
                    <a:pt x="299" y="581"/>
                  </a:lnTo>
                  <a:lnTo>
                    <a:pt x="266" y="596"/>
                  </a:lnTo>
                  <a:lnTo>
                    <a:pt x="225" y="617"/>
                  </a:lnTo>
                  <a:lnTo>
                    <a:pt x="173" y="639"/>
                  </a:lnTo>
                  <a:lnTo>
                    <a:pt x="127" y="661"/>
                  </a:lnTo>
                  <a:lnTo>
                    <a:pt x="319" y="225"/>
                  </a:lnTo>
                  <a:lnTo>
                    <a:pt x="369" y="198"/>
                  </a:lnTo>
                  <a:lnTo>
                    <a:pt x="411" y="173"/>
                  </a:lnTo>
                  <a:lnTo>
                    <a:pt x="447" y="154"/>
                  </a:lnTo>
                  <a:lnTo>
                    <a:pt x="479" y="135"/>
                  </a:lnTo>
                  <a:lnTo>
                    <a:pt x="511" y="117"/>
                  </a:lnTo>
                  <a:lnTo>
                    <a:pt x="539" y="99"/>
                  </a:lnTo>
                  <a:lnTo>
                    <a:pt x="571" y="78"/>
                  </a:lnTo>
                  <a:lnTo>
                    <a:pt x="605" y="56"/>
                  </a:lnTo>
                  <a:lnTo>
                    <a:pt x="642" y="31"/>
                  </a:lnTo>
                  <a:lnTo>
                    <a:pt x="686" y="0"/>
                  </a:lnTo>
                  <a:lnTo>
                    <a:pt x="1194" y="0"/>
                  </a:lnTo>
                  <a:lnTo>
                    <a:pt x="532" y="1473"/>
                  </a:lnTo>
                  <a:lnTo>
                    <a:pt x="0" y="1473"/>
                  </a:lnTo>
                  <a:close/>
                </a:path>
              </a:pathLst>
            </a:custGeom>
            <a:solidFill>
              <a:srgbClr val="FF2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5" name="Freeform 407">
              <a:extLst>
                <a:ext uri="{FF2B5EF4-FFF2-40B4-BE49-F238E27FC236}">
                  <a16:creationId xmlns:a16="http://schemas.microsoft.com/office/drawing/2014/main" id="{F7130197-66E4-636E-C603-F16D2ACC2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5" y="799"/>
              <a:ext cx="398" cy="491"/>
            </a:xfrm>
            <a:custGeom>
              <a:avLst/>
              <a:gdLst>
                <a:gd name="T0" fmla="*/ 0 w 1194"/>
                <a:gd name="T1" fmla="*/ 1473 h 1473"/>
                <a:gd name="T2" fmla="*/ 425 w 1194"/>
                <a:gd name="T3" fmla="*/ 517 h 1473"/>
                <a:gd name="T4" fmla="*/ 411 w 1194"/>
                <a:gd name="T5" fmla="*/ 523 h 1473"/>
                <a:gd name="T6" fmla="*/ 397 w 1194"/>
                <a:gd name="T7" fmla="*/ 531 h 1473"/>
                <a:gd name="T8" fmla="*/ 384 w 1194"/>
                <a:gd name="T9" fmla="*/ 539 h 1473"/>
                <a:gd name="T10" fmla="*/ 369 w 1194"/>
                <a:gd name="T11" fmla="*/ 546 h 1473"/>
                <a:gd name="T12" fmla="*/ 349 w 1194"/>
                <a:gd name="T13" fmla="*/ 557 h 1473"/>
                <a:gd name="T14" fmla="*/ 328 w 1194"/>
                <a:gd name="T15" fmla="*/ 568 h 1473"/>
                <a:gd name="T16" fmla="*/ 299 w 1194"/>
                <a:gd name="T17" fmla="*/ 581 h 1473"/>
                <a:gd name="T18" fmla="*/ 266 w 1194"/>
                <a:gd name="T19" fmla="*/ 596 h 1473"/>
                <a:gd name="T20" fmla="*/ 225 w 1194"/>
                <a:gd name="T21" fmla="*/ 617 h 1473"/>
                <a:gd name="T22" fmla="*/ 173 w 1194"/>
                <a:gd name="T23" fmla="*/ 639 h 1473"/>
                <a:gd name="T24" fmla="*/ 127 w 1194"/>
                <a:gd name="T25" fmla="*/ 661 h 1473"/>
                <a:gd name="T26" fmla="*/ 319 w 1194"/>
                <a:gd name="T27" fmla="*/ 225 h 1473"/>
                <a:gd name="T28" fmla="*/ 369 w 1194"/>
                <a:gd name="T29" fmla="*/ 198 h 1473"/>
                <a:gd name="T30" fmla="*/ 411 w 1194"/>
                <a:gd name="T31" fmla="*/ 173 h 1473"/>
                <a:gd name="T32" fmla="*/ 447 w 1194"/>
                <a:gd name="T33" fmla="*/ 154 h 1473"/>
                <a:gd name="T34" fmla="*/ 479 w 1194"/>
                <a:gd name="T35" fmla="*/ 135 h 1473"/>
                <a:gd name="T36" fmla="*/ 511 w 1194"/>
                <a:gd name="T37" fmla="*/ 117 h 1473"/>
                <a:gd name="T38" fmla="*/ 539 w 1194"/>
                <a:gd name="T39" fmla="*/ 99 h 1473"/>
                <a:gd name="T40" fmla="*/ 571 w 1194"/>
                <a:gd name="T41" fmla="*/ 78 h 1473"/>
                <a:gd name="T42" fmla="*/ 605 w 1194"/>
                <a:gd name="T43" fmla="*/ 56 h 1473"/>
                <a:gd name="T44" fmla="*/ 642 w 1194"/>
                <a:gd name="T45" fmla="*/ 31 h 1473"/>
                <a:gd name="T46" fmla="*/ 686 w 1194"/>
                <a:gd name="T47" fmla="*/ 0 h 1473"/>
                <a:gd name="T48" fmla="*/ 1194 w 1194"/>
                <a:gd name="T49" fmla="*/ 0 h 1473"/>
                <a:gd name="T50" fmla="*/ 532 w 1194"/>
                <a:gd name="T51" fmla="*/ 1473 h 1473"/>
                <a:gd name="T52" fmla="*/ 0 w 1194"/>
                <a:gd name="T53" fmla="*/ 1473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4" h="1473">
                  <a:moveTo>
                    <a:pt x="0" y="1473"/>
                  </a:moveTo>
                  <a:lnTo>
                    <a:pt x="425" y="517"/>
                  </a:lnTo>
                  <a:lnTo>
                    <a:pt x="411" y="523"/>
                  </a:lnTo>
                  <a:lnTo>
                    <a:pt x="397" y="531"/>
                  </a:lnTo>
                  <a:lnTo>
                    <a:pt x="384" y="539"/>
                  </a:lnTo>
                  <a:lnTo>
                    <a:pt x="369" y="546"/>
                  </a:lnTo>
                  <a:lnTo>
                    <a:pt x="349" y="557"/>
                  </a:lnTo>
                  <a:lnTo>
                    <a:pt x="328" y="568"/>
                  </a:lnTo>
                  <a:lnTo>
                    <a:pt x="299" y="581"/>
                  </a:lnTo>
                  <a:lnTo>
                    <a:pt x="266" y="596"/>
                  </a:lnTo>
                  <a:lnTo>
                    <a:pt x="225" y="617"/>
                  </a:lnTo>
                  <a:lnTo>
                    <a:pt x="173" y="639"/>
                  </a:lnTo>
                  <a:lnTo>
                    <a:pt x="127" y="661"/>
                  </a:lnTo>
                  <a:lnTo>
                    <a:pt x="319" y="225"/>
                  </a:lnTo>
                  <a:lnTo>
                    <a:pt x="369" y="198"/>
                  </a:lnTo>
                  <a:lnTo>
                    <a:pt x="411" y="173"/>
                  </a:lnTo>
                  <a:lnTo>
                    <a:pt x="447" y="154"/>
                  </a:lnTo>
                  <a:lnTo>
                    <a:pt x="479" y="135"/>
                  </a:lnTo>
                  <a:lnTo>
                    <a:pt x="511" y="117"/>
                  </a:lnTo>
                  <a:lnTo>
                    <a:pt x="539" y="99"/>
                  </a:lnTo>
                  <a:lnTo>
                    <a:pt x="571" y="78"/>
                  </a:lnTo>
                  <a:lnTo>
                    <a:pt x="605" y="56"/>
                  </a:lnTo>
                  <a:lnTo>
                    <a:pt x="642" y="31"/>
                  </a:lnTo>
                  <a:lnTo>
                    <a:pt x="686" y="0"/>
                  </a:lnTo>
                  <a:lnTo>
                    <a:pt x="1194" y="0"/>
                  </a:lnTo>
                  <a:lnTo>
                    <a:pt x="532" y="1473"/>
                  </a:lnTo>
                  <a:lnTo>
                    <a:pt x="0" y="1473"/>
                  </a:lnTo>
                </a:path>
              </a:pathLst>
            </a:custGeom>
            <a:noFill/>
            <a:ln w="619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6" name="Freeform 408">
              <a:extLst>
                <a:ext uri="{FF2B5EF4-FFF2-40B4-BE49-F238E27FC236}">
                  <a16:creationId xmlns:a16="http://schemas.microsoft.com/office/drawing/2014/main" id="{B9AD3236-43A7-E85E-A0DD-72EA191B1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" y="799"/>
              <a:ext cx="398" cy="491"/>
            </a:xfrm>
            <a:custGeom>
              <a:avLst/>
              <a:gdLst>
                <a:gd name="T0" fmla="*/ 0 w 1194"/>
                <a:gd name="T1" fmla="*/ 1473 h 1473"/>
                <a:gd name="T2" fmla="*/ 425 w 1194"/>
                <a:gd name="T3" fmla="*/ 517 h 1473"/>
                <a:gd name="T4" fmla="*/ 411 w 1194"/>
                <a:gd name="T5" fmla="*/ 523 h 1473"/>
                <a:gd name="T6" fmla="*/ 396 w 1194"/>
                <a:gd name="T7" fmla="*/ 531 h 1473"/>
                <a:gd name="T8" fmla="*/ 382 w 1194"/>
                <a:gd name="T9" fmla="*/ 539 h 1473"/>
                <a:gd name="T10" fmla="*/ 367 w 1194"/>
                <a:gd name="T11" fmla="*/ 546 h 1473"/>
                <a:gd name="T12" fmla="*/ 349 w 1194"/>
                <a:gd name="T13" fmla="*/ 557 h 1473"/>
                <a:gd name="T14" fmla="*/ 327 w 1194"/>
                <a:gd name="T15" fmla="*/ 568 h 1473"/>
                <a:gd name="T16" fmla="*/ 299 w 1194"/>
                <a:gd name="T17" fmla="*/ 581 h 1473"/>
                <a:gd name="T18" fmla="*/ 265 w 1194"/>
                <a:gd name="T19" fmla="*/ 596 h 1473"/>
                <a:gd name="T20" fmla="*/ 224 w 1194"/>
                <a:gd name="T21" fmla="*/ 617 h 1473"/>
                <a:gd name="T22" fmla="*/ 173 w 1194"/>
                <a:gd name="T23" fmla="*/ 639 h 1473"/>
                <a:gd name="T24" fmla="*/ 126 w 1194"/>
                <a:gd name="T25" fmla="*/ 661 h 1473"/>
                <a:gd name="T26" fmla="*/ 318 w 1194"/>
                <a:gd name="T27" fmla="*/ 225 h 1473"/>
                <a:gd name="T28" fmla="*/ 367 w 1194"/>
                <a:gd name="T29" fmla="*/ 198 h 1473"/>
                <a:gd name="T30" fmla="*/ 409 w 1194"/>
                <a:gd name="T31" fmla="*/ 173 h 1473"/>
                <a:gd name="T32" fmla="*/ 447 w 1194"/>
                <a:gd name="T33" fmla="*/ 154 h 1473"/>
                <a:gd name="T34" fmla="*/ 479 w 1194"/>
                <a:gd name="T35" fmla="*/ 135 h 1473"/>
                <a:gd name="T36" fmla="*/ 509 w 1194"/>
                <a:gd name="T37" fmla="*/ 117 h 1473"/>
                <a:gd name="T38" fmla="*/ 539 w 1194"/>
                <a:gd name="T39" fmla="*/ 99 h 1473"/>
                <a:gd name="T40" fmla="*/ 570 w 1194"/>
                <a:gd name="T41" fmla="*/ 78 h 1473"/>
                <a:gd name="T42" fmla="*/ 603 w 1194"/>
                <a:gd name="T43" fmla="*/ 56 h 1473"/>
                <a:gd name="T44" fmla="*/ 642 w 1194"/>
                <a:gd name="T45" fmla="*/ 31 h 1473"/>
                <a:gd name="T46" fmla="*/ 684 w 1194"/>
                <a:gd name="T47" fmla="*/ 0 h 1473"/>
                <a:gd name="T48" fmla="*/ 1194 w 1194"/>
                <a:gd name="T49" fmla="*/ 0 h 1473"/>
                <a:gd name="T50" fmla="*/ 530 w 1194"/>
                <a:gd name="T51" fmla="*/ 1473 h 1473"/>
                <a:gd name="T52" fmla="*/ 0 w 1194"/>
                <a:gd name="T53" fmla="*/ 1473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4" h="1473">
                  <a:moveTo>
                    <a:pt x="0" y="1473"/>
                  </a:moveTo>
                  <a:lnTo>
                    <a:pt x="425" y="517"/>
                  </a:lnTo>
                  <a:lnTo>
                    <a:pt x="411" y="523"/>
                  </a:lnTo>
                  <a:lnTo>
                    <a:pt x="396" y="531"/>
                  </a:lnTo>
                  <a:lnTo>
                    <a:pt x="382" y="539"/>
                  </a:lnTo>
                  <a:lnTo>
                    <a:pt x="367" y="546"/>
                  </a:lnTo>
                  <a:lnTo>
                    <a:pt x="349" y="557"/>
                  </a:lnTo>
                  <a:lnTo>
                    <a:pt x="327" y="568"/>
                  </a:lnTo>
                  <a:lnTo>
                    <a:pt x="299" y="581"/>
                  </a:lnTo>
                  <a:lnTo>
                    <a:pt x="265" y="596"/>
                  </a:lnTo>
                  <a:lnTo>
                    <a:pt x="224" y="617"/>
                  </a:lnTo>
                  <a:lnTo>
                    <a:pt x="173" y="639"/>
                  </a:lnTo>
                  <a:lnTo>
                    <a:pt x="126" y="661"/>
                  </a:lnTo>
                  <a:lnTo>
                    <a:pt x="318" y="225"/>
                  </a:lnTo>
                  <a:lnTo>
                    <a:pt x="367" y="198"/>
                  </a:lnTo>
                  <a:lnTo>
                    <a:pt x="409" y="173"/>
                  </a:lnTo>
                  <a:lnTo>
                    <a:pt x="447" y="154"/>
                  </a:lnTo>
                  <a:lnTo>
                    <a:pt x="479" y="135"/>
                  </a:lnTo>
                  <a:lnTo>
                    <a:pt x="509" y="117"/>
                  </a:lnTo>
                  <a:lnTo>
                    <a:pt x="539" y="99"/>
                  </a:lnTo>
                  <a:lnTo>
                    <a:pt x="570" y="78"/>
                  </a:lnTo>
                  <a:lnTo>
                    <a:pt x="603" y="56"/>
                  </a:lnTo>
                  <a:lnTo>
                    <a:pt x="642" y="31"/>
                  </a:lnTo>
                  <a:lnTo>
                    <a:pt x="684" y="0"/>
                  </a:lnTo>
                  <a:lnTo>
                    <a:pt x="1194" y="0"/>
                  </a:lnTo>
                  <a:lnTo>
                    <a:pt x="530" y="1473"/>
                  </a:lnTo>
                  <a:lnTo>
                    <a:pt x="0" y="1473"/>
                  </a:lnTo>
                  <a:close/>
                </a:path>
              </a:pathLst>
            </a:custGeom>
            <a:solidFill>
              <a:srgbClr val="FF26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7" name="Freeform 409">
              <a:extLst>
                <a:ext uri="{FF2B5EF4-FFF2-40B4-BE49-F238E27FC236}">
                  <a16:creationId xmlns:a16="http://schemas.microsoft.com/office/drawing/2014/main" id="{D90A4CED-D27B-95BC-1879-9D4EBF08B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" y="799"/>
              <a:ext cx="398" cy="491"/>
            </a:xfrm>
            <a:custGeom>
              <a:avLst/>
              <a:gdLst>
                <a:gd name="T0" fmla="*/ 0 w 1194"/>
                <a:gd name="T1" fmla="*/ 1473 h 1473"/>
                <a:gd name="T2" fmla="*/ 425 w 1194"/>
                <a:gd name="T3" fmla="*/ 517 h 1473"/>
                <a:gd name="T4" fmla="*/ 411 w 1194"/>
                <a:gd name="T5" fmla="*/ 523 h 1473"/>
                <a:gd name="T6" fmla="*/ 396 w 1194"/>
                <a:gd name="T7" fmla="*/ 531 h 1473"/>
                <a:gd name="T8" fmla="*/ 382 w 1194"/>
                <a:gd name="T9" fmla="*/ 539 h 1473"/>
                <a:gd name="T10" fmla="*/ 367 w 1194"/>
                <a:gd name="T11" fmla="*/ 546 h 1473"/>
                <a:gd name="T12" fmla="*/ 349 w 1194"/>
                <a:gd name="T13" fmla="*/ 557 h 1473"/>
                <a:gd name="T14" fmla="*/ 327 w 1194"/>
                <a:gd name="T15" fmla="*/ 568 h 1473"/>
                <a:gd name="T16" fmla="*/ 299 w 1194"/>
                <a:gd name="T17" fmla="*/ 581 h 1473"/>
                <a:gd name="T18" fmla="*/ 265 w 1194"/>
                <a:gd name="T19" fmla="*/ 596 h 1473"/>
                <a:gd name="T20" fmla="*/ 224 w 1194"/>
                <a:gd name="T21" fmla="*/ 617 h 1473"/>
                <a:gd name="T22" fmla="*/ 173 w 1194"/>
                <a:gd name="T23" fmla="*/ 639 h 1473"/>
                <a:gd name="T24" fmla="*/ 126 w 1194"/>
                <a:gd name="T25" fmla="*/ 661 h 1473"/>
                <a:gd name="T26" fmla="*/ 318 w 1194"/>
                <a:gd name="T27" fmla="*/ 225 h 1473"/>
                <a:gd name="T28" fmla="*/ 367 w 1194"/>
                <a:gd name="T29" fmla="*/ 198 h 1473"/>
                <a:gd name="T30" fmla="*/ 409 w 1194"/>
                <a:gd name="T31" fmla="*/ 173 h 1473"/>
                <a:gd name="T32" fmla="*/ 447 w 1194"/>
                <a:gd name="T33" fmla="*/ 154 h 1473"/>
                <a:gd name="T34" fmla="*/ 479 w 1194"/>
                <a:gd name="T35" fmla="*/ 135 h 1473"/>
                <a:gd name="T36" fmla="*/ 509 w 1194"/>
                <a:gd name="T37" fmla="*/ 117 h 1473"/>
                <a:gd name="T38" fmla="*/ 539 w 1194"/>
                <a:gd name="T39" fmla="*/ 99 h 1473"/>
                <a:gd name="T40" fmla="*/ 570 w 1194"/>
                <a:gd name="T41" fmla="*/ 78 h 1473"/>
                <a:gd name="T42" fmla="*/ 603 w 1194"/>
                <a:gd name="T43" fmla="*/ 56 h 1473"/>
                <a:gd name="T44" fmla="*/ 642 w 1194"/>
                <a:gd name="T45" fmla="*/ 31 h 1473"/>
                <a:gd name="T46" fmla="*/ 684 w 1194"/>
                <a:gd name="T47" fmla="*/ 0 h 1473"/>
                <a:gd name="T48" fmla="*/ 1194 w 1194"/>
                <a:gd name="T49" fmla="*/ 0 h 1473"/>
                <a:gd name="T50" fmla="*/ 530 w 1194"/>
                <a:gd name="T51" fmla="*/ 1473 h 1473"/>
                <a:gd name="T52" fmla="*/ 0 w 1194"/>
                <a:gd name="T53" fmla="*/ 1473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4" h="1473">
                  <a:moveTo>
                    <a:pt x="0" y="1473"/>
                  </a:moveTo>
                  <a:lnTo>
                    <a:pt x="425" y="517"/>
                  </a:lnTo>
                  <a:lnTo>
                    <a:pt x="411" y="523"/>
                  </a:lnTo>
                  <a:lnTo>
                    <a:pt x="396" y="531"/>
                  </a:lnTo>
                  <a:lnTo>
                    <a:pt x="382" y="539"/>
                  </a:lnTo>
                  <a:lnTo>
                    <a:pt x="367" y="546"/>
                  </a:lnTo>
                  <a:lnTo>
                    <a:pt x="349" y="557"/>
                  </a:lnTo>
                  <a:lnTo>
                    <a:pt x="327" y="568"/>
                  </a:lnTo>
                  <a:lnTo>
                    <a:pt x="299" y="581"/>
                  </a:lnTo>
                  <a:lnTo>
                    <a:pt x="265" y="596"/>
                  </a:lnTo>
                  <a:lnTo>
                    <a:pt x="224" y="617"/>
                  </a:lnTo>
                  <a:lnTo>
                    <a:pt x="173" y="639"/>
                  </a:lnTo>
                  <a:lnTo>
                    <a:pt x="126" y="661"/>
                  </a:lnTo>
                  <a:lnTo>
                    <a:pt x="318" y="225"/>
                  </a:lnTo>
                  <a:lnTo>
                    <a:pt x="367" y="198"/>
                  </a:lnTo>
                  <a:lnTo>
                    <a:pt x="409" y="173"/>
                  </a:lnTo>
                  <a:lnTo>
                    <a:pt x="447" y="154"/>
                  </a:lnTo>
                  <a:lnTo>
                    <a:pt x="479" y="135"/>
                  </a:lnTo>
                  <a:lnTo>
                    <a:pt x="509" y="117"/>
                  </a:lnTo>
                  <a:lnTo>
                    <a:pt x="539" y="99"/>
                  </a:lnTo>
                  <a:lnTo>
                    <a:pt x="570" y="78"/>
                  </a:lnTo>
                  <a:lnTo>
                    <a:pt x="603" y="56"/>
                  </a:lnTo>
                  <a:lnTo>
                    <a:pt x="642" y="31"/>
                  </a:lnTo>
                  <a:lnTo>
                    <a:pt x="684" y="0"/>
                  </a:lnTo>
                  <a:lnTo>
                    <a:pt x="1194" y="0"/>
                  </a:lnTo>
                  <a:lnTo>
                    <a:pt x="530" y="1473"/>
                  </a:lnTo>
                  <a:lnTo>
                    <a:pt x="0" y="1473"/>
                  </a:lnTo>
                </a:path>
              </a:pathLst>
            </a:custGeom>
            <a:noFill/>
            <a:ln w="619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8" name="Freeform 410">
              <a:extLst>
                <a:ext uri="{FF2B5EF4-FFF2-40B4-BE49-F238E27FC236}">
                  <a16:creationId xmlns:a16="http://schemas.microsoft.com/office/drawing/2014/main" id="{7CC71762-9AAE-F93E-9A72-1393B0FA3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0" y="913"/>
              <a:ext cx="104" cy="112"/>
            </a:xfrm>
            <a:custGeom>
              <a:avLst/>
              <a:gdLst>
                <a:gd name="T0" fmla="*/ 279 w 314"/>
                <a:gd name="T1" fmla="*/ 183 h 336"/>
                <a:gd name="T2" fmla="*/ 282 w 314"/>
                <a:gd name="T3" fmla="*/ 180 h 336"/>
                <a:gd name="T4" fmla="*/ 282 w 314"/>
                <a:gd name="T5" fmla="*/ 176 h 336"/>
                <a:gd name="T6" fmla="*/ 285 w 314"/>
                <a:gd name="T7" fmla="*/ 173 h 336"/>
                <a:gd name="T8" fmla="*/ 286 w 314"/>
                <a:gd name="T9" fmla="*/ 169 h 336"/>
                <a:gd name="T10" fmla="*/ 287 w 314"/>
                <a:gd name="T11" fmla="*/ 167 h 336"/>
                <a:gd name="T12" fmla="*/ 288 w 314"/>
                <a:gd name="T13" fmla="*/ 165 h 336"/>
                <a:gd name="T14" fmla="*/ 288 w 314"/>
                <a:gd name="T15" fmla="*/ 163 h 336"/>
                <a:gd name="T16" fmla="*/ 290 w 314"/>
                <a:gd name="T17" fmla="*/ 162 h 336"/>
                <a:gd name="T18" fmla="*/ 291 w 314"/>
                <a:gd name="T19" fmla="*/ 160 h 336"/>
                <a:gd name="T20" fmla="*/ 292 w 314"/>
                <a:gd name="T21" fmla="*/ 156 h 336"/>
                <a:gd name="T22" fmla="*/ 303 w 314"/>
                <a:gd name="T23" fmla="*/ 127 h 336"/>
                <a:gd name="T24" fmla="*/ 310 w 314"/>
                <a:gd name="T25" fmla="*/ 100 h 336"/>
                <a:gd name="T26" fmla="*/ 314 w 314"/>
                <a:gd name="T27" fmla="*/ 75 h 336"/>
                <a:gd name="T28" fmla="*/ 313 w 314"/>
                <a:gd name="T29" fmla="*/ 55 h 336"/>
                <a:gd name="T30" fmla="*/ 308 w 314"/>
                <a:gd name="T31" fmla="*/ 38 h 336"/>
                <a:gd name="T32" fmla="*/ 300 w 314"/>
                <a:gd name="T33" fmla="*/ 25 h 336"/>
                <a:gd name="T34" fmla="*/ 288 w 314"/>
                <a:gd name="T35" fmla="*/ 14 h 336"/>
                <a:gd name="T36" fmla="*/ 273 w 314"/>
                <a:gd name="T37" fmla="*/ 6 h 336"/>
                <a:gd name="T38" fmla="*/ 255 w 314"/>
                <a:gd name="T39" fmla="*/ 2 h 336"/>
                <a:gd name="T40" fmla="*/ 233 w 314"/>
                <a:gd name="T41" fmla="*/ 0 h 336"/>
                <a:gd name="T42" fmla="*/ 208 w 314"/>
                <a:gd name="T43" fmla="*/ 2 h 336"/>
                <a:gd name="T44" fmla="*/ 183 w 314"/>
                <a:gd name="T45" fmla="*/ 7 h 336"/>
                <a:gd name="T46" fmla="*/ 159 w 314"/>
                <a:gd name="T47" fmla="*/ 16 h 336"/>
                <a:gd name="T48" fmla="*/ 136 w 314"/>
                <a:gd name="T49" fmla="*/ 28 h 336"/>
                <a:gd name="T50" fmla="*/ 114 w 314"/>
                <a:gd name="T51" fmla="*/ 43 h 336"/>
                <a:gd name="T52" fmla="*/ 93 w 314"/>
                <a:gd name="T53" fmla="*/ 63 h 336"/>
                <a:gd name="T54" fmla="*/ 73 w 314"/>
                <a:gd name="T55" fmla="*/ 84 h 336"/>
                <a:gd name="T56" fmla="*/ 55 w 314"/>
                <a:gd name="T57" fmla="*/ 110 h 336"/>
                <a:gd name="T58" fmla="*/ 38 w 314"/>
                <a:gd name="T59" fmla="*/ 141 h 336"/>
                <a:gd name="T60" fmla="*/ 23 w 314"/>
                <a:gd name="T61" fmla="*/ 173 h 336"/>
                <a:gd name="T62" fmla="*/ 10 w 314"/>
                <a:gd name="T63" fmla="*/ 205 h 336"/>
                <a:gd name="T64" fmla="*/ 2 w 314"/>
                <a:gd name="T65" fmla="*/ 234 h 336"/>
                <a:gd name="T66" fmla="*/ 0 w 314"/>
                <a:gd name="T67" fmla="*/ 258 h 336"/>
                <a:gd name="T68" fmla="*/ 0 w 314"/>
                <a:gd name="T69" fmla="*/ 280 h 336"/>
                <a:gd name="T70" fmla="*/ 5 w 314"/>
                <a:gd name="T71" fmla="*/ 297 h 336"/>
                <a:gd name="T72" fmla="*/ 15 w 314"/>
                <a:gd name="T73" fmla="*/ 311 h 336"/>
                <a:gd name="T74" fmla="*/ 28 w 314"/>
                <a:gd name="T75" fmla="*/ 324 h 336"/>
                <a:gd name="T76" fmla="*/ 45 w 314"/>
                <a:gd name="T77" fmla="*/ 330 h 336"/>
                <a:gd name="T78" fmla="*/ 68 w 314"/>
                <a:gd name="T79" fmla="*/ 335 h 336"/>
                <a:gd name="T80" fmla="*/ 93 w 314"/>
                <a:gd name="T81" fmla="*/ 336 h 336"/>
                <a:gd name="T82" fmla="*/ 114 w 314"/>
                <a:gd name="T83" fmla="*/ 335 h 336"/>
                <a:gd name="T84" fmla="*/ 132 w 314"/>
                <a:gd name="T85" fmla="*/ 331 h 336"/>
                <a:gd name="T86" fmla="*/ 152 w 314"/>
                <a:gd name="T87" fmla="*/ 324 h 336"/>
                <a:gd name="T88" fmla="*/ 172 w 314"/>
                <a:gd name="T89" fmla="*/ 315 h 336"/>
                <a:gd name="T90" fmla="*/ 191 w 314"/>
                <a:gd name="T91" fmla="*/ 302 h 336"/>
                <a:gd name="T92" fmla="*/ 210 w 314"/>
                <a:gd name="T93" fmla="*/ 285 h 336"/>
                <a:gd name="T94" fmla="*/ 228 w 314"/>
                <a:gd name="T95" fmla="*/ 264 h 336"/>
                <a:gd name="T96" fmla="*/ 247 w 314"/>
                <a:gd name="T97" fmla="*/ 241 h 336"/>
                <a:gd name="T98" fmla="*/ 264 w 314"/>
                <a:gd name="T99" fmla="*/ 213 h 336"/>
                <a:gd name="T100" fmla="*/ 282 w 314"/>
                <a:gd name="T101" fmla="*/ 182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4" h="336">
                  <a:moveTo>
                    <a:pt x="279" y="183"/>
                  </a:moveTo>
                  <a:lnTo>
                    <a:pt x="282" y="180"/>
                  </a:lnTo>
                  <a:lnTo>
                    <a:pt x="282" y="176"/>
                  </a:lnTo>
                  <a:lnTo>
                    <a:pt x="285" y="173"/>
                  </a:lnTo>
                  <a:lnTo>
                    <a:pt x="286" y="169"/>
                  </a:lnTo>
                  <a:lnTo>
                    <a:pt x="287" y="167"/>
                  </a:lnTo>
                  <a:lnTo>
                    <a:pt x="288" y="165"/>
                  </a:lnTo>
                  <a:lnTo>
                    <a:pt x="288" y="163"/>
                  </a:lnTo>
                  <a:lnTo>
                    <a:pt x="290" y="162"/>
                  </a:lnTo>
                  <a:lnTo>
                    <a:pt x="291" y="160"/>
                  </a:lnTo>
                  <a:lnTo>
                    <a:pt x="292" y="156"/>
                  </a:lnTo>
                  <a:lnTo>
                    <a:pt x="303" y="127"/>
                  </a:lnTo>
                  <a:lnTo>
                    <a:pt x="310" y="100"/>
                  </a:lnTo>
                  <a:lnTo>
                    <a:pt x="314" y="75"/>
                  </a:lnTo>
                  <a:lnTo>
                    <a:pt x="313" y="55"/>
                  </a:lnTo>
                  <a:lnTo>
                    <a:pt x="308" y="38"/>
                  </a:lnTo>
                  <a:lnTo>
                    <a:pt x="300" y="25"/>
                  </a:lnTo>
                  <a:lnTo>
                    <a:pt x="288" y="14"/>
                  </a:lnTo>
                  <a:lnTo>
                    <a:pt x="273" y="6"/>
                  </a:lnTo>
                  <a:lnTo>
                    <a:pt x="255" y="2"/>
                  </a:lnTo>
                  <a:lnTo>
                    <a:pt x="233" y="0"/>
                  </a:lnTo>
                  <a:lnTo>
                    <a:pt x="208" y="2"/>
                  </a:lnTo>
                  <a:lnTo>
                    <a:pt x="183" y="7"/>
                  </a:lnTo>
                  <a:lnTo>
                    <a:pt x="159" y="16"/>
                  </a:lnTo>
                  <a:lnTo>
                    <a:pt x="136" y="28"/>
                  </a:lnTo>
                  <a:lnTo>
                    <a:pt x="114" y="43"/>
                  </a:lnTo>
                  <a:lnTo>
                    <a:pt x="93" y="63"/>
                  </a:lnTo>
                  <a:lnTo>
                    <a:pt x="73" y="84"/>
                  </a:lnTo>
                  <a:lnTo>
                    <a:pt x="55" y="110"/>
                  </a:lnTo>
                  <a:lnTo>
                    <a:pt x="38" y="141"/>
                  </a:lnTo>
                  <a:lnTo>
                    <a:pt x="23" y="173"/>
                  </a:lnTo>
                  <a:lnTo>
                    <a:pt x="10" y="205"/>
                  </a:lnTo>
                  <a:lnTo>
                    <a:pt x="2" y="234"/>
                  </a:lnTo>
                  <a:lnTo>
                    <a:pt x="0" y="258"/>
                  </a:lnTo>
                  <a:lnTo>
                    <a:pt x="0" y="280"/>
                  </a:lnTo>
                  <a:lnTo>
                    <a:pt x="5" y="297"/>
                  </a:lnTo>
                  <a:lnTo>
                    <a:pt x="15" y="311"/>
                  </a:lnTo>
                  <a:lnTo>
                    <a:pt x="28" y="324"/>
                  </a:lnTo>
                  <a:lnTo>
                    <a:pt x="45" y="330"/>
                  </a:lnTo>
                  <a:lnTo>
                    <a:pt x="68" y="335"/>
                  </a:lnTo>
                  <a:lnTo>
                    <a:pt x="93" y="336"/>
                  </a:lnTo>
                  <a:lnTo>
                    <a:pt x="114" y="335"/>
                  </a:lnTo>
                  <a:lnTo>
                    <a:pt x="132" y="331"/>
                  </a:lnTo>
                  <a:lnTo>
                    <a:pt x="152" y="324"/>
                  </a:lnTo>
                  <a:lnTo>
                    <a:pt x="172" y="315"/>
                  </a:lnTo>
                  <a:lnTo>
                    <a:pt x="191" y="302"/>
                  </a:lnTo>
                  <a:lnTo>
                    <a:pt x="210" y="285"/>
                  </a:lnTo>
                  <a:lnTo>
                    <a:pt x="228" y="264"/>
                  </a:lnTo>
                  <a:lnTo>
                    <a:pt x="247" y="241"/>
                  </a:lnTo>
                  <a:lnTo>
                    <a:pt x="264" y="213"/>
                  </a:lnTo>
                  <a:lnTo>
                    <a:pt x="282" y="182"/>
                  </a:lnTo>
                </a:path>
              </a:pathLst>
            </a:custGeom>
            <a:noFill/>
            <a:ln w="619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579" name="Freeform 411">
              <a:extLst>
                <a:ext uri="{FF2B5EF4-FFF2-40B4-BE49-F238E27FC236}">
                  <a16:creationId xmlns:a16="http://schemas.microsoft.com/office/drawing/2014/main" id="{FAF28563-2AC2-4F45-C45D-5E1CCB4DD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" y="783"/>
              <a:ext cx="535" cy="520"/>
            </a:xfrm>
            <a:custGeom>
              <a:avLst/>
              <a:gdLst>
                <a:gd name="T0" fmla="*/ 1525 w 1605"/>
                <a:gd name="T1" fmla="*/ 587 h 1561"/>
                <a:gd name="T2" fmla="*/ 1516 w 1605"/>
                <a:gd name="T3" fmla="*/ 609 h 1561"/>
                <a:gd name="T4" fmla="*/ 1507 w 1605"/>
                <a:gd name="T5" fmla="*/ 632 h 1561"/>
                <a:gd name="T6" fmla="*/ 1500 w 1605"/>
                <a:gd name="T7" fmla="*/ 655 h 1561"/>
                <a:gd name="T8" fmla="*/ 1488 w 1605"/>
                <a:gd name="T9" fmla="*/ 679 h 1561"/>
                <a:gd name="T10" fmla="*/ 1416 w 1605"/>
                <a:gd name="T11" fmla="*/ 841 h 1561"/>
                <a:gd name="T12" fmla="*/ 1270 w 1605"/>
                <a:gd name="T13" fmla="*/ 1107 h 1561"/>
                <a:gd name="T14" fmla="*/ 1099 w 1605"/>
                <a:gd name="T15" fmla="*/ 1319 h 1561"/>
                <a:gd name="T16" fmla="*/ 894 w 1605"/>
                <a:gd name="T17" fmla="*/ 1469 h 1561"/>
                <a:gd name="T18" fmla="*/ 646 w 1605"/>
                <a:gd name="T19" fmla="*/ 1550 h 1561"/>
                <a:gd name="T20" fmla="*/ 437 w 1605"/>
                <a:gd name="T21" fmla="*/ 1559 h 1561"/>
                <a:gd name="T22" fmla="*/ 321 w 1605"/>
                <a:gd name="T23" fmla="*/ 1552 h 1561"/>
                <a:gd name="T24" fmla="*/ 217 w 1605"/>
                <a:gd name="T25" fmla="*/ 1536 h 1561"/>
                <a:gd name="T26" fmla="*/ 123 w 1605"/>
                <a:gd name="T27" fmla="*/ 1517 h 1561"/>
                <a:gd name="T28" fmla="*/ 39 w 1605"/>
                <a:gd name="T29" fmla="*/ 1491 h 1561"/>
                <a:gd name="T30" fmla="*/ 139 w 1605"/>
                <a:gd name="T31" fmla="*/ 1143 h 1561"/>
                <a:gd name="T32" fmla="*/ 181 w 1605"/>
                <a:gd name="T33" fmla="*/ 1165 h 1561"/>
                <a:gd name="T34" fmla="*/ 239 w 1605"/>
                <a:gd name="T35" fmla="*/ 1183 h 1561"/>
                <a:gd name="T36" fmla="*/ 308 w 1605"/>
                <a:gd name="T37" fmla="*/ 1198 h 1561"/>
                <a:gd name="T38" fmla="*/ 385 w 1605"/>
                <a:gd name="T39" fmla="*/ 1208 h 1561"/>
                <a:gd name="T40" fmla="*/ 470 w 1605"/>
                <a:gd name="T41" fmla="*/ 1212 h 1561"/>
                <a:gd name="T42" fmla="*/ 586 w 1605"/>
                <a:gd name="T43" fmla="*/ 1201 h 1561"/>
                <a:gd name="T44" fmla="*/ 684 w 1605"/>
                <a:gd name="T45" fmla="*/ 1167 h 1561"/>
                <a:gd name="T46" fmla="*/ 767 w 1605"/>
                <a:gd name="T47" fmla="*/ 1107 h 1561"/>
                <a:gd name="T48" fmla="*/ 837 w 1605"/>
                <a:gd name="T49" fmla="*/ 1022 h 1561"/>
                <a:gd name="T50" fmla="*/ 895 w 1605"/>
                <a:gd name="T51" fmla="*/ 910 h 1561"/>
                <a:gd name="T52" fmla="*/ 900 w 1605"/>
                <a:gd name="T53" fmla="*/ 898 h 1561"/>
                <a:gd name="T54" fmla="*/ 905 w 1605"/>
                <a:gd name="T55" fmla="*/ 884 h 1561"/>
                <a:gd name="T56" fmla="*/ 909 w 1605"/>
                <a:gd name="T57" fmla="*/ 871 h 1561"/>
                <a:gd name="T58" fmla="*/ 914 w 1605"/>
                <a:gd name="T59" fmla="*/ 859 h 1561"/>
                <a:gd name="T60" fmla="*/ 921 w 1605"/>
                <a:gd name="T61" fmla="*/ 843 h 1561"/>
                <a:gd name="T62" fmla="*/ 862 w 1605"/>
                <a:gd name="T63" fmla="*/ 906 h 1561"/>
                <a:gd name="T64" fmla="*/ 794 w 1605"/>
                <a:gd name="T65" fmla="*/ 956 h 1561"/>
                <a:gd name="T66" fmla="*/ 720 w 1605"/>
                <a:gd name="T67" fmla="*/ 992 h 1561"/>
                <a:gd name="T68" fmla="*/ 648 w 1605"/>
                <a:gd name="T69" fmla="*/ 1014 h 1561"/>
                <a:gd name="T70" fmla="*/ 583 w 1605"/>
                <a:gd name="T71" fmla="*/ 1021 h 1561"/>
                <a:gd name="T72" fmla="*/ 480 w 1605"/>
                <a:gd name="T73" fmla="*/ 1018 h 1561"/>
                <a:gd name="T74" fmla="*/ 369 w 1605"/>
                <a:gd name="T75" fmla="*/ 992 h 1561"/>
                <a:gd name="T76" fmla="*/ 283 w 1605"/>
                <a:gd name="T77" fmla="*/ 924 h 1561"/>
                <a:gd name="T78" fmla="*/ 253 w 1605"/>
                <a:gd name="T79" fmla="*/ 789 h 1561"/>
                <a:gd name="T80" fmla="*/ 311 w 1605"/>
                <a:gd name="T81" fmla="*/ 568 h 1561"/>
                <a:gd name="T82" fmla="*/ 429 w 1605"/>
                <a:gd name="T83" fmla="*/ 338 h 1561"/>
                <a:gd name="T84" fmla="*/ 564 w 1605"/>
                <a:gd name="T85" fmla="*/ 175 h 1561"/>
                <a:gd name="T86" fmla="*/ 729 w 1605"/>
                <a:gd name="T87" fmla="*/ 70 h 1561"/>
                <a:gd name="T88" fmla="*/ 932 w 1605"/>
                <a:gd name="T89" fmla="*/ 15 h 1561"/>
                <a:gd name="T90" fmla="*/ 1183 w 1605"/>
                <a:gd name="T91" fmla="*/ 0 h 1561"/>
                <a:gd name="T92" fmla="*/ 1398 w 1605"/>
                <a:gd name="T93" fmla="*/ 20 h 1561"/>
                <a:gd name="T94" fmla="*/ 1534 w 1605"/>
                <a:gd name="T95" fmla="*/ 85 h 1561"/>
                <a:gd name="T96" fmla="*/ 1599 w 1605"/>
                <a:gd name="T97" fmla="*/ 196 h 1561"/>
                <a:gd name="T98" fmla="*/ 1595 w 1605"/>
                <a:gd name="T99" fmla="*/ 360 h 1561"/>
                <a:gd name="T100" fmla="*/ 1529 w 1605"/>
                <a:gd name="T101" fmla="*/ 580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5" h="1561">
                  <a:moveTo>
                    <a:pt x="1529" y="576"/>
                  </a:moveTo>
                  <a:lnTo>
                    <a:pt x="1525" y="587"/>
                  </a:lnTo>
                  <a:lnTo>
                    <a:pt x="1520" y="599"/>
                  </a:lnTo>
                  <a:lnTo>
                    <a:pt x="1516" y="609"/>
                  </a:lnTo>
                  <a:lnTo>
                    <a:pt x="1513" y="622"/>
                  </a:lnTo>
                  <a:lnTo>
                    <a:pt x="1507" y="632"/>
                  </a:lnTo>
                  <a:lnTo>
                    <a:pt x="1504" y="643"/>
                  </a:lnTo>
                  <a:lnTo>
                    <a:pt x="1500" y="655"/>
                  </a:lnTo>
                  <a:lnTo>
                    <a:pt x="1493" y="667"/>
                  </a:lnTo>
                  <a:lnTo>
                    <a:pt x="1488" y="679"/>
                  </a:lnTo>
                  <a:lnTo>
                    <a:pt x="1484" y="690"/>
                  </a:lnTo>
                  <a:lnTo>
                    <a:pt x="1416" y="841"/>
                  </a:lnTo>
                  <a:lnTo>
                    <a:pt x="1346" y="979"/>
                  </a:lnTo>
                  <a:lnTo>
                    <a:pt x="1270" y="1107"/>
                  </a:lnTo>
                  <a:lnTo>
                    <a:pt x="1188" y="1220"/>
                  </a:lnTo>
                  <a:lnTo>
                    <a:pt x="1099" y="1319"/>
                  </a:lnTo>
                  <a:lnTo>
                    <a:pt x="1002" y="1402"/>
                  </a:lnTo>
                  <a:lnTo>
                    <a:pt x="894" y="1469"/>
                  </a:lnTo>
                  <a:lnTo>
                    <a:pt x="776" y="1518"/>
                  </a:lnTo>
                  <a:lnTo>
                    <a:pt x="646" y="1550"/>
                  </a:lnTo>
                  <a:lnTo>
                    <a:pt x="501" y="1561"/>
                  </a:lnTo>
                  <a:lnTo>
                    <a:pt x="437" y="1559"/>
                  </a:lnTo>
                  <a:lnTo>
                    <a:pt x="378" y="1557"/>
                  </a:lnTo>
                  <a:lnTo>
                    <a:pt x="321" y="1552"/>
                  </a:lnTo>
                  <a:lnTo>
                    <a:pt x="267" y="1545"/>
                  </a:lnTo>
                  <a:lnTo>
                    <a:pt x="217" y="1536"/>
                  </a:lnTo>
                  <a:lnTo>
                    <a:pt x="168" y="1527"/>
                  </a:lnTo>
                  <a:lnTo>
                    <a:pt x="123" y="1517"/>
                  </a:lnTo>
                  <a:lnTo>
                    <a:pt x="80" y="1504"/>
                  </a:lnTo>
                  <a:lnTo>
                    <a:pt x="39" y="1491"/>
                  </a:lnTo>
                  <a:lnTo>
                    <a:pt x="0" y="1477"/>
                  </a:lnTo>
                  <a:lnTo>
                    <a:pt x="139" y="1143"/>
                  </a:lnTo>
                  <a:lnTo>
                    <a:pt x="158" y="1154"/>
                  </a:lnTo>
                  <a:lnTo>
                    <a:pt x="181" y="1165"/>
                  </a:lnTo>
                  <a:lnTo>
                    <a:pt x="208" y="1174"/>
                  </a:lnTo>
                  <a:lnTo>
                    <a:pt x="239" y="1183"/>
                  </a:lnTo>
                  <a:lnTo>
                    <a:pt x="272" y="1192"/>
                  </a:lnTo>
                  <a:lnTo>
                    <a:pt x="308" y="1198"/>
                  </a:lnTo>
                  <a:lnTo>
                    <a:pt x="345" y="1204"/>
                  </a:lnTo>
                  <a:lnTo>
                    <a:pt x="385" y="1208"/>
                  </a:lnTo>
                  <a:lnTo>
                    <a:pt x="428" y="1212"/>
                  </a:lnTo>
                  <a:lnTo>
                    <a:pt x="470" y="1212"/>
                  </a:lnTo>
                  <a:lnTo>
                    <a:pt x="530" y="1210"/>
                  </a:lnTo>
                  <a:lnTo>
                    <a:pt x="586" y="1201"/>
                  </a:lnTo>
                  <a:lnTo>
                    <a:pt x="637" y="1188"/>
                  </a:lnTo>
                  <a:lnTo>
                    <a:pt x="684" y="1167"/>
                  </a:lnTo>
                  <a:lnTo>
                    <a:pt x="728" y="1140"/>
                  </a:lnTo>
                  <a:lnTo>
                    <a:pt x="767" y="1107"/>
                  </a:lnTo>
                  <a:lnTo>
                    <a:pt x="804" y="1067"/>
                  </a:lnTo>
                  <a:lnTo>
                    <a:pt x="837" y="1022"/>
                  </a:lnTo>
                  <a:lnTo>
                    <a:pt x="867" y="970"/>
                  </a:lnTo>
                  <a:lnTo>
                    <a:pt x="895" y="910"/>
                  </a:lnTo>
                  <a:lnTo>
                    <a:pt x="898" y="905"/>
                  </a:lnTo>
                  <a:lnTo>
                    <a:pt x="900" y="898"/>
                  </a:lnTo>
                  <a:lnTo>
                    <a:pt x="903" y="892"/>
                  </a:lnTo>
                  <a:lnTo>
                    <a:pt x="905" y="884"/>
                  </a:lnTo>
                  <a:lnTo>
                    <a:pt x="908" y="878"/>
                  </a:lnTo>
                  <a:lnTo>
                    <a:pt x="909" y="871"/>
                  </a:lnTo>
                  <a:lnTo>
                    <a:pt x="912" y="865"/>
                  </a:lnTo>
                  <a:lnTo>
                    <a:pt x="914" y="859"/>
                  </a:lnTo>
                  <a:lnTo>
                    <a:pt x="917" y="851"/>
                  </a:lnTo>
                  <a:lnTo>
                    <a:pt x="921" y="843"/>
                  </a:lnTo>
                  <a:lnTo>
                    <a:pt x="894" y="877"/>
                  </a:lnTo>
                  <a:lnTo>
                    <a:pt x="862" y="906"/>
                  </a:lnTo>
                  <a:lnTo>
                    <a:pt x="829" y="933"/>
                  </a:lnTo>
                  <a:lnTo>
                    <a:pt x="794" y="956"/>
                  </a:lnTo>
                  <a:lnTo>
                    <a:pt x="758" y="976"/>
                  </a:lnTo>
                  <a:lnTo>
                    <a:pt x="720" y="992"/>
                  </a:lnTo>
                  <a:lnTo>
                    <a:pt x="684" y="1005"/>
                  </a:lnTo>
                  <a:lnTo>
                    <a:pt x="648" y="1014"/>
                  </a:lnTo>
                  <a:lnTo>
                    <a:pt x="615" y="1019"/>
                  </a:lnTo>
                  <a:lnTo>
                    <a:pt x="583" y="1021"/>
                  </a:lnTo>
                  <a:lnTo>
                    <a:pt x="534" y="1021"/>
                  </a:lnTo>
                  <a:lnTo>
                    <a:pt x="480" y="1018"/>
                  </a:lnTo>
                  <a:lnTo>
                    <a:pt x="423" y="1009"/>
                  </a:lnTo>
                  <a:lnTo>
                    <a:pt x="369" y="992"/>
                  </a:lnTo>
                  <a:lnTo>
                    <a:pt x="320" y="965"/>
                  </a:lnTo>
                  <a:lnTo>
                    <a:pt x="283" y="924"/>
                  </a:lnTo>
                  <a:lnTo>
                    <a:pt x="258" y="865"/>
                  </a:lnTo>
                  <a:lnTo>
                    <a:pt x="253" y="789"/>
                  </a:lnTo>
                  <a:lnTo>
                    <a:pt x="267" y="690"/>
                  </a:lnTo>
                  <a:lnTo>
                    <a:pt x="311" y="568"/>
                  </a:lnTo>
                  <a:lnTo>
                    <a:pt x="369" y="443"/>
                  </a:lnTo>
                  <a:lnTo>
                    <a:pt x="429" y="338"/>
                  </a:lnTo>
                  <a:lnTo>
                    <a:pt x="493" y="248"/>
                  </a:lnTo>
                  <a:lnTo>
                    <a:pt x="564" y="175"/>
                  </a:lnTo>
                  <a:lnTo>
                    <a:pt x="643" y="117"/>
                  </a:lnTo>
                  <a:lnTo>
                    <a:pt x="729" y="70"/>
                  </a:lnTo>
                  <a:lnTo>
                    <a:pt x="826" y="38"/>
                  </a:lnTo>
                  <a:lnTo>
                    <a:pt x="932" y="15"/>
                  </a:lnTo>
                  <a:lnTo>
                    <a:pt x="1050" y="4"/>
                  </a:lnTo>
                  <a:lnTo>
                    <a:pt x="1183" y="0"/>
                  </a:lnTo>
                  <a:lnTo>
                    <a:pt x="1301" y="5"/>
                  </a:lnTo>
                  <a:lnTo>
                    <a:pt x="1398" y="20"/>
                  </a:lnTo>
                  <a:lnTo>
                    <a:pt x="1475" y="47"/>
                  </a:lnTo>
                  <a:lnTo>
                    <a:pt x="1534" y="85"/>
                  </a:lnTo>
                  <a:lnTo>
                    <a:pt x="1574" y="133"/>
                  </a:lnTo>
                  <a:lnTo>
                    <a:pt x="1599" y="196"/>
                  </a:lnTo>
                  <a:lnTo>
                    <a:pt x="1605" y="271"/>
                  </a:lnTo>
                  <a:lnTo>
                    <a:pt x="1595" y="360"/>
                  </a:lnTo>
                  <a:lnTo>
                    <a:pt x="1569" y="461"/>
                  </a:lnTo>
                  <a:lnTo>
                    <a:pt x="1529" y="580"/>
                  </a:lnTo>
                </a:path>
              </a:pathLst>
            </a:custGeom>
            <a:noFill/>
            <a:ln w="619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1581" name="Group 413">
            <a:extLst>
              <a:ext uri="{FF2B5EF4-FFF2-40B4-BE49-F238E27FC236}">
                <a16:creationId xmlns:a16="http://schemas.microsoft.com/office/drawing/2014/main" id="{E19617AB-4330-D5C7-BBE2-D2425AD054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8200" y="2362200"/>
            <a:ext cx="3276600" cy="2478088"/>
            <a:chOff x="528" y="1488"/>
            <a:chExt cx="2064" cy="1561"/>
          </a:xfrm>
        </p:grpSpPr>
        <p:sp>
          <p:nvSpPr>
            <p:cNvPr id="391580" name="AutoShape 412">
              <a:extLst>
                <a:ext uri="{FF2B5EF4-FFF2-40B4-BE49-F238E27FC236}">
                  <a16:creationId xmlns:a16="http://schemas.microsoft.com/office/drawing/2014/main" id="{59700176-9FD8-0C35-2278-79F2991871D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28" y="1488"/>
              <a:ext cx="2064" cy="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1782" name="Group 614">
              <a:extLst>
                <a:ext uri="{FF2B5EF4-FFF2-40B4-BE49-F238E27FC236}">
                  <a16:creationId xmlns:a16="http://schemas.microsoft.com/office/drawing/2014/main" id="{430FECF5-FF0F-108E-46BC-426EDF939F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3" y="1501"/>
              <a:ext cx="2035" cy="1477"/>
              <a:chOff x="543" y="1501"/>
              <a:chExt cx="2035" cy="1477"/>
            </a:xfrm>
          </p:grpSpPr>
          <p:sp>
            <p:nvSpPr>
              <p:cNvPr id="391582" name="Freeform 414">
                <a:extLst>
                  <a:ext uri="{FF2B5EF4-FFF2-40B4-BE49-F238E27FC236}">
                    <a16:creationId xmlns:a16="http://schemas.microsoft.com/office/drawing/2014/main" id="{8B86E7EB-F9D7-F658-EB84-DA6D4186F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" y="2261"/>
                <a:ext cx="866" cy="613"/>
              </a:xfrm>
              <a:custGeom>
                <a:avLst/>
                <a:gdLst>
                  <a:gd name="T0" fmla="*/ 1959 w 2598"/>
                  <a:gd name="T1" fmla="*/ 19 h 1840"/>
                  <a:gd name="T2" fmla="*/ 1831 w 2598"/>
                  <a:gd name="T3" fmla="*/ 30 h 1840"/>
                  <a:gd name="T4" fmla="*/ 1703 w 2598"/>
                  <a:gd name="T5" fmla="*/ 107 h 1840"/>
                  <a:gd name="T6" fmla="*/ 1559 w 2598"/>
                  <a:gd name="T7" fmla="*/ 326 h 1840"/>
                  <a:gd name="T8" fmla="*/ 1584 w 2598"/>
                  <a:gd name="T9" fmla="*/ 470 h 1840"/>
                  <a:gd name="T10" fmla="*/ 1563 w 2598"/>
                  <a:gd name="T11" fmla="*/ 618 h 1840"/>
                  <a:gd name="T12" fmla="*/ 1485 w 2598"/>
                  <a:gd name="T13" fmla="*/ 741 h 1840"/>
                  <a:gd name="T14" fmla="*/ 1432 w 2598"/>
                  <a:gd name="T15" fmla="*/ 791 h 1840"/>
                  <a:gd name="T16" fmla="*/ 1348 w 2598"/>
                  <a:gd name="T17" fmla="*/ 815 h 1840"/>
                  <a:gd name="T18" fmla="*/ 1298 w 2598"/>
                  <a:gd name="T19" fmla="*/ 793 h 1840"/>
                  <a:gd name="T20" fmla="*/ 1207 w 2598"/>
                  <a:gd name="T21" fmla="*/ 766 h 1840"/>
                  <a:gd name="T22" fmla="*/ 1077 w 2598"/>
                  <a:gd name="T23" fmla="*/ 773 h 1840"/>
                  <a:gd name="T24" fmla="*/ 976 w 2598"/>
                  <a:gd name="T25" fmla="*/ 777 h 1840"/>
                  <a:gd name="T26" fmla="*/ 877 w 2598"/>
                  <a:gd name="T27" fmla="*/ 780 h 1840"/>
                  <a:gd name="T28" fmla="*/ 755 w 2598"/>
                  <a:gd name="T29" fmla="*/ 777 h 1840"/>
                  <a:gd name="T30" fmla="*/ 635 w 2598"/>
                  <a:gd name="T31" fmla="*/ 784 h 1840"/>
                  <a:gd name="T32" fmla="*/ 514 w 2598"/>
                  <a:gd name="T33" fmla="*/ 795 h 1840"/>
                  <a:gd name="T34" fmla="*/ 343 w 2598"/>
                  <a:gd name="T35" fmla="*/ 839 h 1840"/>
                  <a:gd name="T36" fmla="*/ 220 w 2598"/>
                  <a:gd name="T37" fmla="*/ 912 h 1840"/>
                  <a:gd name="T38" fmla="*/ 98 w 2598"/>
                  <a:gd name="T39" fmla="*/ 1000 h 1840"/>
                  <a:gd name="T40" fmla="*/ 8 w 2598"/>
                  <a:gd name="T41" fmla="*/ 1137 h 1840"/>
                  <a:gd name="T42" fmla="*/ 22 w 2598"/>
                  <a:gd name="T43" fmla="*/ 1264 h 1840"/>
                  <a:gd name="T44" fmla="*/ 161 w 2598"/>
                  <a:gd name="T45" fmla="*/ 1479 h 1840"/>
                  <a:gd name="T46" fmla="*/ 295 w 2598"/>
                  <a:gd name="T47" fmla="*/ 1513 h 1840"/>
                  <a:gd name="T48" fmla="*/ 453 w 2598"/>
                  <a:gd name="T49" fmla="*/ 1540 h 1840"/>
                  <a:gd name="T50" fmla="*/ 624 w 2598"/>
                  <a:gd name="T51" fmla="*/ 1596 h 1840"/>
                  <a:gd name="T52" fmla="*/ 811 w 2598"/>
                  <a:gd name="T53" fmla="*/ 1585 h 1840"/>
                  <a:gd name="T54" fmla="*/ 968 w 2598"/>
                  <a:gd name="T55" fmla="*/ 1543 h 1840"/>
                  <a:gd name="T56" fmla="*/ 1088 w 2598"/>
                  <a:gd name="T57" fmla="*/ 1543 h 1840"/>
                  <a:gd name="T58" fmla="*/ 1195 w 2598"/>
                  <a:gd name="T59" fmla="*/ 1534 h 1840"/>
                  <a:gd name="T60" fmla="*/ 1299 w 2598"/>
                  <a:gd name="T61" fmla="*/ 1512 h 1840"/>
                  <a:gd name="T62" fmla="*/ 1402 w 2598"/>
                  <a:gd name="T63" fmla="*/ 1498 h 1840"/>
                  <a:gd name="T64" fmla="*/ 1539 w 2598"/>
                  <a:gd name="T65" fmla="*/ 1480 h 1840"/>
                  <a:gd name="T66" fmla="*/ 1624 w 2598"/>
                  <a:gd name="T67" fmla="*/ 1463 h 1840"/>
                  <a:gd name="T68" fmla="*/ 1739 w 2598"/>
                  <a:gd name="T69" fmla="*/ 1474 h 1840"/>
                  <a:gd name="T70" fmla="*/ 1814 w 2598"/>
                  <a:gd name="T71" fmla="*/ 1498 h 1840"/>
                  <a:gd name="T72" fmla="*/ 1932 w 2598"/>
                  <a:gd name="T73" fmla="*/ 1539 h 1840"/>
                  <a:gd name="T74" fmla="*/ 2021 w 2598"/>
                  <a:gd name="T75" fmla="*/ 1570 h 1840"/>
                  <a:gd name="T76" fmla="*/ 2147 w 2598"/>
                  <a:gd name="T77" fmla="*/ 1609 h 1840"/>
                  <a:gd name="T78" fmla="*/ 2346 w 2598"/>
                  <a:gd name="T79" fmla="*/ 1819 h 1840"/>
                  <a:gd name="T80" fmla="*/ 2596 w 2598"/>
                  <a:gd name="T81" fmla="*/ 1713 h 1840"/>
                  <a:gd name="T82" fmla="*/ 2436 w 2598"/>
                  <a:gd name="T83" fmla="*/ 1754 h 1840"/>
                  <a:gd name="T84" fmla="*/ 2254 w 2598"/>
                  <a:gd name="T85" fmla="*/ 1659 h 1840"/>
                  <a:gd name="T86" fmla="*/ 2386 w 2598"/>
                  <a:gd name="T87" fmla="*/ 1422 h 1840"/>
                  <a:gd name="T88" fmla="*/ 2276 w 2598"/>
                  <a:gd name="T89" fmla="*/ 1364 h 1840"/>
                  <a:gd name="T90" fmla="*/ 2129 w 2598"/>
                  <a:gd name="T91" fmla="*/ 1303 h 1840"/>
                  <a:gd name="T92" fmla="*/ 1952 w 2598"/>
                  <a:gd name="T93" fmla="*/ 1244 h 1840"/>
                  <a:gd name="T94" fmla="*/ 1715 w 2598"/>
                  <a:gd name="T95" fmla="*/ 1174 h 1840"/>
                  <a:gd name="T96" fmla="*/ 1526 w 2598"/>
                  <a:gd name="T97" fmla="*/ 1206 h 1840"/>
                  <a:gd name="T98" fmla="*/ 1472 w 2598"/>
                  <a:gd name="T99" fmla="*/ 1217 h 1840"/>
                  <a:gd name="T100" fmla="*/ 1407 w 2598"/>
                  <a:gd name="T101" fmla="*/ 1219 h 1840"/>
                  <a:gd name="T102" fmla="*/ 1304 w 2598"/>
                  <a:gd name="T103" fmla="*/ 1257 h 1840"/>
                  <a:gd name="T104" fmla="*/ 1178 w 2598"/>
                  <a:gd name="T105" fmla="*/ 1264 h 1840"/>
                  <a:gd name="T106" fmla="*/ 1059 w 2598"/>
                  <a:gd name="T107" fmla="*/ 1277 h 1840"/>
                  <a:gd name="T108" fmla="*/ 902 w 2598"/>
                  <a:gd name="T109" fmla="*/ 1307 h 1840"/>
                  <a:gd name="T110" fmla="*/ 783 w 2598"/>
                  <a:gd name="T111" fmla="*/ 1313 h 1840"/>
                  <a:gd name="T112" fmla="*/ 653 w 2598"/>
                  <a:gd name="T113" fmla="*/ 1321 h 1840"/>
                  <a:gd name="T114" fmla="*/ 546 w 2598"/>
                  <a:gd name="T115" fmla="*/ 1308 h 1840"/>
                  <a:gd name="T116" fmla="*/ 343 w 2598"/>
                  <a:gd name="T117" fmla="*/ 1254 h 1840"/>
                  <a:gd name="T118" fmla="*/ 261 w 2598"/>
                  <a:gd name="T119" fmla="*/ 1188 h 1840"/>
                  <a:gd name="T120" fmla="*/ 295 w 2598"/>
                  <a:gd name="T121" fmla="*/ 1120 h 1840"/>
                  <a:gd name="T122" fmla="*/ 363 w 2598"/>
                  <a:gd name="T123" fmla="*/ 1096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98" h="1840">
                    <a:moveTo>
                      <a:pt x="2030" y="206"/>
                    </a:moveTo>
                    <a:lnTo>
                      <a:pt x="2030" y="188"/>
                    </a:lnTo>
                    <a:lnTo>
                      <a:pt x="2030" y="170"/>
                    </a:lnTo>
                    <a:lnTo>
                      <a:pt x="2032" y="150"/>
                    </a:lnTo>
                    <a:lnTo>
                      <a:pt x="2032" y="132"/>
                    </a:lnTo>
                    <a:lnTo>
                      <a:pt x="2033" y="113"/>
                    </a:lnTo>
                    <a:lnTo>
                      <a:pt x="2033" y="95"/>
                    </a:lnTo>
                    <a:lnTo>
                      <a:pt x="2032" y="78"/>
                    </a:lnTo>
                    <a:lnTo>
                      <a:pt x="2032" y="59"/>
                    </a:lnTo>
                    <a:lnTo>
                      <a:pt x="2029" y="41"/>
                    </a:lnTo>
                    <a:lnTo>
                      <a:pt x="2028" y="22"/>
                    </a:lnTo>
                    <a:lnTo>
                      <a:pt x="2024" y="17"/>
                    </a:lnTo>
                    <a:lnTo>
                      <a:pt x="2021" y="12"/>
                    </a:lnTo>
                    <a:lnTo>
                      <a:pt x="2016" y="9"/>
                    </a:lnTo>
                    <a:lnTo>
                      <a:pt x="2011" y="8"/>
                    </a:lnTo>
                    <a:lnTo>
                      <a:pt x="2005" y="6"/>
                    </a:lnTo>
                    <a:lnTo>
                      <a:pt x="1997" y="6"/>
                    </a:lnTo>
                    <a:lnTo>
                      <a:pt x="1991" y="8"/>
                    </a:lnTo>
                    <a:lnTo>
                      <a:pt x="1983" y="9"/>
                    </a:lnTo>
                    <a:lnTo>
                      <a:pt x="1975" y="9"/>
                    </a:lnTo>
                    <a:lnTo>
                      <a:pt x="1969" y="10"/>
                    </a:lnTo>
                    <a:lnTo>
                      <a:pt x="1968" y="10"/>
                    </a:lnTo>
                    <a:lnTo>
                      <a:pt x="1966" y="12"/>
                    </a:lnTo>
                    <a:lnTo>
                      <a:pt x="1965" y="12"/>
                    </a:lnTo>
                    <a:lnTo>
                      <a:pt x="1964" y="13"/>
                    </a:lnTo>
                    <a:lnTo>
                      <a:pt x="1962" y="14"/>
                    </a:lnTo>
                    <a:lnTo>
                      <a:pt x="1960" y="15"/>
                    </a:lnTo>
                    <a:lnTo>
                      <a:pt x="1960" y="17"/>
                    </a:lnTo>
                    <a:lnTo>
                      <a:pt x="1959" y="19"/>
                    </a:lnTo>
                    <a:lnTo>
                      <a:pt x="1957" y="21"/>
                    </a:lnTo>
                    <a:lnTo>
                      <a:pt x="1955" y="22"/>
                    </a:lnTo>
                    <a:lnTo>
                      <a:pt x="1955" y="19"/>
                    </a:lnTo>
                    <a:lnTo>
                      <a:pt x="1955" y="17"/>
                    </a:lnTo>
                    <a:lnTo>
                      <a:pt x="1955" y="14"/>
                    </a:lnTo>
                    <a:lnTo>
                      <a:pt x="1955" y="13"/>
                    </a:lnTo>
                    <a:lnTo>
                      <a:pt x="1953" y="10"/>
                    </a:lnTo>
                    <a:lnTo>
                      <a:pt x="1952" y="8"/>
                    </a:lnTo>
                    <a:lnTo>
                      <a:pt x="1952" y="6"/>
                    </a:lnTo>
                    <a:lnTo>
                      <a:pt x="1951" y="4"/>
                    </a:lnTo>
                    <a:lnTo>
                      <a:pt x="1950" y="4"/>
                    </a:lnTo>
                    <a:lnTo>
                      <a:pt x="1948" y="3"/>
                    </a:lnTo>
                    <a:lnTo>
                      <a:pt x="1942" y="1"/>
                    </a:lnTo>
                    <a:lnTo>
                      <a:pt x="1933" y="1"/>
                    </a:lnTo>
                    <a:lnTo>
                      <a:pt x="1924" y="0"/>
                    </a:lnTo>
                    <a:lnTo>
                      <a:pt x="1915" y="0"/>
                    </a:lnTo>
                    <a:lnTo>
                      <a:pt x="1906" y="0"/>
                    </a:lnTo>
                    <a:lnTo>
                      <a:pt x="1898" y="1"/>
                    </a:lnTo>
                    <a:lnTo>
                      <a:pt x="1892" y="6"/>
                    </a:lnTo>
                    <a:lnTo>
                      <a:pt x="1885" y="12"/>
                    </a:lnTo>
                    <a:lnTo>
                      <a:pt x="1882" y="18"/>
                    </a:lnTo>
                    <a:lnTo>
                      <a:pt x="1880" y="30"/>
                    </a:lnTo>
                    <a:lnTo>
                      <a:pt x="1874" y="28"/>
                    </a:lnTo>
                    <a:lnTo>
                      <a:pt x="1867" y="28"/>
                    </a:lnTo>
                    <a:lnTo>
                      <a:pt x="1858" y="28"/>
                    </a:lnTo>
                    <a:lnTo>
                      <a:pt x="1852" y="28"/>
                    </a:lnTo>
                    <a:lnTo>
                      <a:pt x="1844" y="28"/>
                    </a:lnTo>
                    <a:lnTo>
                      <a:pt x="1838" y="28"/>
                    </a:lnTo>
                    <a:lnTo>
                      <a:pt x="1831" y="30"/>
                    </a:lnTo>
                    <a:lnTo>
                      <a:pt x="1826" y="32"/>
                    </a:lnTo>
                    <a:lnTo>
                      <a:pt x="1819" y="35"/>
                    </a:lnTo>
                    <a:lnTo>
                      <a:pt x="1815" y="39"/>
                    </a:lnTo>
                    <a:lnTo>
                      <a:pt x="1812" y="40"/>
                    </a:lnTo>
                    <a:lnTo>
                      <a:pt x="1810" y="44"/>
                    </a:lnTo>
                    <a:lnTo>
                      <a:pt x="1807" y="46"/>
                    </a:lnTo>
                    <a:lnTo>
                      <a:pt x="1805" y="49"/>
                    </a:lnTo>
                    <a:lnTo>
                      <a:pt x="1803" y="54"/>
                    </a:lnTo>
                    <a:lnTo>
                      <a:pt x="1801" y="58"/>
                    </a:lnTo>
                    <a:lnTo>
                      <a:pt x="1798" y="62"/>
                    </a:lnTo>
                    <a:lnTo>
                      <a:pt x="1798" y="67"/>
                    </a:lnTo>
                    <a:lnTo>
                      <a:pt x="1797" y="72"/>
                    </a:lnTo>
                    <a:lnTo>
                      <a:pt x="1798" y="77"/>
                    </a:lnTo>
                    <a:lnTo>
                      <a:pt x="1792" y="72"/>
                    </a:lnTo>
                    <a:lnTo>
                      <a:pt x="1785" y="68"/>
                    </a:lnTo>
                    <a:lnTo>
                      <a:pt x="1778" y="67"/>
                    </a:lnTo>
                    <a:lnTo>
                      <a:pt x="1771" y="67"/>
                    </a:lnTo>
                    <a:lnTo>
                      <a:pt x="1765" y="68"/>
                    </a:lnTo>
                    <a:lnTo>
                      <a:pt x="1758" y="69"/>
                    </a:lnTo>
                    <a:lnTo>
                      <a:pt x="1751" y="73"/>
                    </a:lnTo>
                    <a:lnTo>
                      <a:pt x="1744" y="75"/>
                    </a:lnTo>
                    <a:lnTo>
                      <a:pt x="1738" y="78"/>
                    </a:lnTo>
                    <a:lnTo>
                      <a:pt x="1731" y="81"/>
                    </a:lnTo>
                    <a:lnTo>
                      <a:pt x="1725" y="84"/>
                    </a:lnTo>
                    <a:lnTo>
                      <a:pt x="1719" y="86"/>
                    </a:lnTo>
                    <a:lnTo>
                      <a:pt x="1713" y="90"/>
                    </a:lnTo>
                    <a:lnTo>
                      <a:pt x="1708" y="94"/>
                    </a:lnTo>
                    <a:lnTo>
                      <a:pt x="1706" y="100"/>
                    </a:lnTo>
                    <a:lnTo>
                      <a:pt x="1703" y="107"/>
                    </a:lnTo>
                    <a:lnTo>
                      <a:pt x="1702" y="113"/>
                    </a:lnTo>
                    <a:lnTo>
                      <a:pt x="1702" y="121"/>
                    </a:lnTo>
                    <a:lnTo>
                      <a:pt x="1702" y="128"/>
                    </a:lnTo>
                    <a:lnTo>
                      <a:pt x="1703" y="137"/>
                    </a:lnTo>
                    <a:lnTo>
                      <a:pt x="1685" y="136"/>
                    </a:lnTo>
                    <a:lnTo>
                      <a:pt x="1667" y="140"/>
                    </a:lnTo>
                    <a:lnTo>
                      <a:pt x="1653" y="148"/>
                    </a:lnTo>
                    <a:lnTo>
                      <a:pt x="1640" y="157"/>
                    </a:lnTo>
                    <a:lnTo>
                      <a:pt x="1631" y="170"/>
                    </a:lnTo>
                    <a:lnTo>
                      <a:pt x="1624" y="184"/>
                    </a:lnTo>
                    <a:lnTo>
                      <a:pt x="1617" y="199"/>
                    </a:lnTo>
                    <a:lnTo>
                      <a:pt x="1613" y="217"/>
                    </a:lnTo>
                    <a:lnTo>
                      <a:pt x="1611" y="235"/>
                    </a:lnTo>
                    <a:lnTo>
                      <a:pt x="1611" y="254"/>
                    </a:lnTo>
                    <a:lnTo>
                      <a:pt x="1609" y="257"/>
                    </a:lnTo>
                    <a:lnTo>
                      <a:pt x="1607" y="260"/>
                    </a:lnTo>
                    <a:lnTo>
                      <a:pt x="1603" y="261"/>
                    </a:lnTo>
                    <a:lnTo>
                      <a:pt x="1597" y="261"/>
                    </a:lnTo>
                    <a:lnTo>
                      <a:pt x="1592" y="262"/>
                    </a:lnTo>
                    <a:lnTo>
                      <a:pt x="1585" y="262"/>
                    </a:lnTo>
                    <a:lnTo>
                      <a:pt x="1580" y="263"/>
                    </a:lnTo>
                    <a:lnTo>
                      <a:pt x="1576" y="266"/>
                    </a:lnTo>
                    <a:lnTo>
                      <a:pt x="1571" y="269"/>
                    </a:lnTo>
                    <a:lnTo>
                      <a:pt x="1570" y="274"/>
                    </a:lnTo>
                    <a:lnTo>
                      <a:pt x="1568" y="284"/>
                    </a:lnTo>
                    <a:lnTo>
                      <a:pt x="1567" y="294"/>
                    </a:lnTo>
                    <a:lnTo>
                      <a:pt x="1565" y="306"/>
                    </a:lnTo>
                    <a:lnTo>
                      <a:pt x="1562" y="316"/>
                    </a:lnTo>
                    <a:lnTo>
                      <a:pt x="1559" y="326"/>
                    </a:lnTo>
                    <a:lnTo>
                      <a:pt x="1557" y="337"/>
                    </a:lnTo>
                    <a:lnTo>
                      <a:pt x="1557" y="346"/>
                    </a:lnTo>
                    <a:lnTo>
                      <a:pt x="1557" y="353"/>
                    </a:lnTo>
                    <a:lnTo>
                      <a:pt x="1558" y="360"/>
                    </a:lnTo>
                    <a:lnTo>
                      <a:pt x="1562" y="365"/>
                    </a:lnTo>
                    <a:lnTo>
                      <a:pt x="1563" y="369"/>
                    </a:lnTo>
                    <a:lnTo>
                      <a:pt x="1565" y="373"/>
                    </a:lnTo>
                    <a:lnTo>
                      <a:pt x="1566" y="376"/>
                    </a:lnTo>
                    <a:lnTo>
                      <a:pt x="1565" y="380"/>
                    </a:lnTo>
                    <a:lnTo>
                      <a:pt x="1565" y="384"/>
                    </a:lnTo>
                    <a:lnTo>
                      <a:pt x="1565" y="391"/>
                    </a:lnTo>
                    <a:lnTo>
                      <a:pt x="1563" y="396"/>
                    </a:lnTo>
                    <a:lnTo>
                      <a:pt x="1562" y="400"/>
                    </a:lnTo>
                    <a:lnTo>
                      <a:pt x="1562" y="405"/>
                    </a:lnTo>
                    <a:lnTo>
                      <a:pt x="1562" y="410"/>
                    </a:lnTo>
                    <a:lnTo>
                      <a:pt x="1562" y="415"/>
                    </a:lnTo>
                    <a:lnTo>
                      <a:pt x="1563" y="420"/>
                    </a:lnTo>
                    <a:lnTo>
                      <a:pt x="1565" y="425"/>
                    </a:lnTo>
                    <a:lnTo>
                      <a:pt x="1566" y="430"/>
                    </a:lnTo>
                    <a:lnTo>
                      <a:pt x="1568" y="437"/>
                    </a:lnTo>
                    <a:lnTo>
                      <a:pt x="1571" y="442"/>
                    </a:lnTo>
                    <a:lnTo>
                      <a:pt x="1575" y="446"/>
                    </a:lnTo>
                    <a:lnTo>
                      <a:pt x="1577" y="451"/>
                    </a:lnTo>
                    <a:lnTo>
                      <a:pt x="1580" y="456"/>
                    </a:lnTo>
                    <a:lnTo>
                      <a:pt x="1583" y="463"/>
                    </a:lnTo>
                    <a:lnTo>
                      <a:pt x="1584" y="464"/>
                    </a:lnTo>
                    <a:lnTo>
                      <a:pt x="1585" y="466"/>
                    </a:lnTo>
                    <a:lnTo>
                      <a:pt x="1585" y="468"/>
                    </a:lnTo>
                    <a:lnTo>
                      <a:pt x="1584" y="470"/>
                    </a:lnTo>
                    <a:lnTo>
                      <a:pt x="1584" y="472"/>
                    </a:lnTo>
                    <a:lnTo>
                      <a:pt x="1583" y="473"/>
                    </a:lnTo>
                    <a:lnTo>
                      <a:pt x="1581" y="475"/>
                    </a:lnTo>
                    <a:lnTo>
                      <a:pt x="1581" y="477"/>
                    </a:lnTo>
                    <a:lnTo>
                      <a:pt x="1580" y="481"/>
                    </a:lnTo>
                    <a:lnTo>
                      <a:pt x="1577" y="482"/>
                    </a:lnTo>
                    <a:lnTo>
                      <a:pt x="1575" y="492"/>
                    </a:lnTo>
                    <a:lnTo>
                      <a:pt x="1572" y="502"/>
                    </a:lnTo>
                    <a:lnTo>
                      <a:pt x="1572" y="513"/>
                    </a:lnTo>
                    <a:lnTo>
                      <a:pt x="1572" y="522"/>
                    </a:lnTo>
                    <a:lnTo>
                      <a:pt x="1576" y="533"/>
                    </a:lnTo>
                    <a:lnTo>
                      <a:pt x="1577" y="543"/>
                    </a:lnTo>
                    <a:lnTo>
                      <a:pt x="1577" y="554"/>
                    </a:lnTo>
                    <a:lnTo>
                      <a:pt x="1580" y="564"/>
                    </a:lnTo>
                    <a:lnTo>
                      <a:pt x="1580" y="576"/>
                    </a:lnTo>
                    <a:lnTo>
                      <a:pt x="1577" y="586"/>
                    </a:lnTo>
                    <a:lnTo>
                      <a:pt x="1577" y="586"/>
                    </a:lnTo>
                    <a:lnTo>
                      <a:pt x="1576" y="587"/>
                    </a:lnTo>
                    <a:lnTo>
                      <a:pt x="1575" y="588"/>
                    </a:lnTo>
                    <a:lnTo>
                      <a:pt x="1572" y="588"/>
                    </a:lnTo>
                    <a:lnTo>
                      <a:pt x="1571" y="591"/>
                    </a:lnTo>
                    <a:lnTo>
                      <a:pt x="1568" y="592"/>
                    </a:lnTo>
                    <a:lnTo>
                      <a:pt x="1567" y="594"/>
                    </a:lnTo>
                    <a:lnTo>
                      <a:pt x="1566" y="594"/>
                    </a:lnTo>
                    <a:lnTo>
                      <a:pt x="1565" y="596"/>
                    </a:lnTo>
                    <a:lnTo>
                      <a:pt x="1565" y="597"/>
                    </a:lnTo>
                    <a:lnTo>
                      <a:pt x="1563" y="604"/>
                    </a:lnTo>
                    <a:lnTo>
                      <a:pt x="1563" y="610"/>
                    </a:lnTo>
                    <a:lnTo>
                      <a:pt x="1563" y="618"/>
                    </a:lnTo>
                    <a:lnTo>
                      <a:pt x="1563" y="624"/>
                    </a:lnTo>
                    <a:lnTo>
                      <a:pt x="1565" y="631"/>
                    </a:lnTo>
                    <a:lnTo>
                      <a:pt x="1565" y="639"/>
                    </a:lnTo>
                    <a:lnTo>
                      <a:pt x="1565" y="644"/>
                    </a:lnTo>
                    <a:lnTo>
                      <a:pt x="1563" y="649"/>
                    </a:lnTo>
                    <a:lnTo>
                      <a:pt x="1562" y="654"/>
                    </a:lnTo>
                    <a:lnTo>
                      <a:pt x="1559" y="658"/>
                    </a:lnTo>
                    <a:lnTo>
                      <a:pt x="1556" y="664"/>
                    </a:lnTo>
                    <a:lnTo>
                      <a:pt x="1550" y="672"/>
                    </a:lnTo>
                    <a:lnTo>
                      <a:pt x="1547" y="680"/>
                    </a:lnTo>
                    <a:lnTo>
                      <a:pt x="1543" y="689"/>
                    </a:lnTo>
                    <a:lnTo>
                      <a:pt x="1540" y="698"/>
                    </a:lnTo>
                    <a:lnTo>
                      <a:pt x="1536" y="704"/>
                    </a:lnTo>
                    <a:lnTo>
                      <a:pt x="1531" y="712"/>
                    </a:lnTo>
                    <a:lnTo>
                      <a:pt x="1526" y="717"/>
                    </a:lnTo>
                    <a:lnTo>
                      <a:pt x="1521" y="719"/>
                    </a:lnTo>
                    <a:lnTo>
                      <a:pt x="1516" y="719"/>
                    </a:lnTo>
                    <a:lnTo>
                      <a:pt x="1512" y="718"/>
                    </a:lnTo>
                    <a:lnTo>
                      <a:pt x="1507" y="718"/>
                    </a:lnTo>
                    <a:lnTo>
                      <a:pt x="1503" y="719"/>
                    </a:lnTo>
                    <a:lnTo>
                      <a:pt x="1500" y="721"/>
                    </a:lnTo>
                    <a:lnTo>
                      <a:pt x="1498" y="722"/>
                    </a:lnTo>
                    <a:lnTo>
                      <a:pt x="1495" y="723"/>
                    </a:lnTo>
                    <a:lnTo>
                      <a:pt x="1493" y="727"/>
                    </a:lnTo>
                    <a:lnTo>
                      <a:pt x="1490" y="730"/>
                    </a:lnTo>
                    <a:lnTo>
                      <a:pt x="1489" y="732"/>
                    </a:lnTo>
                    <a:lnTo>
                      <a:pt x="1486" y="734"/>
                    </a:lnTo>
                    <a:lnTo>
                      <a:pt x="1485" y="737"/>
                    </a:lnTo>
                    <a:lnTo>
                      <a:pt x="1485" y="741"/>
                    </a:lnTo>
                    <a:lnTo>
                      <a:pt x="1484" y="745"/>
                    </a:lnTo>
                    <a:lnTo>
                      <a:pt x="1484" y="749"/>
                    </a:lnTo>
                    <a:lnTo>
                      <a:pt x="1484" y="754"/>
                    </a:lnTo>
                    <a:lnTo>
                      <a:pt x="1484" y="759"/>
                    </a:lnTo>
                    <a:lnTo>
                      <a:pt x="1485" y="763"/>
                    </a:lnTo>
                    <a:lnTo>
                      <a:pt x="1485" y="767"/>
                    </a:lnTo>
                    <a:lnTo>
                      <a:pt x="1485" y="773"/>
                    </a:lnTo>
                    <a:lnTo>
                      <a:pt x="1485" y="777"/>
                    </a:lnTo>
                    <a:lnTo>
                      <a:pt x="1485" y="775"/>
                    </a:lnTo>
                    <a:lnTo>
                      <a:pt x="1484" y="773"/>
                    </a:lnTo>
                    <a:lnTo>
                      <a:pt x="1481" y="770"/>
                    </a:lnTo>
                    <a:lnTo>
                      <a:pt x="1480" y="768"/>
                    </a:lnTo>
                    <a:lnTo>
                      <a:pt x="1479" y="767"/>
                    </a:lnTo>
                    <a:lnTo>
                      <a:pt x="1477" y="767"/>
                    </a:lnTo>
                    <a:lnTo>
                      <a:pt x="1475" y="766"/>
                    </a:lnTo>
                    <a:lnTo>
                      <a:pt x="1473" y="766"/>
                    </a:lnTo>
                    <a:lnTo>
                      <a:pt x="1472" y="766"/>
                    </a:lnTo>
                    <a:lnTo>
                      <a:pt x="1471" y="766"/>
                    </a:lnTo>
                    <a:lnTo>
                      <a:pt x="1466" y="766"/>
                    </a:lnTo>
                    <a:lnTo>
                      <a:pt x="1461" y="766"/>
                    </a:lnTo>
                    <a:lnTo>
                      <a:pt x="1455" y="767"/>
                    </a:lnTo>
                    <a:lnTo>
                      <a:pt x="1452" y="770"/>
                    </a:lnTo>
                    <a:lnTo>
                      <a:pt x="1448" y="773"/>
                    </a:lnTo>
                    <a:lnTo>
                      <a:pt x="1444" y="776"/>
                    </a:lnTo>
                    <a:lnTo>
                      <a:pt x="1440" y="780"/>
                    </a:lnTo>
                    <a:lnTo>
                      <a:pt x="1439" y="784"/>
                    </a:lnTo>
                    <a:lnTo>
                      <a:pt x="1435" y="789"/>
                    </a:lnTo>
                    <a:lnTo>
                      <a:pt x="1434" y="794"/>
                    </a:lnTo>
                    <a:lnTo>
                      <a:pt x="1432" y="791"/>
                    </a:lnTo>
                    <a:lnTo>
                      <a:pt x="1431" y="790"/>
                    </a:lnTo>
                    <a:lnTo>
                      <a:pt x="1430" y="788"/>
                    </a:lnTo>
                    <a:lnTo>
                      <a:pt x="1430" y="786"/>
                    </a:lnTo>
                    <a:lnTo>
                      <a:pt x="1429" y="784"/>
                    </a:lnTo>
                    <a:lnTo>
                      <a:pt x="1427" y="782"/>
                    </a:lnTo>
                    <a:lnTo>
                      <a:pt x="1426" y="781"/>
                    </a:lnTo>
                    <a:lnTo>
                      <a:pt x="1423" y="780"/>
                    </a:lnTo>
                    <a:lnTo>
                      <a:pt x="1422" y="779"/>
                    </a:lnTo>
                    <a:lnTo>
                      <a:pt x="1421" y="779"/>
                    </a:lnTo>
                    <a:lnTo>
                      <a:pt x="1413" y="779"/>
                    </a:lnTo>
                    <a:lnTo>
                      <a:pt x="1408" y="779"/>
                    </a:lnTo>
                    <a:lnTo>
                      <a:pt x="1403" y="780"/>
                    </a:lnTo>
                    <a:lnTo>
                      <a:pt x="1398" y="781"/>
                    </a:lnTo>
                    <a:lnTo>
                      <a:pt x="1394" y="784"/>
                    </a:lnTo>
                    <a:lnTo>
                      <a:pt x="1387" y="786"/>
                    </a:lnTo>
                    <a:lnTo>
                      <a:pt x="1382" y="789"/>
                    </a:lnTo>
                    <a:lnTo>
                      <a:pt x="1377" y="791"/>
                    </a:lnTo>
                    <a:lnTo>
                      <a:pt x="1371" y="793"/>
                    </a:lnTo>
                    <a:lnTo>
                      <a:pt x="1366" y="795"/>
                    </a:lnTo>
                    <a:lnTo>
                      <a:pt x="1363" y="795"/>
                    </a:lnTo>
                    <a:lnTo>
                      <a:pt x="1362" y="798"/>
                    </a:lnTo>
                    <a:lnTo>
                      <a:pt x="1359" y="799"/>
                    </a:lnTo>
                    <a:lnTo>
                      <a:pt x="1357" y="800"/>
                    </a:lnTo>
                    <a:lnTo>
                      <a:pt x="1355" y="803"/>
                    </a:lnTo>
                    <a:lnTo>
                      <a:pt x="1354" y="804"/>
                    </a:lnTo>
                    <a:lnTo>
                      <a:pt x="1353" y="807"/>
                    </a:lnTo>
                    <a:lnTo>
                      <a:pt x="1350" y="809"/>
                    </a:lnTo>
                    <a:lnTo>
                      <a:pt x="1349" y="812"/>
                    </a:lnTo>
                    <a:lnTo>
                      <a:pt x="1348" y="815"/>
                    </a:lnTo>
                    <a:lnTo>
                      <a:pt x="1348" y="813"/>
                    </a:lnTo>
                    <a:lnTo>
                      <a:pt x="1348" y="812"/>
                    </a:lnTo>
                    <a:lnTo>
                      <a:pt x="1348" y="811"/>
                    </a:lnTo>
                    <a:lnTo>
                      <a:pt x="1348" y="809"/>
                    </a:lnTo>
                    <a:lnTo>
                      <a:pt x="1348" y="808"/>
                    </a:lnTo>
                    <a:lnTo>
                      <a:pt x="1343" y="806"/>
                    </a:lnTo>
                    <a:lnTo>
                      <a:pt x="1339" y="804"/>
                    </a:lnTo>
                    <a:lnTo>
                      <a:pt x="1335" y="804"/>
                    </a:lnTo>
                    <a:lnTo>
                      <a:pt x="1331" y="806"/>
                    </a:lnTo>
                    <a:lnTo>
                      <a:pt x="1326" y="807"/>
                    </a:lnTo>
                    <a:lnTo>
                      <a:pt x="1322" y="809"/>
                    </a:lnTo>
                    <a:lnTo>
                      <a:pt x="1317" y="812"/>
                    </a:lnTo>
                    <a:lnTo>
                      <a:pt x="1313" y="815"/>
                    </a:lnTo>
                    <a:lnTo>
                      <a:pt x="1309" y="816"/>
                    </a:lnTo>
                    <a:lnTo>
                      <a:pt x="1304" y="818"/>
                    </a:lnTo>
                    <a:lnTo>
                      <a:pt x="1304" y="816"/>
                    </a:lnTo>
                    <a:lnTo>
                      <a:pt x="1304" y="815"/>
                    </a:lnTo>
                    <a:lnTo>
                      <a:pt x="1304" y="812"/>
                    </a:lnTo>
                    <a:lnTo>
                      <a:pt x="1304" y="811"/>
                    </a:lnTo>
                    <a:lnTo>
                      <a:pt x="1304" y="809"/>
                    </a:lnTo>
                    <a:lnTo>
                      <a:pt x="1304" y="808"/>
                    </a:lnTo>
                    <a:lnTo>
                      <a:pt x="1304" y="806"/>
                    </a:lnTo>
                    <a:lnTo>
                      <a:pt x="1304" y="804"/>
                    </a:lnTo>
                    <a:lnTo>
                      <a:pt x="1304" y="803"/>
                    </a:lnTo>
                    <a:lnTo>
                      <a:pt x="1303" y="802"/>
                    </a:lnTo>
                    <a:lnTo>
                      <a:pt x="1303" y="799"/>
                    </a:lnTo>
                    <a:lnTo>
                      <a:pt x="1301" y="795"/>
                    </a:lnTo>
                    <a:lnTo>
                      <a:pt x="1299" y="794"/>
                    </a:lnTo>
                    <a:lnTo>
                      <a:pt x="1298" y="793"/>
                    </a:lnTo>
                    <a:lnTo>
                      <a:pt x="1295" y="791"/>
                    </a:lnTo>
                    <a:lnTo>
                      <a:pt x="1292" y="790"/>
                    </a:lnTo>
                    <a:lnTo>
                      <a:pt x="1291" y="790"/>
                    </a:lnTo>
                    <a:lnTo>
                      <a:pt x="1289" y="789"/>
                    </a:lnTo>
                    <a:lnTo>
                      <a:pt x="1286" y="789"/>
                    </a:lnTo>
                    <a:lnTo>
                      <a:pt x="1284" y="788"/>
                    </a:lnTo>
                    <a:lnTo>
                      <a:pt x="1278" y="788"/>
                    </a:lnTo>
                    <a:lnTo>
                      <a:pt x="1275" y="788"/>
                    </a:lnTo>
                    <a:lnTo>
                      <a:pt x="1271" y="788"/>
                    </a:lnTo>
                    <a:lnTo>
                      <a:pt x="1266" y="788"/>
                    </a:lnTo>
                    <a:lnTo>
                      <a:pt x="1260" y="789"/>
                    </a:lnTo>
                    <a:lnTo>
                      <a:pt x="1257" y="790"/>
                    </a:lnTo>
                    <a:lnTo>
                      <a:pt x="1251" y="790"/>
                    </a:lnTo>
                    <a:lnTo>
                      <a:pt x="1248" y="791"/>
                    </a:lnTo>
                    <a:lnTo>
                      <a:pt x="1245" y="791"/>
                    </a:lnTo>
                    <a:lnTo>
                      <a:pt x="1240" y="790"/>
                    </a:lnTo>
                    <a:lnTo>
                      <a:pt x="1239" y="789"/>
                    </a:lnTo>
                    <a:lnTo>
                      <a:pt x="1237" y="788"/>
                    </a:lnTo>
                    <a:lnTo>
                      <a:pt x="1235" y="785"/>
                    </a:lnTo>
                    <a:lnTo>
                      <a:pt x="1235" y="782"/>
                    </a:lnTo>
                    <a:lnTo>
                      <a:pt x="1233" y="780"/>
                    </a:lnTo>
                    <a:lnTo>
                      <a:pt x="1232" y="777"/>
                    </a:lnTo>
                    <a:lnTo>
                      <a:pt x="1231" y="775"/>
                    </a:lnTo>
                    <a:lnTo>
                      <a:pt x="1228" y="772"/>
                    </a:lnTo>
                    <a:lnTo>
                      <a:pt x="1226" y="768"/>
                    </a:lnTo>
                    <a:lnTo>
                      <a:pt x="1223" y="767"/>
                    </a:lnTo>
                    <a:lnTo>
                      <a:pt x="1218" y="767"/>
                    </a:lnTo>
                    <a:lnTo>
                      <a:pt x="1212" y="766"/>
                    </a:lnTo>
                    <a:lnTo>
                      <a:pt x="1207" y="766"/>
                    </a:lnTo>
                    <a:lnTo>
                      <a:pt x="1201" y="766"/>
                    </a:lnTo>
                    <a:lnTo>
                      <a:pt x="1195" y="767"/>
                    </a:lnTo>
                    <a:lnTo>
                      <a:pt x="1192" y="768"/>
                    </a:lnTo>
                    <a:lnTo>
                      <a:pt x="1186" y="770"/>
                    </a:lnTo>
                    <a:lnTo>
                      <a:pt x="1181" y="772"/>
                    </a:lnTo>
                    <a:lnTo>
                      <a:pt x="1177" y="775"/>
                    </a:lnTo>
                    <a:lnTo>
                      <a:pt x="1172" y="777"/>
                    </a:lnTo>
                    <a:lnTo>
                      <a:pt x="1172" y="776"/>
                    </a:lnTo>
                    <a:lnTo>
                      <a:pt x="1169" y="773"/>
                    </a:lnTo>
                    <a:lnTo>
                      <a:pt x="1169" y="772"/>
                    </a:lnTo>
                    <a:lnTo>
                      <a:pt x="1167" y="768"/>
                    </a:lnTo>
                    <a:lnTo>
                      <a:pt x="1165" y="767"/>
                    </a:lnTo>
                    <a:lnTo>
                      <a:pt x="1164" y="766"/>
                    </a:lnTo>
                    <a:lnTo>
                      <a:pt x="1163" y="764"/>
                    </a:lnTo>
                    <a:lnTo>
                      <a:pt x="1162" y="763"/>
                    </a:lnTo>
                    <a:lnTo>
                      <a:pt x="1160" y="762"/>
                    </a:lnTo>
                    <a:lnTo>
                      <a:pt x="1151" y="761"/>
                    </a:lnTo>
                    <a:lnTo>
                      <a:pt x="1141" y="759"/>
                    </a:lnTo>
                    <a:lnTo>
                      <a:pt x="1133" y="758"/>
                    </a:lnTo>
                    <a:lnTo>
                      <a:pt x="1124" y="758"/>
                    </a:lnTo>
                    <a:lnTo>
                      <a:pt x="1118" y="759"/>
                    </a:lnTo>
                    <a:lnTo>
                      <a:pt x="1110" y="761"/>
                    </a:lnTo>
                    <a:lnTo>
                      <a:pt x="1103" y="763"/>
                    </a:lnTo>
                    <a:lnTo>
                      <a:pt x="1095" y="767"/>
                    </a:lnTo>
                    <a:lnTo>
                      <a:pt x="1088" y="772"/>
                    </a:lnTo>
                    <a:lnTo>
                      <a:pt x="1081" y="777"/>
                    </a:lnTo>
                    <a:lnTo>
                      <a:pt x="1078" y="776"/>
                    </a:lnTo>
                    <a:lnTo>
                      <a:pt x="1078" y="775"/>
                    </a:lnTo>
                    <a:lnTo>
                      <a:pt x="1077" y="773"/>
                    </a:lnTo>
                    <a:lnTo>
                      <a:pt x="1076" y="772"/>
                    </a:lnTo>
                    <a:lnTo>
                      <a:pt x="1074" y="770"/>
                    </a:lnTo>
                    <a:lnTo>
                      <a:pt x="1072" y="768"/>
                    </a:lnTo>
                    <a:lnTo>
                      <a:pt x="1070" y="767"/>
                    </a:lnTo>
                    <a:lnTo>
                      <a:pt x="1069" y="766"/>
                    </a:lnTo>
                    <a:lnTo>
                      <a:pt x="1069" y="764"/>
                    </a:lnTo>
                    <a:lnTo>
                      <a:pt x="1069" y="762"/>
                    </a:lnTo>
                    <a:lnTo>
                      <a:pt x="1062" y="763"/>
                    </a:lnTo>
                    <a:lnTo>
                      <a:pt x="1054" y="763"/>
                    </a:lnTo>
                    <a:lnTo>
                      <a:pt x="1049" y="762"/>
                    </a:lnTo>
                    <a:lnTo>
                      <a:pt x="1044" y="762"/>
                    </a:lnTo>
                    <a:lnTo>
                      <a:pt x="1037" y="761"/>
                    </a:lnTo>
                    <a:lnTo>
                      <a:pt x="1031" y="761"/>
                    </a:lnTo>
                    <a:lnTo>
                      <a:pt x="1026" y="761"/>
                    </a:lnTo>
                    <a:lnTo>
                      <a:pt x="1019" y="761"/>
                    </a:lnTo>
                    <a:lnTo>
                      <a:pt x="1011" y="761"/>
                    </a:lnTo>
                    <a:lnTo>
                      <a:pt x="1005" y="763"/>
                    </a:lnTo>
                    <a:lnTo>
                      <a:pt x="1001" y="764"/>
                    </a:lnTo>
                    <a:lnTo>
                      <a:pt x="999" y="766"/>
                    </a:lnTo>
                    <a:lnTo>
                      <a:pt x="996" y="768"/>
                    </a:lnTo>
                    <a:lnTo>
                      <a:pt x="993" y="770"/>
                    </a:lnTo>
                    <a:lnTo>
                      <a:pt x="991" y="773"/>
                    </a:lnTo>
                    <a:lnTo>
                      <a:pt x="987" y="776"/>
                    </a:lnTo>
                    <a:lnTo>
                      <a:pt x="985" y="777"/>
                    </a:lnTo>
                    <a:lnTo>
                      <a:pt x="982" y="780"/>
                    </a:lnTo>
                    <a:lnTo>
                      <a:pt x="978" y="780"/>
                    </a:lnTo>
                    <a:lnTo>
                      <a:pt x="974" y="781"/>
                    </a:lnTo>
                    <a:lnTo>
                      <a:pt x="976" y="780"/>
                    </a:lnTo>
                    <a:lnTo>
                      <a:pt x="976" y="777"/>
                    </a:lnTo>
                    <a:lnTo>
                      <a:pt x="976" y="776"/>
                    </a:lnTo>
                    <a:lnTo>
                      <a:pt x="974" y="775"/>
                    </a:lnTo>
                    <a:lnTo>
                      <a:pt x="973" y="772"/>
                    </a:lnTo>
                    <a:lnTo>
                      <a:pt x="972" y="770"/>
                    </a:lnTo>
                    <a:lnTo>
                      <a:pt x="970" y="768"/>
                    </a:lnTo>
                    <a:lnTo>
                      <a:pt x="970" y="766"/>
                    </a:lnTo>
                    <a:lnTo>
                      <a:pt x="968" y="764"/>
                    </a:lnTo>
                    <a:lnTo>
                      <a:pt x="963" y="764"/>
                    </a:lnTo>
                    <a:lnTo>
                      <a:pt x="959" y="764"/>
                    </a:lnTo>
                    <a:lnTo>
                      <a:pt x="954" y="763"/>
                    </a:lnTo>
                    <a:lnTo>
                      <a:pt x="950" y="763"/>
                    </a:lnTo>
                    <a:lnTo>
                      <a:pt x="946" y="763"/>
                    </a:lnTo>
                    <a:lnTo>
                      <a:pt x="941" y="763"/>
                    </a:lnTo>
                    <a:lnTo>
                      <a:pt x="937" y="763"/>
                    </a:lnTo>
                    <a:lnTo>
                      <a:pt x="933" y="763"/>
                    </a:lnTo>
                    <a:lnTo>
                      <a:pt x="929" y="763"/>
                    </a:lnTo>
                    <a:lnTo>
                      <a:pt x="923" y="764"/>
                    </a:lnTo>
                    <a:lnTo>
                      <a:pt x="918" y="764"/>
                    </a:lnTo>
                    <a:lnTo>
                      <a:pt x="914" y="766"/>
                    </a:lnTo>
                    <a:lnTo>
                      <a:pt x="910" y="768"/>
                    </a:lnTo>
                    <a:lnTo>
                      <a:pt x="906" y="772"/>
                    </a:lnTo>
                    <a:lnTo>
                      <a:pt x="901" y="773"/>
                    </a:lnTo>
                    <a:lnTo>
                      <a:pt x="896" y="776"/>
                    </a:lnTo>
                    <a:lnTo>
                      <a:pt x="892" y="779"/>
                    </a:lnTo>
                    <a:lnTo>
                      <a:pt x="888" y="781"/>
                    </a:lnTo>
                    <a:lnTo>
                      <a:pt x="884" y="782"/>
                    </a:lnTo>
                    <a:lnTo>
                      <a:pt x="879" y="784"/>
                    </a:lnTo>
                    <a:lnTo>
                      <a:pt x="879" y="782"/>
                    </a:lnTo>
                    <a:lnTo>
                      <a:pt x="877" y="780"/>
                    </a:lnTo>
                    <a:lnTo>
                      <a:pt x="875" y="779"/>
                    </a:lnTo>
                    <a:lnTo>
                      <a:pt x="873" y="776"/>
                    </a:lnTo>
                    <a:lnTo>
                      <a:pt x="872" y="775"/>
                    </a:lnTo>
                    <a:lnTo>
                      <a:pt x="869" y="773"/>
                    </a:lnTo>
                    <a:lnTo>
                      <a:pt x="868" y="772"/>
                    </a:lnTo>
                    <a:lnTo>
                      <a:pt x="865" y="770"/>
                    </a:lnTo>
                    <a:lnTo>
                      <a:pt x="864" y="768"/>
                    </a:lnTo>
                    <a:lnTo>
                      <a:pt x="851" y="766"/>
                    </a:lnTo>
                    <a:lnTo>
                      <a:pt x="841" y="764"/>
                    </a:lnTo>
                    <a:lnTo>
                      <a:pt x="829" y="764"/>
                    </a:lnTo>
                    <a:lnTo>
                      <a:pt x="820" y="766"/>
                    </a:lnTo>
                    <a:lnTo>
                      <a:pt x="811" y="768"/>
                    </a:lnTo>
                    <a:lnTo>
                      <a:pt x="801" y="772"/>
                    </a:lnTo>
                    <a:lnTo>
                      <a:pt x="793" y="776"/>
                    </a:lnTo>
                    <a:lnTo>
                      <a:pt x="783" y="782"/>
                    </a:lnTo>
                    <a:lnTo>
                      <a:pt x="775" y="789"/>
                    </a:lnTo>
                    <a:lnTo>
                      <a:pt x="766" y="798"/>
                    </a:lnTo>
                    <a:lnTo>
                      <a:pt x="766" y="794"/>
                    </a:lnTo>
                    <a:lnTo>
                      <a:pt x="766" y="793"/>
                    </a:lnTo>
                    <a:lnTo>
                      <a:pt x="766" y="790"/>
                    </a:lnTo>
                    <a:lnTo>
                      <a:pt x="766" y="788"/>
                    </a:lnTo>
                    <a:lnTo>
                      <a:pt x="766" y="786"/>
                    </a:lnTo>
                    <a:lnTo>
                      <a:pt x="766" y="784"/>
                    </a:lnTo>
                    <a:lnTo>
                      <a:pt x="766" y="782"/>
                    </a:lnTo>
                    <a:lnTo>
                      <a:pt x="766" y="781"/>
                    </a:lnTo>
                    <a:lnTo>
                      <a:pt x="766" y="780"/>
                    </a:lnTo>
                    <a:lnTo>
                      <a:pt x="765" y="780"/>
                    </a:lnTo>
                    <a:lnTo>
                      <a:pt x="760" y="777"/>
                    </a:lnTo>
                    <a:lnTo>
                      <a:pt x="755" y="777"/>
                    </a:lnTo>
                    <a:lnTo>
                      <a:pt x="748" y="776"/>
                    </a:lnTo>
                    <a:lnTo>
                      <a:pt x="742" y="776"/>
                    </a:lnTo>
                    <a:lnTo>
                      <a:pt x="736" y="776"/>
                    </a:lnTo>
                    <a:lnTo>
                      <a:pt x="730" y="776"/>
                    </a:lnTo>
                    <a:lnTo>
                      <a:pt x="724" y="776"/>
                    </a:lnTo>
                    <a:lnTo>
                      <a:pt x="719" y="777"/>
                    </a:lnTo>
                    <a:lnTo>
                      <a:pt x="711" y="777"/>
                    </a:lnTo>
                    <a:lnTo>
                      <a:pt x="706" y="779"/>
                    </a:lnTo>
                    <a:lnTo>
                      <a:pt x="700" y="779"/>
                    </a:lnTo>
                    <a:lnTo>
                      <a:pt x="693" y="781"/>
                    </a:lnTo>
                    <a:lnTo>
                      <a:pt x="689" y="784"/>
                    </a:lnTo>
                    <a:lnTo>
                      <a:pt x="685" y="786"/>
                    </a:lnTo>
                    <a:lnTo>
                      <a:pt x="682" y="790"/>
                    </a:lnTo>
                    <a:lnTo>
                      <a:pt x="677" y="794"/>
                    </a:lnTo>
                    <a:lnTo>
                      <a:pt x="674" y="799"/>
                    </a:lnTo>
                    <a:lnTo>
                      <a:pt x="669" y="803"/>
                    </a:lnTo>
                    <a:lnTo>
                      <a:pt x="665" y="807"/>
                    </a:lnTo>
                    <a:lnTo>
                      <a:pt x="661" y="811"/>
                    </a:lnTo>
                    <a:lnTo>
                      <a:pt x="660" y="808"/>
                    </a:lnTo>
                    <a:lnTo>
                      <a:pt x="659" y="806"/>
                    </a:lnTo>
                    <a:lnTo>
                      <a:pt x="656" y="803"/>
                    </a:lnTo>
                    <a:lnTo>
                      <a:pt x="655" y="799"/>
                    </a:lnTo>
                    <a:lnTo>
                      <a:pt x="653" y="794"/>
                    </a:lnTo>
                    <a:lnTo>
                      <a:pt x="650" y="791"/>
                    </a:lnTo>
                    <a:lnTo>
                      <a:pt x="648" y="789"/>
                    </a:lnTo>
                    <a:lnTo>
                      <a:pt x="647" y="786"/>
                    </a:lnTo>
                    <a:lnTo>
                      <a:pt x="644" y="785"/>
                    </a:lnTo>
                    <a:lnTo>
                      <a:pt x="643" y="785"/>
                    </a:lnTo>
                    <a:lnTo>
                      <a:pt x="635" y="784"/>
                    </a:lnTo>
                    <a:lnTo>
                      <a:pt x="628" y="784"/>
                    </a:lnTo>
                    <a:lnTo>
                      <a:pt x="621" y="784"/>
                    </a:lnTo>
                    <a:lnTo>
                      <a:pt x="615" y="782"/>
                    </a:lnTo>
                    <a:lnTo>
                      <a:pt x="610" y="782"/>
                    </a:lnTo>
                    <a:lnTo>
                      <a:pt x="602" y="784"/>
                    </a:lnTo>
                    <a:lnTo>
                      <a:pt x="597" y="784"/>
                    </a:lnTo>
                    <a:lnTo>
                      <a:pt x="591" y="786"/>
                    </a:lnTo>
                    <a:lnTo>
                      <a:pt x="584" y="789"/>
                    </a:lnTo>
                    <a:lnTo>
                      <a:pt x="578" y="793"/>
                    </a:lnTo>
                    <a:lnTo>
                      <a:pt x="573" y="799"/>
                    </a:lnTo>
                    <a:lnTo>
                      <a:pt x="567" y="806"/>
                    </a:lnTo>
                    <a:lnTo>
                      <a:pt x="565" y="813"/>
                    </a:lnTo>
                    <a:lnTo>
                      <a:pt x="564" y="822"/>
                    </a:lnTo>
                    <a:lnTo>
                      <a:pt x="560" y="831"/>
                    </a:lnTo>
                    <a:lnTo>
                      <a:pt x="558" y="839"/>
                    </a:lnTo>
                    <a:lnTo>
                      <a:pt x="557" y="848"/>
                    </a:lnTo>
                    <a:lnTo>
                      <a:pt x="555" y="857"/>
                    </a:lnTo>
                    <a:lnTo>
                      <a:pt x="551" y="866"/>
                    </a:lnTo>
                    <a:lnTo>
                      <a:pt x="546" y="872"/>
                    </a:lnTo>
                    <a:lnTo>
                      <a:pt x="547" y="865"/>
                    </a:lnTo>
                    <a:lnTo>
                      <a:pt x="547" y="854"/>
                    </a:lnTo>
                    <a:lnTo>
                      <a:pt x="546" y="845"/>
                    </a:lnTo>
                    <a:lnTo>
                      <a:pt x="544" y="835"/>
                    </a:lnTo>
                    <a:lnTo>
                      <a:pt x="543" y="826"/>
                    </a:lnTo>
                    <a:lnTo>
                      <a:pt x="539" y="818"/>
                    </a:lnTo>
                    <a:lnTo>
                      <a:pt x="534" y="811"/>
                    </a:lnTo>
                    <a:lnTo>
                      <a:pt x="529" y="804"/>
                    </a:lnTo>
                    <a:lnTo>
                      <a:pt x="523" y="799"/>
                    </a:lnTo>
                    <a:lnTo>
                      <a:pt x="514" y="795"/>
                    </a:lnTo>
                    <a:lnTo>
                      <a:pt x="507" y="794"/>
                    </a:lnTo>
                    <a:lnTo>
                      <a:pt x="501" y="793"/>
                    </a:lnTo>
                    <a:lnTo>
                      <a:pt x="492" y="791"/>
                    </a:lnTo>
                    <a:lnTo>
                      <a:pt x="484" y="791"/>
                    </a:lnTo>
                    <a:lnTo>
                      <a:pt x="478" y="791"/>
                    </a:lnTo>
                    <a:lnTo>
                      <a:pt x="469" y="791"/>
                    </a:lnTo>
                    <a:lnTo>
                      <a:pt x="462" y="793"/>
                    </a:lnTo>
                    <a:lnTo>
                      <a:pt x="456" y="794"/>
                    </a:lnTo>
                    <a:lnTo>
                      <a:pt x="447" y="795"/>
                    </a:lnTo>
                    <a:lnTo>
                      <a:pt x="440" y="799"/>
                    </a:lnTo>
                    <a:lnTo>
                      <a:pt x="437" y="802"/>
                    </a:lnTo>
                    <a:lnTo>
                      <a:pt x="433" y="806"/>
                    </a:lnTo>
                    <a:lnTo>
                      <a:pt x="429" y="809"/>
                    </a:lnTo>
                    <a:lnTo>
                      <a:pt x="428" y="813"/>
                    </a:lnTo>
                    <a:lnTo>
                      <a:pt x="426" y="820"/>
                    </a:lnTo>
                    <a:lnTo>
                      <a:pt x="424" y="825"/>
                    </a:lnTo>
                    <a:lnTo>
                      <a:pt x="422" y="830"/>
                    </a:lnTo>
                    <a:lnTo>
                      <a:pt x="420" y="835"/>
                    </a:lnTo>
                    <a:lnTo>
                      <a:pt x="419" y="839"/>
                    </a:lnTo>
                    <a:lnTo>
                      <a:pt x="416" y="845"/>
                    </a:lnTo>
                    <a:lnTo>
                      <a:pt x="410" y="840"/>
                    </a:lnTo>
                    <a:lnTo>
                      <a:pt x="401" y="838"/>
                    </a:lnTo>
                    <a:lnTo>
                      <a:pt x="393" y="834"/>
                    </a:lnTo>
                    <a:lnTo>
                      <a:pt x="383" y="833"/>
                    </a:lnTo>
                    <a:lnTo>
                      <a:pt x="375" y="833"/>
                    </a:lnTo>
                    <a:lnTo>
                      <a:pt x="367" y="834"/>
                    </a:lnTo>
                    <a:lnTo>
                      <a:pt x="358" y="835"/>
                    </a:lnTo>
                    <a:lnTo>
                      <a:pt x="351" y="838"/>
                    </a:lnTo>
                    <a:lnTo>
                      <a:pt x="343" y="839"/>
                    </a:lnTo>
                    <a:lnTo>
                      <a:pt x="336" y="844"/>
                    </a:lnTo>
                    <a:lnTo>
                      <a:pt x="333" y="845"/>
                    </a:lnTo>
                    <a:lnTo>
                      <a:pt x="330" y="847"/>
                    </a:lnTo>
                    <a:lnTo>
                      <a:pt x="329" y="848"/>
                    </a:lnTo>
                    <a:lnTo>
                      <a:pt x="326" y="851"/>
                    </a:lnTo>
                    <a:lnTo>
                      <a:pt x="324" y="852"/>
                    </a:lnTo>
                    <a:lnTo>
                      <a:pt x="321" y="853"/>
                    </a:lnTo>
                    <a:lnTo>
                      <a:pt x="320" y="856"/>
                    </a:lnTo>
                    <a:lnTo>
                      <a:pt x="317" y="857"/>
                    </a:lnTo>
                    <a:lnTo>
                      <a:pt x="316" y="858"/>
                    </a:lnTo>
                    <a:lnTo>
                      <a:pt x="312" y="858"/>
                    </a:lnTo>
                    <a:lnTo>
                      <a:pt x="308" y="861"/>
                    </a:lnTo>
                    <a:lnTo>
                      <a:pt x="303" y="861"/>
                    </a:lnTo>
                    <a:lnTo>
                      <a:pt x="297" y="863"/>
                    </a:lnTo>
                    <a:lnTo>
                      <a:pt x="290" y="863"/>
                    </a:lnTo>
                    <a:lnTo>
                      <a:pt x="285" y="865"/>
                    </a:lnTo>
                    <a:lnTo>
                      <a:pt x="280" y="865"/>
                    </a:lnTo>
                    <a:lnTo>
                      <a:pt x="274" y="866"/>
                    </a:lnTo>
                    <a:lnTo>
                      <a:pt x="267" y="867"/>
                    </a:lnTo>
                    <a:lnTo>
                      <a:pt x="262" y="869"/>
                    </a:lnTo>
                    <a:lnTo>
                      <a:pt x="258" y="871"/>
                    </a:lnTo>
                    <a:lnTo>
                      <a:pt x="252" y="875"/>
                    </a:lnTo>
                    <a:lnTo>
                      <a:pt x="247" y="879"/>
                    </a:lnTo>
                    <a:lnTo>
                      <a:pt x="241" y="884"/>
                    </a:lnTo>
                    <a:lnTo>
                      <a:pt x="238" y="890"/>
                    </a:lnTo>
                    <a:lnTo>
                      <a:pt x="234" y="896"/>
                    </a:lnTo>
                    <a:lnTo>
                      <a:pt x="230" y="902"/>
                    </a:lnTo>
                    <a:lnTo>
                      <a:pt x="225" y="908"/>
                    </a:lnTo>
                    <a:lnTo>
                      <a:pt x="220" y="912"/>
                    </a:lnTo>
                    <a:lnTo>
                      <a:pt x="216" y="916"/>
                    </a:lnTo>
                    <a:lnTo>
                      <a:pt x="211" y="920"/>
                    </a:lnTo>
                    <a:lnTo>
                      <a:pt x="207" y="921"/>
                    </a:lnTo>
                    <a:lnTo>
                      <a:pt x="202" y="924"/>
                    </a:lnTo>
                    <a:lnTo>
                      <a:pt x="198" y="925"/>
                    </a:lnTo>
                    <a:lnTo>
                      <a:pt x="193" y="926"/>
                    </a:lnTo>
                    <a:lnTo>
                      <a:pt x="189" y="929"/>
                    </a:lnTo>
                    <a:lnTo>
                      <a:pt x="182" y="930"/>
                    </a:lnTo>
                    <a:lnTo>
                      <a:pt x="180" y="931"/>
                    </a:lnTo>
                    <a:lnTo>
                      <a:pt x="173" y="934"/>
                    </a:lnTo>
                    <a:lnTo>
                      <a:pt x="170" y="937"/>
                    </a:lnTo>
                    <a:lnTo>
                      <a:pt x="166" y="939"/>
                    </a:lnTo>
                    <a:lnTo>
                      <a:pt x="163" y="940"/>
                    </a:lnTo>
                    <a:lnTo>
                      <a:pt x="161" y="942"/>
                    </a:lnTo>
                    <a:lnTo>
                      <a:pt x="159" y="944"/>
                    </a:lnTo>
                    <a:lnTo>
                      <a:pt x="155" y="946"/>
                    </a:lnTo>
                    <a:lnTo>
                      <a:pt x="154" y="948"/>
                    </a:lnTo>
                    <a:lnTo>
                      <a:pt x="152" y="951"/>
                    </a:lnTo>
                    <a:lnTo>
                      <a:pt x="152" y="955"/>
                    </a:lnTo>
                    <a:lnTo>
                      <a:pt x="150" y="958"/>
                    </a:lnTo>
                    <a:lnTo>
                      <a:pt x="150" y="961"/>
                    </a:lnTo>
                    <a:lnTo>
                      <a:pt x="150" y="965"/>
                    </a:lnTo>
                    <a:lnTo>
                      <a:pt x="140" y="964"/>
                    </a:lnTo>
                    <a:lnTo>
                      <a:pt x="130" y="965"/>
                    </a:lnTo>
                    <a:lnTo>
                      <a:pt x="122" y="969"/>
                    </a:lnTo>
                    <a:lnTo>
                      <a:pt x="116" y="975"/>
                    </a:lnTo>
                    <a:lnTo>
                      <a:pt x="108" y="983"/>
                    </a:lnTo>
                    <a:lnTo>
                      <a:pt x="103" y="991"/>
                    </a:lnTo>
                    <a:lnTo>
                      <a:pt x="98" y="1000"/>
                    </a:lnTo>
                    <a:lnTo>
                      <a:pt x="91" y="1009"/>
                    </a:lnTo>
                    <a:lnTo>
                      <a:pt x="86" y="1016"/>
                    </a:lnTo>
                    <a:lnTo>
                      <a:pt x="81" y="1024"/>
                    </a:lnTo>
                    <a:lnTo>
                      <a:pt x="80" y="1025"/>
                    </a:lnTo>
                    <a:lnTo>
                      <a:pt x="77" y="1027"/>
                    </a:lnTo>
                    <a:lnTo>
                      <a:pt x="75" y="1028"/>
                    </a:lnTo>
                    <a:lnTo>
                      <a:pt x="72" y="1029"/>
                    </a:lnTo>
                    <a:lnTo>
                      <a:pt x="69" y="1030"/>
                    </a:lnTo>
                    <a:lnTo>
                      <a:pt x="66" y="1032"/>
                    </a:lnTo>
                    <a:lnTo>
                      <a:pt x="63" y="1033"/>
                    </a:lnTo>
                    <a:lnTo>
                      <a:pt x="61" y="1036"/>
                    </a:lnTo>
                    <a:lnTo>
                      <a:pt x="58" y="1037"/>
                    </a:lnTo>
                    <a:lnTo>
                      <a:pt x="57" y="1039"/>
                    </a:lnTo>
                    <a:lnTo>
                      <a:pt x="54" y="1046"/>
                    </a:lnTo>
                    <a:lnTo>
                      <a:pt x="52" y="1050"/>
                    </a:lnTo>
                    <a:lnTo>
                      <a:pt x="49" y="1055"/>
                    </a:lnTo>
                    <a:lnTo>
                      <a:pt x="46" y="1060"/>
                    </a:lnTo>
                    <a:lnTo>
                      <a:pt x="45" y="1066"/>
                    </a:lnTo>
                    <a:lnTo>
                      <a:pt x="45" y="1072"/>
                    </a:lnTo>
                    <a:lnTo>
                      <a:pt x="45" y="1077"/>
                    </a:lnTo>
                    <a:lnTo>
                      <a:pt x="45" y="1082"/>
                    </a:lnTo>
                    <a:lnTo>
                      <a:pt x="45" y="1087"/>
                    </a:lnTo>
                    <a:lnTo>
                      <a:pt x="49" y="1095"/>
                    </a:lnTo>
                    <a:lnTo>
                      <a:pt x="40" y="1100"/>
                    </a:lnTo>
                    <a:lnTo>
                      <a:pt x="34" y="1106"/>
                    </a:lnTo>
                    <a:lnTo>
                      <a:pt x="26" y="1113"/>
                    </a:lnTo>
                    <a:lnTo>
                      <a:pt x="18" y="1120"/>
                    </a:lnTo>
                    <a:lnTo>
                      <a:pt x="12" y="1128"/>
                    </a:lnTo>
                    <a:lnTo>
                      <a:pt x="8" y="1137"/>
                    </a:lnTo>
                    <a:lnTo>
                      <a:pt x="4" y="1146"/>
                    </a:lnTo>
                    <a:lnTo>
                      <a:pt x="0" y="1156"/>
                    </a:lnTo>
                    <a:lnTo>
                      <a:pt x="0" y="1165"/>
                    </a:lnTo>
                    <a:lnTo>
                      <a:pt x="1" y="1174"/>
                    </a:lnTo>
                    <a:lnTo>
                      <a:pt x="4" y="1176"/>
                    </a:lnTo>
                    <a:lnTo>
                      <a:pt x="4" y="1178"/>
                    </a:lnTo>
                    <a:lnTo>
                      <a:pt x="7" y="1181"/>
                    </a:lnTo>
                    <a:lnTo>
                      <a:pt x="8" y="1182"/>
                    </a:lnTo>
                    <a:lnTo>
                      <a:pt x="9" y="1183"/>
                    </a:lnTo>
                    <a:lnTo>
                      <a:pt x="10" y="1185"/>
                    </a:lnTo>
                    <a:lnTo>
                      <a:pt x="12" y="1186"/>
                    </a:lnTo>
                    <a:lnTo>
                      <a:pt x="13" y="1186"/>
                    </a:lnTo>
                    <a:lnTo>
                      <a:pt x="13" y="1187"/>
                    </a:lnTo>
                    <a:lnTo>
                      <a:pt x="13" y="1188"/>
                    </a:lnTo>
                    <a:lnTo>
                      <a:pt x="10" y="1194"/>
                    </a:lnTo>
                    <a:lnTo>
                      <a:pt x="8" y="1199"/>
                    </a:lnTo>
                    <a:lnTo>
                      <a:pt x="5" y="1204"/>
                    </a:lnTo>
                    <a:lnTo>
                      <a:pt x="4" y="1210"/>
                    </a:lnTo>
                    <a:lnTo>
                      <a:pt x="4" y="1215"/>
                    </a:lnTo>
                    <a:lnTo>
                      <a:pt x="4" y="1221"/>
                    </a:lnTo>
                    <a:lnTo>
                      <a:pt x="5" y="1227"/>
                    </a:lnTo>
                    <a:lnTo>
                      <a:pt x="7" y="1232"/>
                    </a:lnTo>
                    <a:lnTo>
                      <a:pt x="8" y="1237"/>
                    </a:lnTo>
                    <a:lnTo>
                      <a:pt x="10" y="1242"/>
                    </a:lnTo>
                    <a:lnTo>
                      <a:pt x="12" y="1248"/>
                    </a:lnTo>
                    <a:lnTo>
                      <a:pt x="14" y="1251"/>
                    </a:lnTo>
                    <a:lnTo>
                      <a:pt x="17" y="1257"/>
                    </a:lnTo>
                    <a:lnTo>
                      <a:pt x="19" y="1260"/>
                    </a:lnTo>
                    <a:lnTo>
                      <a:pt x="22" y="1264"/>
                    </a:lnTo>
                    <a:lnTo>
                      <a:pt x="27" y="1268"/>
                    </a:lnTo>
                    <a:lnTo>
                      <a:pt x="31" y="1272"/>
                    </a:lnTo>
                    <a:lnTo>
                      <a:pt x="35" y="1273"/>
                    </a:lnTo>
                    <a:lnTo>
                      <a:pt x="40" y="1275"/>
                    </a:lnTo>
                    <a:lnTo>
                      <a:pt x="45" y="1275"/>
                    </a:lnTo>
                    <a:lnTo>
                      <a:pt x="40" y="1286"/>
                    </a:lnTo>
                    <a:lnTo>
                      <a:pt x="37" y="1298"/>
                    </a:lnTo>
                    <a:lnTo>
                      <a:pt x="39" y="1308"/>
                    </a:lnTo>
                    <a:lnTo>
                      <a:pt x="41" y="1318"/>
                    </a:lnTo>
                    <a:lnTo>
                      <a:pt x="46" y="1327"/>
                    </a:lnTo>
                    <a:lnTo>
                      <a:pt x="54" y="1335"/>
                    </a:lnTo>
                    <a:lnTo>
                      <a:pt x="63" y="1343"/>
                    </a:lnTo>
                    <a:lnTo>
                      <a:pt x="73" y="1349"/>
                    </a:lnTo>
                    <a:lnTo>
                      <a:pt x="82" y="1354"/>
                    </a:lnTo>
                    <a:lnTo>
                      <a:pt x="94" y="1359"/>
                    </a:lnTo>
                    <a:lnTo>
                      <a:pt x="91" y="1372"/>
                    </a:lnTo>
                    <a:lnTo>
                      <a:pt x="90" y="1385"/>
                    </a:lnTo>
                    <a:lnTo>
                      <a:pt x="90" y="1398"/>
                    </a:lnTo>
                    <a:lnTo>
                      <a:pt x="91" y="1412"/>
                    </a:lnTo>
                    <a:lnTo>
                      <a:pt x="94" y="1425"/>
                    </a:lnTo>
                    <a:lnTo>
                      <a:pt x="98" y="1436"/>
                    </a:lnTo>
                    <a:lnTo>
                      <a:pt x="103" y="1448"/>
                    </a:lnTo>
                    <a:lnTo>
                      <a:pt x="111" y="1458"/>
                    </a:lnTo>
                    <a:lnTo>
                      <a:pt x="122" y="1465"/>
                    </a:lnTo>
                    <a:lnTo>
                      <a:pt x="135" y="1470"/>
                    </a:lnTo>
                    <a:lnTo>
                      <a:pt x="141" y="1474"/>
                    </a:lnTo>
                    <a:lnTo>
                      <a:pt x="146" y="1475"/>
                    </a:lnTo>
                    <a:lnTo>
                      <a:pt x="153" y="1476"/>
                    </a:lnTo>
                    <a:lnTo>
                      <a:pt x="161" y="1479"/>
                    </a:lnTo>
                    <a:lnTo>
                      <a:pt x="166" y="1479"/>
                    </a:lnTo>
                    <a:lnTo>
                      <a:pt x="172" y="1480"/>
                    </a:lnTo>
                    <a:lnTo>
                      <a:pt x="180" y="1480"/>
                    </a:lnTo>
                    <a:lnTo>
                      <a:pt x="186" y="1480"/>
                    </a:lnTo>
                    <a:lnTo>
                      <a:pt x="191" y="1479"/>
                    </a:lnTo>
                    <a:lnTo>
                      <a:pt x="198" y="1478"/>
                    </a:lnTo>
                    <a:lnTo>
                      <a:pt x="202" y="1475"/>
                    </a:lnTo>
                    <a:lnTo>
                      <a:pt x="206" y="1471"/>
                    </a:lnTo>
                    <a:lnTo>
                      <a:pt x="208" y="1469"/>
                    </a:lnTo>
                    <a:lnTo>
                      <a:pt x="209" y="1465"/>
                    </a:lnTo>
                    <a:lnTo>
                      <a:pt x="212" y="1461"/>
                    </a:lnTo>
                    <a:lnTo>
                      <a:pt x="213" y="1457"/>
                    </a:lnTo>
                    <a:lnTo>
                      <a:pt x="216" y="1453"/>
                    </a:lnTo>
                    <a:lnTo>
                      <a:pt x="217" y="1448"/>
                    </a:lnTo>
                    <a:lnTo>
                      <a:pt x="220" y="1444"/>
                    </a:lnTo>
                    <a:lnTo>
                      <a:pt x="222" y="1442"/>
                    </a:lnTo>
                    <a:lnTo>
                      <a:pt x="221" y="1453"/>
                    </a:lnTo>
                    <a:lnTo>
                      <a:pt x="222" y="1463"/>
                    </a:lnTo>
                    <a:lnTo>
                      <a:pt x="226" y="1474"/>
                    </a:lnTo>
                    <a:lnTo>
                      <a:pt x="230" y="1481"/>
                    </a:lnTo>
                    <a:lnTo>
                      <a:pt x="235" y="1488"/>
                    </a:lnTo>
                    <a:lnTo>
                      <a:pt x="241" y="1494"/>
                    </a:lnTo>
                    <a:lnTo>
                      <a:pt x="250" y="1501"/>
                    </a:lnTo>
                    <a:lnTo>
                      <a:pt x="259" y="1506"/>
                    </a:lnTo>
                    <a:lnTo>
                      <a:pt x="271" y="1508"/>
                    </a:lnTo>
                    <a:lnTo>
                      <a:pt x="280" y="1512"/>
                    </a:lnTo>
                    <a:lnTo>
                      <a:pt x="285" y="1512"/>
                    </a:lnTo>
                    <a:lnTo>
                      <a:pt x="290" y="1513"/>
                    </a:lnTo>
                    <a:lnTo>
                      <a:pt x="295" y="1513"/>
                    </a:lnTo>
                    <a:lnTo>
                      <a:pt x="299" y="1512"/>
                    </a:lnTo>
                    <a:lnTo>
                      <a:pt x="303" y="1511"/>
                    </a:lnTo>
                    <a:lnTo>
                      <a:pt x="307" y="1510"/>
                    </a:lnTo>
                    <a:lnTo>
                      <a:pt x="311" y="1508"/>
                    </a:lnTo>
                    <a:lnTo>
                      <a:pt x="316" y="1507"/>
                    </a:lnTo>
                    <a:lnTo>
                      <a:pt x="321" y="1504"/>
                    </a:lnTo>
                    <a:lnTo>
                      <a:pt x="325" y="1503"/>
                    </a:lnTo>
                    <a:lnTo>
                      <a:pt x="325" y="1508"/>
                    </a:lnTo>
                    <a:lnTo>
                      <a:pt x="326" y="1513"/>
                    </a:lnTo>
                    <a:lnTo>
                      <a:pt x="329" y="1520"/>
                    </a:lnTo>
                    <a:lnTo>
                      <a:pt x="331" y="1525"/>
                    </a:lnTo>
                    <a:lnTo>
                      <a:pt x="336" y="1529"/>
                    </a:lnTo>
                    <a:lnTo>
                      <a:pt x="339" y="1533"/>
                    </a:lnTo>
                    <a:lnTo>
                      <a:pt x="344" y="1537"/>
                    </a:lnTo>
                    <a:lnTo>
                      <a:pt x="349" y="1539"/>
                    </a:lnTo>
                    <a:lnTo>
                      <a:pt x="353" y="1543"/>
                    </a:lnTo>
                    <a:lnTo>
                      <a:pt x="358" y="1546"/>
                    </a:lnTo>
                    <a:lnTo>
                      <a:pt x="369" y="1548"/>
                    </a:lnTo>
                    <a:lnTo>
                      <a:pt x="377" y="1551"/>
                    </a:lnTo>
                    <a:lnTo>
                      <a:pt x="388" y="1552"/>
                    </a:lnTo>
                    <a:lnTo>
                      <a:pt x="398" y="1552"/>
                    </a:lnTo>
                    <a:lnTo>
                      <a:pt x="408" y="1552"/>
                    </a:lnTo>
                    <a:lnTo>
                      <a:pt x="417" y="1549"/>
                    </a:lnTo>
                    <a:lnTo>
                      <a:pt x="428" y="1547"/>
                    </a:lnTo>
                    <a:lnTo>
                      <a:pt x="437" y="1544"/>
                    </a:lnTo>
                    <a:lnTo>
                      <a:pt x="444" y="1539"/>
                    </a:lnTo>
                    <a:lnTo>
                      <a:pt x="454" y="1533"/>
                    </a:lnTo>
                    <a:lnTo>
                      <a:pt x="453" y="1537"/>
                    </a:lnTo>
                    <a:lnTo>
                      <a:pt x="453" y="1540"/>
                    </a:lnTo>
                    <a:lnTo>
                      <a:pt x="453" y="1546"/>
                    </a:lnTo>
                    <a:lnTo>
                      <a:pt x="453" y="1549"/>
                    </a:lnTo>
                    <a:lnTo>
                      <a:pt x="453" y="1553"/>
                    </a:lnTo>
                    <a:lnTo>
                      <a:pt x="454" y="1556"/>
                    </a:lnTo>
                    <a:lnTo>
                      <a:pt x="456" y="1560"/>
                    </a:lnTo>
                    <a:lnTo>
                      <a:pt x="457" y="1564"/>
                    </a:lnTo>
                    <a:lnTo>
                      <a:pt x="458" y="1566"/>
                    </a:lnTo>
                    <a:lnTo>
                      <a:pt x="460" y="1569"/>
                    </a:lnTo>
                    <a:lnTo>
                      <a:pt x="469" y="1578"/>
                    </a:lnTo>
                    <a:lnTo>
                      <a:pt x="479" y="1584"/>
                    </a:lnTo>
                    <a:lnTo>
                      <a:pt x="490" y="1587"/>
                    </a:lnTo>
                    <a:lnTo>
                      <a:pt x="505" y="1591"/>
                    </a:lnTo>
                    <a:lnTo>
                      <a:pt x="517" y="1589"/>
                    </a:lnTo>
                    <a:lnTo>
                      <a:pt x="530" y="1587"/>
                    </a:lnTo>
                    <a:lnTo>
                      <a:pt x="544" y="1584"/>
                    </a:lnTo>
                    <a:lnTo>
                      <a:pt x="556" y="1578"/>
                    </a:lnTo>
                    <a:lnTo>
                      <a:pt x="569" y="1571"/>
                    </a:lnTo>
                    <a:lnTo>
                      <a:pt x="579" y="1565"/>
                    </a:lnTo>
                    <a:lnTo>
                      <a:pt x="579" y="1570"/>
                    </a:lnTo>
                    <a:lnTo>
                      <a:pt x="580" y="1575"/>
                    </a:lnTo>
                    <a:lnTo>
                      <a:pt x="582" y="1579"/>
                    </a:lnTo>
                    <a:lnTo>
                      <a:pt x="583" y="1584"/>
                    </a:lnTo>
                    <a:lnTo>
                      <a:pt x="585" y="1585"/>
                    </a:lnTo>
                    <a:lnTo>
                      <a:pt x="591" y="1589"/>
                    </a:lnTo>
                    <a:lnTo>
                      <a:pt x="594" y="1591"/>
                    </a:lnTo>
                    <a:lnTo>
                      <a:pt x="600" y="1592"/>
                    </a:lnTo>
                    <a:lnTo>
                      <a:pt x="605" y="1593"/>
                    </a:lnTo>
                    <a:lnTo>
                      <a:pt x="611" y="1594"/>
                    </a:lnTo>
                    <a:lnTo>
                      <a:pt x="624" y="1596"/>
                    </a:lnTo>
                    <a:lnTo>
                      <a:pt x="637" y="1596"/>
                    </a:lnTo>
                    <a:lnTo>
                      <a:pt x="650" y="1594"/>
                    </a:lnTo>
                    <a:lnTo>
                      <a:pt x="662" y="1593"/>
                    </a:lnTo>
                    <a:lnTo>
                      <a:pt x="674" y="1591"/>
                    </a:lnTo>
                    <a:lnTo>
                      <a:pt x="685" y="1584"/>
                    </a:lnTo>
                    <a:lnTo>
                      <a:pt x="696" y="1579"/>
                    </a:lnTo>
                    <a:lnTo>
                      <a:pt x="707" y="1573"/>
                    </a:lnTo>
                    <a:lnTo>
                      <a:pt x="716" y="1564"/>
                    </a:lnTo>
                    <a:lnTo>
                      <a:pt x="727" y="1553"/>
                    </a:lnTo>
                    <a:lnTo>
                      <a:pt x="727" y="1558"/>
                    </a:lnTo>
                    <a:lnTo>
                      <a:pt x="727" y="1565"/>
                    </a:lnTo>
                    <a:lnTo>
                      <a:pt x="728" y="1569"/>
                    </a:lnTo>
                    <a:lnTo>
                      <a:pt x="730" y="1573"/>
                    </a:lnTo>
                    <a:lnTo>
                      <a:pt x="733" y="1576"/>
                    </a:lnTo>
                    <a:lnTo>
                      <a:pt x="736" y="1579"/>
                    </a:lnTo>
                    <a:lnTo>
                      <a:pt x="739" y="1582"/>
                    </a:lnTo>
                    <a:lnTo>
                      <a:pt x="745" y="1584"/>
                    </a:lnTo>
                    <a:lnTo>
                      <a:pt x="748" y="1585"/>
                    </a:lnTo>
                    <a:lnTo>
                      <a:pt x="754" y="1585"/>
                    </a:lnTo>
                    <a:lnTo>
                      <a:pt x="759" y="1587"/>
                    </a:lnTo>
                    <a:lnTo>
                      <a:pt x="765" y="1587"/>
                    </a:lnTo>
                    <a:lnTo>
                      <a:pt x="771" y="1589"/>
                    </a:lnTo>
                    <a:lnTo>
                      <a:pt x="777" y="1589"/>
                    </a:lnTo>
                    <a:lnTo>
                      <a:pt x="782" y="1589"/>
                    </a:lnTo>
                    <a:lnTo>
                      <a:pt x="787" y="1589"/>
                    </a:lnTo>
                    <a:lnTo>
                      <a:pt x="793" y="1589"/>
                    </a:lnTo>
                    <a:lnTo>
                      <a:pt x="800" y="1589"/>
                    </a:lnTo>
                    <a:lnTo>
                      <a:pt x="805" y="1587"/>
                    </a:lnTo>
                    <a:lnTo>
                      <a:pt x="811" y="1585"/>
                    </a:lnTo>
                    <a:lnTo>
                      <a:pt x="816" y="1584"/>
                    </a:lnTo>
                    <a:lnTo>
                      <a:pt x="822" y="1582"/>
                    </a:lnTo>
                    <a:lnTo>
                      <a:pt x="828" y="1579"/>
                    </a:lnTo>
                    <a:lnTo>
                      <a:pt x="832" y="1576"/>
                    </a:lnTo>
                    <a:lnTo>
                      <a:pt x="838" y="1573"/>
                    </a:lnTo>
                    <a:lnTo>
                      <a:pt x="843" y="1570"/>
                    </a:lnTo>
                    <a:lnTo>
                      <a:pt x="847" y="1566"/>
                    </a:lnTo>
                    <a:lnTo>
                      <a:pt x="851" y="1560"/>
                    </a:lnTo>
                    <a:lnTo>
                      <a:pt x="856" y="1556"/>
                    </a:lnTo>
                    <a:lnTo>
                      <a:pt x="857" y="1551"/>
                    </a:lnTo>
                    <a:lnTo>
                      <a:pt x="865" y="1557"/>
                    </a:lnTo>
                    <a:lnTo>
                      <a:pt x="872" y="1564"/>
                    </a:lnTo>
                    <a:lnTo>
                      <a:pt x="881" y="1567"/>
                    </a:lnTo>
                    <a:lnTo>
                      <a:pt x="888" y="1570"/>
                    </a:lnTo>
                    <a:lnTo>
                      <a:pt x="897" y="1571"/>
                    </a:lnTo>
                    <a:lnTo>
                      <a:pt x="906" y="1571"/>
                    </a:lnTo>
                    <a:lnTo>
                      <a:pt x="915" y="1571"/>
                    </a:lnTo>
                    <a:lnTo>
                      <a:pt x="925" y="1570"/>
                    </a:lnTo>
                    <a:lnTo>
                      <a:pt x="934" y="1567"/>
                    </a:lnTo>
                    <a:lnTo>
                      <a:pt x="942" y="1566"/>
                    </a:lnTo>
                    <a:lnTo>
                      <a:pt x="947" y="1565"/>
                    </a:lnTo>
                    <a:lnTo>
                      <a:pt x="950" y="1564"/>
                    </a:lnTo>
                    <a:lnTo>
                      <a:pt x="952" y="1560"/>
                    </a:lnTo>
                    <a:lnTo>
                      <a:pt x="956" y="1557"/>
                    </a:lnTo>
                    <a:lnTo>
                      <a:pt x="959" y="1555"/>
                    </a:lnTo>
                    <a:lnTo>
                      <a:pt x="961" y="1552"/>
                    </a:lnTo>
                    <a:lnTo>
                      <a:pt x="963" y="1549"/>
                    </a:lnTo>
                    <a:lnTo>
                      <a:pt x="965" y="1547"/>
                    </a:lnTo>
                    <a:lnTo>
                      <a:pt x="968" y="1543"/>
                    </a:lnTo>
                    <a:lnTo>
                      <a:pt x="972" y="1539"/>
                    </a:lnTo>
                    <a:lnTo>
                      <a:pt x="974" y="1533"/>
                    </a:lnTo>
                    <a:lnTo>
                      <a:pt x="974" y="1535"/>
                    </a:lnTo>
                    <a:lnTo>
                      <a:pt x="974" y="1539"/>
                    </a:lnTo>
                    <a:lnTo>
                      <a:pt x="976" y="1540"/>
                    </a:lnTo>
                    <a:lnTo>
                      <a:pt x="976" y="1544"/>
                    </a:lnTo>
                    <a:lnTo>
                      <a:pt x="977" y="1547"/>
                    </a:lnTo>
                    <a:lnTo>
                      <a:pt x="978" y="1549"/>
                    </a:lnTo>
                    <a:lnTo>
                      <a:pt x="979" y="1552"/>
                    </a:lnTo>
                    <a:lnTo>
                      <a:pt x="981" y="1553"/>
                    </a:lnTo>
                    <a:lnTo>
                      <a:pt x="981" y="1555"/>
                    </a:lnTo>
                    <a:lnTo>
                      <a:pt x="982" y="1556"/>
                    </a:lnTo>
                    <a:lnTo>
                      <a:pt x="992" y="1557"/>
                    </a:lnTo>
                    <a:lnTo>
                      <a:pt x="1002" y="1558"/>
                    </a:lnTo>
                    <a:lnTo>
                      <a:pt x="1011" y="1558"/>
                    </a:lnTo>
                    <a:lnTo>
                      <a:pt x="1022" y="1560"/>
                    </a:lnTo>
                    <a:lnTo>
                      <a:pt x="1032" y="1560"/>
                    </a:lnTo>
                    <a:lnTo>
                      <a:pt x="1042" y="1560"/>
                    </a:lnTo>
                    <a:lnTo>
                      <a:pt x="1051" y="1558"/>
                    </a:lnTo>
                    <a:lnTo>
                      <a:pt x="1063" y="1558"/>
                    </a:lnTo>
                    <a:lnTo>
                      <a:pt x="1072" y="1557"/>
                    </a:lnTo>
                    <a:lnTo>
                      <a:pt x="1082" y="1556"/>
                    </a:lnTo>
                    <a:lnTo>
                      <a:pt x="1085" y="1556"/>
                    </a:lnTo>
                    <a:lnTo>
                      <a:pt x="1086" y="1555"/>
                    </a:lnTo>
                    <a:lnTo>
                      <a:pt x="1087" y="1552"/>
                    </a:lnTo>
                    <a:lnTo>
                      <a:pt x="1088" y="1551"/>
                    </a:lnTo>
                    <a:lnTo>
                      <a:pt x="1088" y="1548"/>
                    </a:lnTo>
                    <a:lnTo>
                      <a:pt x="1088" y="1546"/>
                    </a:lnTo>
                    <a:lnTo>
                      <a:pt x="1088" y="1543"/>
                    </a:lnTo>
                    <a:lnTo>
                      <a:pt x="1088" y="1539"/>
                    </a:lnTo>
                    <a:lnTo>
                      <a:pt x="1088" y="1537"/>
                    </a:lnTo>
                    <a:lnTo>
                      <a:pt x="1090" y="1534"/>
                    </a:lnTo>
                    <a:lnTo>
                      <a:pt x="1090" y="1535"/>
                    </a:lnTo>
                    <a:lnTo>
                      <a:pt x="1090" y="1539"/>
                    </a:lnTo>
                    <a:lnTo>
                      <a:pt x="1090" y="1540"/>
                    </a:lnTo>
                    <a:lnTo>
                      <a:pt x="1091" y="1544"/>
                    </a:lnTo>
                    <a:lnTo>
                      <a:pt x="1091" y="1547"/>
                    </a:lnTo>
                    <a:lnTo>
                      <a:pt x="1091" y="1548"/>
                    </a:lnTo>
                    <a:lnTo>
                      <a:pt x="1091" y="1551"/>
                    </a:lnTo>
                    <a:lnTo>
                      <a:pt x="1091" y="1552"/>
                    </a:lnTo>
                    <a:lnTo>
                      <a:pt x="1092" y="1553"/>
                    </a:lnTo>
                    <a:lnTo>
                      <a:pt x="1103" y="1556"/>
                    </a:lnTo>
                    <a:lnTo>
                      <a:pt x="1112" y="1556"/>
                    </a:lnTo>
                    <a:lnTo>
                      <a:pt x="1122" y="1557"/>
                    </a:lnTo>
                    <a:lnTo>
                      <a:pt x="1132" y="1557"/>
                    </a:lnTo>
                    <a:lnTo>
                      <a:pt x="1141" y="1557"/>
                    </a:lnTo>
                    <a:lnTo>
                      <a:pt x="1151" y="1557"/>
                    </a:lnTo>
                    <a:lnTo>
                      <a:pt x="1160" y="1556"/>
                    </a:lnTo>
                    <a:lnTo>
                      <a:pt x="1168" y="1553"/>
                    </a:lnTo>
                    <a:lnTo>
                      <a:pt x="1178" y="1551"/>
                    </a:lnTo>
                    <a:lnTo>
                      <a:pt x="1187" y="1547"/>
                    </a:lnTo>
                    <a:lnTo>
                      <a:pt x="1189" y="1546"/>
                    </a:lnTo>
                    <a:lnTo>
                      <a:pt x="1190" y="1544"/>
                    </a:lnTo>
                    <a:lnTo>
                      <a:pt x="1192" y="1543"/>
                    </a:lnTo>
                    <a:lnTo>
                      <a:pt x="1194" y="1540"/>
                    </a:lnTo>
                    <a:lnTo>
                      <a:pt x="1194" y="1539"/>
                    </a:lnTo>
                    <a:lnTo>
                      <a:pt x="1194" y="1537"/>
                    </a:lnTo>
                    <a:lnTo>
                      <a:pt x="1195" y="1534"/>
                    </a:lnTo>
                    <a:lnTo>
                      <a:pt x="1195" y="1533"/>
                    </a:lnTo>
                    <a:lnTo>
                      <a:pt x="1198" y="1530"/>
                    </a:lnTo>
                    <a:lnTo>
                      <a:pt x="1199" y="1529"/>
                    </a:lnTo>
                    <a:lnTo>
                      <a:pt x="1199" y="1530"/>
                    </a:lnTo>
                    <a:lnTo>
                      <a:pt x="1199" y="1531"/>
                    </a:lnTo>
                    <a:lnTo>
                      <a:pt x="1199" y="1533"/>
                    </a:lnTo>
                    <a:lnTo>
                      <a:pt x="1198" y="1534"/>
                    </a:lnTo>
                    <a:lnTo>
                      <a:pt x="1198" y="1537"/>
                    </a:lnTo>
                    <a:lnTo>
                      <a:pt x="1198" y="1539"/>
                    </a:lnTo>
                    <a:lnTo>
                      <a:pt x="1199" y="1539"/>
                    </a:lnTo>
                    <a:lnTo>
                      <a:pt x="1199" y="1540"/>
                    </a:lnTo>
                    <a:lnTo>
                      <a:pt x="1207" y="1543"/>
                    </a:lnTo>
                    <a:lnTo>
                      <a:pt x="1214" y="1543"/>
                    </a:lnTo>
                    <a:lnTo>
                      <a:pt x="1223" y="1543"/>
                    </a:lnTo>
                    <a:lnTo>
                      <a:pt x="1231" y="1540"/>
                    </a:lnTo>
                    <a:lnTo>
                      <a:pt x="1240" y="1540"/>
                    </a:lnTo>
                    <a:lnTo>
                      <a:pt x="1248" y="1539"/>
                    </a:lnTo>
                    <a:lnTo>
                      <a:pt x="1255" y="1537"/>
                    </a:lnTo>
                    <a:lnTo>
                      <a:pt x="1264" y="1535"/>
                    </a:lnTo>
                    <a:lnTo>
                      <a:pt x="1272" y="1534"/>
                    </a:lnTo>
                    <a:lnTo>
                      <a:pt x="1280" y="1534"/>
                    </a:lnTo>
                    <a:lnTo>
                      <a:pt x="1284" y="1533"/>
                    </a:lnTo>
                    <a:lnTo>
                      <a:pt x="1287" y="1531"/>
                    </a:lnTo>
                    <a:lnTo>
                      <a:pt x="1290" y="1529"/>
                    </a:lnTo>
                    <a:lnTo>
                      <a:pt x="1291" y="1526"/>
                    </a:lnTo>
                    <a:lnTo>
                      <a:pt x="1294" y="1524"/>
                    </a:lnTo>
                    <a:lnTo>
                      <a:pt x="1295" y="1520"/>
                    </a:lnTo>
                    <a:lnTo>
                      <a:pt x="1296" y="1515"/>
                    </a:lnTo>
                    <a:lnTo>
                      <a:pt x="1299" y="1512"/>
                    </a:lnTo>
                    <a:lnTo>
                      <a:pt x="1300" y="1510"/>
                    </a:lnTo>
                    <a:lnTo>
                      <a:pt x="1303" y="1507"/>
                    </a:lnTo>
                    <a:lnTo>
                      <a:pt x="1303" y="1508"/>
                    </a:lnTo>
                    <a:lnTo>
                      <a:pt x="1304" y="1510"/>
                    </a:lnTo>
                    <a:lnTo>
                      <a:pt x="1304" y="1511"/>
                    </a:lnTo>
                    <a:lnTo>
                      <a:pt x="1305" y="1513"/>
                    </a:lnTo>
                    <a:lnTo>
                      <a:pt x="1308" y="1515"/>
                    </a:lnTo>
                    <a:lnTo>
                      <a:pt x="1309" y="1516"/>
                    </a:lnTo>
                    <a:lnTo>
                      <a:pt x="1310" y="1519"/>
                    </a:lnTo>
                    <a:lnTo>
                      <a:pt x="1312" y="1520"/>
                    </a:lnTo>
                    <a:lnTo>
                      <a:pt x="1312" y="1521"/>
                    </a:lnTo>
                    <a:lnTo>
                      <a:pt x="1313" y="1521"/>
                    </a:lnTo>
                    <a:lnTo>
                      <a:pt x="1319" y="1522"/>
                    </a:lnTo>
                    <a:lnTo>
                      <a:pt x="1328" y="1524"/>
                    </a:lnTo>
                    <a:lnTo>
                      <a:pt x="1335" y="1525"/>
                    </a:lnTo>
                    <a:lnTo>
                      <a:pt x="1343" y="1525"/>
                    </a:lnTo>
                    <a:lnTo>
                      <a:pt x="1349" y="1525"/>
                    </a:lnTo>
                    <a:lnTo>
                      <a:pt x="1358" y="1524"/>
                    </a:lnTo>
                    <a:lnTo>
                      <a:pt x="1366" y="1522"/>
                    </a:lnTo>
                    <a:lnTo>
                      <a:pt x="1373" y="1520"/>
                    </a:lnTo>
                    <a:lnTo>
                      <a:pt x="1381" y="1516"/>
                    </a:lnTo>
                    <a:lnTo>
                      <a:pt x="1390" y="1512"/>
                    </a:lnTo>
                    <a:lnTo>
                      <a:pt x="1391" y="1511"/>
                    </a:lnTo>
                    <a:lnTo>
                      <a:pt x="1394" y="1510"/>
                    </a:lnTo>
                    <a:lnTo>
                      <a:pt x="1395" y="1507"/>
                    </a:lnTo>
                    <a:lnTo>
                      <a:pt x="1399" y="1506"/>
                    </a:lnTo>
                    <a:lnTo>
                      <a:pt x="1400" y="1503"/>
                    </a:lnTo>
                    <a:lnTo>
                      <a:pt x="1402" y="1501"/>
                    </a:lnTo>
                    <a:lnTo>
                      <a:pt x="1402" y="1498"/>
                    </a:lnTo>
                    <a:lnTo>
                      <a:pt x="1403" y="1494"/>
                    </a:lnTo>
                    <a:lnTo>
                      <a:pt x="1404" y="1493"/>
                    </a:lnTo>
                    <a:lnTo>
                      <a:pt x="1405" y="1489"/>
                    </a:lnTo>
                    <a:lnTo>
                      <a:pt x="1405" y="1493"/>
                    </a:lnTo>
                    <a:lnTo>
                      <a:pt x="1405" y="1493"/>
                    </a:lnTo>
                    <a:lnTo>
                      <a:pt x="1407" y="1495"/>
                    </a:lnTo>
                    <a:lnTo>
                      <a:pt x="1408" y="1498"/>
                    </a:lnTo>
                    <a:lnTo>
                      <a:pt x="1409" y="1499"/>
                    </a:lnTo>
                    <a:lnTo>
                      <a:pt x="1411" y="1501"/>
                    </a:lnTo>
                    <a:lnTo>
                      <a:pt x="1412" y="1502"/>
                    </a:lnTo>
                    <a:lnTo>
                      <a:pt x="1413" y="1502"/>
                    </a:lnTo>
                    <a:lnTo>
                      <a:pt x="1414" y="1503"/>
                    </a:lnTo>
                    <a:lnTo>
                      <a:pt x="1416" y="1503"/>
                    </a:lnTo>
                    <a:lnTo>
                      <a:pt x="1430" y="1506"/>
                    </a:lnTo>
                    <a:lnTo>
                      <a:pt x="1445" y="1507"/>
                    </a:lnTo>
                    <a:lnTo>
                      <a:pt x="1461" y="1507"/>
                    </a:lnTo>
                    <a:lnTo>
                      <a:pt x="1477" y="1506"/>
                    </a:lnTo>
                    <a:lnTo>
                      <a:pt x="1493" y="1503"/>
                    </a:lnTo>
                    <a:lnTo>
                      <a:pt x="1507" y="1499"/>
                    </a:lnTo>
                    <a:lnTo>
                      <a:pt x="1518" y="1493"/>
                    </a:lnTo>
                    <a:lnTo>
                      <a:pt x="1525" y="1486"/>
                    </a:lnTo>
                    <a:lnTo>
                      <a:pt x="1530" y="1478"/>
                    </a:lnTo>
                    <a:lnTo>
                      <a:pt x="1526" y="1467"/>
                    </a:lnTo>
                    <a:lnTo>
                      <a:pt x="1529" y="1470"/>
                    </a:lnTo>
                    <a:lnTo>
                      <a:pt x="1530" y="1474"/>
                    </a:lnTo>
                    <a:lnTo>
                      <a:pt x="1531" y="1476"/>
                    </a:lnTo>
                    <a:lnTo>
                      <a:pt x="1534" y="1478"/>
                    </a:lnTo>
                    <a:lnTo>
                      <a:pt x="1536" y="1479"/>
                    </a:lnTo>
                    <a:lnTo>
                      <a:pt x="1539" y="1480"/>
                    </a:lnTo>
                    <a:lnTo>
                      <a:pt x="1541" y="1481"/>
                    </a:lnTo>
                    <a:lnTo>
                      <a:pt x="1544" y="1481"/>
                    </a:lnTo>
                    <a:lnTo>
                      <a:pt x="1547" y="1481"/>
                    </a:lnTo>
                    <a:lnTo>
                      <a:pt x="1549" y="1481"/>
                    </a:lnTo>
                    <a:lnTo>
                      <a:pt x="1557" y="1480"/>
                    </a:lnTo>
                    <a:lnTo>
                      <a:pt x="1562" y="1478"/>
                    </a:lnTo>
                    <a:lnTo>
                      <a:pt x="1567" y="1476"/>
                    </a:lnTo>
                    <a:lnTo>
                      <a:pt x="1575" y="1474"/>
                    </a:lnTo>
                    <a:lnTo>
                      <a:pt x="1580" y="1471"/>
                    </a:lnTo>
                    <a:lnTo>
                      <a:pt x="1585" y="1469"/>
                    </a:lnTo>
                    <a:lnTo>
                      <a:pt x="1590" y="1466"/>
                    </a:lnTo>
                    <a:lnTo>
                      <a:pt x="1595" y="1465"/>
                    </a:lnTo>
                    <a:lnTo>
                      <a:pt x="1603" y="1461"/>
                    </a:lnTo>
                    <a:lnTo>
                      <a:pt x="1608" y="1458"/>
                    </a:lnTo>
                    <a:lnTo>
                      <a:pt x="1609" y="1457"/>
                    </a:lnTo>
                    <a:lnTo>
                      <a:pt x="1611" y="1457"/>
                    </a:lnTo>
                    <a:lnTo>
                      <a:pt x="1612" y="1456"/>
                    </a:lnTo>
                    <a:lnTo>
                      <a:pt x="1613" y="1454"/>
                    </a:lnTo>
                    <a:lnTo>
                      <a:pt x="1615" y="1453"/>
                    </a:lnTo>
                    <a:lnTo>
                      <a:pt x="1615" y="1451"/>
                    </a:lnTo>
                    <a:lnTo>
                      <a:pt x="1616" y="1449"/>
                    </a:lnTo>
                    <a:lnTo>
                      <a:pt x="1616" y="1448"/>
                    </a:lnTo>
                    <a:lnTo>
                      <a:pt x="1616" y="1447"/>
                    </a:lnTo>
                    <a:lnTo>
                      <a:pt x="1617" y="1449"/>
                    </a:lnTo>
                    <a:lnTo>
                      <a:pt x="1620" y="1453"/>
                    </a:lnTo>
                    <a:lnTo>
                      <a:pt x="1621" y="1456"/>
                    </a:lnTo>
                    <a:lnTo>
                      <a:pt x="1621" y="1458"/>
                    </a:lnTo>
                    <a:lnTo>
                      <a:pt x="1622" y="1461"/>
                    </a:lnTo>
                    <a:lnTo>
                      <a:pt x="1624" y="1463"/>
                    </a:lnTo>
                    <a:lnTo>
                      <a:pt x="1625" y="1465"/>
                    </a:lnTo>
                    <a:lnTo>
                      <a:pt x="1626" y="1467"/>
                    </a:lnTo>
                    <a:lnTo>
                      <a:pt x="1629" y="1469"/>
                    </a:lnTo>
                    <a:lnTo>
                      <a:pt x="1630" y="1470"/>
                    </a:lnTo>
                    <a:lnTo>
                      <a:pt x="1635" y="1471"/>
                    </a:lnTo>
                    <a:lnTo>
                      <a:pt x="1640" y="1474"/>
                    </a:lnTo>
                    <a:lnTo>
                      <a:pt x="1645" y="1475"/>
                    </a:lnTo>
                    <a:lnTo>
                      <a:pt x="1652" y="1476"/>
                    </a:lnTo>
                    <a:lnTo>
                      <a:pt x="1657" y="1478"/>
                    </a:lnTo>
                    <a:lnTo>
                      <a:pt x="1662" y="1478"/>
                    </a:lnTo>
                    <a:lnTo>
                      <a:pt x="1669" y="1478"/>
                    </a:lnTo>
                    <a:lnTo>
                      <a:pt x="1675" y="1476"/>
                    </a:lnTo>
                    <a:lnTo>
                      <a:pt x="1680" y="1475"/>
                    </a:lnTo>
                    <a:lnTo>
                      <a:pt x="1686" y="1471"/>
                    </a:lnTo>
                    <a:lnTo>
                      <a:pt x="1688" y="1470"/>
                    </a:lnTo>
                    <a:lnTo>
                      <a:pt x="1690" y="1469"/>
                    </a:lnTo>
                    <a:lnTo>
                      <a:pt x="1690" y="1467"/>
                    </a:lnTo>
                    <a:lnTo>
                      <a:pt x="1692" y="1466"/>
                    </a:lnTo>
                    <a:lnTo>
                      <a:pt x="1693" y="1466"/>
                    </a:lnTo>
                    <a:lnTo>
                      <a:pt x="1693" y="1465"/>
                    </a:lnTo>
                    <a:lnTo>
                      <a:pt x="1694" y="1465"/>
                    </a:lnTo>
                    <a:lnTo>
                      <a:pt x="1695" y="1465"/>
                    </a:lnTo>
                    <a:lnTo>
                      <a:pt x="1701" y="1467"/>
                    </a:lnTo>
                    <a:lnTo>
                      <a:pt x="1706" y="1470"/>
                    </a:lnTo>
                    <a:lnTo>
                      <a:pt x="1712" y="1471"/>
                    </a:lnTo>
                    <a:lnTo>
                      <a:pt x="1719" y="1474"/>
                    </a:lnTo>
                    <a:lnTo>
                      <a:pt x="1725" y="1474"/>
                    </a:lnTo>
                    <a:lnTo>
                      <a:pt x="1731" y="1474"/>
                    </a:lnTo>
                    <a:lnTo>
                      <a:pt x="1739" y="1474"/>
                    </a:lnTo>
                    <a:lnTo>
                      <a:pt x="1746" y="1471"/>
                    </a:lnTo>
                    <a:lnTo>
                      <a:pt x="1751" y="1471"/>
                    </a:lnTo>
                    <a:lnTo>
                      <a:pt x="1757" y="1470"/>
                    </a:lnTo>
                    <a:lnTo>
                      <a:pt x="1760" y="1470"/>
                    </a:lnTo>
                    <a:lnTo>
                      <a:pt x="1762" y="1469"/>
                    </a:lnTo>
                    <a:lnTo>
                      <a:pt x="1763" y="1467"/>
                    </a:lnTo>
                    <a:lnTo>
                      <a:pt x="1766" y="1466"/>
                    </a:lnTo>
                    <a:lnTo>
                      <a:pt x="1767" y="1465"/>
                    </a:lnTo>
                    <a:lnTo>
                      <a:pt x="1770" y="1463"/>
                    </a:lnTo>
                    <a:lnTo>
                      <a:pt x="1771" y="1461"/>
                    </a:lnTo>
                    <a:lnTo>
                      <a:pt x="1772" y="1460"/>
                    </a:lnTo>
                    <a:lnTo>
                      <a:pt x="1774" y="1457"/>
                    </a:lnTo>
                    <a:lnTo>
                      <a:pt x="1776" y="1454"/>
                    </a:lnTo>
                    <a:lnTo>
                      <a:pt x="1776" y="1457"/>
                    </a:lnTo>
                    <a:lnTo>
                      <a:pt x="1774" y="1460"/>
                    </a:lnTo>
                    <a:lnTo>
                      <a:pt x="1772" y="1461"/>
                    </a:lnTo>
                    <a:lnTo>
                      <a:pt x="1771" y="1463"/>
                    </a:lnTo>
                    <a:lnTo>
                      <a:pt x="1770" y="1466"/>
                    </a:lnTo>
                    <a:lnTo>
                      <a:pt x="1769" y="1469"/>
                    </a:lnTo>
                    <a:lnTo>
                      <a:pt x="1769" y="1470"/>
                    </a:lnTo>
                    <a:lnTo>
                      <a:pt x="1769" y="1471"/>
                    </a:lnTo>
                    <a:lnTo>
                      <a:pt x="1769" y="1475"/>
                    </a:lnTo>
                    <a:lnTo>
                      <a:pt x="1774" y="1480"/>
                    </a:lnTo>
                    <a:lnTo>
                      <a:pt x="1779" y="1484"/>
                    </a:lnTo>
                    <a:lnTo>
                      <a:pt x="1787" y="1486"/>
                    </a:lnTo>
                    <a:lnTo>
                      <a:pt x="1793" y="1490"/>
                    </a:lnTo>
                    <a:lnTo>
                      <a:pt x="1801" y="1493"/>
                    </a:lnTo>
                    <a:lnTo>
                      <a:pt x="1807" y="1494"/>
                    </a:lnTo>
                    <a:lnTo>
                      <a:pt x="1814" y="1498"/>
                    </a:lnTo>
                    <a:lnTo>
                      <a:pt x="1821" y="1499"/>
                    </a:lnTo>
                    <a:lnTo>
                      <a:pt x="1828" y="1499"/>
                    </a:lnTo>
                    <a:lnTo>
                      <a:pt x="1835" y="1501"/>
                    </a:lnTo>
                    <a:lnTo>
                      <a:pt x="1839" y="1499"/>
                    </a:lnTo>
                    <a:lnTo>
                      <a:pt x="1842" y="1499"/>
                    </a:lnTo>
                    <a:lnTo>
                      <a:pt x="1847" y="1498"/>
                    </a:lnTo>
                    <a:lnTo>
                      <a:pt x="1849" y="1494"/>
                    </a:lnTo>
                    <a:lnTo>
                      <a:pt x="1853" y="1493"/>
                    </a:lnTo>
                    <a:lnTo>
                      <a:pt x="1856" y="1489"/>
                    </a:lnTo>
                    <a:lnTo>
                      <a:pt x="1858" y="1486"/>
                    </a:lnTo>
                    <a:lnTo>
                      <a:pt x="1861" y="1484"/>
                    </a:lnTo>
                    <a:lnTo>
                      <a:pt x="1864" y="1480"/>
                    </a:lnTo>
                    <a:lnTo>
                      <a:pt x="1867" y="1478"/>
                    </a:lnTo>
                    <a:lnTo>
                      <a:pt x="1867" y="1481"/>
                    </a:lnTo>
                    <a:lnTo>
                      <a:pt x="1867" y="1485"/>
                    </a:lnTo>
                    <a:lnTo>
                      <a:pt x="1867" y="1489"/>
                    </a:lnTo>
                    <a:lnTo>
                      <a:pt x="1867" y="1493"/>
                    </a:lnTo>
                    <a:lnTo>
                      <a:pt x="1867" y="1498"/>
                    </a:lnTo>
                    <a:lnTo>
                      <a:pt x="1869" y="1501"/>
                    </a:lnTo>
                    <a:lnTo>
                      <a:pt x="1869" y="1504"/>
                    </a:lnTo>
                    <a:lnTo>
                      <a:pt x="1869" y="1507"/>
                    </a:lnTo>
                    <a:lnTo>
                      <a:pt x="1873" y="1511"/>
                    </a:lnTo>
                    <a:lnTo>
                      <a:pt x="1875" y="1512"/>
                    </a:lnTo>
                    <a:lnTo>
                      <a:pt x="1884" y="1519"/>
                    </a:lnTo>
                    <a:lnTo>
                      <a:pt x="1893" y="1524"/>
                    </a:lnTo>
                    <a:lnTo>
                      <a:pt x="1902" y="1529"/>
                    </a:lnTo>
                    <a:lnTo>
                      <a:pt x="1914" y="1533"/>
                    </a:lnTo>
                    <a:lnTo>
                      <a:pt x="1923" y="1535"/>
                    </a:lnTo>
                    <a:lnTo>
                      <a:pt x="1932" y="1539"/>
                    </a:lnTo>
                    <a:lnTo>
                      <a:pt x="1943" y="1539"/>
                    </a:lnTo>
                    <a:lnTo>
                      <a:pt x="1953" y="1539"/>
                    </a:lnTo>
                    <a:lnTo>
                      <a:pt x="1964" y="1539"/>
                    </a:lnTo>
                    <a:lnTo>
                      <a:pt x="1974" y="1539"/>
                    </a:lnTo>
                    <a:lnTo>
                      <a:pt x="1977" y="1537"/>
                    </a:lnTo>
                    <a:lnTo>
                      <a:pt x="1978" y="1535"/>
                    </a:lnTo>
                    <a:lnTo>
                      <a:pt x="1979" y="1534"/>
                    </a:lnTo>
                    <a:lnTo>
                      <a:pt x="1980" y="1533"/>
                    </a:lnTo>
                    <a:lnTo>
                      <a:pt x="1983" y="1530"/>
                    </a:lnTo>
                    <a:lnTo>
                      <a:pt x="1983" y="1528"/>
                    </a:lnTo>
                    <a:lnTo>
                      <a:pt x="1984" y="1526"/>
                    </a:lnTo>
                    <a:lnTo>
                      <a:pt x="1985" y="1524"/>
                    </a:lnTo>
                    <a:lnTo>
                      <a:pt x="1985" y="1521"/>
                    </a:lnTo>
                    <a:lnTo>
                      <a:pt x="1987" y="1520"/>
                    </a:lnTo>
                    <a:lnTo>
                      <a:pt x="1985" y="1521"/>
                    </a:lnTo>
                    <a:lnTo>
                      <a:pt x="1985" y="1522"/>
                    </a:lnTo>
                    <a:lnTo>
                      <a:pt x="1985" y="1525"/>
                    </a:lnTo>
                    <a:lnTo>
                      <a:pt x="1985" y="1528"/>
                    </a:lnTo>
                    <a:lnTo>
                      <a:pt x="1985" y="1529"/>
                    </a:lnTo>
                    <a:lnTo>
                      <a:pt x="1987" y="1531"/>
                    </a:lnTo>
                    <a:lnTo>
                      <a:pt x="1987" y="1533"/>
                    </a:lnTo>
                    <a:lnTo>
                      <a:pt x="1988" y="1534"/>
                    </a:lnTo>
                    <a:lnTo>
                      <a:pt x="1989" y="1535"/>
                    </a:lnTo>
                    <a:lnTo>
                      <a:pt x="1989" y="1537"/>
                    </a:lnTo>
                    <a:lnTo>
                      <a:pt x="2000" y="1547"/>
                    </a:lnTo>
                    <a:lnTo>
                      <a:pt x="2005" y="1555"/>
                    </a:lnTo>
                    <a:lnTo>
                      <a:pt x="2010" y="1560"/>
                    </a:lnTo>
                    <a:lnTo>
                      <a:pt x="2016" y="1566"/>
                    </a:lnTo>
                    <a:lnTo>
                      <a:pt x="2021" y="1570"/>
                    </a:lnTo>
                    <a:lnTo>
                      <a:pt x="2029" y="1573"/>
                    </a:lnTo>
                    <a:lnTo>
                      <a:pt x="2037" y="1574"/>
                    </a:lnTo>
                    <a:lnTo>
                      <a:pt x="2045" y="1574"/>
                    </a:lnTo>
                    <a:lnTo>
                      <a:pt x="2055" y="1574"/>
                    </a:lnTo>
                    <a:lnTo>
                      <a:pt x="2065" y="1573"/>
                    </a:lnTo>
                    <a:lnTo>
                      <a:pt x="2078" y="1571"/>
                    </a:lnTo>
                    <a:lnTo>
                      <a:pt x="2082" y="1570"/>
                    </a:lnTo>
                    <a:lnTo>
                      <a:pt x="2086" y="1569"/>
                    </a:lnTo>
                    <a:lnTo>
                      <a:pt x="2088" y="1569"/>
                    </a:lnTo>
                    <a:lnTo>
                      <a:pt x="2093" y="1567"/>
                    </a:lnTo>
                    <a:lnTo>
                      <a:pt x="2096" y="1566"/>
                    </a:lnTo>
                    <a:lnTo>
                      <a:pt x="2098" y="1566"/>
                    </a:lnTo>
                    <a:lnTo>
                      <a:pt x="2101" y="1565"/>
                    </a:lnTo>
                    <a:lnTo>
                      <a:pt x="2104" y="1565"/>
                    </a:lnTo>
                    <a:lnTo>
                      <a:pt x="2107" y="1566"/>
                    </a:lnTo>
                    <a:lnTo>
                      <a:pt x="2111" y="1567"/>
                    </a:lnTo>
                    <a:lnTo>
                      <a:pt x="2115" y="1570"/>
                    </a:lnTo>
                    <a:lnTo>
                      <a:pt x="2119" y="1573"/>
                    </a:lnTo>
                    <a:lnTo>
                      <a:pt x="2122" y="1575"/>
                    </a:lnTo>
                    <a:lnTo>
                      <a:pt x="2124" y="1579"/>
                    </a:lnTo>
                    <a:lnTo>
                      <a:pt x="2127" y="1584"/>
                    </a:lnTo>
                    <a:lnTo>
                      <a:pt x="2129" y="1589"/>
                    </a:lnTo>
                    <a:lnTo>
                      <a:pt x="2132" y="1592"/>
                    </a:lnTo>
                    <a:lnTo>
                      <a:pt x="2136" y="1594"/>
                    </a:lnTo>
                    <a:lnTo>
                      <a:pt x="2142" y="1597"/>
                    </a:lnTo>
                    <a:lnTo>
                      <a:pt x="2147" y="1597"/>
                    </a:lnTo>
                    <a:lnTo>
                      <a:pt x="2146" y="1600"/>
                    </a:lnTo>
                    <a:lnTo>
                      <a:pt x="2147" y="1603"/>
                    </a:lnTo>
                    <a:lnTo>
                      <a:pt x="2147" y="1609"/>
                    </a:lnTo>
                    <a:lnTo>
                      <a:pt x="2148" y="1614"/>
                    </a:lnTo>
                    <a:lnTo>
                      <a:pt x="2148" y="1620"/>
                    </a:lnTo>
                    <a:lnTo>
                      <a:pt x="2150" y="1625"/>
                    </a:lnTo>
                    <a:lnTo>
                      <a:pt x="2151" y="1630"/>
                    </a:lnTo>
                    <a:lnTo>
                      <a:pt x="2152" y="1636"/>
                    </a:lnTo>
                    <a:lnTo>
                      <a:pt x="2152" y="1639"/>
                    </a:lnTo>
                    <a:lnTo>
                      <a:pt x="2154" y="1641"/>
                    </a:lnTo>
                    <a:lnTo>
                      <a:pt x="2159" y="1657"/>
                    </a:lnTo>
                    <a:lnTo>
                      <a:pt x="2165" y="1672"/>
                    </a:lnTo>
                    <a:lnTo>
                      <a:pt x="2170" y="1684"/>
                    </a:lnTo>
                    <a:lnTo>
                      <a:pt x="2174" y="1696"/>
                    </a:lnTo>
                    <a:lnTo>
                      <a:pt x="2179" y="1706"/>
                    </a:lnTo>
                    <a:lnTo>
                      <a:pt x="2186" y="1715"/>
                    </a:lnTo>
                    <a:lnTo>
                      <a:pt x="2192" y="1725"/>
                    </a:lnTo>
                    <a:lnTo>
                      <a:pt x="2200" y="1733"/>
                    </a:lnTo>
                    <a:lnTo>
                      <a:pt x="2209" y="1745"/>
                    </a:lnTo>
                    <a:lnTo>
                      <a:pt x="2219" y="1754"/>
                    </a:lnTo>
                    <a:lnTo>
                      <a:pt x="2227" y="1761"/>
                    </a:lnTo>
                    <a:lnTo>
                      <a:pt x="2236" y="1768"/>
                    </a:lnTo>
                    <a:lnTo>
                      <a:pt x="2243" y="1776"/>
                    </a:lnTo>
                    <a:lnTo>
                      <a:pt x="2251" y="1782"/>
                    </a:lnTo>
                    <a:lnTo>
                      <a:pt x="2260" y="1788"/>
                    </a:lnTo>
                    <a:lnTo>
                      <a:pt x="2269" y="1795"/>
                    </a:lnTo>
                    <a:lnTo>
                      <a:pt x="2279" y="1800"/>
                    </a:lnTo>
                    <a:lnTo>
                      <a:pt x="2290" y="1805"/>
                    </a:lnTo>
                    <a:lnTo>
                      <a:pt x="2300" y="1808"/>
                    </a:lnTo>
                    <a:lnTo>
                      <a:pt x="2310" y="1812"/>
                    </a:lnTo>
                    <a:lnTo>
                      <a:pt x="2328" y="1815"/>
                    </a:lnTo>
                    <a:lnTo>
                      <a:pt x="2346" y="1819"/>
                    </a:lnTo>
                    <a:lnTo>
                      <a:pt x="2363" y="1824"/>
                    </a:lnTo>
                    <a:lnTo>
                      <a:pt x="2381" y="1828"/>
                    </a:lnTo>
                    <a:lnTo>
                      <a:pt x="2399" y="1832"/>
                    </a:lnTo>
                    <a:lnTo>
                      <a:pt x="2417" y="1837"/>
                    </a:lnTo>
                    <a:lnTo>
                      <a:pt x="2436" y="1839"/>
                    </a:lnTo>
                    <a:lnTo>
                      <a:pt x="2453" y="1840"/>
                    </a:lnTo>
                    <a:lnTo>
                      <a:pt x="2472" y="1839"/>
                    </a:lnTo>
                    <a:lnTo>
                      <a:pt x="2491" y="1833"/>
                    </a:lnTo>
                    <a:lnTo>
                      <a:pt x="2517" y="1827"/>
                    </a:lnTo>
                    <a:lnTo>
                      <a:pt x="2535" y="1823"/>
                    </a:lnTo>
                    <a:lnTo>
                      <a:pt x="2544" y="1822"/>
                    </a:lnTo>
                    <a:lnTo>
                      <a:pt x="2548" y="1821"/>
                    </a:lnTo>
                    <a:lnTo>
                      <a:pt x="2549" y="1819"/>
                    </a:lnTo>
                    <a:lnTo>
                      <a:pt x="2549" y="1818"/>
                    </a:lnTo>
                    <a:lnTo>
                      <a:pt x="2550" y="1813"/>
                    </a:lnTo>
                    <a:lnTo>
                      <a:pt x="2555" y="1806"/>
                    </a:lnTo>
                    <a:lnTo>
                      <a:pt x="2568" y="1795"/>
                    </a:lnTo>
                    <a:lnTo>
                      <a:pt x="2589" y="1777"/>
                    </a:lnTo>
                    <a:lnTo>
                      <a:pt x="2598" y="1734"/>
                    </a:lnTo>
                    <a:lnTo>
                      <a:pt x="2596" y="1734"/>
                    </a:lnTo>
                    <a:lnTo>
                      <a:pt x="2596" y="1733"/>
                    </a:lnTo>
                    <a:lnTo>
                      <a:pt x="2596" y="1731"/>
                    </a:lnTo>
                    <a:lnTo>
                      <a:pt x="2596" y="1728"/>
                    </a:lnTo>
                    <a:lnTo>
                      <a:pt x="2598" y="1723"/>
                    </a:lnTo>
                    <a:lnTo>
                      <a:pt x="2598" y="1720"/>
                    </a:lnTo>
                    <a:lnTo>
                      <a:pt x="2598" y="1715"/>
                    </a:lnTo>
                    <a:lnTo>
                      <a:pt x="2598" y="1713"/>
                    </a:lnTo>
                    <a:lnTo>
                      <a:pt x="2598" y="1711"/>
                    </a:lnTo>
                    <a:lnTo>
                      <a:pt x="2596" y="1713"/>
                    </a:lnTo>
                    <a:lnTo>
                      <a:pt x="2591" y="1718"/>
                    </a:lnTo>
                    <a:lnTo>
                      <a:pt x="2587" y="1722"/>
                    </a:lnTo>
                    <a:lnTo>
                      <a:pt x="2586" y="1723"/>
                    </a:lnTo>
                    <a:lnTo>
                      <a:pt x="2586" y="1722"/>
                    </a:lnTo>
                    <a:lnTo>
                      <a:pt x="2586" y="1722"/>
                    </a:lnTo>
                    <a:lnTo>
                      <a:pt x="2584" y="1720"/>
                    </a:lnTo>
                    <a:lnTo>
                      <a:pt x="2582" y="1720"/>
                    </a:lnTo>
                    <a:lnTo>
                      <a:pt x="2577" y="1722"/>
                    </a:lnTo>
                    <a:lnTo>
                      <a:pt x="2571" y="1727"/>
                    </a:lnTo>
                    <a:lnTo>
                      <a:pt x="2559" y="1732"/>
                    </a:lnTo>
                    <a:lnTo>
                      <a:pt x="2549" y="1737"/>
                    </a:lnTo>
                    <a:lnTo>
                      <a:pt x="2537" y="1741"/>
                    </a:lnTo>
                    <a:lnTo>
                      <a:pt x="2526" y="1745"/>
                    </a:lnTo>
                    <a:lnTo>
                      <a:pt x="2513" y="1747"/>
                    </a:lnTo>
                    <a:lnTo>
                      <a:pt x="2501" y="1750"/>
                    </a:lnTo>
                    <a:lnTo>
                      <a:pt x="2489" y="1751"/>
                    </a:lnTo>
                    <a:lnTo>
                      <a:pt x="2477" y="1754"/>
                    </a:lnTo>
                    <a:lnTo>
                      <a:pt x="2464" y="1755"/>
                    </a:lnTo>
                    <a:lnTo>
                      <a:pt x="2451" y="1758"/>
                    </a:lnTo>
                    <a:lnTo>
                      <a:pt x="2450" y="1758"/>
                    </a:lnTo>
                    <a:lnTo>
                      <a:pt x="2450" y="1756"/>
                    </a:lnTo>
                    <a:lnTo>
                      <a:pt x="2447" y="1756"/>
                    </a:lnTo>
                    <a:lnTo>
                      <a:pt x="2445" y="1756"/>
                    </a:lnTo>
                    <a:lnTo>
                      <a:pt x="2444" y="1755"/>
                    </a:lnTo>
                    <a:lnTo>
                      <a:pt x="2442" y="1755"/>
                    </a:lnTo>
                    <a:lnTo>
                      <a:pt x="2441" y="1755"/>
                    </a:lnTo>
                    <a:lnTo>
                      <a:pt x="2440" y="1754"/>
                    </a:lnTo>
                    <a:lnTo>
                      <a:pt x="2437" y="1754"/>
                    </a:lnTo>
                    <a:lnTo>
                      <a:pt x="2436" y="1754"/>
                    </a:lnTo>
                    <a:lnTo>
                      <a:pt x="2424" y="1756"/>
                    </a:lnTo>
                    <a:lnTo>
                      <a:pt x="2413" y="1756"/>
                    </a:lnTo>
                    <a:lnTo>
                      <a:pt x="2401" y="1756"/>
                    </a:lnTo>
                    <a:lnTo>
                      <a:pt x="2391" y="1755"/>
                    </a:lnTo>
                    <a:lnTo>
                      <a:pt x="2378" y="1754"/>
                    </a:lnTo>
                    <a:lnTo>
                      <a:pt x="2368" y="1751"/>
                    </a:lnTo>
                    <a:lnTo>
                      <a:pt x="2356" y="1747"/>
                    </a:lnTo>
                    <a:lnTo>
                      <a:pt x="2346" y="1745"/>
                    </a:lnTo>
                    <a:lnTo>
                      <a:pt x="2335" y="1740"/>
                    </a:lnTo>
                    <a:lnTo>
                      <a:pt x="2324" y="1736"/>
                    </a:lnTo>
                    <a:lnTo>
                      <a:pt x="2319" y="1733"/>
                    </a:lnTo>
                    <a:lnTo>
                      <a:pt x="2311" y="1729"/>
                    </a:lnTo>
                    <a:lnTo>
                      <a:pt x="2306" y="1727"/>
                    </a:lnTo>
                    <a:lnTo>
                      <a:pt x="2301" y="1722"/>
                    </a:lnTo>
                    <a:lnTo>
                      <a:pt x="2296" y="1716"/>
                    </a:lnTo>
                    <a:lnTo>
                      <a:pt x="2290" y="1713"/>
                    </a:lnTo>
                    <a:lnTo>
                      <a:pt x="2285" y="1707"/>
                    </a:lnTo>
                    <a:lnTo>
                      <a:pt x="2281" y="1704"/>
                    </a:lnTo>
                    <a:lnTo>
                      <a:pt x="2276" y="1697"/>
                    </a:lnTo>
                    <a:lnTo>
                      <a:pt x="2269" y="1692"/>
                    </a:lnTo>
                    <a:lnTo>
                      <a:pt x="2267" y="1689"/>
                    </a:lnTo>
                    <a:lnTo>
                      <a:pt x="2264" y="1687"/>
                    </a:lnTo>
                    <a:lnTo>
                      <a:pt x="2263" y="1683"/>
                    </a:lnTo>
                    <a:lnTo>
                      <a:pt x="2261" y="1679"/>
                    </a:lnTo>
                    <a:lnTo>
                      <a:pt x="2260" y="1675"/>
                    </a:lnTo>
                    <a:lnTo>
                      <a:pt x="2259" y="1670"/>
                    </a:lnTo>
                    <a:lnTo>
                      <a:pt x="2256" y="1666"/>
                    </a:lnTo>
                    <a:lnTo>
                      <a:pt x="2255" y="1663"/>
                    </a:lnTo>
                    <a:lnTo>
                      <a:pt x="2254" y="1659"/>
                    </a:lnTo>
                    <a:lnTo>
                      <a:pt x="2251" y="1655"/>
                    </a:lnTo>
                    <a:lnTo>
                      <a:pt x="2276" y="1657"/>
                    </a:lnTo>
                    <a:lnTo>
                      <a:pt x="2300" y="1656"/>
                    </a:lnTo>
                    <a:lnTo>
                      <a:pt x="2323" y="1650"/>
                    </a:lnTo>
                    <a:lnTo>
                      <a:pt x="2345" y="1641"/>
                    </a:lnTo>
                    <a:lnTo>
                      <a:pt x="2363" y="1629"/>
                    </a:lnTo>
                    <a:lnTo>
                      <a:pt x="2381" y="1612"/>
                    </a:lnTo>
                    <a:lnTo>
                      <a:pt x="2396" y="1594"/>
                    </a:lnTo>
                    <a:lnTo>
                      <a:pt x="2408" y="1574"/>
                    </a:lnTo>
                    <a:lnTo>
                      <a:pt x="2417" y="1551"/>
                    </a:lnTo>
                    <a:lnTo>
                      <a:pt x="2422" y="1528"/>
                    </a:lnTo>
                    <a:lnTo>
                      <a:pt x="2422" y="1522"/>
                    </a:lnTo>
                    <a:lnTo>
                      <a:pt x="2422" y="1515"/>
                    </a:lnTo>
                    <a:lnTo>
                      <a:pt x="2421" y="1510"/>
                    </a:lnTo>
                    <a:lnTo>
                      <a:pt x="2419" y="1503"/>
                    </a:lnTo>
                    <a:lnTo>
                      <a:pt x="2418" y="1498"/>
                    </a:lnTo>
                    <a:lnTo>
                      <a:pt x="2417" y="1493"/>
                    </a:lnTo>
                    <a:lnTo>
                      <a:pt x="2415" y="1485"/>
                    </a:lnTo>
                    <a:lnTo>
                      <a:pt x="2413" y="1480"/>
                    </a:lnTo>
                    <a:lnTo>
                      <a:pt x="2412" y="1475"/>
                    </a:lnTo>
                    <a:lnTo>
                      <a:pt x="2408" y="1469"/>
                    </a:lnTo>
                    <a:lnTo>
                      <a:pt x="2405" y="1462"/>
                    </a:lnTo>
                    <a:lnTo>
                      <a:pt x="2405" y="1457"/>
                    </a:lnTo>
                    <a:lnTo>
                      <a:pt x="2401" y="1449"/>
                    </a:lnTo>
                    <a:lnTo>
                      <a:pt x="2399" y="1444"/>
                    </a:lnTo>
                    <a:lnTo>
                      <a:pt x="2396" y="1439"/>
                    </a:lnTo>
                    <a:lnTo>
                      <a:pt x="2392" y="1433"/>
                    </a:lnTo>
                    <a:lnTo>
                      <a:pt x="2390" y="1429"/>
                    </a:lnTo>
                    <a:lnTo>
                      <a:pt x="2386" y="1422"/>
                    </a:lnTo>
                    <a:lnTo>
                      <a:pt x="2379" y="1418"/>
                    </a:lnTo>
                    <a:lnTo>
                      <a:pt x="2376" y="1415"/>
                    </a:lnTo>
                    <a:lnTo>
                      <a:pt x="2369" y="1411"/>
                    </a:lnTo>
                    <a:lnTo>
                      <a:pt x="2362" y="1408"/>
                    </a:lnTo>
                    <a:lnTo>
                      <a:pt x="2354" y="1404"/>
                    </a:lnTo>
                    <a:lnTo>
                      <a:pt x="2347" y="1402"/>
                    </a:lnTo>
                    <a:lnTo>
                      <a:pt x="2340" y="1400"/>
                    </a:lnTo>
                    <a:lnTo>
                      <a:pt x="2332" y="1398"/>
                    </a:lnTo>
                    <a:lnTo>
                      <a:pt x="2324" y="1397"/>
                    </a:lnTo>
                    <a:lnTo>
                      <a:pt x="2315" y="1395"/>
                    </a:lnTo>
                    <a:lnTo>
                      <a:pt x="2309" y="1393"/>
                    </a:lnTo>
                    <a:lnTo>
                      <a:pt x="2301" y="1391"/>
                    </a:lnTo>
                    <a:lnTo>
                      <a:pt x="2300" y="1390"/>
                    </a:lnTo>
                    <a:lnTo>
                      <a:pt x="2297" y="1390"/>
                    </a:lnTo>
                    <a:lnTo>
                      <a:pt x="2295" y="1390"/>
                    </a:lnTo>
                    <a:lnTo>
                      <a:pt x="2292" y="1390"/>
                    </a:lnTo>
                    <a:lnTo>
                      <a:pt x="2290" y="1391"/>
                    </a:lnTo>
                    <a:lnTo>
                      <a:pt x="2287" y="1391"/>
                    </a:lnTo>
                    <a:lnTo>
                      <a:pt x="2285" y="1391"/>
                    </a:lnTo>
                    <a:lnTo>
                      <a:pt x="2282" y="1391"/>
                    </a:lnTo>
                    <a:lnTo>
                      <a:pt x="2279" y="1393"/>
                    </a:lnTo>
                    <a:lnTo>
                      <a:pt x="2277" y="1393"/>
                    </a:lnTo>
                    <a:lnTo>
                      <a:pt x="2277" y="1389"/>
                    </a:lnTo>
                    <a:lnTo>
                      <a:pt x="2278" y="1385"/>
                    </a:lnTo>
                    <a:lnTo>
                      <a:pt x="2278" y="1379"/>
                    </a:lnTo>
                    <a:lnTo>
                      <a:pt x="2278" y="1375"/>
                    </a:lnTo>
                    <a:lnTo>
                      <a:pt x="2277" y="1371"/>
                    </a:lnTo>
                    <a:lnTo>
                      <a:pt x="2277" y="1367"/>
                    </a:lnTo>
                    <a:lnTo>
                      <a:pt x="2276" y="1364"/>
                    </a:lnTo>
                    <a:lnTo>
                      <a:pt x="2272" y="1359"/>
                    </a:lnTo>
                    <a:lnTo>
                      <a:pt x="2270" y="1355"/>
                    </a:lnTo>
                    <a:lnTo>
                      <a:pt x="2268" y="1353"/>
                    </a:lnTo>
                    <a:lnTo>
                      <a:pt x="2263" y="1348"/>
                    </a:lnTo>
                    <a:lnTo>
                      <a:pt x="2256" y="1343"/>
                    </a:lnTo>
                    <a:lnTo>
                      <a:pt x="2250" y="1337"/>
                    </a:lnTo>
                    <a:lnTo>
                      <a:pt x="2242" y="1332"/>
                    </a:lnTo>
                    <a:lnTo>
                      <a:pt x="2234" y="1328"/>
                    </a:lnTo>
                    <a:lnTo>
                      <a:pt x="2227" y="1326"/>
                    </a:lnTo>
                    <a:lnTo>
                      <a:pt x="2219" y="1325"/>
                    </a:lnTo>
                    <a:lnTo>
                      <a:pt x="2211" y="1325"/>
                    </a:lnTo>
                    <a:lnTo>
                      <a:pt x="2204" y="1326"/>
                    </a:lnTo>
                    <a:lnTo>
                      <a:pt x="2195" y="1328"/>
                    </a:lnTo>
                    <a:lnTo>
                      <a:pt x="2192" y="1328"/>
                    </a:lnTo>
                    <a:lnTo>
                      <a:pt x="2190" y="1330"/>
                    </a:lnTo>
                    <a:lnTo>
                      <a:pt x="2188" y="1330"/>
                    </a:lnTo>
                    <a:lnTo>
                      <a:pt x="2186" y="1330"/>
                    </a:lnTo>
                    <a:lnTo>
                      <a:pt x="2183" y="1330"/>
                    </a:lnTo>
                    <a:lnTo>
                      <a:pt x="2179" y="1328"/>
                    </a:lnTo>
                    <a:lnTo>
                      <a:pt x="2177" y="1328"/>
                    </a:lnTo>
                    <a:lnTo>
                      <a:pt x="2175" y="1327"/>
                    </a:lnTo>
                    <a:lnTo>
                      <a:pt x="2173" y="1326"/>
                    </a:lnTo>
                    <a:lnTo>
                      <a:pt x="2172" y="1325"/>
                    </a:lnTo>
                    <a:lnTo>
                      <a:pt x="2164" y="1321"/>
                    </a:lnTo>
                    <a:lnTo>
                      <a:pt x="2155" y="1314"/>
                    </a:lnTo>
                    <a:lnTo>
                      <a:pt x="2148" y="1310"/>
                    </a:lnTo>
                    <a:lnTo>
                      <a:pt x="2143" y="1307"/>
                    </a:lnTo>
                    <a:lnTo>
                      <a:pt x="2136" y="1304"/>
                    </a:lnTo>
                    <a:lnTo>
                      <a:pt x="2129" y="1303"/>
                    </a:lnTo>
                    <a:lnTo>
                      <a:pt x="2123" y="1301"/>
                    </a:lnTo>
                    <a:lnTo>
                      <a:pt x="2114" y="1301"/>
                    </a:lnTo>
                    <a:lnTo>
                      <a:pt x="2106" y="1304"/>
                    </a:lnTo>
                    <a:lnTo>
                      <a:pt x="2098" y="1307"/>
                    </a:lnTo>
                    <a:lnTo>
                      <a:pt x="2091" y="1300"/>
                    </a:lnTo>
                    <a:lnTo>
                      <a:pt x="2087" y="1295"/>
                    </a:lnTo>
                    <a:lnTo>
                      <a:pt x="2082" y="1287"/>
                    </a:lnTo>
                    <a:lnTo>
                      <a:pt x="2075" y="1284"/>
                    </a:lnTo>
                    <a:lnTo>
                      <a:pt x="2069" y="1278"/>
                    </a:lnTo>
                    <a:lnTo>
                      <a:pt x="2062" y="1275"/>
                    </a:lnTo>
                    <a:lnTo>
                      <a:pt x="2056" y="1272"/>
                    </a:lnTo>
                    <a:lnTo>
                      <a:pt x="2050" y="1267"/>
                    </a:lnTo>
                    <a:lnTo>
                      <a:pt x="2042" y="1264"/>
                    </a:lnTo>
                    <a:lnTo>
                      <a:pt x="2036" y="1262"/>
                    </a:lnTo>
                    <a:lnTo>
                      <a:pt x="2029" y="1260"/>
                    </a:lnTo>
                    <a:lnTo>
                      <a:pt x="2024" y="1259"/>
                    </a:lnTo>
                    <a:lnTo>
                      <a:pt x="2020" y="1259"/>
                    </a:lnTo>
                    <a:lnTo>
                      <a:pt x="2016" y="1259"/>
                    </a:lnTo>
                    <a:lnTo>
                      <a:pt x="2012" y="1260"/>
                    </a:lnTo>
                    <a:lnTo>
                      <a:pt x="2009" y="1260"/>
                    </a:lnTo>
                    <a:lnTo>
                      <a:pt x="2005" y="1262"/>
                    </a:lnTo>
                    <a:lnTo>
                      <a:pt x="2002" y="1262"/>
                    </a:lnTo>
                    <a:lnTo>
                      <a:pt x="1997" y="1263"/>
                    </a:lnTo>
                    <a:lnTo>
                      <a:pt x="1994" y="1263"/>
                    </a:lnTo>
                    <a:lnTo>
                      <a:pt x="1991" y="1263"/>
                    </a:lnTo>
                    <a:lnTo>
                      <a:pt x="1983" y="1260"/>
                    </a:lnTo>
                    <a:lnTo>
                      <a:pt x="1973" y="1257"/>
                    </a:lnTo>
                    <a:lnTo>
                      <a:pt x="1962" y="1249"/>
                    </a:lnTo>
                    <a:lnTo>
                      <a:pt x="1952" y="1244"/>
                    </a:lnTo>
                    <a:lnTo>
                      <a:pt x="1942" y="1237"/>
                    </a:lnTo>
                    <a:lnTo>
                      <a:pt x="1930" y="1233"/>
                    </a:lnTo>
                    <a:lnTo>
                      <a:pt x="1921" y="1231"/>
                    </a:lnTo>
                    <a:lnTo>
                      <a:pt x="1912" y="1231"/>
                    </a:lnTo>
                    <a:lnTo>
                      <a:pt x="1902" y="1235"/>
                    </a:lnTo>
                    <a:lnTo>
                      <a:pt x="1893" y="1242"/>
                    </a:lnTo>
                    <a:lnTo>
                      <a:pt x="1889" y="1236"/>
                    </a:lnTo>
                    <a:lnTo>
                      <a:pt x="1884" y="1228"/>
                    </a:lnTo>
                    <a:lnTo>
                      <a:pt x="1876" y="1219"/>
                    </a:lnTo>
                    <a:lnTo>
                      <a:pt x="1867" y="1213"/>
                    </a:lnTo>
                    <a:lnTo>
                      <a:pt x="1855" y="1204"/>
                    </a:lnTo>
                    <a:lnTo>
                      <a:pt x="1839" y="1199"/>
                    </a:lnTo>
                    <a:lnTo>
                      <a:pt x="1824" y="1194"/>
                    </a:lnTo>
                    <a:lnTo>
                      <a:pt x="1807" y="1192"/>
                    </a:lnTo>
                    <a:lnTo>
                      <a:pt x="1788" y="1191"/>
                    </a:lnTo>
                    <a:lnTo>
                      <a:pt x="1769" y="1194"/>
                    </a:lnTo>
                    <a:lnTo>
                      <a:pt x="1767" y="1194"/>
                    </a:lnTo>
                    <a:lnTo>
                      <a:pt x="1766" y="1194"/>
                    </a:lnTo>
                    <a:lnTo>
                      <a:pt x="1763" y="1192"/>
                    </a:lnTo>
                    <a:lnTo>
                      <a:pt x="1761" y="1190"/>
                    </a:lnTo>
                    <a:lnTo>
                      <a:pt x="1758" y="1188"/>
                    </a:lnTo>
                    <a:lnTo>
                      <a:pt x="1757" y="1186"/>
                    </a:lnTo>
                    <a:lnTo>
                      <a:pt x="1753" y="1185"/>
                    </a:lnTo>
                    <a:lnTo>
                      <a:pt x="1751" y="1183"/>
                    </a:lnTo>
                    <a:lnTo>
                      <a:pt x="1749" y="1182"/>
                    </a:lnTo>
                    <a:lnTo>
                      <a:pt x="1748" y="1181"/>
                    </a:lnTo>
                    <a:lnTo>
                      <a:pt x="1737" y="1178"/>
                    </a:lnTo>
                    <a:lnTo>
                      <a:pt x="1725" y="1176"/>
                    </a:lnTo>
                    <a:lnTo>
                      <a:pt x="1715" y="1174"/>
                    </a:lnTo>
                    <a:lnTo>
                      <a:pt x="1704" y="1172"/>
                    </a:lnTo>
                    <a:lnTo>
                      <a:pt x="1695" y="1170"/>
                    </a:lnTo>
                    <a:lnTo>
                      <a:pt x="1685" y="1170"/>
                    </a:lnTo>
                    <a:lnTo>
                      <a:pt x="1679" y="1169"/>
                    </a:lnTo>
                    <a:lnTo>
                      <a:pt x="1672" y="1169"/>
                    </a:lnTo>
                    <a:lnTo>
                      <a:pt x="1667" y="1169"/>
                    </a:lnTo>
                    <a:lnTo>
                      <a:pt x="1661" y="1170"/>
                    </a:lnTo>
                    <a:lnTo>
                      <a:pt x="1657" y="1172"/>
                    </a:lnTo>
                    <a:lnTo>
                      <a:pt x="1652" y="1173"/>
                    </a:lnTo>
                    <a:lnTo>
                      <a:pt x="1649" y="1177"/>
                    </a:lnTo>
                    <a:lnTo>
                      <a:pt x="1645" y="1181"/>
                    </a:lnTo>
                    <a:lnTo>
                      <a:pt x="1642" y="1185"/>
                    </a:lnTo>
                    <a:lnTo>
                      <a:pt x="1638" y="1187"/>
                    </a:lnTo>
                    <a:lnTo>
                      <a:pt x="1635" y="1190"/>
                    </a:lnTo>
                    <a:lnTo>
                      <a:pt x="1633" y="1192"/>
                    </a:lnTo>
                    <a:lnTo>
                      <a:pt x="1631" y="1194"/>
                    </a:lnTo>
                    <a:lnTo>
                      <a:pt x="1629" y="1194"/>
                    </a:lnTo>
                    <a:lnTo>
                      <a:pt x="1617" y="1192"/>
                    </a:lnTo>
                    <a:lnTo>
                      <a:pt x="1608" y="1191"/>
                    </a:lnTo>
                    <a:lnTo>
                      <a:pt x="1597" y="1191"/>
                    </a:lnTo>
                    <a:lnTo>
                      <a:pt x="1586" y="1191"/>
                    </a:lnTo>
                    <a:lnTo>
                      <a:pt x="1577" y="1191"/>
                    </a:lnTo>
                    <a:lnTo>
                      <a:pt x="1567" y="1192"/>
                    </a:lnTo>
                    <a:lnTo>
                      <a:pt x="1558" y="1194"/>
                    </a:lnTo>
                    <a:lnTo>
                      <a:pt x="1548" y="1196"/>
                    </a:lnTo>
                    <a:lnTo>
                      <a:pt x="1539" y="1201"/>
                    </a:lnTo>
                    <a:lnTo>
                      <a:pt x="1530" y="1204"/>
                    </a:lnTo>
                    <a:lnTo>
                      <a:pt x="1529" y="1204"/>
                    </a:lnTo>
                    <a:lnTo>
                      <a:pt x="1526" y="1206"/>
                    </a:lnTo>
                    <a:lnTo>
                      <a:pt x="1525" y="1208"/>
                    </a:lnTo>
                    <a:lnTo>
                      <a:pt x="1523" y="1210"/>
                    </a:lnTo>
                    <a:lnTo>
                      <a:pt x="1521" y="1212"/>
                    </a:lnTo>
                    <a:lnTo>
                      <a:pt x="1520" y="1213"/>
                    </a:lnTo>
                    <a:lnTo>
                      <a:pt x="1518" y="1215"/>
                    </a:lnTo>
                    <a:lnTo>
                      <a:pt x="1517" y="1217"/>
                    </a:lnTo>
                    <a:lnTo>
                      <a:pt x="1517" y="1218"/>
                    </a:lnTo>
                    <a:lnTo>
                      <a:pt x="1516" y="1219"/>
                    </a:lnTo>
                    <a:lnTo>
                      <a:pt x="1516" y="1222"/>
                    </a:lnTo>
                    <a:lnTo>
                      <a:pt x="1515" y="1226"/>
                    </a:lnTo>
                    <a:lnTo>
                      <a:pt x="1513" y="1228"/>
                    </a:lnTo>
                    <a:lnTo>
                      <a:pt x="1512" y="1231"/>
                    </a:lnTo>
                    <a:lnTo>
                      <a:pt x="1511" y="1232"/>
                    </a:lnTo>
                    <a:lnTo>
                      <a:pt x="1509" y="1235"/>
                    </a:lnTo>
                    <a:lnTo>
                      <a:pt x="1509" y="1237"/>
                    </a:lnTo>
                    <a:lnTo>
                      <a:pt x="1507" y="1240"/>
                    </a:lnTo>
                    <a:lnTo>
                      <a:pt x="1507" y="1241"/>
                    </a:lnTo>
                    <a:lnTo>
                      <a:pt x="1509" y="1244"/>
                    </a:lnTo>
                    <a:lnTo>
                      <a:pt x="1504" y="1241"/>
                    </a:lnTo>
                    <a:lnTo>
                      <a:pt x="1502" y="1239"/>
                    </a:lnTo>
                    <a:lnTo>
                      <a:pt x="1498" y="1236"/>
                    </a:lnTo>
                    <a:lnTo>
                      <a:pt x="1495" y="1233"/>
                    </a:lnTo>
                    <a:lnTo>
                      <a:pt x="1493" y="1231"/>
                    </a:lnTo>
                    <a:lnTo>
                      <a:pt x="1489" y="1228"/>
                    </a:lnTo>
                    <a:lnTo>
                      <a:pt x="1485" y="1226"/>
                    </a:lnTo>
                    <a:lnTo>
                      <a:pt x="1484" y="1222"/>
                    </a:lnTo>
                    <a:lnTo>
                      <a:pt x="1480" y="1221"/>
                    </a:lnTo>
                    <a:lnTo>
                      <a:pt x="1476" y="1218"/>
                    </a:lnTo>
                    <a:lnTo>
                      <a:pt x="1472" y="1217"/>
                    </a:lnTo>
                    <a:lnTo>
                      <a:pt x="1470" y="1215"/>
                    </a:lnTo>
                    <a:lnTo>
                      <a:pt x="1467" y="1214"/>
                    </a:lnTo>
                    <a:lnTo>
                      <a:pt x="1464" y="1214"/>
                    </a:lnTo>
                    <a:lnTo>
                      <a:pt x="1461" y="1214"/>
                    </a:lnTo>
                    <a:lnTo>
                      <a:pt x="1457" y="1214"/>
                    </a:lnTo>
                    <a:lnTo>
                      <a:pt x="1454" y="1214"/>
                    </a:lnTo>
                    <a:lnTo>
                      <a:pt x="1450" y="1214"/>
                    </a:lnTo>
                    <a:lnTo>
                      <a:pt x="1446" y="1214"/>
                    </a:lnTo>
                    <a:lnTo>
                      <a:pt x="1441" y="1214"/>
                    </a:lnTo>
                    <a:lnTo>
                      <a:pt x="1439" y="1217"/>
                    </a:lnTo>
                    <a:lnTo>
                      <a:pt x="1436" y="1219"/>
                    </a:lnTo>
                    <a:lnTo>
                      <a:pt x="1435" y="1221"/>
                    </a:lnTo>
                    <a:lnTo>
                      <a:pt x="1432" y="1222"/>
                    </a:lnTo>
                    <a:lnTo>
                      <a:pt x="1431" y="1223"/>
                    </a:lnTo>
                    <a:lnTo>
                      <a:pt x="1429" y="1226"/>
                    </a:lnTo>
                    <a:lnTo>
                      <a:pt x="1427" y="1227"/>
                    </a:lnTo>
                    <a:lnTo>
                      <a:pt x="1426" y="1228"/>
                    </a:lnTo>
                    <a:lnTo>
                      <a:pt x="1425" y="1228"/>
                    </a:lnTo>
                    <a:lnTo>
                      <a:pt x="1423" y="1230"/>
                    </a:lnTo>
                    <a:lnTo>
                      <a:pt x="1421" y="1231"/>
                    </a:lnTo>
                    <a:lnTo>
                      <a:pt x="1420" y="1231"/>
                    </a:lnTo>
                    <a:lnTo>
                      <a:pt x="1418" y="1230"/>
                    </a:lnTo>
                    <a:lnTo>
                      <a:pt x="1416" y="1228"/>
                    </a:lnTo>
                    <a:lnTo>
                      <a:pt x="1414" y="1227"/>
                    </a:lnTo>
                    <a:lnTo>
                      <a:pt x="1413" y="1226"/>
                    </a:lnTo>
                    <a:lnTo>
                      <a:pt x="1411" y="1223"/>
                    </a:lnTo>
                    <a:lnTo>
                      <a:pt x="1409" y="1222"/>
                    </a:lnTo>
                    <a:lnTo>
                      <a:pt x="1408" y="1221"/>
                    </a:lnTo>
                    <a:lnTo>
                      <a:pt x="1407" y="1219"/>
                    </a:lnTo>
                    <a:lnTo>
                      <a:pt x="1400" y="1218"/>
                    </a:lnTo>
                    <a:lnTo>
                      <a:pt x="1394" y="1217"/>
                    </a:lnTo>
                    <a:lnTo>
                      <a:pt x="1387" y="1215"/>
                    </a:lnTo>
                    <a:lnTo>
                      <a:pt x="1381" y="1214"/>
                    </a:lnTo>
                    <a:lnTo>
                      <a:pt x="1376" y="1214"/>
                    </a:lnTo>
                    <a:lnTo>
                      <a:pt x="1368" y="1214"/>
                    </a:lnTo>
                    <a:lnTo>
                      <a:pt x="1363" y="1215"/>
                    </a:lnTo>
                    <a:lnTo>
                      <a:pt x="1358" y="1217"/>
                    </a:lnTo>
                    <a:lnTo>
                      <a:pt x="1353" y="1218"/>
                    </a:lnTo>
                    <a:lnTo>
                      <a:pt x="1348" y="1222"/>
                    </a:lnTo>
                    <a:lnTo>
                      <a:pt x="1340" y="1228"/>
                    </a:lnTo>
                    <a:lnTo>
                      <a:pt x="1335" y="1233"/>
                    </a:lnTo>
                    <a:lnTo>
                      <a:pt x="1331" y="1240"/>
                    </a:lnTo>
                    <a:lnTo>
                      <a:pt x="1326" y="1249"/>
                    </a:lnTo>
                    <a:lnTo>
                      <a:pt x="1323" y="1257"/>
                    </a:lnTo>
                    <a:lnTo>
                      <a:pt x="1321" y="1264"/>
                    </a:lnTo>
                    <a:lnTo>
                      <a:pt x="1318" y="1273"/>
                    </a:lnTo>
                    <a:lnTo>
                      <a:pt x="1317" y="1281"/>
                    </a:lnTo>
                    <a:lnTo>
                      <a:pt x="1314" y="1291"/>
                    </a:lnTo>
                    <a:lnTo>
                      <a:pt x="1312" y="1299"/>
                    </a:lnTo>
                    <a:lnTo>
                      <a:pt x="1312" y="1294"/>
                    </a:lnTo>
                    <a:lnTo>
                      <a:pt x="1312" y="1287"/>
                    </a:lnTo>
                    <a:lnTo>
                      <a:pt x="1312" y="1282"/>
                    </a:lnTo>
                    <a:lnTo>
                      <a:pt x="1312" y="1277"/>
                    </a:lnTo>
                    <a:lnTo>
                      <a:pt x="1312" y="1272"/>
                    </a:lnTo>
                    <a:lnTo>
                      <a:pt x="1310" y="1267"/>
                    </a:lnTo>
                    <a:lnTo>
                      <a:pt x="1309" y="1263"/>
                    </a:lnTo>
                    <a:lnTo>
                      <a:pt x="1308" y="1259"/>
                    </a:lnTo>
                    <a:lnTo>
                      <a:pt x="1304" y="1257"/>
                    </a:lnTo>
                    <a:lnTo>
                      <a:pt x="1301" y="1254"/>
                    </a:lnTo>
                    <a:lnTo>
                      <a:pt x="1296" y="1251"/>
                    </a:lnTo>
                    <a:lnTo>
                      <a:pt x="1290" y="1249"/>
                    </a:lnTo>
                    <a:lnTo>
                      <a:pt x="1284" y="1248"/>
                    </a:lnTo>
                    <a:lnTo>
                      <a:pt x="1275" y="1248"/>
                    </a:lnTo>
                    <a:lnTo>
                      <a:pt x="1268" y="1248"/>
                    </a:lnTo>
                    <a:lnTo>
                      <a:pt x="1259" y="1248"/>
                    </a:lnTo>
                    <a:lnTo>
                      <a:pt x="1251" y="1249"/>
                    </a:lnTo>
                    <a:lnTo>
                      <a:pt x="1245" y="1249"/>
                    </a:lnTo>
                    <a:lnTo>
                      <a:pt x="1237" y="1251"/>
                    </a:lnTo>
                    <a:lnTo>
                      <a:pt x="1230" y="1253"/>
                    </a:lnTo>
                    <a:lnTo>
                      <a:pt x="1227" y="1255"/>
                    </a:lnTo>
                    <a:lnTo>
                      <a:pt x="1223" y="1258"/>
                    </a:lnTo>
                    <a:lnTo>
                      <a:pt x="1222" y="1260"/>
                    </a:lnTo>
                    <a:lnTo>
                      <a:pt x="1219" y="1264"/>
                    </a:lnTo>
                    <a:lnTo>
                      <a:pt x="1218" y="1269"/>
                    </a:lnTo>
                    <a:lnTo>
                      <a:pt x="1217" y="1275"/>
                    </a:lnTo>
                    <a:lnTo>
                      <a:pt x="1214" y="1280"/>
                    </a:lnTo>
                    <a:lnTo>
                      <a:pt x="1213" y="1285"/>
                    </a:lnTo>
                    <a:lnTo>
                      <a:pt x="1212" y="1289"/>
                    </a:lnTo>
                    <a:lnTo>
                      <a:pt x="1212" y="1295"/>
                    </a:lnTo>
                    <a:lnTo>
                      <a:pt x="1210" y="1295"/>
                    </a:lnTo>
                    <a:lnTo>
                      <a:pt x="1209" y="1295"/>
                    </a:lnTo>
                    <a:lnTo>
                      <a:pt x="1208" y="1295"/>
                    </a:lnTo>
                    <a:lnTo>
                      <a:pt x="1207" y="1295"/>
                    </a:lnTo>
                    <a:lnTo>
                      <a:pt x="1201" y="1282"/>
                    </a:lnTo>
                    <a:lnTo>
                      <a:pt x="1195" y="1275"/>
                    </a:lnTo>
                    <a:lnTo>
                      <a:pt x="1187" y="1268"/>
                    </a:lnTo>
                    <a:lnTo>
                      <a:pt x="1178" y="1264"/>
                    </a:lnTo>
                    <a:lnTo>
                      <a:pt x="1168" y="1263"/>
                    </a:lnTo>
                    <a:lnTo>
                      <a:pt x="1158" y="1263"/>
                    </a:lnTo>
                    <a:lnTo>
                      <a:pt x="1146" y="1264"/>
                    </a:lnTo>
                    <a:lnTo>
                      <a:pt x="1135" y="1267"/>
                    </a:lnTo>
                    <a:lnTo>
                      <a:pt x="1123" y="1269"/>
                    </a:lnTo>
                    <a:lnTo>
                      <a:pt x="1114" y="1273"/>
                    </a:lnTo>
                    <a:lnTo>
                      <a:pt x="1113" y="1275"/>
                    </a:lnTo>
                    <a:lnTo>
                      <a:pt x="1112" y="1276"/>
                    </a:lnTo>
                    <a:lnTo>
                      <a:pt x="1110" y="1278"/>
                    </a:lnTo>
                    <a:lnTo>
                      <a:pt x="1110" y="1281"/>
                    </a:lnTo>
                    <a:lnTo>
                      <a:pt x="1110" y="1284"/>
                    </a:lnTo>
                    <a:lnTo>
                      <a:pt x="1110" y="1286"/>
                    </a:lnTo>
                    <a:lnTo>
                      <a:pt x="1110" y="1289"/>
                    </a:lnTo>
                    <a:lnTo>
                      <a:pt x="1109" y="1292"/>
                    </a:lnTo>
                    <a:lnTo>
                      <a:pt x="1109" y="1296"/>
                    </a:lnTo>
                    <a:lnTo>
                      <a:pt x="1108" y="1299"/>
                    </a:lnTo>
                    <a:lnTo>
                      <a:pt x="1101" y="1295"/>
                    </a:lnTo>
                    <a:lnTo>
                      <a:pt x="1096" y="1295"/>
                    </a:lnTo>
                    <a:lnTo>
                      <a:pt x="1094" y="1294"/>
                    </a:lnTo>
                    <a:lnTo>
                      <a:pt x="1091" y="1292"/>
                    </a:lnTo>
                    <a:lnTo>
                      <a:pt x="1088" y="1289"/>
                    </a:lnTo>
                    <a:lnTo>
                      <a:pt x="1086" y="1287"/>
                    </a:lnTo>
                    <a:lnTo>
                      <a:pt x="1085" y="1285"/>
                    </a:lnTo>
                    <a:lnTo>
                      <a:pt x="1082" y="1284"/>
                    </a:lnTo>
                    <a:lnTo>
                      <a:pt x="1078" y="1281"/>
                    </a:lnTo>
                    <a:lnTo>
                      <a:pt x="1076" y="1280"/>
                    </a:lnTo>
                    <a:lnTo>
                      <a:pt x="1073" y="1280"/>
                    </a:lnTo>
                    <a:lnTo>
                      <a:pt x="1067" y="1278"/>
                    </a:lnTo>
                    <a:lnTo>
                      <a:pt x="1059" y="1277"/>
                    </a:lnTo>
                    <a:lnTo>
                      <a:pt x="1053" y="1277"/>
                    </a:lnTo>
                    <a:lnTo>
                      <a:pt x="1047" y="1276"/>
                    </a:lnTo>
                    <a:lnTo>
                      <a:pt x="1041" y="1276"/>
                    </a:lnTo>
                    <a:lnTo>
                      <a:pt x="1033" y="1276"/>
                    </a:lnTo>
                    <a:lnTo>
                      <a:pt x="1027" y="1277"/>
                    </a:lnTo>
                    <a:lnTo>
                      <a:pt x="1022" y="1277"/>
                    </a:lnTo>
                    <a:lnTo>
                      <a:pt x="1015" y="1278"/>
                    </a:lnTo>
                    <a:lnTo>
                      <a:pt x="1008" y="1280"/>
                    </a:lnTo>
                    <a:lnTo>
                      <a:pt x="1005" y="1281"/>
                    </a:lnTo>
                    <a:lnTo>
                      <a:pt x="1001" y="1282"/>
                    </a:lnTo>
                    <a:lnTo>
                      <a:pt x="999" y="1284"/>
                    </a:lnTo>
                    <a:lnTo>
                      <a:pt x="996" y="1286"/>
                    </a:lnTo>
                    <a:lnTo>
                      <a:pt x="992" y="1289"/>
                    </a:lnTo>
                    <a:lnTo>
                      <a:pt x="991" y="1294"/>
                    </a:lnTo>
                    <a:lnTo>
                      <a:pt x="987" y="1296"/>
                    </a:lnTo>
                    <a:lnTo>
                      <a:pt x="986" y="1300"/>
                    </a:lnTo>
                    <a:lnTo>
                      <a:pt x="985" y="1304"/>
                    </a:lnTo>
                    <a:lnTo>
                      <a:pt x="985" y="1308"/>
                    </a:lnTo>
                    <a:lnTo>
                      <a:pt x="977" y="1307"/>
                    </a:lnTo>
                    <a:lnTo>
                      <a:pt x="970" y="1305"/>
                    </a:lnTo>
                    <a:lnTo>
                      <a:pt x="961" y="1305"/>
                    </a:lnTo>
                    <a:lnTo>
                      <a:pt x="955" y="1304"/>
                    </a:lnTo>
                    <a:lnTo>
                      <a:pt x="947" y="1304"/>
                    </a:lnTo>
                    <a:lnTo>
                      <a:pt x="940" y="1304"/>
                    </a:lnTo>
                    <a:lnTo>
                      <a:pt x="932" y="1304"/>
                    </a:lnTo>
                    <a:lnTo>
                      <a:pt x="925" y="1304"/>
                    </a:lnTo>
                    <a:lnTo>
                      <a:pt x="916" y="1305"/>
                    </a:lnTo>
                    <a:lnTo>
                      <a:pt x="910" y="1305"/>
                    </a:lnTo>
                    <a:lnTo>
                      <a:pt x="902" y="1307"/>
                    </a:lnTo>
                    <a:lnTo>
                      <a:pt x="897" y="1309"/>
                    </a:lnTo>
                    <a:lnTo>
                      <a:pt x="893" y="1312"/>
                    </a:lnTo>
                    <a:lnTo>
                      <a:pt x="888" y="1314"/>
                    </a:lnTo>
                    <a:lnTo>
                      <a:pt x="884" y="1318"/>
                    </a:lnTo>
                    <a:lnTo>
                      <a:pt x="881" y="1322"/>
                    </a:lnTo>
                    <a:lnTo>
                      <a:pt x="874" y="1326"/>
                    </a:lnTo>
                    <a:lnTo>
                      <a:pt x="870" y="1330"/>
                    </a:lnTo>
                    <a:lnTo>
                      <a:pt x="866" y="1334"/>
                    </a:lnTo>
                    <a:lnTo>
                      <a:pt x="863" y="1340"/>
                    </a:lnTo>
                    <a:lnTo>
                      <a:pt x="861" y="1337"/>
                    </a:lnTo>
                    <a:lnTo>
                      <a:pt x="861" y="1334"/>
                    </a:lnTo>
                    <a:lnTo>
                      <a:pt x="860" y="1332"/>
                    </a:lnTo>
                    <a:lnTo>
                      <a:pt x="860" y="1330"/>
                    </a:lnTo>
                    <a:lnTo>
                      <a:pt x="857" y="1328"/>
                    </a:lnTo>
                    <a:lnTo>
                      <a:pt x="857" y="1326"/>
                    </a:lnTo>
                    <a:lnTo>
                      <a:pt x="856" y="1325"/>
                    </a:lnTo>
                    <a:lnTo>
                      <a:pt x="856" y="1323"/>
                    </a:lnTo>
                    <a:lnTo>
                      <a:pt x="855" y="1322"/>
                    </a:lnTo>
                    <a:lnTo>
                      <a:pt x="852" y="1321"/>
                    </a:lnTo>
                    <a:lnTo>
                      <a:pt x="847" y="1317"/>
                    </a:lnTo>
                    <a:lnTo>
                      <a:pt x="842" y="1312"/>
                    </a:lnTo>
                    <a:lnTo>
                      <a:pt x="836" y="1309"/>
                    </a:lnTo>
                    <a:lnTo>
                      <a:pt x="828" y="1308"/>
                    </a:lnTo>
                    <a:lnTo>
                      <a:pt x="822" y="1308"/>
                    </a:lnTo>
                    <a:lnTo>
                      <a:pt x="815" y="1308"/>
                    </a:lnTo>
                    <a:lnTo>
                      <a:pt x="807" y="1309"/>
                    </a:lnTo>
                    <a:lnTo>
                      <a:pt x="800" y="1310"/>
                    </a:lnTo>
                    <a:lnTo>
                      <a:pt x="792" y="1312"/>
                    </a:lnTo>
                    <a:lnTo>
                      <a:pt x="783" y="1313"/>
                    </a:lnTo>
                    <a:lnTo>
                      <a:pt x="779" y="1314"/>
                    </a:lnTo>
                    <a:lnTo>
                      <a:pt x="777" y="1317"/>
                    </a:lnTo>
                    <a:lnTo>
                      <a:pt x="773" y="1319"/>
                    </a:lnTo>
                    <a:lnTo>
                      <a:pt x="770" y="1323"/>
                    </a:lnTo>
                    <a:lnTo>
                      <a:pt x="769" y="1326"/>
                    </a:lnTo>
                    <a:lnTo>
                      <a:pt x="765" y="1330"/>
                    </a:lnTo>
                    <a:lnTo>
                      <a:pt x="765" y="1334"/>
                    </a:lnTo>
                    <a:lnTo>
                      <a:pt x="761" y="1339"/>
                    </a:lnTo>
                    <a:lnTo>
                      <a:pt x="759" y="1343"/>
                    </a:lnTo>
                    <a:lnTo>
                      <a:pt x="756" y="1346"/>
                    </a:lnTo>
                    <a:lnTo>
                      <a:pt x="757" y="1344"/>
                    </a:lnTo>
                    <a:lnTo>
                      <a:pt x="757" y="1343"/>
                    </a:lnTo>
                    <a:lnTo>
                      <a:pt x="757" y="1340"/>
                    </a:lnTo>
                    <a:lnTo>
                      <a:pt x="756" y="1339"/>
                    </a:lnTo>
                    <a:lnTo>
                      <a:pt x="756" y="1337"/>
                    </a:lnTo>
                    <a:lnTo>
                      <a:pt x="755" y="1334"/>
                    </a:lnTo>
                    <a:lnTo>
                      <a:pt x="754" y="1332"/>
                    </a:lnTo>
                    <a:lnTo>
                      <a:pt x="754" y="1331"/>
                    </a:lnTo>
                    <a:lnTo>
                      <a:pt x="752" y="1331"/>
                    </a:lnTo>
                    <a:lnTo>
                      <a:pt x="752" y="1330"/>
                    </a:lnTo>
                    <a:lnTo>
                      <a:pt x="741" y="1323"/>
                    </a:lnTo>
                    <a:lnTo>
                      <a:pt x="732" y="1319"/>
                    </a:lnTo>
                    <a:lnTo>
                      <a:pt x="720" y="1317"/>
                    </a:lnTo>
                    <a:lnTo>
                      <a:pt x="709" y="1313"/>
                    </a:lnTo>
                    <a:lnTo>
                      <a:pt x="698" y="1313"/>
                    </a:lnTo>
                    <a:lnTo>
                      <a:pt x="687" y="1314"/>
                    </a:lnTo>
                    <a:lnTo>
                      <a:pt x="675" y="1317"/>
                    </a:lnTo>
                    <a:lnTo>
                      <a:pt x="664" y="1318"/>
                    </a:lnTo>
                    <a:lnTo>
                      <a:pt x="653" y="1321"/>
                    </a:lnTo>
                    <a:lnTo>
                      <a:pt x="642" y="1322"/>
                    </a:lnTo>
                    <a:lnTo>
                      <a:pt x="641" y="1323"/>
                    </a:lnTo>
                    <a:lnTo>
                      <a:pt x="638" y="1323"/>
                    </a:lnTo>
                    <a:lnTo>
                      <a:pt x="637" y="1325"/>
                    </a:lnTo>
                    <a:lnTo>
                      <a:pt x="634" y="1326"/>
                    </a:lnTo>
                    <a:lnTo>
                      <a:pt x="630" y="1328"/>
                    </a:lnTo>
                    <a:lnTo>
                      <a:pt x="629" y="1330"/>
                    </a:lnTo>
                    <a:lnTo>
                      <a:pt x="628" y="1332"/>
                    </a:lnTo>
                    <a:lnTo>
                      <a:pt x="624" y="1334"/>
                    </a:lnTo>
                    <a:lnTo>
                      <a:pt x="623" y="1337"/>
                    </a:lnTo>
                    <a:lnTo>
                      <a:pt x="620" y="1340"/>
                    </a:lnTo>
                    <a:lnTo>
                      <a:pt x="620" y="1337"/>
                    </a:lnTo>
                    <a:lnTo>
                      <a:pt x="620" y="1334"/>
                    </a:lnTo>
                    <a:lnTo>
                      <a:pt x="621" y="1332"/>
                    </a:lnTo>
                    <a:lnTo>
                      <a:pt x="621" y="1330"/>
                    </a:lnTo>
                    <a:lnTo>
                      <a:pt x="621" y="1328"/>
                    </a:lnTo>
                    <a:lnTo>
                      <a:pt x="621" y="1326"/>
                    </a:lnTo>
                    <a:lnTo>
                      <a:pt x="621" y="1325"/>
                    </a:lnTo>
                    <a:lnTo>
                      <a:pt x="620" y="1322"/>
                    </a:lnTo>
                    <a:lnTo>
                      <a:pt x="620" y="1321"/>
                    </a:lnTo>
                    <a:lnTo>
                      <a:pt x="619" y="1321"/>
                    </a:lnTo>
                    <a:lnTo>
                      <a:pt x="612" y="1313"/>
                    </a:lnTo>
                    <a:lnTo>
                      <a:pt x="602" y="1309"/>
                    </a:lnTo>
                    <a:lnTo>
                      <a:pt x="593" y="1305"/>
                    </a:lnTo>
                    <a:lnTo>
                      <a:pt x="583" y="1304"/>
                    </a:lnTo>
                    <a:lnTo>
                      <a:pt x="574" y="1303"/>
                    </a:lnTo>
                    <a:lnTo>
                      <a:pt x="565" y="1303"/>
                    </a:lnTo>
                    <a:lnTo>
                      <a:pt x="553" y="1304"/>
                    </a:lnTo>
                    <a:lnTo>
                      <a:pt x="546" y="1308"/>
                    </a:lnTo>
                    <a:lnTo>
                      <a:pt x="535" y="1312"/>
                    </a:lnTo>
                    <a:lnTo>
                      <a:pt x="529" y="1319"/>
                    </a:lnTo>
                    <a:lnTo>
                      <a:pt x="528" y="1317"/>
                    </a:lnTo>
                    <a:lnTo>
                      <a:pt x="526" y="1313"/>
                    </a:lnTo>
                    <a:lnTo>
                      <a:pt x="525" y="1309"/>
                    </a:lnTo>
                    <a:lnTo>
                      <a:pt x="524" y="1307"/>
                    </a:lnTo>
                    <a:lnTo>
                      <a:pt x="520" y="1304"/>
                    </a:lnTo>
                    <a:lnTo>
                      <a:pt x="520" y="1301"/>
                    </a:lnTo>
                    <a:lnTo>
                      <a:pt x="519" y="1298"/>
                    </a:lnTo>
                    <a:lnTo>
                      <a:pt x="515" y="1296"/>
                    </a:lnTo>
                    <a:lnTo>
                      <a:pt x="514" y="1294"/>
                    </a:lnTo>
                    <a:lnTo>
                      <a:pt x="512" y="1292"/>
                    </a:lnTo>
                    <a:lnTo>
                      <a:pt x="501" y="1284"/>
                    </a:lnTo>
                    <a:lnTo>
                      <a:pt x="489" y="1278"/>
                    </a:lnTo>
                    <a:lnTo>
                      <a:pt x="478" y="1275"/>
                    </a:lnTo>
                    <a:lnTo>
                      <a:pt x="466" y="1272"/>
                    </a:lnTo>
                    <a:lnTo>
                      <a:pt x="456" y="1272"/>
                    </a:lnTo>
                    <a:lnTo>
                      <a:pt x="443" y="1272"/>
                    </a:lnTo>
                    <a:lnTo>
                      <a:pt x="431" y="1273"/>
                    </a:lnTo>
                    <a:lnTo>
                      <a:pt x="419" y="1273"/>
                    </a:lnTo>
                    <a:lnTo>
                      <a:pt x="407" y="1275"/>
                    </a:lnTo>
                    <a:lnTo>
                      <a:pt x="393" y="1275"/>
                    </a:lnTo>
                    <a:lnTo>
                      <a:pt x="388" y="1267"/>
                    </a:lnTo>
                    <a:lnTo>
                      <a:pt x="383" y="1262"/>
                    </a:lnTo>
                    <a:lnTo>
                      <a:pt x="374" y="1259"/>
                    </a:lnTo>
                    <a:lnTo>
                      <a:pt x="367" y="1257"/>
                    </a:lnTo>
                    <a:lnTo>
                      <a:pt x="358" y="1255"/>
                    </a:lnTo>
                    <a:lnTo>
                      <a:pt x="351" y="1254"/>
                    </a:lnTo>
                    <a:lnTo>
                      <a:pt x="343" y="1254"/>
                    </a:lnTo>
                    <a:lnTo>
                      <a:pt x="334" y="1254"/>
                    </a:lnTo>
                    <a:lnTo>
                      <a:pt x="325" y="1254"/>
                    </a:lnTo>
                    <a:lnTo>
                      <a:pt x="318" y="1254"/>
                    </a:lnTo>
                    <a:lnTo>
                      <a:pt x="320" y="1254"/>
                    </a:lnTo>
                    <a:lnTo>
                      <a:pt x="321" y="1254"/>
                    </a:lnTo>
                    <a:lnTo>
                      <a:pt x="327" y="1253"/>
                    </a:lnTo>
                    <a:lnTo>
                      <a:pt x="330" y="1249"/>
                    </a:lnTo>
                    <a:lnTo>
                      <a:pt x="327" y="1244"/>
                    </a:lnTo>
                    <a:lnTo>
                      <a:pt x="324" y="1239"/>
                    </a:lnTo>
                    <a:lnTo>
                      <a:pt x="316" y="1231"/>
                    </a:lnTo>
                    <a:lnTo>
                      <a:pt x="307" y="1222"/>
                    </a:lnTo>
                    <a:lnTo>
                      <a:pt x="297" y="1215"/>
                    </a:lnTo>
                    <a:lnTo>
                      <a:pt x="286" y="1208"/>
                    </a:lnTo>
                    <a:lnTo>
                      <a:pt x="277" y="1201"/>
                    </a:lnTo>
                    <a:lnTo>
                      <a:pt x="268" y="1194"/>
                    </a:lnTo>
                    <a:lnTo>
                      <a:pt x="267" y="1192"/>
                    </a:lnTo>
                    <a:lnTo>
                      <a:pt x="265" y="1192"/>
                    </a:lnTo>
                    <a:lnTo>
                      <a:pt x="263" y="1191"/>
                    </a:lnTo>
                    <a:lnTo>
                      <a:pt x="261" y="1191"/>
                    </a:lnTo>
                    <a:lnTo>
                      <a:pt x="258" y="1191"/>
                    </a:lnTo>
                    <a:lnTo>
                      <a:pt x="256" y="1192"/>
                    </a:lnTo>
                    <a:lnTo>
                      <a:pt x="253" y="1192"/>
                    </a:lnTo>
                    <a:lnTo>
                      <a:pt x="252" y="1194"/>
                    </a:lnTo>
                    <a:lnTo>
                      <a:pt x="248" y="1195"/>
                    </a:lnTo>
                    <a:lnTo>
                      <a:pt x="245" y="1196"/>
                    </a:lnTo>
                    <a:lnTo>
                      <a:pt x="250" y="1195"/>
                    </a:lnTo>
                    <a:lnTo>
                      <a:pt x="254" y="1192"/>
                    </a:lnTo>
                    <a:lnTo>
                      <a:pt x="258" y="1191"/>
                    </a:lnTo>
                    <a:lnTo>
                      <a:pt x="261" y="1188"/>
                    </a:lnTo>
                    <a:lnTo>
                      <a:pt x="265" y="1186"/>
                    </a:lnTo>
                    <a:lnTo>
                      <a:pt x="266" y="1183"/>
                    </a:lnTo>
                    <a:lnTo>
                      <a:pt x="268" y="1181"/>
                    </a:lnTo>
                    <a:lnTo>
                      <a:pt x="271" y="1176"/>
                    </a:lnTo>
                    <a:lnTo>
                      <a:pt x="271" y="1173"/>
                    </a:lnTo>
                    <a:lnTo>
                      <a:pt x="271" y="1169"/>
                    </a:lnTo>
                    <a:lnTo>
                      <a:pt x="268" y="1169"/>
                    </a:lnTo>
                    <a:lnTo>
                      <a:pt x="267" y="1168"/>
                    </a:lnTo>
                    <a:lnTo>
                      <a:pt x="266" y="1167"/>
                    </a:lnTo>
                    <a:lnTo>
                      <a:pt x="266" y="1165"/>
                    </a:lnTo>
                    <a:lnTo>
                      <a:pt x="266" y="1164"/>
                    </a:lnTo>
                    <a:lnTo>
                      <a:pt x="266" y="1163"/>
                    </a:lnTo>
                    <a:lnTo>
                      <a:pt x="265" y="1161"/>
                    </a:lnTo>
                    <a:lnTo>
                      <a:pt x="263" y="1163"/>
                    </a:lnTo>
                    <a:lnTo>
                      <a:pt x="268" y="1163"/>
                    </a:lnTo>
                    <a:lnTo>
                      <a:pt x="272" y="1161"/>
                    </a:lnTo>
                    <a:lnTo>
                      <a:pt x="275" y="1158"/>
                    </a:lnTo>
                    <a:lnTo>
                      <a:pt x="277" y="1155"/>
                    </a:lnTo>
                    <a:lnTo>
                      <a:pt x="277" y="1150"/>
                    </a:lnTo>
                    <a:lnTo>
                      <a:pt x="279" y="1146"/>
                    </a:lnTo>
                    <a:lnTo>
                      <a:pt x="280" y="1141"/>
                    </a:lnTo>
                    <a:lnTo>
                      <a:pt x="280" y="1137"/>
                    </a:lnTo>
                    <a:lnTo>
                      <a:pt x="281" y="1132"/>
                    </a:lnTo>
                    <a:lnTo>
                      <a:pt x="284" y="1128"/>
                    </a:lnTo>
                    <a:lnTo>
                      <a:pt x="285" y="1127"/>
                    </a:lnTo>
                    <a:lnTo>
                      <a:pt x="286" y="1125"/>
                    </a:lnTo>
                    <a:lnTo>
                      <a:pt x="290" y="1124"/>
                    </a:lnTo>
                    <a:lnTo>
                      <a:pt x="292" y="1123"/>
                    </a:lnTo>
                    <a:lnTo>
                      <a:pt x="295" y="1120"/>
                    </a:lnTo>
                    <a:lnTo>
                      <a:pt x="298" y="1119"/>
                    </a:lnTo>
                    <a:lnTo>
                      <a:pt x="300" y="1118"/>
                    </a:lnTo>
                    <a:lnTo>
                      <a:pt x="303" y="1115"/>
                    </a:lnTo>
                    <a:lnTo>
                      <a:pt x="304" y="1115"/>
                    </a:lnTo>
                    <a:lnTo>
                      <a:pt x="308" y="1115"/>
                    </a:lnTo>
                    <a:lnTo>
                      <a:pt x="311" y="1116"/>
                    </a:lnTo>
                    <a:lnTo>
                      <a:pt x="313" y="1116"/>
                    </a:lnTo>
                    <a:lnTo>
                      <a:pt x="316" y="1116"/>
                    </a:lnTo>
                    <a:lnTo>
                      <a:pt x="317" y="1116"/>
                    </a:lnTo>
                    <a:lnTo>
                      <a:pt x="318" y="1115"/>
                    </a:lnTo>
                    <a:lnTo>
                      <a:pt x="321" y="1113"/>
                    </a:lnTo>
                    <a:lnTo>
                      <a:pt x="322" y="1111"/>
                    </a:lnTo>
                    <a:lnTo>
                      <a:pt x="325" y="1110"/>
                    </a:lnTo>
                    <a:lnTo>
                      <a:pt x="327" y="1106"/>
                    </a:lnTo>
                    <a:lnTo>
                      <a:pt x="327" y="1105"/>
                    </a:lnTo>
                    <a:lnTo>
                      <a:pt x="327" y="1104"/>
                    </a:lnTo>
                    <a:lnTo>
                      <a:pt x="327" y="1102"/>
                    </a:lnTo>
                    <a:lnTo>
                      <a:pt x="327" y="1101"/>
                    </a:lnTo>
                    <a:lnTo>
                      <a:pt x="331" y="1101"/>
                    </a:lnTo>
                    <a:lnTo>
                      <a:pt x="336" y="1101"/>
                    </a:lnTo>
                    <a:lnTo>
                      <a:pt x="338" y="1101"/>
                    </a:lnTo>
                    <a:lnTo>
                      <a:pt x="343" y="1101"/>
                    </a:lnTo>
                    <a:lnTo>
                      <a:pt x="345" y="1101"/>
                    </a:lnTo>
                    <a:lnTo>
                      <a:pt x="349" y="1101"/>
                    </a:lnTo>
                    <a:lnTo>
                      <a:pt x="352" y="1101"/>
                    </a:lnTo>
                    <a:lnTo>
                      <a:pt x="354" y="1101"/>
                    </a:lnTo>
                    <a:lnTo>
                      <a:pt x="357" y="1100"/>
                    </a:lnTo>
                    <a:lnTo>
                      <a:pt x="361" y="1098"/>
                    </a:lnTo>
                    <a:lnTo>
                      <a:pt x="363" y="1096"/>
                    </a:lnTo>
                    <a:lnTo>
                      <a:pt x="366" y="1093"/>
                    </a:lnTo>
                    <a:lnTo>
                      <a:pt x="370" y="1090"/>
                    </a:lnTo>
                    <a:lnTo>
                      <a:pt x="372" y="1086"/>
                    </a:lnTo>
                    <a:lnTo>
                      <a:pt x="374" y="1082"/>
                    </a:lnTo>
                    <a:lnTo>
                      <a:pt x="376" y="1079"/>
                    </a:lnTo>
                    <a:lnTo>
                      <a:pt x="379" y="1075"/>
                    </a:lnTo>
                    <a:lnTo>
                      <a:pt x="383" y="1072"/>
                    </a:lnTo>
                    <a:lnTo>
                      <a:pt x="384" y="1068"/>
                    </a:lnTo>
                    <a:lnTo>
                      <a:pt x="388" y="1066"/>
                    </a:lnTo>
                    <a:lnTo>
                      <a:pt x="390" y="1063"/>
                    </a:lnTo>
                    <a:lnTo>
                      <a:pt x="393" y="1063"/>
                    </a:lnTo>
                    <a:lnTo>
                      <a:pt x="397" y="1063"/>
                    </a:lnTo>
                    <a:lnTo>
                      <a:pt x="399" y="1063"/>
                    </a:lnTo>
                    <a:lnTo>
                      <a:pt x="403" y="1063"/>
                    </a:lnTo>
                    <a:lnTo>
                      <a:pt x="408" y="1063"/>
                    </a:lnTo>
                    <a:lnTo>
                      <a:pt x="412" y="1063"/>
                    </a:lnTo>
                    <a:lnTo>
                      <a:pt x="416" y="1061"/>
                    </a:lnTo>
                    <a:lnTo>
                      <a:pt x="419" y="1060"/>
                    </a:lnTo>
                    <a:lnTo>
                      <a:pt x="421" y="1059"/>
                    </a:lnTo>
                    <a:lnTo>
                      <a:pt x="426" y="1055"/>
                    </a:lnTo>
                    <a:lnTo>
                      <a:pt x="429" y="1051"/>
                    </a:lnTo>
                    <a:lnTo>
                      <a:pt x="431" y="1047"/>
                    </a:lnTo>
                    <a:lnTo>
                      <a:pt x="434" y="1042"/>
                    </a:lnTo>
                    <a:lnTo>
                      <a:pt x="438" y="1038"/>
                    </a:lnTo>
                    <a:lnTo>
                      <a:pt x="440" y="1034"/>
                    </a:lnTo>
                    <a:lnTo>
                      <a:pt x="2030" y="206"/>
                    </a:lnTo>
                    <a:close/>
                  </a:path>
                </a:pathLst>
              </a:custGeom>
              <a:solidFill>
                <a:srgbClr val="F2DB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83" name="Freeform 415">
                <a:extLst>
                  <a:ext uri="{FF2B5EF4-FFF2-40B4-BE49-F238E27FC236}">
                    <a16:creationId xmlns:a16="http://schemas.microsoft.com/office/drawing/2014/main" id="{BF771657-92A1-58B5-A555-575D8071D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" y="2261"/>
                <a:ext cx="537" cy="291"/>
              </a:xfrm>
              <a:custGeom>
                <a:avLst/>
                <a:gdLst>
                  <a:gd name="T0" fmla="*/ 1612 w 1613"/>
                  <a:gd name="T1" fmla="*/ 78 h 872"/>
                  <a:gd name="T2" fmla="*/ 1585 w 1613"/>
                  <a:gd name="T3" fmla="*/ 6 h 872"/>
                  <a:gd name="T4" fmla="*/ 1545 w 1613"/>
                  <a:gd name="T5" fmla="*/ 12 h 872"/>
                  <a:gd name="T6" fmla="*/ 1535 w 1613"/>
                  <a:gd name="T7" fmla="*/ 19 h 872"/>
                  <a:gd name="T8" fmla="*/ 1530 w 1613"/>
                  <a:gd name="T9" fmla="*/ 5 h 872"/>
                  <a:gd name="T10" fmla="*/ 1472 w 1613"/>
                  <a:gd name="T11" fmla="*/ 6 h 872"/>
                  <a:gd name="T12" fmla="*/ 1426 w 1613"/>
                  <a:gd name="T13" fmla="*/ 28 h 872"/>
                  <a:gd name="T14" fmla="*/ 1387 w 1613"/>
                  <a:gd name="T15" fmla="*/ 46 h 872"/>
                  <a:gd name="T16" fmla="*/ 1372 w 1613"/>
                  <a:gd name="T17" fmla="*/ 72 h 872"/>
                  <a:gd name="T18" fmla="*/ 1318 w 1613"/>
                  <a:gd name="T19" fmla="*/ 78 h 872"/>
                  <a:gd name="T20" fmla="*/ 1282 w 1613"/>
                  <a:gd name="T21" fmla="*/ 113 h 872"/>
                  <a:gd name="T22" fmla="*/ 1212 w 1613"/>
                  <a:gd name="T23" fmla="*/ 170 h 872"/>
                  <a:gd name="T24" fmla="*/ 1183 w 1613"/>
                  <a:gd name="T25" fmla="*/ 261 h 872"/>
                  <a:gd name="T26" fmla="*/ 1149 w 1613"/>
                  <a:gd name="T27" fmla="*/ 284 h 872"/>
                  <a:gd name="T28" fmla="*/ 1138 w 1613"/>
                  <a:gd name="T29" fmla="*/ 360 h 872"/>
                  <a:gd name="T30" fmla="*/ 1144 w 1613"/>
                  <a:gd name="T31" fmla="*/ 396 h 872"/>
                  <a:gd name="T32" fmla="*/ 1149 w 1613"/>
                  <a:gd name="T33" fmla="*/ 437 h 872"/>
                  <a:gd name="T34" fmla="*/ 1165 w 1613"/>
                  <a:gd name="T35" fmla="*/ 468 h 872"/>
                  <a:gd name="T36" fmla="*/ 1155 w 1613"/>
                  <a:gd name="T37" fmla="*/ 492 h 872"/>
                  <a:gd name="T38" fmla="*/ 1160 w 1613"/>
                  <a:gd name="T39" fmla="*/ 576 h 872"/>
                  <a:gd name="T40" fmla="*/ 1147 w 1613"/>
                  <a:gd name="T41" fmla="*/ 594 h 872"/>
                  <a:gd name="T42" fmla="*/ 1145 w 1613"/>
                  <a:gd name="T43" fmla="*/ 631 h 872"/>
                  <a:gd name="T44" fmla="*/ 1127 w 1613"/>
                  <a:gd name="T45" fmla="*/ 681 h 872"/>
                  <a:gd name="T46" fmla="*/ 1092 w 1613"/>
                  <a:gd name="T47" fmla="*/ 718 h 872"/>
                  <a:gd name="T48" fmla="*/ 1069 w 1613"/>
                  <a:gd name="T49" fmla="*/ 732 h 872"/>
                  <a:gd name="T50" fmla="*/ 1065 w 1613"/>
                  <a:gd name="T51" fmla="*/ 763 h 872"/>
                  <a:gd name="T52" fmla="*/ 1059 w 1613"/>
                  <a:gd name="T53" fmla="*/ 767 h 872"/>
                  <a:gd name="T54" fmla="*/ 1036 w 1613"/>
                  <a:gd name="T55" fmla="*/ 767 h 872"/>
                  <a:gd name="T56" fmla="*/ 1013 w 1613"/>
                  <a:gd name="T57" fmla="*/ 791 h 872"/>
                  <a:gd name="T58" fmla="*/ 1002 w 1613"/>
                  <a:gd name="T59" fmla="*/ 779 h 872"/>
                  <a:gd name="T60" fmla="*/ 963 w 1613"/>
                  <a:gd name="T61" fmla="*/ 789 h 872"/>
                  <a:gd name="T62" fmla="*/ 936 w 1613"/>
                  <a:gd name="T63" fmla="*/ 803 h 872"/>
                  <a:gd name="T64" fmla="*/ 928 w 1613"/>
                  <a:gd name="T65" fmla="*/ 811 h 872"/>
                  <a:gd name="T66" fmla="*/ 902 w 1613"/>
                  <a:gd name="T67" fmla="*/ 809 h 872"/>
                  <a:gd name="T68" fmla="*/ 884 w 1613"/>
                  <a:gd name="T69" fmla="*/ 811 h 872"/>
                  <a:gd name="T70" fmla="*/ 882 w 1613"/>
                  <a:gd name="T71" fmla="*/ 797 h 872"/>
                  <a:gd name="T72" fmla="*/ 864 w 1613"/>
                  <a:gd name="T73" fmla="*/ 788 h 872"/>
                  <a:gd name="T74" fmla="*/ 828 w 1613"/>
                  <a:gd name="T75" fmla="*/ 791 h 872"/>
                  <a:gd name="T76" fmla="*/ 812 w 1613"/>
                  <a:gd name="T77" fmla="*/ 777 h 872"/>
                  <a:gd name="T78" fmla="*/ 782 w 1613"/>
                  <a:gd name="T79" fmla="*/ 766 h 872"/>
                  <a:gd name="T80" fmla="*/ 750 w 1613"/>
                  <a:gd name="T81" fmla="*/ 773 h 872"/>
                  <a:gd name="T82" fmla="*/ 732 w 1613"/>
                  <a:gd name="T83" fmla="*/ 761 h 872"/>
                  <a:gd name="T84" fmla="*/ 669 w 1613"/>
                  <a:gd name="T85" fmla="*/ 772 h 872"/>
                  <a:gd name="T86" fmla="*/ 651 w 1613"/>
                  <a:gd name="T87" fmla="*/ 767 h 872"/>
                  <a:gd name="T88" fmla="*/ 617 w 1613"/>
                  <a:gd name="T89" fmla="*/ 761 h 872"/>
                  <a:gd name="T90" fmla="*/ 576 w 1613"/>
                  <a:gd name="T91" fmla="*/ 768 h 872"/>
                  <a:gd name="T92" fmla="*/ 556 w 1613"/>
                  <a:gd name="T93" fmla="*/ 780 h 872"/>
                  <a:gd name="T94" fmla="*/ 548 w 1613"/>
                  <a:gd name="T95" fmla="*/ 764 h 872"/>
                  <a:gd name="T96" fmla="*/ 513 w 1613"/>
                  <a:gd name="T97" fmla="*/ 763 h 872"/>
                  <a:gd name="T98" fmla="*/ 476 w 1613"/>
                  <a:gd name="T99" fmla="*/ 776 h 872"/>
                  <a:gd name="T100" fmla="*/ 453 w 1613"/>
                  <a:gd name="T101" fmla="*/ 776 h 872"/>
                  <a:gd name="T102" fmla="*/ 410 w 1613"/>
                  <a:gd name="T103" fmla="*/ 764 h 872"/>
                  <a:gd name="T104" fmla="*/ 347 w 1613"/>
                  <a:gd name="T105" fmla="*/ 794 h 872"/>
                  <a:gd name="T106" fmla="*/ 347 w 1613"/>
                  <a:gd name="T107" fmla="*/ 780 h 872"/>
                  <a:gd name="T108" fmla="*/ 304 w 1613"/>
                  <a:gd name="T109" fmla="*/ 776 h 872"/>
                  <a:gd name="T110" fmla="*/ 262 w 1613"/>
                  <a:gd name="T111" fmla="*/ 791 h 872"/>
                  <a:gd name="T112" fmla="*/ 236 w 1613"/>
                  <a:gd name="T113" fmla="*/ 803 h 872"/>
                  <a:gd name="T114" fmla="*/ 216 w 1613"/>
                  <a:gd name="T115" fmla="*/ 784 h 872"/>
                  <a:gd name="T116" fmla="*/ 164 w 1613"/>
                  <a:gd name="T117" fmla="*/ 789 h 872"/>
                  <a:gd name="T118" fmla="*/ 137 w 1613"/>
                  <a:gd name="T119" fmla="*/ 848 h 872"/>
                  <a:gd name="T120" fmla="*/ 123 w 1613"/>
                  <a:gd name="T121" fmla="*/ 826 h 872"/>
                  <a:gd name="T122" fmla="*/ 72 w 1613"/>
                  <a:gd name="T123" fmla="*/ 791 h 872"/>
                  <a:gd name="T124" fmla="*/ 17 w 1613"/>
                  <a:gd name="T125" fmla="*/ 80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13" h="872">
                    <a:moveTo>
                      <a:pt x="1611" y="207"/>
                    </a:moveTo>
                    <a:lnTo>
                      <a:pt x="1611" y="188"/>
                    </a:lnTo>
                    <a:lnTo>
                      <a:pt x="1611" y="170"/>
                    </a:lnTo>
                    <a:lnTo>
                      <a:pt x="1612" y="150"/>
                    </a:lnTo>
                    <a:lnTo>
                      <a:pt x="1612" y="132"/>
                    </a:lnTo>
                    <a:lnTo>
                      <a:pt x="1613" y="113"/>
                    </a:lnTo>
                    <a:lnTo>
                      <a:pt x="1613" y="96"/>
                    </a:lnTo>
                    <a:lnTo>
                      <a:pt x="1612" y="78"/>
                    </a:lnTo>
                    <a:lnTo>
                      <a:pt x="1612" y="59"/>
                    </a:lnTo>
                    <a:lnTo>
                      <a:pt x="1609" y="41"/>
                    </a:lnTo>
                    <a:lnTo>
                      <a:pt x="1608" y="22"/>
                    </a:lnTo>
                    <a:lnTo>
                      <a:pt x="1604" y="17"/>
                    </a:lnTo>
                    <a:lnTo>
                      <a:pt x="1602" y="12"/>
                    </a:lnTo>
                    <a:lnTo>
                      <a:pt x="1597" y="9"/>
                    </a:lnTo>
                    <a:lnTo>
                      <a:pt x="1591" y="8"/>
                    </a:lnTo>
                    <a:lnTo>
                      <a:pt x="1585" y="6"/>
                    </a:lnTo>
                    <a:lnTo>
                      <a:pt x="1577" y="6"/>
                    </a:lnTo>
                    <a:lnTo>
                      <a:pt x="1571" y="8"/>
                    </a:lnTo>
                    <a:lnTo>
                      <a:pt x="1563" y="9"/>
                    </a:lnTo>
                    <a:lnTo>
                      <a:pt x="1556" y="9"/>
                    </a:lnTo>
                    <a:lnTo>
                      <a:pt x="1549" y="10"/>
                    </a:lnTo>
                    <a:lnTo>
                      <a:pt x="1548" y="10"/>
                    </a:lnTo>
                    <a:lnTo>
                      <a:pt x="1547" y="12"/>
                    </a:lnTo>
                    <a:lnTo>
                      <a:pt x="1545" y="12"/>
                    </a:lnTo>
                    <a:lnTo>
                      <a:pt x="1544" y="13"/>
                    </a:lnTo>
                    <a:lnTo>
                      <a:pt x="1543" y="14"/>
                    </a:lnTo>
                    <a:lnTo>
                      <a:pt x="1540" y="15"/>
                    </a:lnTo>
                    <a:lnTo>
                      <a:pt x="1540" y="17"/>
                    </a:lnTo>
                    <a:lnTo>
                      <a:pt x="1539" y="19"/>
                    </a:lnTo>
                    <a:lnTo>
                      <a:pt x="1538" y="21"/>
                    </a:lnTo>
                    <a:lnTo>
                      <a:pt x="1535" y="22"/>
                    </a:lnTo>
                    <a:lnTo>
                      <a:pt x="1535" y="19"/>
                    </a:lnTo>
                    <a:lnTo>
                      <a:pt x="1535" y="17"/>
                    </a:lnTo>
                    <a:lnTo>
                      <a:pt x="1535" y="14"/>
                    </a:lnTo>
                    <a:lnTo>
                      <a:pt x="1535" y="13"/>
                    </a:lnTo>
                    <a:lnTo>
                      <a:pt x="1534" y="10"/>
                    </a:lnTo>
                    <a:lnTo>
                      <a:pt x="1532" y="8"/>
                    </a:lnTo>
                    <a:lnTo>
                      <a:pt x="1532" y="6"/>
                    </a:lnTo>
                    <a:lnTo>
                      <a:pt x="1531" y="5"/>
                    </a:lnTo>
                    <a:lnTo>
                      <a:pt x="1530" y="5"/>
                    </a:lnTo>
                    <a:lnTo>
                      <a:pt x="1529" y="3"/>
                    </a:lnTo>
                    <a:lnTo>
                      <a:pt x="1522" y="1"/>
                    </a:lnTo>
                    <a:lnTo>
                      <a:pt x="1513" y="1"/>
                    </a:lnTo>
                    <a:lnTo>
                      <a:pt x="1504" y="0"/>
                    </a:lnTo>
                    <a:lnTo>
                      <a:pt x="1496" y="0"/>
                    </a:lnTo>
                    <a:lnTo>
                      <a:pt x="1486" y="0"/>
                    </a:lnTo>
                    <a:lnTo>
                      <a:pt x="1479" y="1"/>
                    </a:lnTo>
                    <a:lnTo>
                      <a:pt x="1472" y="6"/>
                    </a:lnTo>
                    <a:lnTo>
                      <a:pt x="1466" y="12"/>
                    </a:lnTo>
                    <a:lnTo>
                      <a:pt x="1462" y="18"/>
                    </a:lnTo>
                    <a:lnTo>
                      <a:pt x="1461" y="30"/>
                    </a:lnTo>
                    <a:lnTo>
                      <a:pt x="1454" y="28"/>
                    </a:lnTo>
                    <a:lnTo>
                      <a:pt x="1448" y="28"/>
                    </a:lnTo>
                    <a:lnTo>
                      <a:pt x="1439" y="28"/>
                    </a:lnTo>
                    <a:lnTo>
                      <a:pt x="1432" y="28"/>
                    </a:lnTo>
                    <a:lnTo>
                      <a:pt x="1426" y="28"/>
                    </a:lnTo>
                    <a:lnTo>
                      <a:pt x="1418" y="28"/>
                    </a:lnTo>
                    <a:lnTo>
                      <a:pt x="1412" y="30"/>
                    </a:lnTo>
                    <a:lnTo>
                      <a:pt x="1407" y="32"/>
                    </a:lnTo>
                    <a:lnTo>
                      <a:pt x="1399" y="35"/>
                    </a:lnTo>
                    <a:lnTo>
                      <a:pt x="1395" y="39"/>
                    </a:lnTo>
                    <a:lnTo>
                      <a:pt x="1393" y="40"/>
                    </a:lnTo>
                    <a:lnTo>
                      <a:pt x="1390" y="44"/>
                    </a:lnTo>
                    <a:lnTo>
                      <a:pt x="1387" y="46"/>
                    </a:lnTo>
                    <a:lnTo>
                      <a:pt x="1385" y="50"/>
                    </a:lnTo>
                    <a:lnTo>
                      <a:pt x="1384" y="54"/>
                    </a:lnTo>
                    <a:lnTo>
                      <a:pt x="1381" y="58"/>
                    </a:lnTo>
                    <a:lnTo>
                      <a:pt x="1378" y="62"/>
                    </a:lnTo>
                    <a:lnTo>
                      <a:pt x="1378" y="67"/>
                    </a:lnTo>
                    <a:lnTo>
                      <a:pt x="1377" y="72"/>
                    </a:lnTo>
                    <a:lnTo>
                      <a:pt x="1378" y="77"/>
                    </a:lnTo>
                    <a:lnTo>
                      <a:pt x="1372" y="72"/>
                    </a:lnTo>
                    <a:lnTo>
                      <a:pt x="1366" y="68"/>
                    </a:lnTo>
                    <a:lnTo>
                      <a:pt x="1358" y="67"/>
                    </a:lnTo>
                    <a:lnTo>
                      <a:pt x="1351" y="67"/>
                    </a:lnTo>
                    <a:lnTo>
                      <a:pt x="1345" y="68"/>
                    </a:lnTo>
                    <a:lnTo>
                      <a:pt x="1339" y="71"/>
                    </a:lnTo>
                    <a:lnTo>
                      <a:pt x="1331" y="73"/>
                    </a:lnTo>
                    <a:lnTo>
                      <a:pt x="1325" y="76"/>
                    </a:lnTo>
                    <a:lnTo>
                      <a:pt x="1318" y="78"/>
                    </a:lnTo>
                    <a:lnTo>
                      <a:pt x="1312" y="81"/>
                    </a:lnTo>
                    <a:lnTo>
                      <a:pt x="1305" y="84"/>
                    </a:lnTo>
                    <a:lnTo>
                      <a:pt x="1299" y="86"/>
                    </a:lnTo>
                    <a:lnTo>
                      <a:pt x="1294" y="90"/>
                    </a:lnTo>
                    <a:lnTo>
                      <a:pt x="1290" y="94"/>
                    </a:lnTo>
                    <a:lnTo>
                      <a:pt x="1286" y="100"/>
                    </a:lnTo>
                    <a:lnTo>
                      <a:pt x="1283" y="107"/>
                    </a:lnTo>
                    <a:lnTo>
                      <a:pt x="1282" y="113"/>
                    </a:lnTo>
                    <a:lnTo>
                      <a:pt x="1282" y="121"/>
                    </a:lnTo>
                    <a:lnTo>
                      <a:pt x="1282" y="128"/>
                    </a:lnTo>
                    <a:lnTo>
                      <a:pt x="1283" y="137"/>
                    </a:lnTo>
                    <a:lnTo>
                      <a:pt x="1265" y="136"/>
                    </a:lnTo>
                    <a:lnTo>
                      <a:pt x="1248" y="141"/>
                    </a:lnTo>
                    <a:lnTo>
                      <a:pt x="1233" y="148"/>
                    </a:lnTo>
                    <a:lnTo>
                      <a:pt x="1221" y="157"/>
                    </a:lnTo>
                    <a:lnTo>
                      <a:pt x="1212" y="170"/>
                    </a:lnTo>
                    <a:lnTo>
                      <a:pt x="1204" y="184"/>
                    </a:lnTo>
                    <a:lnTo>
                      <a:pt x="1197" y="199"/>
                    </a:lnTo>
                    <a:lnTo>
                      <a:pt x="1194" y="217"/>
                    </a:lnTo>
                    <a:lnTo>
                      <a:pt x="1191" y="235"/>
                    </a:lnTo>
                    <a:lnTo>
                      <a:pt x="1191" y="254"/>
                    </a:lnTo>
                    <a:lnTo>
                      <a:pt x="1190" y="257"/>
                    </a:lnTo>
                    <a:lnTo>
                      <a:pt x="1187" y="260"/>
                    </a:lnTo>
                    <a:lnTo>
                      <a:pt x="1183" y="261"/>
                    </a:lnTo>
                    <a:lnTo>
                      <a:pt x="1177" y="261"/>
                    </a:lnTo>
                    <a:lnTo>
                      <a:pt x="1172" y="262"/>
                    </a:lnTo>
                    <a:lnTo>
                      <a:pt x="1165" y="262"/>
                    </a:lnTo>
                    <a:lnTo>
                      <a:pt x="1160" y="263"/>
                    </a:lnTo>
                    <a:lnTo>
                      <a:pt x="1156" y="266"/>
                    </a:lnTo>
                    <a:lnTo>
                      <a:pt x="1151" y="269"/>
                    </a:lnTo>
                    <a:lnTo>
                      <a:pt x="1150" y="274"/>
                    </a:lnTo>
                    <a:lnTo>
                      <a:pt x="1149" y="284"/>
                    </a:lnTo>
                    <a:lnTo>
                      <a:pt x="1147" y="294"/>
                    </a:lnTo>
                    <a:lnTo>
                      <a:pt x="1145" y="306"/>
                    </a:lnTo>
                    <a:lnTo>
                      <a:pt x="1142" y="317"/>
                    </a:lnTo>
                    <a:lnTo>
                      <a:pt x="1140" y="326"/>
                    </a:lnTo>
                    <a:lnTo>
                      <a:pt x="1137" y="337"/>
                    </a:lnTo>
                    <a:lnTo>
                      <a:pt x="1137" y="346"/>
                    </a:lnTo>
                    <a:lnTo>
                      <a:pt x="1137" y="353"/>
                    </a:lnTo>
                    <a:lnTo>
                      <a:pt x="1138" y="360"/>
                    </a:lnTo>
                    <a:lnTo>
                      <a:pt x="1142" y="365"/>
                    </a:lnTo>
                    <a:lnTo>
                      <a:pt x="1144" y="369"/>
                    </a:lnTo>
                    <a:lnTo>
                      <a:pt x="1145" y="373"/>
                    </a:lnTo>
                    <a:lnTo>
                      <a:pt x="1146" y="376"/>
                    </a:lnTo>
                    <a:lnTo>
                      <a:pt x="1145" y="380"/>
                    </a:lnTo>
                    <a:lnTo>
                      <a:pt x="1145" y="384"/>
                    </a:lnTo>
                    <a:lnTo>
                      <a:pt x="1145" y="391"/>
                    </a:lnTo>
                    <a:lnTo>
                      <a:pt x="1144" y="396"/>
                    </a:lnTo>
                    <a:lnTo>
                      <a:pt x="1142" y="400"/>
                    </a:lnTo>
                    <a:lnTo>
                      <a:pt x="1142" y="405"/>
                    </a:lnTo>
                    <a:lnTo>
                      <a:pt x="1142" y="410"/>
                    </a:lnTo>
                    <a:lnTo>
                      <a:pt x="1142" y="415"/>
                    </a:lnTo>
                    <a:lnTo>
                      <a:pt x="1144" y="420"/>
                    </a:lnTo>
                    <a:lnTo>
                      <a:pt x="1145" y="425"/>
                    </a:lnTo>
                    <a:lnTo>
                      <a:pt x="1146" y="430"/>
                    </a:lnTo>
                    <a:lnTo>
                      <a:pt x="1149" y="437"/>
                    </a:lnTo>
                    <a:lnTo>
                      <a:pt x="1151" y="442"/>
                    </a:lnTo>
                    <a:lnTo>
                      <a:pt x="1155" y="446"/>
                    </a:lnTo>
                    <a:lnTo>
                      <a:pt x="1158" y="451"/>
                    </a:lnTo>
                    <a:lnTo>
                      <a:pt x="1160" y="456"/>
                    </a:lnTo>
                    <a:lnTo>
                      <a:pt x="1163" y="463"/>
                    </a:lnTo>
                    <a:lnTo>
                      <a:pt x="1164" y="464"/>
                    </a:lnTo>
                    <a:lnTo>
                      <a:pt x="1165" y="466"/>
                    </a:lnTo>
                    <a:lnTo>
                      <a:pt x="1165" y="468"/>
                    </a:lnTo>
                    <a:lnTo>
                      <a:pt x="1164" y="470"/>
                    </a:lnTo>
                    <a:lnTo>
                      <a:pt x="1164" y="472"/>
                    </a:lnTo>
                    <a:lnTo>
                      <a:pt x="1163" y="473"/>
                    </a:lnTo>
                    <a:lnTo>
                      <a:pt x="1162" y="475"/>
                    </a:lnTo>
                    <a:lnTo>
                      <a:pt x="1162" y="477"/>
                    </a:lnTo>
                    <a:lnTo>
                      <a:pt x="1160" y="481"/>
                    </a:lnTo>
                    <a:lnTo>
                      <a:pt x="1159" y="482"/>
                    </a:lnTo>
                    <a:lnTo>
                      <a:pt x="1155" y="492"/>
                    </a:lnTo>
                    <a:lnTo>
                      <a:pt x="1154" y="502"/>
                    </a:lnTo>
                    <a:lnTo>
                      <a:pt x="1154" y="513"/>
                    </a:lnTo>
                    <a:lnTo>
                      <a:pt x="1154" y="522"/>
                    </a:lnTo>
                    <a:lnTo>
                      <a:pt x="1156" y="533"/>
                    </a:lnTo>
                    <a:lnTo>
                      <a:pt x="1158" y="545"/>
                    </a:lnTo>
                    <a:lnTo>
                      <a:pt x="1159" y="554"/>
                    </a:lnTo>
                    <a:lnTo>
                      <a:pt x="1160" y="564"/>
                    </a:lnTo>
                    <a:lnTo>
                      <a:pt x="1160" y="576"/>
                    </a:lnTo>
                    <a:lnTo>
                      <a:pt x="1159" y="586"/>
                    </a:lnTo>
                    <a:lnTo>
                      <a:pt x="1158" y="586"/>
                    </a:lnTo>
                    <a:lnTo>
                      <a:pt x="1156" y="587"/>
                    </a:lnTo>
                    <a:lnTo>
                      <a:pt x="1155" y="590"/>
                    </a:lnTo>
                    <a:lnTo>
                      <a:pt x="1154" y="590"/>
                    </a:lnTo>
                    <a:lnTo>
                      <a:pt x="1151" y="591"/>
                    </a:lnTo>
                    <a:lnTo>
                      <a:pt x="1149" y="592"/>
                    </a:lnTo>
                    <a:lnTo>
                      <a:pt x="1147" y="594"/>
                    </a:lnTo>
                    <a:lnTo>
                      <a:pt x="1146" y="595"/>
                    </a:lnTo>
                    <a:lnTo>
                      <a:pt x="1145" y="596"/>
                    </a:lnTo>
                    <a:lnTo>
                      <a:pt x="1145" y="597"/>
                    </a:lnTo>
                    <a:lnTo>
                      <a:pt x="1144" y="604"/>
                    </a:lnTo>
                    <a:lnTo>
                      <a:pt x="1144" y="610"/>
                    </a:lnTo>
                    <a:lnTo>
                      <a:pt x="1144" y="618"/>
                    </a:lnTo>
                    <a:lnTo>
                      <a:pt x="1144" y="624"/>
                    </a:lnTo>
                    <a:lnTo>
                      <a:pt x="1145" y="631"/>
                    </a:lnTo>
                    <a:lnTo>
                      <a:pt x="1145" y="639"/>
                    </a:lnTo>
                    <a:lnTo>
                      <a:pt x="1145" y="644"/>
                    </a:lnTo>
                    <a:lnTo>
                      <a:pt x="1144" y="649"/>
                    </a:lnTo>
                    <a:lnTo>
                      <a:pt x="1142" y="655"/>
                    </a:lnTo>
                    <a:lnTo>
                      <a:pt x="1140" y="658"/>
                    </a:lnTo>
                    <a:lnTo>
                      <a:pt x="1136" y="664"/>
                    </a:lnTo>
                    <a:lnTo>
                      <a:pt x="1131" y="672"/>
                    </a:lnTo>
                    <a:lnTo>
                      <a:pt x="1127" y="681"/>
                    </a:lnTo>
                    <a:lnTo>
                      <a:pt x="1123" y="689"/>
                    </a:lnTo>
                    <a:lnTo>
                      <a:pt x="1120" y="698"/>
                    </a:lnTo>
                    <a:lnTo>
                      <a:pt x="1117" y="705"/>
                    </a:lnTo>
                    <a:lnTo>
                      <a:pt x="1111" y="712"/>
                    </a:lnTo>
                    <a:lnTo>
                      <a:pt x="1106" y="717"/>
                    </a:lnTo>
                    <a:lnTo>
                      <a:pt x="1101" y="719"/>
                    </a:lnTo>
                    <a:lnTo>
                      <a:pt x="1096" y="719"/>
                    </a:lnTo>
                    <a:lnTo>
                      <a:pt x="1092" y="718"/>
                    </a:lnTo>
                    <a:lnTo>
                      <a:pt x="1088" y="718"/>
                    </a:lnTo>
                    <a:lnTo>
                      <a:pt x="1083" y="719"/>
                    </a:lnTo>
                    <a:lnTo>
                      <a:pt x="1081" y="721"/>
                    </a:lnTo>
                    <a:lnTo>
                      <a:pt x="1078" y="722"/>
                    </a:lnTo>
                    <a:lnTo>
                      <a:pt x="1076" y="723"/>
                    </a:lnTo>
                    <a:lnTo>
                      <a:pt x="1073" y="727"/>
                    </a:lnTo>
                    <a:lnTo>
                      <a:pt x="1070" y="730"/>
                    </a:lnTo>
                    <a:lnTo>
                      <a:pt x="1069" y="732"/>
                    </a:lnTo>
                    <a:lnTo>
                      <a:pt x="1067" y="734"/>
                    </a:lnTo>
                    <a:lnTo>
                      <a:pt x="1065" y="737"/>
                    </a:lnTo>
                    <a:lnTo>
                      <a:pt x="1065" y="741"/>
                    </a:lnTo>
                    <a:lnTo>
                      <a:pt x="1064" y="746"/>
                    </a:lnTo>
                    <a:lnTo>
                      <a:pt x="1064" y="749"/>
                    </a:lnTo>
                    <a:lnTo>
                      <a:pt x="1064" y="754"/>
                    </a:lnTo>
                    <a:lnTo>
                      <a:pt x="1064" y="759"/>
                    </a:lnTo>
                    <a:lnTo>
                      <a:pt x="1065" y="763"/>
                    </a:lnTo>
                    <a:lnTo>
                      <a:pt x="1065" y="767"/>
                    </a:lnTo>
                    <a:lnTo>
                      <a:pt x="1065" y="773"/>
                    </a:lnTo>
                    <a:lnTo>
                      <a:pt x="1065" y="777"/>
                    </a:lnTo>
                    <a:lnTo>
                      <a:pt x="1065" y="775"/>
                    </a:lnTo>
                    <a:lnTo>
                      <a:pt x="1064" y="773"/>
                    </a:lnTo>
                    <a:lnTo>
                      <a:pt x="1061" y="771"/>
                    </a:lnTo>
                    <a:lnTo>
                      <a:pt x="1060" y="768"/>
                    </a:lnTo>
                    <a:lnTo>
                      <a:pt x="1059" y="767"/>
                    </a:lnTo>
                    <a:lnTo>
                      <a:pt x="1058" y="767"/>
                    </a:lnTo>
                    <a:lnTo>
                      <a:pt x="1055" y="766"/>
                    </a:lnTo>
                    <a:lnTo>
                      <a:pt x="1054" y="766"/>
                    </a:lnTo>
                    <a:lnTo>
                      <a:pt x="1052" y="766"/>
                    </a:lnTo>
                    <a:lnTo>
                      <a:pt x="1051" y="766"/>
                    </a:lnTo>
                    <a:lnTo>
                      <a:pt x="1046" y="766"/>
                    </a:lnTo>
                    <a:lnTo>
                      <a:pt x="1041" y="766"/>
                    </a:lnTo>
                    <a:lnTo>
                      <a:pt x="1036" y="767"/>
                    </a:lnTo>
                    <a:lnTo>
                      <a:pt x="1032" y="771"/>
                    </a:lnTo>
                    <a:lnTo>
                      <a:pt x="1028" y="773"/>
                    </a:lnTo>
                    <a:lnTo>
                      <a:pt x="1024" y="776"/>
                    </a:lnTo>
                    <a:lnTo>
                      <a:pt x="1020" y="780"/>
                    </a:lnTo>
                    <a:lnTo>
                      <a:pt x="1019" y="784"/>
                    </a:lnTo>
                    <a:lnTo>
                      <a:pt x="1015" y="789"/>
                    </a:lnTo>
                    <a:lnTo>
                      <a:pt x="1014" y="794"/>
                    </a:lnTo>
                    <a:lnTo>
                      <a:pt x="1013" y="791"/>
                    </a:lnTo>
                    <a:lnTo>
                      <a:pt x="1011" y="791"/>
                    </a:lnTo>
                    <a:lnTo>
                      <a:pt x="1010" y="788"/>
                    </a:lnTo>
                    <a:lnTo>
                      <a:pt x="1010" y="786"/>
                    </a:lnTo>
                    <a:lnTo>
                      <a:pt x="1009" y="784"/>
                    </a:lnTo>
                    <a:lnTo>
                      <a:pt x="1008" y="782"/>
                    </a:lnTo>
                    <a:lnTo>
                      <a:pt x="1006" y="781"/>
                    </a:lnTo>
                    <a:lnTo>
                      <a:pt x="1004" y="780"/>
                    </a:lnTo>
                    <a:lnTo>
                      <a:pt x="1002" y="779"/>
                    </a:lnTo>
                    <a:lnTo>
                      <a:pt x="1001" y="779"/>
                    </a:lnTo>
                    <a:lnTo>
                      <a:pt x="993" y="779"/>
                    </a:lnTo>
                    <a:lnTo>
                      <a:pt x="988" y="779"/>
                    </a:lnTo>
                    <a:lnTo>
                      <a:pt x="983" y="780"/>
                    </a:lnTo>
                    <a:lnTo>
                      <a:pt x="978" y="781"/>
                    </a:lnTo>
                    <a:lnTo>
                      <a:pt x="974" y="784"/>
                    </a:lnTo>
                    <a:lnTo>
                      <a:pt x="968" y="786"/>
                    </a:lnTo>
                    <a:lnTo>
                      <a:pt x="963" y="789"/>
                    </a:lnTo>
                    <a:lnTo>
                      <a:pt x="957" y="791"/>
                    </a:lnTo>
                    <a:lnTo>
                      <a:pt x="951" y="793"/>
                    </a:lnTo>
                    <a:lnTo>
                      <a:pt x="946" y="797"/>
                    </a:lnTo>
                    <a:lnTo>
                      <a:pt x="943" y="797"/>
                    </a:lnTo>
                    <a:lnTo>
                      <a:pt x="942" y="798"/>
                    </a:lnTo>
                    <a:lnTo>
                      <a:pt x="940" y="799"/>
                    </a:lnTo>
                    <a:lnTo>
                      <a:pt x="937" y="800"/>
                    </a:lnTo>
                    <a:lnTo>
                      <a:pt x="936" y="803"/>
                    </a:lnTo>
                    <a:lnTo>
                      <a:pt x="934" y="804"/>
                    </a:lnTo>
                    <a:lnTo>
                      <a:pt x="933" y="807"/>
                    </a:lnTo>
                    <a:lnTo>
                      <a:pt x="931" y="809"/>
                    </a:lnTo>
                    <a:lnTo>
                      <a:pt x="929" y="812"/>
                    </a:lnTo>
                    <a:lnTo>
                      <a:pt x="928" y="815"/>
                    </a:lnTo>
                    <a:lnTo>
                      <a:pt x="928" y="813"/>
                    </a:lnTo>
                    <a:lnTo>
                      <a:pt x="928" y="812"/>
                    </a:lnTo>
                    <a:lnTo>
                      <a:pt x="928" y="811"/>
                    </a:lnTo>
                    <a:lnTo>
                      <a:pt x="928" y="809"/>
                    </a:lnTo>
                    <a:lnTo>
                      <a:pt x="928" y="808"/>
                    </a:lnTo>
                    <a:lnTo>
                      <a:pt x="923" y="806"/>
                    </a:lnTo>
                    <a:lnTo>
                      <a:pt x="919" y="804"/>
                    </a:lnTo>
                    <a:lnTo>
                      <a:pt x="915" y="804"/>
                    </a:lnTo>
                    <a:lnTo>
                      <a:pt x="911" y="806"/>
                    </a:lnTo>
                    <a:lnTo>
                      <a:pt x="907" y="807"/>
                    </a:lnTo>
                    <a:lnTo>
                      <a:pt x="902" y="809"/>
                    </a:lnTo>
                    <a:lnTo>
                      <a:pt x="897" y="812"/>
                    </a:lnTo>
                    <a:lnTo>
                      <a:pt x="893" y="815"/>
                    </a:lnTo>
                    <a:lnTo>
                      <a:pt x="889" y="817"/>
                    </a:lnTo>
                    <a:lnTo>
                      <a:pt x="884" y="818"/>
                    </a:lnTo>
                    <a:lnTo>
                      <a:pt x="884" y="817"/>
                    </a:lnTo>
                    <a:lnTo>
                      <a:pt x="884" y="815"/>
                    </a:lnTo>
                    <a:lnTo>
                      <a:pt x="884" y="812"/>
                    </a:lnTo>
                    <a:lnTo>
                      <a:pt x="884" y="811"/>
                    </a:lnTo>
                    <a:lnTo>
                      <a:pt x="884" y="809"/>
                    </a:lnTo>
                    <a:lnTo>
                      <a:pt x="884" y="808"/>
                    </a:lnTo>
                    <a:lnTo>
                      <a:pt x="884" y="806"/>
                    </a:lnTo>
                    <a:lnTo>
                      <a:pt x="884" y="804"/>
                    </a:lnTo>
                    <a:lnTo>
                      <a:pt x="884" y="803"/>
                    </a:lnTo>
                    <a:lnTo>
                      <a:pt x="883" y="802"/>
                    </a:lnTo>
                    <a:lnTo>
                      <a:pt x="883" y="799"/>
                    </a:lnTo>
                    <a:lnTo>
                      <a:pt x="882" y="797"/>
                    </a:lnTo>
                    <a:lnTo>
                      <a:pt x="879" y="794"/>
                    </a:lnTo>
                    <a:lnTo>
                      <a:pt x="878" y="793"/>
                    </a:lnTo>
                    <a:lnTo>
                      <a:pt x="875" y="791"/>
                    </a:lnTo>
                    <a:lnTo>
                      <a:pt x="873" y="791"/>
                    </a:lnTo>
                    <a:lnTo>
                      <a:pt x="871" y="791"/>
                    </a:lnTo>
                    <a:lnTo>
                      <a:pt x="869" y="789"/>
                    </a:lnTo>
                    <a:lnTo>
                      <a:pt x="866" y="789"/>
                    </a:lnTo>
                    <a:lnTo>
                      <a:pt x="864" y="788"/>
                    </a:lnTo>
                    <a:lnTo>
                      <a:pt x="859" y="788"/>
                    </a:lnTo>
                    <a:lnTo>
                      <a:pt x="855" y="788"/>
                    </a:lnTo>
                    <a:lnTo>
                      <a:pt x="851" y="788"/>
                    </a:lnTo>
                    <a:lnTo>
                      <a:pt x="846" y="788"/>
                    </a:lnTo>
                    <a:lnTo>
                      <a:pt x="842" y="789"/>
                    </a:lnTo>
                    <a:lnTo>
                      <a:pt x="837" y="791"/>
                    </a:lnTo>
                    <a:lnTo>
                      <a:pt x="832" y="791"/>
                    </a:lnTo>
                    <a:lnTo>
                      <a:pt x="828" y="791"/>
                    </a:lnTo>
                    <a:lnTo>
                      <a:pt x="825" y="791"/>
                    </a:lnTo>
                    <a:lnTo>
                      <a:pt x="820" y="791"/>
                    </a:lnTo>
                    <a:lnTo>
                      <a:pt x="819" y="789"/>
                    </a:lnTo>
                    <a:lnTo>
                      <a:pt x="818" y="788"/>
                    </a:lnTo>
                    <a:lnTo>
                      <a:pt x="815" y="785"/>
                    </a:lnTo>
                    <a:lnTo>
                      <a:pt x="815" y="782"/>
                    </a:lnTo>
                    <a:lnTo>
                      <a:pt x="814" y="780"/>
                    </a:lnTo>
                    <a:lnTo>
                      <a:pt x="812" y="777"/>
                    </a:lnTo>
                    <a:lnTo>
                      <a:pt x="811" y="775"/>
                    </a:lnTo>
                    <a:lnTo>
                      <a:pt x="809" y="772"/>
                    </a:lnTo>
                    <a:lnTo>
                      <a:pt x="806" y="768"/>
                    </a:lnTo>
                    <a:lnTo>
                      <a:pt x="803" y="767"/>
                    </a:lnTo>
                    <a:lnTo>
                      <a:pt x="798" y="767"/>
                    </a:lnTo>
                    <a:lnTo>
                      <a:pt x="792" y="766"/>
                    </a:lnTo>
                    <a:lnTo>
                      <a:pt x="787" y="766"/>
                    </a:lnTo>
                    <a:lnTo>
                      <a:pt x="782" y="766"/>
                    </a:lnTo>
                    <a:lnTo>
                      <a:pt x="777" y="767"/>
                    </a:lnTo>
                    <a:lnTo>
                      <a:pt x="773" y="768"/>
                    </a:lnTo>
                    <a:lnTo>
                      <a:pt x="766" y="771"/>
                    </a:lnTo>
                    <a:lnTo>
                      <a:pt x="761" y="772"/>
                    </a:lnTo>
                    <a:lnTo>
                      <a:pt x="757" y="775"/>
                    </a:lnTo>
                    <a:lnTo>
                      <a:pt x="752" y="777"/>
                    </a:lnTo>
                    <a:lnTo>
                      <a:pt x="752" y="776"/>
                    </a:lnTo>
                    <a:lnTo>
                      <a:pt x="750" y="773"/>
                    </a:lnTo>
                    <a:lnTo>
                      <a:pt x="750" y="772"/>
                    </a:lnTo>
                    <a:lnTo>
                      <a:pt x="747" y="768"/>
                    </a:lnTo>
                    <a:lnTo>
                      <a:pt x="746" y="767"/>
                    </a:lnTo>
                    <a:lnTo>
                      <a:pt x="744" y="766"/>
                    </a:lnTo>
                    <a:lnTo>
                      <a:pt x="743" y="764"/>
                    </a:lnTo>
                    <a:lnTo>
                      <a:pt x="742" y="763"/>
                    </a:lnTo>
                    <a:lnTo>
                      <a:pt x="741" y="762"/>
                    </a:lnTo>
                    <a:lnTo>
                      <a:pt x="732" y="761"/>
                    </a:lnTo>
                    <a:lnTo>
                      <a:pt x="721" y="759"/>
                    </a:lnTo>
                    <a:lnTo>
                      <a:pt x="714" y="758"/>
                    </a:lnTo>
                    <a:lnTo>
                      <a:pt x="706" y="758"/>
                    </a:lnTo>
                    <a:lnTo>
                      <a:pt x="698" y="759"/>
                    </a:lnTo>
                    <a:lnTo>
                      <a:pt x="691" y="761"/>
                    </a:lnTo>
                    <a:lnTo>
                      <a:pt x="683" y="763"/>
                    </a:lnTo>
                    <a:lnTo>
                      <a:pt x="675" y="767"/>
                    </a:lnTo>
                    <a:lnTo>
                      <a:pt x="669" y="772"/>
                    </a:lnTo>
                    <a:lnTo>
                      <a:pt x="661" y="777"/>
                    </a:lnTo>
                    <a:lnTo>
                      <a:pt x="658" y="776"/>
                    </a:lnTo>
                    <a:lnTo>
                      <a:pt x="658" y="775"/>
                    </a:lnTo>
                    <a:lnTo>
                      <a:pt x="657" y="773"/>
                    </a:lnTo>
                    <a:lnTo>
                      <a:pt x="656" y="772"/>
                    </a:lnTo>
                    <a:lnTo>
                      <a:pt x="655" y="771"/>
                    </a:lnTo>
                    <a:lnTo>
                      <a:pt x="652" y="768"/>
                    </a:lnTo>
                    <a:lnTo>
                      <a:pt x="651" y="767"/>
                    </a:lnTo>
                    <a:lnTo>
                      <a:pt x="649" y="766"/>
                    </a:lnTo>
                    <a:lnTo>
                      <a:pt x="649" y="764"/>
                    </a:lnTo>
                    <a:lnTo>
                      <a:pt x="649" y="762"/>
                    </a:lnTo>
                    <a:lnTo>
                      <a:pt x="642" y="763"/>
                    </a:lnTo>
                    <a:lnTo>
                      <a:pt x="635" y="763"/>
                    </a:lnTo>
                    <a:lnTo>
                      <a:pt x="629" y="762"/>
                    </a:lnTo>
                    <a:lnTo>
                      <a:pt x="624" y="762"/>
                    </a:lnTo>
                    <a:lnTo>
                      <a:pt x="617" y="761"/>
                    </a:lnTo>
                    <a:lnTo>
                      <a:pt x="611" y="761"/>
                    </a:lnTo>
                    <a:lnTo>
                      <a:pt x="606" y="761"/>
                    </a:lnTo>
                    <a:lnTo>
                      <a:pt x="599" y="761"/>
                    </a:lnTo>
                    <a:lnTo>
                      <a:pt x="592" y="761"/>
                    </a:lnTo>
                    <a:lnTo>
                      <a:pt x="585" y="763"/>
                    </a:lnTo>
                    <a:lnTo>
                      <a:pt x="581" y="764"/>
                    </a:lnTo>
                    <a:lnTo>
                      <a:pt x="579" y="766"/>
                    </a:lnTo>
                    <a:lnTo>
                      <a:pt x="576" y="768"/>
                    </a:lnTo>
                    <a:lnTo>
                      <a:pt x="574" y="771"/>
                    </a:lnTo>
                    <a:lnTo>
                      <a:pt x="571" y="773"/>
                    </a:lnTo>
                    <a:lnTo>
                      <a:pt x="567" y="776"/>
                    </a:lnTo>
                    <a:lnTo>
                      <a:pt x="565" y="777"/>
                    </a:lnTo>
                    <a:lnTo>
                      <a:pt x="562" y="780"/>
                    </a:lnTo>
                    <a:lnTo>
                      <a:pt x="558" y="780"/>
                    </a:lnTo>
                    <a:lnTo>
                      <a:pt x="555" y="781"/>
                    </a:lnTo>
                    <a:lnTo>
                      <a:pt x="556" y="780"/>
                    </a:lnTo>
                    <a:lnTo>
                      <a:pt x="556" y="777"/>
                    </a:lnTo>
                    <a:lnTo>
                      <a:pt x="556" y="776"/>
                    </a:lnTo>
                    <a:lnTo>
                      <a:pt x="555" y="775"/>
                    </a:lnTo>
                    <a:lnTo>
                      <a:pt x="553" y="772"/>
                    </a:lnTo>
                    <a:lnTo>
                      <a:pt x="552" y="771"/>
                    </a:lnTo>
                    <a:lnTo>
                      <a:pt x="551" y="768"/>
                    </a:lnTo>
                    <a:lnTo>
                      <a:pt x="551" y="766"/>
                    </a:lnTo>
                    <a:lnTo>
                      <a:pt x="548" y="764"/>
                    </a:lnTo>
                    <a:lnTo>
                      <a:pt x="543" y="764"/>
                    </a:lnTo>
                    <a:lnTo>
                      <a:pt x="539" y="764"/>
                    </a:lnTo>
                    <a:lnTo>
                      <a:pt x="534" y="763"/>
                    </a:lnTo>
                    <a:lnTo>
                      <a:pt x="530" y="763"/>
                    </a:lnTo>
                    <a:lnTo>
                      <a:pt x="526" y="763"/>
                    </a:lnTo>
                    <a:lnTo>
                      <a:pt x="521" y="763"/>
                    </a:lnTo>
                    <a:lnTo>
                      <a:pt x="517" y="763"/>
                    </a:lnTo>
                    <a:lnTo>
                      <a:pt x="513" y="763"/>
                    </a:lnTo>
                    <a:lnTo>
                      <a:pt x="510" y="763"/>
                    </a:lnTo>
                    <a:lnTo>
                      <a:pt x="504" y="764"/>
                    </a:lnTo>
                    <a:lnTo>
                      <a:pt x="498" y="764"/>
                    </a:lnTo>
                    <a:lnTo>
                      <a:pt x="494" y="766"/>
                    </a:lnTo>
                    <a:lnTo>
                      <a:pt x="490" y="768"/>
                    </a:lnTo>
                    <a:lnTo>
                      <a:pt x="487" y="772"/>
                    </a:lnTo>
                    <a:lnTo>
                      <a:pt x="481" y="773"/>
                    </a:lnTo>
                    <a:lnTo>
                      <a:pt x="476" y="776"/>
                    </a:lnTo>
                    <a:lnTo>
                      <a:pt x="472" y="779"/>
                    </a:lnTo>
                    <a:lnTo>
                      <a:pt x="469" y="781"/>
                    </a:lnTo>
                    <a:lnTo>
                      <a:pt x="465" y="782"/>
                    </a:lnTo>
                    <a:lnTo>
                      <a:pt x="460" y="784"/>
                    </a:lnTo>
                    <a:lnTo>
                      <a:pt x="460" y="782"/>
                    </a:lnTo>
                    <a:lnTo>
                      <a:pt x="457" y="780"/>
                    </a:lnTo>
                    <a:lnTo>
                      <a:pt x="456" y="779"/>
                    </a:lnTo>
                    <a:lnTo>
                      <a:pt x="453" y="776"/>
                    </a:lnTo>
                    <a:lnTo>
                      <a:pt x="452" y="775"/>
                    </a:lnTo>
                    <a:lnTo>
                      <a:pt x="449" y="773"/>
                    </a:lnTo>
                    <a:lnTo>
                      <a:pt x="448" y="772"/>
                    </a:lnTo>
                    <a:lnTo>
                      <a:pt x="445" y="771"/>
                    </a:lnTo>
                    <a:lnTo>
                      <a:pt x="444" y="768"/>
                    </a:lnTo>
                    <a:lnTo>
                      <a:pt x="431" y="766"/>
                    </a:lnTo>
                    <a:lnTo>
                      <a:pt x="421" y="764"/>
                    </a:lnTo>
                    <a:lnTo>
                      <a:pt x="410" y="764"/>
                    </a:lnTo>
                    <a:lnTo>
                      <a:pt x="401" y="766"/>
                    </a:lnTo>
                    <a:lnTo>
                      <a:pt x="392" y="768"/>
                    </a:lnTo>
                    <a:lnTo>
                      <a:pt x="381" y="772"/>
                    </a:lnTo>
                    <a:lnTo>
                      <a:pt x="374" y="776"/>
                    </a:lnTo>
                    <a:lnTo>
                      <a:pt x="363" y="782"/>
                    </a:lnTo>
                    <a:lnTo>
                      <a:pt x="356" y="789"/>
                    </a:lnTo>
                    <a:lnTo>
                      <a:pt x="347" y="798"/>
                    </a:lnTo>
                    <a:lnTo>
                      <a:pt x="347" y="794"/>
                    </a:lnTo>
                    <a:lnTo>
                      <a:pt x="347" y="793"/>
                    </a:lnTo>
                    <a:lnTo>
                      <a:pt x="347" y="791"/>
                    </a:lnTo>
                    <a:lnTo>
                      <a:pt x="347" y="788"/>
                    </a:lnTo>
                    <a:lnTo>
                      <a:pt x="347" y="786"/>
                    </a:lnTo>
                    <a:lnTo>
                      <a:pt x="347" y="784"/>
                    </a:lnTo>
                    <a:lnTo>
                      <a:pt x="347" y="782"/>
                    </a:lnTo>
                    <a:lnTo>
                      <a:pt x="347" y="781"/>
                    </a:lnTo>
                    <a:lnTo>
                      <a:pt x="347" y="780"/>
                    </a:lnTo>
                    <a:lnTo>
                      <a:pt x="345" y="780"/>
                    </a:lnTo>
                    <a:lnTo>
                      <a:pt x="340" y="777"/>
                    </a:lnTo>
                    <a:lnTo>
                      <a:pt x="335" y="777"/>
                    </a:lnTo>
                    <a:lnTo>
                      <a:pt x="329" y="776"/>
                    </a:lnTo>
                    <a:lnTo>
                      <a:pt x="324" y="776"/>
                    </a:lnTo>
                    <a:lnTo>
                      <a:pt x="316" y="776"/>
                    </a:lnTo>
                    <a:lnTo>
                      <a:pt x="311" y="776"/>
                    </a:lnTo>
                    <a:lnTo>
                      <a:pt x="304" y="776"/>
                    </a:lnTo>
                    <a:lnTo>
                      <a:pt x="299" y="777"/>
                    </a:lnTo>
                    <a:lnTo>
                      <a:pt x="291" y="777"/>
                    </a:lnTo>
                    <a:lnTo>
                      <a:pt x="286" y="779"/>
                    </a:lnTo>
                    <a:lnTo>
                      <a:pt x="280" y="779"/>
                    </a:lnTo>
                    <a:lnTo>
                      <a:pt x="273" y="781"/>
                    </a:lnTo>
                    <a:lnTo>
                      <a:pt x="270" y="784"/>
                    </a:lnTo>
                    <a:lnTo>
                      <a:pt x="266" y="786"/>
                    </a:lnTo>
                    <a:lnTo>
                      <a:pt x="262" y="791"/>
                    </a:lnTo>
                    <a:lnTo>
                      <a:pt x="258" y="794"/>
                    </a:lnTo>
                    <a:lnTo>
                      <a:pt x="254" y="799"/>
                    </a:lnTo>
                    <a:lnTo>
                      <a:pt x="249" y="803"/>
                    </a:lnTo>
                    <a:lnTo>
                      <a:pt x="245" y="807"/>
                    </a:lnTo>
                    <a:lnTo>
                      <a:pt x="241" y="811"/>
                    </a:lnTo>
                    <a:lnTo>
                      <a:pt x="240" y="808"/>
                    </a:lnTo>
                    <a:lnTo>
                      <a:pt x="239" y="806"/>
                    </a:lnTo>
                    <a:lnTo>
                      <a:pt x="236" y="803"/>
                    </a:lnTo>
                    <a:lnTo>
                      <a:pt x="235" y="799"/>
                    </a:lnTo>
                    <a:lnTo>
                      <a:pt x="234" y="794"/>
                    </a:lnTo>
                    <a:lnTo>
                      <a:pt x="230" y="791"/>
                    </a:lnTo>
                    <a:lnTo>
                      <a:pt x="229" y="789"/>
                    </a:lnTo>
                    <a:lnTo>
                      <a:pt x="227" y="786"/>
                    </a:lnTo>
                    <a:lnTo>
                      <a:pt x="225" y="785"/>
                    </a:lnTo>
                    <a:lnTo>
                      <a:pt x="223" y="785"/>
                    </a:lnTo>
                    <a:lnTo>
                      <a:pt x="216" y="784"/>
                    </a:lnTo>
                    <a:lnTo>
                      <a:pt x="208" y="784"/>
                    </a:lnTo>
                    <a:lnTo>
                      <a:pt x="202" y="784"/>
                    </a:lnTo>
                    <a:lnTo>
                      <a:pt x="195" y="782"/>
                    </a:lnTo>
                    <a:lnTo>
                      <a:pt x="190" y="782"/>
                    </a:lnTo>
                    <a:lnTo>
                      <a:pt x="182" y="784"/>
                    </a:lnTo>
                    <a:lnTo>
                      <a:pt x="177" y="784"/>
                    </a:lnTo>
                    <a:lnTo>
                      <a:pt x="171" y="786"/>
                    </a:lnTo>
                    <a:lnTo>
                      <a:pt x="164" y="789"/>
                    </a:lnTo>
                    <a:lnTo>
                      <a:pt x="158" y="793"/>
                    </a:lnTo>
                    <a:lnTo>
                      <a:pt x="153" y="799"/>
                    </a:lnTo>
                    <a:lnTo>
                      <a:pt x="148" y="806"/>
                    </a:lnTo>
                    <a:lnTo>
                      <a:pt x="145" y="813"/>
                    </a:lnTo>
                    <a:lnTo>
                      <a:pt x="144" y="822"/>
                    </a:lnTo>
                    <a:lnTo>
                      <a:pt x="140" y="831"/>
                    </a:lnTo>
                    <a:lnTo>
                      <a:pt x="139" y="839"/>
                    </a:lnTo>
                    <a:lnTo>
                      <a:pt x="137" y="848"/>
                    </a:lnTo>
                    <a:lnTo>
                      <a:pt x="135" y="857"/>
                    </a:lnTo>
                    <a:lnTo>
                      <a:pt x="131" y="866"/>
                    </a:lnTo>
                    <a:lnTo>
                      <a:pt x="126" y="872"/>
                    </a:lnTo>
                    <a:lnTo>
                      <a:pt x="127" y="865"/>
                    </a:lnTo>
                    <a:lnTo>
                      <a:pt x="127" y="854"/>
                    </a:lnTo>
                    <a:lnTo>
                      <a:pt x="126" y="845"/>
                    </a:lnTo>
                    <a:lnTo>
                      <a:pt x="125" y="836"/>
                    </a:lnTo>
                    <a:lnTo>
                      <a:pt x="123" y="826"/>
                    </a:lnTo>
                    <a:lnTo>
                      <a:pt x="119" y="818"/>
                    </a:lnTo>
                    <a:lnTo>
                      <a:pt x="114" y="811"/>
                    </a:lnTo>
                    <a:lnTo>
                      <a:pt x="109" y="804"/>
                    </a:lnTo>
                    <a:lnTo>
                      <a:pt x="103" y="799"/>
                    </a:lnTo>
                    <a:lnTo>
                      <a:pt x="94" y="797"/>
                    </a:lnTo>
                    <a:lnTo>
                      <a:pt x="87" y="794"/>
                    </a:lnTo>
                    <a:lnTo>
                      <a:pt x="81" y="793"/>
                    </a:lnTo>
                    <a:lnTo>
                      <a:pt x="72" y="791"/>
                    </a:lnTo>
                    <a:lnTo>
                      <a:pt x="64" y="791"/>
                    </a:lnTo>
                    <a:lnTo>
                      <a:pt x="58" y="791"/>
                    </a:lnTo>
                    <a:lnTo>
                      <a:pt x="49" y="791"/>
                    </a:lnTo>
                    <a:lnTo>
                      <a:pt x="42" y="793"/>
                    </a:lnTo>
                    <a:lnTo>
                      <a:pt x="36" y="794"/>
                    </a:lnTo>
                    <a:lnTo>
                      <a:pt x="27" y="797"/>
                    </a:lnTo>
                    <a:lnTo>
                      <a:pt x="21" y="799"/>
                    </a:lnTo>
                    <a:lnTo>
                      <a:pt x="17" y="802"/>
                    </a:lnTo>
                    <a:lnTo>
                      <a:pt x="13" y="806"/>
                    </a:lnTo>
                    <a:lnTo>
                      <a:pt x="9" y="809"/>
                    </a:lnTo>
                    <a:lnTo>
                      <a:pt x="8" y="813"/>
                    </a:lnTo>
                    <a:lnTo>
                      <a:pt x="7" y="820"/>
                    </a:lnTo>
                    <a:lnTo>
                      <a:pt x="4" y="825"/>
                    </a:lnTo>
                    <a:lnTo>
                      <a:pt x="3" y="830"/>
                    </a:lnTo>
                    <a:lnTo>
                      <a:pt x="0" y="83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84" name="Freeform 416">
                <a:extLst>
                  <a:ext uri="{FF2B5EF4-FFF2-40B4-BE49-F238E27FC236}">
                    <a16:creationId xmlns:a16="http://schemas.microsoft.com/office/drawing/2014/main" id="{5116BDA0-7CFE-89AB-EFDC-BC26FA886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" y="2539"/>
                <a:ext cx="563" cy="254"/>
              </a:xfrm>
              <a:custGeom>
                <a:avLst/>
                <a:gdLst>
                  <a:gd name="T0" fmla="*/ 368 w 1691"/>
                  <a:gd name="T1" fmla="*/ 1 h 763"/>
                  <a:gd name="T2" fmla="*/ 326 w 1691"/>
                  <a:gd name="T3" fmla="*/ 18 h 763"/>
                  <a:gd name="T4" fmla="*/ 303 w 1691"/>
                  <a:gd name="T5" fmla="*/ 29 h 763"/>
                  <a:gd name="T6" fmla="*/ 258 w 1691"/>
                  <a:gd name="T7" fmla="*/ 38 h 763"/>
                  <a:gd name="T8" fmla="*/ 220 w 1691"/>
                  <a:gd name="T9" fmla="*/ 79 h 763"/>
                  <a:gd name="T10" fmla="*/ 183 w 1691"/>
                  <a:gd name="T11" fmla="*/ 97 h 763"/>
                  <a:gd name="T12" fmla="*/ 156 w 1691"/>
                  <a:gd name="T13" fmla="*/ 113 h 763"/>
                  <a:gd name="T14" fmla="*/ 130 w 1691"/>
                  <a:gd name="T15" fmla="*/ 132 h 763"/>
                  <a:gd name="T16" fmla="*/ 81 w 1691"/>
                  <a:gd name="T17" fmla="*/ 191 h 763"/>
                  <a:gd name="T18" fmla="*/ 61 w 1691"/>
                  <a:gd name="T19" fmla="*/ 203 h 763"/>
                  <a:gd name="T20" fmla="*/ 45 w 1691"/>
                  <a:gd name="T21" fmla="*/ 239 h 763"/>
                  <a:gd name="T22" fmla="*/ 18 w 1691"/>
                  <a:gd name="T23" fmla="*/ 287 h 763"/>
                  <a:gd name="T24" fmla="*/ 4 w 1691"/>
                  <a:gd name="T25" fmla="*/ 346 h 763"/>
                  <a:gd name="T26" fmla="*/ 13 w 1691"/>
                  <a:gd name="T27" fmla="*/ 355 h 763"/>
                  <a:gd name="T28" fmla="*/ 7 w 1691"/>
                  <a:gd name="T29" fmla="*/ 399 h 763"/>
                  <a:gd name="T30" fmla="*/ 27 w 1691"/>
                  <a:gd name="T31" fmla="*/ 435 h 763"/>
                  <a:gd name="T32" fmla="*/ 42 w 1691"/>
                  <a:gd name="T33" fmla="*/ 485 h 763"/>
                  <a:gd name="T34" fmla="*/ 90 w 1691"/>
                  <a:gd name="T35" fmla="*/ 552 h 763"/>
                  <a:gd name="T36" fmla="*/ 135 w 1691"/>
                  <a:gd name="T37" fmla="*/ 637 h 763"/>
                  <a:gd name="T38" fmla="*/ 187 w 1691"/>
                  <a:gd name="T39" fmla="*/ 647 h 763"/>
                  <a:gd name="T40" fmla="*/ 214 w 1691"/>
                  <a:gd name="T41" fmla="*/ 624 h 763"/>
                  <a:gd name="T42" fmla="*/ 230 w 1691"/>
                  <a:gd name="T43" fmla="*/ 648 h 763"/>
                  <a:gd name="T44" fmla="*/ 291 w 1691"/>
                  <a:gd name="T45" fmla="*/ 680 h 763"/>
                  <a:gd name="T46" fmla="*/ 325 w 1691"/>
                  <a:gd name="T47" fmla="*/ 670 h 763"/>
                  <a:gd name="T48" fmla="*/ 350 w 1691"/>
                  <a:gd name="T49" fmla="*/ 706 h 763"/>
                  <a:gd name="T50" fmla="*/ 418 w 1691"/>
                  <a:gd name="T51" fmla="*/ 716 h 763"/>
                  <a:gd name="T52" fmla="*/ 453 w 1691"/>
                  <a:gd name="T53" fmla="*/ 716 h 763"/>
                  <a:gd name="T54" fmla="*/ 479 w 1691"/>
                  <a:gd name="T55" fmla="*/ 751 h 763"/>
                  <a:gd name="T56" fmla="*/ 579 w 1691"/>
                  <a:gd name="T57" fmla="*/ 732 h 763"/>
                  <a:gd name="T58" fmla="*/ 600 w 1691"/>
                  <a:gd name="T59" fmla="*/ 759 h 763"/>
                  <a:gd name="T60" fmla="*/ 686 w 1691"/>
                  <a:gd name="T61" fmla="*/ 751 h 763"/>
                  <a:gd name="T62" fmla="*/ 731 w 1691"/>
                  <a:gd name="T63" fmla="*/ 740 h 763"/>
                  <a:gd name="T64" fmla="*/ 765 w 1691"/>
                  <a:gd name="T65" fmla="*/ 755 h 763"/>
                  <a:gd name="T66" fmla="*/ 812 w 1691"/>
                  <a:gd name="T67" fmla="*/ 752 h 763"/>
                  <a:gd name="T68" fmla="*/ 851 w 1691"/>
                  <a:gd name="T69" fmla="*/ 727 h 763"/>
                  <a:gd name="T70" fmla="*/ 907 w 1691"/>
                  <a:gd name="T71" fmla="*/ 738 h 763"/>
                  <a:gd name="T72" fmla="*/ 957 w 1691"/>
                  <a:gd name="T73" fmla="*/ 724 h 763"/>
                  <a:gd name="T74" fmla="*/ 975 w 1691"/>
                  <a:gd name="T75" fmla="*/ 702 h 763"/>
                  <a:gd name="T76" fmla="*/ 981 w 1691"/>
                  <a:gd name="T77" fmla="*/ 722 h 763"/>
                  <a:gd name="T78" fmla="*/ 1052 w 1691"/>
                  <a:gd name="T79" fmla="*/ 725 h 763"/>
                  <a:gd name="T80" fmla="*/ 1089 w 1691"/>
                  <a:gd name="T81" fmla="*/ 715 h 763"/>
                  <a:gd name="T82" fmla="*/ 1090 w 1691"/>
                  <a:gd name="T83" fmla="*/ 707 h 763"/>
                  <a:gd name="T84" fmla="*/ 1112 w 1691"/>
                  <a:gd name="T85" fmla="*/ 723 h 763"/>
                  <a:gd name="T86" fmla="*/ 1188 w 1691"/>
                  <a:gd name="T87" fmla="*/ 714 h 763"/>
                  <a:gd name="T88" fmla="*/ 1197 w 1691"/>
                  <a:gd name="T89" fmla="*/ 700 h 763"/>
                  <a:gd name="T90" fmla="*/ 1198 w 1691"/>
                  <a:gd name="T91" fmla="*/ 706 h 763"/>
                  <a:gd name="T92" fmla="*/ 1248 w 1691"/>
                  <a:gd name="T93" fmla="*/ 706 h 763"/>
                  <a:gd name="T94" fmla="*/ 1291 w 1691"/>
                  <a:gd name="T95" fmla="*/ 693 h 763"/>
                  <a:gd name="T96" fmla="*/ 1304 w 1691"/>
                  <a:gd name="T97" fmla="*/ 677 h 763"/>
                  <a:gd name="T98" fmla="*/ 1313 w 1691"/>
                  <a:gd name="T99" fmla="*/ 688 h 763"/>
                  <a:gd name="T100" fmla="*/ 1374 w 1691"/>
                  <a:gd name="T101" fmla="*/ 687 h 763"/>
                  <a:gd name="T102" fmla="*/ 1402 w 1691"/>
                  <a:gd name="T103" fmla="*/ 668 h 763"/>
                  <a:gd name="T104" fmla="*/ 1408 w 1691"/>
                  <a:gd name="T105" fmla="*/ 665 h 763"/>
                  <a:gd name="T106" fmla="*/ 1445 w 1691"/>
                  <a:gd name="T107" fmla="*/ 674 h 763"/>
                  <a:gd name="T108" fmla="*/ 1526 w 1691"/>
                  <a:gd name="T109" fmla="*/ 634 h 763"/>
                  <a:gd name="T110" fmla="*/ 1544 w 1691"/>
                  <a:gd name="T111" fmla="*/ 648 h 763"/>
                  <a:gd name="T112" fmla="*/ 1585 w 1691"/>
                  <a:gd name="T113" fmla="*/ 636 h 763"/>
                  <a:gd name="T114" fmla="*/ 1614 w 1691"/>
                  <a:gd name="T115" fmla="*/ 621 h 763"/>
                  <a:gd name="T116" fmla="*/ 1621 w 1691"/>
                  <a:gd name="T117" fmla="*/ 623 h 763"/>
                  <a:gd name="T118" fmla="*/ 1635 w 1691"/>
                  <a:gd name="T119" fmla="*/ 639 h 763"/>
                  <a:gd name="T120" fmla="*/ 1680 w 1691"/>
                  <a:gd name="T121" fmla="*/ 642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91" h="763">
                    <a:moveTo>
                      <a:pt x="419" y="6"/>
                    </a:moveTo>
                    <a:lnTo>
                      <a:pt x="416" y="12"/>
                    </a:lnTo>
                    <a:lnTo>
                      <a:pt x="410" y="9"/>
                    </a:lnTo>
                    <a:lnTo>
                      <a:pt x="401" y="5"/>
                    </a:lnTo>
                    <a:lnTo>
                      <a:pt x="393" y="1"/>
                    </a:lnTo>
                    <a:lnTo>
                      <a:pt x="383" y="0"/>
                    </a:lnTo>
                    <a:lnTo>
                      <a:pt x="375" y="0"/>
                    </a:lnTo>
                    <a:lnTo>
                      <a:pt x="368" y="1"/>
                    </a:lnTo>
                    <a:lnTo>
                      <a:pt x="359" y="3"/>
                    </a:lnTo>
                    <a:lnTo>
                      <a:pt x="351" y="5"/>
                    </a:lnTo>
                    <a:lnTo>
                      <a:pt x="343" y="6"/>
                    </a:lnTo>
                    <a:lnTo>
                      <a:pt x="337" y="11"/>
                    </a:lnTo>
                    <a:lnTo>
                      <a:pt x="333" y="12"/>
                    </a:lnTo>
                    <a:lnTo>
                      <a:pt x="330" y="14"/>
                    </a:lnTo>
                    <a:lnTo>
                      <a:pt x="329" y="15"/>
                    </a:lnTo>
                    <a:lnTo>
                      <a:pt x="326" y="18"/>
                    </a:lnTo>
                    <a:lnTo>
                      <a:pt x="324" y="19"/>
                    </a:lnTo>
                    <a:lnTo>
                      <a:pt x="321" y="20"/>
                    </a:lnTo>
                    <a:lnTo>
                      <a:pt x="320" y="23"/>
                    </a:lnTo>
                    <a:lnTo>
                      <a:pt x="317" y="24"/>
                    </a:lnTo>
                    <a:lnTo>
                      <a:pt x="316" y="25"/>
                    </a:lnTo>
                    <a:lnTo>
                      <a:pt x="312" y="25"/>
                    </a:lnTo>
                    <a:lnTo>
                      <a:pt x="308" y="29"/>
                    </a:lnTo>
                    <a:lnTo>
                      <a:pt x="303" y="29"/>
                    </a:lnTo>
                    <a:lnTo>
                      <a:pt x="297" y="30"/>
                    </a:lnTo>
                    <a:lnTo>
                      <a:pt x="291" y="30"/>
                    </a:lnTo>
                    <a:lnTo>
                      <a:pt x="285" y="32"/>
                    </a:lnTo>
                    <a:lnTo>
                      <a:pt x="280" y="32"/>
                    </a:lnTo>
                    <a:lnTo>
                      <a:pt x="274" y="33"/>
                    </a:lnTo>
                    <a:lnTo>
                      <a:pt x="267" y="34"/>
                    </a:lnTo>
                    <a:lnTo>
                      <a:pt x="262" y="36"/>
                    </a:lnTo>
                    <a:lnTo>
                      <a:pt x="258" y="38"/>
                    </a:lnTo>
                    <a:lnTo>
                      <a:pt x="252" y="42"/>
                    </a:lnTo>
                    <a:lnTo>
                      <a:pt x="247" y="46"/>
                    </a:lnTo>
                    <a:lnTo>
                      <a:pt x="242" y="51"/>
                    </a:lnTo>
                    <a:lnTo>
                      <a:pt x="238" y="57"/>
                    </a:lnTo>
                    <a:lnTo>
                      <a:pt x="234" y="63"/>
                    </a:lnTo>
                    <a:lnTo>
                      <a:pt x="230" y="69"/>
                    </a:lnTo>
                    <a:lnTo>
                      <a:pt x="225" y="75"/>
                    </a:lnTo>
                    <a:lnTo>
                      <a:pt x="220" y="79"/>
                    </a:lnTo>
                    <a:lnTo>
                      <a:pt x="216" y="83"/>
                    </a:lnTo>
                    <a:lnTo>
                      <a:pt x="211" y="87"/>
                    </a:lnTo>
                    <a:lnTo>
                      <a:pt x="207" y="88"/>
                    </a:lnTo>
                    <a:lnTo>
                      <a:pt x="202" y="91"/>
                    </a:lnTo>
                    <a:lnTo>
                      <a:pt x="198" y="92"/>
                    </a:lnTo>
                    <a:lnTo>
                      <a:pt x="193" y="95"/>
                    </a:lnTo>
                    <a:lnTo>
                      <a:pt x="189" y="96"/>
                    </a:lnTo>
                    <a:lnTo>
                      <a:pt x="183" y="97"/>
                    </a:lnTo>
                    <a:lnTo>
                      <a:pt x="180" y="100"/>
                    </a:lnTo>
                    <a:lnTo>
                      <a:pt x="174" y="101"/>
                    </a:lnTo>
                    <a:lnTo>
                      <a:pt x="170" y="104"/>
                    </a:lnTo>
                    <a:lnTo>
                      <a:pt x="166" y="106"/>
                    </a:lnTo>
                    <a:lnTo>
                      <a:pt x="163" y="107"/>
                    </a:lnTo>
                    <a:lnTo>
                      <a:pt x="161" y="109"/>
                    </a:lnTo>
                    <a:lnTo>
                      <a:pt x="160" y="111"/>
                    </a:lnTo>
                    <a:lnTo>
                      <a:pt x="156" y="113"/>
                    </a:lnTo>
                    <a:lnTo>
                      <a:pt x="154" y="115"/>
                    </a:lnTo>
                    <a:lnTo>
                      <a:pt x="152" y="118"/>
                    </a:lnTo>
                    <a:lnTo>
                      <a:pt x="152" y="122"/>
                    </a:lnTo>
                    <a:lnTo>
                      <a:pt x="151" y="125"/>
                    </a:lnTo>
                    <a:lnTo>
                      <a:pt x="151" y="128"/>
                    </a:lnTo>
                    <a:lnTo>
                      <a:pt x="151" y="132"/>
                    </a:lnTo>
                    <a:lnTo>
                      <a:pt x="140" y="131"/>
                    </a:lnTo>
                    <a:lnTo>
                      <a:pt x="130" y="132"/>
                    </a:lnTo>
                    <a:lnTo>
                      <a:pt x="122" y="136"/>
                    </a:lnTo>
                    <a:lnTo>
                      <a:pt x="116" y="142"/>
                    </a:lnTo>
                    <a:lnTo>
                      <a:pt x="108" y="150"/>
                    </a:lnTo>
                    <a:lnTo>
                      <a:pt x="103" y="158"/>
                    </a:lnTo>
                    <a:lnTo>
                      <a:pt x="98" y="167"/>
                    </a:lnTo>
                    <a:lnTo>
                      <a:pt x="92" y="176"/>
                    </a:lnTo>
                    <a:lnTo>
                      <a:pt x="86" y="183"/>
                    </a:lnTo>
                    <a:lnTo>
                      <a:pt x="81" y="191"/>
                    </a:lnTo>
                    <a:lnTo>
                      <a:pt x="80" y="192"/>
                    </a:lnTo>
                    <a:lnTo>
                      <a:pt x="77" y="194"/>
                    </a:lnTo>
                    <a:lnTo>
                      <a:pt x="75" y="195"/>
                    </a:lnTo>
                    <a:lnTo>
                      <a:pt x="72" y="196"/>
                    </a:lnTo>
                    <a:lnTo>
                      <a:pt x="70" y="197"/>
                    </a:lnTo>
                    <a:lnTo>
                      <a:pt x="66" y="199"/>
                    </a:lnTo>
                    <a:lnTo>
                      <a:pt x="63" y="200"/>
                    </a:lnTo>
                    <a:lnTo>
                      <a:pt x="61" y="203"/>
                    </a:lnTo>
                    <a:lnTo>
                      <a:pt x="58" y="204"/>
                    </a:lnTo>
                    <a:lnTo>
                      <a:pt x="57" y="206"/>
                    </a:lnTo>
                    <a:lnTo>
                      <a:pt x="54" y="213"/>
                    </a:lnTo>
                    <a:lnTo>
                      <a:pt x="52" y="217"/>
                    </a:lnTo>
                    <a:lnTo>
                      <a:pt x="49" y="222"/>
                    </a:lnTo>
                    <a:lnTo>
                      <a:pt x="47" y="227"/>
                    </a:lnTo>
                    <a:lnTo>
                      <a:pt x="45" y="233"/>
                    </a:lnTo>
                    <a:lnTo>
                      <a:pt x="45" y="239"/>
                    </a:lnTo>
                    <a:lnTo>
                      <a:pt x="45" y="244"/>
                    </a:lnTo>
                    <a:lnTo>
                      <a:pt x="45" y="249"/>
                    </a:lnTo>
                    <a:lnTo>
                      <a:pt x="45" y="254"/>
                    </a:lnTo>
                    <a:lnTo>
                      <a:pt x="49" y="262"/>
                    </a:lnTo>
                    <a:lnTo>
                      <a:pt x="40" y="267"/>
                    </a:lnTo>
                    <a:lnTo>
                      <a:pt x="34" y="273"/>
                    </a:lnTo>
                    <a:lnTo>
                      <a:pt x="26" y="281"/>
                    </a:lnTo>
                    <a:lnTo>
                      <a:pt x="18" y="287"/>
                    </a:lnTo>
                    <a:lnTo>
                      <a:pt x="12" y="295"/>
                    </a:lnTo>
                    <a:lnTo>
                      <a:pt x="8" y="304"/>
                    </a:lnTo>
                    <a:lnTo>
                      <a:pt x="4" y="313"/>
                    </a:lnTo>
                    <a:lnTo>
                      <a:pt x="0" y="323"/>
                    </a:lnTo>
                    <a:lnTo>
                      <a:pt x="0" y="332"/>
                    </a:lnTo>
                    <a:lnTo>
                      <a:pt x="2" y="341"/>
                    </a:lnTo>
                    <a:lnTo>
                      <a:pt x="4" y="343"/>
                    </a:lnTo>
                    <a:lnTo>
                      <a:pt x="4" y="346"/>
                    </a:lnTo>
                    <a:lnTo>
                      <a:pt x="7" y="348"/>
                    </a:lnTo>
                    <a:lnTo>
                      <a:pt x="8" y="349"/>
                    </a:lnTo>
                    <a:lnTo>
                      <a:pt x="9" y="350"/>
                    </a:lnTo>
                    <a:lnTo>
                      <a:pt x="11" y="352"/>
                    </a:lnTo>
                    <a:lnTo>
                      <a:pt x="12" y="353"/>
                    </a:lnTo>
                    <a:lnTo>
                      <a:pt x="13" y="353"/>
                    </a:lnTo>
                    <a:lnTo>
                      <a:pt x="13" y="354"/>
                    </a:lnTo>
                    <a:lnTo>
                      <a:pt x="13" y="355"/>
                    </a:lnTo>
                    <a:lnTo>
                      <a:pt x="11" y="361"/>
                    </a:lnTo>
                    <a:lnTo>
                      <a:pt x="8" y="367"/>
                    </a:lnTo>
                    <a:lnTo>
                      <a:pt x="6" y="372"/>
                    </a:lnTo>
                    <a:lnTo>
                      <a:pt x="4" y="377"/>
                    </a:lnTo>
                    <a:lnTo>
                      <a:pt x="4" y="382"/>
                    </a:lnTo>
                    <a:lnTo>
                      <a:pt x="4" y="388"/>
                    </a:lnTo>
                    <a:lnTo>
                      <a:pt x="6" y="394"/>
                    </a:lnTo>
                    <a:lnTo>
                      <a:pt x="7" y="399"/>
                    </a:lnTo>
                    <a:lnTo>
                      <a:pt x="8" y="404"/>
                    </a:lnTo>
                    <a:lnTo>
                      <a:pt x="11" y="409"/>
                    </a:lnTo>
                    <a:lnTo>
                      <a:pt x="12" y="415"/>
                    </a:lnTo>
                    <a:lnTo>
                      <a:pt x="15" y="418"/>
                    </a:lnTo>
                    <a:lnTo>
                      <a:pt x="17" y="424"/>
                    </a:lnTo>
                    <a:lnTo>
                      <a:pt x="20" y="427"/>
                    </a:lnTo>
                    <a:lnTo>
                      <a:pt x="24" y="431"/>
                    </a:lnTo>
                    <a:lnTo>
                      <a:pt x="27" y="435"/>
                    </a:lnTo>
                    <a:lnTo>
                      <a:pt x="31" y="439"/>
                    </a:lnTo>
                    <a:lnTo>
                      <a:pt x="35" y="440"/>
                    </a:lnTo>
                    <a:lnTo>
                      <a:pt x="40" y="442"/>
                    </a:lnTo>
                    <a:lnTo>
                      <a:pt x="45" y="442"/>
                    </a:lnTo>
                    <a:lnTo>
                      <a:pt x="40" y="453"/>
                    </a:lnTo>
                    <a:lnTo>
                      <a:pt x="38" y="465"/>
                    </a:lnTo>
                    <a:lnTo>
                      <a:pt x="39" y="475"/>
                    </a:lnTo>
                    <a:lnTo>
                      <a:pt x="42" y="485"/>
                    </a:lnTo>
                    <a:lnTo>
                      <a:pt x="47" y="494"/>
                    </a:lnTo>
                    <a:lnTo>
                      <a:pt x="54" y="503"/>
                    </a:lnTo>
                    <a:lnTo>
                      <a:pt x="63" y="510"/>
                    </a:lnTo>
                    <a:lnTo>
                      <a:pt x="74" y="516"/>
                    </a:lnTo>
                    <a:lnTo>
                      <a:pt x="83" y="522"/>
                    </a:lnTo>
                    <a:lnTo>
                      <a:pt x="94" y="528"/>
                    </a:lnTo>
                    <a:lnTo>
                      <a:pt x="92" y="539"/>
                    </a:lnTo>
                    <a:lnTo>
                      <a:pt x="90" y="552"/>
                    </a:lnTo>
                    <a:lnTo>
                      <a:pt x="90" y="565"/>
                    </a:lnTo>
                    <a:lnTo>
                      <a:pt x="92" y="579"/>
                    </a:lnTo>
                    <a:lnTo>
                      <a:pt x="94" y="593"/>
                    </a:lnTo>
                    <a:lnTo>
                      <a:pt x="98" y="603"/>
                    </a:lnTo>
                    <a:lnTo>
                      <a:pt x="103" y="615"/>
                    </a:lnTo>
                    <a:lnTo>
                      <a:pt x="111" y="625"/>
                    </a:lnTo>
                    <a:lnTo>
                      <a:pt x="122" y="632"/>
                    </a:lnTo>
                    <a:lnTo>
                      <a:pt x="135" y="637"/>
                    </a:lnTo>
                    <a:lnTo>
                      <a:pt x="142" y="641"/>
                    </a:lnTo>
                    <a:lnTo>
                      <a:pt x="147" y="642"/>
                    </a:lnTo>
                    <a:lnTo>
                      <a:pt x="153" y="643"/>
                    </a:lnTo>
                    <a:lnTo>
                      <a:pt x="161" y="646"/>
                    </a:lnTo>
                    <a:lnTo>
                      <a:pt x="166" y="646"/>
                    </a:lnTo>
                    <a:lnTo>
                      <a:pt x="172" y="647"/>
                    </a:lnTo>
                    <a:lnTo>
                      <a:pt x="180" y="647"/>
                    </a:lnTo>
                    <a:lnTo>
                      <a:pt x="187" y="647"/>
                    </a:lnTo>
                    <a:lnTo>
                      <a:pt x="192" y="646"/>
                    </a:lnTo>
                    <a:lnTo>
                      <a:pt x="198" y="645"/>
                    </a:lnTo>
                    <a:lnTo>
                      <a:pt x="202" y="642"/>
                    </a:lnTo>
                    <a:lnTo>
                      <a:pt x="206" y="639"/>
                    </a:lnTo>
                    <a:lnTo>
                      <a:pt x="208" y="636"/>
                    </a:lnTo>
                    <a:lnTo>
                      <a:pt x="210" y="632"/>
                    </a:lnTo>
                    <a:lnTo>
                      <a:pt x="212" y="628"/>
                    </a:lnTo>
                    <a:lnTo>
                      <a:pt x="214" y="624"/>
                    </a:lnTo>
                    <a:lnTo>
                      <a:pt x="216" y="620"/>
                    </a:lnTo>
                    <a:lnTo>
                      <a:pt x="217" y="615"/>
                    </a:lnTo>
                    <a:lnTo>
                      <a:pt x="220" y="611"/>
                    </a:lnTo>
                    <a:lnTo>
                      <a:pt x="222" y="609"/>
                    </a:lnTo>
                    <a:lnTo>
                      <a:pt x="221" y="620"/>
                    </a:lnTo>
                    <a:lnTo>
                      <a:pt x="222" y="630"/>
                    </a:lnTo>
                    <a:lnTo>
                      <a:pt x="226" y="641"/>
                    </a:lnTo>
                    <a:lnTo>
                      <a:pt x="230" y="648"/>
                    </a:lnTo>
                    <a:lnTo>
                      <a:pt x="235" y="655"/>
                    </a:lnTo>
                    <a:lnTo>
                      <a:pt x="242" y="661"/>
                    </a:lnTo>
                    <a:lnTo>
                      <a:pt x="251" y="668"/>
                    </a:lnTo>
                    <a:lnTo>
                      <a:pt x="260" y="673"/>
                    </a:lnTo>
                    <a:lnTo>
                      <a:pt x="271" y="675"/>
                    </a:lnTo>
                    <a:lnTo>
                      <a:pt x="280" y="679"/>
                    </a:lnTo>
                    <a:lnTo>
                      <a:pt x="285" y="679"/>
                    </a:lnTo>
                    <a:lnTo>
                      <a:pt x="291" y="680"/>
                    </a:lnTo>
                    <a:lnTo>
                      <a:pt x="296" y="680"/>
                    </a:lnTo>
                    <a:lnTo>
                      <a:pt x="299" y="679"/>
                    </a:lnTo>
                    <a:lnTo>
                      <a:pt x="303" y="678"/>
                    </a:lnTo>
                    <a:lnTo>
                      <a:pt x="307" y="677"/>
                    </a:lnTo>
                    <a:lnTo>
                      <a:pt x="311" y="675"/>
                    </a:lnTo>
                    <a:lnTo>
                      <a:pt x="316" y="674"/>
                    </a:lnTo>
                    <a:lnTo>
                      <a:pt x="321" y="671"/>
                    </a:lnTo>
                    <a:lnTo>
                      <a:pt x="325" y="670"/>
                    </a:lnTo>
                    <a:lnTo>
                      <a:pt x="325" y="675"/>
                    </a:lnTo>
                    <a:lnTo>
                      <a:pt x="326" y="680"/>
                    </a:lnTo>
                    <a:lnTo>
                      <a:pt x="329" y="687"/>
                    </a:lnTo>
                    <a:lnTo>
                      <a:pt x="332" y="692"/>
                    </a:lnTo>
                    <a:lnTo>
                      <a:pt x="337" y="696"/>
                    </a:lnTo>
                    <a:lnTo>
                      <a:pt x="341" y="700"/>
                    </a:lnTo>
                    <a:lnTo>
                      <a:pt x="344" y="705"/>
                    </a:lnTo>
                    <a:lnTo>
                      <a:pt x="350" y="706"/>
                    </a:lnTo>
                    <a:lnTo>
                      <a:pt x="353" y="710"/>
                    </a:lnTo>
                    <a:lnTo>
                      <a:pt x="359" y="713"/>
                    </a:lnTo>
                    <a:lnTo>
                      <a:pt x="369" y="715"/>
                    </a:lnTo>
                    <a:lnTo>
                      <a:pt x="378" y="718"/>
                    </a:lnTo>
                    <a:lnTo>
                      <a:pt x="388" y="719"/>
                    </a:lnTo>
                    <a:lnTo>
                      <a:pt x="398" y="719"/>
                    </a:lnTo>
                    <a:lnTo>
                      <a:pt x="409" y="719"/>
                    </a:lnTo>
                    <a:lnTo>
                      <a:pt x="418" y="716"/>
                    </a:lnTo>
                    <a:lnTo>
                      <a:pt x="428" y="714"/>
                    </a:lnTo>
                    <a:lnTo>
                      <a:pt x="437" y="711"/>
                    </a:lnTo>
                    <a:lnTo>
                      <a:pt x="445" y="706"/>
                    </a:lnTo>
                    <a:lnTo>
                      <a:pt x="455" y="700"/>
                    </a:lnTo>
                    <a:lnTo>
                      <a:pt x="453" y="705"/>
                    </a:lnTo>
                    <a:lnTo>
                      <a:pt x="453" y="707"/>
                    </a:lnTo>
                    <a:lnTo>
                      <a:pt x="453" y="713"/>
                    </a:lnTo>
                    <a:lnTo>
                      <a:pt x="453" y="716"/>
                    </a:lnTo>
                    <a:lnTo>
                      <a:pt x="453" y="720"/>
                    </a:lnTo>
                    <a:lnTo>
                      <a:pt x="455" y="723"/>
                    </a:lnTo>
                    <a:lnTo>
                      <a:pt x="456" y="727"/>
                    </a:lnTo>
                    <a:lnTo>
                      <a:pt x="457" y="731"/>
                    </a:lnTo>
                    <a:lnTo>
                      <a:pt x="459" y="733"/>
                    </a:lnTo>
                    <a:lnTo>
                      <a:pt x="460" y="736"/>
                    </a:lnTo>
                    <a:lnTo>
                      <a:pt x="469" y="745"/>
                    </a:lnTo>
                    <a:lnTo>
                      <a:pt x="479" y="751"/>
                    </a:lnTo>
                    <a:lnTo>
                      <a:pt x="491" y="755"/>
                    </a:lnTo>
                    <a:lnTo>
                      <a:pt x="505" y="758"/>
                    </a:lnTo>
                    <a:lnTo>
                      <a:pt x="518" y="756"/>
                    </a:lnTo>
                    <a:lnTo>
                      <a:pt x="530" y="755"/>
                    </a:lnTo>
                    <a:lnTo>
                      <a:pt x="545" y="751"/>
                    </a:lnTo>
                    <a:lnTo>
                      <a:pt x="556" y="745"/>
                    </a:lnTo>
                    <a:lnTo>
                      <a:pt x="569" y="738"/>
                    </a:lnTo>
                    <a:lnTo>
                      <a:pt x="579" y="732"/>
                    </a:lnTo>
                    <a:lnTo>
                      <a:pt x="579" y="737"/>
                    </a:lnTo>
                    <a:lnTo>
                      <a:pt x="581" y="742"/>
                    </a:lnTo>
                    <a:lnTo>
                      <a:pt x="582" y="746"/>
                    </a:lnTo>
                    <a:lnTo>
                      <a:pt x="583" y="751"/>
                    </a:lnTo>
                    <a:lnTo>
                      <a:pt x="586" y="752"/>
                    </a:lnTo>
                    <a:lnTo>
                      <a:pt x="591" y="756"/>
                    </a:lnTo>
                    <a:lnTo>
                      <a:pt x="595" y="758"/>
                    </a:lnTo>
                    <a:lnTo>
                      <a:pt x="600" y="759"/>
                    </a:lnTo>
                    <a:lnTo>
                      <a:pt x="605" y="760"/>
                    </a:lnTo>
                    <a:lnTo>
                      <a:pt x="611" y="761"/>
                    </a:lnTo>
                    <a:lnTo>
                      <a:pt x="624" y="763"/>
                    </a:lnTo>
                    <a:lnTo>
                      <a:pt x="637" y="763"/>
                    </a:lnTo>
                    <a:lnTo>
                      <a:pt x="650" y="761"/>
                    </a:lnTo>
                    <a:lnTo>
                      <a:pt x="663" y="760"/>
                    </a:lnTo>
                    <a:lnTo>
                      <a:pt x="674" y="758"/>
                    </a:lnTo>
                    <a:lnTo>
                      <a:pt x="686" y="751"/>
                    </a:lnTo>
                    <a:lnTo>
                      <a:pt x="696" y="746"/>
                    </a:lnTo>
                    <a:lnTo>
                      <a:pt x="708" y="740"/>
                    </a:lnTo>
                    <a:lnTo>
                      <a:pt x="717" y="731"/>
                    </a:lnTo>
                    <a:lnTo>
                      <a:pt x="727" y="720"/>
                    </a:lnTo>
                    <a:lnTo>
                      <a:pt x="727" y="725"/>
                    </a:lnTo>
                    <a:lnTo>
                      <a:pt x="727" y="732"/>
                    </a:lnTo>
                    <a:lnTo>
                      <a:pt x="728" y="736"/>
                    </a:lnTo>
                    <a:lnTo>
                      <a:pt x="731" y="740"/>
                    </a:lnTo>
                    <a:lnTo>
                      <a:pt x="733" y="743"/>
                    </a:lnTo>
                    <a:lnTo>
                      <a:pt x="736" y="746"/>
                    </a:lnTo>
                    <a:lnTo>
                      <a:pt x="740" y="750"/>
                    </a:lnTo>
                    <a:lnTo>
                      <a:pt x="745" y="751"/>
                    </a:lnTo>
                    <a:lnTo>
                      <a:pt x="749" y="752"/>
                    </a:lnTo>
                    <a:lnTo>
                      <a:pt x="754" y="752"/>
                    </a:lnTo>
                    <a:lnTo>
                      <a:pt x="759" y="755"/>
                    </a:lnTo>
                    <a:lnTo>
                      <a:pt x="765" y="755"/>
                    </a:lnTo>
                    <a:lnTo>
                      <a:pt x="772" y="756"/>
                    </a:lnTo>
                    <a:lnTo>
                      <a:pt x="777" y="756"/>
                    </a:lnTo>
                    <a:lnTo>
                      <a:pt x="782" y="756"/>
                    </a:lnTo>
                    <a:lnTo>
                      <a:pt x="787" y="756"/>
                    </a:lnTo>
                    <a:lnTo>
                      <a:pt x="794" y="756"/>
                    </a:lnTo>
                    <a:lnTo>
                      <a:pt x="800" y="756"/>
                    </a:lnTo>
                    <a:lnTo>
                      <a:pt x="805" y="755"/>
                    </a:lnTo>
                    <a:lnTo>
                      <a:pt x="812" y="752"/>
                    </a:lnTo>
                    <a:lnTo>
                      <a:pt x="817" y="751"/>
                    </a:lnTo>
                    <a:lnTo>
                      <a:pt x="822" y="750"/>
                    </a:lnTo>
                    <a:lnTo>
                      <a:pt x="828" y="746"/>
                    </a:lnTo>
                    <a:lnTo>
                      <a:pt x="832" y="743"/>
                    </a:lnTo>
                    <a:lnTo>
                      <a:pt x="838" y="740"/>
                    </a:lnTo>
                    <a:lnTo>
                      <a:pt x="844" y="737"/>
                    </a:lnTo>
                    <a:lnTo>
                      <a:pt x="847" y="733"/>
                    </a:lnTo>
                    <a:lnTo>
                      <a:pt x="851" y="727"/>
                    </a:lnTo>
                    <a:lnTo>
                      <a:pt x="856" y="723"/>
                    </a:lnTo>
                    <a:lnTo>
                      <a:pt x="859" y="718"/>
                    </a:lnTo>
                    <a:lnTo>
                      <a:pt x="865" y="724"/>
                    </a:lnTo>
                    <a:lnTo>
                      <a:pt x="872" y="731"/>
                    </a:lnTo>
                    <a:lnTo>
                      <a:pt x="881" y="734"/>
                    </a:lnTo>
                    <a:lnTo>
                      <a:pt x="889" y="737"/>
                    </a:lnTo>
                    <a:lnTo>
                      <a:pt x="898" y="738"/>
                    </a:lnTo>
                    <a:lnTo>
                      <a:pt x="907" y="738"/>
                    </a:lnTo>
                    <a:lnTo>
                      <a:pt x="915" y="738"/>
                    </a:lnTo>
                    <a:lnTo>
                      <a:pt x="926" y="737"/>
                    </a:lnTo>
                    <a:lnTo>
                      <a:pt x="935" y="734"/>
                    </a:lnTo>
                    <a:lnTo>
                      <a:pt x="942" y="733"/>
                    </a:lnTo>
                    <a:lnTo>
                      <a:pt x="948" y="732"/>
                    </a:lnTo>
                    <a:lnTo>
                      <a:pt x="950" y="731"/>
                    </a:lnTo>
                    <a:lnTo>
                      <a:pt x="953" y="727"/>
                    </a:lnTo>
                    <a:lnTo>
                      <a:pt x="957" y="724"/>
                    </a:lnTo>
                    <a:lnTo>
                      <a:pt x="959" y="722"/>
                    </a:lnTo>
                    <a:lnTo>
                      <a:pt x="962" y="719"/>
                    </a:lnTo>
                    <a:lnTo>
                      <a:pt x="963" y="716"/>
                    </a:lnTo>
                    <a:lnTo>
                      <a:pt x="966" y="714"/>
                    </a:lnTo>
                    <a:lnTo>
                      <a:pt x="968" y="710"/>
                    </a:lnTo>
                    <a:lnTo>
                      <a:pt x="972" y="706"/>
                    </a:lnTo>
                    <a:lnTo>
                      <a:pt x="975" y="700"/>
                    </a:lnTo>
                    <a:lnTo>
                      <a:pt x="975" y="702"/>
                    </a:lnTo>
                    <a:lnTo>
                      <a:pt x="975" y="706"/>
                    </a:lnTo>
                    <a:lnTo>
                      <a:pt x="976" y="707"/>
                    </a:lnTo>
                    <a:lnTo>
                      <a:pt x="976" y="711"/>
                    </a:lnTo>
                    <a:lnTo>
                      <a:pt x="977" y="714"/>
                    </a:lnTo>
                    <a:lnTo>
                      <a:pt x="978" y="716"/>
                    </a:lnTo>
                    <a:lnTo>
                      <a:pt x="980" y="719"/>
                    </a:lnTo>
                    <a:lnTo>
                      <a:pt x="981" y="720"/>
                    </a:lnTo>
                    <a:lnTo>
                      <a:pt x="981" y="722"/>
                    </a:lnTo>
                    <a:lnTo>
                      <a:pt x="982" y="723"/>
                    </a:lnTo>
                    <a:lnTo>
                      <a:pt x="992" y="724"/>
                    </a:lnTo>
                    <a:lnTo>
                      <a:pt x="1003" y="725"/>
                    </a:lnTo>
                    <a:lnTo>
                      <a:pt x="1012" y="725"/>
                    </a:lnTo>
                    <a:lnTo>
                      <a:pt x="1022" y="727"/>
                    </a:lnTo>
                    <a:lnTo>
                      <a:pt x="1032" y="727"/>
                    </a:lnTo>
                    <a:lnTo>
                      <a:pt x="1043" y="727"/>
                    </a:lnTo>
                    <a:lnTo>
                      <a:pt x="1052" y="725"/>
                    </a:lnTo>
                    <a:lnTo>
                      <a:pt x="1063" y="725"/>
                    </a:lnTo>
                    <a:lnTo>
                      <a:pt x="1072" y="724"/>
                    </a:lnTo>
                    <a:lnTo>
                      <a:pt x="1082" y="723"/>
                    </a:lnTo>
                    <a:lnTo>
                      <a:pt x="1085" y="723"/>
                    </a:lnTo>
                    <a:lnTo>
                      <a:pt x="1086" y="722"/>
                    </a:lnTo>
                    <a:lnTo>
                      <a:pt x="1087" y="719"/>
                    </a:lnTo>
                    <a:lnTo>
                      <a:pt x="1089" y="718"/>
                    </a:lnTo>
                    <a:lnTo>
                      <a:pt x="1089" y="715"/>
                    </a:lnTo>
                    <a:lnTo>
                      <a:pt x="1089" y="713"/>
                    </a:lnTo>
                    <a:lnTo>
                      <a:pt x="1089" y="710"/>
                    </a:lnTo>
                    <a:lnTo>
                      <a:pt x="1089" y="706"/>
                    </a:lnTo>
                    <a:lnTo>
                      <a:pt x="1089" y="705"/>
                    </a:lnTo>
                    <a:lnTo>
                      <a:pt x="1090" y="701"/>
                    </a:lnTo>
                    <a:lnTo>
                      <a:pt x="1090" y="702"/>
                    </a:lnTo>
                    <a:lnTo>
                      <a:pt x="1090" y="706"/>
                    </a:lnTo>
                    <a:lnTo>
                      <a:pt x="1090" y="707"/>
                    </a:lnTo>
                    <a:lnTo>
                      <a:pt x="1091" y="711"/>
                    </a:lnTo>
                    <a:lnTo>
                      <a:pt x="1091" y="714"/>
                    </a:lnTo>
                    <a:lnTo>
                      <a:pt x="1091" y="715"/>
                    </a:lnTo>
                    <a:lnTo>
                      <a:pt x="1091" y="718"/>
                    </a:lnTo>
                    <a:lnTo>
                      <a:pt x="1091" y="719"/>
                    </a:lnTo>
                    <a:lnTo>
                      <a:pt x="1093" y="720"/>
                    </a:lnTo>
                    <a:lnTo>
                      <a:pt x="1103" y="723"/>
                    </a:lnTo>
                    <a:lnTo>
                      <a:pt x="1112" y="723"/>
                    </a:lnTo>
                    <a:lnTo>
                      <a:pt x="1122" y="724"/>
                    </a:lnTo>
                    <a:lnTo>
                      <a:pt x="1132" y="724"/>
                    </a:lnTo>
                    <a:lnTo>
                      <a:pt x="1141" y="724"/>
                    </a:lnTo>
                    <a:lnTo>
                      <a:pt x="1152" y="724"/>
                    </a:lnTo>
                    <a:lnTo>
                      <a:pt x="1161" y="723"/>
                    </a:lnTo>
                    <a:lnTo>
                      <a:pt x="1168" y="720"/>
                    </a:lnTo>
                    <a:lnTo>
                      <a:pt x="1179" y="718"/>
                    </a:lnTo>
                    <a:lnTo>
                      <a:pt x="1188" y="714"/>
                    </a:lnTo>
                    <a:lnTo>
                      <a:pt x="1189" y="713"/>
                    </a:lnTo>
                    <a:lnTo>
                      <a:pt x="1191" y="711"/>
                    </a:lnTo>
                    <a:lnTo>
                      <a:pt x="1193" y="710"/>
                    </a:lnTo>
                    <a:lnTo>
                      <a:pt x="1194" y="707"/>
                    </a:lnTo>
                    <a:lnTo>
                      <a:pt x="1194" y="706"/>
                    </a:lnTo>
                    <a:lnTo>
                      <a:pt x="1194" y="705"/>
                    </a:lnTo>
                    <a:lnTo>
                      <a:pt x="1197" y="701"/>
                    </a:lnTo>
                    <a:lnTo>
                      <a:pt x="1197" y="700"/>
                    </a:lnTo>
                    <a:lnTo>
                      <a:pt x="1198" y="697"/>
                    </a:lnTo>
                    <a:lnTo>
                      <a:pt x="1199" y="696"/>
                    </a:lnTo>
                    <a:lnTo>
                      <a:pt x="1199" y="697"/>
                    </a:lnTo>
                    <a:lnTo>
                      <a:pt x="1199" y="698"/>
                    </a:lnTo>
                    <a:lnTo>
                      <a:pt x="1199" y="700"/>
                    </a:lnTo>
                    <a:lnTo>
                      <a:pt x="1198" y="701"/>
                    </a:lnTo>
                    <a:lnTo>
                      <a:pt x="1198" y="705"/>
                    </a:lnTo>
                    <a:lnTo>
                      <a:pt x="1198" y="706"/>
                    </a:lnTo>
                    <a:lnTo>
                      <a:pt x="1199" y="706"/>
                    </a:lnTo>
                    <a:lnTo>
                      <a:pt x="1199" y="707"/>
                    </a:lnTo>
                    <a:lnTo>
                      <a:pt x="1207" y="710"/>
                    </a:lnTo>
                    <a:lnTo>
                      <a:pt x="1214" y="710"/>
                    </a:lnTo>
                    <a:lnTo>
                      <a:pt x="1223" y="710"/>
                    </a:lnTo>
                    <a:lnTo>
                      <a:pt x="1231" y="707"/>
                    </a:lnTo>
                    <a:lnTo>
                      <a:pt x="1240" y="707"/>
                    </a:lnTo>
                    <a:lnTo>
                      <a:pt x="1248" y="706"/>
                    </a:lnTo>
                    <a:lnTo>
                      <a:pt x="1256" y="705"/>
                    </a:lnTo>
                    <a:lnTo>
                      <a:pt x="1265" y="702"/>
                    </a:lnTo>
                    <a:lnTo>
                      <a:pt x="1272" y="701"/>
                    </a:lnTo>
                    <a:lnTo>
                      <a:pt x="1280" y="701"/>
                    </a:lnTo>
                    <a:lnTo>
                      <a:pt x="1284" y="700"/>
                    </a:lnTo>
                    <a:lnTo>
                      <a:pt x="1288" y="698"/>
                    </a:lnTo>
                    <a:lnTo>
                      <a:pt x="1290" y="696"/>
                    </a:lnTo>
                    <a:lnTo>
                      <a:pt x="1291" y="693"/>
                    </a:lnTo>
                    <a:lnTo>
                      <a:pt x="1294" y="691"/>
                    </a:lnTo>
                    <a:lnTo>
                      <a:pt x="1295" y="687"/>
                    </a:lnTo>
                    <a:lnTo>
                      <a:pt x="1297" y="682"/>
                    </a:lnTo>
                    <a:lnTo>
                      <a:pt x="1299" y="679"/>
                    </a:lnTo>
                    <a:lnTo>
                      <a:pt x="1300" y="677"/>
                    </a:lnTo>
                    <a:lnTo>
                      <a:pt x="1303" y="674"/>
                    </a:lnTo>
                    <a:lnTo>
                      <a:pt x="1303" y="675"/>
                    </a:lnTo>
                    <a:lnTo>
                      <a:pt x="1304" y="677"/>
                    </a:lnTo>
                    <a:lnTo>
                      <a:pt x="1304" y="678"/>
                    </a:lnTo>
                    <a:lnTo>
                      <a:pt x="1306" y="680"/>
                    </a:lnTo>
                    <a:lnTo>
                      <a:pt x="1308" y="682"/>
                    </a:lnTo>
                    <a:lnTo>
                      <a:pt x="1309" y="684"/>
                    </a:lnTo>
                    <a:lnTo>
                      <a:pt x="1311" y="686"/>
                    </a:lnTo>
                    <a:lnTo>
                      <a:pt x="1312" y="687"/>
                    </a:lnTo>
                    <a:lnTo>
                      <a:pt x="1312" y="688"/>
                    </a:lnTo>
                    <a:lnTo>
                      <a:pt x="1313" y="688"/>
                    </a:lnTo>
                    <a:lnTo>
                      <a:pt x="1320" y="689"/>
                    </a:lnTo>
                    <a:lnTo>
                      <a:pt x="1329" y="691"/>
                    </a:lnTo>
                    <a:lnTo>
                      <a:pt x="1335" y="692"/>
                    </a:lnTo>
                    <a:lnTo>
                      <a:pt x="1343" y="692"/>
                    </a:lnTo>
                    <a:lnTo>
                      <a:pt x="1349" y="692"/>
                    </a:lnTo>
                    <a:lnTo>
                      <a:pt x="1358" y="691"/>
                    </a:lnTo>
                    <a:lnTo>
                      <a:pt x="1366" y="689"/>
                    </a:lnTo>
                    <a:lnTo>
                      <a:pt x="1374" y="687"/>
                    </a:lnTo>
                    <a:lnTo>
                      <a:pt x="1381" y="684"/>
                    </a:lnTo>
                    <a:lnTo>
                      <a:pt x="1390" y="679"/>
                    </a:lnTo>
                    <a:lnTo>
                      <a:pt x="1393" y="678"/>
                    </a:lnTo>
                    <a:lnTo>
                      <a:pt x="1394" y="677"/>
                    </a:lnTo>
                    <a:lnTo>
                      <a:pt x="1395" y="674"/>
                    </a:lnTo>
                    <a:lnTo>
                      <a:pt x="1399" y="673"/>
                    </a:lnTo>
                    <a:lnTo>
                      <a:pt x="1401" y="670"/>
                    </a:lnTo>
                    <a:lnTo>
                      <a:pt x="1402" y="668"/>
                    </a:lnTo>
                    <a:lnTo>
                      <a:pt x="1402" y="665"/>
                    </a:lnTo>
                    <a:lnTo>
                      <a:pt x="1403" y="661"/>
                    </a:lnTo>
                    <a:lnTo>
                      <a:pt x="1404" y="660"/>
                    </a:lnTo>
                    <a:lnTo>
                      <a:pt x="1406" y="656"/>
                    </a:lnTo>
                    <a:lnTo>
                      <a:pt x="1406" y="660"/>
                    </a:lnTo>
                    <a:lnTo>
                      <a:pt x="1406" y="660"/>
                    </a:lnTo>
                    <a:lnTo>
                      <a:pt x="1407" y="664"/>
                    </a:lnTo>
                    <a:lnTo>
                      <a:pt x="1408" y="665"/>
                    </a:lnTo>
                    <a:lnTo>
                      <a:pt x="1410" y="666"/>
                    </a:lnTo>
                    <a:lnTo>
                      <a:pt x="1411" y="668"/>
                    </a:lnTo>
                    <a:lnTo>
                      <a:pt x="1412" y="669"/>
                    </a:lnTo>
                    <a:lnTo>
                      <a:pt x="1413" y="669"/>
                    </a:lnTo>
                    <a:lnTo>
                      <a:pt x="1415" y="670"/>
                    </a:lnTo>
                    <a:lnTo>
                      <a:pt x="1416" y="670"/>
                    </a:lnTo>
                    <a:lnTo>
                      <a:pt x="1430" y="673"/>
                    </a:lnTo>
                    <a:lnTo>
                      <a:pt x="1445" y="674"/>
                    </a:lnTo>
                    <a:lnTo>
                      <a:pt x="1461" y="674"/>
                    </a:lnTo>
                    <a:lnTo>
                      <a:pt x="1478" y="673"/>
                    </a:lnTo>
                    <a:lnTo>
                      <a:pt x="1493" y="670"/>
                    </a:lnTo>
                    <a:lnTo>
                      <a:pt x="1508" y="666"/>
                    </a:lnTo>
                    <a:lnTo>
                      <a:pt x="1519" y="660"/>
                    </a:lnTo>
                    <a:lnTo>
                      <a:pt x="1525" y="653"/>
                    </a:lnTo>
                    <a:lnTo>
                      <a:pt x="1530" y="645"/>
                    </a:lnTo>
                    <a:lnTo>
                      <a:pt x="1526" y="634"/>
                    </a:lnTo>
                    <a:lnTo>
                      <a:pt x="1529" y="637"/>
                    </a:lnTo>
                    <a:lnTo>
                      <a:pt x="1530" y="641"/>
                    </a:lnTo>
                    <a:lnTo>
                      <a:pt x="1531" y="643"/>
                    </a:lnTo>
                    <a:lnTo>
                      <a:pt x="1534" y="645"/>
                    </a:lnTo>
                    <a:lnTo>
                      <a:pt x="1537" y="646"/>
                    </a:lnTo>
                    <a:lnTo>
                      <a:pt x="1539" y="647"/>
                    </a:lnTo>
                    <a:lnTo>
                      <a:pt x="1542" y="648"/>
                    </a:lnTo>
                    <a:lnTo>
                      <a:pt x="1544" y="648"/>
                    </a:lnTo>
                    <a:lnTo>
                      <a:pt x="1547" y="648"/>
                    </a:lnTo>
                    <a:lnTo>
                      <a:pt x="1549" y="648"/>
                    </a:lnTo>
                    <a:lnTo>
                      <a:pt x="1557" y="647"/>
                    </a:lnTo>
                    <a:lnTo>
                      <a:pt x="1562" y="645"/>
                    </a:lnTo>
                    <a:lnTo>
                      <a:pt x="1567" y="643"/>
                    </a:lnTo>
                    <a:lnTo>
                      <a:pt x="1575" y="641"/>
                    </a:lnTo>
                    <a:lnTo>
                      <a:pt x="1580" y="639"/>
                    </a:lnTo>
                    <a:lnTo>
                      <a:pt x="1585" y="636"/>
                    </a:lnTo>
                    <a:lnTo>
                      <a:pt x="1591" y="633"/>
                    </a:lnTo>
                    <a:lnTo>
                      <a:pt x="1596" y="632"/>
                    </a:lnTo>
                    <a:lnTo>
                      <a:pt x="1603" y="628"/>
                    </a:lnTo>
                    <a:lnTo>
                      <a:pt x="1608" y="625"/>
                    </a:lnTo>
                    <a:lnTo>
                      <a:pt x="1610" y="624"/>
                    </a:lnTo>
                    <a:lnTo>
                      <a:pt x="1611" y="624"/>
                    </a:lnTo>
                    <a:lnTo>
                      <a:pt x="1612" y="623"/>
                    </a:lnTo>
                    <a:lnTo>
                      <a:pt x="1614" y="621"/>
                    </a:lnTo>
                    <a:lnTo>
                      <a:pt x="1615" y="620"/>
                    </a:lnTo>
                    <a:lnTo>
                      <a:pt x="1615" y="619"/>
                    </a:lnTo>
                    <a:lnTo>
                      <a:pt x="1616" y="616"/>
                    </a:lnTo>
                    <a:lnTo>
                      <a:pt x="1616" y="615"/>
                    </a:lnTo>
                    <a:lnTo>
                      <a:pt x="1616" y="614"/>
                    </a:lnTo>
                    <a:lnTo>
                      <a:pt x="1617" y="616"/>
                    </a:lnTo>
                    <a:lnTo>
                      <a:pt x="1620" y="620"/>
                    </a:lnTo>
                    <a:lnTo>
                      <a:pt x="1621" y="623"/>
                    </a:lnTo>
                    <a:lnTo>
                      <a:pt x="1621" y="625"/>
                    </a:lnTo>
                    <a:lnTo>
                      <a:pt x="1623" y="628"/>
                    </a:lnTo>
                    <a:lnTo>
                      <a:pt x="1624" y="630"/>
                    </a:lnTo>
                    <a:lnTo>
                      <a:pt x="1625" y="632"/>
                    </a:lnTo>
                    <a:lnTo>
                      <a:pt x="1626" y="634"/>
                    </a:lnTo>
                    <a:lnTo>
                      <a:pt x="1629" y="636"/>
                    </a:lnTo>
                    <a:lnTo>
                      <a:pt x="1630" y="637"/>
                    </a:lnTo>
                    <a:lnTo>
                      <a:pt x="1635" y="639"/>
                    </a:lnTo>
                    <a:lnTo>
                      <a:pt x="1641" y="641"/>
                    </a:lnTo>
                    <a:lnTo>
                      <a:pt x="1646" y="642"/>
                    </a:lnTo>
                    <a:lnTo>
                      <a:pt x="1652" y="643"/>
                    </a:lnTo>
                    <a:lnTo>
                      <a:pt x="1657" y="645"/>
                    </a:lnTo>
                    <a:lnTo>
                      <a:pt x="1662" y="645"/>
                    </a:lnTo>
                    <a:lnTo>
                      <a:pt x="1669" y="645"/>
                    </a:lnTo>
                    <a:lnTo>
                      <a:pt x="1675" y="643"/>
                    </a:lnTo>
                    <a:lnTo>
                      <a:pt x="1680" y="642"/>
                    </a:lnTo>
                    <a:lnTo>
                      <a:pt x="1687" y="639"/>
                    </a:lnTo>
                    <a:lnTo>
                      <a:pt x="1688" y="637"/>
                    </a:lnTo>
                    <a:lnTo>
                      <a:pt x="1691" y="63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85" name="Freeform 417">
                <a:extLst>
                  <a:ext uri="{FF2B5EF4-FFF2-40B4-BE49-F238E27FC236}">
                    <a16:creationId xmlns:a16="http://schemas.microsoft.com/office/drawing/2014/main" id="{849D16C2-6449-CE12-E76F-3E368CDFB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" y="2651"/>
                <a:ext cx="441" cy="223"/>
              </a:xfrm>
              <a:custGeom>
                <a:avLst/>
                <a:gdLst>
                  <a:gd name="T0" fmla="*/ 431 w 1323"/>
                  <a:gd name="T1" fmla="*/ 301 h 670"/>
                  <a:gd name="T2" fmla="*/ 481 w 1323"/>
                  <a:gd name="T3" fmla="*/ 301 h 670"/>
                  <a:gd name="T4" fmla="*/ 498 w 1323"/>
                  <a:gd name="T5" fmla="*/ 290 h 670"/>
                  <a:gd name="T6" fmla="*/ 494 w 1323"/>
                  <a:gd name="T7" fmla="*/ 300 h 670"/>
                  <a:gd name="T8" fmla="*/ 525 w 1323"/>
                  <a:gd name="T9" fmla="*/ 324 h 670"/>
                  <a:gd name="T10" fmla="*/ 571 w 1323"/>
                  <a:gd name="T11" fmla="*/ 328 h 670"/>
                  <a:gd name="T12" fmla="*/ 591 w 1323"/>
                  <a:gd name="T13" fmla="*/ 311 h 670"/>
                  <a:gd name="T14" fmla="*/ 597 w 1323"/>
                  <a:gd name="T15" fmla="*/ 342 h 670"/>
                  <a:gd name="T16" fmla="*/ 668 w 1323"/>
                  <a:gd name="T17" fmla="*/ 370 h 670"/>
                  <a:gd name="T18" fmla="*/ 707 w 1323"/>
                  <a:gd name="T19" fmla="*/ 360 h 670"/>
                  <a:gd name="T20" fmla="*/ 709 w 1323"/>
                  <a:gd name="T21" fmla="*/ 355 h 670"/>
                  <a:gd name="T22" fmla="*/ 725 w 1323"/>
                  <a:gd name="T23" fmla="*/ 377 h 670"/>
                  <a:gd name="T24" fmla="*/ 779 w 1323"/>
                  <a:gd name="T25" fmla="*/ 404 h 670"/>
                  <a:gd name="T26" fmla="*/ 822 w 1323"/>
                  <a:gd name="T27" fmla="*/ 396 h 670"/>
                  <a:gd name="T28" fmla="*/ 849 w 1323"/>
                  <a:gd name="T29" fmla="*/ 410 h 670"/>
                  <a:gd name="T30" fmla="*/ 871 w 1323"/>
                  <a:gd name="T31" fmla="*/ 435 h 670"/>
                  <a:gd name="T32" fmla="*/ 879 w 1323"/>
                  <a:gd name="T33" fmla="*/ 471 h 670"/>
                  <a:gd name="T34" fmla="*/ 925 w 1323"/>
                  <a:gd name="T35" fmla="*/ 564 h 670"/>
                  <a:gd name="T36" fmla="*/ 994 w 1323"/>
                  <a:gd name="T37" fmla="*/ 625 h 670"/>
                  <a:gd name="T38" fmla="*/ 1106 w 1323"/>
                  <a:gd name="T39" fmla="*/ 660 h 670"/>
                  <a:gd name="T40" fmla="*/ 1260 w 1323"/>
                  <a:gd name="T41" fmla="*/ 654 h 670"/>
                  <a:gd name="T42" fmla="*/ 1313 w 1323"/>
                  <a:gd name="T43" fmla="*/ 607 h 670"/>
                  <a:gd name="T44" fmla="*/ 1323 w 1323"/>
                  <a:gd name="T45" fmla="*/ 546 h 670"/>
                  <a:gd name="T46" fmla="*/ 1310 w 1323"/>
                  <a:gd name="T47" fmla="*/ 552 h 670"/>
                  <a:gd name="T48" fmla="*/ 1250 w 1323"/>
                  <a:gd name="T49" fmla="*/ 575 h 670"/>
                  <a:gd name="T50" fmla="*/ 1174 w 1323"/>
                  <a:gd name="T51" fmla="*/ 586 h 670"/>
                  <a:gd name="T52" fmla="*/ 1160 w 1323"/>
                  <a:gd name="T53" fmla="*/ 584 h 670"/>
                  <a:gd name="T54" fmla="*/ 1070 w 1323"/>
                  <a:gd name="T55" fmla="*/ 575 h 670"/>
                  <a:gd name="T56" fmla="*/ 1015 w 1323"/>
                  <a:gd name="T57" fmla="*/ 544 h 670"/>
                  <a:gd name="T58" fmla="*/ 987 w 1323"/>
                  <a:gd name="T59" fmla="*/ 509 h 670"/>
                  <a:gd name="T60" fmla="*/ 1024 w 1323"/>
                  <a:gd name="T61" fmla="*/ 486 h 670"/>
                  <a:gd name="T62" fmla="*/ 1147 w 1323"/>
                  <a:gd name="T63" fmla="*/ 358 h 670"/>
                  <a:gd name="T64" fmla="*/ 1137 w 1323"/>
                  <a:gd name="T65" fmla="*/ 310 h 670"/>
                  <a:gd name="T66" fmla="*/ 1116 w 1323"/>
                  <a:gd name="T67" fmla="*/ 263 h 670"/>
                  <a:gd name="T68" fmla="*/ 1071 w 1323"/>
                  <a:gd name="T69" fmla="*/ 233 h 670"/>
                  <a:gd name="T70" fmla="*/ 1021 w 1323"/>
                  <a:gd name="T71" fmla="*/ 220 h 670"/>
                  <a:gd name="T72" fmla="*/ 1001 w 1323"/>
                  <a:gd name="T73" fmla="*/ 223 h 670"/>
                  <a:gd name="T74" fmla="*/ 997 w 1323"/>
                  <a:gd name="T75" fmla="*/ 191 h 670"/>
                  <a:gd name="T76" fmla="*/ 952 w 1323"/>
                  <a:gd name="T77" fmla="*/ 156 h 670"/>
                  <a:gd name="T78" fmla="*/ 910 w 1323"/>
                  <a:gd name="T79" fmla="*/ 161 h 670"/>
                  <a:gd name="T80" fmla="*/ 880 w 1323"/>
                  <a:gd name="T81" fmla="*/ 146 h 670"/>
                  <a:gd name="T82" fmla="*/ 822 w 1323"/>
                  <a:gd name="T83" fmla="*/ 138 h 670"/>
                  <a:gd name="T84" fmla="*/ 774 w 1323"/>
                  <a:gd name="T85" fmla="*/ 98 h 670"/>
                  <a:gd name="T86" fmla="*/ 733 w 1323"/>
                  <a:gd name="T87" fmla="*/ 92 h 670"/>
                  <a:gd name="T88" fmla="*/ 686 w 1323"/>
                  <a:gd name="T89" fmla="*/ 80 h 670"/>
                  <a:gd name="T90" fmla="*/ 615 w 1323"/>
                  <a:gd name="T91" fmla="*/ 66 h 670"/>
                  <a:gd name="T92" fmla="*/ 513 w 1323"/>
                  <a:gd name="T93" fmla="*/ 21 h 670"/>
                  <a:gd name="T94" fmla="*/ 478 w 1323"/>
                  <a:gd name="T95" fmla="*/ 15 h 670"/>
                  <a:gd name="T96" fmla="*/ 419 w 1323"/>
                  <a:gd name="T97" fmla="*/ 2 h 670"/>
                  <a:gd name="T98" fmla="*/ 373 w 1323"/>
                  <a:gd name="T99" fmla="*/ 8 h 670"/>
                  <a:gd name="T100" fmla="*/ 342 w 1323"/>
                  <a:gd name="T101" fmla="*/ 22 h 670"/>
                  <a:gd name="T102" fmla="*/ 263 w 1323"/>
                  <a:gd name="T103" fmla="*/ 31 h 670"/>
                  <a:gd name="T104" fmla="*/ 242 w 1323"/>
                  <a:gd name="T105" fmla="*/ 47 h 670"/>
                  <a:gd name="T106" fmla="*/ 235 w 1323"/>
                  <a:gd name="T107" fmla="*/ 62 h 670"/>
                  <a:gd name="T108" fmla="*/ 223 w 1323"/>
                  <a:gd name="T109" fmla="*/ 66 h 670"/>
                  <a:gd name="T110" fmla="*/ 196 w 1323"/>
                  <a:gd name="T111" fmla="*/ 48 h 670"/>
                  <a:gd name="T112" fmla="*/ 170 w 1323"/>
                  <a:gd name="T113" fmla="*/ 45 h 670"/>
                  <a:gd name="T114" fmla="*/ 151 w 1323"/>
                  <a:gd name="T115" fmla="*/ 57 h 670"/>
                  <a:gd name="T116" fmla="*/ 140 w 1323"/>
                  <a:gd name="T117" fmla="*/ 57 h 670"/>
                  <a:gd name="T118" fmla="*/ 113 w 1323"/>
                  <a:gd name="T119" fmla="*/ 47 h 670"/>
                  <a:gd name="T120" fmla="*/ 65 w 1323"/>
                  <a:gd name="T121" fmla="*/ 58 h 670"/>
                  <a:gd name="T122" fmla="*/ 40 w 1323"/>
                  <a:gd name="T123" fmla="*/ 121 h 670"/>
                  <a:gd name="T124" fmla="*/ 33 w 1323"/>
                  <a:gd name="T125" fmla="*/ 94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23" h="670">
                    <a:moveTo>
                      <a:pt x="414" y="299"/>
                    </a:moveTo>
                    <a:lnTo>
                      <a:pt x="416" y="297"/>
                    </a:lnTo>
                    <a:lnTo>
                      <a:pt x="417" y="297"/>
                    </a:lnTo>
                    <a:lnTo>
                      <a:pt x="417" y="295"/>
                    </a:lnTo>
                    <a:lnTo>
                      <a:pt x="418" y="295"/>
                    </a:lnTo>
                    <a:lnTo>
                      <a:pt x="419" y="295"/>
                    </a:lnTo>
                    <a:lnTo>
                      <a:pt x="425" y="299"/>
                    </a:lnTo>
                    <a:lnTo>
                      <a:pt x="431" y="301"/>
                    </a:lnTo>
                    <a:lnTo>
                      <a:pt x="436" y="302"/>
                    </a:lnTo>
                    <a:lnTo>
                      <a:pt x="443" y="304"/>
                    </a:lnTo>
                    <a:lnTo>
                      <a:pt x="450" y="304"/>
                    </a:lnTo>
                    <a:lnTo>
                      <a:pt x="457" y="304"/>
                    </a:lnTo>
                    <a:lnTo>
                      <a:pt x="463" y="304"/>
                    </a:lnTo>
                    <a:lnTo>
                      <a:pt x="471" y="302"/>
                    </a:lnTo>
                    <a:lnTo>
                      <a:pt x="476" y="302"/>
                    </a:lnTo>
                    <a:lnTo>
                      <a:pt x="481" y="301"/>
                    </a:lnTo>
                    <a:lnTo>
                      <a:pt x="484" y="301"/>
                    </a:lnTo>
                    <a:lnTo>
                      <a:pt x="486" y="300"/>
                    </a:lnTo>
                    <a:lnTo>
                      <a:pt x="487" y="299"/>
                    </a:lnTo>
                    <a:lnTo>
                      <a:pt x="490" y="297"/>
                    </a:lnTo>
                    <a:lnTo>
                      <a:pt x="493" y="295"/>
                    </a:lnTo>
                    <a:lnTo>
                      <a:pt x="495" y="293"/>
                    </a:lnTo>
                    <a:lnTo>
                      <a:pt x="496" y="292"/>
                    </a:lnTo>
                    <a:lnTo>
                      <a:pt x="498" y="290"/>
                    </a:lnTo>
                    <a:lnTo>
                      <a:pt x="499" y="287"/>
                    </a:lnTo>
                    <a:lnTo>
                      <a:pt x="500" y="284"/>
                    </a:lnTo>
                    <a:lnTo>
                      <a:pt x="500" y="287"/>
                    </a:lnTo>
                    <a:lnTo>
                      <a:pt x="499" y="290"/>
                    </a:lnTo>
                    <a:lnTo>
                      <a:pt x="498" y="292"/>
                    </a:lnTo>
                    <a:lnTo>
                      <a:pt x="496" y="293"/>
                    </a:lnTo>
                    <a:lnTo>
                      <a:pt x="495" y="297"/>
                    </a:lnTo>
                    <a:lnTo>
                      <a:pt x="494" y="300"/>
                    </a:lnTo>
                    <a:lnTo>
                      <a:pt x="494" y="301"/>
                    </a:lnTo>
                    <a:lnTo>
                      <a:pt x="494" y="302"/>
                    </a:lnTo>
                    <a:lnTo>
                      <a:pt x="494" y="305"/>
                    </a:lnTo>
                    <a:lnTo>
                      <a:pt x="499" y="310"/>
                    </a:lnTo>
                    <a:lnTo>
                      <a:pt x="504" y="314"/>
                    </a:lnTo>
                    <a:lnTo>
                      <a:pt x="512" y="318"/>
                    </a:lnTo>
                    <a:lnTo>
                      <a:pt x="518" y="322"/>
                    </a:lnTo>
                    <a:lnTo>
                      <a:pt x="525" y="324"/>
                    </a:lnTo>
                    <a:lnTo>
                      <a:pt x="532" y="325"/>
                    </a:lnTo>
                    <a:lnTo>
                      <a:pt x="539" y="328"/>
                    </a:lnTo>
                    <a:lnTo>
                      <a:pt x="545" y="329"/>
                    </a:lnTo>
                    <a:lnTo>
                      <a:pt x="552" y="329"/>
                    </a:lnTo>
                    <a:lnTo>
                      <a:pt x="561" y="331"/>
                    </a:lnTo>
                    <a:lnTo>
                      <a:pt x="564" y="329"/>
                    </a:lnTo>
                    <a:lnTo>
                      <a:pt x="567" y="329"/>
                    </a:lnTo>
                    <a:lnTo>
                      <a:pt x="571" y="328"/>
                    </a:lnTo>
                    <a:lnTo>
                      <a:pt x="573" y="325"/>
                    </a:lnTo>
                    <a:lnTo>
                      <a:pt x="577" y="323"/>
                    </a:lnTo>
                    <a:lnTo>
                      <a:pt x="580" y="320"/>
                    </a:lnTo>
                    <a:lnTo>
                      <a:pt x="584" y="318"/>
                    </a:lnTo>
                    <a:lnTo>
                      <a:pt x="586" y="314"/>
                    </a:lnTo>
                    <a:lnTo>
                      <a:pt x="589" y="310"/>
                    </a:lnTo>
                    <a:lnTo>
                      <a:pt x="591" y="308"/>
                    </a:lnTo>
                    <a:lnTo>
                      <a:pt x="591" y="311"/>
                    </a:lnTo>
                    <a:lnTo>
                      <a:pt x="591" y="316"/>
                    </a:lnTo>
                    <a:lnTo>
                      <a:pt x="591" y="320"/>
                    </a:lnTo>
                    <a:lnTo>
                      <a:pt x="591" y="324"/>
                    </a:lnTo>
                    <a:lnTo>
                      <a:pt x="591" y="328"/>
                    </a:lnTo>
                    <a:lnTo>
                      <a:pt x="593" y="331"/>
                    </a:lnTo>
                    <a:lnTo>
                      <a:pt x="593" y="334"/>
                    </a:lnTo>
                    <a:lnTo>
                      <a:pt x="594" y="338"/>
                    </a:lnTo>
                    <a:lnTo>
                      <a:pt x="597" y="342"/>
                    </a:lnTo>
                    <a:lnTo>
                      <a:pt x="599" y="343"/>
                    </a:lnTo>
                    <a:lnTo>
                      <a:pt x="609" y="349"/>
                    </a:lnTo>
                    <a:lnTo>
                      <a:pt x="617" y="354"/>
                    </a:lnTo>
                    <a:lnTo>
                      <a:pt x="626" y="359"/>
                    </a:lnTo>
                    <a:lnTo>
                      <a:pt x="638" y="364"/>
                    </a:lnTo>
                    <a:lnTo>
                      <a:pt x="648" y="367"/>
                    </a:lnTo>
                    <a:lnTo>
                      <a:pt x="657" y="369"/>
                    </a:lnTo>
                    <a:lnTo>
                      <a:pt x="668" y="370"/>
                    </a:lnTo>
                    <a:lnTo>
                      <a:pt x="679" y="370"/>
                    </a:lnTo>
                    <a:lnTo>
                      <a:pt x="688" y="370"/>
                    </a:lnTo>
                    <a:lnTo>
                      <a:pt x="699" y="369"/>
                    </a:lnTo>
                    <a:lnTo>
                      <a:pt x="702" y="368"/>
                    </a:lnTo>
                    <a:lnTo>
                      <a:pt x="703" y="367"/>
                    </a:lnTo>
                    <a:lnTo>
                      <a:pt x="704" y="365"/>
                    </a:lnTo>
                    <a:lnTo>
                      <a:pt x="706" y="364"/>
                    </a:lnTo>
                    <a:lnTo>
                      <a:pt x="707" y="360"/>
                    </a:lnTo>
                    <a:lnTo>
                      <a:pt x="707" y="358"/>
                    </a:lnTo>
                    <a:lnTo>
                      <a:pt x="708" y="356"/>
                    </a:lnTo>
                    <a:lnTo>
                      <a:pt x="709" y="354"/>
                    </a:lnTo>
                    <a:lnTo>
                      <a:pt x="709" y="351"/>
                    </a:lnTo>
                    <a:lnTo>
                      <a:pt x="711" y="350"/>
                    </a:lnTo>
                    <a:lnTo>
                      <a:pt x="709" y="351"/>
                    </a:lnTo>
                    <a:lnTo>
                      <a:pt x="709" y="352"/>
                    </a:lnTo>
                    <a:lnTo>
                      <a:pt x="709" y="355"/>
                    </a:lnTo>
                    <a:lnTo>
                      <a:pt x="709" y="358"/>
                    </a:lnTo>
                    <a:lnTo>
                      <a:pt x="709" y="359"/>
                    </a:lnTo>
                    <a:lnTo>
                      <a:pt x="711" y="363"/>
                    </a:lnTo>
                    <a:lnTo>
                      <a:pt x="711" y="364"/>
                    </a:lnTo>
                    <a:lnTo>
                      <a:pt x="713" y="365"/>
                    </a:lnTo>
                    <a:lnTo>
                      <a:pt x="715" y="367"/>
                    </a:lnTo>
                    <a:lnTo>
                      <a:pt x="715" y="368"/>
                    </a:lnTo>
                    <a:lnTo>
                      <a:pt x="725" y="377"/>
                    </a:lnTo>
                    <a:lnTo>
                      <a:pt x="729" y="385"/>
                    </a:lnTo>
                    <a:lnTo>
                      <a:pt x="734" y="391"/>
                    </a:lnTo>
                    <a:lnTo>
                      <a:pt x="742" y="396"/>
                    </a:lnTo>
                    <a:lnTo>
                      <a:pt x="747" y="400"/>
                    </a:lnTo>
                    <a:lnTo>
                      <a:pt x="753" y="403"/>
                    </a:lnTo>
                    <a:lnTo>
                      <a:pt x="761" y="404"/>
                    </a:lnTo>
                    <a:lnTo>
                      <a:pt x="770" y="404"/>
                    </a:lnTo>
                    <a:lnTo>
                      <a:pt x="779" y="404"/>
                    </a:lnTo>
                    <a:lnTo>
                      <a:pt x="790" y="403"/>
                    </a:lnTo>
                    <a:lnTo>
                      <a:pt x="802" y="401"/>
                    </a:lnTo>
                    <a:lnTo>
                      <a:pt x="807" y="400"/>
                    </a:lnTo>
                    <a:lnTo>
                      <a:pt x="811" y="399"/>
                    </a:lnTo>
                    <a:lnTo>
                      <a:pt x="813" y="399"/>
                    </a:lnTo>
                    <a:lnTo>
                      <a:pt x="817" y="397"/>
                    </a:lnTo>
                    <a:lnTo>
                      <a:pt x="820" y="396"/>
                    </a:lnTo>
                    <a:lnTo>
                      <a:pt x="822" y="396"/>
                    </a:lnTo>
                    <a:lnTo>
                      <a:pt x="825" y="395"/>
                    </a:lnTo>
                    <a:lnTo>
                      <a:pt x="828" y="395"/>
                    </a:lnTo>
                    <a:lnTo>
                      <a:pt x="833" y="396"/>
                    </a:lnTo>
                    <a:lnTo>
                      <a:pt x="837" y="397"/>
                    </a:lnTo>
                    <a:lnTo>
                      <a:pt x="840" y="400"/>
                    </a:lnTo>
                    <a:lnTo>
                      <a:pt x="843" y="403"/>
                    </a:lnTo>
                    <a:lnTo>
                      <a:pt x="846" y="405"/>
                    </a:lnTo>
                    <a:lnTo>
                      <a:pt x="849" y="410"/>
                    </a:lnTo>
                    <a:lnTo>
                      <a:pt x="852" y="415"/>
                    </a:lnTo>
                    <a:lnTo>
                      <a:pt x="855" y="419"/>
                    </a:lnTo>
                    <a:lnTo>
                      <a:pt x="857" y="422"/>
                    </a:lnTo>
                    <a:lnTo>
                      <a:pt x="861" y="424"/>
                    </a:lnTo>
                    <a:lnTo>
                      <a:pt x="866" y="428"/>
                    </a:lnTo>
                    <a:lnTo>
                      <a:pt x="871" y="428"/>
                    </a:lnTo>
                    <a:lnTo>
                      <a:pt x="870" y="430"/>
                    </a:lnTo>
                    <a:lnTo>
                      <a:pt x="871" y="435"/>
                    </a:lnTo>
                    <a:lnTo>
                      <a:pt x="871" y="439"/>
                    </a:lnTo>
                    <a:lnTo>
                      <a:pt x="872" y="444"/>
                    </a:lnTo>
                    <a:lnTo>
                      <a:pt x="872" y="450"/>
                    </a:lnTo>
                    <a:lnTo>
                      <a:pt x="875" y="457"/>
                    </a:lnTo>
                    <a:lnTo>
                      <a:pt x="876" y="462"/>
                    </a:lnTo>
                    <a:lnTo>
                      <a:pt x="878" y="466"/>
                    </a:lnTo>
                    <a:lnTo>
                      <a:pt x="878" y="469"/>
                    </a:lnTo>
                    <a:lnTo>
                      <a:pt x="879" y="471"/>
                    </a:lnTo>
                    <a:lnTo>
                      <a:pt x="884" y="487"/>
                    </a:lnTo>
                    <a:lnTo>
                      <a:pt x="889" y="503"/>
                    </a:lnTo>
                    <a:lnTo>
                      <a:pt x="896" y="514"/>
                    </a:lnTo>
                    <a:lnTo>
                      <a:pt x="899" y="527"/>
                    </a:lnTo>
                    <a:lnTo>
                      <a:pt x="905" y="536"/>
                    </a:lnTo>
                    <a:lnTo>
                      <a:pt x="910" y="546"/>
                    </a:lnTo>
                    <a:lnTo>
                      <a:pt x="916" y="555"/>
                    </a:lnTo>
                    <a:lnTo>
                      <a:pt x="925" y="564"/>
                    </a:lnTo>
                    <a:lnTo>
                      <a:pt x="933" y="575"/>
                    </a:lnTo>
                    <a:lnTo>
                      <a:pt x="944" y="584"/>
                    </a:lnTo>
                    <a:lnTo>
                      <a:pt x="952" y="593"/>
                    </a:lnTo>
                    <a:lnTo>
                      <a:pt x="961" y="599"/>
                    </a:lnTo>
                    <a:lnTo>
                      <a:pt x="969" y="606"/>
                    </a:lnTo>
                    <a:lnTo>
                      <a:pt x="976" y="613"/>
                    </a:lnTo>
                    <a:lnTo>
                      <a:pt x="985" y="620"/>
                    </a:lnTo>
                    <a:lnTo>
                      <a:pt x="994" y="625"/>
                    </a:lnTo>
                    <a:lnTo>
                      <a:pt x="1003" y="630"/>
                    </a:lnTo>
                    <a:lnTo>
                      <a:pt x="1015" y="636"/>
                    </a:lnTo>
                    <a:lnTo>
                      <a:pt x="1024" y="639"/>
                    </a:lnTo>
                    <a:lnTo>
                      <a:pt x="1035" y="642"/>
                    </a:lnTo>
                    <a:lnTo>
                      <a:pt x="1052" y="645"/>
                    </a:lnTo>
                    <a:lnTo>
                      <a:pt x="1070" y="649"/>
                    </a:lnTo>
                    <a:lnTo>
                      <a:pt x="1088" y="656"/>
                    </a:lnTo>
                    <a:lnTo>
                      <a:pt x="1106" y="660"/>
                    </a:lnTo>
                    <a:lnTo>
                      <a:pt x="1124" y="663"/>
                    </a:lnTo>
                    <a:lnTo>
                      <a:pt x="1142" y="667"/>
                    </a:lnTo>
                    <a:lnTo>
                      <a:pt x="1160" y="669"/>
                    </a:lnTo>
                    <a:lnTo>
                      <a:pt x="1178" y="670"/>
                    </a:lnTo>
                    <a:lnTo>
                      <a:pt x="1197" y="669"/>
                    </a:lnTo>
                    <a:lnTo>
                      <a:pt x="1216" y="665"/>
                    </a:lnTo>
                    <a:lnTo>
                      <a:pt x="1242" y="658"/>
                    </a:lnTo>
                    <a:lnTo>
                      <a:pt x="1260" y="654"/>
                    </a:lnTo>
                    <a:lnTo>
                      <a:pt x="1269" y="652"/>
                    </a:lnTo>
                    <a:lnTo>
                      <a:pt x="1272" y="651"/>
                    </a:lnTo>
                    <a:lnTo>
                      <a:pt x="1273" y="649"/>
                    </a:lnTo>
                    <a:lnTo>
                      <a:pt x="1273" y="648"/>
                    </a:lnTo>
                    <a:lnTo>
                      <a:pt x="1274" y="644"/>
                    </a:lnTo>
                    <a:lnTo>
                      <a:pt x="1281" y="638"/>
                    </a:lnTo>
                    <a:lnTo>
                      <a:pt x="1292" y="625"/>
                    </a:lnTo>
                    <a:lnTo>
                      <a:pt x="1313" y="607"/>
                    </a:lnTo>
                    <a:lnTo>
                      <a:pt x="1323" y="566"/>
                    </a:lnTo>
                    <a:lnTo>
                      <a:pt x="1320" y="566"/>
                    </a:lnTo>
                    <a:lnTo>
                      <a:pt x="1320" y="564"/>
                    </a:lnTo>
                    <a:lnTo>
                      <a:pt x="1320" y="561"/>
                    </a:lnTo>
                    <a:lnTo>
                      <a:pt x="1320" y="558"/>
                    </a:lnTo>
                    <a:lnTo>
                      <a:pt x="1323" y="554"/>
                    </a:lnTo>
                    <a:lnTo>
                      <a:pt x="1323" y="550"/>
                    </a:lnTo>
                    <a:lnTo>
                      <a:pt x="1323" y="546"/>
                    </a:lnTo>
                    <a:lnTo>
                      <a:pt x="1323" y="544"/>
                    </a:lnTo>
                    <a:lnTo>
                      <a:pt x="1323" y="541"/>
                    </a:lnTo>
                    <a:lnTo>
                      <a:pt x="1320" y="544"/>
                    </a:lnTo>
                    <a:lnTo>
                      <a:pt x="1315" y="549"/>
                    </a:lnTo>
                    <a:lnTo>
                      <a:pt x="1311" y="553"/>
                    </a:lnTo>
                    <a:lnTo>
                      <a:pt x="1310" y="554"/>
                    </a:lnTo>
                    <a:lnTo>
                      <a:pt x="1310" y="553"/>
                    </a:lnTo>
                    <a:lnTo>
                      <a:pt x="1310" y="552"/>
                    </a:lnTo>
                    <a:lnTo>
                      <a:pt x="1309" y="550"/>
                    </a:lnTo>
                    <a:lnTo>
                      <a:pt x="1308" y="550"/>
                    </a:lnTo>
                    <a:lnTo>
                      <a:pt x="1302" y="553"/>
                    </a:lnTo>
                    <a:lnTo>
                      <a:pt x="1295" y="557"/>
                    </a:lnTo>
                    <a:lnTo>
                      <a:pt x="1284" y="563"/>
                    </a:lnTo>
                    <a:lnTo>
                      <a:pt x="1273" y="568"/>
                    </a:lnTo>
                    <a:lnTo>
                      <a:pt x="1263" y="572"/>
                    </a:lnTo>
                    <a:lnTo>
                      <a:pt x="1250" y="575"/>
                    </a:lnTo>
                    <a:lnTo>
                      <a:pt x="1238" y="577"/>
                    </a:lnTo>
                    <a:lnTo>
                      <a:pt x="1225" y="580"/>
                    </a:lnTo>
                    <a:lnTo>
                      <a:pt x="1214" y="581"/>
                    </a:lnTo>
                    <a:lnTo>
                      <a:pt x="1201" y="584"/>
                    </a:lnTo>
                    <a:lnTo>
                      <a:pt x="1189" y="585"/>
                    </a:lnTo>
                    <a:lnTo>
                      <a:pt x="1177" y="589"/>
                    </a:lnTo>
                    <a:lnTo>
                      <a:pt x="1175" y="589"/>
                    </a:lnTo>
                    <a:lnTo>
                      <a:pt x="1174" y="586"/>
                    </a:lnTo>
                    <a:lnTo>
                      <a:pt x="1173" y="586"/>
                    </a:lnTo>
                    <a:lnTo>
                      <a:pt x="1170" y="586"/>
                    </a:lnTo>
                    <a:lnTo>
                      <a:pt x="1169" y="585"/>
                    </a:lnTo>
                    <a:lnTo>
                      <a:pt x="1168" y="585"/>
                    </a:lnTo>
                    <a:lnTo>
                      <a:pt x="1166" y="585"/>
                    </a:lnTo>
                    <a:lnTo>
                      <a:pt x="1164" y="584"/>
                    </a:lnTo>
                    <a:lnTo>
                      <a:pt x="1161" y="584"/>
                    </a:lnTo>
                    <a:lnTo>
                      <a:pt x="1160" y="584"/>
                    </a:lnTo>
                    <a:lnTo>
                      <a:pt x="1150" y="586"/>
                    </a:lnTo>
                    <a:lnTo>
                      <a:pt x="1137" y="586"/>
                    </a:lnTo>
                    <a:lnTo>
                      <a:pt x="1127" y="586"/>
                    </a:lnTo>
                    <a:lnTo>
                      <a:pt x="1115" y="585"/>
                    </a:lnTo>
                    <a:lnTo>
                      <a:pt x="1103" y="584"/>
                    </a:lnTo>
                    <a:lnTo>
                      <a:pt x="1092" y="581"/>
                    </a:lnTo>
                    <a:lnTo>
                      <a:pt x="1082" y="577"/>
                    </a:lnTo>
                    <a:lnTo>
                      <a:pt x="1070" y="575"/>
                    </a:lnTo>
                    <a:lnTo>
                      <a:pt x="1060" y="571"/>
                    </a:lnTo>
                    <a:lnTo>
                      <a:pt x="1048" y="567"/>
                    </a:lnTo>
                    <a:lnTo>
                      <a:pt x="1043" y="564"/>
                    </a:lnTo>
                    <a:lnTo>
                      <a:pt x="1037" y="559"/>
                    </a:lnTo>
                    <a:lnTo>
                      <a:pt x="1032" y="557"/>
                    </a:lnTo>
                    <a:lnTo>
                      <a:pt x="1025" y="553"/>
                    </a:lnTo>
                    <a:lnTo>
                      <a:pt x="1020" y="548"/>
                    </a:lnTo>
                    <a:lnTo>
                      <a:pt x="1015" y="544"/>
                    </a:lnTo>
                    <a:lnTo>
                      <a:pt x="1009" y="537"/>
                    </a:lnTo>
                    <a:lnTo>
                      <a:pt x="1006" y="534"/>
                    </a:lnTo>
                    <a:lnTo>
                      <a:pt x="1000" y="528"/>
                    </a:lnTo>
                    <a:lnTo>
                      <a:pt x="994" y="523"/>
                    </a:lnTo>
                    <a:lnTo>
                      <a:pt x="992" y="521"/>
                    </a:lnTo>
                    <a:lnTo>
                      <a:pt x="989" y="518"/>
                    </a:lnTo>
                    <a:lnTo>
                      <a:pt x="988" y="513"/>
                    </a:lnTo>
                    <a:lnTo>
                      <a:pt x="987" y="509"/>
                    </a:lnTo>
                    <a:lnTo>
                      <a:pt x="985" y="505"/>
                    </a:lnTo>
                    <a:lnTo>
                      <a:pt x="983" y="502"/>
                    </a:lnTo>
                    <a:lnTo>
                      <a:pt x="980" y="498"/>
                    </a:lnTo>
                    <a:lnTo>
                      <a:pt x="979" y="493"/>
                    </a:lnTo>
                    <a:lnTo>
                      <a:pt x="978" y="489"/>
                    </a:lnTo>
                    <a:lnTo>
                      <a:pt x="976" y="485"/>
                    </a:lnTo>
                    <a:lnTo>
                      <a:pt x="1000" y="487"/>
                    </a:lnTo>
                    <a:lnTo>
                      <a:pt x="1024" y="486"/>
                    </a:lnTo>
                    <a:lnTo>
                      <a:pt x="1047" y="481"/>
                    </a:lnTo>
                    <a:lnTo>
                      <a:pt x="1069" y="471"/>
                    </a:lnTo>
                    <a:lnTo>
                      <a:pt x="1088" y="459"/>
                    </a:lnTo>
                    <a:lnTo>
                      <a:pt x="1106" y="442"/>
                    </a:lnTo>
                    <a:lnTo>
                      <a:pt x="1121" y="424"/>
                    </a:lnTo>
                    <a:lnTo>
                      <a:pt x="1133" y="404"/>
                    </a:lnTo>
                    <a:lnTo>
                      <a:pt x="1142" y="382"/>
                    </a:lnTo>
                    <a:lnTo>
                      <a:pt x="1147" y="358"/>
                    </a:lnTo>
                    <a:lnTo>
                      <a:pt x="1147" y="352"/>
                    </a:lnTo>
                    <a:lnTo>
                      <a:pt x="1147" y="346"/>
                    </a:lnTo>
                    <a:lnTo>
                      <a:pt x="1145" y="340"/>
                    </a:lnTo>
                    <a:lnTo>
                      <a:pt x="1145" y="333"/>
                    </a:lnTo>
                    <a:lnTo>
                      <a:pt x="1143" y="328"/>
                    </a:lnTo>
                    <a:lnTo>
                      <a:pt x="1142" y="323"/>
                    </a:lnTo>
                    <a:lnTo>
                      <a:pt x="1139" y="316"/>
                    </a:lnTo>
                    <a:lnTo>
                      <a:pt x="1137" y="310"/>
                    </a:lnTo>
                    <a:lnTo>
                      <a:pt x="1136" y="305"/>
                    </a:lnTo>
                    <a:lnTo>
                      <a:pt x="1133" y="300"/>
                    </a:lnTo>
                    <a:lnTo>
                      <a:pt x="1130" y="293"/>
                    </a:lnTo>
                    <a:lnTo>
                      <a:pt x="1129" y="287"/>
                    </a:lnTo>
                    <a:lnTo>
                      <a:pt x="1127" y="281"/>
                    </a:lnTo>
                    <a:lnTo>
                      <a:pt x="1124" y="275"/>
                    </a:lnTo>
                    <a:lnTo>
                      <a:pt x="1121" y="269"/>
                    </a:lnTo>
                    <a:lnTo>
                      <a:pt x="1116" y="263"/>
                    </a:lnTo>
                    <a:lnTo>
                      <a:pt x="1114" y="259"/>
                    </a:lnTo>
                    <a:lnTo>
                      <a:pt x="1110" y="254"/>
                    </a:lnTo>
                    <a:lnTo>
                      <a:pt x="1105" y="248"/>
                    </a:lnTo>
                    <a:lnTo>
                      <a:pt x="1101" y="246"/>
                    </a:lnTo>
                    <a:lnTo>
                      <a:pt x="1093" y="241"/>
                    </a:lnTo>
                    <a:lnTo>
                      <a:pt x="1087" y="238"/>
                    </a:lnTo>
                    <a:lnTo>
                      <a:pt x="1079" y="236"/>
                    </a:lnTo>
                    <a:lnTo>
                      <a:pt x="1071" y="233"/>
                    </a:lnTo>
                    <a:lnTo>
                      <a:pt x="1064" y="232"/>
                    </a:lnTo>
                    <a:lnTo>
                      <a:pt x="1057" y="229"/>
                    </a:lnTo>
                    <a:lnTo>
                      <a:pt x="1048" y="228"/>
                    </a:lnTo>
                    <a:lnTo>
                      <a:pt x="1041" y="227"/>
                    </a:lnTo>
                    <a:lnTo>
                      <a:pt x="1034" y="223"/>
                    </a:lnTo>
                    <a:lnTo>
                      <a:pt x="1025" y="221"/>
                    </a:lnTo>
                    <a:lnTo>
                      <a:pt x="1024" y="220"/>
                    </a:lnTo>
                    <a:lnTo>
                      <a:pt x="1021" y="220"/>
                    </a:lnTo>
                    <a:lnTo>
                      <a:pt x="1019" y="220"/>
                    </a:lnTo>
                    <a:lnTo>
                      <a:pt x="1017" y="220"/>
                    </a:lnTo>
                    <a:lnTo>
                      <a:pt x="1015" y="221"/>
                    </a:lnTo>
                    <a:lnTo>
                      <a:pt x="1012" y="221"/>
                    </a:lnTo>
                    <a:lnTo>
                      <a:pt x="1009" y="221"/>
                    </a:lnTo>
                    <a:lnTo>
                      <a:pt x="1007" y="221"/>
                    </a:lnTo>
                    <a:lnTo>
                      <a:pt x="1003" y="223"/>
                    </a:lnTo>
                    <a:lnTo>
                      <a:pt x="1001" y="223"/>
                    </a:lnTo>
                    <a:lnTo>
                      <a:pt x="1001" y="219"/>
                    </a:lnTo>
                    <a:lnTo>
                      <a:pt x="1002" y="215"/>
                    </a:lnTo>
                    <a:lnTo>
                      <a:pt x="1002" y="210"/>
                    </a:lnTo>
                    <a:lnTo>
                      <a:pt x="1002" y="206"/>
                    </a:lnTo>
                    <a:lnTo>
                      <a:pt x="1001" y="202"/>
                    </a:lnTo>
                    <a:lnTo>
                      <a:pt x="1001" y="197"/>
                    </a:lnTo>
                    <a:lnTo>
                      <a:pt x="1000" y="194"/>
                    </a:lnTo>
                    <a:lnTo>
                      <a:pt x="997" y="191"/>
                    </a:lnTo>
                    <a:lnTo>
                      <a:pt x="996" y="187"/>
                    </a:lnTo>
                    <a:lnTo>
                      <a:pt x="993" y="184"/>
                    </a:lnTo>
                    <a:lnTo>
                      <a:pt x="988" y="178"/>
                    </a:lnTo>
                    <a:lnTo>
                      <a:pt x="980" y="173"/>
                    </a:lnTo>
                    <a:lnTo>
                      <a:pt x="974" y="167"/>
                    </a:lnTo>
                    <a:lnTo>
                      <a:pt x="967" y="164"/>
                    </a:lnTo>
                    <a:lnTo>
                      <a:pt x="958" y="158"/>
                    </a:lnTo>
                    <a:lnTo>
                      <a:pt x="952" y="156"/>
                    </a:lnTo>
                    <a:lnTo>
                      <a:pt x="944" y="156"/>
                    </a:lnTo>
                    <a:lnTo>
                      <a:pt x="935" y="156"/>
                    </a:lnTo>
                    <a:lnTo>
                      <a:pt x="928" y="156"/>
                    </a:lnTo>
                    <a:lnTo>
                      <a:pt x="920" y="158"/>
                    </a:lnTo>
                    <a:lnTo>
                      <a:pt x="916" y="158"/>
                    </a:lnTo>
                    <a:lnTo>
                      <a:pt x="915" y="161"/>
                    </a:lnTo>
                    <a:lnTo>
                      <a:pt x="912" y="161"/>
                    </a:lnTo>
                    <a:lnTo>
                      <a:pt x="910" y="161"/>
                    </a:lnTo>
                    <a:lnTo>
                      <a:pt x="907" y="161"/>
                    </a:lnTo>
                    <a:lnTo>
                      <a:pt x="905" y="158"/>
                    </a:lnTo>
                    <a:lnTo>
                      <a:pt x="902" y="158"/>
                    </a:lnTo>
                    <a:lnTo>
                      <a:pt x="901" y="157"/>
                    </a:lnTo>
                    <a:lnTo>
                      <a:pt x="898" y="156"/>
                    </a:lnTo>
                    <a:lnTo>
                      <a:pt x="897" y="156"/>
                    </a:lnTo>
                    <a:lnTo>
                      <a:pt x="888" y="151"/>
                    </a:lnTo>
                    <a:lnTo>
                      <a:pt x="880" y="146"/>
                    </a:lnTo>
                    <a:lnTo>
                      <a:pt x="872" y="142"/>
                    </a:lnTo>
                    <a:lnTo>
                      <a:pt x="867" y="138"/>
                    </a:lnTo>
                    <a:lnTo>
                      <a:pt x="861" y="135"/>
                    </a:lnTo>
                    <a:lnTo>
                      <a:pt x="855" y="133"/>
                    </a:lnTo>
                    <a:lnTo>
                      <a:pt x="847" y="131"/>
                    </a:lnTo>
                    <a:lnTo>
                      <a:pt x="839" y="131"/>
                    </a:lnTo>
                    <a:lnTo>
                      <a:pt x="831" y="135"/>
                    </a:lnTo>
                    <a:lnTo>
                      <a:pt x="822" y="138"/>
                    </a:lnTo>
                    <a:lnTo>
                      <a:pt x="816" y="130"/>
                    </a:lnTo>
                    <a:lnTo>
                      <a:pt x="812" y="125"/>
                    </a:lnTo>
                    <a:lnTo>
                      <a:pt x="807" y="119"/>
                    </a:lnTo>
                    <a:lnTo>
                      <a:pt x="799" y="115"/>
                    </a:lnTo>
                    <a:lnTo>
                      <a:pt x="794" y="110"/>
                    </a:lnTo>
                    <a:lnTo>
                      <a:pt x="788" y="105"/>
                    </a:lnTo>
                    <a:lnTo>
                      <a:pt x="780" y="102"/>
                    </a:lnTo>
                    <a:lnTo>
                      <a:pt x="774" y="98"/>
                    </a:lnTo>
                    <a:lnTo>
                      <a:pt x="767" y="96"/>
                    </a:lnTo>
                    <a:lnTo>
                      <a:pt x="761" y="93"/>
                    </a:lnTo>
                    <a:lnTo>
                      <a:pt x="753" y="92"/>
                    </a:lnTo>
                    <a:lnTo>
                      <a:pt x="749" y="90"/>
                    </a:lnTo>
                    <a:lnTo>
                      <a:pt x="745" y="90"/>
                    </a:lnTo>
                    <a:lnTo>
                      <a:pt x="742" y="90"/>
                    </a:lnTo>
                    <a:lnTo>
                      <a:pt x="736" y="92"/>
                    </a:lnTo>
                    <a:lnTo>
                      <a:pt x="733" y="92"/>
                    </a:lnTo>
                    <a:lnTo>
                      <a:pt x="729" y="93"/>
                    </a:lnTo>
                    <a:lnTo>
                      <a:pt x="726" y="93"/>
                    </a:lnTo>
                    <a:lnTo>
                      <a:pt x="722" y="94"/>
                    </a:lnTo>
                    <a:lnTo>
                      <a:pt x="720" y="94"/>
                    </a:lnTo>
                    <a:lnTo>
                      <a:pt x="716" y="94"/>
                    </a:lnTo>
                    <a:lnTo>
                      <a:pt x="707" y="92"/>
                    </a:lnTo>
                    <a:lnTo>
                      <a:pt x="698" y="87"/>
                    </a:lnTo>
                    <a:lnTo>
                      <a:pt x="686" y="80"/>
                    </a:lnTo>
                    <a:lnTo>
                      <a:pt x="677" y="75"/>
                    </a:lnTo>
                    <a:lnTo>
                      <a:pt x="666" y="67"/>
                    </a:lnTo>
                    <a:lnTo>
                      <a:pt x="656" y="65"/>
                    </a:lnTo>
                    <a:lnTo>
                      <a:pt x="645" y="61"/>
                    </a:lnTo>
                    <a:lnTo>
                      <a:pt x="636" y="61"/>
                    </a:lnTo>
                    <a:lnTo>
                      <a:pt x="626" y="65"/>
                    </a:lnTo>
                    <a:lnTo>
                      <a:pt x="617" y="74"/>
                    </a:lnTo>
                    <a:lnTo>
                      <a:pt x="615" y="66"/>
                    </a:lnTo>
                    <a:lnTo>
                      <a:pt x="609" y="58"/>
                    </a:lnTo>
                    <a:lnTo>
                      <a:pt x="600" y="51"/>
                    </a:lnTo>
                    <a:lnTo>
                      <a:pt x="591" y="44"/>
                    </a:lnTo>
                    <a:lnTo>
                      <a:pt x="579" y="35"/>
                    </a:lnTo>
                    <a:lnTo>
                      <a:pt x="564" y="30"/>
                    </a:lnTo>
                    <a:lnTo>
                      <a:pt x="549" y="25"/>
                    </a:lnTo>
                    <a:lnTo>
                      <a:pt x="532" y="22"/>
                    </a:lnTo>
                    <a:lnTo>
                      <a:pt x="513" y="21"/>
                    </a:lnTo>
                    <a:lnTo>
                      <a:pt x="494" y="25"/>
                    </a:lnTo>
                    <a:lnTo>
                      <a:pt x="493" y="25"/>
                    </a:lnTo>
                    <a:lnTo>
                      <a:pt x="490" y="25"/>
                    </a:lnTo>
                    <a:lnTo>
                      <a:pt x="487" y="22"/>
                    </a:lnTo>
                    <a:lnTo>
                      <a:pt x="485" y="20"/>
                    </a:lnTo>
                    <a:lnTo>
                      <a:pt x="482" y="18"/>
                    </a:lnTo>
                    <a:lnTo>
                      <a:pt x="481" y="16"/>
                    </a:lnTo>
                    <a:lnTo>
                      <a:pt x="478" y="15"/>
                    </a:lnTo>
                    <a:lnTo>
                      <a:pt x="476" y="13"/>
                    </a:lnTo>
                    <a:lnTo>
                      <a:pt x="475" y="12"/>
                    </a:lnTo>
                    <a:lnTo>
                      <a:pt x="473" y="11"/>
                    </a:lnTo>
                    <a:lnTo>
                      <a:pt x="461" y="9"/>
                    </a:lnTo>
                    <a:lnTo>
                      <a:pt x="450" y="7"/>
                    </a:lnTo>
                    <a:lnTo>
                      <a:pt x="439" y="6"/>
                    </a:lnTo>
                    <a:lnTo>
                      <a:pt x="430" y="3"/>
                    </a:lnTo>
                    <a:lnTo>
                      <a:pt x="419" y="2"/>
                    </a:lnTo>
                    <a:lnTo>
                      <a:pt x="410" y="2"/>
                    </a:lnTo>
                    <a:lnTo>
                      <a:pt x="404" y="0"/>
                    </a:lnTo>
                    <a:lnTo>
                      <a:pt x="396" y="0"/>
                    </a:lnTo>
                    <a:lnTo>
                      <a:pt x="391" y="0"/>
                    </a:lnTo>
                    <a:lnTo>
                      <a:pt x="386" y="2"/>
                    </a:lnTo>
                    <a:lnTo>
                      <a:pt x="382" y="3"/>
                    </a:lnTo>
                    <a:lnTo>
                      <a:pt x="377" y="4"/>
                    </a:lnTo>
                    <a:lnTo>
                      <a:pt x="373" y="8"/>
                    </a:lnTo>
                    <a:lnTo>
                      <a:pt x="369" y="11"/>
                    </a:lnTo>
                    <a:lnTo>
                      <a:pt x="367" y="15"/>
                    </a:lnTo>
                    <a:lnTo>
                      <a:pt x="363" y="17"/>
                    </a:lnTo>
                    <a:lnTo>
                      <a:pt x="360" y="20"/>
                    </a:lnTo>
                    <a:lnTo>
                      <a:pt x="358" y="22"/>
                    </a:lnTo>
                    <a:lnTo>
                      <a:pt x="357" y="25"/>
                    </a:lnTo>
                    <a:lnTo>
                      <a:pt x="353" y="25"/>
                    </a:lnTo>
                    <a:lnTo>
                      <a:pt x="342" y="22"/>
                    </a:lnTo>
                    <a:lnTo>
                      <a:pt x="332" y="21"/>
                    </a:lnTo>
                    <a:lnTo>
                      <a:pt x="322" y="21"/>
                    </a:lnTo>
                    <a:lnTo>
                      <a:pt x="312" y="21"/>
                    </a:lnTo>
                    <a:lnTo>
                      <a:pt x="301" y="21"/>
                    </a:lnTo>
                    <a:lnTo>
                      <a:pt x="292" y="22"/>
                    </a:lnTo>
                    <a:lnTo>
                      <a:pt x="282" y="25"/>
                    </a:lnTo>
                    <a:lnTo>
                      <a:pt x="273" y="27"/>
                    </a:lnTo>
                    <a:lnTo>
                      <a:pt x="263" y="31"/>
                    </a:lnTo>
                    <a:lnTo>
                      <a:pt x="254" y="35"/>
                    </a:lnTo>
                    <a:lnTo>
                      <a:pt x="253" y="35"/>
                    </a:lnTo>
                    <a:lnTo>
                      <a:pt x="251" y="36"/>
                    </a:lnTo>
                    <a:lnTo>
                      <a:pt x="250" y="38"/>
                    </a:lnTo>
                    <a:lnTo>
                      <a:pt x="249" y="40"/>
                    </a:lnTo>
                    <a:lnTo>
                      <a:pt x="246" y="42"/>
                    </a:lnTo>
                    <a:lnTo>
                      <a:pt x="245" y="44"/>
                    </a:lnTo>
                    <a:lnTo>
                      <a:pt x="242" y="47"/>
                    </a:lnTo>
                    <a:lnTo>
                      <a:pt x="241" y="48"/>
                    </a:lnTo>
                    <a:lnTo>
                      <a:pt x="241" y="49"/>
                    </a:lnTo>
                    <a:lnTo>
                      <a:pt x="241" y="51"/>
                    </a:lnTo>
                    <a:lnTo>
                      <a:pt x="241" y="53"/>
                    </a:lnTo>
                    <a:lnTo>
                      <a:pt x="239" y="56"/>
                    </a:lnTo>
                    <a:lnTo>
                      <a:pt x="237" y="58"/>
                    </a:lnTo>
                    <a:lnTo>
                      <a:pt x="236" y="61"/>
                    </a:lnTo>
                    <a:lnTo>
                      <a:pt x="235" y="62"/>
                    </a:lnTo>
                    <a:lnTo>
                      <a:pt x="233" y="65"/>
                    </a:lnTo>
                    <a:lnTo>
                      <a:pt x="233" y="67"/>
                    </a:lnTo>
                    <a:lnTo>
                      <a:pt x="232" y="71"/>
                    </a:lnTo>
                    <a:lnTo>
                      <a:pt x="232" y="72"/>
                    </a:lnTo>
                    <a:lnTo>
                      <a:pt x="233" y="75"/>
                    </a:lnTo>
                    <a:lnTo>
                      <a:pt x="230" y="72"/>
                    </a:lnTo>
                    <a:lnTo>
                      <a:pt x="227" y="70"/>
                    </a:lnTo>
                    <a:lnTo>
                      <a:pt x="223" y="66"/>
                    </a:lnTo>
                    <a:lnTo>
                      <a:pt x="221" y="65"/>
                    </a:lnTo>
                    <a:lnTo>
                      <a:pt x="217" y="61"/>
                    </a:lnTo>
                    <a:lnTo>
                      <a:pt x="213" y="58"/>
                    </a:lnTo>
                    <a:lnTo>
                      <a:pt x="210" y="56"/>
                    </a:lnTo>
                    <a:lnTo>
                      <a:pt x="208" y="53"/>
                    </a:lnTo>
                    <a:lnTo>
                      <a:pt x="205" y="52"/>
                    </a:lnTo>
                    <a:lnTo>
                      <a:pt x="201" y="49"/>
                    </a:lnTo>
                    <a:lnTo>
                      <a:pt x="196" y="48"/>
                    </a:lnTo>
                    <a:lnTo>
                      <a:pt x="195" y="47"/>
                    </a:lnTo>
                    <a:lnTo>
                      <a:pt x="191" y="45"/>
                    </a:lnTo>
                    <a:lnTo>
                      <a:pt x="188" y="45"/>
                    </a:lnTo>
                    <a:lnTo>
                      <a:pt x="186" y="45"/>
                    </a:lnTo>
                    <a:lnTo>
                      <a:pt x="182" y="45"/>
                    </a:lnTo>
                    <a:lnTo>
                      <a:pt x="179" y="45"/>
                    </a:lnTo>
                    <a:lnTo>
                      <a:pt x="176" y="45"/>
                    </a:lnTo>
                    <a:lnTo>
                      <a:pt x="170" y="45"/>
                    </a:lnTo>
                    <a:lnTo>
                      <a:pt x="167" y="45"/>
                    </a:lnTo>
                    <a:lnTo>
                      <a:pt x="164" y="48"/>
                    </a:lnTo>
                    <a:lnTo>
                      <a:pt x="162" y="51"/>
                    </a:lnTo>
                    <a:lnTo>
                      <a:pt x="160" y="52"/>
                    </a:lnTo>
                    <a:lnTo>
                      <a:pt x="158" y="53"/>
                    </a:lnTo>
                    <a:lnTo>
                      <a:pt x="156" y="54"/>
                    </a:lnTo>
                    <a:lnTo>
                      <a:pt x="153" y="56"/>
                    </a:lnTo>
                    <a:lnTo>
                      <a:pt x="151" y="57"/>
                    </a:lnTo>
                    <a:lnTo>
                      <a:pt x="150" y="58"/>
                    </a:lnTo>
                    <a:lnTo>
                      <a:pt x="149" y="58"/>
                    </a:lnTo>
                    <a:lnTo>
                      <a:pt x="147" y="60"/>
                    </a:lnTo>
                    <a:lnTo>
                      <a:pt x="145" y="61"/>
                    </a:lnTo>
                    <a:lnTo>
                      <a:pt x="144" y="61"/>
                    </a:lnTo>
                    <a:lnTo>
                      <a:pt x="142" y="60"/>
                    </a:lnTo>
                    <a:lnTo>
                      <a:pt x="141" y="58"/>
                    </a:lnTo>
                    <a:lnTo>
                      <a:pt x="140" y="57"/>
                    </a:lnTo>
                    <a:lnTo>
                      <a:pt x="138" y="56"/>
                    </a:lnTo>
                    <a:lnTo>
                      <a:pt x="136" y="54"/>
                    </a:lnTo>
                    <a:lnTo>
                      <a:pt x="135" y="53"/>
                    </a:lnTo>
                    <a:lnTo>
                      <a:pt x="133" y="52"/>
                    </a:lnTo>
                    <a:lnTo>
                      <a:pt x="132" y="51"/>
                    </a:lnTo>
                    <a:lnTo>
                      <a:pt x="124" y="49"/>
                    </a:lnTo>
                    <a:lnTo>
                      <a:pt x="118" y="48"/>
                    </a:lnTo>
                    <a:lnTo>
                      <a:pt x="113" y="47"/>
                    </a:lnTo>
                    <a:lnTo>
                      <a:pt x="105" y="45"/>
                    </a:lnTo>
                    <a:lnTo>
                      <a:pt x="100" y="45"/>
                    </a:lnTo>
                    <a:lnTo>
                      <a:pt x="93" y="45"/>
                    </a:lnTo>
                    <a:lnTo>
                      <a:pt x="87" y="47"/>
                    </a:lnTo>
                    <a:lnTo>
                      <a:pt x="82" y="48"/>
                    </a:lnTo>
                    <a:lnTo>
                      <a:pt x="77" y="49"/>
                    </a:lnTo>
                    <a:lnTo>
                      <a:pt x="72" y="53"/>
                    </a:lnTo>
                    <a:lnTo>
                      <a:pt x="65" y="58"/>
                    </a:lnTo>
                    <a:lnTo>
                      <a:pt x="59" y="65"/>
                    </a:lnTo>
                    <a:lnTo>
                      <a:pt x="55" y="71"/>
                    </a:lnTo>
                    <a:lnTo>
                      <a:pt x="51" y="79"/>
                    </a:lnTo>
                    <a:lnTo>
                      <a:pt x="49" y="87"/>
                    </a:lnTo>
                    <a:lnTo>
                      <a:pt x="46" y="96"/>
                    </a:lnTo>
                    <a:lnTo>
                      <a:pt x="42" y="103"/>
                    </a:lnTo>
                    <a:lnTo>
                      <a:pt x="41" y="111"/>
                    </a:lnTo>
                    <a:lnTo>
                      <a:pt x="40" y="121"/>
                    </a:lnTo>
                    <a:lnTo>
                      <a:pt x="36" y="129"/>
                    </a:lnTo>
                    <a:lnTo>
                      <a:pt x="36" y="124"/>
                    </a:lnTo>
                    <a:lnTo>
                      <a:pt x="36" y="119"/>
                    </a:lnTo>
                    <a:lnTo>
                      <a:pt x="36" y="112"/>
                    </a:lnTo>
                    <a:lnTo>
                      <a:pt x="36" y="107"/>
                    </a:lnTo>
                    <a:lnTo>
                      <a:pt x="36" y="102"/>
                    </a:lnTo>
                    <a:lnTo>
                      <a:pt x="34" y="98"/>
                    </a:lnTo>
                    <a:lnTo>
                      <a:pt x="33" y="94"/>
                    </a:lnTo>
                    <a:lnTo>
                      <a:pt x="32" y="90"/>
                    </a:lnTo>
                    <a:lnTo>
                      <a:pt x="29" y="87"/>
                    </a:lnTo>
                    <a:lnTo>
                      <a:pt x="27" y="84"/>
                    </a:lnTo>
                    <a:lnTo>
                      <a:pt x="22" y="81"/>
                    </a:lnTo>
                    <a:lnTo>
                      <a:pt x="14" y="80"/>
                    </a:lnTo>
                    <a:lnTo>
                      <a:pt x="8" y="78"/>
                    </a:lnTo>
                    <a:lnTo>
                      <a:pt x="0" y="7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86" name="Freeform 418">
                <a:extLst>
                  <a:ext uri="{FF2B5EF4-FFF2-40B4-BE49-F238E27FC236}">
                    <a16:creationId xmlns:a16="http://schemas.microsoft.com/office/drawing/2014/main" id="{3390C539-CE3A-290F-7B47-B1851FA79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" y="2606"/>
                <a:ext cx="340" cy="104"/>
              </a:xfrm>
              <a:custGeom>
                <a:avLst/>
                <a:gdLst>
                  <a:gd name="T0" fmla="*/ 990 w 1022"/>
                  <a:gd name="T1" fmla="*/ 215 h 310"/>
                  <a:gd name="T2" fmla="*/ 972 w 1022"/>
                  <a:gd name="T3" fmla="*/ 230 h 310"/>
                  <a:gd name="T4" fmla="*/ 966 w 1022"/>
                  <a:gd name="T5" fmla="*/ 254 h 310"/>
                  <a:gd name="T6" fmla="*/ 961 w 1022"/>
                  <a:gd name="T7" fmla="*/ 259 h 310"/>
                  <a:gd name="T8" fmla="*/ 922 w 1022"/>
                  <a:gd name="T9" fmla="*/ 228 h 310"/>
                  <a:gd name="T10" fmla="*/ 868 w 1022"/>
                  <a:gd name="T11" fmla="*/ 237 h 310"/>
                  <a:gd name="T12" fmla="*/ 863 w 1022"/>
                  <a:gd name="T13" fmla="*/ 249 h 310"/>
                  <a:gd name="T14" fmla="*/ 861 w 1022"/>
                  <a:gd name="T15" fmla="*/ 263 h 310"/>
                  <a:gd name="T16" fmla="*/ 841 w 1022"/>
                  <a:gd name="T17" fmla="*/ 254 h 310"/>
                  <a:gd name="T18" fmla="*/ 830 w 1022"/>
                  <a:gd name="T19" fmla="*/ 244 h 310"/>
                  <a:gd name="T20" fmla="*/ 802 w 1022"/>
                  <a:gd name="T21" fmla="*/ 240 h 310"/>
                  <a:gd name="T22" fmla="*/ 768 w 1022"/>
                  <a:gd name="T23" fmla="*/ 244 h 310"/>
                  <a:gd name="T24" fmla="*/ 749 w 1022"/>
                  <a:gd name="T25" fmla="*/ 251 h 310"/>
                  <a:gd name="T26" fmla="*/ 739 w 1022"/>
                  <a:gd name="T27" fmla="*/ 269 h 310"/>
                  <a:gd name="T28" fmla="*/ 708 w 1022"/>
                  <a:gd name="T29" fmla="*/ 269 h 310"/>
                  <a:gd name="T30" fmla="*/ 671 w 1022"/>
                  <a:gd name="T31" fmla="*/ 271 h 310"/>
                  <a:gd name="T32" fmla="*/ 641 w 1022"/>
                  <a:gd name="T33" fmla="*/ 280 h 310"/>
                  <a:gd name="T34" fmla="*/ 621 w 1022"/>
                  <a:gd name="T35" fmla="*/ 299 h 310"/>
                  <a:gd name="T36" fmla="*/ 613 w 1022"/>
                  <a:gd name="T37" fmla="*/ 295 h 310"/>
                  <a:gd name="T38" fmla="*/ 608 w 1022"/>
                  <a:gd name="T39" fmla="*/ 286 h 310"/>
                  <a:gd name="T40" fmla="*/ 582 w 1022"/>
                  <a:gd name="T41" fmla="*/ 273 h 310"/>
                  <a:gd name="T42" fmla="*/ 545 w 1022"/>
                  <a:gd name="T43" fmla="*/ 277 h 310"/>
                  <a:gd name="T44" fmla="*/ 523 w 1022"/>
                  <a:gd name="T45" fmla="*/ 287 h 310"/>
                  <a:gd name="T46" fmla="*/ 513 w 1022"/>
                  <a:gd name="T47" fmla="*/ 307 h 310"/>
                  <a:gd name="T48" fmla="*/ 510 w 1022"/>
                  <a:gd name="T49" fmla="*/ 303 h 310"/>
                  <a:gd name="T50" fmla="*/ 505 w 1022"/>
                  <a:gd name="T51" fmla="*/ 296 h 310"/>
                  <a:gd name="T52" fmla="*/ 462 w 1022"/>
                  <a:gd name="T53" fmla="*/ 278 h 310"/>
                  <a:gd name="T54" fmla="*/ 406 w 1022"/>
                  <a:gd name="T55" fmla="*/ 285 h 310"/>
                  <a:gd name="T56" fmla="*/ 387 w 1022"/>
                  <a:gd name="T57" fmla="*/ 290 h 310"/>
                  <a:gd name="T58" fmla="*/ 377 w 1022"/>
                  <a:gd name="T59" fmla="*/ 301 h 310"/>
                  <a:gd name="T60" fmla="*/ 376 w 1022"/>
                  <a:gd name="T61" fmla="*/ 295 h 310"/>
                  <a:gd name="T62" fmla="*/ 374 w 1022"/>
                  <a:gd name="T63" fmla="*/ 285 h 310"/>
                  <a:gd name="T64" fmla="*/ 337 w 1022"/>
                  <a:gd name="T65" fmla="*/ 269 h 310"/>
                  <a:gd name="T66" fmla="*/ 290 w 1022"/>
                  <a:gd name="T67" fmla="*/ 277 h 310"/>
                  <a:gd name="T68" fmla="*/ 277 w 1022"/>
                  <a:gd name="T69" fmla="*/ 272 h 310"/>
                  <a:gd name="T70" fmla="*/ 268 w 1022"/>
                  <a:gd name="T71" fmla="*/ 258 h 310"/>
                  <a:gd name="T72" fmla="*/ 220 w 1022"/>
                  <a:gd name="T73" fmla="*/ 236 h 310"/>
                  <a:gd name="T74" fmla="*/ 160 w 1022"/>
                  <a:gd name="T75" fmla="*/ 239 h 310"/>
                  <a:gd name="T76" fmla="*/ 122 w 1022"/>
                  <a:gd name="T77" fmla="*/ 221 h 310"/>
                  <a:gd name="T78" fmla="*/ 78 w 1022"/>
                  <a:gd name="T79" fmla="*/ 218 h 310"/>
                  <a:gd name="T80" fmla="*/ 84 w 1022"/>
                  <a:gd name="T81" fmla="*/ 214 h 310"/>
                  <a:gd name="T82" fmla="*/ 50 w 1022"/>
                  <a:gd name="T83" fmla="*/ 181 h 310"/>
                  <a:gd name="T84" fmla="*/ 19 w 1022"/>
                  <a:gd name="T85" fmla="*/ 156 h 310"/>
                  <a:gd name="T86" fmla="*/ 6 w 1022"/>
                  <a:gd name="T87" fmla="*/ 156 h 310"/>
                  <a:gd name="T88" fmla="*/ 7 w 1022"/>
                  <a:gd name="T89" fmla="*/ 156 h 310"/>
                  <a:gd name="T90" fmla="*/ 23 w 1022"/>
                  <a:gd name="T91" fmla="*/ 145 h 310"/>
                  <a:gd name="T92" fmla="*/ 21 w 1022"/>
                  <a:gd name="T93" fmla="*/ 133 h 310"/>
                  <a:gd name="T94" fmla="*/ 19 w 1022"/>
                  <a:gd name="T95" fmla="*/ 125 h 310"/>
                  <a:gd name="T96" fmla="*/ 30 w 1022"/>
                  <a:gd name="T97" fmla="*/ 119 h 310"/>
                  <a:gd name="T98" fmla="*/ 36 w 1022"/>
                  <a:gd name="T99" fmla="*/ 97 h 310"/>
                  <a:gd name="T100" fmla="*/ 46 w 1022"/>
                  <a:gd name="T101" fmla="*/ 88 h 310"/>
                  <a:gd name="T102" fmla="*/ 59 w 1022"/>
                  <a:gd name="T103" fmla="*/ 79 h 310"/>
                  <a:gd name="T104" fmla="*/ 70 w 1022"/>
                  <a:gd name="T105" fmla="*/ 80 h 310"/>
                  <a:gd name="T106" fmla="*/ 82 w 1022"/>
                  <a:gd name="T107" fmla="*/ 71 h 310"/>
                  <a:gd name="T108" fmla="*/ 86 w 1022"/>
                  <a:gd name="T109" fmla="*/ 65 h 310"/>
                  <a:gd name="T110" fmla="*/ 104 w 1022"/>
                  <a:gd name="T111" fmla="*/ 65 h 310"/>
                  <a:gd name="T112" fmla="*/ 116 w 1022"/>
                  <a:gd name="T113" fmla="*/ 60 h 310"/>
                  <a:gd name="T114" fmla="*/ 130 w 1022"/>
                  <a:gd name="T115" fmla="*/ 45 h 310"/>
                  <a:gd name="T116" fmla="*/ 143 w 1022"/>
                  <a:gd name="T117" fmla="*/ 28 h 310"/>
                  <a:gd name="T118" fmla="*/ 161 w 1022"/>
                  <a:gd name="T119" fmla="*/ 28 h 310"/>
                  <a:gd name="T120" fmla="*/ 179 w 1022"/>
                  <a:gd name="T121" fmla="*/ 19 h 310"/>
                  <a:gd name="T122" fmla="*/ 195 w 1022"/>
                  <a:gd name="T123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22" h="310">
                    <a:moveTo>
                      <a:pt x="1022" y="212"/>
                    </a:moveTo>
                    <a:lnTo>
                      <a:pt x="1013" y="212"/>
                    </a:lnTo>
                    <a:lnTo>
                      <a:pt x="1006" y="213"/>
                    </a:lnTo>
                    <a:lnTo>
                      <a:pt x="998" y="214"/>
                    </a:lnTo>
                    <a:lnTo>
                      <a:pt x="990" y="215"/>
                    </a:lnTo>
                    <a:lnTo>
                      <a:pt x="984" y="217"/>
                    </a:lnTo>
                    <a:lnTo>
                      <a:pt x="980" y="219"/>
                    </a:lnTo>
                    <a:lnTo>
                      <a:pt x="977" y="222"/>
                    </a:lnTo>
                    <a:lnTo>
                      <a:pt x="975" y="226"/>
                    </a:lnTo>
                    <a:lnTo>
                      <a:pt x="972" y="230"/>
                    </a:lnTo>
                    <a:lnTo>
                      <a:pt x="971" y="235"/>
                    </a:lnTo>
                    <a:lnTo>
                      <a:pt x="970" y="239"/>
                    </a:lnTo>
                    <a:lnTo>
                      <a:pt x="968" y="244"/>
                    </a:lnTo>
                    <a:lnTo>
                      <a:pt x="967" y="250"/>
                    </a:lnTo>
                    <a:lnTo>
                      <a:pt x="966" y="254"/>
                    </a:lnTo>
                    <a:lnTo>
                      <a:pt x="966" y="259"/>
                    </a:lnTo>
                    <a:lnTo>
                      <a:pt x="965" y="259"/>
                    </a:lnTo>
                    <a:lnTo>
                      <a:pt x="963" y="259"/>
                    </a:lnTo>
                    <a:lnTo>
                      <a:pt x="962" y="259"/>
                    </a:lnTo>
                    <a:lnTo>
                      <a:pt x="961" y="259"/>
                    </a:lnTo>
                    <a:lnTo>
                      <a:pt x="954" y="246"/>
                    </a:lnTo>
                    <a:lnTo>
                      <a:pt x="949" y="239"/>
                    </a:lnTo>
                    <a:lnTo>
                      <a:pt x="942" y="233"/>
                    </a:lnTo>
                    <a:lnTo>
                      <a:pt x="933" y="230"/>
                    </a:lnTo>
                    <a:lnTo>
                      <a:pt x="922" y="228"/>
                    </a:lnTo>
                    <a:lnTo>
                      <a:pt x="912" y="228"/>
                    </a:lnTo>
                    <a:lnTo>
                      <a:pt x="899" y="230"/>
                    </a:lnTo>
                    <a:lnTo>
                      <a:pt x="888" y="232"/>
                    </a:lnTo>
                    <a:lnTo>
                      <a:pt x="877" y="235"/>
                    </a:lnTo>
                    <a:lnTo>
                      <a:pt x="868" y="237"/>
                    </a:lnTo>
                    <a:lnTo>
                      <a:pt x="867" y="239"/>
                    </a:lnTo>
                    <a:lnTo>
                      <a:pt x="865" y="240"/>
                    </a:lnTo>
                    <a:lnTo>
                      <a:pt x="863" y="244"/>
                    </a:lnTo>
                    <a:lnTo>
                      <a:pt x="863" y="245"/>
                    </a:lnTo>
                    <a:lnTo>
                      <a:pt x="863" y="249"/>
                    </a:lnTo>
                    <a:lnTo>
                      <a:pt x="863" y="251"/>
                    </a:lnTo>
                    <a:lnTo>
                      <a:pt x="863" y="254"/>
                    </a:lnTo>
                    <a:lnTo>
                      <a:pt x="862" y="256"/>
                    </a:lnTo>
                    <a:lnTo>
                      <a:pt x="862" y="260"/>
                    </a:lnTo>
                    <a:lnTo>
                      <a:pt x="861" y="263"/>
                    </a:lnTo>
                    <a:lnTo>
                      <a:pt x="854" y="259"/>
                    </a:lnTo>
                    <a:lnTo>
                      <a:pt x="850" y="259"/>
                    </a:lnTo>
                    <a:lnTo>
                      <a:pt x="848" y="258"/>
                    </a:lnTo>
                    <a:lnTo>
                      <a:pt x="844" y="256"/>
                    </a:lnTo>
                    <a:lnTo>
                      <a:pt x="841" y="254"/>
                    </a:lnTo>
                    <a:lnTo>
                      <a:pt x="839" y="253"/>
                    </a:lnTo>
                    <a:lnTo>
                      <a:pt x="838" y="250"/>
                    </a:lnTo>
                    <a:lnTo>
                      <a:pt x="835" y="249"/>
                    </a:lnTo>
                    <a:lnTo>
                      <a:pt x="832" y="245"/>
                    </a:lnTo>
                    <a:lnTo>
                      <a:pt x="830" y="244"/>
                    </a:lnTo>
                    <a:lnTo>
                      <a:pt x="827" y="244"/>
                    </a:lnTo>
                    <a:lnTo>
                      <a:pt x="821" y="244"/>
                    </a:lnTo>
                    <a:lnTo>
                      <a:pt x="813" y="241"/>
                    </a:lnTo>
                    <a:lnTo>
                      <a:pt x="807" y="241"/>
                    </a:lnTo>
                    <a:lnTo>
                      <a:pt x="802" y="240"/>
                    </a:lnTo>
                    <a:lnTo>
                      <a:pt x="794" y="240"/>
                    </a:lnTo>
                    <a:lnTo>
                      <a:pt x="788" y="240"/>
                    </a:lnTo>
                    <a:lnTo>
                      <a:pt x="781" y="241"/>
                    </a:lnTo>
                    <a:lnTo>
                      <a:pt x="776" y="241"/>
                    </a:lnTo>
                    <a:lnTo>
                      <a:pt x="768" y="244"/>
                    </a:lnTo>
                    <a:lnTo>
                      <a:pt x="762" y="244"/>
                    </a:lnTo>
                    <a:lnTo>
                      <a:pt x="759" y="245"/>
                    </a:lnTo>
                    <a:lnTo>
                      <a:pt x="755" y="246"/>
                    </a:lnTo>
                    <a:lnTo>
                      <a:pt x="752" y="249"/>
                    </a:lnTo>
                    <a:lnTo>
                      <a:pt x="749" y="251"/>
                    </a:lnTo>
                    <a:lnTo>
                      <a:pt x="745" y="254"/>
                    </a:lnTo>
                    <a:lnTo>
                      <a:pt x="744" y="258"/>
                    </a:lnTo>
                    <a:lnTo>
                      <a:pt x="741" y="260"/>
                    </a:lnTo>
                    <a:lnTo>
                      <a:pt x="740" y="264"/>
                    </a:lnTo>
                    <a:lnTo>
                      <a:pt x="739" y="269"/>
                    </a:lnTo>
                    <a:lnTo>
                      <a:pt x="739" y="273"/>
                    </a:lnTo>
                    <a:lnTo>
                      <a:pt x="731" y="272"/>
                    </a:lnTo>
                    <a:lnTo>
                      <a:pt x="723" y="271"/>
                    </a:lnTo>
                    <a:lnTo>
                      <a:pt x="716" y="271"/>
                    </a:lnTo>
                    <a:lnTo>
                      <a:pt x="708" y="269"/>
                    </a:lnTo>
                    <a:lnTo>
                      <a:pt x="700" y="269"/>
                    </a:lnTo>
                    <a:lnTo>
                      <a:pt x="694" y="269"/>
                    </a:lnTo>
                    <a:lnTo>
                      <a:pt x="686" y="269"/>
                    </a:lnTo>
                    <a:lnTo>
                      <a:pt x="678" y="269"/>
                    </a:lnTo>
                    <a:lnTo>
                      <a:pt x="671" y="271"/>
                    </a:lnTo>
                    <a:lnTo>
                      <a:pt x="663" y="271"/>
                    </a:lnTo>
                    <a:lnTo>
                      <a:pt x="657" y="272"/>
                    </a:lnTo>
                    <a:lnTo>
                      <a:pt x="652" y="274"/>
                    </a:lnTo>
                    <a:lnTo>
                      <a:pt x="648" y="277"/>
                    </a:lnTo>
                    <a:lnTo>
                      <a:pt x="641" y="280"/>
                    </a:lnTo>
                    <a:lnTo>
                      <a:pt x="637" y="282"/>
                    </a:lnTo>
                    <a:lnTo>
                      <a:pt x="634" y="286"/>
                    </a:lnTo>
                    <a:lnTo>
                      <a:pt x="628" y="290"/>
                    </a:lnTo>
                    <a:lnTo>
                      <a:pt x="625" y="295"/>
                    </a:lnTo>
                    <a:lnTo>
                      <a:pt x="621" y="299"/>
                    </a:lnTo>
                    <a:lnTo>
                      <a:pt x="616" y="304"/>
                    </a:lnTo>
                    <a:lnTo>
                      <a:pt x="614" y="301"/>
                    </a:lnTo>
                    <a:lnTo>
                      <a:pt x="614" y="299"/>
                    </a:lnTo>
                    <a:lnTo>
                      <a:pt x="613" y="298"/>
                    </a:lnTo>
                    <a:lnTo>
                      <a:pt x="613" y="295"/>
                    </a:lnTo>
                    <a:lnTo>
                      <a:pt x="612" y="292"/>
                    </a:lnTo>
                    <a:lnTo>
                      <a:pt x="610" y="290"/>
                    </a:lnTo>
                    <a:lnTo>
                      <a:pt x="609" y="290"/>
                    </a:lnTo>
                    <a:lnTo>
                      <a:pt x="609" y="287"/>
                    </a:lnTo>
                    <a:lnTo>
                      <a:pt x="608" y="286"/>
                    </a:lnTo>
                    <a:lnTo>
                      <a:pt x="607" y="285"/>
                    </a:lnTo>
                    <a:lnTo>
                      <a:pt x="601" y="281"/>
                    </a:lnTo>
                    <a:lnTo>
                      <a:pt x="595" y="277"/>
                    </a:lnTo>
                    <a:lnTo>
                      <a:pt x="589" y="274"/>
                    </a:lnTo>
                    <a:lnTo>
                      <a:pt x="582" y="273"/>
                    </a:lnTo>
                    <a:lnTo>
                      <a:pt x="576" y="273"/>
                    </a:lnTo>
                    <a:lnTo>
                      <a:pt x="568" y="273"/>
                    </a:lnTo>
                    <a:lnTo>
                      <a:pt x="562" y="274"/>
                    </a:lnTo>
                    <a:lnTo>
                      <a:pt x="553" y="276"/>
                    </a:lnTo>
                    <a:lnTo>
                      <a:pt x="545" y="277"/>
                    </a:lnTo>
                    <a:lnTo>
                      <a:pt x="537" y="278"/>
                    </a:lnTo>
                    <a:lnTo>
                      <a:pt x="533" y="280"/>
                    </a:lnTo>
                    <a:lnTo>
                      <a:pt x="531" y="281"/>
                    </a:lnTo>
                    <a:lnTo>
                      <a:pt x="526" y="283"/>
                    </a:lnTo>
                    <a:lnTo>
                      <a:pt x="523" y="287"/>
                    </a:lnTo>
                    <a:lnTo>
                      <a:pt x="522" y="290"/>
                    </a:lnTo>
                    <a:lnTo>
                      <a:pt x="519" y="295"/>
                    </a:lnTo>
                    <a:lnTo>
                      <a:pt x="518" y="299"/>
                    </a:lnTo>
                    <a:lnTo>
                      <a:pt x="515" y="303"/>
                    </a:lnTo>
                    <a:lnTo>
                      <a:pt x="513" y="307"/>
                    </a:lnTo>
                    <a:lnTo>
                      <a:pt x="510" y="310"/>
                    </a:lnTo>
                    <a:lnTo>
                      <a:pt x="512" y="308"/>
                    </a:lnTo>
                    <a:lnTo>
                      <a:pt x="512" y="307"/>
                    </a:lnTo>
                    <a:lnTo>
                      <a:pt x="512" y="304"/>
                    </a:lnTo>
                    <a:lnTo>
                      <a:pt x="510" y="303"/>
                    </a:lnTo>
                    <a:lnTo>
                      <a:pt x="510" y="301"/>
                    </a:lnTo>
                    <a:lnTo>
                      <a:pt x="509" y="299"/>
                    </a:lnTo>
                    <a:lnTo>
                      <a:pt x="507" y="298"/>
                    </a:lnTo>
                    <a:lnTo>
                      <a:pt x="507" y="296"/>
                    </a:lnTo>
                    <a:lnTo>
                      <a:pt x="505" y="296"/>
                    </a:lnTo>
                    <a:lnTo>
                      <a:pt x="505" y="295"/>
                    </a:lnTo>
                    <a:lnTo>
                      <a:pt x="495" y="287"/>
                    </a:lnTo>
                    <a:lnTo>
                      <a:pt x="486" y="283"/>
                    </a:lnTo>
                    <a:lnTo>
                      <a:pt x="474" y="281"/>
                    </a:lnTo>
                    <a:lnTo>
                      <a:pt x="462" y="278"/>
                    </a:lnTo>
                    <a:lnTo>
                      <a:pt x="451" y="278"/>
                    </a:lnTo>
                    <a:lnTo>
                      <a:pt x="441" y="280"/>
                    </a:lnTo>
                    <a:lnTo>
                      <a:pt x="430" y="281"/>
                    </a:lnTo>
                    <a:lnTo>
                      <a:pt x="417" y="282"/>
                    </a:lnTo>
                    <a:lnTo>
                      <a:pt x="406" y="285"/>
                    </a:lnTo>
                    <a:lnTo>
                      <a:pt x="396" y="286"/>
                    </a:lnTo>
                    <a:lnTo>
                      <a:pt x="395" y="287"/>
                    </a:lnTo>
                    <a:lnTo>
                      <a:pt x="391" y="287"/>
                    </a:lnTo>
                    <a:lnTo>
                      <a:pt x="390" y="290"/>
                    </a:lnTo>
                    <a:lnTo>
                      <a:pt x="387" y="290"/>
                    </a:lnTo>
                    <a:lnTo>
                      <a:pt x="385" y="292"/>
                    </a:lnTo>
                    <a:lnTo>
                      <a:pt x="383" y="295"/>
                    </a:lnTo>
                    <a:lnTo>
                      <a:pt x="381" y="298"/>
                    </a:lnTo>
                    <a:lnTo>
                      <a:pt x="378" y="299"/>
                    </a:lnTo>
                    <a:lnTo>
                      <a:pt x="377" y="301"/>
                    </a:lnTo>
                    <a:lnTo>
                      <a:pt x="374" y="304"/>
                    </a:lnTo>
                    <a:lnTo>
                      <a:pt x="374" y="301"/>
                    </a:lnTo>
                    <a:lnTo>
                      <a:pt x="374" y="299"/>
                    </a:lnTo>
                    <a:lnTo>
                      <a:pt x="376" y="298"/>
                    </a:lnTo>
                    <a:lnTo>
                      <a:pt x="376" y="295"/>
                    </a:lnTo>
                    <a:lnTo>
                      <a:pt x="376" y="292"/>
                    </a:lnTo>
                    <a:lnTo>
                      <a:pt x="376" y="290"/>
                    </a:lnTo>
                    <a:lnTo>
                      <a:pt x="376" y="290"/>
                    </a:lnTo>
                    <a:lnTo>
                      <a:pt x="374" y="286"/>
                    </a:lnTo>
                    <a:lnTo>
                      <a:pt x="374" y="285"/>
                    </a:lnTo>
                    <a:lnTo>
                      <a:pt x="373" y="285"/>
                    </a:lnTo>
                    <a:lnTo>
                      <a:pt x="365" y="278"/>
                    </a:lnTo>
                    <a:lnTo>
                      <a:pt x="356" y="274"/>
                    </a:lnTo>
                    <a:lnTo>
                      <a:pt x="346" y="271"/>
                    </a:lnTo>
                    <a:lnTo>
                      <a:pt x="337" y="269"/>
                    </a:lnTo>
                    <a:lnTo>
                      <a:pt x="328" y="267"/>
                    </a:lnTo>
                    <a:lnTo>
                      <a:pt x="318" y="267"/>
                    </a:lnTo>
                    <a:lnTo>
                      <a:pt x="308" y="269"/>
                    </a:lnTo>
                    <a:lnTo>
                      <a:pt x="299" y="273"/>
                    </a:lnTo>
                    <a:lnTo>
                      <a:pt x="290" y="277"/>
                    </a:lnTo>
                    <a:lnTo>
                      <a:pt x="283" y="283"/>
                    </a:lnTo>
                    <a:lnTo>
                      <a:pt x="281" y="281"/>
                    </a:lnTo>
                    <a:lnTo>
                      <a:pt x="279" y="278"/>
                    </a:lnTo>
                    <a:lnTo>
                      <a:pt x="278" y="274"/>
                    </a:lnTo>
                    <a:lnTo>
                      <a:pt x="277" y="272"/>
                    </a:lnTo>
                    <a:lnTo>
                      <a:pt x="274" y="269"/>
                    </a:lnTo>
                    <a:lnTo>
                      <a:pt x="273" y="265"/>
                    </a:lnTo>
                    <a:lnTo>
                      <a:pt x="272" y="262"/>
                    </a:lnTo>
                    <a:lnTo>
                      <a:pt x="269" y="260"/>
                    </a:lnTo>
                    <a:lnTo>
                      <a:pt x="268" y="258"/>
                    </a:lnTo>
                    <a:lnTo>
                      <a:pt x="267" y="256"/>
                    </a:lnTo>
                    <a:lnTo>
                      <a:pt x="254" y="249"/>
                    </a:lnTo>
                    <a:lnTo>
                      <a:pt x="243" y="244"/>
                    </a:lnTo>
                    <a:lnTo>
                      <a:pt x="231" y="239"/>
                    </a:lnTo>
                    <a:lnTo>
                      <a:pt x="220" y="236"/>
                    </a:lnTo>
                    <a:lnTo>
                      <a:pt x="209" y="236"/>
                    </a:lnTo>
                    <a:lnTo>
                      <a:pt x="197" y="236"/>
                    </a:lnTo>
                    <a:lnTo>
                      <a:pt x="184" y="237"/>
                    </a:lnTo>
                    <a:lnTo>
                      <a:pt x="173" y="237"/>
                    </a:lnTo>
                    <a:lnTo>
                      <a:pt x="160" y="239"/>
                    </a:lnTo>
                    <a:lnTo>
                      <a:pt x="147" y="239"/>
                    </a:lnTo>
                    <a:lnTo>
                      <a:pt x="141" y="232"/>
                    </a:lnTo>
                    <a:lnTo>
                      <a:pt x="136" y="227"/>
                    </a:lnTo>
                    <a:lnTo>
                      <a:pt x="128" y="224"/>
                    </a:lnTo>
                    <a:lnTo>
                      <a:pt x="122" y="221"/>
                    </a:lnTo>
                    <a:lnTo>
                      <a:pt x="113" y="219"/>
                    </a:lnTo>
                    <a:lnTo>
                      <a:pt x="105" y="218"/>
                    </a:lnTo>
                    <a:lnTo>
                      <a:pt x="96" y="218"/>
                    </a:lnTo>
                    <a:lnTo>
                      <a:pt x="88" y="218"/>
                    </a:lnTo>
                    <a:lnTo>
                      <a:pt x="78" y="218"/>
                    </a:lnTo>
                    <a:lnTo>
                      <a:pt x="71" y="218"/>
                    </a:lnTo>
                    <a:lnTo>
                      <a:pt x="73" y="218"/>
                    </a:lnTo>
                    <a:lnTo>
                      <a:pt x="74" y="218"/>
                    </a:lnTo>
                    <a:lnTo>
                      <a:pt x="82" y="217"/>
                    </a:lnTo>
                    <a:lnTo>
                      <a:pt x="84" y="214"/>
                    </a:lnTo>
                    <a:lnTo>
                      <a:pt x="82" y="209"/>
                    </a:lnTo>
                    <a:lnTo>
                      <a:pt x="77" y="204"/>
                    </a:lnTo>
                    <a:lnTo>
                      <a:pt x="69" y="195"/>
                    </a:lnTo>
                    <a:lnTo>
                      <a:pt x="61" y="187"/>
                    </a:lnTo>
                    <a:lnTo>
                      <a:pt x="50" y="181"/>
                    </a:lnTo>
                    <a:lnTo>
                      <a:pt x="41" y="172"/>
                    </a:lnTo>
                    <a:lnTo>
                      <a:pt x="30" y="165"/>
                    </a:lnTo>
                    <a:lnTo>
                      <a:pt x="23" y="159"/>
                    </a:lnTo>
                    <a:lnTo>
                      <a:pt x="21" y="156"/>
                    </a:lnTo>
                    <a:lnTo>
                      <a:pt x="19" y="156"/>
                    </a:lnTo>
                    <a:lnTo>
                      <a:pt x="18" y="155"/>
                    </a:lnTo>
                    <a:lnTo>
                      <a:pt x="14" y="155"/>
                    </a:lnTo>
                    <a:lnTo>
                      <a:pt x="12" y="155"/>
                    </a:lnTo>
                    <a:lnTo>
                      <a:pt x="9" y="156"/>
                    </a:lnTo>
                    <a:lnTo>
                      <a:pt x="6" y="156"/>
                    </a:lnTo>
                    <a:lnTo>
                      <a:pt x="5" y="159"/>
                    </a:lnTo>
                    <a:lnTo>
                      <a:pt x="2" y="160"/>
                    </a:lnTo>
                    <a:lnTo>
                      <a:pt x="0" y="161"/>
                    </a:lnTo>
                    <a:lnTo>
                      <a:pt x="3" y="160"/>
                    </a:lnTo>
                    <a:lnTo>
                      <a:pt x="7" y="156"/>
                    </a:lnTo>
                    <a:lnTo>
                      <a:pt x="12" y="155"/>
                    </a:lnTo>
                    <a:lnTo>
                      <a:pt x="14" y="152"/>
                    </a:lnTo>
                    <a:lnTo>
                      <a:pt x="19" y="150"/>
                    </a:lnTo>
                    <a:lnTo>
                      <a:pt x="20" y="147"/>
                    </a:lnTo>
                    <a:lnTo>
                      <a:pt x="23" y="145"/>
                    </a:lnTo>
                    <a:lnTo>
                      <a:pt x="24" y="141"/>
                    </a:lnTo>
                    <a:lnTo>
                      <a:pt x="24" y="138"/>
                    </a:lnTo>
                    <a:lnTo>
                      <a:pt x="24" y="134"/>
                    </a:lnTo>
                    <a:lnTo>
                      <a:pt x="23" y="134"/>
                    </a:lnTo>
                    <a:lnTo>
                      <a:pt x="21" y="133"/>
                    </a:lnTo>
                    <a:lnTo>
                      <a:pt x="20" y="131"/>
                    </a:lnTo>
                    <a:lnTo>
                      <a:pt x="20" y="129"/>
                    </a:lnTo>
                    <a:lnTo>
                      <a:pt x="20" y="128"/>
                    </a:lnTo>
                    <a:lnTo>
                      <a:pt x="20" y="127"/>
                    </a:lnTo>
                    <a:lnTo>
                      <a:pt x="19" y="125"/>
                    </a:lnTo>
                    <a:lnTo>
                      <a:pt x="18" y="127"/>
                    </a:lnTo>
                    <a:lnTo>
                      <a:pt x="23" y="127"/>
                    </a:lnTo>
                    <a:lnTo>
                      <a:pt x="25" y="125"/>
                    </a:lnTo>
                    <a:lnTo>
                      <a:pt x="28" y="123"/>
                    </a:lnTo>
                    <a:lnTo>
                      <a:pt x="30" y="119"/>
                    </a:lnTo>
                    <a:lnTo>
                      <a:pt x="30" y="115"/>
                    </a:lnTo>
                    <a:lnTo>
                      <a:pt x="32" y="110"/>
                    </a:lnTo>
                    <a:lnTo>
                      <a:pt x="33" y="105"/>
                    </a:lnTo>
                    <a:lnTo>
                      <a:pt x="33" y="101"/>
                    </a:lnTo>
                    <a:lnTo>
                      <a:pt x="36" y="97"/>
                    </a:lnTo>
                    <a:lnTo>
                      <a:pt x="38" y="93"/>
                    </a:lnTo>
                    <a:lnTo>
                      <a:pt x="39" y="91"/>
                    </a:lnTo>
                    <a:lnTo>
                      <a:pt x="41" y="91"/>
                    </a:lnTo>
                    <a:lnTo>
                      <a:pt x="43" y="89"/>
                    </a:lnTo>
                    <a:lnTo>
                      <a:pt x="46" y="88"/>
                    </a:lnTo>
                    <a:lnTo>
                      <a:pt x="48" y="84"/>
                    </a:lnTo>
                    <a:lnTo>
                      <a:pt x="51" y="83"/>
                    </a:lnTo>
                    <a:lnTo>
                      <a:pt x="53" y="82"/>
                    </a:lnTo>
                    <a:lnTo>
                      <a:pt x="57" y="79"/>
                    </a:lnTo>
                    <a:lnTo>
                      <a:pt x="59" y="79"/>
                    </a:lnTo>
                    <a:lnTo>
                      <a:pt x="62" y="79"/>
                    </a:lnTo>
                    <a:lnTo>
                      <a:pt x="65" y="80"/>
                    </a:lnTo>
                    <a:lnTo>
                      <a:pt x="68" y="80"/>
                    </a:lnTo>
                    <a:lnTo>
                      <a:pt x="69" y="80"/>
                    </a:lnTo>
                    <a:lnTo>
                      <a:pt x="70" y="80"/>
                    </a:lnTo>
                    <a:lnTo>
                      <a:pt x="71" y="79"/>
                    </a:lnTo>
                    <a:lnTo>
                      <a:pt x="74" y="78"/>
                    </a:lnTo>
                    <a:lnTo>
                      <a:pt x="75" y="77"/>
                    </a:lnTo>
                    <a:lnTo>
                      <a:pt x="78" y="74"/>
                    </a:lnTo>
                    <a:lnTo>
                      <a:pt x="82" y="71"/>
                    </a:lnTo>
                    <a:lnTo>
                      <a:pt x="82" y="70"/>
                    </a:lnTo>
                    <a:lnTo>
                      <a:pt x="82" y="69"/>
                    </a:lnTo>
                    <a:lnTo>
                      <a:pt x="82" y="68"/>
                    </a:lnTo>
                    <a:lnTo>
                      <a:pt x="82" y="65"/>
                    </a:lnTo>
                    <a:lnTo>
                      <a:pt x="86" y="65"/>
                    </a:lnTo>
                    <a:lnTo>
                      <a:pt x="89" y="65"/>
                    </a:lnTo>
                    <a:lnTo>
                      <a:pt x="92" y="65"/>
                    </a:lnTo>
                    <a:lnTo>
                      <a:pt x="96" y="65"/>
                    </a:lnTo>
                    <a:lnTo>
                      <a:pt x="98" y="65"/>
                    </a:lnTo>
                    <a:lnTo>
                      <a:pt x="104" y="65"/>
                    </a:lnTo>
                    <a:lnTo>
                      <a:pt x="106" y="65"/>
                    </a:lnTo>
                    <a:lnTo>
                      <a:pt x="109" y="65"/>
                    </a:lnTo>
                    <a:lnTo>
                      <a:pt x="111" y="64"/>
                    </a:lnTo>
                    <a:lnTo>
                      <a:pt x="114" y="62"/>
                    </a:lnTo>
                    <a:lnTo>
                      <a:pt x="116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7" y="51"/>
                    </a:lnTo>
                    <a:lnTo>
                      <a:pt x="128" y="47"/>
                    </a:lnTo>
                    <a:lnTo>
                      <a:pt x="130" y="45"/>
                    </a:lnTo>
                    <a:lnTo>
                      <a:pt x="133" y="39"/>
                    </a:lnTo>
                    <a:lnTo>
                      <a:pt x="136" y="36"/>
                    </a:lnTo>
                    <a:lnTo>
                      <a:pt x="138" y="33"/>
                    </a:lnTo>
                    <a:lnTo>
                      <a:pt x="141" y="30"/>
                    </a:lnTo>
                    <a:lnTo>
                      <a:pt x="143" y="28"/>
                    </a:lnTo>
                    <a:lnTo>
                      <a:pt x="147" y="28"/>
                    </a:lnTo>
                    <a:lnTo>
                      <a:pt x="151" y="28"/>
                    </a:lnTo>
                    <a:lnTo>
                      <a:pt x="154" y="28"/>
                    </a:lnTo>
                    <a:lnTo>
                      <a:pt x="157" y="28"/>
                    </a:lnTo>
                    <a:lnTo>
                      <a:pt x="161" y="28"/>
                    </a:lnTo>
                    <a:lnTo>
                      <a:pt x="166" y="28"/>
                    </a:lnTo>
                    <a:lnTo>
                      <a:pt x="169" y="27"/>
                    </a:lnTo>
                    <a:lnTo>
                      <a:pt x="173" y="25"/>
                    </a:lnTo>
                    <a:lnTo>
                      <a:pt x="175" y="24"/>
                    </a:lnTo>
                    <a:lnTo>
                      <a:pt x="179" y="19"/>
                    </a:lnTo>
                    <a:lnTo>
                      <a:pt x="182" y="15"/>
                    </a:lnTo>
                    <a:lnTo>
                      <a:pt x="184" y="11"/>
                    </a:lnTo>
                    <a:lnTo>
                      <a:pt x="187" y="7"/>
                    </a:lnTo>
                    <a:lnTo>
                      <a:pt x="192" y="3"/>
                    </a:lnTo>
                    <a:lnTo>
                      <a:pt x="195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87" name="Freeform 419">
                <a:extLst>
                  <a:ext uri="{FF2B5EF4-FFF2-40B4-BE49-F238E27FC236}">
                    <a16:creationId xmlns:a16="http://schemas.microsoft.com/office/drawing/2014/main" id="{450514C0-A7D3-2C42-86B7-9EFE86529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" y="2373"/>
                <a:ext cx="451" cy="235"/>
              </a:xfrm>
              <a:custGeom>
                <a:avLst/>
                <a:gdLst>
                  <a:gd name="T0" fmla="*/ 34 w 1352"/>
                  <a:gd name="T1" fmla="*/ 682 h 704"/>
                  <a:gd name="T2" fmla="*/ 80 w 1352"/>
                  <a:gd name="T3" fmla="*/ 677 h 704"/>
                  <a:gd name="T4" fmla="*/ 94 w 1352"/>
                  <a:gd name="T5" fmla="*/ 661 h 704"/>
                  <a:gd name="T6" fmla="*/ 94 w 1352"/>
                  <a:gd name="T7" fmla="*/ 683 h 704"/>
                  <a:gd name="T8" fmla="*/ 147 w 1352"/>
                  <a:gd name="T9" fmla="*/ 695 h 704"/>
                  <a:gd name="T10" fmla="*/ 186 w 1352"/>
                  <a:gd name="T11" fmla="*/ 678 h 704"/>
                  <a:gd name="T12" fmla="*/ 189 w 1352"/>
                  <a:gd name="T13" fmla="*/ 664 h 704"/>
                  <a:gd name="T14" fmla="*/ 191 w 1352"/>
                  <a:gd name="T15" fmla="*/ 679 h 704"/>
                  <a:gd name="T16" fmla="*/ 263 w 1352"/>
                  <a:gd name="T17" fmla="*/ 686 h 704"/>
                  <a:gd name="T18" fmla="*/ 291 w 1352"/>
                  <a:gd name="T19" fmla="*/ 673 h 704"/>
                  <a:gd name="T20" fmla="*/ 291 w 1352"/>
                  <a:gd name="T21" fmla="*/ 669 h 704"/>
                  <a:gd name="T22" fmla="*/ 322 w 1352"/>
                  <a:gd name="T23" fmla="*/ 681 h 704"/>
                  <a:gd name="T24" fmla="*/ 396 w 1352"/>
                  <a:gd name="T25" fmla="*/ 675 h 704"/>
                  <a:gd name="T26" fmla="*/ 405 w 1352"/>
                  <a:gd name="T27" fmla="*/ 657 h 704"/>
                  <a:gd name="T28" fmla="*/ 413 w 1352"/>
                  <a:gd name="T29" fmla="*/ 669 h 704"/>
                  <a:gd name="T30" fmla="*/ 450 w 1352"/>
                  <a:gd name="T31" fmla="*/ 675 h 704"/>
                  <a:gd name="T32" fmla="*/ 481 w 1352"/>
                  <a:gd name="T33" fmla="*/ 660 h 704"/>
                  <a:gd name="T34" fmla="*/ 482 w 1352"/>
                  <a:gd name="T35" fmla="*/ 651 h 704"/>
                  <a:gd name="T36" fmla="*/ 483 w 1352"/>
                  <a:gd name="T37" fmla="*/ 663 h 704"/>
                  <a:gd name="T38" fmla="*/ 555 w 1352"/>
                  <a:gd name="T39" fmla="*/ 668 h 704"/>
                  <a:gd name="T40" fmla="*/ 577 w 1352"/>
                  <a:gd name="T41" fmla="*/ 660 h 704"/>
                  <a:gd name="T42" fmla="*/ 577 w 1352"/>
                  <a:gd name="T43" fmla="*/ 660 h 704"/>
                  <a:gd name="T44" fmla="*/ 590 w 1352"/>
                  <a:gd name="T45" fmla="*/ 675 h 704"/>
                  <a:gd name="T46" fmla="*/ 628 w 1352"/>
                  <a:gd name="T47" fmla="*/ 686 h 704"/>
                  <a:gd name="T48" fmla="*/ 684 w 1352"/>
                  <a:gd name="T49" fmla="*/ 684 h 704"/>
                  <a:gd name="T50" fmla="*/ 686 w 1352"/>
                  <a:gd name="T51" fmla="*/ 668 h 704"/>
                  <a:gd name="T52" fmla="*/ 710 w 1352"/>
                  <a:gd name="T53" fmla="*/ 695 h 704"/>
                  <a:gd name="T54" fmla="*/ 764 w 1352"/>
                  <a:gd name="T55" fmla="*/ 688 h 704"/>
                  <a:gd name="T56" fmla="*/ 759 w 1352"/>
                  <a:gd name="T57" fmla="*/ 673 h 704"/>
                  <a:gd name="T58" fmla="*/ 768 w 1352"/>
                  <a:gd name="T59" fmla="*/ 682 h 704"/>
                  <a:gd name="T60" fmla="*/ 809 w 1352"/>
                  <a:gd name="T61" fmla="*/ 699 h 704"/>
                  <a:gd name="T62" fmla="*/ 858 w 1352"/>
                  <a:gd name="T63" fmla="*/ 696 h 704"/>
                  <a:gd name="T64" fmla="*/ 849 w 1352"/>
                  <a:gd name="T65" fmla="*/ 657 h 704"/>
                  <a:gd name="T66" fmla="*/ 930 w 1352"/>
                  <a:gd name="T67" fmla="*/ 704 h 704"/>
                  <a:gd name="T68" fmla="*/ 944 w 1352"/>
                  <a:gd name="T69" fmla="*/ 678 h 704"/>
                  <a:gd name="T70" fmla="*/ 974 w 1352"/>
                  <a:gd name="T71" fmla="*/ 693 h 704"/>
                  <a:gd name="T72" fmla="*/ 1051 w 1352"/>
                  <a:gd name="T73" fmla="*/ 665 h 704"/>
                  <a:gd name="T74" fmla="*/ 1033 w 1352"/>
                  <a:gd name="T75" fmla="*/ 628 h 704"/>
                  <a:gd name="T76" fmla="*/ 1016 w 1352"/>
                  <a:gd name="T77" fmla="*/ 602 h 704"/>
                  <a:gd name="T78" fmla="*/ 1062 w 1352"/>
                  <a:gd name="T79" fmla="*/ 633 h 704"/>
                  <a:gd name="T80" fmla="*/ 1120 w 1352"/>
                  <a:gd name="T81" fmla="*/ 633 h 704"/>
                  <a:gd name="T82" fmla="*/ 1152 w 1352"/>
                  <a:gd name="T83" fmla="*/ 609 h 704"/>
                  <a:gd name="T84" fmla="*/ 1165 w 1352"/>
                  <a:gd name="T85" fmla="*/ 591 h 704"/>
                  <a:gd name="T86" fmla="*/ 1165 w 1352"/>
                  <a:gd name="T87" fmla="*/ 576 h 704"/>
                  <a:gd name="T88" fmla="*/ 1194 w 1352"/>
                  <a:gd name="T89" fmla="*/ 569 h 704"/>
                  <a:gd name="T90" fmla="*/ 1226 w 1352"/>
                  <a:gd name="T91" fmla="*/ 550 h 704"/>
                  <a:gd name="T92" fmla="*/ 1244 w 1352"/>
                  <a:gd name="T93" fmla="*/ 519 h 704"/>
                  <a:gd name="T94" fmla="*/ 1242 w 1352"/>
                  <a:gd name="T95" fmla="*/ 480 h 704"/>
                  <a:gd name="T96" fmla="*/ 1282 w 1352"/>
                  <a:gd name="T97" fmla="*/ 475 h 704"/>
                  <a:gd name="T98" fmla="*/ 1307 w 1352"/>
                  <a:gd name="T99" fmla="*/ 424 h 704"/>
                  <a:gd name="T100" fmla="*/ 1302 w 1352"/>
                  <a:gd name="T101" fmla="*/ 390 h 704"/>
                  <a:gd name="T102" fmla="*/ 1296 w 1352"/>
                  <a:gd name="T103" fmla="*/ 389 h 704"/>
                  <a:gd name="T104" fmla="*/ 1321 w 1352"/>
                  <a:gd name="T105" fmla="*/ 386 h 704"/>
                  <a:gd name="T106" fmla="*/ 1333 w 1352"/>
                  <a:gd name="T107" fmla="*/ 370 h 704"/>
                  <a:gd name="T108" fmla="*/ 1341 w 1352"/>
                  <a:gd name="T109" fmla="*/ 322 h 704"/>
                  <a:gd name="T110" fmla="*/ 1329 w 1352"/>
                  <a:gd name="T111" fmla="*/ 285 h 704"/>
                  <a:gd name="T112" fmla="*/ 1316 w 1352"/>
                  <a:gd name="T113" fmla="*/ 280 h 704"/>
                  <a:gd name="T114" fmla="*/ 1334 w 1352"/>
                  <a:gd name="T115" fmla="*/ 262 h 704"/>
                  <a:gd name="T116" fmla="*/ 1329 w 1352"/>
                  <a:gd name="T117" fmla="*/ 178 h 704"/>
                  <a:gd name="T118" fmla="*/ 1338 w 1352"/>
                  <a:gd name="T119" fmla="*/ 149 h 704"/>
                  <a:gd name="T120" fmla="*/ 1352 w 1352"/>
                  <a:gd name="T121" fmla="*/ 93 h 704"/>
                  <a:gd name="T122" fmla="*/ 1329 w 1352"/>
                  <a:gd name="T123" fmla="*/ 46 h 704"/>
                  <a:gd name="T124" fmla="*/ 1333 w 1352"/>
                  <a:gd name="T125" fmla="*/ 18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52" h="704">
                    <a:moveTo>
                      <a:pt x="0" y="695"/>
                    </a:moveTo>
                    <a:lnTo>
                      <a:pt x="3" y="690"/>
                    </a:lnTo>
                    <a:lnTo>
                      <a:pt x="6" y="687"/>
                    </a:lnTo>
                    <a:lnTo>
                      <a:pt x="8" y="684"/>
                    </a:lnTo>
                    <a:lnTo>
                      <a:pt x="14" y="683"/>
                    </a:lnTo>
                    <a:lnTo>
                      <a:pt x="21" y="682"/>
                    </a:lnTo>
                    <a:lnTo>
                      <a:pt x="28" y="682"/>
                    </a:lnTo>
                    <a:lnTo>
                      <a:pt x="34" y="682"/>
                    </a:lnTo>
                    <a:lnTo>
                      <a:pt x="42" y="683"/>
                    </a:lnTo>
                    <a:lnTo>
                      <a:pt x="48" y="684"/>
                    </a:lnTo>
                    <a:lnTo>
                      <a:pt x="56" y="684"/>
                    </a:lnTo>
                    <a:lnTo>
                      <a:pt x="62" y="684"/>
                    </a:lnTo>
                    <a:lnTo>
                      <a:pt x="70" y="683"/>
                    </a:lnTo>
                    <a:lnTo>
                      <a:pt x="77" y="679"/>
                    </a:lnTo>
                    <a:lnTo>
                      <a:pt x="78" y="678"/>
                    </a:lnTo>
                    <a:lnTo>
                      <a:pt x="80" y="677"/>
                    </a:lnTo>
                    <a:lnTo>
                      <a:pt x="82" y="675"/>
                    </a:lnTo>
                    <a:lnTo>
                      <a:pt x="84" y="674"/>
                    </a:lnTo>
                    <a:lnTo>
                      <a:pt x="88" y="673"/>
                    </a:lnTo>
                    <a:lnTo>
                      <a:pt x="89" y="670"/>
                    </a:lnTo>
                    <a:lnTo>
                      <a:pt x="92" y="668"/>
                    </a:lnTo>
                    <a:lnTo>
                      <a:pt x="93" y="668"/>
                    </a:lnTo>
                    <a:lnTo>
                      <a:pt x="94" y="664"/>
                    </a:lnTo>
                    <a:lnTo>
                      <a:pt x="94" y="661"/>
                    </a:lnTo>
                    <a:lnTo>
                      <a:pt x="94" y="664"/>
                    </a:lnTo>
                    <a:lnTo>
                      <a:pt x="94" y="668"/>
                    </a:lnTo>
                    <a:lnTo>
                      <a:pt x="94" y="669"/>
                    </a:lnTo>
                    <a:lnTo>
                      <a:pt x="94" y="673"/>
                    </a:lnTo>
                    <a:lnTo>
                      <a:pt x="94" y="675"/>
                    </a:lnTo>
                    <a:lnTo>
                      <a:pt x="93" y="679"/>
                    </a:lnTo>
                    <a:lnTo>
                      <a:pt x="94" y="681"/>
                    </a:lnTo>
                    <a:lnTo>
                      <a:pt x="94" y="683"/>
                    </a:lnTo>
                    <a:lnTo>
                      <a:pt x="96" y="684"/>
                    </a:lnTo>
                    <a:lnTo>
                      <a:pt x="98" y="686"/>
                    </a:lnTo>
                    <a:lnTo>
                      <a:pt x="107" y="688"/>
                    </a:lnTo>
                    <a:lnTo>
                      <a:pt x="115" y="691"/>
                    </a:lnTo>
                    <a:lnTo>
                      <a:pt x="123" y="693"/>
                    </a:lnTo>
                    <a:lnTo>
                      <a:pt x="132" y="695"/>
                    </a:lnTo>
                    <a:lnTo>
                      <a:pt x="139" y="695"/>
                    </a:lnTo>
                    <a:lnTo>
                      <a:pt x="147" y="695"/>
                    </a:lnTo>
                    <a:lnTo>
                      <a:pt x="155" y="693"/>
                    </a:lnTo>
                    <a:lnTo>
                      <a:pt x="164" y="691"/>
                    </a:lnTo>
                    <a:lnTo>
                      <a:pt x="170" y="688"/>
                    </a:lnTo>
                    <a:lnTo>
                      <a:pt x="179" y="686"/>
                    </a:lnTo>
                    <a:lnTo>
                      <a:pt x="180" y="684"/>
                    </a:lnTo>
                    <a:lnTo>
                      <a:pt x="183" y="683"/>
                    </a:lnTo>
                    <a:lnTo>
                      <a:pt x="184" y="681"/>
                    </a:lnTo>
                    <a:lnTo>
                      <a:pt x="186" y="678"/>
                    </a:lnTo>
                    <a:lnTo>
                      <a:pt x="187" y="675"/>
                    </a:lnTo>
                    <a:lnTo>
                      <a:pt x="188" y="673"/>
                    </a:lnTo>
                    <a:lnTo>
                      <a:pt x="189" y="669"/>
                    </a:lnTo>
                    <a:lnTo>
                      <a:pt x="189" y="668"/>
                    </a:lnTo>
                    <a:lnTo>
                      <a:pt x="191" y="663"/>
                    </a:lnTo>
                    <a:lnTo>
                      <a:pt x="189" y="660"/>
                    </a:lnTo>
                    <a:lnTo>
                      <a:pt x="189" y="663"/>
                    </a:lnTo>
                    <a:lnTo>
                      <a:pt x="189" y="664"/>
                    </a:lnTo>
                    <a:lnTo>
                      <a:pt x="188" y="668"/>
                    </a:lnTo>
                    <a:lnTo>
                      <a:pt x="188" y="669"/>
                    </a:lnTo>
                    <a:lnTo>
                      <a:pt x="188" y="673"/>
                    </a:lnTo>
                    <a:lnTo>
                      <a:pt x="188" y="674"/>
                    </a:lnTo>
                    <a:lnTo>
                      <a:pt x="188" y="677"/>
                    </a:lnTo>
                    <a:lnTo>
                      <a:pt x="189" y="678"/>
                    </a:lnTo>
                    <a:lnTo>
                      <a:pt x="189" y="679"/>
                    </a:lnTo>
                    <a:lnTo>
                      <a:pt x="191" y="679"/>
                    </a:lnTo>
                    <a:lnTo>
                      <a:pt x="198" y="683"/>
                    </a:lnTo>
                    <a:lnTo>
                      <a:pt x="209" y="684"/>
                    </a:lnTo>
                    <a:lnTo>
                      <a:pt x="216" y="686"/>
                    </a:lnTo>
                    <a:lnTo>
                      <a:pt x="227" y="687"/>
                    </a:lnTo>
                    <a:lnTo>
                      <a:pt x="236" y="687"/>
                    </a:lnTo>
                    <a:lnTo>
                      <a:pt x="245" y="687"/>
                    </a:lnTo>
                    <a:lnTo>
                      <a:pt x="254" y="686"/>
                    </a:lnTo>
                    <a:lnTo>
                      <a:pt x="263" y="686"/>
                    </a:lnTo>
                    <a:lnTo>
                      <a:pt x="273" y="684"/>
                    </a:lnTo>
                    <a:lnTo>
                      <a:pt x="281" y="683"/>
                    </a:lnTo>
                    <a:lnTo>
                      <a:pt x="283" y="682"/>
                    </a:lnTo>
                    <a:lnTo>
                      <a:pt x="284" y="681"/>
                    </a:lnTo>
                    <a:lnTo>
                      <a:pt x="286" y="679"/>
                    </a:lnTo>
                    <a:lnTo>
                      <a:pt x="290" y="678"/>
                    </a:lnTo>
                    <a:lnTo>
                      <a:pt x="291" y="675"/>
                    </a:lnTo>
                    <a:lnTo>
                      <a:pt x="291" y="673"/>
                    </a:lnTo>
                    <a:lnTo>
                      <a:pt x="291" y="669"/>
                    </a:lnTo>
                    <a:lnTo>
                      <a:pt x="291" y="668"/>
                    </a:lnTo>
                    <a:lnTo>
                      <a:pt x="291" y="664"/>
                    </a:lnTo>
                    <a:lnTo>
                      <a:pt x="291" y="661"/>
                    </a:lnTo>
                    <a:lnTo>
                      <a:pt x="291" y="664"/>
                    </a:lnTo>
                    <a:lnTo>
                      <a:pt x="291" y="665"/>
                    </a:lnTo>
                    <a:lnTo>
                      <a:pt x="291" y="668"/>
                    </a:lnTo>
                    <a:lnTo>
                      <a:pt x="291" y="669"/>
                    </a:lnTo>
                    <a:lnTo>
                      <a:pt x="293" y="673"/>
                    </a:lnTo>
                    <a:lnTo>
                      <a:pt x="295" y="674"/>
                    </a:lnTo>
                    <a:lnTo>
                      <a:pt x="296" y="675"/>
                    </a:lnTo>
                    <a:lnTo>
                      <a:pt x="299" y="675"/>
                    </a:lnTo>
                    <a:lnTo>
                      <a:pt x="300" y="677"/>
                    </a:lnTo>
                    <a:lnTo>
                      <a:pt x="302" y="677"/>
                    </a:lnTo>
                    <a:lnTo>
                      <a:pt x="313" y="679"/>
                    </a:lnTo>
                    <a:lnTo>
                      <a:pt x="322" y="681"/>
                    </a:lnTo>
                    <a:lnTo>
                      <a:pt x="331" y="682"/>
                    </a:lnTo>
                    <a:lnTo>
                      <a:pt x="341" y="683"/>
                    </a:lnTo>
                    <a:lnTo>
                      <a:pt x="350" y="684"/>
                    </a:lnTo>
                    <a:lnTo>
                      <a:pt x="360" y="684"/>
                    </a:lnTo>
                    <a:lnTo>
                      <a:pt x="369" y="683"/>
                    </a:lnTo>
                    <a:lnTo>
                      <a:pt x="379" y="682"/>
                    </a:lnTo>
                    <a:lnTo>
                      <a:pt x="387" y="679"/>
                    </a:lnTo>
                    <a:lnTo>
                      <a:pt x="396" y="675"/>
                    </a:lnTo>
                    <a:lnTo>
                      <a:pt x="397" y="674"/>
                    </a:lnTo>
                    <a:lnTo>
                      <a:pt x="399" y="673"/>
                    </a:lnTo>
                    <a:lnTo>
                      <a:pt x="400" y="669"/>
                    </a:lnTo>
                    <a:lnTo>
                      <a:pt x="401" y="668"/>
                    </a:lnTo>
                    <a:lnTo>
                      <a:pt x="404" y="665"/>
                    </a:lnTo>
                    <a:lnTo>
                      <a:pt x="404" y="663"/>
                    </a:lnTo>
                    <a:lnTo>
                      <a:pt x="405" y="660"/>
                    </a:lnTo>
                    <a:lnTo>
                      <a:pt x="405" y="657"/>
                    </a:lnTo>
                    <a:lnTo>
                      <a:pt x="405" y="655"/>
                    </a:lnTo>
                    <a:lnTo>
                      <a:pt x="405" y="656"/>
                    </a:lnTo>
                    <a:lnTo>
                      <a:pt x="405" y="657"/>
                    </a:lnTo>
                    <a:lnTo>
                      <a:pt x="406" y="660"/>
                    </a:lnTo>
                    <a:lnTo>
                      <a:pt x="408" y="663"/>
                    </a:lnTo>
                    <a:lnTo>
                      <a:pt x="410" y="665"/>
                    </a:lnTo>
                    <a:lnTo>
                      <a:pt x="411" y="668"/>
                    </a:lnTo>
                    <a:lnTo>
                      <a:pt x="413" y="669"/>
                    </a:lnTo>
                    <a:lnTo>
                      <a:pt x="415" y="673"/>
                    </a:lnTo>
                    <a:lnTo>
                      <a:pt x="417" y="674"/>
                    </a:lnTo>
                    <a:lnTo>
                      <a:pt x="418" y="675"/>
                    </a:lnTo>
                    <a:lnTo>
                      <a:pt x="427" y="675"/>
                    </a:lnTo>
                    <a:lnTo>
                      <a:pt x="432" y="675"/>
                    </a:lnTo>
                    <a:lnTo>
                      <a:pt x="438" y="675"/>
                    </a:lnTo>
                    <a:lnTo>
                      <a:pt x="444" y="675"/>
                    </a:lnTo>
                    <a:lnTo>
                      <a:pt x="450" y="675"/>
                    </a:lnTo>
                    <a:lnTo>
                      <a:pt x="455" y="674"/>
                    </a:lnTo>
                    <a:lnTo>
                      <a:pt x="460" y="673"/>
                    </a:lnTo>
                    <a:lnTo>
                      <a:pt x="465" y="670"/>
                    </a:lnTo>
                    <a:lnTo>
                      <a:pt x="472" y="668"/>
                    </a:lnTo>
                    <a:lnTo>
                      <a:pt x="478" y="663"/>
                    </a:lnTo>
                    <a:lnTo>
                      <a:pt x="479" y="663"/>
                    </a:lnTo>
                    <a:lnTo>
                      <a:pt x="481" y="661"/>
                    </a:lnTo>
                    <a:lnTo>
                      <a:pt x="481" y="660"/>
                    </a:lnTo>
                    <a:lnTo>
                      <a:pt x="481" y="659"/>
                    </a:lnTo>
                    <a:lnTo>
                      <a:pt x="481" y="657"/>
                    </a:lnTo>
                    <a:lnTo>
                      <a:pt x="481" y="656"/>
                    </a:lnTo>
                    <a:lnTo>
                      <a:pt x="481" y="654"/>
                    </a:lnTo>
                    <a:lnTo>
                      <a:pt x="482" y="651"/>
                    </a:lnTo>
                    <a:lnTo>
                      <a:pt x="482" y="648"/>
                    </a:lnTo>
                    <a:lnTo>
                      <a:pt x="482" y="650"/>
                    </a:lnTo>
                    <a:lnTo>
                      <a:pt x="482" y="651"/>
                    </a:lnTo>
                    <a:lnTo>
                      <a:pt x="482" y="654"/>
                    </a:lnTo>
                    <a:lnTo>
                      <a:pt x="482" y="655"/>
                    </a:lnTo>
                    <a:lnTo>
                      <a:pt x="482" y="657"/>
                    </a:lnTo>
                    <a:lnTo>
                      <a:pt x="482" y="659"/>
                    </a:lnTo>
                    <a:lnTo>
                      <a:pt x="482" y="660"/>
                    </a:lnTo>
                    <a:lnTo>
                      <a:pt x="482" y="661"/>
                    </a:lnTo>
                    <a:lnTo>
                      <a:pt x="482" y="663"/>
                    </a:lnTo>
                    <a:lnTo>
                      <a:pt x="483" y="663"/>
                    </a:lnTo>
                    <a:lnTo>
                      <a:pt x="491" y="665"/>
                    </a:lnTo>
                    <a:lnTo>
                      <a:pt x="501" y="668"/>
                    </a:lnTo>
                    <a:lnTo>
                      <a:pt x="509" y="668"/>
                    </a:lnTo>
                    <a:lnTo>
                      <a:pt x="519" y="669"/>
                    </a:lnTo>
                    <a:lnTo>
                      <a:pt x="528" y="669"/>
                    </a:lnTo>
                    <a:lnTo>
                      <a:pt x="536" y="668"/>
                    </a:lnTo>
                    <a:lnTo>
                      <a:pt x="546" y="668"/>
                    </a:lnTo>
                    <a:lnTo>
                      <a:pt x="555" y="668"/>
                    </a:lnTo>
                    <a:lnTo>
                      <a:pt x="565" y="668"/>
                    </a:lnTo>
                    <a:lnTo>
                      <a:pt x="574" y="668"/>
                    </a:lnTo>
                    <a:lnTo>
                      <a:pt x="574" y="668"/>
                    </a:lnTo>
                    <a:lnTo>
                      <a:pt x="574" y="665"/>
                    </a:lnTo>
                    <a:lnTo>
                      <a:pt x="574" y="664"/>
                    </a:lnTo>
                    <a:lnTo>
                      <a:pt x="576" y="663"/>
                    </a:lnTo>
                    <a:lnTo>
                      <a:pt x="576" y="661"/>
                    </a:lnTo>
                    <a:lnTo>
                      <a:pt x="577" y="660"/>
                    </a:lnTo>
                    <a:lnTo>
                      <a:pt x="577" y="659"/>
                    </a:lnTo>
                    <a:lnTo>
                      <a:pt x="580" y="657"/>
                    </a:lnTo>
                    <a:lnTo>
                      <a:pt x="580" y="656"/>
                    </a:lnTo>
                    <a:lnTo>
                      <a:pt x="577" y="655"/>
                    </a:lnTo>
                    <a:lnTo>
                      <a:pt x="577" y="656"/>
                    </a:lnTo>
                    <a:lnTo>
                      <a:pt x="577" y="657"/>
                    </a:lnTo>
                    <a:lnTo>
                      <a:pt x="577" y="659"/>
                    </a:lnTo>
                    <a:lnTo>
                      <a:pt x="577" y="660"/>
                    </a:lnTo>
                    <a:lnTo>
                      <a:pt x="577" y="661"/>
                    </a:lnTo>
                    <a:lnTo>
                      <a:pt x="577" y="663"/>
                    </a:lnTo>
                    <a:lnTo>
                      <a:pt x="580" y="664"/>
                    </a:lnTo>
                    <a:lnTo>
                      <a:pt x="581" y="668"/>
                    </a:lnTo>
                    <a:lnTo>
                      <a:pt x="582" y="669"/>
                    </a:lnTo>
                    <a:lnTo>
                      <a:pt x="585" y="673"/>
                    </a:lnTo>
                    <a:lnTo>
                      <a:pt x="587" y="674"/>
                    </a:lnTo>
                    <a:lnTo>
                      <a:pt x="590" y="675"/>
                    </a:lnTo>
                    <a:lnTo>
                      <a:pt x="594" y="677"/>
                    </a:lnTo>
                    <a:lnTo>
                      <a:pt x="596" y="678"/>
                    </a:lnTo>
                    <a:lnTo>
                      <a:pt x="599" y="678"/>
                    </a:lnTo>
                    <a:lnTo>
                      <a:pt x="601" y="678"/>
                    </a:lnTo>
                    <a:lnTo>
                      <a:pt x="605" y="679"/>
                    </a:lnTo>
                    <a:lnTo>
                      <a:pt x="613" y="681"/>
                    </a:lnTo>
                    <a:lnTo>
                      <a:pt x="621" y="683"/>
                    </a:lnTo>
                    <a:lnTo>
                      <a:pt x="628" y="686"/>
                    </a:lnTo>
                    <a:lnTo>
                      <a:pt x="637" y="688"/>
                    </a:lnTo>
                    <a:lnTo>
                      <a:pt x="645" y="690"/>
                    </a:lnTo>
                    <a:lnTo>
                      <a:pt x="653" y="693"/>
                    </a:lnTo>
                    <a:lnTo>
                      <a:pt x="660" y="693"/>
                    </a:lnTo>
                    <a:lnTo>
                      <a:pt x="667" y="693"/>
                    </a:lnTo>
                    <a:lnTo>
                      <a:pt x="676" y="690"/>
                    </a:lnTo>
                    <a:lnTo>
                      <a:pt x="682" y="686"/>
                    </a:lnTo>
                    <a:lnTo>
                      <a:pt x="684" y="684"/>
                    </a:lnTo>
                    <a:lnTo>
                      <a:pt x="684" y="683"/>
                    </a:lnTo>
                    <a:lnTo>
                      <a:pt x="685" y="681"/>
                    </a:lnTo>
                    <a:lnTo>
                      <a:pt x="685" y="679"/>
                    </a:lnTo>
                    <a:lnTo>
                      <a:pt x="686" y="677"/>
                    </a:lnTo>
                    <a:lnTo>
                      <a:pt x="686" y="675"/>
                    </a:lnTo>
                    <a:lnTo>
                      <a:pt x="686" y="673"/>
                    </a:lnTo>
                    <a:lnTo>
                      <a:pt x="686" y="669"/>
                    </a:lnTo>
                    <a:lnTo>
                      <a:pt x="686" y="668"/>
                    </a:lnTo>
                    <a:lnTo>
                      <a:pt x="694" y="679"/>
                    </a:lnTo>
                    <a:lnTo>
                      <a:pt x="696" y="679"/>
                    </a:lnTo>
                    <a:lnTo>
                      <a:pt x="696" y="681"/>
                    </a:lnTo>
                    <a:lnTo>
                      <a:pt x="698" y="682"/>
                    </a:lnTo>
                    <a:lnTo>
                      <a:pt x="699" y="683"/>
                    </a:lnTo>
                    <a:lnTo>
                      <a:pt x="700" y="684"/>
                    </a:lnTo>
                    <a:lnTo>
                      <a:pt x="705" y="690"/>
                    </a:lnTo>
                    <a:lnTo>
                      <a:pt x="710" y="695"/>
                    </a:lnTo>
                    <a:lnTo>
                      <a:pt x="718" y="696"/>
                    </a:lnTo>
                    <a:lnTo>
                      <a:pt x="725" y="697"/>
                    </a:lnTo>
                    <a:lnTo>
                      <a:pt x="731" y="697"/>
                    </a:lnTo>
                    <a:lnTo>
                      <a:pt x="737" y="696"/>
                    </a:lnTo>
                    <a:lnTo>
                      <a:pt x="745" y="695"/>
                    </a:lnTo>
                    <a:lnTo>
                      <a:pt x="752" y="693"/>
                    </a:lnTo>
                    <a:lnTo>
                      <a:pt x="758" y="691"/>
                    </a:lnTo>
                    <a:lnTo>
                      <a:pt x="764" y="688"/>
                    </a:lnTo>
                    <a:lnTo>
                      <a:pt x="766" y="688"/>
                    </a:lnTo>
                    <a:lnTo>
                      <a:pt x="766" y="687"/>
                    </a:lnTo>
                    <a:lnTo>
                      <a:pt x="766" y="684"/>
                    </a:lnTo>
                    <a:lnTo>
                      <a:pt x="764" y="683"/>
                    </a:lnTo>
                    <a:lnTo>
                      <a:pt x="764" y="681"/>
                    </a:lnTo>
                    <a:lnTo>
                      <a:pt x="763" y="678"/>
                    </a:lnTo>
                    <a:lnTo>
                      <a:pt x="762" y="675"/>
                    </a:lnTo>
                    <a:lnTo>
                      <a:pt x="759" y="673"/>
                    </a:lnTo>
                    <a:lnTo>
                      <a:pt x="758" y="669"/>
                    </a:lnTo>
                    <a:lnTo>
                      <a:pt x="758" y="668"/>
                    </a:lnTo>
                    <a:lnTo>
                      <a:pt x="758" y="670"/>
                    </a:lnTo>
                    <a:lnTo>
                      <a:pt x="759" y="674"/>
                    </a:lnTo>
                    <a:lnTo>
                      <a:pt x="762" y="677"/>
                    </a:lnTo>
                    <a:lnTo>
                      <a:pt x="764" y="679"/>
                    </a:lnTo>
                    <a:lnTo>
                      <a:pt x="766" y="681"/>
                    </a:lnTo>
                    <a:lnTo>
                      <a:pt x="768" y="682"/>
                    </a:lnTo>
                    <a:lnTo>
                      <a:pt x="771" y="683"/>
                    </a:lnTo>
                    <a:lnTo>
                      <a:pt x="773" y="684"/>
                    </a:lnTo>
                    <a:lnTo>
                      <a:pt x="776" y="686"/>
                    </a:lnTo>
                    <a:lnTo>
                      <a:pt x="778" y="687"/>
                    </a:lnTo>
                    <a:lnTo>
                      <a:pt x="787" y="691"/>
                    </a:lnTo>
                    <a:lnTo>
                      <a:pt x="795" y="695"/>
                    </a:lnTo>
                    <a:lnTo>
                      <a:pt x="802" y="696"/>
                    </a:lnTo>
                    <a:lnTo>
                      <a:pt x="809" y="699"/>
                    </a:lnTo>
                    <a:lnTo>
                      <a:pt x="816" y="699"/>
                    </a:lnTo>
                    <a:lnTo>
                      <a:pt x="823" y="700"/>
                    </a:lnTo>
                    <a:lnTo>
                      <a:pt x="831" y="700"/>
                    </a:lnTo>
                    <a:lnTo>
                      <a:pt x="839" y="700"/>
                    </a:lnTo>
                    <a:lnTo>
                      <a:pt x="846" y="699"/>
                    </a:lnTo>
                    <a:lnTo>
                      <a:pt x="855" y="699"/>
                    </a:lnTo>
                    <a:lnTo>
                      <a:pt x="857" y="697"/>
                    </a:lnTo>
                    <a:lnTo>
                      <a:pt x="858" y="696"/>
                    </a:lnTo>
                    <a:lnTo>
                      <a:pt x="858" y="691"/>
                    </a:lnTo>
                    <a:lnTo>
                      <a:pt x="858" y="687"/>
                    </a:lnTo>
                    <a:lnTo>
                      <a:pt x="857" y="683"/>
                    </a:lnTo>
                    <a:lnTo>
                      <a:pt x="857" y="678"/>
                    </a:lnTo>
                    <a:lnTo>
                      <a:pt x="855" y="673"/>
                    </a:lnTo>
                    <a:lnTo>
                      <a:pt x="853" y="668"/>
                    </a:lnTo>
                    <a:lnTo>
                      <a:pt x="852" y="661"/>
                    </a:lnTo>
                    <a:lnTo>
                      <a:pt x="849" y="657"/>
                    </a:lnTo>
                    <a:lnTo>
                      <a:pt x="853" y="673"/>
                    </a:lnTo>
                    <a:lnTo>
                      <a:pt x="859" y="683"/>
                    </a:lnTo>
                    <a:lnTo>
                      <a:pt x="866" y="691"/>
                    </a:lnTo>
                    <a:lnTo>
                      <a:pt x="877" y="699"/>
                    </a:lnTo>
                    <a:lnTo>
                      <a:pt x="888" y="702"/>
                    </a:lnTo>
                    <a:lnTo>
                      <a:pt x="902" y="704"/>
                    </a:lnTo>
                    <a:lnTo>
                      <a:pt x="915" y="704"/>
                    </a:lnTo>
                    <a:lnTo>
                      <a:pt x="930" y="704"/>
                    </a:lnTo>
                    <a:lnTo>
                      <a:pt x="947" y="701"/>
                    </a:lnTo>
                    <a:lnTo>
                      <a:pt x="962" y="700"/>
                    </a:lnTo>
                    <a:lnTo>
                      <a:pt x="962" y="697"/>
                    </a:lnTo>
                    <a:lnTo>
                      <a:pt x="958" y="695"/>
                    </a:lnTo>
                    <a:lnTo>
                      <a:pt x="956" y="690"/>
                    </a:lnTo>
                    <a:lnTo>
                      <a:pt x="953" y="686"/>
                    </a:lnTo>
                    <a:lnTo>
                      <a:pt x="948" y="682"/>
                    </a:lnTo>
                    <a:lnTo>
                      <a:pt x="944" y="678"/>
                    </a:lnTo>
                    <a:lnTo>
                      <a:pt x="938" y="673"/>
                    </a:lnTo>
                    <a:lnTo>
                      <a:pt x="934" y="668"/>
                    </a:lnTo>
                    <a:lnTo>
                      <a:pt x="929" y="664"/>
                    </a:lnTo>
                    <a:lnTo>
                      <a:pt x="925" y="661"/>
                    </a:lnTo>
                    <a:lnTo>
                      <a:pt x="935" y="673"/>
                    </a:lnTo>
                    <a:lnTo>
                      <a:pt x="947" y="682"/>
                    </a:lnTo>
                    <a:lnTo>
                      <a:pt x="959" y="688"/>
                    </a:lnTo>
                    <a:lnTo>
                      <a:pt x="974" y="693"/>
                    </a:lnTo>
                    <a:lnTo>
                      <a:pt x="988" y="695"/>
                    </a:lnTo>
                    <a:lnTo>
                      <a:pt x="1002" y="695"/>
                    </a:lnTo>
                    <a:lnTo>
                      <a:pt x="1017" y="693"/>
                    </a:lnTo>
                    <a:lnTo>
                      <a:pt x="1030" y="688"/>
                    </a:lnTo>
                    <a:lnTo>
                      <a:pt x="1044" y="682"/>
                    </a:lnTo>
                    <a:lnTo>
                      <a:pt x="1058" y="675"/>
                    </a:lnTo>
                    <a:lnTo>
                      <a:pt x="1054" y="669"/>
                    </a:lnTo>
                    <a:lnTo>
                      <a:pt x="1051" y="665"/>
                    </a:lnTo>
                    <a:lnTo>
                      <a:pt x="1048" y="661"/>
                    </a:lnTo>
                    <a:lnTo>
                      <a:pt x="1045" y="657"/>
                    </a:lnTo>
                    <a:lnTo>
                      <a:pt x="1043" y="652"/>
                    </a:lnTo>
                    <a:lnTo>
                      <a:pt x="1040" y="648"/>
                    </a:lnTo>
                    <a:lnTo>
                      <a:pt x="1038" y="642"/>
                    </a:lnTo>
                    <a:lnTo>
                      <a:pt x="1036" y="638"/>
                    </a:lnTo>
                    <a:lnTo>
                      <a:pt x="1034" y="633"/>
                    </a:lnTo>
                    <a:lnTo>
                      <a:pt x="1033" y="628"/>
                    </a:lnTo>
                    <a:lnTo>
                      <a:pt x="1030" y="623"/>
                    </a:lnTo>
                    <a:lnTo>
                      <a:pt x="1029" y="620"/>
                    </a:lnTo>
                    <a:lnTo>
                      <a:pt x="1027" y="616"/>
                    </a:lnTo>
                    <a:lnTo>
                      <a:pt x="1025" y="614"/>
                    </a:lnTo>
                    <a:lnTo>
                      <a:pt x="1024" y="611"/>
                    </a:lnTo>
                    <a:lnTo>
                      <a:pt x="1021" y="607"/>
                    </a:lnTo>
                    <a:lnTo>
                      <a:pt x="1018" y="605"/>
                    </a:lnTo>
                    <a:lnTo>
                      <a:pt x="1016" y="602"/>
                    </a:lnTo>
                    <a:lnTo>
                      <a:pt x="1013" y="598"/>
                    </a:lnTo>
                    <a:lnTo>
                      <a:pt x="1011" y="596"/>
                    </a:lnTo>
                    <a:lnTo>
                      <a:pt x="1018" y="603"/>
                    </a:lnTo>
                    <a:lnTo>
                      <a:pt x="1026" y="609"/>
                    </a:lnTo>
                    <a:lnTo>
                      <a:pt x="1035" y="615"/>
                    </a:lnTo>
                    <a:lnTo>
                      <a:pt x="1044" y="621"/>
                    </a:lnTo>
                    <a:lnTo>
                      <a:pt x="1053" y="628"/>
                    </a:lnTo>
                    <a:lnTo>
                      <a:pt x="1062" y="633"/>
                    </a:lnTo>
                    <a:lnTo>
                      <a:pt x="1071" y="637"/>
                    </a:lnTo>
                    <a:lnTo>
                      <a:pt x="1081" y="639"/>
                    </a:lnTo>
                    <a:lnTo>
                      <a:pt x="1090" y="641"/>
                    </a:lnTo>
                    <a:lnTo>
                      <a:pt x="1102" y="641"/>
                    </a:lnTo>
                    <a:lnTo>
                      <a:pt x="1106" y="639"/>
                    </a:lnTo>
                    <a:lnTo>
                      <a:pt x="1111" y="637"/>
                    </a:lnTo>
                    <a:lnTo>
                      <a:pt x="1115" y="636"/>
                    </a:lnTo>
                    <a:lnTo>
                      <a:pt x="1120" y="633"/>
                    </a:lnTo>
                    <a:lnTo>
                      <a:pt x="1125" y="629"/>
                    </a:lnTo>
                    <a:lnTo>
                      <a:pt x="1129" y="625"/>
                    </a:lnTo>
                    <a:lnTo>
                      <a:pt x="1134" y="621"/>
                    </a:lnTo>
                    <a:lnTo>
                      <a:pt x="1138" y="619"/>
                    </a:lnTo>
                    <a:lnTo>
                      <a:pt x="1142" y="615"/>
                    </a:lnTo>
                    <a:lnTo>
                      <a:pt x="1148" y="612"/>
                    </a:lnTo>
                    <a:lnTo>
                      <a:pt x="1149" y="611"/>
                    </a:lnTo>
                    <a:lnTo>
                      <a:pt x="1152" y="609"/>
                    </a:lnTo>
                    <a:lnTo>
                      <a:pt x="1153" y="607"/>
                    </a:lnTo>
                    <a:lnTo>
                      <a:pt x="1156" y="606"/>
                    </a:lnTo>
                    <a:lnTo>
                      <a:pt x="1157" y="603"/>
                    </a:lnTo>
                    <a:lnTo>
                      <a:pt x="1160" y="600"/>
                    </a:lnTo>
                    <a:lnTo>
                      <a:pt x="1161" y="597"/>
                    </a:lnTo>
                    <a:lnTo>
                      <a:pt x="1163" y="594"/>
                    </a:lnTo>
                    <a:lnTo>
                      <a:pt x="1163" y="593"/>
                    </a:lnTo>
                    <a:lnTo>
                      <a:pt x="1165" y="591"/>
                    </a:lnTo>
                    <a:lnTo>
                      <a:pt x="1165" y="588"/>
                    </a:lnTo>
                    <a:lnTo>
                      <a:pt x="1165" y="585"/>
                    </a:lnTo>
                    <a:lnTo>
                      <a:pt x="1165" y="584"/>
                    </a:lnTo>
                    <a:lnTo>
                      <a:pt x="1166" y="583"/>
                    </a:lnTo>
                    <a:lnTo>
                      <a:pt x="1165" y="582"/>
                    </a:lnTo>
                    <a:lnTo>
                      <a:pt x="1165" y="579"/>
                    </a:lnTo>
                    <a:lnTo>
                      <a:pt x="1165" y="578"/>
                    </a:lnTo>
                    <a:lnTo>
                      <a:pt x="1165" y="576"/>
                    </a:lnTo>
                    <a:lnTo>
                      <a:pt x="1163" y="574"/>
                    </a:lnTo>
                    <a:lnTo>
                      <a:pt x="1163" y="573"/>
                    </a:lnTo>
                    <a:lnTo>
                      <a:pt x="1169" y="573"/>
                    </a:lnTo>
                    <a:lnTo>
                      <a:pt x="1174" y="573"/>
                    </a:lnTo>
                    <a:lnTo>
                      <a:pt x="1179" y="573"/>
                    </a:lnTo>
                    <a:lnTo>
                      <a:pt x="1184" y="573"/>
                    </a:lnTo>
                    <a:lnTo>
                      <a:pt x="1189" y="571"/>
                    </a:lnTo>
                    <a:lnTo>
                      <a:pt x="1194" y="569"/>
                    </a:lnTo>
                    <a:lnTo>
                      <a:pt x="1199" y="567"/>
                    </a:lnTo>
                    <a:lnTo>
                      <a:pt x="1203" y="566"/>
                    </a:lnTo>
                    <a:lnTo>
                      <a:pt x="1210" y="564"/>
                    </a:lnTo>
                    <a:lnTo>
                      <a:pt x="1212" y="561"/>
                    </a:lnTo>
                    <a:lnTo>
                      <a:pt x="1217" y="560"/>
                    </a:lnTo>
                    <a:lnTo>
                      <a:pt x="1221" y="557"/>
                    </a:lnTo>
                    <a:lnTo>
                      <a:pt x="1224" y="553"/>
                    </a:lnTo>
                    <a:lnTo>
                      <a:pt x="1226" y="550"/>
                    </a:lnTo>
                    <a:lnTo>
                      <a:pt x="1228" y="547"/>
                    </a:lnTo>
                    <a:lnTo>
                      <a:pt x="1230" y="543"/>
                    </a:lnTo>
                    <a:lnTo>
                      <a:pt x="1234" y="539"/>
                    </a:lnTo>
                    <a:lnTo>
                      <a:pt x="1235" y="534"/>
                    </a:lnTo>
                    <a:lnTo>
                      <a:pt x="1238" y="530"/>
                    </a:lnTo>
                    <a:lnTo>
                      <a:pt x="1240" y="528"/>
                    </a:lnTo>
                    <a:lnTo>
                      <a:pt x="1243" y="523"/>
                    </a:lnTo>
                    <a:lnTo>
                      <a:pt x="1244" y="519"/>
                    </a:lnTo>
                    <a:lnTo>
                      <a:pt x="1246" y="515"/>
                    </a:lnTo>
                    <a:lnTo>
                      <a:pt x="1246" y="508"/>
                    </a:lnTo>
                    <a:lnTo>
                      <a:pt x="1244" y="505"/>
                    </a:lnTo>
                    <a:lnTo>
                      <a:pt x="1244" y="499"/>
                    </a:lnTo>
                    <a:lnTo>
                      <a:pt x="1243" y="496"/>
                    </a:lnTo>
                    <a:lnTo>
                      <a:pt x="1242" y="489"/>
                    </a:lnTo>
                    <a:lnTo>
                      <a:pt x="1242" y="485"/>
                    </a:lnTo>
                    <a:lnTo>
                      <a:pt x="1242" y="480"/>
                    </a:lnTo>
                    <a:lnTo>
                      <a:pt x="1247" y="480"/>
                    </a:lnTo>
                    <a:lnTo>
                      <a:pt x="1252" y="481"/>
                    </a:lnTo>
                    <a:lnTo>
                      <a:pt x="1257" y="481"/>
                    </a:lnTo>
                    <a:lnTo>
                      <a:pt x="1264" y="481"/>
                    </a:lnTo>
                    <a:lnTo>
                      <a:pt x="1267" y="480"/>
                    </a:lnTo>
                    <a:lnTo>
                      <a:pt x="1273" y="479"/>
                    </a:lnTo>
                    <a:lnTo>
                      <a:pt x="1276" y="478"/>
                    </a:lnTo>
                    <a:lnTo>
                      <a:pt x="1282" y="475"/>
                    </a:lnTo>
                    <a:lnTo>
                      <a:pt x="1285" y="471"/>
                    </a:lnTo>
                    <a:lnTo>
                      <a:pt x="1288" y="467"/>
                    </a:lnTo>
                    <a:lnTo>
                      <a:pt x="1292" y="460"/>
                    </a:lnTo>
                    <a:lnTo>
                      <a:pt x="1296" y="453"/>
                    </a:lnTo>
                    <a:lnTo>
                      <a:pt x="1301" y="447"/>
                    </a:lnTo>
                    <a:lnTo>
                      <a:pt x="1302" y="439"/>
                    </a:lnTo>
                    <a:lnTo>
                      <a:pt x="1306" y="433"/>
                    </a:lnTo>
                    <a:lnTo>
                      <a:pt x="1307" y="424"/>
                    </a:lnTo>
                    <a:lnTo>
                      <a:pt x="1308" y="417"/>
                    </a:lnTo>
                    <a:lnTo>
                      <a:pt x="1310" y="411"/>
                    </a:lnTo>
                    <a:lnTo>
                      <a:pt x="1310" y="403"/>
                    </a:lnTo>
                    <a:lnTo>
                      <a:pt x="1308" y="395"/>
                    </a:lnTo>
                    <a:lnTo>
                      <a:pt x="1307" y="394"/>
                    </a:lnTo>
                    <a:lnTo>
                      <a:pt x="1306" y="393"/>
                    </a:lnTo>
                    <a:lnTo>
                      <a:pt x="1305" y="391"/>
                    </a:lnTo>
                    <a:lnTo>
                      <a:pt x="1302" y="390"/>
                    </a:lnTo>
                    <a:lnTo>
                      <a:pt x="1301" y="390"/>
                    </a:lnTo>
                    <a:lnTo>
                      <a:pt x="1300" y="389"/>
                    </a:lnTo>
                    <a:lnTo>
                      <a:pt x="1296" y="389"/>
                    </a:lnTo>
                    <a:lnTo>
                      <a:pt x="1293" y="389"/>
                    </a:lnTo>
                    <a:lnTo>
                      <a:pt x="1291" y="389"/>
                    </a:lnTo>
                    <a:lnTo>
                      <a:pt x="1289" y="389"/>
                    </a:lnTo>
                    <a:lnTo>
                      <a:pt x="1292" y="389"/>
                    </a:lnTo>
                    <a:lnTo>
                      <a:pt x="1296" y="389"/>
                    </a:lnTo>
                    <a:lnTo>
                      <a:pt x="1300" y="389"/>
                    </a:lnTo>
                    <a:lnTo>
                      <a:pt x="1302" y="389"/>
                    </a:lnTo>
                    <a:lnTo>
                      <a:pt x="1307" y="389"/>
                    </a:lnTo>
                    <a:lnTo>
                      <a:pt x="1310" y="389"/>
                    </a:lnTo>
                    <a:lnTo>
                      <a:pt x="1312" y="389"/>
                    </a:lnTo>
                    <a:lnTo>
                      <a:pt x="1316" y="389"/>
                    </a:lnTo>
                    <a:lnTo>
                      <a:pt x="1319" y="388"/>
                    </a:lnTo>
                    <a:lnTo>
                      <a:pt x="1321" y="386"/>
                    </a:lnTo>
                    <a:lnTo>
                      <a:pt x="1323" y="385"/>
                    </a:lnTo>
                    <a:lnTo>
                      <a:pt x="1326" y="384"/>
                    </a:lnTo>
                    <a:lnTo>
                      <a:pt x="1328" y="382"/>
                    </a:lnTo>
                    <a:lnTo>
                      <a:pt x="1329" y="379"/>
                    </a:lnTo>
                    <a:lnTo>
                      <a:pt x="1330" y="377"/>
                    </a:lnTo>
                    <a:lnTo>
                      <a:pt x="1332" y="373"/>
                    </a:lnTo>
                    <a:lnTo>
                      <a:pt x="1333" y="371"/>
                    </a:lnTo>
                    <a:lnTo>
                      <a:pt x="1333" y="370"/>
                    </a:lnTo>
                    <a:lnTo>
                      <a:pt x="1334" y="367"/>
                    </a:lnTo>
                    <a:lnTo>
                      <a:pt x="1335" y="365"/>
                    </a:lnTo>
                    <a:lnTo>
                      <a:pt x="1337" y="358"/>
                    </a:lnTo>
                    <a:lnTo>
                      <a:pt x="1339" y="350"/>
                    </a:lnTo>
                    <a:lnTo>
                      <a:pt x="1339" y="343"/>
                    </a:lnTo>
                    <a:lnTo>
                      <a:pt x="1341" y="336"/>
                    </a:lnTo>
                    <a:lnTo>
                      <a:pt x="1341" y="330"/>
                    </a:lnTo>
                    <a:lnTo>
                      <a:pt x="1341" y="322"/>
                    </a:lnTo>
                    <a:lnTo>
                      <a:pt x="1341" y="316"/>
                    </a:lnTo>
                    <a:lnTo>
                      <a:pt x="1339" y="307"/>
                    </a:lnTo>
                    <a:lnTo>
                      <a:pt x="1338" y="300"/>
                    </a:lnTo>
                    <a:lnTo>
                      <a:pt x="1335" y="294"/>
                    </a:lnTo>
                    <a:lnTo>
                      <a:pt x="1334" y="290"/>
                    </a:lnTo>
                    <a:lnTo>
                      <a:pt x="1333" y="286"/>
                    </a:lnTo>
                    <a:lnTo>
                      <a:pt x="1330" y="286"/>
                    </a:lnTo>
                    <a:lnTo>
                      <a:pt x="1329" y="285"/>
                    </a:lnTo>
                    <a:lnTo>
                      <a:pt x="1325" y="282"/>
                    </a:lnTo>
                    <a:lnTo>
                      <a:pt x="1321" y="282"/>
                    </a:lnTo>
                    <a:lnTo>
                      <a:pt x="1319" y="282"/>
                    </a:lnTo>
                    <a:lnTo>
                      <a:pt x="1315" y="282"/>
                    </a:lnTo>
                    <a:lnTo>
                      <a:pt x="1312" y="282"/>
                    </a:lnTo>
                    <a:lnTo>
                      <a:pt x="1310" y="282"/>
                    </a:lnTo>
                    <a:lnTo>
                      <a:pt x="1312" y="281"/>
                    </a:lnTo>
                    <a:lnTo>
                      <a:pt x="1316" y="280"/>
                    </a:lnTo>
                    <a:lnTo>
                      <a:pt x="1320" y="278"/>
                    </a:lnTo>
                    <a:lnTo>
                      <a:pt x="1323" y="277"/>
                    </a:lnTo>
                    <a:lnTo>
                      <a:pt x="1326" y="276"/>
                    </a:lnTo>
                    <a:lnTo>
                      <a:pt x="1329" y="273"/>
                    </a:lnTo>
                    <a:lnTo>
                      <a:pt x="1332" y="271"/>
                    </a:lnTo>
                    <a:lnTo>
                      <a:pt x="1333" y="269"/>
                    </a:lnTo>
                    <a:lnTo>
                      <a:pt x="1334" y="266"/>
                    </a:lnTo>
                    <a:lnTo>
                      <a:pt x="1334" y="262"/>
                    </a:lnTo>
                    <a:lnTo>
                      <a:pt x="1335" y="253"/>
                    </a:lnTo>
                    <a:lnTo>
                      <a:pt x="1337" y="241"/>
                    </a:lnTo>
                    <a:lnTo>
                      <a:pt x="1338" y="230"/>
                    </a:lnTo>
                    <a:lnTo>
                      <a:pt x="1338" y="219"/>
                    </a:lnTo>
                    <a:lnTo>
                      <a:pt x="1338" y="206"/>
                    </a:lnTo>
                    <a:lnTo>
                      <a:pt x="1338" y="195"/>
                    </a:lnTo>
                    <a:lnTo>
                      <a:pt x="1334" y="186"/>
                    </a:lnTo>
                    <a:lnTo>
                      <a:pt x="1329" y="178"/>
                    </a:lnTo>
                    <a:lnTo>
                      <a:pt x="1320" y="171"/>
                    </a:lnTo>
                    <a:lnTo>
                      <a:pt x="1310" y="167"/>
                    </a:lnTo>
                    <a:lnTo>
                      <a:pt x="1315" y="167"/>
                    </a:lnTo>
                    <a:lnTo>
                      <a:pt x="1320" y="165"/>
                    </a:lnTo>
                    <a:lnTo>
                      <a:pt x="1326" y="163"/>
                    </a:lnTo>
                    <a:lnTo>
                      <a:pt x="1330" y="159"/>
                    </a:lnTo>
                    <a:lnTo>
                      <a:pt x="1334" y="154"/>
                    </a:lnTo>
                    <a:lnTo>
                      <a:pt x="1338" y="149"/>
                    </a:lnTo>
                    <a:lnTo>
                      <a:pt x="1341" y="142"/>
                    </a:lnTo>
                    <a:lnTo>
                      <a:pt x="1343" y="137"/>
                    </a:lnTo>
                    <a:lnTo>
                      <a:pt x="1347" y="132"/>
                    </a:lnTo>
                    <a:lnTo>
                      <a:pt x="1347" y="126"/>
                    </a:lnTo>
                    <a:lnTo>
                      <a:pt x="1351" y="117"/>
                    </a:lnTo>
                    <a:lnTo>
                      <a:pt x="1352" y="109"/>
                    </a:lnTo>
                    <a:lnTo>
                      <a:pt x="1352" y="100"/>
                    </a:lnTo>
                    <a:lnTo>
                      <a:pt x="1352" y="93"/>
                    </a:lnTo>
                    <a:lnTo>
                      <a:pt x="1350" y="87"/>
                    </a:lnTo>
                    <a:lnTo>
                      <a:pt x="1347" y="79"/>
                    </a:lnTo>
                    <a:lnTo>
                      <a:pt x="1343" y="73"/>
                    </a:lnTo>
                    <a:lnTo>
                      <a:pt x="1339" y="66"/>
                    </a:lnTo>
                    <a:lnTo>
                      <a:pt x="1334" y="57"/>
                    </a:lnTo>
                    <a:lnTo>
                      <a:pt x="1329" y="51"/>
                    </a:lnTo>
                    <a:lnTo>
                      <a:pt x="1329" y="48"/>
                    </a:lnTo>
                    <a:lnTo>
                      <a:pt x="1329" y="46"/>
                    </a:lnTo>
                    <a:lnTo>
                      <a:pt x="1329" y="42"/>
                    </a:lnTo>
                    <a:lnTo>
                      <a:pt x="1329" y="38"/>
                    </a:lnTo>
                    <a:lnTo>
                      <a:pt x="1329" y="33"/>
                    </a:lnTo>
                    <a:lnTo>
                      <a:pt x="1329" y="29"/>
                    </a:lnTo>
                    <a:lnTo>
                      <a:pt x="1330" y="25"/>
                    </a:lnTo>
                    <a:lnTo>
                      <a:pt x="1332" y="21"/>
                    </a:lnTo>
                    <a:lnTo>
                      <a:pt x="1332" y="19"/>
                    </a:lnTo>
                    <a:lnTo>
                      <a:pt x="1333" y="18"/>
                    </a:lnTo>
                    <a:lnTo>
                      <a:pt x="1334" y="12"/>
                    </a:lnTo>
                    <a:lnTo>
                      <a:pt x="1337" y="10"/>
                    </a:lnTo>
                    <a:lnTo>
                      <a:pt x="1339" y="9"/>
                    </a:lnTo>
                    <a:lnTo>
                      <a:pt x="1341" y="6"/>
                    </a:lnTo>
                    <a:lnTo>
                      <a:pt x="1343" y="3"/>
                    </a:lnTo>
                    <a:lnTo>
                      <a:pt x="1346" y="1"/>
                    </a:lnTo>
                    <a:lnTo>
                      <a:pt x="1347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88" name="Freeform 420">
                <a:extLst>
                  <a:ext uri="{FF2B5EF4-FFF2-40B4-BE49-F238E27FC236}">
                    <a16:creationId xmlns:a16="http://schemas.microsoft.com/office/drawing/2014/main" id="{F6120266-24EB-8731-E28F-3A4E98C9A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2" y="2330"/>
                <a:ext cx="79" cy="42"/>
              </a:xfrm>
              <a:custGeom>
                <a:avLst/>
                <a:gdLst>
                  <a:gd name="T0" fmla="*/ 2 w 236"/>
                  <a:gd name="T1" fmla="*/ 127 h 128"/>
                  <a:gd name="T2" fmla="*/ 7 w 236"/>
                  <a:gd name="T3" fmla="*/ 119 h 128"/>
                  <a:gd name="T4" fmla="*/ 11 w 236"/>
                  <a:gd name="T5" fmla="*/ 113 h 128"/>
                  <a:gd name="T6" fmla="*/ 12 w 236"/>
                  <a:gd name="T7" fmla="*/ 108 h 128"/>
                  <a:gd name="T8" fmla="*/ 12 w 236"/>
                  <a:gd name="T9" fmla="*/ 101 h 128"/>
                  <a:gd name="T10" fmla="*/ 12 w 236"/>
                  <a:gd name="T11" fmla="*/ 99 h 128"/>
                  <a:gd name="T12" fmla="*/ 16 w 236"/>
                  <a:gd name="T13" fmla="*/ 95 h 128"/>
                  <a:gd name="T14" fmla="*/ 24 w 236"/>
                  <a:gd name="T15" fmla="*/ 91 h 128"/>
                  <a:gd name="T16" fmla="*/ 30 w 236"/>
                  <a:gd name="T17" fmla="*/ 90 h 128"/>
                  <a:gd name="T18" fmla="*/ 38 w 236"/>
                  <a:gd name="T19" fmla="*/ 90 h 128"/>
                  <a:gd name="T20" fmla="*/ 47 w 236"/>
                  <a:gd name="T21" fmla="*/ 87 h 128"/>
                  <a:gd name="T22" fmla="*/ 52 w 236"/>
                  <a:gd name="T23" fmla="*/ 82 h 128"/>
                  <a:gd name="T24" fmla="*/ 56 w 236"/>
                  <a:gd name="T25" fmla="*/ 74 h 128"/>
                  <a:gd name="T26" fmla="*/ 60 w 236"/>
                  <a:gd name="T27" fmla="*/ 66 h 128"/>
                  <a:gd name="T28" fmla="*/ 65 w 236"/>
                  <a:gd name="T29" fmla="*/ 55 h 128"/>
                  <a:gd name="T30" fmla="*/ 66 w 236"/>
                  <a:gd name="T31" fmla="*/ 46 h 128"/>
                  <a:gd name="T32" fmla="*/ 68 w 236"/>
                  <a:gd name="T33" fmla="*/ 43 h 128"/>
                  <a:gd name="T34" fmla="*/ 69 w 236"/>
                  <a:gd name="T35" fmla="*/ 51 h 128"/>
                  <a:gd name="T36" fmla="*/ 71 w 236"/>
                  <a:gd name="T37" fmla="*/ 59 h 128"/>
                  <a:gd name="T38" fmla="*/ 77 w 236"/>
                  <a:gd name="T39" fmla="*/ 63 h 128"/>
                  <a:gd name="T40" fmla="*/ 83 w 236"/>
                  <a:gd name="T41" fmla="*/ 65 h 128"/>
                  <a:gd name="T42" fmla="*/ 96 w 236"/>
                  <a:gd name="T43" fmla="*/ 64 h 128"/>
                  <a:gd name="T44" fmla="*/ 107 w 236"/>
                  <a:gd name="T45" fmla="*/ 59 h 128"/>
                  <a:gd name="T46" fmla="*/ 115 w 236"/>
                  <a:gd name="T47" fmla="*/ 51 h 128"/>
                  <a:gd name="T48" fmla="*/ 119 w 236"/>
                  <a:gd name="T49" fmla="*/ 42 h 128"/>
                  <a:gd name="T50" fmla="*/ 120 w 236"/>
                  <a:gd name="T51" fmla="*/ 33 h 128"/>
                  <a:gd name="T52" fmla="*/ 120 w 236"/>
                  <a:gd name="T53" fmla="*/ 29 h 128"/>
                  <a:gd name="T54" fmla="*/ 120 w 236"/>
                  <a:gd name="T55" fmla="*/ 38 h 128"/>
                  <a:gd name="T56" fmla="*/ 119 w 236"/>
                  <a:gd name="T57" fmla="*/ 46 h 128"/>
                  <a:gd name="T58" fmla="*/ 120 w 236"/>
                  <a:gd name="T59" fmla="*/ 52 h 128"/>
                  <a:gd name="T60" fmla="*/ 120 w 236"/>
                  <a:gd name="T61" fmla="*/ 56 h 128"/>
                  <a:gd name="T62" fmla="*/ 133 w 236"/>
                  <a:gd name="T63" fmla="*/ 61 h 128"/>
                  <a:gd name="T64" fmla="*/ 154 w 236"/>
                  <a:gd name="T65" fmla="*/ 64 h 128"/>
                  <a:gd name="T66" fmla="*/ 177 w 236"/>
                  <a:gd name="T67" fmla="*/ 63 h 128"/>
                  <a:gd name="T68" fmla="*/ 197 w 236"/>
                  <a:gd name="T69" fmla="*/ 56 h 128"/>
                  <a:gd name="T70" fmla="*/ 219 w 236"/>
                  <a:gd name="T71" fmla="*/ 46 h 128"/>
                  <a:gd name="T72" fmla="*/ 236 w 236"/>
                  <a:gd name="T73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6" h="128">
                    <a:moveTo>
                      <a:pt x="0" y="128"/>
                    </a:moveTo>
                    <a:lnTo>
                      <a:pt x="2" y="127"/>
                    </a:lnTo>
                    <a:lnTo>
                      <a:pt x="5" y="124"/>
                    </a:lnTo>
                    <a:lnTo>
                      <a:pt x="7" y="119"/>
                    </a:lnTo>
                    <a:lnTo>
                      <a:pt x="10" y="115"/>
                    </a:lnTo>
                    <a:lnTo>
                      <a:pt x="11" y="113"/>
                    </a:lnTo>
                    <a:lnTo>
                      <a:pt x="12" y="110"/>
                    </a:lnTo>
                    <a:lnTo>
                      <a:pt x="12" y="108"/>
                    </a:lnTo>
                    <a:lnTo>
                      <a:pt x="14" y="105"/>
                    </a:lnTo>
                    <a:lnTo>
                      <a:pt x="12" y="101"/>
                    </a:lnTo>
                    <a:lnTo>
                      <a:pt x="12" y="100"/>
                    </a:lnTo>
                    <a:lnTo>
                      <a:pt x="12" y="99"/>
                    </a:lnTo>
                    <a:lnTo>
                      <a:pt x="14" y="97"/>
                    </a:lnTo>
                    <a:lnTo>
                      <a:pt x="16" y="95"/>
                    </a:lnTo>
                    <a:lnTo>
                      <a:pt x="20" y="92"/>
                    </a:lnTo>
                    <a:lnTo>
                      <a:pt x="24" y="91"/>
                    </a:lnTo>
                    <a:lnTo>
                      <a:pt x="28" y="91"/>
                    </a:lnTo>
                    <a:lnTo>
                      <a:pt x="30" y="90"/>
                    </a:lnTo>
                    <a:lnTo>
                      <a:pt x="34" y="90"/>
                    </a:lnTo>
                    <a:lnTo>
                      <a:pt x="38" y="90"/>
                    </a:lnTo>
                    <a:lnTo>
                      <a:pt x="43" y="88"/>
                    </a:lnTo>
                    <a:lnTo>
                      <a:pt x="47" y="87"/>
                    </a:lnTo>
                    <a:lnTo>
                      <a:pt x="50" y="86"/>
                    </a:lnTo>
                    <a:lnTo>
                      <a:pt x="52" y="82"/>
                    </a:lnTo>
                    <a:lnTo>
                      <a:pt x="55" y="79"/>
                    </a:lnTo>
                    <a:lnTo>
                      <a:pt x="56" y="74"/>
                    </a:lnTo>
                    <a:lnTo>
                      <a:pt x="59" y="70"/>
                    </a:lnTo>
                    <a:lnTo>
                      <a:pt x="60" y="66"/>
                    </a:lnTo>
                    <a:lnTo>
                      <a:pt x="62" y="61"/>
                    </a:lnTo>
                    <a:lnTo>
                      <a:pt x="65" y="55"/>
                    </a:lnTo>
                    <a:lnTo>
                      <a:pt x="65" y="51"/>
                    </a:lnTo>
                    <a:lnTo>
                      <a:pt x="66" y="46"/>
                    </a:lnTo>
                    <a:lnTo>
                      <a:pt x="66" y="41"/>
                    </a:lnTo>
                    <a:lnTo>
                      <a:pt x="68" y="43"/>
                    </a:lnTo>
                    <a:lnTo>
                      <a:pt x="68" y="47"/>
                    </a:lnTo>
                    <a:lnTo>
                      <a:pt x="69" y="51"/>
                    </a:lnTo>
                    <a:lnTo>
                      <a:pt x="70" y="54"/>
                    </a:lnTo>
                    <a:lnTo>
                      <a:pt x="71" y="59"/>
                    </a:lnTo>
                    <a:lnTo>
                      <a:pt x="74" y="61"/>
                    </a:lnTo>
                    <a:lnTo>
                      <a:pt x="77" y="63"/>
                    </a:lnTo>
                    <a:lnTo>
                      <a:pt x="79" y="65"/>
                    </a:lnTo>
                    <a:lnTo>
                      <a:pt x="83" y="65"/>
                    </a:lnTo>
                    <a:lnTo>
                      <a:pt x="88" y="65"/>
                    </a:lnTo>
                    <a:lnTo>
                      <a:pt x="96" y="64"/>
                    </a:lnTo>
                    <a:lnTo>
                      <a:pt x="102" y="63"/>
                    </a:lnTo>
                    <a:lnTo>
                      <a:pt x="107" y="59"/>
                    </a:lnTo>
                    <a:lnTo>
                      <a:pt x="112" y="55"/>
                    </a:lnTo>
                    <a:lnTo>
                      <a:pt x="115" y="51"/>
                    </a:lnTo>
                    <a:lnTo>
                      <a:pt x="118" y="47"/>
                    </a:lnTo>
                    <a:lnTo>
                      <a:pt x="119" y="42"/>
                    </a:lnTo>
                    <a:lnTo>
                      <a:pt x="119" y="38"/>
                    </a:lnTo>
                    <a:lnTo>
                      <a:pt x="120" y="33"/>
                    </a:lnTo>
                    <a:lnTo>
                      <a:pt x="120" y="27"/>
                    </a:lnTo>
                    <a:lnTo>
                      <a:pt x="120" y="29"/>
                    </a:lnTo>
                    <a:lnTo>
                      <a:pt x="120" y="34"/>
                    </a:lnTo>
                    <a:lnTo>
                      <a:pt x="120" y="38"/>
                    </a:lnTo>
                    <a:lnTo>
                      <a:pt x="120" y="42"/>
                    </a:lnTo>
                    <a:lnTo>
                      <a:pt x="119" y="46"/>
                    </a:lnTo>
                    <a:lnTo>
                      <a:pt x="119" y="48"/>
                    </a:lnTo>
                    <a:lnTo>
                      <a:pt x="120" y="52"/>
                    </a:lnTo>
                    <a:lnTo>
                      <a:pt x="120" y="54"/>
                    </a:lnTo>
                    <a:lnTo>
                      <a:pt x="120" y="56"/>
                    </a:lnTo>
                    <a:lnTo>
                      <a:pt x="121" y="56"/>
                    </a:lnTo>
                    <a:lnTo>
                      <a:pt x="133" y="61"/>
                    </a:lnTo>
                    <a:lnTo>
                      <a:pt x="143" y="63"/>
                    </a:lnTo>
                    <a:lnTo>
                      <a:pt x="154" y="64"/>
                    </a:lnTo>
                    <a:lnTo>
                      <a:pt x="165" y="64"/>
                    </a:lnTo>
                    <a:lnTo>
                      <a:pt x="177" y="63"/>
                    </a:lnTo>
                    <a:lnTo>
                      <a:pt x="187" y="60"/>
                    </a:lnTo>
                    <a:lnTo>
                      <a:pt x="197" y="56"/>
                    </a:lnTo>
                    <a:lnTo>
                      <a:pt x="209" y="51"/>
                    </a:lnTo>
                    <a:lnTo>
                      <a:pt x="219" y="46"/>
                    </a:lnTo>
                    <a:lnTo>
                      <a:pt x="229" y="41"/>
                    </a:lnTo>
                    <a:lnTo>
                      <a:pt x="236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89" name="Freeform 421">
                <a:extLst>
                  <a:ext uri="{FF2B5EF4-FFF2-40B4-BE49-F238E27FC236}">
                    <a16:creationId xmlns:a16="http://schemas.microsoft.com/office/drawing/2014/main" id="{1E226251-18B8-7014-7780-053FEF1CF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683"/>
                <a:ext cx="41" cy="70"/>
              </a:xfrm>
              <a:custGeom>
                <a:avLst/>
                <a:gdLst>
                  <a:gd name="T0" fmla="*/ 124 w 124"/>
                  <a:gd name="T1" fmla="*/ 0 h 210"/>
                  <a:gd name="T2" fmla="*/ 118 w 124"/>
                  <a:gd name="T3" fmla="*/ 3 h 210"/>
                  <a:gd name="T4" fmla="*/ 115 w 124"/>
                  <a:gd name="T5" fmla="*/ 6 h 210"/>
                  <a:gd name="T6" fmla="*/ 111 w 124"/>
                  <a:gd name="T7" fmla="*/ 10 h 210"/>
                  <a:gd name="T8" fmla="*/ 107 w 124"/>
                  <a:gd name="T9" fmla="*/ 14 h 210"/>
                  <a:gd name="T10" fmla="*/ 103 w 124"/>
                  <a:gd name="T11" fmla="*/ 20 h 210"/>
                  <a:gd name="T12" fmla="*/ 99 w 124"/>
                  <a:gd name="T13" fmla="*/ 24 h 210"/>
                  <a:gd name="T14" fmla="*/ 95 w 124"/>
                  <a:gd name="T15" fmla="*/ 28 h 210"/>
                  <a:gd name="T16" fmla="*/ 92 w 124"/>
                  <a:gd name="T17" fmla="*/ 32 h 210"/>
                  <a:gd name="T18" fmla="*/ 88 w 124"/>
                  <a:gd name="T19" fmla="*/ 35 h 210"/>
                  <a:gd name="T20" fmla="*/ 84 w 124"/>
                  <a:gd name="T21" fmla="*/ 42 h 210"/>
                  <a:gd name="T22" fmla="*/ 74 w 124"/>
                  <a:gd name="T23" fmla="*/ 53 h 210"/>
                  <a:gd name="T24" fmla="*/ 63 w 124"/>
                  <a:gd name="T25" fmla="*/ 66 h 210"/>
                  <a:gd name="T26" fmla="*/ 56 w 124"/>
                  <a:gd name="T27" fmla="*/ 79 h 210"/>
                  <a:gd name="T28" fmla="*/ 48 w 124"/>
                  <a:gd name="T29" fmla="*/ 93 h 210"/>
                  <a:gd name="T30" fmla="*/ 41 w 124"/>
                  <a:gd name="T31" fmla="*/ 109 h 210"/>
                  <a:gd name="T32" fmla="*/ 34 w 124"/>
                  <a:gd name="T33" fmla="*/ 122 h 210"/>
                  <a:gd name="T34" fmla="*/ 29 w 124"/>
                  <a:gd name="T35" fmla="*/ 137 h 210"/>
                  <a:gd name="T36" fmla="*/ 24 w 124"/>
                  <a:gd name="T37" fmla="*/ 151 h 210"/>
                  <a:gd name="T38" fmla="*/ 17 w 124"/>
                  <a:gd name="T39" fmla="*/ 167 h 210"/>
                  <a:gd name="T40" fmla="*/ 11 w 124"/>
                  <a:gd name="T41" fmla="*/ 181 h 210"/>
                  <a:gd name="T42" fmla="*/ 9 w 124"/>
                  <a:gd name="T43" fmla="*/ 183 h 210"/>
                  <a:gd name="T44" fmla="*/ 8 w 124"/>
                  <a:gd name="T45" fmla="*/ 186 h 210"/>
                  <a:gd name="T46" fmla="*/ 7 w 124"/>
                  <a:gd name="T47" fmla="*/ 187 h 210"/>
                  <a:gd name="T48" fmla="*/ 6 w 124"/>
                  <a:gd name="T49" fmla="*/ 188 h 210"/>
                  <a:gd name="T50" fmla="*/ 4 w 124"/>
                  <a:gd name="T51" fmla="*/ 190 h 210"/>
                  <a:gd name="T52" fmla="*/ 4 w 124"/>
                  <a:gd name="T53" fmla="*/ 191 h 210"/>
                  <a:gd name="T54" fmla="*/ 3 w 124"/>
                  <a:gd name="T55" fmla="*/ 192 h 210"/>
                  <a:gd name="T56" fmla="*/ 3 w 124"/>
                  <a:gd name="T57" fmla="*/ 195 h 210"/>
                  <a:gd name="T58" fmla="*/ 2 w 124"/>
                  <a:gd name="T59" fmla="*/ 196 h 210"/>
                  <a:gd name="T60" fmla="*/ 2 w 124"/>
                  <a:gd name="T61" fmla="*/ 200 h 210"/>
                  <a:gd name="T62" fmla="*/ 3 w 124"/>
                  <a:gd name="T63" fmla="*/ 200 h 210"/>
                  <a:gd name="T64" fmla="*/ 3 w 124"/>
                  <a:gd name="T65" fmla="*/ 201 h 210"/>
                  <a:gd name="T66" fmla="*/ 3 w 124"/>
                  <a:gd name="T67" fmla="*/ 203 h 210"/>
                  <a:gd name="T68" fmla="*/ 2 w 124"/>
                  <a:gd name="T69" fmla="*/ 204 h 210"/>
                  <a:gd name="T70" fmla="*/ 2 w 124"/>
                  <a:gd name="T71" fmla="*/ 205 h 210"/>
                  <a:gd name="T72" fmla="*/ 2 w 124"/>
                  <a:gd name="T73" fmla="*/ 206 h 210"/>
                  <a:gd name="T74" fmla="*/ 0 w 124"/>
                  <a:gd name="T75" fmla="*/ 209 h 210"/>
                  <a:gd name="T76" fmla="*/ 0 w 124"/>
                  <a:gd name="T77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24" h="210">
                    <a:moveTo>
                      <a:pt x="124" y="0"/>
                    </a:moveTo>
                    <a:lnTo>
                      <a:pt x="118" y="3"/>
                    </a:lnTo>
                    <a:lnTo>
                      <a:pt x="115" y="6"/>
                    </a:lnTo>
                    <a:lnTo>
                      <a:pt x="111" y="10"/>
                    </a:lnTo>
                    <a:lnTo>
                      <a:pt x="107" y="14"/>
                    </a:lnTo>
                    <a:lnTo>
                      <a:pt x="103" y="20"/>
                    </a:lnTo>
                    <a:lnTo>
                      <a:pt x="99" y="24"/>
                    </a:lnTo>
                    <a:lnTo>
                      <a:pt x="95" y="28"/>
                    </a:lnTo>
                    <a:lnTo>
                      <a:pt x="92" y="32"/>
                    </a:lnTo>
                    <a:lnTo>
                      <a:pt x="88" y="35"/>
                    </a:lnTo>
                    <a:lnTo>
                      <a:pt x="84" y="42"/>
                    </a:lnTo>
                    <a:lnTo>
                      <a:pt x="74" y="53"/>
                    </a:lnTo>
                    <a:lnTo>
                      <a:pt x="63" y="66"/>
                    </a:lnTo>
                    <a:lnTo>
                      <a:pt x="56" y="79"/>
                    </a:lnTo>
                    <a:lnTo>
                      <a:pt x="48" y="93"/>
                    </a:lnTo>
                    <a:lnTo>
                      <a:pt x="41" y="109"/>
                    </a:lnTo>
                    <a:lnTo>
                      <a:pt x="34" y="122"/>
                    </a:lnTo>
                    <a:lnTo>
                      <a:pt x="29" y="137"/>
                    </a:lnTo>
                    <a:lnTo>
                      <a:pt x="24" y="151"/>
                    </a:lnTo>
                    <a:lnTo>
                      <a:pt x="17" y="167"/>
                    </a:lnTo>
                    <a:lnTo>
                      <a:pt x="11" y="181"/>
                    </a:lnTo>
                    <a:lnTo>
                      <a:pt x="9" y="183"/>
                    </a:lnTo>
                    <a:lnTo>
                      <a:pt x="8" y="186"/>
                    </a:lnTo>
                    <a:lnTo>
                      <a:pt x="7" y="187"/>
                    </a:lnTo>
                    <a:lnTo>
                      <a:pt x="6" y="188"/>
                    </a:lnTo>
                    <a:lnTo>
                      <a:pt x="4" y="190"/>
                    </a:lnTo>
                    <a:lnTo>
                      <a:pt x="4" y="191"/>
                    </a:lnTo>
                    <a:lnTo>
                      <a:pt x="3" y="192"/>
                    </a:lnTo>
                    <a:lnTo>
                      <a:pt x="3" y="195"/>
                    </a:lnTo>
                    <a:lnTo>
                      <a:pt x="2" y="196"/>
                    </a:lnTo>
                    <a:lnTo>
                      <a:pt x="2" y="200"/>
                    </a:lnTo>
                    <a:lnTo>
                      <a:pt x="3" y="200"/>
                    </a:lnTo>
                    <a:lnTo>
                      <a:pt x="3" y="201"/>
                    </a:lnTo>
                    <a:lnTo>
                      <a:pt x="3" y="203"/>
                    </a:lnTo>
                    <a:lnTo>
                      <a:pt x="2" y="204"/>
                    </a:lnTo>
                    <a:lnTo>
                      <a:pt x="2" y="205"/>
                    </a:lnTo>
                    <a:lnTo>
                      <a:pt x="2" y="206"/>
                    </a:lnTo>
                    <a:lnTo>
                      <a:pt x="0" y="209"/>
                    </a:lnTo>
                    <a:lnTo>
                      <a:pt x="0" y="2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0" name="Freeform 422">
                <a:extLst>
                  <a:ext uri="{FF2B5EF4-FFF2-40B4-BE49-F238E27FC236}">
                    <a16:creationId xmlns:a16="http://schemas.microsoft.com/office/drawing/2014/main" id="{3F539DE4-0B5D-0AC2-DBD4-FD77B9A15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5" y="2676"/>
                <a:ext cx="40" cy="72"/>
              </a:xfrm>
              <a:custGeom>
                <a:avLst/>
                <a:gdLst>
                  <a:gd name="T0" fmla="*/ 118 w 118"/>
                  <a:gd name="T1" fmla="*/ 0 h 216"/>
                  <a:gd name="T2" fmla="*/ 104 w 118"/>
                  <a:gd name="T3" fmla="*/ 18 h 216"/>
                  <a:gd name="T4" fmla="*/ 90 w 118"/>
                  <a:gd name="T5" fmla="*/ 37 h 216"/>
                  <a:gd name="T6" fmla="*/ 79 w 118"/>
                  <a:gd name="T7" fmla="*/ 56 h 216"/>
                  <a:gd name="T8" fmla="*/ 66 w 118"/>
                  <a:gd name="T9" fmla="*/ 77 h 216"/>
                  <a:gd name="T10" fmla="*/ 54 w 118"/>
                  <a:gd name="T11" fmla="*/ 96 h 216"/>
                  <a:gd name="T12" fmla="*/ 44 w 118"/>
                  <a:gd name="T13" fmla="*/ 117 h 216"/>
                  <a:gd name="T14" fmla="*/ 34 w 118"/>
                  <a:gd name="T15" fmla="*/ 139 h 216"/>
                  <a:gd name="T16" fmla="*/ 23 w 118"/>
                  <a:gd name="T17" fmla="*/ 159 h 216"/>
                  <a:gd name="T18" fmla="*/ 14 w 118"/>
                  <a:gd name="T19" fmla="*/ 181 h 216"/>
                  <a:gd name="T20" fmla="*/ 4 w 118"/>
                  <a:gd name="T21" fmla="*/ 202 h 216"/>
                  <a:gd name="T22" fmla="*/ 3 w 118"/>
                  <a:gd name="T23" fmla="*/ 203 h 216"/>
                  <a:gd name="T24" fmla="*/ 3 w 118"/>
                  <a:gd name="T25" fmla="*/ 204 h 216"/>
                  <a:gd name="T26" fmla="*/ 3 w 118"/>
                  <a:gd name="T27" fmla="*/ 206 h 216"/>
                  <a:gd name="T28" fmla="*/ 3 w 118"/>
                  <a:gd name="T29" fmla="*/ 207 h 216"/>
                  <a:gd name="T30" fmla="*/ 2 w 118"/>
                  <a:gd name="T31" fmla="*/ 208 h 216"/>
                  <a:gd name="T32" fmla="*/ 2 w 118"/>
                  <a:gd name="T33" fmla="*/ 209 h 216"/>
                  <a:gd name="T34" fmla="*/ 2 w 118"/>
                  <a:gd name="T35" fmla="*/ 212 h 216"/>
                  <a:gd name="T36" fmla="*/ 2 w 118"/>
                  <a:gd name="T37" fmla="*/ 213 h 216"/>
                  <a:gd name="T38" fmla="*/ 0 w 118"/>
                  <a:gd name="T39" fmla="*/ 215 h 216"/>
                  <a:gd name="T40" fmla="*/ 0 w 118"/>
                  <a:gd name="T41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8" h="216">
                    <a:moveTo>
                      <a:pt x="118" y="0"/>
                    </a:moveTo>
                    <a:lnTo>
                      <a:pt x="104" y="18"/>
                    </a:lnTo>
                    <a:lnTo>
                      <a:pt x="90" y="37"/>
                    </a:lnTo>
                    <a:lnTo>
                      <a:pt x="79" y="56"/>
                    </a:lnTo>
                    <a:lnTo>
                      <a:pt x="66" y="77"/>
                    </a:lnTo>
                    <a:lnTo>
                      <a:pt x="54" y="96"/>
                    </a:lnTo>
                    <a:lnTo>
                      <a:pt x="44" y="117"/>
                    </a:lnTo>
                    <a:lnTo>
                      <a:pt x="34" y="139"/>
                    </a:lnTo>
                    <a:lnTo>
                      <a:pt x="23" y="159"/>
                    </a:lnTo>
                    <a:lnTo>
                      <a:pt x="14" y="181"/>
                    </a:lnTo>
                    <a:lnTo>
                      <a:pt x="4" y="202"/>
                    </a:lnTo>
                    <a:lnTo>
                      <a:pt x="3" y="203"/>
                    </a:lnTo>
                    <a:lnTo>
                      <a:pt x="3" y="204"/>
                    </a:lnTo>
                    <a:lnTo>
                      <a:pt x="3" y="206"/>
                    </a:lnTo>
                    <a:lnTo>
                      <a:pt x="3" y="207"/>
                    </a:lnTo>
                    <a:lnTo>
                      <a:pt x="2" y="208"/>
                    </a:lnTo>
                    <a:lnTo>
                      <a:pt x="2" y="209"/>
                    </a:lnTo>
                    <a:lnTo>
                      <a:pt x="2" y="212"/>
                    </a:lnTo>
                    <a:lnTo>
                      <a:pt x="2" y="213"/>
                    </a:lnTo>
                    <a:lnTo>
                      <a:pt x="0" y="215"/>
                    </a:lnTo>
                    <a:lnTo>
                      <a:pt x="0" y="21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1" name="Freeform 423">
                <a:extLst>
                  <a:ext uri="{FF2B5EF4-FFF2-40B4-BE49-F238E27FC236}">
                    <a16:creationId xmlns:a16="http://schemas.microsoft.com/office/drawing/2014/main" id="{CCCCB087-D136-7751-5C4C-64CBBB7EF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" y="2660"/>
                <a:ext cx="5" cy="83"/>
              </a:xfrm>
              <a:custGeom>
                <a:avLst/>
                <a:gdLst>
                  <a:gd name="T0" fmla="*/ 15 w 15"/>
                  <a:gd name="T1" fmla="*/ 0 h 250"/>
                  <a:gd name="T2" fmla="*/ 12 w 15"/>
                  <a:gd name="T3" fmla="*/ 24 h 250"/>
                  <a:gd name="T4" fmla="*/ 9 w 15"/>
                  <a:gd name="T5" fmla="*/ 47 h 250"/>
                  <a:gd name="T6" fmla="*/ 6 w 15"/>
                  <a:gd name="T7" fmla="*/ 69 h 250"/>
                  <a:gd name="T8" fmla="*/ 3 w 15"/>
                  <a:gd name="T9" fmla="*/ 92 h 250"/>
                  <a:gd name="T10" fmla="*/ 2 w 15"/>
                  <a:gd name="T11" fmla="*/ 113 h 250"/>
                  <a:gd name="T12" fmla="*/ 1 w 15"/>
                  <a:gd name="T13" fmla="*/ 137 h 250"/>
                  <a:gd name="T14" fmla="*/ 0 w 15"/>
                  <a:gd name="T15" fmla="*/ 158 h 250"/>
                  <a:gd name="T16" fmla="*/ 0 w 15"/>
                  <a:gd name="T17" fmla="*/ 182 h 250"/>
                  <a:gd name="T18" fmla="*/ 0 w 15"/>
                  <a:gd name="T19" fmla="*/ 205 h 250"/>
                  <a:gd name="T20" fmla="*/ 1 w 15"/>
                  <a:gd name="T21" fmla="*/ 228 h 250"/>
                  <a:gd name="T22" fmla="*/ 1 w 15"/>
                  <a:gd name="T23" fmla="*/ 229 h 250"/>
                  <a:gd name="T24" fmla="*/ 1 w 15"/>
                  <a:gd name="T25" fmla="*/ 232 h 250"/>
                  <a:gd name="T26" fmla="*/ 1 w 15"/>
                  <a:gd name="T27" fmla="*/ 234 h 250"/>
                  <a:gd name="T28" fmla="*/ 1 w 15"/>
                  <a:gd name="T29" fmla="*/ 236 h 250"/>
                  <a:gd name="T30" fmla="*/ 1 w 15"/>
                  <a:gd name="T31" fmla="*/ 239 h 250"/>
                  <a:gd name="T32" fmla="*/ 1 w 15"/>
                  <a:gd name="T33" fmla="*/ 241 h 250"/>
                  <a:gd name="T34" fmla="*/ 1 w 15"/>
                  <a:gd name="T35" fmla="*/ 243 h 250"/>
                  <a:gd name="T36" fmla="*/ 1 w 15"/>
                  <a:gd name="T37" fmla="*/ 246 h 250"/>
                  <a:gd name="T38" fmla="*/ 1 w 15"/>
                  <a:gd name="T39" fmla="*/ 247 h 250"/>
                  <a:gd name="T40" fmla="*/ 1 w 15"/>
                  <a:gd name="T41" fmla="*/ 25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" h="250">
                    <a:moveTo>
                      <a:pt x="15" y="0"/>
                    </a:moveTo>
                    <a:lnTo>
                      <a:pt x="12" y="24"/>
                    </a:lnTo>
                    <a:lnTo>
                      <a:pt x="9" y="47"/>
                    </a:lnTo>
                    <a:lnTo>
                      <a:pt x="6" y="69"/>
                    </a:lnTo>
                    <a:lnTo>
                      <a:pt x="3" y="92"/>
                    </a:lnTo>
                    <a:lnTo>
                      <a:pt x="2" y="113"/>
                    </a:lnTo>
                    <a:lnTo>
                      <a:pt x="1" y="137"/>
                    </a:lnTo>
                    <a:lnTo>
                      <a:pt x="0" y="158"/>
                    </a:lnTo>
                    <a:lnTo>
                      <a:pt x="0" y="182"/>
                    </a:lnTo>
                    <a:lnTo>
                      <a:pt x="0" y="205"/>
                    </a:lnTo>
                    <a:lnTo>
                      <a:pt x="1" y="228"/>
                    </a:lnTo>
                    <a:lnTo>
                      <a:pt x="1" y="229"/>
                    </a:lnTo>
                    <a:lnTo>
                      <a:pt x="1" y="232"/>
                    </a:lnTo>
                    <a:lnTo>
                      <a:pt x="1" y="234"/>
                    </a:lnTo>
                    <a:lnTo>
                      <a:pt x="1" y="236"/>
                    </a:lnTo>
                    <a:lnTo>
                      <a:pt x="1" y="239"/>
                    </a:lnTo>
                    <a:lnTo>
                      <a:pt x="1" y="241"/>
                    </a:lnTo>
                    <a:lnTo>
                      <a:pt x="1" y="243"/>
                    </a:lnTo>
                    <a:lnTo>
                      <a:pt x="1" y="246"/>
                    </a:lnTo>
                    <a:lnTo>
                      <a:pt x="1" y="247"/>
                    </a:lnTo>
                    <a:lnTo>
                      <a:pt x="1" y="25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2" name="Freeform 424">
                <a:extLst>
                  <a:ext uri="{FF2B5EF4-FFF2-40B4-BE49-F238E27FC236}">
                    <a16:creationId xmlns:a16="http://schemas.microsoft.com/office/drawing/2014/main" id="{A162781D-E19C-2885-2B1A-FC3E3A491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6" y="2676"/>
                <a:ext cx="6" cy="74"/>
              </a:xfrm>
              <a:custGeom>
                <a:avLst/>
                <a:gdLst>
                  <a:gd name="T0" fmla="*/ 2 w 20"/>
                  <a:gd name="T1" fmla="*/ 0 h 221"/>
                  <a:gd name="T2" fmla="*/ 2 w 20"/>
                  <a:gd name="T3" fmla="*/ 13 h 221"/>
                  <a:gd name="T4" fmla="*/ 1 w 20"/>
                  <a:gd name="T5" fmla="*/ 26 h 221"/>
                  <a:gd name="T6" fmla="*/ 1 w 20"/>
                  <a:gd name="T7" fmla="*/ 36 h 221"/>
                  <a:gd name="T8" fmla="*/ 0 w 20"/>
                  <a:gd name="T9" fmla="*/ 49 h 221"/>
                  <a:gd name="T10" fmla="*/ 0 w 20"/>
                  <a:gd name="T11" fmla="*/ 61 h 221"/>
                  <a:gd name="T12" fmla="*/ 0 w 20"/>
                  <a:gd name="T13" fmla="*/ 73 h 221"/>
                  <a:gd name="T14" fmla="*/ 0 w 20"/>
                  <a:gd name="T15" fmla="*/ 85 h 221"/>
                  <a:gd name="T16" fmla="*/ 0 w 20"/>
                  <a:gd name="T17" fmla="*/ 98 h 221"/>
                  <a:gd name="T18" fmla="*/ 1 w 20"/>
                  <a:gd name="T19" fmla="*/ 109 h 221"/>
                  <a:gd name="T20" fmla="*/ 2 w 20"/>
                  <a:gd name="T21" fmla="*/ 122 h 221"/>
                  <a:gd name="T22" fmla="*/ 5 w 20"/>
                  <a:gd name="T23" fmla="*/ 133 h 221"/>
                  <a:gd name="T24" fmla="*/ 8 w 20"/>
                  <a:gd name="T25" fmla="*/ 144 h 221"/>
                  <a:gd name="T26" fmla="*/ 9 w 20"/>
                  <a:gd name="T27" fmla="*/ 154 h 221"/>
                  <a:gd name="T28" fmla="*/ 10 w 20"/>
                  <a:gd name="T29" fmla="*/ 163 h 221"/>
                  <a:gd name="T30" fmla="*/ 10 w 20"/>
                  <a:gd name="T31" fmla="*/ 172 h 221"/>
                  <a:gd name="T32" fmla="*/ 11 w 20"/>
                  <a:gd name="T33" fmla="*/ 183 h 221"/>
                  <a:gd name="T34" fmla="*/ 14 w 20"/>
                  <a:gd name="T35" fmla="*/ 192 h 221"/>
                  <a:gd name="T36" fmla="*/ 16 w 20"/>
                  <a:gd name="T37" fmla="*/ 201 h 221"/>
                  <a:gd name="T38" fmla="*/ 18 w 20"/>
                  <a:gd name="T39" fmla="*/ 211 h 221"/>
                  <a:gd name="T40" fmla="*/ 20 w 20"/>
                  <a:gd name="T41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221">
                    <a:moveTo>
                      <a:pt x="2" y="0"/>
                    </a:moveTo>
                    <a:lnTo>
                      <a:pt x="2" y="13"/>
                    </a:lnTo>
                    <a:lnTo>
                      <a:pt x="1" y="26"/>
                    </a:lnTo>
                    <a:lnTo>
                      <a:pt x="1" y="36"/>
                    </a:lnTo>
                    <a:lnTo>
                      <a:pt x="0" y="49"/>
                    </a:lnTo>
                    <a:lnTo>
                      <a:pt x="0" y="61"/>
                    </a:lnTo>
                    <a:lnTo>
                      <a:pt x="0" y="73"/>
                    </a:lnTo>
                    <a:lnTo>
                      <a:pt x="0" y="85"/>
                    </a:lnTo>
                    <a:lnTo>
                      <a:pt x="0" y="98"/>
                    </a:lnTo>
                    <a:lnTo>
                      <a:pt x="1" y="109"/>
                    </a:lnTo>
                    <a:lnTo>
                      <a:pt x="2" y="122"/>
                    </a:lnTo>
                    <a:lnTo>
                      <a:pt x="5" y="133"/>
                    </a:lnTo>
                    <a:lnTo>
                      <a:pt x="8" y="144"/>
                    </a:lnTo>
                    <a:lnTo>
                      <a:pt x="9" y="154"/>
                    </a:lnTo>
                    <a:lnTo>
                      <a:pt x="10" y="163"/>
                    </a:lnTo>
                    <a:lnTo>
                      <a:pt x="10" y="172"/>
                    </a:lnTo>
                    <a:lnTo>
                      <a:pt x="11" y="183"/>
                    </a:lnTo>
                    <a:lnTo>
                      <a:pt x="14" y="192"/>
                    </a:lnTo>
                    <a:lnTo>
                      <a:pt x="16" y="201"/>
                    </a:lnTo>
                    <a:lnTo>
                      <a:pt x="18" y="211"/>
                    </a:lnTo>
                    <a:lnTo>
                      <a:pt x="20" y="22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3" name="Freeform 425">
                <a:extLst>
                  <a:ext uri="{FF2B5EF4-FFF2-40B4-BE49-F238E27FC236}">
                    <a16:creationId xmlns:a16="http://schemas.microsoft.com/office/drawing/2014/main" id="{766ECFCE-6016-532C-AF8F-4965A4A1F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" y="2672"/>
                <a:ext cx="5" cy="85"/>
              </a:xfrm>
              <a:custGeom>
                <a:avLst/>
                <a:gdLst>
                  <a:gd name="T0" fmla="*/ 13 w 13"/>
                  <a:gd name="T1" fmla="*/ 0 h 257"/>
                  <a:gd name="T2" fmla="*/ 13 w 13"/>
                  <a:gd name="T3" fmla="*/ 26 h 257"/>
                  <a:gd name="T4" fmla="*/ 13 w 13"/>
                  <a:gd name="T5" fmla="*/ 52 h 257"/>
                  <a:gd name="T6" fmla="*/ 11 w 13"/>
                  <a:gd name="T7" fmla="*/ 77 h 257"/>
                  <a:gd name="T8" fmla="*/ 11 w 13"/>
                  <a:gd name="T9" fmla="*/ 103 h 257"/>
                  <a:gd name="T10" fmla="*/ 10 w 13"/>
                  <a:gd name="T11" fmla="*/ 129 h 257"/>
                  <a:gd name="T12" fmla="*/ 9 w 13"/>
                  <a:gd name="T13" fmla="*/ 154 h 257"/>
                  <a:gd name="T14" fmla="*/ 7 w 13"/>
                  <a:gd name="T15" fmla="*/ 181 h 257"/>
                  <a:gd name="T16" fmla="*/ 5 w 13"/>
                  <a:gd name="T17" fmla="*/ 207 h 257"/>
                  <a:gd name="T18" fmla="*/ 2 w 13"/>
                  <a:gd name="T19" fmla="*/ 231 h 257"/>
                  <a:gd name="T20" fmla="*/ 0 w 13"/>
                  <a:gd name="T21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57">
                    <a:moveTo>
                      <a:pt x="13" y="0"/>
                    </a:moveTo>
                    <a:lnTo>
                      <a:pt x="13" y="26"/>
                    </a:lnTo>
                    <a:lnTo>
                      <a:pt x="13" y="52"/>
                    </a:lnTo>
                    <a:lnTo>
                      <a:pt x="11" y="77"/>
                    </a:lnTo>
                    <a:lnTo>
                      <a:pt x="11" y="103"/>
                    </a:lnTo>
                    <a:lnTo>
                      <a:pt x="10" y="129"/>
                    </a:lnTo>
                    <a:lnTo>
                      <a:pt x="9" y="154"/>
                    </a:lnTo>
                    <a:lnTo>
                      <a:pt x="7" y="181"/>
                    </a:lnTo>
                    <a:lnTo>
                      <a:pt x="5" y="207"/>
                    </a:lnTo>
                    <a:lnTo>
                      <a:pt x="2" y="231"/>
                    </a:lnTo>
                    <a:lnTo>
                      <a:pt x="0" y="25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4" name="Freeform 426">
                <a:extLst>
                  <a:ext uri="{FF2B5EF4-FFF2-40B4-BE49-F238E27FC236}">
                    <a16:creationId xmlns:a16="http://schemas.microsoft.com/office/drawing/2014/main" id="{F9E00168-8D2D-7EF6-CE90-4CFF0E8156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" y="2694"/>
                <a:ext cx="3" cy="70"/>
              </a:xfrm>
              <a:custGeom>
                <a:avLst/>
                <a:gdLst>
                  <a:gd name="T0" fmla="*/ 8 w 8"/>
                  <a:gd name="T1" fmla="*/ 0 h 208"/>
                  <a:gd name="T2" fmla="*/ 6 w 8"/>
                  <a:gd name="T3" fmla="*/ 23 h 208"/>
                  <a:gd name="T4" fmla="*/ 6 w 8"/>
                  <a:gd name="T5" fmla="*/ 43 h 208"/>
                  <a:gd name="T6" fmla="*/ 5 w 8"/>
                  <a:gd name="T7" fmla="*/ 63 h 208"/>
                  <a:gd name="T8" fmla="*/ 4 w 8"/>
                  <a:gd name="T9" fmla="*/ 84 h 208"/>
                  <a:gd name="T10" fmla="*/ 3 w 8"/>
                  <a:gd name="T11" fmla="*/ 104 h 208"/>
                  <a:gd name="T12" fmla="*/ 3 w 8"/>
                  <a:gd name="T13" fmla="*/ 125 h 208"/>
                  <a:gd name="T14" fmla="*/ 1 w 8"/>
                  <a:gd name="T15" fmla="*/ 145 h 208"/>
                  <a:gd name="T16" fmla="*/ 1 w 8"/>
                  <a:gd name="T17" fmla="*/ 166 h 208"/>
                  <a:gd name="T18" fmla="*/ 0 w 8"/>
                  <a:gd name="T19" fmla="*/ 186 h 208"/>
                  <a:gd name="T20" fmla="*/ 0 w 8"/>
                  <a:gd name="T21" fmla="*/ 20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208">
                    <a:moveTo>
                      <a:pt x="8" y="0"/>
                    </a:moveTo>
                    <a:lnTo>
                      <a:pt x="6" y="23"/>
                    </a:lnTo>
                    <a:lnTo>
                      <a:pt x="6" y="43"/>
                    </a:lnTo>
                    <a:lnTo>
                      <a:pt x="5" y="63"/>
                    </a:lnTo>
                    <a:lnTo>
                      <a:pt x="4" y="84"/>
                    </a:lnTo>
                    <a:lnTo>
                      <a:pt x="3" y="104"/>
                    </a:lnTo>
                    <a:lnTo>
                      <a:pt x="3" y="125"/>
                    </a:lnTo>
                    <a:lnTo>
                      <a:pt x="1" y="145"/>
                    </a:lnTo>
                    <a:lnTo>
                      <a:pt x="1" y="166"/>
                    </a:lnTo>
                    <a:lnTo>
                      <a:pt x="0" y="186"/>
                    </a:lnTo>
                    <a:lnTo>
                      <a:pt x="0" y="20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5" name="Freeform 427">
                <a:extLst>
                  <a:ext uri="{FF2B5EF4-FFF2-40B4-BE49-F238E27FC236}">
                    <a16:creationId xmlns:a16="http://schemas.microsoft.com/office/drawing/2014/main" id="{7324945B-172E-44ED-0A6D-79F26CB65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" y="2693"/>
                <a:ext cx="4" cy="77"/>
              </a:xfrm>
              <a:custGeom>
                <a:avLst/>
                <a:gdLst>
                  <a:gd name="T0" fmla="*/ 10 w 10"/>
                  <a:gd name="T1" fmla="*/ 0 h 232"/>
                  <a:gd name="T2" fmla="*/ 9 w 10"/>
                  <a:gd name="T3" fmla="*/ 23 h 232"/>
                  <a:gd name="T4" fmla="*/ 8 w 10"/>
                  <a:gd name="T5" fmla="*/ 47 h 232"/>
                  <a:gd name="T6" fmla="*/ 7 w 10"/>
                  <a:gd name="T7" fmla="*/ 70 h 232"/>
                  <a:gd name="T8" fmla="*/ 5 w 10"/>
                  <a:gd name="T9" fmla="*/ 93 h 232"/>
                  <a:gd name="T10" fmla="*/ 4 w 10"/>
                  <a:gd name="T11" fmla="*/ 116 h 232"/>
                  <a:gd name="T12" fmla="*/ 3 w 10"/>
                  <a:gd name="T13" fmla="*/ 139 h 232"/>
                  <a:gd name="T14" fmla="*/ 3 w 10"/>
                  <a:gd name="T15" fmla="*/ 162 h 232"/>
                  <a:gd name="T16" fmla="*/ 1 w 10"/>
                  <a:gd name="T17" fmla="*/ 185 h 232"/>
                  <a:gd name="T18" fmla="*/ 0 w 10"/>
                  <a:gd name="T19" fmla="*/ 208 h 232"/>
                  <a:gd name="T20" fmla="*/ 0 w 10"/>
                  <a:gd name="T21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232">
                    <a:moveTo>
                      <a:pt x="10" y="0"/>
                    </a:moveTo>
                    <a:lnTo>
                      <a:pt x="9" y="23"/>
                    </a:lnTo>
                    <a:lnTo>
                      <a:pt x="8" y="47"/>
                    </a:lnTo>
                    <a:lnTo>
                      <a:pt x="7" y="70"/>
                    </a:lnTo>
                    <a:lnTo>
                      <a:pt x="5" y="93"/>
                    </a:lnTo>
                    <a:lnTo>
                      <a:pt x="4" y="116"/>
                    </a:lnTo>
                    <a:lnTo>
                      <a:pt x="3" y="139"/>
                    </a:lnTo>
                    <a:lnTo>
                      <a:pt x="3" y="162"/>
                    </a:lnTo>
                    <a:lnTo>
                      <a:pt x="1" y="185"/>
                    </a:lnTo>
                    <a:lnTo>
                      <a:pt x="0" y="208"/>
                    </a:lnTo>
                    <a:lnTo>
                      <a:pt x="0" y="23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6" name="Freeform 428">
                <a:extLst>
                  <a:ext uri="{FF2B5EF4-FFF2-40B4-BE49-F238E27FC236}">
                    <a16:creationId xmlns:a16="http://schemas.microsoft.com/office/drawing/2014/main" id="{4547C56A-6FD9-D183-02E7-C25B50FA3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" y="2695"/>
                <a:ext cx="6" cy="79"/>
              </a:xfrm>
              <a:custGeom>
                <a:avLst/>
                <a:gdLst>
                  <a:gd name="T0" fmla="*/ 19 w 19"/>
                  <a:gd name="T1" fmla="*/ 0 h 237"/>
                  <a:gd name="T2" fmla="*/ 18 w 19"/>
                  <a:gd name="T3" fmla="*/ 18 h 237"/>
                  <a:gd name="T4" fmla="*/ 14 w 19"/>
                  <a:gd name="T5" fmla="*/ 36 h 237"/>
                  <a:gd name="T6" fmla="*/ 14 w 19"/>
                  <a:gd name="T7" fmla="*/ 54 h 237"/>
                  <a:gd name="T8" fmla="*/ 13 w 19"/>
                  <a:gd name="T9" fmla="*/ 71 h 237"/>
                  <a:gd name="T10" fmla="*/ 10 w 19"/>
                  <a:gd name="T11" fmla="*/ 89 h 237"/>
                  <a:gd name="T12" fmla="*/ 9 w 19"/>
                  <a:gd name="T13" fmla="*/ 106 h 237"/>
                  <a:gd name="T14" fmla="*/ 7 w 19"/>
                  <a:gd name="T15" fmla="*/ 124 h 237"/>
                  <a:gd name="T16" fmla="*/ 5 w 19"/>
                  <a:gd name="T17" fmla="*/ 141 h 237"/>
                  <a:gd name="T18" fmla="*/ 4 w 19"/>
                  <a:gd name="T19" fmla="*/ 159 h 237"/>
                  <a:gd name="T20" fmla="*/ 2 w 19"/>
                  <a:gd name="T21" fmla="*/ 177 h 237"/>
                  <a:gd name="T22" fmla="*/ 1 w 19"/>
                  <a:gd name="T23" fmla="*/ 183 h 237"/>
                  <a:gd name="T24" fmla="*/ 1 w 19"/>
                  <a:gd name="T25" fmla="*/ 189 h 237"/>
                  <a:gd name="T26" fmla="*/ 1 w 19"/>
                  <a:gd name="T27" fmla="*/ 196 h 237"/>
                  <a:gd name="T28" fmla="*/ 0 w 19"/>
                  <a:gd name="T29" fmla="*/ 201 h 237"/>
                  <a:gd name="T30" fmla="*/ 0 w 19"/>
                  <a:gd name="T31" fmla="*/ 206 h 237"/>
                  <a:gd name="T32" fmla="*/ 0 w 19"/>
                  <a:gd name="T33" fmla="*/ 214 h 237"/>
                  <a:gd name="T34" fmla="*/ 0 w 19"/>
                  <a:gd name="T35" fmla="*/ 219 h 237"/>
                  <a:gd name="T36" fmla="*/ 1 w 19"/>
                  <a:gd name="T37" fmla="*/ 224 h 237"/>
                  <a:gd name="T38" fmla="*/ 1 w 19"/>
                  <a:gd name="T39" fmla="*/ 230 h 237"/>
                  <a:gd name="T40" fmla="*/ 2 w 19"/>
                  <a:gd name="T41" fmla="*/ 2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37">
                    <a:moveTo>
                      <a:pt x="19" y="0"/>
                    </a:moveTo>
                    <a:lnTo>
                      <a:pt x="18" y="18"/>
                    </a:lnTo>
                    <a:lnTo>
                      <a:pt x="14" y="36"/>
                    </a:lnTo>
                    <a:lnTo>
                      <a:pt x="14" y="54"/>
                    </a:lnTo>
                    <a:lnTo>
                      <a:pt x="13" y="71"/>
                    </a:lnTo>
                    <a:lnTo>
                      <a:pt x="10" y="89"/>
                    </a:lnTo>
                    <a:lnTo>
                      <a:pt x="9" y="106"/>
                    </a:lnTo>
                    <a:lnTo>
                      <a:pt x="7" y="124"/>
                    </a:lnTo>
                    <a:lnTo>
                      <a:pt x="5" y="141"/>
                    </a:lnTo>
                    <a:lnTo>
                      <a:pt x="4" y="159"/>
                    </a:lnTo>
                    <a:lnTo>
                      <a:pt x="2" y="177"/>
                    </a:lnTo>
                    <a:lnTo>
                      <a:pt x="1" y="183"/>
                    </a:lnTo>
                    <a:lnTo>
                      <a:pt x="1" y="189"/>
                    </a:lnTo>
                    <a:lnTo>
                      <a:pt x="1" y="196"/>
                    </a:lnTo>
                    <a:lnTo>
                      <a:pt x="0" y="201"/>
                    </a:lnTo>
                    <a:lnTo>
                      <a:pt x="0" y="206"/>
                    </a:lnTo>
                    <a:lnTo>
                      <a:pt x="0" y="214"/>
                    </a:lnTo>
                    <a:lnTo>
                      <a:pt x="0" y="219"/>
                    </a:lnTo>
                    <a:lnTo>
                      <a:pt x="1" y="224"/>
                    </a:lnTo>
                    <a:lnTo>
                      <a:pt x="1" y="230"/>
                    </a:lnTo>
                    <a:lnTo>
                      <a:pt x="2" y="23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7" name="Freeform 429">
                <a:extLst>
                  <a:ext uri="{FF2B5EF4-FFF2-40B4-BE49-F238E27FC236}">
                    <a16:creationId xmlns:a16="http://schemas.microsoft.com/office/drawing/2014/main" id="{A8CEB559-FBC2-DABA-F8FC-AAA8EEBED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" y="2698"/>
                <a:ext cx="4" cy="73"/>
              </a:xfrm>
              <a:custGeom>
                <a:avLst/>
                <a:gdLst>
                  <a:gd name="T0" fmla="*/ 13 w 13"/>
                  <a:gd name="T1" fmla="*/ 0 h 218"/>
                  <a:gd name="T2" fmla="*/ 13 w 13"/>
                  <a:gd name="T3" fmla="*/ 4 h 218"/>
                  <a:gd name="T4" fmla="*/ 12 w 13"/>
                  <a:gd name="T5" fmla="*/ 9 h 218"/>
                  <a:gd name="T6" fmla="*/ 11 w 13"/>
                  <a:gd name="T7" fmla="*/ 13 h 218"/>
                  <a:gd name="T8" fmla="*/ 11 w 13"/>
                  <a:gd name="T9" fmla="*/ 16 h 218"/>
                  <a:gd name="T10" fmla="*/ 11 w 13"/>
                  <a:gd name="T11" fmla="*/ 20 h 218"/>
                  <a:gd name="T12" fmla="*/ 11 w 13"/>
                  <a:gd name="T13" fmla="*/ 24 h 218"/>
                  <a:gd name="T14" fmla="*/ 8 w 13"/>
                  <a:gd name="T15" fmla="*/ 28 h 218"/>
                  <a:gd name="T16" fmla="*/ 7 w 13"/>
                  <a:gd name="T17" fmla="*/ 33 h 218"/>
                  <a:gd name="T18" fmla="*/ 7 w 13"/>
                  <a:gd name="T19" fmla="*/ 37 h 218"/>
                  <a:gd name="T20" fmla="*/ 6 w 13"/>
                  <a:gd name="T21" fmla="*/ 41 h 218"/>
                  <a:gd name="T22" fmla="*/ 3 w 13"/>
                  <a:gd name="T23" fmla="*/ 60 h 218"/>
                  <a:gd name="T24" fmla="*/ 2 w 13"/>
                  <a:gd name="T25" fmla="*/ 78 h 218"/>
                  <a:gd name="T26" fmla="*/ 0 w 13"/>
                  <a:gd name="T27" fmla="*/ 95 h 218"/>
                  <a:gd name="T28" fmla="*/ 0 w 13"/>
                  <a:gd name="T29" fmla="*/ 113 h 218"/>
                  <a:gd name="T30" fmla="*/ 0 w 13"/>
                  <a:gd name="T31" fmla="*/ 131 h 218"/>
                  <a:gd name="T32" fmla="*/ 2 w 13"/>
                  <a:gd name="T33" fmla="*/ 148 h 218"/>
                  <a:gd name="T34" fmla="*/ 2 w 13"/>
                  <a:gd name="T35" fmla="*/ 166 h 218"/>
                  <a:gd name="T36" fmla="*/ 3 w 13"/>
                  <a:gd name="T37" fmla="*/ 182 h 218"/>
                  <a:gd name="T38" fmla="*/ 3 w 13"/>
                  <a:gd name="T39" fmla="*/ 200 h 218"/>
                  <a:gd name="T40" fmla="*/ 3 w 13"/>
                  <a:gd name="T41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" h="218">
                    <a:moveTo>
                      <a:pt x="13" y="0"/>
                    </a:moveTo>
                    <a:lnTo>
                      <a:pt x="13" y="4"/>
                    </a:lnTo>
                    <a:lnTo>
                      <a:pt x="12" y="9"/>
                    </a:lnTo>
                    <a:lnTo>
                      <a:pt x="11" y="13"/>
                    </a:lnTo>
                    <a:lnTo>
                      <a:pt x="11" y="16"/>
                    </a:lnTo>
                    <a:lnTo>
                      <a:pt x="11" y="20"/>
                    </a:lnTo>
                    <a:lnTo>
                      <a:pt x="11" y="24"/>
                    </a:lnTo>
                    <a:lnTo>
                      <a:pt x="8" y="28"/>
                    </a:lnTo>
                    <a:lnTo>
                      <a:pt x="7" y="33"/>
                    </a:lnTo>
                    <a:lnTo>
                      <a:pt x="7" y="37"/>
                    </a:lnTo>
                    <a:lnTo>
                      <a:pt x="6" y="41"/>
                    </a:lnTo>
                    <a:lnTo>
                      <a:pt x="3" y="60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3"/>
                    </a:lnTo>
                    <a:lnTo>
                      <a:pt x="0" y="131"/>
                    </a:lnTo>
                    <a:lnTo>
                      <a:pt x="2" y="148"/>
                    </a:lnTo>
                    <a:lnTo>
                      <a:pt x="2" y="166"/>
                    </a:lnTo>
                    <a:lnTo>
                      <a:pt x="3" y="182"/>
                    </a:lnTo>
                    <a:lnTo>
                      <a:pt x="3" y="200"/>
                    </a:lnTo>
                    <a:lnTo>
                      <a:pt x="3" y="21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8" name="Freeform 430">
                <a:extLst>
                  <a:ext uri="{FF2B5EF4-FFF2-40B4-BE49-F238E27FC236}">
                    <a16:creationId xmlns:a16="http://schemas.microsoft.com/office/drawing/2014/main" id="{D38C91B6-ABA9-723D-701E-62A39937C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" y="2707"/>
                <a:ext cx="8" cy="70"/>
              </a:xfrm>
              <a:custGeom>
                <a:avLst/>
                <a:gdLst>
                  <a:gd name="T0" fmla="*/ 24 w 24"/>
                  <a:gd name="T1" fmla="*/ 0 h 210"/>
                  <a:gd name="T2" fmla="*/ 22 w 24"/>
                  <a:gd name="T3" fmla="*/ 2 h 210"/>
                  <a:gd name="T4" fmla="*/ 21 w 24"/>
                  <a:gd name="T5" fmla="*/ 6 h 210"/>
                  <a:gd name="T6" fmla="*/ 20 w 24"/>
                  <a:gd name="T7" fmla="*/ 9 h 210"/>
                  <a:gd name="T8" fmla="*/ 18 w 24"/>
                  <a:gd name="T9" fmla="*/ 14 h 210"/>
                  <a:gd name="T10" fmla="*/ 17 w 24"/>
                  <a:gd name="T11" fmla="*/ 18 h 210"/>
                  <a:gd name="T12" fmla="*/ 16 w 24"/>
                  <a:gd name="T13" fmla="*/ 20 h 210"/>
                  <a:gd name="T14" fmla="*/ 15 w 24"/>
                  <a:gd name="T15" fmla="*/ 24 h 210"/>
                  <a:gd name="T16" fmla="*/ 15 w 24"/>
                  <a:gd name="T17" fmla="*/ 28 h 210"/>
                  <a:gd name="T18" fmla="*/ 13 w 24"/>
                  <a:gd name="T19" fmla="*/ 32 h 210"/>
                  <a:gd name="T20" fmla="*/ 13 w 24"/>
                  <a:gd name="T21" fmla="*/ 36 h 210"/>
                  <a:gd name="T22" fmla="*/ 13 w 24"/>
                  <a:gd name="T23" fmla="*/ 40 h 210"/>
                  <a:gd name="T24" fmla="*/ 12 w 24"/>
                  <a:gd name="T25" fmla="*/ 42 h 210"/>
                  <a:gd name="T26" fmla="*/ 12 w 24"/>
                  <a:gd name="T27" fmla="*/ 45 h 210"/>
                  <a:gd name="T28" fmla="*/ 12 w 24"/>
                  <a:gd name="T29" fmla="*/ 49 h 210"/>
                  <a:gd name="T30" fmla="*/ 12 w 24"/>
                  <a:gd name="T31" fmla="*/ 51 h 210"/>
                  <a:gd name="T32" fmla="*/ 11 w 24"/>
                  <a:gd name="T33" fmla="*/ 54 h 210"/>
                  <a:gd name="T34" fmla="*/ 11 w 24"/>
                  <a:gd name="T35" fmla="*/ 56 h 210"/>
                  <a:gd name="T36" fmla="*/ 11 w 24"/>
                  <a:gd name="T37" fmla="*/ 61 h 210"/>
                  <a:gd name="T38" fmla="*/ 9 w 24"/>
                  <a:gd name="T39" fmla="*/ 64 h 210"/>
                  <a:gd name="T40" fmla="*/ 9 w 24"/>
                  <a:gd name="T41" fmla="*/ 67 h 210"/>
                  <a:gd name="T42" fmla="*/ 6 w 24"/>
                  <a:gd name="T43" fmla="*/ 79 h 210"/>
                  <a:gd name="T44" fmla="*/ 3 w 24"/>
                  <a:gd name="T45" fmla="*/ 92 h 210"/>
                  <a:gd name="T46" fmla="*/ 2 w 24"/>
                  <a:gd name="T47" fmla="*/ 105 h 210"/>
                  <a:gd name="T48" fmla="*/ 2 w 24"/>
                  <a:gd name="T49" fmla="*/ 115 h 210"/>
                  <a:gd name="T50" fmla="*/ 0 w 24"/>
                  <a:gd name="T51" fmla="*/ 127 h 210"/>
                  <a:gd name="T52" fmla="*/ 0 w 24"/>
                  <a:gd name="T53" fmla="*/ 139 h 210"/>
                  <a:gd name="T54" fmla="*/ 2 w 24"/>
                  <a:gd name="T55" fmla="*/ 150 h 210"/>
                  <a:gd name="T56" fmla="*/ 2 w 24"/>
                  <a:gd name="T57" fmla="*/ 162 h 210"/>
                  <a:gd name="T58" fmla="*/ 3 w 24"/>
                  <a:gd name="T59" fmla="*/ 174 h 210"/>
                  <a:gd name="T60" fmla="*/ 3 w 24"/>
                  <a:gd name="T61" fmla="*/ 187 h 210"/>
                  <a:gd name="T62" fmla="*/ 4 w 24"/>
                  <a:gd name="T63" fmla="*/ 189 h 210"/>
                  <a:gd name="T64" fmla="*/ 6 w 24"/>
                  <a:gd name="T65" fmla="*/ 190 h 210"/>
                  <a:gd name="T66" fmla="*/ 7 w 24"/>
                  <a:gd name="T67" fmla="*/ 192 h 210"/>
                  <a:gd name="T68" fmla="*/ 9 w 24"/>
                  <a:gd name="T69" fmla="*/ 196 h 210"/>
                  <a:gd name="T70" fmla="*/ 12 w 24"/>
                  <a:gd name="T71" fmla="*/ 199 h 210"/>
                  <a:gd name="T72" fmla="*/ 13 w 24"/>
                  <a:gd name="T73" fmla="*/ 201 h 210"/>
                  <a:gd name="T74" fmla="*/ 16 w 24"/>
                  <a:gd name="T75" fmla="*/ 204 h 210"/>
                  <a:gd name="T76" fmla="*/ 17 w 24"/>
                  <a:gd name="T77" fmla="*/ 207 h 210"/>
                  <a:gd name="T78" fmla="*/ 18 w 24"/>
                  <a:gd name="T79" fmla="*/ 208 h 210"/>
                  <a:gd name="T80" fmla="*/ 20 w 24"/>
                  <a:gd name="T81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210">
                    <a:moveTo>
                      <a:pt x="24" y="0"/>
                    </a:moveTo>
                    <a:lnTo>
                      <a:pt x="22" y="2"/>
                    </a:lnTo>
                    <a:lnTo>
                      <a:pt x="21" y="6"/>
                    </a:lnTo>
                    <a:lnTo>
                      <a:pt x="20" y="9"/>
                    </a:lnTo>
                    <a:lnTo>
                      <a:pt x="18" y="14"/>
                    </a:lnTo>
                    <a:lnTo>
                      <a:pt x="17" y="18"/>
                    </a:lnTo>
                    <a:lnTo>
                      <a:pt x="16" y="20"/>
                    </a:lnTo>
                    <a:lnTo>
                      <a:pt x="15" y="24"/>
                    </a:lnTo>
                    <a:lnTo>
                      <a:pt x="15" y="28"/>
                    </a:lnTo>
                    <a:lnTo>
                      <a:pt x="13" y="32"/>
                    </a:lnTo>
                    <a:lnTo>
                      <a:pt x="13" y="36"/>
                    </a:lnTo>
                    <a:lnTo>
                      <a:pt x="13" y="40"/>
                    </a:lnTo>
                    <a:lnTo>
                      <a:pt x="12" y="42"/>
                    </a:lnTo>
                    <a:lnTo>
                      <a:pt x="12" y="45"/>
                    </a:lnTo>
                    <a:lnTo>
                      <a:pt x="12" y="49"/>
                    </a:lnTo>
                    <a:lnTo>
                      <a:pt x="12" y="51"/>
                    </a:lnTo>
                    <a:lnTo>
                      <a:pt x="11" y="54"/>
                    </a:lnTo>
                    <a:lnTo>
                      <a:pt x="11" y="56"/>
                    </a:lnTo>
                    <a:lnTo>
                      <a:pt x="11" y="61"/>
                    </a:lnTo>
                    <a:lnTo>
                      <a:pt x="9" y="64"/>
                    </a:lnTo>
                    <a:lnTo>
                      <a:pt x="9" y="67"/>
                    </a:lnTo>
                    <a:lnTo>
                      <a:pt x="6" y="79"/>
                    </a:lnTo>
                    <a:lnTo>
                      <a:pt x="3" y="92"/>
                    </a:lnTo>
                    <a:lnTo>
                      <a:pt x="2" y="105"/>
                    </a:lnTo>
                    <a:lnTo>
                      <a:pt x="2" y="115"/>
                    </a:lnTo>
                    <a:lnTo>
                      <a:pt x="0" y="127"/>
                    </a:lnTo>
                    <a:lnTo>
                      <a:pt x="0" y="139"/>
                    </a:lnTo>
                    <a:lnTo>
                      <a:pt x="2" y="150"/>
                    </a:lnTo>
                    <a:lnTo>
                      <a:pt x="2" y="162"/>
                    </a:lnTo>
                    <a:lnTo>
                      <a:pt x="3" y="174"/>
                    </a:lnTo>
                    <a:lnTo>
                      <a:pt x="3" y="187"/>
                    </a:lnTo>
                    <a:lnTo>
                      <a:pt x="4" y="189"/>
                    </a:lnTo>
                    <a:lnTo>
                      <a:pt x="6" y="190"/>
                    </a:lnTo>
                    <a:lnTo>
                      <a:pt x="7" y="192"/>
                    </a:lnTo>
                    <a:lnTo>
                      <a:pt x="9" y="196"/>
                    </a:lnTo>
                    <a:lnTo>
                      <a:pt x="12" y="199"/>
                    </a:lnTo>
                    <a:lnTo>
                      <a:pt x="13" y="201"/>
                    </a:lnTo>
                    <a:lnTo>
                      <a:pt x="16" y="204"/>
                    </a:lnTo>
                    <a:lnTo>
                      <a:pt x="17" y="207"/>
                    </a:lnTo>
                    <a:lnTo>
                      <a:pt x="18" y="208"/>
                    </a:lnTo>
                    <a:lnTo>
                      <a:pt x="20" y="2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599" name="Freeform 431">
                <a:extLst>
                  <a:ext uri="{FF2B5EF4-FFF2-40B4-BE49-F238E27FC236}">
                    <a16:creationId xmlns:a16="http://schemas.microsoft.com/office/drawing/2014/main" id="{C5B8E5D9-87B4-763D-D235-5867A4F9E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" y="2710"/>
                <a:ext cx="12" cy="68"/>
              </a:xfrm>
              <a:custGeom>
                <a:avLst/>
                <a:gdLst>
                  <a:gd name="T0" fmla="*/ 36 w 36"/>
                  <a:gd name="T1" fmla="*/ 0 h 205"/>
                  <a:gd name="T2" fmla="*/ 30 w 36"/>
                  <a:gd name="T3" fmla="*/ 7 h 205"/>
                  <a:gd name="T4" fmla="*/ 27 w 36"/>
                  <a:gd name="T5" fmla="*/ 12 h 205"/>
                  <a:gd name="T6" fmla="*/ 23 w 36"/>
                  <a:gd name="T7" fmla="*/ 20 h 205"/>
                  <a:gd name="T8" fmla="*/ 19 w 36"/>
                  <a:gd name="T9" fmla="*/ 26 h 205"/>
                  <a:gd name="T10" fmla="*/ 18 w 36"/>
                  <a:gd name="T11" fmla="*/ 33 h 205"/>
                  <a:gd name="T12" fmla="*/ 16 w 36"/>
                  <a:gd name="T13" fmla="*/ 40 h 205"/>
                  <a:gd name="T14" fmla="*/ 14 w 36"/>
                  <a:gd name="T15" fmla="*/ 48 h 205"/>
                  <a:gd name="T16" fmla="*/ 13 w 36"/>
                  <a:gd name="T17" fmla="*/ 56 h 205"/>
                  <a:gd name="T18" fmla="*/ 10 w 36"/>
                  <a:gd name="T19" fmla="*/ 62 h 205"/>
                  <a:gd name="T20" fmla="*/ 9 w 36"/>
                  <a:gd name="T21" fmla="*/ 71 h 205"/>
                  <a:gd name="T22" fmla="*/ 8 w 36"/>
                  <a:gd name="T23" fmla="*/ 78 h 205"/>
                  <a:gd name="T24" fmla="*/ 7 w 36"/>
                  <a:gd name="T25" fmla="*/ 83 h 205"/>
                  <a:gd name="T26" fmla="*/ 7 w 36"/>
                  <a:gd name="T27" fmla="*/ 90 h 205"/>
                  <a:gd name="T28" fmla="*/ 5 w 36"/>
                  <a:gd name="T29" fmla="*/ 97 h 205"/>
                  <a:gd name="T30" fmla="*/ 4 w 36"/>
                  <a:gd name="T31" fmla="*/ 103 h 205"/>
                  <a:gd name="T32" fmla="*/ 4 w 36"/>
                  <a:gd name="T33" fmla="*/ 111 h 205"/>
                  <a:gd name="T34" fmla="*/ 4 w 36"/>
                  <a:gd name="T35" fmla="*/ 117 h 205"/>
                  <a:gd name="T36" fmla="*/ 1 w 36"/>
                  <a:gd name="T37" fmla="*/ 123 h 205"/>
                  <a:gd name="T38" fmla="*/ 1 w 36"/>
                  <a:gd name="T39" fmla="*/ 129 h 205"/>
                  <a:gd name="T40" fmla="*/ 1 w 36"/>
                  <a:gd name="T41" fmla="*/ 137 h 205"/>
                  <a:gd name="T42" fmla="*/ 1 w 36"/>
                  <a:gd name="T43" fmla="*/ 143 h 205"/>
                  <a:gd name="T44" fmla="*/ 1 w 36"/>
                  <a:gd name="T45" fmla="*/ 149 h 205"/>
                  <a:gd name="T46" fmla="*/ 0 w 36"/>
                  <a:gd name="T47" fmla="*/ 157 h 205"/>
                  <a:gd name="T48" fmla="*/ 0 w 36"/>
                  <a:gd name="T49" fmla="*/ 164 h 205"/>
                  <a:gd name="T50" fmla="*/ 0 w 36"/>
                  <a:gd name="T51" fmla="*/ 170 h 205"/>
                  <a:gd name="T52" fmla="*/ 0 w 36"/>
                  <a:gd name="T53" fmla="*/ 176 h 205"/>
                  <a:gd name="T54" fmla="*/ 0 w 36"/>
                  <a:gd name="T55" fmla="*/ 184 h 205"/>
                  <a:gd name="T56" fmla="*/ 0 w 36"/>
                  <a:gd name="T57" fmla="*/ 191 h 205"/>
                  <a:gd name="T58" fmla="*/ 4 w 36"/>
                  <a:gd name="T59" fmla="*/ 197 h 205"/>
                  <a:gd name="T60" fmla="*/ 5 w 36"/>
                  <a:gd name="T61" fmla="*/ 205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6" h="205">
                    <a:moveTo>
                      <a:pt x="36" y="0"/>
                    </a:moveTo>
                    <a:lnTo>
                      <a:pt x="30" y="7"/>
                    </a:lnTo>
                    <a:lnTo>
                      <a:pt x="27" y="12"/>
                    </a:lnTo>
                    <a:lnTo>
                      <a:pt x="23" y="20"/>
                    </a:lnTo>
                    <a:lnTo>
                      <a:pt x="19" y="26"/>
                    </a:lnTo>
                    <a:lnTo>
                      <a:pt x="18" y="33"/>
                    </a:lnTo>
                    <a:lnTo>
                      <a:pt x="16" y="40"/>
                    </a:lnTo>
                    <a:lnTo>
                      <a:pt x="14" y="48"/>
                    </a:lnTo>
                    <a:lnTo>
                      <a:pt x="13" y="56"/>
                    </a:lnTo>
                    <a:lnTo>
                      <a:pt x="10" y="62"/>
                    </a:lnTo>
                    <a:lnTo>
                      <a:pt x="9" y="71"/>
                    </a:lnTo>
                    <a:lnTo>
                      <a:pt x="8" y="78"/>
                    </a:lnTo>
                    <a:lnTo>
                      <a:pt x="7" y="83"/>
                    </a:lnTo>
                    <a:lnTo>
                      <a:pt x="7" y="90"/>
                    </a:lnTo>
                    <a:lnTo>
                      <a:pt x="5" y="97"/>
                    </a:lnTo>
                    <a:lnTo>
                      <a:pt x="4" y="103"/>
                    </a:lnTo>
                    <a:lnTo>
                      <a:pt x="4" y="111"/>
                    </a:lnTo>
                    <a:lnTo>
                      <a:pt x="4" y="117"/>
                    </a:lnTo>
                    <a:lnTo>
                      <a:pt x="1" y="123"/>
                    </a:lnTo>
                    <a:lnTo>
                      <a:pt x="1" y="129"/>
                    </a:lnTo>
                    <a:lnTo>
                      <a:pt x="1" y="137"/>
                    </a:lnTo>
                    <a:lnTo>
                      <a:pt x="1" y="143"/>
                    </a:lnTo>
                    <a:lnTo>
                      <a:pt x="1" y="149"/>
                    </a:lnTo>
                    <a:lnTo>
                      <a:pt x="0" y="157"/>
                    </a:lnTo>
                    <a:lnTo>
                      <a:pt x="0" y="164"/>
                    </a:lnTo>
                    <a:lnTo>
                      <a:pt x="0" y="170"/>
                    </a:lnTo>
                    <a:lnTo>
                      <a:pt x="0" y="176"/>
                    </a:lnTo>
                    <a:lnTo>
                      <a:pt x="0" y="184"/>
                    </a:lnTo>
                    <a:lnTo>
                      <a:pt x="0" y="191"/>
                    </a:lnTo>
                    <a:lnTo>
                      <a:pt x="4" y="197"/>
                    </a:lnTo>
                    <a:lnTo>
                      <a:pt x="5" y="205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0" name="Freeform 432">
                <a:extLst>
                  <a:ext uri="{FF2B5EF4-FFF2-40B4-BE49-F238E27FC236}">
                    <a16:creationId xmlns:a16="http://schemas.microsoft.com/office/drawing/2014/main" id="{738ED421-C3F6-178E-A1CD-E51E42B5F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" y="2708"/>
                <a:ext cx="12" cy="74"/>
              </a:xfrm>
              <a:custGeom>
                <a:avLst/>
                <a:gdLst>
                  <a:gd name="T0" fmla="*/ 37 w 37"/>
                  <a:gd name="T1" fmla="*/ 0 h 224"/>
                  <a:gd name="T2" fmla="*/ 34 w 37"/>
                  <a:gd name="T3" fmla="*/ 5 h 224"/>
                  <a:gd name="T4" fmla="*/ 30 w 37"/>
                  <a:gd name="T5" fmla="*/ 12 h 224"/>
                  <a:gd name="T6" fmla="*/ 26 w 37"/>
                  <a:gd name="T7" fmla="*/ 18 h 224"/>
                  <a:gd name="T8" fmla="*/ 22 w 37"/>
                  <a:gd name="T9" fmla="*/ 23 h 224"/>
                  <a:gd name="T10" fmla="*/ 20 w 37"/>
                  <a:gd name="T11" fmla="*/ 31 h 224"/>
                  <a:gd name="T12" fmla="*/ 17 w 37"/>
                  <a:gd name="T13" fmla="*/ 37 h 224"/>
                  <a:gd name="T14" fmla="*/ 14 w 37"/>
                  <a:gd name="T15" fmla="*/ 42 h 224"/>
                  <a:gd name="T16" fmla="*/ 13 w 37"/>
                  <a:gd name="T17" fmla="*/ 50 h 224"/>
                  <a:gd name="T18" fmla="*/ 12 w 37"/>
                  <a:gd name="T19" fmla="*/ 58 h 224"/>
                  <a:gd name="T20" fmla="*/ 11 w 37"/>
                  <a:gd name="T21" fmla="*/ 64 h 224"/>
                  <a:gd name="T22" fmla="*/ 9 w 37"/>
                  <a:gd name="T23" fmla="*/ 71 h 224"/>
                  <a:gd name="T24" fmla="*/ 9 w 37"/>
                  <a:gd name="T25" fmla="*/ 77 h 224"/>
                  <a:gd name="T26" fmla="*/ 8 w 37"/>
                  <a:gd name="T27" fmla="*/ 84 h 224"/>
                  <a:gd name="T28" fmla="*/ 8 w 37"/>
                  <a:gd name="T29" fmla="*/ 90 h 224"/>
                  <a:gd name="T30" fmla="*/ 8 w 37"/>
                  <a:gd name="T31" fmla="*/ 96 h 224"/>
                  <a:gd name="T32" fmla="*/ 7 w 37"/>
                  <a:gd name="T33" fmla="*/ 104 h 224"/>
                  <a:gd name="T34" fmla="*/ 7 w 37"/>
                  <a:gd name="T35" fmla="*/ 111 h 224"/>
                  <a:gd name="T36" fmla="*/ 7 w 37"/>
                  <a:gd name="T37" fmla="*/ 117 h 224"/>
                  <a:gd name="T38" fmla="*/ 5 w 37"/>
                  <a:gd name="T39" fmla="*/ 123 h 224"/>
                  <a:gd name="T40" fmla="*/ 5 w 37"/>
                  <a:gd name="T41" fmla="*/ 130 h 224"/>
                  <a:gd name="T42" fmla="*/ 3 w 37"/>
                  <a:gd name="T43" fmla="*/ 140 h 224"/>
                  <a:gd name="T44" fmla="*/ 2 w 37"/>
                  <a:gd name="T45" fmla="*/ 150 h 224"/>
                  <a:gd name="T46" fmla="*/ 2 w 37"/>
                  <a:gd name="T47" fmla="*/ 158 h 224"/>
                  <a:gd name="T48" fmla="*/ 2 w 37"/>
                  <a:gd name="T49" fmla="*/ 167 h 224"/>
                  <a:gd name="T50" fmla="*/ 2 w 37"/>
                  <a:gd name="T51" fmla="*/ 177 h 224"/>
                  <a:gd name="T52" fmla="*/ 2 w 37"/>
                  <a:gd name="T53" fmla="*/ 185 h 224"/>
                  <a:gd name="T54" fmla="*/ 2 w 37"/>
                  <a:gd name="T55" fmla="*/ 195 h 224"/>
                  <a:gd name="T56" fmla="*/ 0 w 37"/>
                  <a:gd name="T57" fmla="*/ 204 h 224"/>
                  <a:gd name="T58" fmla="*/ 0 w 37"/>
                  <a:gd name="T59" fmla="*/ 213 h 224"/>
                  <a:gd name="T60" fmla="*/ 0 w 37"/>
                  <a:gd name="T61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224">
                    <a:moveTo>
                      <a:pt x="37" y="0"/>
                    </a:moveTo>
                    <a:lnTo>
                      <a:pt x="34" y="5"/>
                    </a:lnTo>
                    <a:lnTo>
                      <a:pt x="30" y="12"/>
                    </a:lnTo>
                    <a:lnTo>
                      <a:pt x="26" y="18"/>
                    </a:lnTo>
                    <a:lnTo>
                      <a:pt x="22" y="23"/>
                    </a:lnTo>
                    <a:lnTo>
                      <a:pt x="20" y="31"/>
                    </a:lnTo>
                    <a:lnTo>
                      <a:pt x="17" y="37"/>
                    </a:lnTo>
                    <a:lnTo>
                      <a:pt x="14" y="42"/>
                    </a:lnTo>
                    <a:lnTo>
                      <a:pt x="13" y="50"/>
                    </a:lnTo>
                    <a:lnTo>
                      <a:pt x="12" y="58"/>
                    </a:lnTo>
                    <a:lnTo>
                      <a:pt x="11" y="64"/>
                    </a:lnTo>
                    <a:lnTo>
                      <a:pt x="9" y="71"/>
                    </a:lnTo>
                    <a:lnTo>
                      <a:pt x="9" y="77"/>
                    </a:lnTo>
                    <a:lnTo>
                      <a:pt x="8" y="84"/>
                    </a:lnTo>
                    <a:lnTo>
                      <a:pt x="8" y="90"/>
                    </a:lnTo>
                    <a:lnTo>
                      <a:pt x="8" y="96"/>
                    </a:lnTo>
                    <a:lnTo>
                      <a:pt x="7" y="104"/>
                    </a:lnTo>
                    <a:lnTo>
                      <a:pt x="7" y="111"/>
                    </a:lnTo>
                    <a:lnTo>
                      <a:pt x="7" y="117"/>
                    </a:lnTo>
                    <a:lnTo>
                      <a:pt x="5" y="123"/>
                    </a:lnTo>
                    <a:lnTo>
                      <a:pt x="5" y="130"/>
                    </a:lnTo>
                    <a:lnTo>
                      <a:pt x="3" y="140"/>
                    </a:lnTo>
                    <a:lnTo>
                      <a:pt x="2" y="150"/>
                    </a:lnTo>
                    <a:lnTo>
                      <a:pt x="2" y="158"/>
                    </a:lnTo>
                    <a:lnTo>
                      <a:pt x="2" y="167"/>
                    </a:lnTo>
                    <a:lnTo>
                      <a:pt x="2" y="177"/>
                    </a:lnTo>
                    <a:lnTo>
                      <a:pt x="2" y="185"/>
                    </a:lnTo>
                    <a:lnTo>
                      <a:pt x="2" y="195"/>
                    </a:lnTo>
                    <a:lnTo>
                      <a:pt x="0" y="204"/>
                    </a:lnTo>
                    <a:lnTo>
                      <a:pt x="0" y="213"/>
                    </a:lnTo>
                    <a:lnTo>
                      <a:pt x="0" y="22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1" name="Freeform 433">
                <a:extLst>
                  <a:ext uri="{FF2B5EF4-FFF2-40B4-BE49-F238E27FC236}">
                    <a16:creationId xmlns:a16="http://schemas.microsoft.com/office/drawing/2014/main" id="{6A6C9FF9-8630-9E95-A170-DD3C3FABD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5" y="2701"/>
                <a:ext cx="25" cy="72"/>
              </a:xfrm>
              <a:custGeom>
                <a:avLst/>
                <a:gdLst>
                  <a:gd name="T0" fmla="*/ 75 w 75"/>
                  <a:gd name="T1" fmla="*/ 0 h 218"/>
                  <a:gd name="T2" fmla="*/ 74 w 75"/>
                  <a:gd name="T3" fmla="*/ 0 h 218"/>
                  <a:gd name="T4" fmla="*/ 72 w 75"/>
                  <a:gd name="T5" fmla="*/ 2 h 218"/>
                  <a:gd name="T6" fmla="*/ 71 w 75"/>
                  <a:gd name="T7" fmla="*/ 3 h 218"/>
                  <a:gd name="T8" fmla="*/ 70 w 75"/>
                  <a:gd name="T9" fmla="*/ 4 h 218"/>
                  <a:gd name="T10" fmla="*/ 69 w 75"/>
                  <a:gd name="T11" fmla="*/ 4 h 218"/>
                  <a:gd name="T12" fmla="*/ 69 w 75"/>
                  <a:gd name="T13" fmla="*/ 6 h 218"/>
                  <a:gd name="T14" fmla="*/ 67 w 75"/>
                  <a:gd name="T15" fmla="*/ 6 h 218"/>
                  <a:gd name="T16" fmla="*/ 67 w 75"/>
                  <a:gd name="T17" fmla="*/ 7 h 218"/>
                  <a:gd name="T18" fmla="*/ 66 w 75"/>
                  <a:gd name="T19" fmla="*/ 7 h 218"/>
                  <a:gd name="T20" fmla="*/ 62 w 75"/>
                  <a:gd name="T21" fmla="*/ 13 h 218"/>
                  <a:gd name="T22" fmla="*/ 56 w 75"/>
                  <a:gd name="T23" fmla="*/ 20 h 218"/>
                  <a:gd name="T24" fmla="*/ 52 w 75"/>
                  <a:gd name="T25" fmla="*/ 25 h 218"/>
                  <a:gd name="T26" fmla="*/ 48 w 75"/>
                  <a:gd name="T27" fmla="*/ 31 h 218"/>
                  <a:gd name="T28" fmla="*/ 44 w 75"/>
                  <a:gd name="T29" fmla="*/ 36 h 218"/>
                  <a:gd name="T30" fmla="*/ 42 w 75"/>
                  <a:gd name="T31" fmla="*/ 44 h 218"/>
                  <a:gd name="T32" fmla="*/ 36 w 75"/>
                  <a:gd name="T33" fmla="*/ 51 h 218"/>
                  <a:gd name="T34" fmla="*/ 35 w 75"/>
                  <a:gd name="T35" fmla="*/ 57 h 218"/>
                  <a:gd name="T36" fmla="*/ 33 w 75"/>
                  <a:gd name="T37" fmla="*/ 65 h 218"/>
                  <a:gd name="T38" fmla="*/ 29 w 75"/>
                  <a:gd name="T39" fmla="*/ 71 h 218"/>
                  <a:gd name="T40" fmla="*/ 26 w 75"/>
                  <a:gd name="T41" fmla="*/ 75 h 218"/>
                  <a:gd name="T42" fmla="*/ 25 w 75"/>
                  <a:gd name="T43" fmla="*/ 81 h 218"/>
                  <a:gd name="T44" fmla="*/ 24 w 75"/>
                  <a:gd name="T45" fmla="*/ 87 h 218"/>
                  <a:gd name="T46" fmla="*/ 22 w 75"/>
                  <a:gd name="T47" fmla="*/ 90 h 218"/>
                  <a:gd name="T48" fmla="*/ 21 w 75"/>
                  <a:gd name="T49" fmla="*/ 96 h 218"/>
                  <a:gd name="T50" fmla="*/ 20 w 75"/>
                  <a:gd name="T51" fmla="*/ 101 h 218"/>
                  <a:gd name="T52" fmla="*/ 18 w 75"/>
                  <a:gd name="T53" fmla="*/ 107 h 218"/>
                  <a:gd name="T54" fmla="*/ 17 w 75"/>
                  <a:gd name="T55" fmla="*/ 111 h 218"/>
                  <a:gd name="T56" fmla="*/ 16 w 75"/>
                  <a:gd name="T57" fmla="*/ 116 h 218"/>
                  <a:gd name="T58" fmla="*/ 15 w 75"/>
                  <a:gd name="T59" fmla="*/ 121 h 218"/>
                  <a:gd name="T60" fmla="*/ 12 w 75"/>
                  <a:gd name="T61" fmla="*/ 128 h 218"/>
                  <a:gd name="T62" fmla="*/ 12 w 75"/>
                  <a:gd name="T63" fmla="*/ 135 h 218"/>
                  <a:gd name="T64" fmla="*/ 9 w 75"/>
                  <a:gd name="T65" fmla="*/ 142 h 218"/>
                  <a:gd name="T66" fmla="*/ 8 w 75"/>
                  <a:gd name="T67" fmla="*/ 148 h 218"/>
                  <a:gd name="T68" fmla="*/ 8 w 75"/>
                  <a:gd name="T69" fmla="*/ 156 h 218"/>
                  <a:gd name="T70" fmla="*/ 7 w 75"/>
                  <a:gd name="T71" fmla="*/ 162 h 218"/>
                  <a:gd name="T72" fmla="*/ 7 w 75"/>
                  <a:gd name="T73" fmla="*/ 169 h 218"/>
                  <a:gd name="T74" fmla="*/ 7 w 75"/>
                  <a:gd name="T75" fmla="*/ 175 h 218"/>
                  <a:gd name="T76" fmla="*/ 7 w 75"/>
                  <a:gd name="T77" fmla="*/ 183 h 218"/>
                  <a:gd name="T78" fmla="*/ 6 w 75"/>
                  <a:gd name="T79" fmla="*/ 189 h 218"/>
                  <a:gd name="T80" fmla="*/ 6 w 75"/>
                  <a:gd name="T81" fmla="*/ 192 h 218"/>
                  <a:gd name="T82" fmla="*/ 6 w 75"/>
                  <a:gd name="T83" fmla="*/ 194 h 218"/>
                  <a:gd name="T84" fmla="*/ 4 w 75"/>
                  <a:gd name="T85" fmla="*/ 198 h 218"/>
                  <a:gd name="T86" fmla="*/ 4 w 75"/>
                  <a:gd name="T87" fmla="*/ 201 h 218"/>
                  <a:gd name="T88" fmla="*/ 3 w 75"/>
                  <a:gd name="T89" fmla="*/ 203 h 218"/>
                  <a:gd name="T90" fmla="*/ 2 w 75"/>
                  <a:gd name="T91" fmla="*/ 206 h 218"/>
                  <a:gd name="T92" fmla="*/ 2 w 75"/>
                  <a:gd name="T93" fmla="*/ 209 h 218"/>
                  <a:gd name="T94" fmla="*/ 2 w 75"/>
                  <a:gd name="T95" fmla="*/ 211 h 218"/>
                  <a:gd name="T96" fmla="*/ 0 w 75"/>
                  <a:gd name="T97" fmla="*/ 214 h 218"/>
                  <a:gd name="T98" fmla="*/ 0 w 75"/>
                  <a:gd name="T99" fmla="*/ 218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5" h="218">
                    <a:moveTo>
                      <a:pt x="75" y="0"/>
                    </a:moveTo>
                    <a:lnTo>
                      <a:pt x="74" y="0"/>
                    </a:lnTo>
                    <a:lnTo>
                      <a:pt x="72" y="2"/>
                    </a:lnTo>
                    <a:lnTo>
                      <a:pt x="71" y="3"/>
                    </a:lnTo>
                    <a:lnTo>
                      <a:pt x="70" y="4"/>
                    </a:lnTo>
                    <a:lnTo>
                      <a:pt x="69" y="4"/>
                    </a:lnTo>
                    <a:lnTo>
                      <a:pt x="69" y="6"/>
                    </a:lnTo>
                    <a:lnTo>
                      <a:pt x="67" y="6"/>
                    </a:lnTo>
                    <a:lnTo>
                      <a:pt x="67" y="7"/>
                    </a:lnTo>
                    <a:lnTo>
                      <a:pt x="66" y="7"/>
                    </a:lnTo>
                    <a:lnTo>
                      <a:pt x="62" y="13"/>
                    </a:lnTo>
                    <a:lnTo>
                      <a:pt x="56" y="20"/>
                    </a:lnTo>
                    <a:lnTo>
                      <a:pt x="52" y="25"/>
                    </a:lnTo>
                    <a:lnTo>
                      <a:pt x="48" y="31"/>
                    </a:lnTo>
                    <a:lnTo>
                      <a:pt x="44" y="36"/>
                    </a:lnTo>
                    <a:lnTo>
                      <a:pt x="42" y="44"/>
                    </a:lnTo>
                    <a:lnTo>
                      <a:pt x="36" y="51"/>
                    </a:lnTo>
                    <a:lnTo>
                      <a:pt x="35" y="57"/>
                    </a:lnTo>
                    <a:lnTo>
                      <a:pt x="33" y="65"/>
                    </a:lnTo>
                    <a:lnTo>
                      <a:pt x="29" y="71"/>
                    </a:lnTo>
                    <a:lnTo>
                      <a:pt x="26" y="75"/>
                    </a:lnTo>
                    <a:lnTo>
                      <a:pt x="25" y="81"/>
                    </a:lnTo>
                    <a:lnTo>
                      <a:pt x="24" y="87"/>
                    </a:lnTo>
                    <a:lnTo>
                      <a:pt x="22" y="90"/>
                    </a:lnTo>
                    <a:lnTo>
                      <a:pt x="21" y="96"/>
                    </a:lnTo>
                    <a:lnTo>
                      <a:pt x="20" y="101"/>
                    </a:lnTo>
                    <a:lnTo>
                      <a:pt x="18" y="107"/>
                    </a:lnTo>
                    <a:lnTo>
                      <a:pt x="17" y="111"/>
                    </a:lnTo>
                    <a:lnTo>
                      <a:pt x="16" y="116"/>
                    </a:lnTo>
                    <a:lnTo>
                      <a:pt x="15" y="121"/>
                    </a:lnTo>
                    <a:lnTo>
                      <a:pt x="12" y="128"/>
                    </a:lnTo>
                    <a:lnTo>
                      <a:pt x="12" y="135"/>
                    </a:lnTo>
                    <a:lnTo>
                      <a:pt x="9" y="142"/>
                    </a:lnTo>
                    <a:lnTo>
                      <a:pt x="8" y="148"/>
                    </a:lnTo>
                    <a:lnTo>
                      <a:pt x="8" y="156"/>
                    </a:lnTo>
                    <a:lnTo>
                      <a:pt x="7" y="162"/>
                    </a:lnTo>
                    <a:lnTo>
                      <a:pt x="7" y="169"/>
                    </a:lnTo>
                    <a:lnTo>
                      <a:pt x="7" y="175"/>
                    </a:lnTo>
                    <a:lnTo>
                      <a:pt x="7" y="183"/>
                    </a:lnTo>
                    <a:lnTo>
                      <a:pt x="6" y="189"/>
                    </a:lnTo>
                    <a:lnTo>
                      <a:pt x="6" y="192"/>
                    </a:lnTo>
                    <a:lnTo>
                      <a:pt x="6" y="194"/>
                    </a:lnTo>
                    <a:lnTo>
                      <a:pt x="4" y="198"/>
                    </a:lnTo>
                    <a:lnTo>
                      <a:pt x="4" y="201"/>
                    </a:lnTo>
                    <a:lnTo>
                      <a:pt x="3" y="203"/>
                    </a:lnTo>
                    <a:lnTo>
                      <a:pt x="2" y="206"/>
                    </a:lnTo>
                    <a:lnTo>
                      <a:pt x="2" y="209"/>
                    </a:lnTo>
                    <a:lnTo>
                      <a:pt x="2" y="211"/>
                    </a:lnTo>
                    <a:lnTo>
                      <a:pt x="0" y="214"/>
                    </a:lnTo>
                    <a:lnTo>
                      <a:pt x="0" y="21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2" name="Freeform 434">
                <a:extLst>
                  <a:ext uri="{FF2B5EF4-FFF2-40B4-BE49-F238E27FC236}">
                    <a16:creationId xmlns:a16="http://schemas.microsoft.com/office/drawing/2014/main" id="{FAE7FE3C-C518-A653-8B0A-CA14135C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" y="2685"/>
                <a:ext cx="25" cy="77"/>
              </a:xfrm>
              <a:custGeom>
                <a:avLst/>
                <a:gdLst>
                  <a:gd name="T0" fmla="*/ 73 w 73"/>
                  <a:gd name="T1" fmla="*/ 0 h 229"/>
                  <a:gd name="T2" fmla="*/ 69 w 73"/>
                  <a:gd name="T3" fmla="*/ 3 h 229"/>
                  <a:gd name="T4" fmla="*/ 69 w 73"/>
                  <a:gd name="T5" fmla="*/ 5 h 229"/>
                  <a:gd name="T6" fmla="*/ 67 w 73"/>
                  <a:gd name="T7" fmla="*/ 7 h 229"/>
                  <a:gd name="T8" fmla="*/ 64 w 73"/>
                  <a:gd name="T9" fmla="*/ 9 h 229"/>
                  <a:gd name="T10" fmla="*/ 63 w 73"/>
                  <a:gd name="T11" fmla="*/ 11 h 229"/>
                  <a:gd name="T12" fmla="*/ 62 w 73"/>
                  <a:gd name="T13" fmla="*/ 13 h 229"/>
                  <a:gd name="T14" fmla="*/ 59 w 73"/>
                  <a:gd name="T15" fmla="*/ 16 h 229"/>
                  <a:gd name="T16" fmla="*/ 58 w 73"/>
                  <a:gd name="T17" fmla="*/ 17 h 229"/>
                  <a:gd name="T18" fmla="*/ 56 w 73"/>
                  <a:gd name="T19" fmla="*/ 18 h 229"/>
                  <a:gd name="T20" fmla="*/ 55 w 73"/>
                  <a:gd name="T21" fmla="*/ 19 h 229"/>
                  <a:gd name="T22" fmla="*/ 53 w 73"/>
                  <a:gd name="T23" fmla="*/ 26 h 229"/>
                  <a:gd name="T24" fmla="*/ 48 w 73"/>
                  <a:gd name="T25" fmla="*/ 32 h 229"/>
                  <a:gd name="T26" fmla="*/ 46 w 73"/>
                  <a:gd name="T27" fmla="*/ 37 h 229"/>
                  <a:gd name="T28" fmla="*/ 41 w 73"/>
                  <a:gd name="T29" fmla="*/ 44 h 229"/>
                  <a:gd name="T30" fmla="*/ 37 w 73"/>
                  <a:gd name="T31" fmla="*/ 49 h 229"/>
                  <a:gd name="T32" fmla="*/ 35 w 73"/>
                  <a:gd name="T33" fmla="*/ 54 h 229"/>
                  <a:gd name="T34" fmla="*/ 31 w 73"/>
                  <a:gd name="T35" fmla="*/ 61 h 229"/>
                  <a:gd name="T36" fmla="*/ 28 w 73"/>
                  <a:gd name="T37" fmla="*/ 66 h 229"/>
                  <a:gd name="T38" fmla="*/ 24 w 73"/>
                  <a:gd name="T39" fmla="*/ 72 h 229"/>
                  <a:gd name="T40" fmla="*/ 21 w 73"/>
                  <a:gd name="T41" fmla="*/ 79 h 229"/>
                  <a:gd name="T42" fmla="*/ 18 w 73"/>
                  <a:gd name="T43" fmla="*/ 84 h 229"/>
                  <a:gd name="T44" fmla="*/ 17 w 73"/>
                  <a:gd name="T45" fmla="*/ 89 h 229"/>
                  <a:gd name="T46" fmla="*/ 13 w 73"/>
                  <a:gd name="T47" fmla="*/ 94 h 229"/>
                  <a:gd name="T48" fmla="*/ 12 w 73"/>
                  <a:gd name="T49" fmla="*/ 99 h 229"/>
                  <a:gd name="T50" fmla="*/ 10 w 73"/>
                  <a:gd name="T51" fmla="*/ 106 h 229"/>
                  <a:gd name="T52" fmla="*/ 8 w 73"/>
                  <a:gd name="T53" fmla="*/ 111 h 229"/>
                  <a:gd name="T54" fmla="*/ 6 w 73"/>
                  <a:gd name="T55" fmla="*/ 116 h 229"/>
                  <a:gd name="T56" fmla="*/ 5 w 73"/>
                  <a:gd name="T57" fmla="*/ 121 h 229"/>
                  <a:gd name="T58" fmla="*/ 5 w 73"/>
                  <a:gd name="T59" fmla="*/ 129 h 229"/>
                  <a:gd name="T60" fmla="*/ 4 w 73"/>
                  <a:gd name="T61" fmla="*/ 134 h 229"/>
                  <a:gd name="T62" fmla="*/ 3 w 73"/>
                  <a:gd name="T63" fmla="*/ 142 h 229"/>
                  <a:gd name="T64" fmla="*/ 1 w 73"/>
                  <a:gd name="T65" fmla="*/ 152 h 229"/>
                  <a:gd name="T66" fmla="*/ 1 w 73"/>
                  <a:gd name="T67" fmla="*/ 160 h 229"/>
                  <a:gd name="T68" fmla="*/ 0 w 73"/>
                  <a:gd name="T69" fmla="*/ 169 h 229"/>
                  <a:gd name="T70" fmla="*/ 0 w 73"/>
                  <a:gd name="T71" fmla="*/ 176 h 229"/>
                  <a:gd name="T72" fmla="*/ 0 w 73"/>
                  <a:gd name="T73" fmla="*/ 184 h 229"/>
                  <a:gd name="T74" fmla="*/ 0 w 73"/>
                  <a:gd name="T75" fmla="*/ 194 h 229"/>
                  <a:gd name="T76" fmla="*/ 0 w 73"/>
                  <a:gd name="T77" fmla="*/ 202 h 229"/>
                  <a:gd name="T78" fmla="*/ 0 w 73"/>
                  <a:gd name="T79" fmla="*/ 210 h 229"/>
                  <a:gd name="T80" fmla="*/ 1 w 73"/>
                  <a:gd name="T81" fmla="*/ 219 h 229"/>
                  <a:gd name="T82" fmla="*/ 1 w 73"/>
                  <a:gd name="T83" fmla="*/ 220 h 229"/>
                  <a:gd name="T84" fmla="*/ 1 w 73"/>
                  <a:gd name="T85" fmla="*/ 221 h 229"/>
                  <a:gd name="T86" fmla="*/ 1 w 73"/>
                  <a:gd name="T87" fmla="*/ 222 h 229"/>
                  <a:gd name="T88" fmla="*/ 1 w 73"/>
                  <a:gd name="T89" fmla="*/ 224 h 229"/>
                  <a:gd name="T90" fmla="*/ 3 w 73"/>
                  <a:gd name="T91" fmla="*/ 225 h 229"/>
                  <a:gd name="T92" fmla="*/ 4 w 73"/>
                  <a:gd name="T93" fmla="*/ 226 h 229"/>
                  <a:gd name="T94" fmla="*/ 4 w 73"/>
                  <a:gd name="T95" fmla="*/ 228 h 229"/>
                  <a:gd name="T96" fmla="*/ 5 w 73"/>
                  <a:gd name="T97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3" h="229">
                    <a:moveTo>
                      <a:pt x="73" y="0"/>
                    </a:moveTo>
                    <a:lnTo>
                      <a:pt x="69" y="3"/>
                    </a:lnTo>
                    <a:lnTo>
                      <a:pt x="69" y="5"/>
                    </a:lnTo>
                    <a:lnTo>
                      <a:pt x="67" y="7"/>
                    </a:lnTo>
                    <a:lnTo>
                      <a:pt x="64" y="9"/>
                    </a:lnTo>
                    <a:lnTo>
                      <a:pt x="63" y="11"/>
                    </a:lnTo>
                    <a:lnTo>
                      <a:pt x="62" y="13"/>
                    </a:lnTo>
                    <a:lnTo>
                      <a:pt x="59" y="16"/>
                    </a:lnTo>
                    <a:lnTo>
                      <a:pt x="58" y="17"/>
                    </a:lnTo>
                    <a:lnTo>
                      <a:pt x="56" y="18"/>
                    </a:lnTo>
                    <a:lnTo>
                      <a:pt x="55" y="19"/>
                    </a:lnTo>
                    <a:lnTo>
                      <a:pt x="53" y="26"/>
                    </a:lnTo>
                    <a:lnTo>
                      <a:pt x="48" y="32"/>
                    </a:lnTo>
                    <a:lnTo>
                      <a:pt x="46" y="37"/>
                    </a:lnTo>
                    <a:lnTo>
                      <a:pt x="41" y="44"/>
                    </a:lnTo>
                    <a:lnTo>
                      <a:pt x="37" y="49"/>
                    </a:lnTo>
                    <a:lnTo>
                      <a:pt x="35" y="54"/>
                    </a:lnTo>
                    <a:lnTo>
                      <a:pt x="31" y="61"/>
                    </a:lnTo>
                    <a:lnTo>
                      <a:pt x="28" y="66"/>
                    </a:lnTo>
                    <a:lnTo>
                      <a:pt x="24" y="72"/>
                    </a:lnTo>
                    <a:lnTo>
                      <a:pt x="21" y="79"/>
                    </a:lnTo>
                    <a:lnTo>
                      <a:pt x="18" y="84"/>
                    </a:lnTo>
                    <a:lnTo>
                      <a:pt x="17" y="89"/>
                    </a:lnTo>
                    <a:lnTo>
                      <a:pt x="13" y="94"/>
                    </a:lnTo>
                    <a:lnTo>
                      <a:pt x="12" y="99"/>
                    </a:lnTo>
                    <a:lnTo>
                      <a:pt x="10" y="106"/>
                    </a:lnTo>
                    <a:lnTo>
                      <a:pt x="8" y="111"/>
                    </a:lnTo>
                    <a:lnTo>
                      <a:pt x="6" y="116"/>
                    </a:lnTo>
                    <a:lnTo>
                      <a:pt x="5" y="121"/>
                    </a:lnTo>
                    <a:lnTo>
                      <a:pt x="5" y="129"/>
                    </a:lnTo>
                    <a:lnTo>
                      <a:pt x="4" y="134"/>
                    </a:lnTo>
                    <a:lnTo>
                      <a:pt x="3" y="142"/>
                    </a:lnTo>
                    <a:lnTo>
                      <a:pt x="1" y="152"/>
                    </a:lnTo>
                    <a:lnTo>
                      <a:pt x="1" y="160"/>
                    </a:lnTo>
                    <a:lnTo>
                      <a:pt x="0" y="169"/>
                    </a:lnTo>
                    <a:lnTo>
                      <a:pt x="0" y="176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0" y="202"/>
                    </a:lnTo>
                    <a:lnTo>
                      <a:pt x="0" y="210"/>
                    </a:lnTo>
                    <a:lnTo>
                      <a:pt x="1" y="219"/>
                    </a:lnTo>
                    <a:lnTo>
                      <a:pt x="1" y="220"/>
                    </a:lnTo>
                    <a:lnTo>
                      <a:pt x="1" y="221"/>
                    </a:lnTo>
                    <a:lnTo>
                      <a:pt x="1" y="222"/>
                    </a:lnTo>
                    <a:lnTo>
                      <a:pt x="1" y="224"/>
                    </a:lnTo>
                    <a:lnTo>
                      <a:pt x="3" y="225"/>
                    </a:lnTo>
                    <a:lnTo>
                      <a:pt x="4" y="226"/>
                    </a:lnTo>
                    <a:lnTo>
                      <a:pt x="4" y="228"/>
                    </a:lnTo>
                    <a:lnTo>
                      <a:pt x="5" y="22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3" name="Freeform 435">
                <a:extLst>
                  <a:ext uri="{FF2B5EF4-FFF2-40B4-BE49-F238E27FC236}">
                    <a16:creationId xmlns:a16="http://schemas.microsoft.com/office/drawing/2014/main" id="{D2650847-9F62-4DDD-F609-533E0B9AC6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" y="2679"/>
                <a:ext cx="32" cy="63"/>
              </a:xfrm>
              <a:custGeom>
                <a:avLst/>
                <a:gdLst>
                  <a:gd name="T0" fmla="*/ 0 w 97"/>
                  <a:gd name="T1" fmla="*/ 188 h 188"/>
                  <a:gd name="T2" fmla="*/ 0 w 97"/>
                  <a:gd name="T3" fmla="*/ 182 h 188"/>
                  <a:gd name="T4" fmla="*/ 0 w 97"/>
                  <a:gd name="T5" fmla="*/ 177 h 188"/>
                  <a:gd name="T6" fmla="*/ 2 w 97"/>
                  <a:gd name="T7" fmla="*/ 170 h 188"/>
                  <a:gd name="T8" fmla="*/ 4 w 97"/>
                  <a:gd name="T9" fmla="*/ 164 h 188"/>
                  <a:gd name="T10" fmla="*/ 5 w 97"/>
                  <a:gd name="T11" fmla="*/ 159 h 188"/>
                  <a:gd name="T12" fmla="*/ 6 w 97"/>
                  <a:gd name="T13" fmla="*/ 154 h 188"/>
                  <a:gd name="T14" fmla="*/ 8 w 97"/>
                  <a:gd name="T15" fmla="*/ 148 h 188"/>
                  <a:gd name="T16" fmla="*/ 9 w 97"/>
                  <a:gd name="T17" fmla="*/ 143 h 188"/>
                  <a:gd name="T18" fmla="*/ 11 w 97"/>
                  <a:gd name="T19" fmla="*/ 137 h 188"/>
                  <a:gd name="T20" fmla="*/ 14 w 97"/>
                  <a:gd name="T21" fmla="*/ 132 h 188"/>
                  <a:gd name="T22" fmla="*/ 22 w 97"/>
                  <a:gd name="T23" fmla="*/ 118 h 188"/>
                  <a:gd name="T24" fmla="*/ 27 w 97"/>
                  <a:gd name="T25" fmla="*/ 103 h 188"/>
                  <a:gd name="T26" fmla="*/ 33 w 97"/>
                  <a:gd name="T27" fmla="*/ 87 h 188"/>
                  <a:gd name="T28" fmla="*/ 40 w 97"/>
                  <a:gd name="T29" fmla="*/ 72 h 188"/>
                  <a:gd name="T30" fmla="*/ 47 w 97"/>
                  <a:gd name="T31" fmla="*/ 58 h 188"/>
                  <a:gd name="T32" fmla="*/ 54 w 97"/>
                  <a:gd name="T33" fmla="*/ 45 h 188"/>
                  <a:gd name="T34" fmla="*/ 63 w 97"/>
                  <a:gd name="T35" fmla="*/ 31 h 188"/>
                  <a:gd name="T36" fmla="*/ 73 w 97"/>
                  <a:gd name="T37" fmla="*/ 19 h 188"/>
                  <a:gd name="T38" fmla="*/ 83 w 97"/>
                  <a:gd name="T39" fmla="*/ 9 h 188"/>
                  <a:gd name="T40" fmla="*/ 97 w 97"/>
                  <a:gd name="T41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7" h="188">
                    <a:moveTo>
                      <a:pt x="0" y="188"/>
                    </a:moveTo>
                    <a:lnTo>
                      <a:pt x="0" y="182"/>
                    </a:lnTo>
                    <a:lnTo>
                      <a:pt x="0" y="177"/>
                    </a:lnTo>
                    <a:lnTo>
                      <a:pt x="2" y="170"/>
                    </a:lnTo>
                    <a:lnTo>
                      <a:pt x="4" y="164"/>
                    </a:lnTo>
                    <a:lnTo>
                      <a:pt x="5" y="159"/>
                    </a:lnTo>
                    <a:lnTo>
                      <a:pt x="6" y="154"/>
                    </a:lnTo>
                    <a:lnTo>
                      <a:pt x="8" y="148"/>
                    </a:lnTo>
                    <a:lnTo>
                      <a:pt x="9" y="143"/>
                    </a:lnTo>
                    <a:lnTo>
                      <a:pt x="11" y="137"/>
                    </a:lnTo>
                    <a:lnTo>
                      <a:pt x="14" y="132"/>
                    </a:lnTo>
                    <a:lnTo>
                      <a:pt x="22" y="118"/>
                    </a:lnTo>
                    <a:lnTo>
                      <a:pt x="27" y="103"/>
                    </a:lnTo>
                    <a:lnTo>
                      <a:pt x="33" y="87"/>
                    </a:lnTo>
                    <a:lnTo>
                      <a:pt x="40" y="72"/>
                    </a:lnTo>
                    <a:lnTo>
                      <a:pt x="47" y="58"/>
                    </a:lnTo>
                    <a:lnTo>
                      <a:pt x="54" y="45"/>
                    </a:lnTo>
                    <a:lnTo>
                      <a:pt x="63" y="31"/>
                    </a:lnTo>
                    <a:lnTo>
                      <a:pt x="73" y="19"/>
                    </a:lnTo>
                    <a:lnTo>
                      <a:pt x="83" y="9"/>
                    </a:lnTo>
                    <a:lnTo>
                      <a:pt x="97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4" name="Freeform 436">
                <a:extLst>
                  <a:ext uri="{FF2B5EF4-FFF2-40B4-BE49-F238E27FC236}">
                    <a16:creationId xmlns:a16="http://schemas.microsoft.com/office/drawing/2014/main" id="{AFDA92B0-DBB8-4F35-B403-42964DBAF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" y="2660"/>
                <a:ext cx="51" cy="54"/>
              </a:xfrm>
              <a:custGeom>
                <a:avLst/>
                <a:gdLst>
                  <a:gd name="T0" fmla="*/ 0 w 152"/>
                  <a:gd name="T1" fmla="*/ 163 h 163"/>
                  <a:gd name="T2" fmla="*/ 3 w 152"/>
                  <a:gd name="T3" fmla="*/ 157 h 163"/>
                  <a:gd name="T4" fmla="*/ 5 w 152"/>
                  <a:gd name="T5" fmla="*/ 150 h 163"/>
                  <a:gd name="T6" fmla="*/ 8 w 152"/>
                  <a:gd name="T7" fmla="*/ 145 h 163"/>
                  <a:gd name="T8" fmla="*/ 10 w 152"/>
                  <a:gd name="T9" fmla="*/ 141 h 163"/>
                  <a:gd name="T10" fmla="*/ 14 w 152"/>
                  <a:gd name="T11" fmla="*/ 136 h 163"/>
                  <a:gd name="T12" fmla="*/ 19 w 152"/>
                  <a:gd name="T13" fmla="*/ 130 h 163"/>
                  <a:gd name="T14" fmla="*/ 23 w 152"/>
                  <a:gd name="T15" fmla="*/ 125 h 163"/>
                  <a:gd name="T16" fmla="*/ 27 w 152"/>
                  <a:gd name="T17" fmla="*/ 121 h 163"/>
                  <a:gd name="T18" fmla="*/ 31 w 152"/>
                  <a:gd name="T19" fmla="*/ 116 h 163"/>
                  <a:gd name="T20" fmla="*/ 35 w 152"/>
                  <a:gd name="T21" fmla="*/ 112 h 163"/>
                  <a:gd name="T22" fmla="*/ 40 w 152"/>
                  <a:gd name="T23" fmla="*/ 105 h 163"/>
                  <a:gd name="T24" fmla="*/ 44 w 152"/>
                  <a:gd name="T25" fmla="*/ 100 h 163"/>
                  <a:gd name="T26" fmla="*/ 48 w 152"/>
                  <a:gd name="T27" fmla="*/ 96 h 163"/>
                  <a:gd name="T28" fmla="*/ 51 w 152"/>
                  <a:gd name="T29" fmla="*/ 91 h 163"/>
                  <a:gd name="T30" fmla="*/ 55 w 152"/>
                  <a:gd name="T31" fmla="*/ 86 h 163"/>
                  <a:gd name="T32" fmla="*/ 60 w 152"/>
                  <a:gd name="T33" fmla="*/ 81 h 163"/>
                  <a:gd name="T34" fmla="*/ 66 w 152"/>
                  <a:gd name="T35" fmla="*/ 77 h 163"/>
                  <a:gd name="T36" fmla="*/ 69 w 152"/>
                  <a:gd name="T37" fmla="*/ 73 h 163"/>
                  <a:gd name="T38" fmla="*/ 75 w 152"/>
                  <a:gd name="T39" fmla="*/ 70 h 163"/>
                  <a:gd name="T40" fmla="*/ 80 w 152"/>
                  <a:gd name="T41" fmla="*/ 66 h 163"/>
                  <a:gd name="T42" fmla="*/ 89 w 152"/>
                  <a:gd name="T43" fmla="*/ 59 h 163"/>
                  <a:gd name="T44" fmla="*/ 96 w 152"/>
                  <a:gd name="T45" fmla="*/ 53 h 163"/>
                  <a:gd name="T46" fmla="*/ 103 w 152"/>
                  <a:gd name="T47" fmla="*/ 46 h 163"/>
                  <a:gd name="T48" fmla="*/ 112 w 152"/>
                  <a:gd name="T49" fmla="*/ 39 h 163"/>
                  <a:gd name="T50" fmla="*/ 118 w 152"/>
                  <a:gd name="T51" fmla="*/ 32 h 163"/>
                  <a:gd name="T52" fmla="*/ 125 w 152"/>
                  <a:gd name="T53" fmla="*/ 26 h 163"/>
                  <a:gd name="T54" fmla="*/ 132 w 152"/>
                  <a:gd name="T55" fmla="*/ 19 h 163"/>
                  <a:gd name="T56" fmla="*/ 139 w 152"/>
                  <a:gd name="T57" fmla="*/ 12 h 163"/>
                  <a:gd name="T58" fmla="*/ 145 w 152"/>
                  <a:gd name="T59" fmla="*/ 5 h 163"/>
                  <a:gd name="T60" fmla="*/ 152 w 152"/>
                  <a:gd name="T6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2" h="163">
                    <a:moveTo>
                      <a:pt x="0" y="163"/>
                    </a:moveTo>
                    <a:lnTo>
                      <a:pt x="3" y="157"/>
                    </a:lnTo>
                    <a:lnTo>
                      <a:pt x="5" y="150"/>
                    </a:lnTo>
                    <a:lnTo>
                      <a:pt x="8" y="145"/>
                    </a:lnTo>
                    <a:lnTo>
                      <a:pt x="10" y="141"/>
                    </a:lnTo>
                    <a:lnTo>
                      <a:pt x="14" y="136"/>
                    </a:lnTo>
                    <a:lnTo>
                      <a:pt x="19" y="130"/>
                    </a:lnTo>
                    <a:lnTo>
                      <a:pt x="23" y="125"/>
                    </a:lnTo>
                    <a:lnTo>
                      <a:pt x="27" y="121"/>
                    </a:lnTo>
                    <a:lnTo>
                      <a:pt x="31" y="116"/>
                    </a:lnTo>
                    <a:lnTo>
                      <a:pt x="35" y="112"/>
                    </a:lnTo>
                    <a:lnTo>
                      <a:pt x="40" y="105"/>
                    </a:lnTo>
                    <a:lnTo>
                      <a:pt x="44" y="100"/>
                    </a:lnTo>
                    <a:lnTo>
                      <a:pt x="48" y="96"/>
                    </a:lnTo>
                    <a:lnTo>
                      <a:pt x="51" y="91"/>
                    </a:lnTo>
                    <a:lnTo>
                      <a:pt x="55" y="86"/>
                    </a:lnTo>
                    <a:lnTo>
                      <a:pt x="60" y="81"/>
                    </a:lnTo>
                    <a:lnTo>
                      <a:pt x="66" y="77"/>
                    </a:lnTo>
                    <a:lnTo>
                      <a:pt x="69" y="73"/>
                    </a:lnTo>
                    <a:lnTo>
                      <a:pt x="75" y="70"/>
                    </a:lnTo>
                    <a:lnTo>
                      <a:pt x="80" y="66"/>
                    </a:lnTo>
                    <a:lnTo>
                      <a:pt x="89" y="59"/>
                    </a:lnTo>
                    <a:lnTo>
                      <a:pt x="96" y="53"/>
                    </a:lnTo>
                    <a:lnTo>
                      <a:pt x="103" y="46"/>
                    </a:lnTo>
                    <a:lnTo>
                      <a:pt x="112" y="39"/>
                    </a:lnTo>
                    <a:lnTo>
                      <a:pt x="118" y="32"/>
                    </a:lnTo>
                    <a:lnTo>
                      <a:pt x="125" y="26"/>
                    </a:lnTo>
                    <a:lnTo>
                      <a:pt x="132" y="19"/>
                    </a:lnTo>
                    <a:lnTo>
                      <a:pt x="139" y="12"/>
                    </a:lnTo>
                    <a:lnTo>
                      <a:pt x="145" y="5"/>
                    </a:lnTo>
                    <a:lnTo>
                      <a:pt x="152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5" name="Freeform 437">
                <a:extLst>
                  <a:ext uri="{FF2B5EF4-FFF2-40B4-BE49-F238E27FC236}">
                    <a16:creationId xmlns:a16="http://schemas.microsoft.com/office/drawing/2014/main" id="{7E4BF7A5-29D2-4D25-A3B2-6E79BFB4BC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" y="2649"/>
                <a:ext cx="74" cy="38"/>
              </a:xfrm>
              <a:custGeom>
                <a:avLst/>
                <a:gdLst>
                  <a:gd name="T0" fmla="*/ 0 w 222"/>
                  <a:gd name="T1" fmla="*/ 114 h 114"/>
                  <a:gd name="T2" fmla="*/ 7 w 222"/>
                  <a:gd name="T3" fmla="*/ 99 h 114"/>
                  <a:gd name="T4" fmla="*/ 15 w 222"/>
                  <a:gd name="T5" fmla="*/ 86 h 114"/>
                  <a:gd name="T6" fmla="*/ 25 w 222"/>
                  <a:gd name="T7" fmla="*/ 73 h 114"/>
                  <a:gd name="T8" fmla="*/ 35 w 222"/>
                  <a:gd name="T9" fmla="*/ 60 h 114"/>
                  <a:gd name="T10" fmla="*/ 48 w 222"/>
                  <a:gd name="T11" fmla="*/ 50 h 114"/>
                  <a:gd name="T12" fmla="*/ 61 w 222"/>
                  <a:gd name="T13" fmla="*/ 41 h 114"/>
                  <a:gd name="T14" fmla="*/ 74 w 222"/>
                  <a:gd name="T15" fmla="*/ 31 h 114"/>
                  <a:gd name="T16" fmla="*/ 88 w 222"/>
                  <a:gd name="T17" fmla="*/ 24 h 114"/>
                  <a:gd name="T18" fmla="*/ 100 w 222"/>
                  <a:gd name="T19" fmla="*/ 15 h 114"/>
                  <a:gd name="T20" fmla="*/ 116 w 222"/>
                  <a:gd name="T21" fmla="*/ 10 h 114"/>
                  <a:gd name="T22" fmla="*/ 124 w 222"/>
                  <a:gd name="T23" fmla="*/ 6 h 114"/>
                  <a:gd name="T24" fmla="*/ 133 w 222"/>
                  <a:gd name="T25" fmla="*/ 5 h 114"/>
                  <a:gd name="T26" fmla="*/ 140 w 222"/>
                  <a:gd name="T27" fmla="*/ 2 h 114"/>
                  <a:gd name="T28" fmla="*/ 149 w 222"/>
                  <a:gd name="T29" fmla="*/ 1 h 114"/>
                  <a:gd name="T30" fmla="*/ 157 w 222"/>
                  <a:gd name="T31" fmla="*/ 0 h 114"/>
                  <a:gd name="T32" fmla="*/ 166 w 222"/>
                  <a:gd name="T33" fmla="*/ 0 h 114"/>
                  <a:gd name="T34" fmla="*/ 175 w 222"/>
                  <a:gd name="T35" fmla="*/ 0 h 114"/>
                  <a:gd name="T36" fmla="*/ 184 w 222"/>
                  <a:gd name="T37" fmla="*/ 0 h 114"/>
                  <a:gd name="T38" fmla="*/ 192 w 222"/>
                  <a:gd name="T39" fmla="*/ 1 h 114"/>
                  <a:gd name="T40" fmla="*/ 202 w 222"/>
                  <a:gd name="T41" fmla="*/ 2 h 114"/>
                  <a:gd name="T42" fmla="*/ 203 w 222"/>
                  <a:gd name="T43" fmla="*/ 2 h 114"/>
                  <a:gd name="T44" fmla="*/ 204 w 222"/>
                  <a:gd name="T45" fmla="*/ 2 h 114"/>
                  <a:gd name="T46" fmla="*/ 207 w 222"/>
                  <a:gd name="T47" fmla="*/ 4 h 114"/>
                  <a:gd name="T48" fmla="*/ 210 w 222"/>
                  <a:gd name="T49" fmla="*/ 4 h 114"/>
                  <a:gd name="T50" fmla="*/ 211 w 222"/>
                  <a:gd name="T51" fmla="*/ 5 h 114"/>
                  <a:gd name="T52" fmla="*/ 215 w 222"/>
                  <a:gd name="T53" fmla="*/ 5 h 114"/>
                  <a:gd name="T54" fmla="*/ 215 w 222"/>
                  <a:gd name="T55" fmla="*/ 6 h 114"/>
                  <a:gd name="T56" fmla="*/ 217 w 222"/>
                  <a:gd name="T57" fmla="*/ 6 h 114"/>
                  <a:gd name="T58" fmla="*/ 220 w 222"/>
                  <a:gd name="T59" fmla="*/ 7 h 114"/>
                  <a:gd name="T60" fmla="*/ 222 w 222"/>
                  <a:gd name="T61" fmla="*/ 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2" h="114">
                    <a:moveTo>
                      <a:pt x="0" y="114"/>
                    </a:moveTo>
                    <a:lnTo>
                      <a:pt x="7" y="99"/>
                    </a:lnTo>
                    <a:lnTo>
                      <a:pt x="15" y="86"/>
                    </a:lnTo>
                    <a:lnTo>
                      <a:pt x="25" y="73"/>
                    </a:lnTo>
                    <a:lnTo>
                      <a:pt x="35" y="60"/>
                    </a:lnTo>
                    <a:lnTo>
                      <a:pt x="48" y="50"/>
                    </a:lnTo>
                    <a:lnTo>
                      <a:pt x="61" y="41"/>
                    </a:lnTo>
                    <a:lnTo>
                      <a:pt x="74" y="31"/>
                    </a:lnTo>
                    <a:lnTo>
                      <a:pt x="88" y="24"/>
                    </a:lnTo>
                    <a:lnTo>
                      <a:pt x="100" y="15"/>
                    </a:lnTo>
                    <a:lnTo>
                      <a:pt x="116" y="10"/>
                    </a:lnTo>
                    <a:lnTo>
                      <a:pt x="124" y="6"/>
                    </a:lnTo>
                    <a:lnTo>
                      <a:pt x="133" y="5"/>
                    </a:lnTo>
                    <a:lnTo>
                      <a:pt x="140" y="2"/>
                    </a:lnTo>
                    <a:lnTo>
                      <a:pt x="149" y="1"/>
                    </a:lnTo>
                    <a:lnTo>
                      <a:pt x="157" y="0"/>
                    </a:lnTo>
                    <a:lnTo>
                      <a:pt x="166" y="0"/>
                    </a:lnTo>
                    <a:lnTo>
                      <a:pt x="175" y="0"/>
                    </a:lnTo>
                    <a:lnTo>
                      <a:pt x="184" y="0"/>
                    </a:lnTo>
                    <a:lnTo>
                      <a:pt x="192" y="1"/>
                    </a:lnTo>
                    <a:lnTo>
                      <a:pt x="202" y="2"/>
                    </a:lnTo>
                    <a:lnTo>
                      <a:pt x="203" y="2"/>
                    </a:lnTo>
                    <a:lnTo>
                      <a:pt x="204" y="2"/>
                    </a:lnTo>
                    <a:lnTo>
                      <a:pt x="207" y="4"/>
                    </a:lnTo>
                    <a:lnTo>
                      <a:pt x="210" y="4"/>
                    </a:lnTo>
                    <a:lnTo>
                      <a:pt x="211" y="5"/>
                    </a:lnTo>
                    <a:lnTo>
                      <a:pt x="215" y="5"/>
                    </a:lnTo>
                    <a:lnTo>
                      <a:pt x="215" y="6"/>
                    </a:lnTo>
                    <a:lnTo>
                      <a:pt x="217" y="6"/>
                    </a:lnTo>
                    <a:lnTo>
                      <a:pt x="220" y="7"/>
                    </a:lnTo>
                    <a:lnTo>
                      <a:pt x="222" y="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6" name="Freeform 438">
                <a:extLst>
                  <a:ext uri="{FF2B5EF4-FFF2-40B4-BE49-F238E27FC236}">
                    <a16:creationId xmlns:a16="http://schemas.microsoft.com/office/drawing/2014/main" id="{F5A1C989-76FF-4384-2247-4C0A21600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" y="2625"/>
                <a:ext cx="83" cy="32"/>
              </a:xfrm>
              <a:custGeom>
                <a:avLst/>
                <a:gdLst>
                  <a:gd name="T0" fmla="*/ 0 w 249"/>
                  <a:gd name="T1" fmla="*/ 93 h 94"/>
                  <a:gd name="T2" fmla="*/ 1 w 249"/>
                  <a:gd name="T3" fmla="*/ 94 h 94"/>
                  <a:gd name="T4" fmla="*/ 2 w 249"/>
                  <a:gd name="T5" fmla="*/ 94 h 94"/>
                  <a:gd name="T6" fmla="*/ 3 w 249"/>
                  <a:gd name="T7" fmla="*/ 93 h 94"/>
                  <a:gd name="T8" fmla="*/ 5 w 249"/>
                  <a:gd name="T9" fmla="*/ 93 h 94"/>
                  <a:gd name="T10" fmla="*/ 5 w 249"/>
                  <a:gd name="T11" fmla="*/ 92 h 94"/>
                  <a:gd name="T12" fmla="*/ 6 w 249"/>
                  <a:gd name="T13" fmla="*/ 92 h 94"/>
                  <a:gd name="T14" fmla="*/ 7 w 249"/>
                  <a:gd name="T15" fmla="*/ 90 h 94"/>
                  <a:gd name="T16" fmla="*/ 9 w 249"/>
                  <a:gd name="T17" fmla="*/ 90 h 94"/>
                  <a:gd name="T18" fmla="*/ 9 w 249"/>
                  <a:gd name="T19" fmla="*/ 88 h 94"/>
                  <a:gd name="T20" fmla="*/ 10 w 249"/>
                  <a:gd name="T21" fmla="*/ 86 h 94"/>
                  <a:gd name="T22" fmla="*/ 14 w 249"/>
                  <a:gd name="T23" fmla="*/ 84 h 94"/>
                  <a:gd name="T24" fmla="*/ 18 w 249"/>
                  <a:gd name="T25" fmla="*/ 81 h 94"/>
                  <a:gd name="T26" fmla="*/ 20 w 249"/>
                  <a:gd name="T27" fmla="*/ 79 h 94"/>
                  <a:gd name="T28" fmla="*/ 23 w 249"/>
                  <a:gd name="T29" fmla="*/ 77 h 94"/>
                  <a:gd name="T30" fmla="*/ 27 w 249"/>
                  <a:gd name="T31" fmla="*/ 75 h 94"/>
                  <a:gd name="T32" fmla="*/ 29 w 249"/>
                  <a:gd name="T33" fmla="*/ 72 h 94"/>
                  <a:gd name="T34" fmla="*/ 33 w 249"/>
                  <a:gd name="T35" fmla="*/ 68 h 94"/>
                  <a:gd name="T36" fmla="*/ 37 w 249"/>
                  <a:gd name="T37" fmla="*/ 67 h 94"/>
                  <a:gd name="T38" fmla="*/ 41 w 249"/>
                  <a:gd name="T39" fmla="*/ 66 h 94"/>
                  <a:gd name="T40" fmla="*/ 43 w 249"/>
                  <a:gd name="T41" fmla="*/ 62 h 94"/>
                  <a:gd name="T42" fmla="*/ 48 w 249"/>
                  <a:gd name="T43" fmla="*/ 59 h 94"/>
                  <a:gd name="T44" fmla="*/ 52 w 249"/>
                  <a:gd name="T45" fmla="*/ 57 h 94"/>
                  <a:gd name="T46" fmla="*/ 59 w 249"/>
                  <a:gd name="T47" fmla="*/ 54 h 94"/>
                  <a:gd name="T48" fmla="*/ 62 w 249"/>
                  <a:gd name="T49" fmla="*/ 53 h 94"/>
                  <a:gd name="T50" fmla="*/ 68 w 249"/>
                  <a:gd name="T51" fmla="*/ 50 h 94"/>
                  <a:gd name="T52" fmla="*/ 71 w 249"/>
                  <a:gd name="T53" fmla="*/ 50 h 94"/>
                  <a:gd name="T54" fmla="*/ 77 w 249"/>
                  <a:gd name="T55" fmla="*/ 49 h 94"/>
                  <a:gd name="T56" fmla="*/ 83 w 249"/>
                  <a:gd name="T57" fmla="*/ 48 h 94"/>
                  <a:gd name="T58" fmla="*/ 88 w 249"/>
                  <a:gd name="T59" fmla="*/ 48 h 94"/>
                  <a:gd name="T60" fmla="*/ 92 w 249"/>
                  <a:gd name="T61" fmla="*/ 48 h 94"/>
                  <a:gd name="T62" fmla="*/ 109 w 249"/>
                  <a:gd name="T63" fmla="*/ 47 h 94"/>
                  <a:gd name="T64" fmla="*/ 124 w 249"/>
                  <a:gd name="T65" fmla="*/ 45 h 94"/>
                  <a:gd name="T66" fmla="*/ 141 w 249"/>
                  <a:gd name="T67" fmla="*/ 45 h 94"/>
                  <a:gd name="T68" fmla="*/ 157 w 249"/>
                  <a:gd name="T69" fmla="*/ 45 h 94"/>
                  <a:gd name="T70" fmla="*/ 174 w 249"/>
                  <a:gd name="T71" fmla="*/ 45 h 94"/>
                  <a:gd name="T72" fmla="*/ 190 w 249"/>
                  <a:gd name="T73" fmla="*/ 48 h 94"/>
                  <a:gd name="T74" fmla="*/ 206 w 249"/>
                  <a:gd name="T75" fmla="*/ 50 h 94"/>
                  <a:gd name="T76" fmla="*/ 222 w 249"/>
                  <a:gd name="T77" fmla="*/ 56 h 94"/>
                  <a:gd name="T78" fmla="*/ 234 w 249"/>
                  <a:gd name="T79" fmla="*/ 62 h 94"/>
                  <a:gd name="T80" fmla="*/ 249 w 249"/>
                  <a:gd name="T81" fmla="*/ 72 h 94"/>
                  <a:gd name="T82" fmla="*/ 240 w 249"/>
                  <a:gd name="T83" fmla="*/ 63 h 94"/>
                  <a:gd name="T84" fmla="*/ 229 w 249"/>
                  <a:gd name="T85" fmla="*/ 56 h 94"/>
                  <a:gd name="T86" fmla="*/ 220 w 249"/>
                  <a:gd name="T87" fmla="*/ 48 h 94"/>
                  <a:gd name="T88" fmla="*/ 210 w 249"/>
                  <a:gd name="T89" fmla="*/ 38 h 94"/>
                  <a:gd name="T90" fmla="*/ 200 w 249"/>
                  <a:gd name="T91" fmla="*/ 31 h 94"/>
                  <a:gd name="T92" fmla="*/ 188 w 249"/>
                  <a:gd name="T93" fmla="*/ 22 h 94"/>
                  <a:gd name="T94" fmla="*/ 178 w 249"/>
                  <a:gd name="T95" fmla="*/ 16 h 94"/>
                  <a:gd name="T96" fmla="*/ 168 w 249"/>
                  <a:gd name="T97" fmla="*/ 11 h 94"/>
                  <a:gd name="T98" fmla="*/ 155 w 249"/>
                  <a:gd name="T99" fmla="*/ 7 h 94"/>
                  <a:gd name="T100" fmla="*/ 141 w 249"/>
                  <a:gd name="T101" fmla="*/ 4 h 94"/>
                  <a:gd name="T102" fmla="*/ 130 w 249"/>
                  <a:gd name="T103" fmla="*/ 2 h 94"/>
                  <a:gd name="T104" fmla="*/ 120 w 249"/>
                  <a:gd name="T105" fmla="*/ 2 h 94"/>
                  <a:gd name="T106" fmla="*/ 110 w 249"/>
                  <a:gd name="T107" fmla="*/ 0 h 94"/>
                  <a:gd name="T108" fmla="*/ 98 w 249"/>
                  <a:gd name="T109" fmla="*/ 0 h 94"/>
                  <a:gd name="T110" fmla="*/ 88 w 249"/>
                  <a:gd name="T111" fmla="*/ 0 h 94"/>
                  <a:gd name="T112" fmla="*/ 77 w 249"/>
                  <a:gd name="T113" fmla="*/ 0 h 94"/>
                  <a:gd name="T114" fmla="*/ 66 w 249"/>
                  <a:gd name="T115" fmla="*/ 2 h 94"/>
                  <a:gd name="T116" fmla="*/ 57 w 249"/>
                  <a:gd name="T117" fmla="*/ 2 h 94"/>
                  <a:gd name="T118" fmla="*/ 46 w 249"/>
                  <a:gd name="T119" fmla="*/ 3 h 94"/>
                  <a:gd name="T120" fmla="*/ 34 w 249"/>
                  <a:gd name="T121" fmla="*/ 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9" h="94">
                    <a:moveTo>
                      <a:pt x="0" y="93"/>
                    </a:moveTo>
                    <a:lnTo>
                      <a:pt x="1" y="94"/>
                    </a:lnTo>
                    <a:lnTo>
                      <a:pt x="2" y="94"/>
                    </a:lnTo>
                    <a:lnTo>
                      <a:pt x="3" y="93"/>
                    </a:lnTo>
                    <a:lnTo>
                      <a:pt x="5" y="93"/>
                    </a:lnTo>
                    <a:lnTo>
                      <a:pt x="5" y="92"/>
                    </a:lnTo>
                    <a:lnTo>
                      <a:pt x="6" y="92"/>
                    </a:lnTo>
                    <a:lnTo>
                      <a:pt x="7" y="90"/>
                    </a:lnTo>
                    <a:lnTo>
                      <a:pt x="9" y="90"/>
                    </a:lnTo>
                    <a:lnTo>
                      <a:pt x="9" y="88"/>
                    </a:lnTo>
                    <a:lnTo>
                      <a:pt x="10" y="86"/>
                    </a:lnTo>
                    <a:lnTo>
                      <a:pt x="14" y="84"/>
                    </a:lnTo>
                    <a:lnTo>
                      <a:pt x="18" y="81"/>
                    </a:lnTo>
                    <a:lnTo>
                      <a:pt x="20" y="79"/>
                    </a:lnTo>
                    <a:lnTo>
                      <a:pt x="23" y="77"/>
                    </a:lnTo>
                    <a:lnTo>
                      <a:pt x="27" y="75"/>
                    </a:lnTo>
                    <a:lnTo>
                      <a:pt x="29" y="72"/>
                    </a:lnTo>
                    <a:lnTo>
                      <a:pt x="33" y="68"/>
                    </a:lnTo>
                    <a:lnTo>
                      <a:pt x="37" y="67"/>
                    </a:lnTo>
                    <a:lnTo>
                      <a:pt x="41" y="66"/>
                    </a:lnTo>
                    <a:lnTo>
                      <a:pt x="43" y="62"/>
                    </a:lnTo>
                    <a:lnTo>
                      <a:pt x="48" y="59"/>
                    </a:lnTo>
                    <a:lnTo>
                      <a:pt x="52" y="57"/>
                    </a:lnTo>
                    <a:lnTo>
                      <a:pt x="59" y="54"/>
                    </a:lnTo>
                    <a:lnTo>
                      <a:pt x="62" y="53"/>
                    </a:lnTo>
                    <a:lnTo>
                      <a:pt x="68" y="50"/>
                    </a:lnTo>
                    <a:lnTo>
                      <a:pt x="71" y="50"/>
                    </a:lnTo>
                    <a:lnTo>
                      <a:pt x="77" y="49"/>
                    </a:lnTo>
                    <a:lnTo>
                      <a:pt x="83" y="48"/>
                    </a:lnTo>
                    <a:lnTo>
                      <a:pt x="88" y="48"/>
                    </a:lnTo>
                    <a:lnTo>
                      <a:pt x="92" y="48"/>
                    </a:lnTo>
                    <a:lnTo>
                      <a:pt x="109" y="47"/>
                    </a:lnTo>
                    <a:lnTo>
                      <a:pt x="124" y="45"/>
                    </a:lnTo>
                    <a:lnTo>
                      <a:pt x="141" y="45"/>
                    </a:lnTo>
                    <a:lnTo>
                      <a:pt x="157" y="45"/>
                    </a:lnTo>
                    <a:lnTo>
                      <a:pt x="174" y="45"/>
                    </a:lnTo>
                    <a:lnTo>
                      <a:pt x="190" y="48"/>
                    </a:lnTo>
                    <a:lnTo>
                      <a:pt x="206" y="50"/>
                    </a:lnTo>
                    <a:lnTo>
                      <a:pt x="222" y="56"/>
                    </a:lnTo>
                    <a:lnTo>
                      <a:pt x="234" y="62"/>
                    </a:lnTo>
                    <a:lnTo>
                      <a:pt x="249" y="72"/>
                    </a:lnTo>
                    <a:lnTo>
                      <a:pt x="240" y="63"/>
                    </a:lnTo>
                    <a:lnTo>
                      <a:pt x="229" y="56"/>
                    </a:lnTo>
                    <a:lnTo>
                      <a:pt x="220" y="48"/>
                    </a:lnTo>
                    <a:lnTo>
                      <a:pt x="210" y="38"/>
                    </a:lnTo>
                    <a:lnTo>
                      <a:pt x="200" y="31"/>
                    </a:lnTo>
                    <a:lnTo>
                      <a:pt x="188" y="22"/>
                    </a:lnTo>
                    <a:lnTo>
                      <a:pt x="178" y="16"/>
                    </a:lnTo>
                    <a:lnTo>
                      <a:pt x="168" y="11"/>
                    </a:lnTo>
                    <a:lnTo>
                      <a:pt x="155" y="7"/>
                    </a:lnTo>
                    <a:lnTo>
                      <a:pt x="141" y="4"/>
                    </a:lnTo>
                    <a:lnTo>
                      <a:pt x="130" y="2"/>
                    </a:lnTo>
                    <a:lnTo>
                      <a:pt x="120" y="2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8" y="0"/>
                    </a:lnTo>
                    <a:lnTo>
                      <a:pt x="77" y="0"/>
                    </a:lnTo>
                    <a:lnTo>
                      <a:pt x="66" y="2"/>
                    </a:lnTo>
                    <a:lnTo>
                      <a:pt x="57" y="2"/>
                    </a:lnTo>
                    <a:lnTo>
                      <a:pt x="46" y="3"/>
                    </a:lnTo>
                    <a:lnTo>
                      <a:pt x="34" y="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7" name="Freeform 439">
                <a:extLst>
                  <a:ext uri="{FF2B5EF4-FFF2-40B4-BE49-F238E27FC236}">
                    <a16:creationId xmlns:a16="http://schemas.microsoft.com/office/drawing/2014/main" id="{5C1C44AC-3043-041F-256E-7A2C6C238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" y="2601"/>
                <a:ext cx="64" cy="36"/>
              </a:xfrm>
              <a:custGeom>
                <a:avLst/>
                <a:gdLst>
                  <a:gd name="T0" fmla="*/ 0 w 193"/>
                  <a:gd name="T1" fmla="*/ 0 h 110"/>
                  <a:gd name="T2" fmla="*/ 14 w 193"/>
                  <a:gd name="T3" fmla="*/ 0 h 110"/>
                  <a:gd name="T4" fmla="*/ 27 w 193"/>
                  <a:gd name="T5" fmla="*/ 0 h 110"/>
                  <a:gd name="T6" fmla="*/ 40 w 193"/>
                  <a:gd name="T7" fmla="*/ 1 h 110"/>
                  <a:gd name="T8" fmla="*/ 53 w 193"/>
                  <a:gd name="T9" fmla="*/ 2 h 110"/>
                  <a:gd name="T10" fmla="*/ 66 w 193"/>
                  <a:gd name="T11" fmla="*/ 6 h 110"/>
                  <a:gd name="T12" fmla="*/ 77 w 193"/>
                  <a:gd name="T13" fmla="*/ 11 h 110"/>
                  <a:gd name="T14" fmla="*/ 90 w 193"/>
                  <a:gd name="T15" fmla="*/ 17 h 110"/>
                  <a:gd name="T16" fmla="*/ 100 w 193"/>
                  <a:gd name="T17" fmla="*/ 22 h 110"/>
                  <a:gd name="T18" fmla="*/ 113 w 193"/>
                  <a:gd name="T19" fmla="*/ 29 h 110"/>
                  <a:gd name="T20" fmla="*/ 123 w 193"/>
                  <a:gd name="T21" fmla="*/ 37 h 110"/>
                  <a:gd name="T22" fmla="*/ 134 w 193"/>
                  <a:gd name="T23" fmla="*/ 44 h 110"/>
                  <a:gd name="T24" fmla="*/ 141 w 193"/>
                  <a:gd name="T25" fmla="*/ 49 h 110"/>
                  <a:gd name="T26" fmla="*/ 150 w 193"/>
                  <a:gd name="T27" fmla="*/ 56 h 110"/>
                  <a:gd name="T28" fmla="*/ 158 w 193"/>
                  <a:gd name="T29" fmla="*/ 63 h 110"/>
                  <a:gd name="T30" fmla="*/ 164 w 193"/>
                  <a:gd name="T31" fmla="*/ 69 h 110"/>
                  <a:gd name="T32" fmla="*/ 172 w 193"/>
                  <a:gd name="T33" fmla="*/ 77 h 110"/>
                  <a:gd name="T34" fmla="*/ 179 w 193"/>
                  <a:gd name="T35" fmla="*/ 85 h 110"/>
                  <a:gd name="T36" fmla="*/ 184 w 193"/>
                  <a:gd name="T37" fmla="*/ 92 h 110"/>
                  <a:gd name="T38" fmla="*/ 189 w 193"/>
                  <a:gd name="T39" fmla="*/ 103 h 110"/>
                  <a:gd name="T40" fmla="*/ 193 w 193"/>
                  <a:gd name="T4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3" h="110">
                    <a:moveTo>
                      <a:pt x="0" y="0"/>
                    </a:moveTo>
                    <a:lnTo>
                      <a:pt x="14" y="0"/>
                    </a:lnTo>
                    <a:lnTo>
                      <a:pt x="27" y="0"/>
                    </a:lnTo>
                    <a:lnTo>
                      <a:pt x="40" y="1"/>
                    </a:lnTo>
                    <a:lnTo>
                      <a:pt x="53" y="2"/>
                    </a:lnTo>
                    <a:lnTo>
                      <a:pt x="66" y="6"/>
                    </a:lnTo>
                    <a:lnTo>
                      <a:pt x="77" y="11"/>
                    </a:lnTo>
                    <a:lnTo>
                      <a:pt x="90" y="17"/>
                    </a:lnTo>
                    <a:lnTo>
                      <a:pt x="100" y="22"/>
                    </a:lnTo>
                    <a:lnTo>
                      <a:pt x="113" y="29"/>
                    </a:lnTo>
                    <a:lnTo>
                      <a:pt x="123" y="37"/>
                    </a:lnTo>
                    <a:lnTo>
                      <a:pt x="134" y="44"/>
                    </a:lnTo>
                    <a:lnTo>
                      <a:pt x="141" y="49"/>
                    </a:lnTo>
                    <a:lnTo>
                      <a:pt x="150" y="56"/>
                    </a:lnTo>
                    <a:lnTo>
                      <a:pt x="158" y="63"/>
                    </a:lnTo>
                    <a:lnTo>
                      <a:pt x="164" y="69"/>
                    </a:lnTo>
                    <a:lnTo>
                      <a:pt x="172" y="77"/>
                    </a:lnTo>
                    <a:lnTo>
                      <a:pt x="179" y="85"/>
                    </a:lnTo>
                    <a:lnTo>
                      <a:pt x="184" y="92"/>
                    </a:lnTo>
                    <a:lnTo>
                      <a:pt x="189" y="103"/>
                    </a:lnTo>
                    <a:lnTo>
                      <a:pt x="193" y="1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8" name="Freeform 440">
                <a:extLst>
                  <a:ext uri="{FF2B5EF4-FFF2-40B4-BE49-F238E27FC236}">
                    <a16:creationId xmlns:a16="http://schemas.microsoft.com/office/drawing/2014/main" id="{C9A4D7AF-914A-1B97-2349-A80D4785E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" y="2583"/>
                <a:ext cx="51" cy="49"/>
              </a:xfrm>
              <a:custGeom>
                <a:avLst/>
                <a:gdLst>
                  <a:gd name="T0" fmla="*/ 0 w 151"/>
                  <a:gd name="T1" fmla="*/ 0 h 149"/>
                  <a:gd name="T2" fmla="*/ 0 w 151"/>
                  <a:gd name="T3" fmla="*/ 0 h 149"/>
                  <a:gd name="T4" fmla="*/ 4 w 151"/>
                  <a:gd name="T5" fmla="*/ 0 h 149"/>
                  <a:gd name="T6" fmla="*/ 5 w 151"/>
                  <a:gd name="T7" fmla="*/ 0 h 149"/>
                  <a:gd name="T8" fmla="*/ 6 w 151"/>
                  <a:gd name="T9" fmla="*/ 0 h 149"/>
                  <a:gd name="T10" fmla="*/ 9 w 151"/>
                  <a:gd name="T11" fmla="*/ 2 h 149"/>
                  <a:gd name="T12" fmla="*/ 10 w 151"/>
                  <a:gd name="T13" fmla="*/ 2 h 149"/>
                  <a:gd name="T14" fmla="*/ 13 w 151"/>
                  <a:gd name="T15" fmla="*/ 2 h 149"/>
                  <a:gd name="T16" fmla="*/ 14 w 151"/>
                  <a:gd name="T17" fmla="*/ 4 h 149"/>
                  <a:gd name="T18" fmla="*/ 15 w 151"/>
                  <a:gd name="T19" fmla="*/ 4 h 149"/>
                  <a:gd name="T20" fmla="*/ 17 w 151"/>
                  <a:gd name="T21" fmla="*/ 4 h 149"/>
                  <a:gd name="T22" fmla="*/ 20 w 151"/>
                  <a:gd name="T23" fmla="*/ 5 h 149"/>
                  <a:gd name="T24" fmla="*/ 24 w 151"/>
                  <a:gd name="T25" fmla="*/ 6 h 149"/>
                  <a:gd name="T26" fmla="*/ 28 w 151"/>
                  <a:gd name="T27" fmla="*/ 8 h 149"/>
                  <a:gd name="T28" fmla="*/ 32 w 151"/>
                  <a:gd name="T29" fmla="*/ 8 h 149"/>
                  <a:gd name="T30" fmla="*/ 35 w 151"/>
                  <a:gd name="T31" fmla="*/ 9 h 149"/>
                  <a:gd name="T32" fmla="*/ 38 w 151"/>
                  <a:gd name="T33" fmla="*/ 10 h 149"/>
                  <a:gd name="T34" fmla="*/ 41 w 151"/>
                  <a:gd name="T35" fmla="*/ 11 h 149"/>
                  <a:gd name="T36" fmla="*/ 46 w 151"/>
                  <a:gd name="T37" fmla="*/ 13 h 149"/>
                  <a:gd name="T38" fmla="*/ 49 w 151"/>
                  <a:gd name="T39" fmla="*/ 14 h 149"/>
                  <a:gd name="T40" fmla="*/ 51 w 151"/>
                  <a:gd name="T41" fmla="*/ 15 h 149"/>
                  <a:gd name="T42" fmla="*/ 60 w 151"/>
                  <a:gd name="T43" fmla="*/ 20 h 149"/>
                  <a:gd name="T44" fmla="*/ 70 w 151"/>
                  <a:gd name="T45" fmla="*/ 28 h 149"/>
                  <a:gd name="T46" fmla="*/ 79 w 151"/>
                  <a:gd name="T47" fmla="*/ 33 h 149"/>
                  <a:gd name="T48" fmla="*/ 87 w 151"/>
                  <a:gd name="T49" fmla="*/ 40 h 149"/>
                  <a:gd name="T50" fmla="*/ 96 w 151"/>
                  <a:gd name="T51" fmla="*/ 49 h 149"/>
                  <a:gd name="T52" fmla="*/ 104 w 151"/>
                  <a:gd name="T53" fmla="*/ 55 h 149"/>
                  <a:gd name="T54" fmla="*/ 110 w 151"/>
                  <a:gd name="T55" fmla="*/ 63 h 149"/>
                  <a:gd name="T56" fmla="*/ 119 w 151"/>
                  <a:gd name="T57" fmla="*/ 71 h 149"/>
                  <a:gd name="T58" fmla="*/ 126 w 151"/>
                  <a:gd name="T59" fmla="*/ 81 h 149"/>
                  <a:gd name="T60" fmla="*/ 132 w 151"/>
                  <a:gd name="T61" fmla="*/ 90 h 149"/>
                  <a:gd name="T62" fmla="*/ 135 w 151"/>
                  <a:gd name="T63" fmla="*/ 94 h 149"/>
                  <a:gd name="T64" fmla="*/ 137 w 151"/>
                  <a:gd name="T65" fmla="*/ 96 h 149"/>
                  <a:gd name="T66" fmla="*/ 137 w 151"/>
                  <a:gd name="T67" fmla="*/ 100 h 149"/>
                  <a:gd name="T68" fmla="*/ 140 w 151"/>
                  <a:gd name="T69" fmla="*/ 103 h 149"/>
                  <a:gd name="T70" fmla="*/ 141 w 151"/>
                  <a:gd name="T71" fmla="*/ 105 h 149"/>
                  <a:gd name="T72" fmla="*/ 142 w 151"/>
                  <a:gd name="T73" fmla="*/ 109 h 149"/>
                  <a:gd name="T74" fmla="*/ 144 w 151"/>
                  <a:gd name="T75" fmla="*/ 113 h 149"/>
                  <a:gd name="T76" fmla="*/ 145 w 151"/>
                  <a:gd name="T77" fmla="*/ 116 h 149"/>
                  <a:gd name="T78" fmla="*/ 146 w 151"/>
                  <a:gd name="T79" fmla="*/ 119 h 149"/>
                  <a:gd name="T80" fmla="*/ 147 w 151"/>
                  <a:gd name="T81" fmla="*/ 122 h 149"/>
                  <a:gd name="T82" fmla="*/ 147 w 151"/>
                  <a:gd name="T83" fmla="*/ 125 h 149"/>
                  <a:gd name="T84" fmla="*/ 149 w 151"/>
                  <a:gd name="T85" fmla="*/ 127 h 149"/>
                  <a:gd name="T86" fmla="*/ 149 w 151"/>
                  <a:gd name="T87" fmla="*/ 128 h 149"/>
                  <a:gd name="T88" fmla="*/ 150 w 151"/>
                  <a:gd name="T89" fmla="*/ 130 h 149"/>
                  <a:gd name="T90" fmla="*/ 150 w 151"/>
                  <a:gd name="T91" fmla="*/ 131 h 149"/>
                  <a:gd name="T92" fmla="*/ 150 w 151"/>
                  <a:gd name="T93" fmla="*/ 132 h 149"/>
                  <a:gd name="T94" fmla="*/ 150 w 151"/>
                  <a:gd name="T95" fmla="*/ 133 h 149"/>
                  <a:gd name="T96" fmla="*/ 150 w 151"/>
                  <a:gd name="T97" fmla="*/ 136 h 149"/>
                  <a:gd name="T98" fmla="*/ 151 w 151"/>
                  <a:gd name="T99" fmla="*/ 139 h 149"/>
                  <a:gd name="T100" fmla="*/ 151 w 151"/>
                  <a:gd name="T101" fmla="*/ 142 h 149"/>
                  <a:gd name="T102" fmla="*/ 151 w 151"/>
                  <a:gd name="T103" fmla="*/ 141 h 149"/>
                  <a:gd name="T104" fmla="*/ 151 w 151"/>
                  <a:gd name="T105" fmla="*/ 142 h 149"/>
                  <a:gd name="T106" fmla="*/ 150 w 151"/>
                  <a:gd name="T107" fmla="*/ 142 h 149"/>
                  <a:gd name="T108" fmla="*/ 150 w 151"/>
                  <a:gd name="T109" fmla="*/ 144 h 149"/>
                  <a:gd name="T110" fmla="*/ 151 w 151"/>
                  <a:gd name="T111" fmla="*/ 145 h 149"/>
                  <a:gd name="T112" fmla="*/ 151 w 151"/>
                  <a:gd name="T113" fmla="*/ 146 h 149"/>
                  <a:gd name="T114" fmla="*/ 151 w 151"/>
                  <a:gd name="T115" fmla="*/ 148 h 149"/>
                  <a:gd name="T116" fmla="*/ 151 w 151"/>
                  <a:gd name="T11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1" h="149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20" y="5"/>
                    </a:lnTo>
                    <a:lnTo>
                      <a:pt x="24" y="6"/>
                    </a:lnTo>
                    <a:lnTo>
                      <a:pt x="28" y="8"/>
                    </a:lnTo>
                    <a:lnTo>
                      <a:pt x="32" y="8"/>
                    </a:lnTo>
                    <a:lnTo>
                      <a:pt x="35" y="9"/>
                    </a:lnTo>
                    <a:lnTo>
                      <a:pt x="38" y="10"/>
                    </a:lnTo>
                    <a:lnTo>
                      <a:pt x="41" y="11"/>
                    </a:lnTo>
                    <a:lnTo>
                      <a:pt x="46" y="13"/>
                    </a:lnTo>
                    <a:lnTo>
                      <a:pt x="49" y="14"/>
                    </a:lnTo>
                    <a:lnTo>
                      <a:pt x="51" y="15"/>
                    </a:lnTo>
                    <a:lnTo>
                      <a:pt x="60" y="20"/>
                    </a:lnTo>
                    <a:lnTo>
                      <a:pt x="70" y="28"/>
                    </a:lnTo>
                    <a:lnTo>
                      <a:pt x="79" y="33"/>
                    </a:lnTo>
                    <a:lnTo>
                      <a:pt x="87" y="40"/>
                    </a:lnTo>
                    <a:lnTo>
                      <a:pt x="96" y="49"/>
                    </a:lnTo>
                    <a:lnTo>
                      <a:pt x="104" y="55"/>
                    </a:lnTo>
                    <a:lnTo>
                      <a:pt x="110" y="63"/>
                    </a:lnTo>
                    <a:lnTo>
                      <a:pt x="119" y="71"/>
                    </a:lnTo>
                    <a:lnTo>
                      <a:pt x="126" y="81"/>
                    </a:lnTo>
                    <a:lnTo>
                      <a:pt x="132" y="90"/>
                    </a:lnTo>
                    <a:lnTo>
                      <a:pt x="135" y="94"/>
                    </a:lnTo>
                    <a:lnTo>
                      <a:pt x="137" y="96"/>
                    </a:lnTo>
                    <a:lnTo>
                      <a:pt x="137" y="100"/>
                    </a:lnTo>
                    <a:lnTo>
                      <a:pt x="140" y="103"/>
                    </a:lnTo>
                    <a:lnTo>
                      <a:pt x="141" y="105"/>
                    </a:lnTo>
                    <a:lnTo>
                      <a:pt x="142" y="109"/>
                    </a:lnTo>
                    <a:lnTo>
                      <a:pt x="144" y="113"/>
                    </a:lnTo>
                    <a:lnTo>
                      <a:pt x="145" y="116"/>
                    </a:lnTo>
                    <a:lnTo>
                      <a:pt x="146" y="119"/>
                    </a:lnTo>
                    <a:lnTo>
                      <a:pt x="147" y="122"/>
                    </a:lnTo>
                    <a:lnTo>
                      <a:pt x="147" y="125"/>
                    </a:lnTo>
                    <a:lnTo>
                      <a:pt x="149" y="127"/>
                    </a:lnTo>
                    <a:lnTo>
                      <a:pt x="149" y="128"/>
                    </a:lnTo>
                    <a:lnTo>
                      <a:pt x="150" y="130"/>
                    </a:lnTo>
                    <a:lnTo>
                      <a:pt x="150" y="131"/>
                    </a:lnTo>
                    <a:lnTo>
                      <a:pt x="150" y="132"/>
                    </a:lnTo>
                    <a:lnTo>
                      <a:pt x="150" y="133"/>
                    </a:lnTo>
                    <a:lnTo>
                      <a:pt x="150" y="136"/>
                    </a:lnTo>
                    <a:lnTo>
                      <a:pt x="151" y="139"/>
                    </a:lnTo>
                    <a:lnTo>
                      <a:pt x="151" y="142"/>
                    </a:lnTo>
                    <a:lnTo>
                      <a:pt x="151" y="141"/>
                    </a:lnTo>
                    <a:lnTo>
                      <a:pt x="151" y="142"/>
                    </a:lnTo>
                    <a:lnTo>
                      <a:pt x="150" y="142"/>
                    </a:lnTo>
                    <a:lnTo>
                      <a:pt x="150" y="144"/>
                    </a:lnTo>
                    <a:lnTo>
                      <a:pt x="151" y="145"/>
                    </a:lnTo>
                    <a:lnTo>
                      <a:pt x="151" y="146"/>
                    </a:lnTo>
                    <a:lnTo>
                      <a:pt x="151" y="148"/>
                    </a:lnTo>
                    <a:lnTo>
                      <a:pt x="151" y="14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09" name="Freeform 441">
                <a:extLst>
                  <a:ext uri="{FF2B5EF4-FFF2-40B4-BE49-F238E27FC236}">
                    <a16:creationId xmlns:a16="http://schemas.microsoft.com/office/drawing/2014/main" id="{9639F49B-14E3-18F0-5042-D0CB6DEA2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" y="2568"/>
                <a:ext cx="43" cy="60"/>
              </a:xfrm>
              <a:custGeom>
                <a:avLst/>
                <a:gdLst>
                  <a:gd name="T0" fmla="*/ 0 w 129"/>
                  <a:gd name="T1" fmla="*/ 1 h 181"/>
                  <a:gd name="T2" fmla="*/ 14 w 129"/>
                  <a:gd name="T3" fmla="*/ 0 h 181"/>
                  <a:gd name="T4" fmla="*/ 27 w 129"/>
                  <a:gd name="T5" fmla="*/ 1 h 181"/>
                  <a:gd name="T6" fmla="*/ 38 w 129"/>
                  <a:gd name="T7" fmla="*/ 5 h 181"/>
                  <a:gd name="T8" fmla="*/ 50 w 129"/>
                  <a:gd name="T9" fmla="*/ 10 h 181"/>
                  <a:gd name="T10" fmla="*/ 60 w 129"/>
                  <a:gd name="T11" fmla="*/ 19 h 181"/>
                  <a:gd name="T12" fmla="*/ 70 w 129"/>
                  <a:gd name="T13" fmla="*/ 28 h 181"/>
                  <a:gd name="T14" fmla="*/ 79 w 129"/>
                  <a:gd name="T15" fmla="*/ 38 h 181"/>
                  <a:gd name="T16" fmla="*/ 88 w 129"/>
                  <a:gd name="T17" fmla="*/ 50 h 181"/>
                  <a:gd name="T18" fmla="*/ 96 w 129"/>
                  <a:gd name="T19" fmla="*/ 60 h 181"/>
                  <a:gd name="T20" fmla="*/ 102 w 129"/>
                  <a:gd name="T21" fmla="*/ 72 h 181"/>
                  <a:gd name="T22" fmla="*/ 108 w 129"/>
                  <a:gd name="T23" fmla="*/ 77 h 181"/>
                  <a:gd name="T24" fmla="*/ 110 w 129"/>
                  <a:gd name="T25" fmla="*/ 83 h 181"/>
                  <a:gd name="T26" fmla="*/ 113 w 129"/>
                  <a:gd name="T27" fmla="*/ 86 h 181"/>
                  <a:gd name="T28" fmla="*/ 115 w 129"/>
                  <a:gd name="T29" fmla="*/ 92 h 181"/>
                  <a:gd name="T30" fmla="*/ 118 w 129"/>
                  <a:gd name="T31" fmla="*/ 98 h 181"/>
                  <a:gd name="T32" fmla="*/ 119 w 129"/>
                  <a:gd name="T33" fmla="*/ 103 h 181"/>
                  <a:gd name="T34" fmla="*/ 122 w 129"/>
                  <a:gd name="T35" fmla="*/ 107 h 181"/>
                  <a:gd name="T36" fmla="*/ 123 w 129"/>
                  <a:gd name="T37" fmla="*/ 114 h 181"/>
                  <a:gd name="T38" fmla="*/ 124 w 129"/>
                  <a:gd name="T39" fmla="*/ 119 h 181"/>
                  <a:gd name="T40" fmla="*/ 128 w 129"/>
                  <a:gd name="T41" fmla="*/ 126 h 181"/>
                  <a:gd name="T42" fmla="*/ 128 w 129"/>
                  <a:gd name="T43" fmla="*/ 131 h 181"/>
                  <a:gd name="T44" fmla="*/ 129 w 129"/>
                  <a:gd name="T45" fmla="*/ 136 h 181"/>
                  <a:gd name="T46" fmla="*/ 129 w 129"/>
                  <a:gd name="T47" fmla="*/ 143 h 181"/>
                  <a:gd name="T48" fmla="*/ 129 w 129"/>
                  <a:gd name="T49" fmla="*/ 148 h 181"/>
                  <a:gd name="T50" fmla="*/ 128 w 129"/>
                  <a:gd name="T51" fmla="*/ 154 h 181"/>
                  <a:gd name="T52" fmla="*/ 128 w 129"/>
                  <a:gd name="T53" fmla="*/ 161 h 181"/>
                  <a:gd name="T54" fmla="*/ 126 w 129"/>
                  <a:gd name="T55" fmla="*/ 166 h 181"/>
                  <a:gd name="T56" fmla="*/ 124 w 129"/>
                  <a:gd name="T57" fmla="*/ 171 h 181"/>
                  <a:gd name="T58" fmla="*/ 123 w 129"/>
                  <a:gd name="T59" fmla="*/ 176 h 181"/>
                  <a:gd name="T60" fmla="*/ 120 w 129"/>
                  <a:gd name="T6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9" h="181">
                    <a:moveTo>
                      <a:pt x="0" y="1"/>
                    </a:moveTo>
                    <a:lnTo>
                      <a:pt x="14" y="0"/>
                    </a:lnTo>
                    <a:lnTo>
                      <a:pt x="27" y="1"/>
                    </a:lnTo>
                    <a:lnTo>
                      <a:pt x="38" y="5"/>
                    </a:lnTo>
                    <a:lnTo>
                      <a:pt x="50" y="10"/>
                    </a:lnTo>
                    <a:lnTo>
                      <a:pt x="60" y="19"/>
                    </a:lnTo>
                    <a:lnTo>
                      <a:pt x="70" y="28"/>
                    </a:lnTo>
                    <a:lnTo>
                      <a:pt x="79" y="38"/>
                    </a:lnTo>
                    <a:lnTo>
                      <a:pt x="88" y="50"/>
                    </a:lnTo>
                    <a:lnTo>
                      <a:pt x="96" y="60"/>
                    </a:lnTo>
                    <a:lnTo>
                      <a:pt x="102" y="72"/>
                    </a:lnTo>
                    <a:lnTo>
                      <a:pt x="108" y="77"/>
                    </a:lnTo>
                    <a:lnTo>
                      <a:pt x="110" y="83"/>
                    </a:lnTo>
                    <a:lnTo>
                      <a:pt x="113" y="86"/>
                    </a:lnTo>
                    <a:lnTo>
                      <a:pt x="115" y="92"/>
                    </a:lnTo>
                    <a:lnTo>
                      <a:pt x="118" y="98"/>
                    </a:lnTo>
                    <a:lnTo>
                      <a:pt x="119" y="103"/>
                    </a:lnTo>
                    <a:lnTo>
                      <a:pt x="122" y="107"/>
                    </a:lnTo>
                    <a:lnTo>
                      <a:pt x="123" y="114"/>
                    </a:lnTo>
                    <a:lnTo>
                      <a:pt x="124" y="119"/>
                    </a:lnTo>
                    <a:lnTo>
                      <a:pt x="128" y="126"/>
                    </a:lnTo>
                    <a:lnTo>
                      <a:pt x="128" y="131"/>
                    </a:lnTo>
                    <a:lnTo>
                      <a:pt x="129" y="136"/>
                    </a:lnTo>
                    <a:lnTo>
                      <a:pt x="129" y="143"/>
                    </a:lnTo>
                    <a:lnTo>
                      <a:pt x="129" y="148"/>
                    </a:lnTo>
                    <a:lnTo>
                      <a:pt x="128" y="154"/>
                    </a:lnTo>
                    <a:lnTo>
                      <a:pt x="128" y="161"/>
                    </a:lnTo>
                    <a:lnTo>
                      <a:pt x="126" y="166"/>
                    </a:lnTo>
                    <a:lnTo>
                      <a:pt x="124" y="171"/>
                    </a:lnTo>
                    <a:lnTo>
                      <a:pt x="123" y="176"/>
                    </a:lnTo>
                    <a:lnTo>
                      <a:pt x="120" y="18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0" name="Freeform 442">
                <a:extLst>
                  <a:ext uri="{FF2B5EF4-FFF2-40B4-BE49-F238E27FC236}">
                    <a16:creationId xmlns:a16="http://schemas.microsoft.com/office/drawing/2014/main" id="{64DD3169-1C6C-0928-AC47-9BB996D9B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" y="2549"/>
                <a:ext cx="34" cy="67"/>
              </a:xfrm>
              <a:custGeom>
                <a:avLst/>
                <a:gdLst>
                  <a:gd name="T0" fmla="*/ 0 w 100"/>
                  <a:gd name="T1" fmla="*/ 0 h 201"/>
                  <a:gd name="T2" fmla="*/ 10 w 100"/>
                  <a:gd name="T3" fmla="*/ 6 h 201"/>
                  <a:gd name="T4" fmla="*/ 21 w 100"/>
                  <a:gd name="T5" fmla="*/ 13 h 201"/>
                  <a:gd name="T6" fmla="*/ 31 w 100"/>
                  <a:gd name="T7" fmla="*/ 20 h 201"/>
                  <a:gd name="T8" fmla="*/ 40 w 100"/>
                  <a:gd name="T9" fmla="*/ 28 h 201"/>
                  <a:gd name="T10" fmla="*/ 50 w 100"/>
                  <a:gd name="T11" fmla="*/ 34 h 201"/>
                  <a:gd name="T12" fmla="*/ 59 w 100"/>
                  <a:gd name="T13" fmla="*/ 43 h 201"/>
                  <a:gd name="T14" fmla="*/ 67 w 100"/>
                  <a:gd name="T15" fmla="*/ 51 h 201"/>
                  <a:gd name="T16" fmla="*/ 76 w 100"/>
                  <a:gd name="T17" fmla="*/ 59 h 201"/>
                  <a:gd name="T18" fmla="*/ 82 w 100"/>
                  <a:gd name="T19" fmla="*/ 69 h 201"/>
                  <a:gd name="T20" fmla="*/ 89 w 100"/>
                  <a:gd name="T21" fmla="*/ 79 h 201"/>
                  <a:gd name="T22" fmla="*/ 94 w 100"/>
                  <a:gd name="T23" fmla="*/ 91 h 201"/>
                  <a:gd name="T24" fmla="*/ 96 w 100"/>
                  <a:gd name="T25" fmla="*/ 101 h 201"/>
                  <a:gd name="T26" fmla="*/ 99 w 100"/>
                  <a:gd name="T27" fmla="*/ 114 h 201"/>
                  <a:gd name="T28" fmla="*/ 99 w 100"/>
                  <a:gd name="T29" fmla="*/ 126 h 201"/>
                  <a:gd name="T30" fmla="*/ 100 w 100"/>
                  <a:gd name="T31" fmla="*/ 138 h 201"/>
                  <a:gd name="T32" fmla="*/ 99 w 100"/>
                  <a:gd name="T33" fmla="*/ 150 h 201"/>
                  <a:gd name="T34" fmla="*/ 98 w 100"/>
                  <a:gd name="T35" fmla="*/ 163 h 201"/>
                  <a:gd name="T36" fmla="*/ 96 w 100"/>
                  <a:gd name="T37" fmla="*/ 174 h 201"/>
                  <a:gd name="T38" fmla="*/ 95 w 100"/>
                  <a:gd name="T39" fmla="*/ 189 h 201"/>
                  <a:gd name="T40" fmla="*/ 94 w 100"/>
                  <a:gd name="T41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0" h="201">
                    <a:moveTo>
                      <a:pt x="0" y="0"/>
                    </a:moveTo>
                    <a:lnTo>
                      <a:pt x="10" y="6"/>
                    </a:lnTo>
                    <a:lnTo>
                      <a:pt x="21" y="13"/>
                    </a:lnTo>
                    <a:lnTo>
                      <a:pt x="31" y="20"/>
                    </a:lnTo>
                    <a:lnTo>
                      <a:pt x="40" y="28"/>
                    </a:lnTo>
                    <a:lnTo>
                      <a:pt x="50" y="34"/>
                    </a:lnTo>
                    <a:lnTo>
                      <a:pt x="59" y="43"/>
                    </a:lnTo>
                    <a:lnTo>
                      <a:pt x="67" y="51"/>
                    </a:lnTo>
                    <a:lnTo>
                      <a:pt x="76" y="59"/>
                    </a:lnTo>
                    <a:lnTo>
                      <a:pt x="82" y="69"/>
                    </a:lnTo>
                    <a:lnTo>
                      <a:pt x="89" y="79"/>
                    </a:lnTo>
                    <a:lnTo>
                      <a:pt x="94" y="91"/>
                    </a:lnTo>
                    <a:lnTo>
                      <a:pt x="96" y="101"/>
                    </a:lnTo>
                    <a:lnTo>
                      <a:pt x="99" y="114"/>
                    </a:lnTo>
                    <a:lnTo>
                      <a:pt x="99" y="126"/>
                    </a:lnTo>
                    <a:lnTo>
                      <a:pt x="100" y="138"/>
                    </a:lnTo>
                    <a:lnTo>
                      <a:pt x="99" y="150"/>
                    </a:lnTo>
                    <a:lnTo>
                      <a:pt x="98" y="163"/>
                    </a:lnTo>
                    <a:lnTo>
                      <a:pt x="96" y="174"/>
                    </a:lnTo>
                    <a:lnTo>
                      <a:pt x="95" y="189"/>
                    </a:lnTo>
                    <a:lnTo>
                      <a:pt x="94" y="20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1" name="Freeform 443">
                <a:extLst>
                  <a:ext uri="{FF2B5EF4-FFF2-40B4-BE49-F238E27FC236}">
                    <a16:creationId xmlns:a16="http://schemas.microsoft.com/office/drawing/2014/main" id="{E2522115-C971-4D9B-349B-E4209654E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" y="2544"/>
                <a:ext cx="14" cy="57"/>
              </a:xfrm>
              <a:custGeom>
                <a:avLst/>
                <a:gdLst>
                  <a:gd name="T0" fmla="*/ 0 w 40"/>
                  <a:gd name="T1" fmla="*/ 0 h 172"/>
                  <a:gd name="T2" fmla="*/ 2 w 40"/>
                  <a:gd name="T3" fmla="*/ 1 h 172"/>
                  <a:gd name="T4" fmla="*/ 5 w 40"/>
                  <a:gd name="T5" fmla="*/ 4 h 172"/>
                  <a:gd name="T6" fmla="*/ 8 w 40"/>
                  <a:gd name="T7" fmla="*/ 5 h 172"/>
                  <a:gd name="T8" fmla="*/ 9 w 40"/>
                  <a:gd name="T9" fmla="*/ 6 h 172"/>
                  <a:gd name="T10" fmla="*/ 11 w 40"/>
                  <a:gd name="T11" fmla="*/ 8 h 172"/>
                  <a:gd name="T12" fmla="*/ 13 w 40"/>
                  <a:gd name="T13" fmla="*/ 10 h 172"/>
                  <a:gd name="T14" fmla="*/ 17 w 40"/>
                  <a:gd name="T15" fmla="*/ 12 h 172"/>
                  <a:gd name="T16" fmla="*/ 18 w 40"/>
                  <a:gd name="T17" fmla="*/ 15 h 172"/>
                  <a:gd name="T18" fmla="*/ 20 w 40"/>
                  <a:gd name="T19" fmla="*/ 17 h 172"/>
                  <a:gd name="T20" fmla="*/ 22 w 40"/>
                  <a:gd name="T21" fmla="*/ 19 h 172"/>
                  <a:gd name="T22" fmla="*/ 24 w 40"/>
                  <a:gd name="T23" fmla="*/ 22 h 172"/>
                  <a:gd name="T24" fmla="*/ 27 w 40"/>
                  <a:gd name="T25" fmla="*/ 26 h 172"/>
                  <a:gd name="T26" fmla="*/ 29 w 40"/>
                  <a:gd name="T27" fmla="*/ 28 h 172"/>
                  <a:gd name="T28" fmla="*/ 31 w 40"/>
                  <a:gd name="T29" fmla="*/ 32 h 172"/>
                  <a:gd name="T30" fmla="*/ 32 w 40"/>
                  <a:gd name="T31" fmla="*/ 36 h 172"/>
                  <a:gd name="T32" fmla="*/ 34 w 40"/>
                  <a:gd name="T33" fmla="*/ 41 h 172"/>
                  <a:gd name="T34" fmla="*/ 36 w 40"/>
                  <a:gd name="T35" fmla="*/ 44 h 172"/>
                  <a:gd name="T36" fmla="*/ 36 w 40"/>
                  <a:gd name="T37" fmla="*/ 48 h 172"/>
                  <a:gd name="T38" fmla="*/ 38 w 40"/>
                  <a:gd name="T39" fmla="*/ 51 h 172"/>
                  <a:gd name="T40" fmla="*/ 38 w 40"/>
                  <a:gd name="T41" fmla="*/ 55 h 172"/>
                  <a:gd name="T42" fmla="*/ 40 w 40"/>
                  <a:gd name="T43" fmla="*/ 68 h 172"/>
                  <a:gd name="T44" fmla="*/ 40 w 40"/>
                  <a:gd name="T45" fmla="*/ 80 h 172"/>
                  <a:gd name="T46" fmla="*/ 40 w 40"/>
                  <a:gd name="T47" fmla="*/ 91 h 172"/>
                  <a:gd name="T48" fmla="*/ 40 w 40"/>
                  <a:gd name="T49" fmla="*/ 103 h 172"/>
                  <a:gd name="T50" fmla="*/ 40 w 40"/>
                  <a:gd name="T51" fmla="*/ 114 h 172"/>
                  <a:gd name="T52" fmla="*/ 40 w 40"/>
                  <a:gd name="T53" fmla="*/ 127 h 172"/>
                  <a:gd name="T54" fmla="*/ 40 w 40"/>
                  <a:gd name="T55" fmla="*/ 139 h 172"/>
                  <a:gd name="T56" fmla="*/ 40 w 40"/>
                  <a:gd name="T57" fmla="*/ 150 h 172"/>
                  <a:gd name="T58" fmla="*/ 40 w 40"/>
                  <a:gd name="T59" fmla="*/ 162 h 172"/>
                  <a:gd name="T60" fmla="*/ 40 w 40"/>
                  <a:gd name="T61" fmla="*/ 172 h 172"/>
                  <a:gd name="T62" fmla="*/ 40 w 40"/>
                  <a:gd name="T63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0" h="172">
                    <a:moveTo>
                      <a:pt x="0" y="0"/>
                    </a:moveTo>
                    <a:lnTo>
                      <a:pt x="2" y="1"/>
                    </a:lnTo>
                    <a:lnTo>
                      <a:pt x="5" y="4"/>
                    </a:lnTo>
                    <a:lnTo>
                      <a:pt x="8" y="5"/>
                    </a:lnTo>
                    <a:lnTo>
                      <a:pt x="9" y="6"/>
                    </a:lnTo>
                    <a:lnTo>
                      <a:pt x="11" y="8"/>
                    </a:lnTo>
                    <a:lnTo>
                      <a:pt x="13" y="10"/>
                    </a:lnTo>
                    <a:lnTo>
                      <a:pt x="17" y="12"/>
                    </a:lnTo>
                    <a:lnTo>
                      <a:pt x="18" y="15"/>
                    </a:lnTo>
                    <a:lnTo>
                      <a:pt x="20" y="17"/>
                    </a:lnTo>
                    <a:lnTo>
                      <a:pt x="22" y="19"/>
                    </a:lnTo>
                    <a:lnTo>
                      <a:pt x="24" y="22"/>
                    </a:lnTo>
                    <a:lnTo>
                      <a:pt x="27" y="26"/>
                    </a:lnTo>
                    <a:lnTo>
                      <a:pt x="29" y="28"/>
                    </a:lnTo>
                    <a:lnTo>
                      <a:pt x="31" y="32"/>
                    </a:lnTo>
                    <a:lnTo>
                      <a:pt x="32" y="36"/>
                    </a:lnTo>
                    <a:lnTo>
                      <a:pt x="34" y="41"/>
                    </a:lnTo>
                    <a:lnTo>
                      <a:pt x="36" y="44"/>
                    </a:lnTo>
                    <a:lnTo>
                      <a:pt x="36" y="48"/>
                    </a:lnTo>
                    <a:lnTo>
                      <a:pt x="38" y="51"/>
                    </a:lnTo>
                    <a:lnTo>
                      <a:pt x="38" y="55"/>
                    </a:lnTo>
                    <a:lnTo>
                      <a:pt x="40" y="68"/>
                    </a:lnTo>
                    <a:lnTo>
                      <a:pt x="40" y="80"/>
                    </a:lnTo>
                    <a:lnTo>
                      <a:pt x="40" y="91"/>
                    </a:lnTo>
                    <a:lnTo>
                      <a:pt x="40" y="103"/>
                    </a:lnTo>
                    <a:lnTo>
                      <a:pt x="40" y="114"/>
                    </a:lnTo>
                    <a:lnTo>
                      <a:pt x="40" y="127"/>
                    </a:lnTo>
                    <a:lnTo>
                      <a:pt x="40" y="139"/>
                    </a:lnTo>
                    <a:lnTo>
                      <a:pt x="40" y="150"/>
                    </a:lnTo>
                    <a:lnTo>
                      <a:pt x="40" y="162"/>
                    </a:lnTo>
                    <a:lnTo>
                      <a:pt x="40" y="172"/>
                    </a:lnTo>
                    <a:lnTo>
                      <a:pt x="40" y="17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2" name="Freeform 444">
                <a:extLst>
                  <a:ext uri="{FF2B5EF4-FFF2-40B4-BE49-F238E27FC236}">
                    <a16:creationId xmlns:a16="http://schemas.microsoft.com/office/drawing/2014/main" id="{24DA3AB9-9A30-9FF6-EB03-70429E7E7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" y="2552"/>
                <a:ext cx="4" cy="40"/>
              </a:xfrm>
              <a:custGeom>
                <a:avLst/>
                <a:gdLst>
                  <a:gd name="T0" fmla="*/ 8 w 11"/>
                  <a:gd name="T1" fmla="*/ 0 h 120"/>
                  <a:gd name="T2" fmla="*/ 9 w 11"/>
                  <a:gd name="T3" fmla="*/ 11 h 120"/>
                  <a:gd name="T4" fmla="*/ 11 w 11"/>
                  <a:gd name="T5" fmla="*/ 24 h 120"/>
                  <a:gd name="T6" fmla="*/ 11 w 11"/>
                  <a:gd name="T7" fmla="*/ 37 h 120"/>
                  <a:gd name="T8" fmla="*/ 11 w 11"/>
                  <a:gd name="T9" fmla="*/ 48 h 120"/>
                  <a:gd name="T10" fmla="*/ 9 w 11"/>
                  <a:gd name="T11" fmla="*/ 60 h 120"/>
                  <a:gd name="T12" fmla="*/ 8 w 11"/>
                  <a:gd name="T13" fmla="*/ 72 h 120"/>
                  <a:gd name="T14" fmla="*/ 6 w 11"/>
                  <a:gd name="T15" fmla="*/ 84 h 120"/>
                  <a:gd name="T16" fmla="*/ 4 w 11"/>
                  <a:gd name="T17" fmla="*/ 96 h 120"/>
                  <a:gd name="T18" fmla="*/ 2 w 11"/>
                  <a:gd name="T19" fmla="*/ 109 h 120"/>
                  <a:gd name="T20" fmla="*/ 0 w 11"/>
                  <a:gd name="T21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0">
                    <a:moveTo>
                      <a:pt x="8" y="0"/>
                    </a:moveTo>
                    <a:lnTo>
                      <a:pt x="9" y="11"/>
                    </a:lnTo>
                    <a:lnTo>
                      <a:pt x="11" y="24"/>
                    </a:lnTo>
                    <a:lnTo>
                      <a:pt x="11" y="37"/>
                    </a:lnTo>
                    <a:lnTo>
                      <a:pt x="11" y="48"/>
                    </a:lnTo>
                    <a:lnTo>
                      <a:pt x="9" y="60"/>
                    </a:lnTo>
                    <a:lnTo>
                      <a:pt x="8" y="72"/>
                    </a:lnTo>
                    <a:lnTo>
                      <a:pt x="6" y="84"/>
                    </a:lnTo>
                    <a:lnTo>
                      <a:pt x="4" y="96"/>
                    </a:lnTo>
                    <a:lnTo>
                      <a:pt x="2" y="109"/>
                    </a:lnTo>
                    <a:lnTo>
                      <a:pt x="0" y="12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3" name="Freeform 445">
                <a:extLst>
                  <a:ext uri="{FF2B5EF4-FFF2-40B4-BE49-F238E27FC236}">
                    <a16:creationId xmlns:a16="http://schemas.microsoft.com/office/drawing/2014/main" id="{EE86F257-466B-6CF5-E5B1-B67677A2F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" y="2531"/>
                <a:ext cx="9" cy="62"/>
              </a:xfrm>
              <a:custGeom>
                <a:avLst/>
                <a:gdLst>
                  <a:gd name="T0" fmla="*/ 28 w 28"/>
                  <a:gd name="T1" fmla="*/ 0 h 188"/>
                  <a:gd name="T2" fmla="*/ 27 w 28"/>
                  <a:gd name="T3" fmla="*/ 8 h 188"/>
                  <a:gd name="T4" fmla="*/ 26 w 28"/>
                  <a:gd name="T5" fmla="*/ 15 h 188"/>
                  <a:gd name="T6" fmla="*/ 26 w 28"/>
                  <a:gd name="T7" fmla="*/ 24 h 188"/>
                  <a:gd name="T8" fmla="*/ 25 w 28"/>
                  <a:gd name="T9" fmla="*/ 30 h 188"/>
                  <a:gd name="T10" fmla="*/ 25 w 28"/>
                  <a:gd name="T11" fmla="*/ 38 h 188"/>
                  <a:gd name="T12" fmla="*/ 23 w 28"/>
                  <a:gd name="T13" fmla="*/ 45 h 188"/>
                  <a:gd name="T14" fmla="*/ 22 w 28"/>
                  <a:gd name="T15" fmla="*/ 52 h 188"/>
                  <a:gd name="T16" fmla="*/ 22 w 28"/>
                  <a:gd name="T17" fmla="*/ 58 h 188"/>
                  <a:gd name="T18" fmla="*/ 21 w 28"/>
                  <a:gd name="T19" fmla="*/ 67 h 188"/>
                  <a:gd name="T20" fmla="*/ 18 w 28"/>
                  <a:gd name="T21" fmla="*/ 74 h 188"/>
                  <a:gd name="T22" fmla="*/ 16 w 28"/>
                  <a:gd name="T23" fmla="*/ 85 h 188"/>
                  <a:gd name="T24" fmla="*/ 14 w 28"/>
                  <a:gd name="T25" fmla="*/ 95 h 188"/>
                  <a:gd name="T26" fmla="*/ 12 w 28"/>
                  <a:gd name="T27" fmla="*/ 108 h 188"/>
                  <a:gd name="T28" fmla="*/ 9 w 28"/>
                  <a:gd name="T29" fmla="*/ 119 h 188"/>
                  <a:gd name="T30" fmla="*/ 9 w 28"/>
                  <a:gd name="T31" fmla="*/ 131 h 188"/>
                  <a:gd name="T32" fmla="*/ 8 w 28"/>
                  <a:gd name="T33" fmla="*/ 143 h 188"/>
                  <a:gd name="T34" fmla="*/ 7 w 28"/>
                  <a:gd name="T35" fmla="*/ 155 h 188"/>
                  <a:gd name="T36" fmla="*/ 4 w 28"/>
                  <a:gd name="T37" fmla="*/ 166 h 188"/>
                  <a:gd name="T38" fmla="*/ 3 w 28"/>
                  <a:gd name="T39" fmla="*/ 178 h 188"/>
                  <a:gd name="T40" fmla="*/ 0 w 28"/>
                  <a:gd name="T41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188">
                    <a:moveTo>
                      <a:pt x="28" y="0"/>
                    </a:moveTo>
                    <a:lnTo>
                      <a:pt x="27" y="8"/>
                    </a:lnTo>
                    <a:lnTo>
                      <a:pt x="26" y="15"/>
                    </a:lnTo>
                    <a:lnTo>
                      <a:pt x="26" y="24"/>
                    </a:lnTo>
                    <a:lnTo>
                      <a:pt x="25" y="30"/>
                    </a:lnTo>
                    <a:lnTo>
                      <a:pt x="25" y="38"/>
                    </a:lnTo>
                    <a:lnTo>
                      <a:pt x="23" y="45"/>
                    </a:lnTo>
                    <a:lnTo>
                      <a:pt x="22" y="52"/>
                    </a:lnTo>
                    <a:lnTo>
                      <a:pt x="22" y="58"/>
                    </a:lnTo>
                    <a:lnTo>
                      <a:pt x="21" y="67"/>
                    </a:lnTo>
                    <a:lnTo>
                      <a:pt x="18" y="74"/>
                    </a:lnTo>
                    <a:lnTo>
                      <a:pt x="16" y="85"/>
                    </a:lnTo>
                    <a:lnTo>
                      <a:pt x="14" y="95"/>
                    </a:lnTo>
                    <a:lnTo>
                      <a:pt x="12" y="108"/>
                    </a:lnTo>
                    <a:lnTo>
                      <a:pt x="9" y="119"/>
                    </a:lnTo>
                    <a:lnTo>
                      <a:pt x="9" y="131"/>
                    </a:lnTo>
                    <a:lnTo>
                      <a:pt x="8" y="143"/>
                    </a:lnTo>
                    <a:lnTo>
                      <a:pt x="7" y="155"/>
                    </a:lnTo>
                    <a:lnTo>
                      <a:pt x="4" y="166"/>
                    </a:lnTo>
                    <a:lnTo>
                      <a:pt x="3" y="178"/>
                    </a:lnTo>
                    <a:lnTo>
                      <a:pt x="0" y="18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4" name="Freeform 446">
                <a:extLst>
                  <a:ext uri="{FF2B5EF4-FFF2-40B4-BE49-F238E27FC236}">
                    <a16:creationId xmlns:a16="http://schemas.microsoft.com/office/drawing/2014/main" id="{610ABCFB-687D-0A36-E3DE-D36DF6459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" y="2527"/>
                <a:ext cx="12" cy="66"/>
              </a:xfrm>
              <a:custGeom>
                <a:avLst/>
                <a:gdLst>
                  <a:gd name="T0" fmla="*/ 36 w 36"/>
                  <a:gd name="T1" fmla="*/ 0 h 200"/>
                  <a:gd name="T2" fmla="*/ 32 w 36"/>
                  <a:gd name="T3" fmla="*/ 7 h 200"/>
                  <a:gd name="T4" fmla="*/ 29 w 36"/>
                  <a:gd name="T5" fmla="*/ 14 h 200"/>
                  <a:gd name="T6" fmla="*/ 25 w 36"/>
                  <a:gd name="T7" fmla="*/ 21 h 200"/>
                  <a:gd name="T8" fmla="*/ 23 w 36"/>
                  <a:gd name="T9" fmla="*/ 28 h 200"/>
                  <a:gd name="T10" fmla="*/ 19 w 36"/>
                  <a:gd name="T11" fmla="*/ 37 h 200"/>
                  <a:gd name="T12" fmla="*/ 18 w 36"/>
                  <a:gd name="T13" fmla="*/ 43 h 200"/>
                  <a:gd name="T14" fmla="*/ 16 w 36"/>
                  <a:gd name="T15" fmla="*/ 51 h 200"/>
                  <a:gd name="T16" fmla="*/ 13 w 36"/>
                  <a:gd name="T17" fmla="*/ 59 h 200"/>
                  <a:gd name="T18" fmla="*/ 11 w 36"/>
                  <a:gd name="T19" fmla="*/ 66 h 200"/>
                  <a:gd name="T20" fmla="*/ 10 w 36"/>
                  <a:gd name="T21" fmla="*/ 74 h 200"/>
                  <a:gd name="T22" fmla="*/ 9 w 36"/>
                  <a:gd name="T23" fmla="*/ 86 h 200"/>
                  <a:gd name="T24" fmla="*/ 7 w 36"/>
                  <a:gd name="T25" fmla="*/ 99 h 200"/>
                  <a:gd name="T26" fmla="*/ 5 w 36"/>
                  <a:gd name="T27" fmla="*/ 110 h 200"/>
                  <a:gd name="T28" fmla="*/ 4 w 36"/>
                  <a:gd name="T29" fmla="*/ 120 h 200"/>
                  <a:gd name="T30" fmla="*/ 2 w 36"/>
                  <a:gd name="T31" fmla="*/ 133 h 200"/>
                  <a:gd name="T32" fmla="*/ 1 w 36"/>
                  <a:gd name="T33" fmla="*/ 145 h 200"/>
                  <a:gd name="T34" fmla="*/ 0 w 36"/>
                  <a:gd name="T35" fmla="*/ 156 h 200"/>
                  <a:gd name="T36" fmla="*/ 0 w 36"/>
                  <a:gd name="T37" fmla="*/ 169 h 200"/>
                  <a:gd name="T38" fmla="*/ 1 w 36"/>
                  <a:gd name="T39" fmla="*/ 181 h 200"/>
                  <a:gd name="T40" fmla="*/ 2 w 36"/>
                  <a:gd name="T41" fmla="*/ 192 h 200"/>
                  <a:gd name="T42" fmla="*/ 2 w 36"/>
                  <a:gd name="T43" fmla="*/ 195 h 200"/>
                  <a:gd name="T44" fmla="*/ 2 w 36"/>
                  <a:gd name="T45" fmla="*/ 196 h 200"/>
                  <a:gd name="T46" fmla="*/ 2 w 36"/>
                  <a:gd name="T47" fmla="*/ 197 h 200"/>
                  <a:gd name="T48" fmla="*/ 2 w 36"/>
                  <a:gd name="T49" fmla="*/ 199 h 200"/>
                  <a:gd name="T50" fmla="*/ 4 w 36"/>
                  <a:gd name="T51" fmla="*/ 200 h 200"/>
                  <a:gd name="T52" fmla="*/ 5 w 36"/>
                  <a:gd name="T53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200">
                    <a:moveTo>
                      <a:pt x="36" y="0"/>
                    </a:moveTo>
                    <a:lnTo>
                      <a:pt x="32" y="7"/>
                    </a:lnTo>
                    <a:lnTo>
                      <a:pt x="29" y="14"/>
                    </a:lnTo>
                    <a:lnTo>
                      <a:pt x="25" y="21"/>
                    </a:lnTo>
                    <a:lnTo>
                      <a:pt x="23" y="28"/>
                    </a:lnTo>
                    <a:lnTo>
                      <a:pt x="19" y="37"/>
                    </a:lnTo>
                    <a:lnTo>
                      <a:pt x="18" y="43"/>
                    </a:lnTo>
                    <a:lnTo>
                      <a:pt x="16" y="51"/>
                    </a:lnTo>
                    <a:lnTo>
                      <a:pt x="13" y="59"/>
                    </a:lnTo>
                    <a:lnTo>
                      <a:pt x="11" y="66"/>
                    </a:lnTo>
                    <a:lnTo>
                      <a:pt x="10" y="74"/>
                    </a:lnTo>
                    <a:lnTo>
                      <a:pt x="9" y="86"/>
                    </a:lnTo>
                    <a:lnTo>
                      <a:pt x="7" y="99"/>
                    </a:lnTo>
                    <a:lnTo>
                      <a:pt x="5" y="110"/>
                    </a:lnTo>
                    <a:lnTo>
                      <a:pt x="4" y="120"/>
                    </a:lnTo>
                    <a:lnTo>
                      <a:pt x="2" y="133"/>
                    </a:lnTo>
                    <a:lnTo>
                      <a:pt x="1" y="145"/>
                    </a:lnTo>
                    <a:lnTo>
                      <a:pt x="0" y="156"/>
                    </a:lnTo>
                    <a:lnTo>
                      <a:pt x="0" y="169"/>
                    </a:lnTo>
                    <a:lnTo>
                      <a:pt x="1" y="181"/>
                    </a:lnTo>
                    <a:lnTo>
                      <a:pt x="2" y="192"/>
                    </a:lnTo>
                    <a:lnTo>
                      <a:pt x="2" y="195"/>
                    </a:lnTo>
                    <a:lnTo>
                      <a:pt x="2" y="196"/>
                    </a:lnTo>
                    <a:lnTo>
                      <a:pt x="2" y="197"/>
                    </a:lnTo>
                    <a:lnTo>
                      <a:pt x="2" y="199"/>
                    </a:lnTo>
                    <a:lnTo>
                      <a:pt x="4" y="200"/>
                    </a:lnTo>
                    <a:lnTo>
                      <a:pt x="5" y="20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5" name="Freeform 447">
                <a:extLst>
                  <a:ext uri="{FF2B5EF4-FFF2-40B4-BE49-F238E27FC236}">
                    <a16:creationId xmlns:a16="http://schemas.microsoft.com/office/drawing/2014/main" id="{77572989-A333-E8ED-8EE0-EEEAB6739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" y="2523"/>
                <a:ext cx="11" cy="69"/>
              </a:xfrm>
              <a:custGeom>
                <a:avLst/>
                <a:gdLst>
                  <a:gd name="T0" fmla="*/ 0 w 34"/>
                  <a:gd name="T1" fmla="*/ 206 h 206"/>
                  <a:gd name="T2" fmla="*/ 0 w 34"/>
                  <a:gd name="T3" fmla="*/ 201 h 206"/>
                  <a:gd name="T4" fmla="*/ 0 w 34"/>
                  <a:gd name="T5" fmla="*/ 196 h 206"/>
                  <a:gd name="T6" fmla="*/ 0 w 34"/>
                  <a:gd name="T7" fmla="*/ 189 h 206"/>
                  <a:gd name="T8" fmla="*/ 0 w 34"/>
                  <a:gd name="T9" fmla="*/ 183 h 206"/>
                  <a:gd name="T10" fmla="*/ 0 w 34"/>
                  <a:gd name="T11" fmla="*/ 178 h 206"/>
                  <a:gd name="T12" fmla="*/ 0 w 34"/>
                  <a:gd name="T13" fmla="*/ 172 h 206"/>
                  <a:gd name="T14" fmla="*/ 0 w 34"/>
                  <a:gd name="T15" fmla="*/ 167 h 206"/>
                  <a:gd name="T16" fmla="*/ 0 w 34"/>
                  <a:gd name="T17" fmla="*/ 160 h 206"/>
                  <a:gd name="T18" fmla="*/ 0 w 34"/>
                  <a:gd name="T19" fmla="*/ 154 h 206"/>
                  <a:gd name="T20" fmla="*/ 3 w 34"/>
                  <a:gd name="T21" fmla="*/ 149 h 206"/>
                  <a:gd name="T22" fmla="*/ 3 w 34"/>
                  <a:gd name="T23" fmla="*/ 148 h 206"/>
                  <a:gd name="T24" fmla="*/ 3 w 34"/>
                  <a:gd name="T25" fmla="*/ 144 h 206"/>
                  <a:gd name="T26" fmla="*/ 4 w 34"/>
                  <a:gd name="T27" fmla="*/ 143 h 206"/>
                  <a:gd name="T28" fmla="*/ 4 w 34"/>
                  <a:gd name="T29" fmla="*/ 143 h 206"/>
                  <a:gd name="T30" fmla="*/ 4 w 34"/>
                  <a:gd name="T31" fmla="*/ 139 h 206"/>
                  <a:gd name="T32" fmla="*/ 6 w 34"/>
                  <a:gd name="T33" fmla="*/ 138 h 206"/>
                  <a:gd name="T34" fmla="*/ 6 w 34"/>
                  <a:gd name="T35" fmla="*/ 136 h 206"/>
                  <a:gd name="T36" fmla="*/ 6 w 34"/>
                  <a:gd name="T37" fmla="*/ 135 h 206"/>
                  <a:gd name="T38" fmla="*/ 6 w 34"/>
                  <a:gd name="T39" fmla="*/ 133 h 206"/>
                  <a:gd name="T40" fmla="*/ 6 w 34"/>
                  <a:gd name="T41" fmla="*/ 131 h 206"/>
                  <a:gd name="T42" fmla="*/ 6 w 34"/>
                  <a:gd name="T43" fmla="*/ 126 h 206"/>
                  <a:gd name="T44" fmla="*/ 7 w 34"/>
                  <a:gd name="T45" fmla="*/ 120 h 206"/>
                  <a:gd name="T46" fmla="*/ 7 w 34"/>
                  <a:gd name="T47" fmla="*/ 116 h 206"/>
                  <a:gd name="T48" fmla="*/ 7 w 34"/>
                  <a:gd name="T49" fmla="*/ 111 h 206"/>
                  <a:gd name="T50" fmla="*/ 8 w 34"/>
                  <a:gd name="T51" fmla="*/ 106 h 206"/>
                  <a:gd name="T52" fmla="*/ 8 w 34"/>
                  <a:gd name="T53" fmla="*/ 99 h 206"/>
                  <a:gd name="T54" fmla="*/ 9 w 34"/>
                  <a:gd name="T55" fmla="*/ 94 h 206"/>
                  <a:gd name="T56" fmla="*/ 11 w 34"/>
                  <a:gd name="T57" fmla="*/ 89 h 206"/>
                  <a:gd name="T58" fmla="*/ 11 w 34"/>
                  <a:gd name="T59" fmla="*/ 84 h 206"/>
                  <a:gd name="T60" fmla="*/ 12 w 34"/>
                  <a:gd name="T61" fmla="*/ 80 h 206"/>
                  <a:gd name="T62" fmla="*/ 12 w 34"/>
                  <a:gd name="T63" fmla="*/ 79 h 206"/>
                  <a:gd name="T64" fmla="*/ 12 w 34"/>
                  <a:gd name="T65" fmla="*/ 76 h 206"/>
                  <a:gd name="T66" fmla="*/ 13 w 34"/>
                  <a:gd name="T67" fmla="*/ 74 h 206"/>
                  <a:gd name="T68" fmla="*/ 13 w 34"/>
                  <a:gd name="T69" fmla="*/ 71 h 206"/>
                  <a:gd name="T70" fmla="*/ 15 w 34"/>
                  <a:gd name="T71" fmla="*/ 68 h 206"/>
                  <a:gd name="T72" fmla="*/ 15 w 34"/>
                  <a:gd name="T73" fmla="*/ 66 h 206"/>
                  <a:gd name="T74" fmla="*/ 15 w 34"/>
                  <a:gd name="T75" fmla="*/ 63 h 206"/>
                  <a:gd name="T76" fmla="*/ 16 w 34"/>
                  <a:gd name="T77" fmla="*/ 61 h 206"/>
                  <a:gd name="T78" fmla="*/ 16 w 34"/>
                  <a:gd name="T79" fmla="*/ 59 h 206"/>
                  <a:gd name="T80" fmla="*/ 16 w 34"/>
                  <a:gd name="T81" fmla="*/ 58 h 206"/>
                  <a:gd name="T82" fmla="*/ 17 w 34"/>
                  <a:gd name="T83" fmla="*/ 52 h 206"/>
                  <a:gd name="T84" fmla="*/ 17 w 34"/>
                  <a:gd name="T85" fmla="*/ 45 h 206"/>
                  <a:gd name="T86" fmla="*/ 20 w 34"/>
                  <a:gd name="T87" fmla="*/ 40 h 206"/>
                  <a:gd name="T88" fmla="*/ 21 w 34"/>
                  <a:gd name="T89" fmla="*/ 35 h 206"/>
                  <a:gd name="T90" fmla="*/ 22 w 34"/>
                  <a:gd name="T91" fmla="*/ 29 h 206"/>
                  <a:gd name="T92" fmla="*/ 26 w 34"/>
                  <a:gd name="T93" fmla="*/ 23 h 206"/>
                  <a:gd name="T94" fmla="*/ 27 w 34"/>
                  <a:gd name="T95" fmla="*/ 18 h 206"/>
                  <a:gd name="T96" fmla="*/ 29 w 34"/>
                  <a:gd name="T97" fmla="*/ 13 h 206"/>
                  <a:gd name="T98" fmla="*/ 33 w 34"/>
                  <a:gd name="T99" fmla="*/ 7 h 206"/>
                  <a:gd name="T100" fmla="*/ 34 w 34"/>
                  <a:gd name="T101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4" h="206">
                    <a:moveTo>
                      <a:pt x="0" y="206"/>
                    </a:moveTo>
                    <a:lnTo>
                      <a:pt x="0" y="201"/>
                    </a:lnTo>
                    <a:lnTo>
                      <a:pt x="0" y="196"/>
                    </a:lnTo>
                    <a:lnTo>
                      <a:pt x="0" y="189"/>
                    </a:lnTo>
                    <a:lnTo>
                      <a:pt x="0" y="183"/>
                    </a:lnTo>
                    <a:lnTo>
                      <a:pt x="0" y="178"/>
                    </a:lnTo>
                    <a:lnTo>
                      <a:pt x="0" y="172"/>
                    </a:lnTo>
                    <a:lnTo>
                      <a:pt x="0" y="167"/>
                    </a:lnTo>
                    <a:lnTo>
                      <a:pt x="0" y="160"/>
                    </a:lnTo>
                    <a:lnTo>
                      <a:pt x="0" y="154"/>
                    </a:lnTo>
                    <a:lnTo>
                      <a:pt x="3" y="149"/>
                    </a:lnTo>
                    <a:lnTo>
                      <a:pt x="3" y="148"/>
                    </a:lnTo>
                    <a:lnTo>
                      <a:pt x="3" y="144"/>
                    </a:lnTo>
                    <a:lnTo>
                      <a:pt x="4" y="143"/>
                    </a:lnTo>
                    <a:lnTo>
                      <a:pt x="4" y="143"/>
                    </a:lnTo>
                    <a:lnTo>
                      <a:pt x="4" y="139"/>
                    </a:lnTo>
                    <a:lnTo>
                      <a:pt x="6" y="138"/>
                    </a:lnTo>
                    <a:lnTo>
                      <a:pt x="6" y="136"/>
                    </a:lnTo>
                    <a:lnTo>
                      <a:pt x="6" y="135"/>
                    </a:lnTo>
                    <a:lnTo>
                      <a:pt x="6" y="133"/>
                    </a:lnTo>
                    <a:lnTo>
                      <a:pt x="6" y="131"/>
                    </a:lnTo>
                    <a:lnTo>
                      <a:pt x="6" y="126"/>
                    </a:lnTo>
                    <a:lnTo>
                      <a:pt x="7" y="120"/>
                    </a:lnTo>
                    <a:lnTo>
                      <a:pt x="7" y="116"/>
                    </a:lnTo>
                    <a:lnTo>
                      <a:pt x="7" y="111"/>
                    </a:lnTo>
                    <a:lnTo>
                      <a:pt x="8" y="106"/>
                    </a:lnTo>
                    <a:lnTo>
                      <a:pt x="8" y="99"/>
                    </a:lnTo>
                    <a:lnTo>
                      <a:pt x="9" y="94"/>
                    </a:lnTo>
                    <a:lnTo>
                      <a:pt x="11" y="89"/>
                    </a:lnTo>
                    <a:lnTo>
                      <a:pt x="11" y="84"/>
                    </a:lnTo>
                    <a:lnTo>
                      <a:pt x="12" y="80"/>
                    </a:lnTo>
                    <a:lnTo>
                      <a:pt x="12" y="79"/>
                    </a:lnTo>
                    <a:lnTo>
                      <a:pt x="12" y="76"/>
                    </a:lnTo>
                    <a:lnTo>
                      <a:pt x="13" y="74"/>
                    </a:lnTo>
                    <a:lnTo>
                      <a:pt x="13" y="71"/>
                    </a:lnTo>
                    <a:lnTo>
                      <a:pt x="15" y="68"/>
                    </a:lnTo>
                    <a:lnTo>
                      <a:pt x="15" y="66"/>
                    </a:lnTo>
                    <a:lnTo>
                      <a:pt x="15" y="63"/>
                    </a:lnTo>
                    <a:lnTo>
                      <a:pt x="16" y="61"/>
                    </a:lnTo>
                    <a:lnTo>
                      <a:pt x="16" y="59"/>
                    </a:lnTo>
                    <a:lnTo>
                      <a:pt x="16" y="58"/>
                    </a:lnTo>
                    <a:lnTo>
                      <a:pt x="17" y="52"/>
                    </a:lnTo>
                    <a:lnTo>
                      <a:pt x="17" y="45"/>
                    </a:lnTo>
                    <a:lnTo>
                      <a:pt x="20" y="40"/>
                    </a:lnTo>
                    <a:lnTo>
                      <a:pt x="21" y="35"/>
                    </a:lnTo>
                    <a:lnTo>
                      <a:pt x="22" y="29"/>
                    </a:lnTo>
                    <a:lnTo>
                      <a:pt x="26" y="23"/>
                    </a:lnTo>
                    <a:lnTo>
                      <a:pt x="27" y="18"/>
                    </a:lnTo>
                    <a:lnTo>
                      <a:pt x="29" y="13"/>
                    </a:lnTo>
                    <a:lnTo>
                      <a:pt x="33" y="7"/>
                    </a:lnTo>
                    <a:lnTo>
                      <a:pt x="34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6" name="Freeform 448">
                <a:extLst>
                  <a:ext uri="{FF2B5EF4-FFF2-40B4-BE49-F238E27FC236}">
                    <a16:creationId xmlns:a16="http://schemas.microsoft.com/office/drawing/2014/main" id="{88A18B60-2CD3-5741-0E28-45685F7F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" y="2521"/>
                <a:ext cx="18" cy="68"/>
              </a:xfrm>
              <a:custGeom>
                <a:avLst/>
                <a:gdLst>
                  <a:gd name="T0" fmla="*/ 54 w 54"/>
                  <a:gd name="T1" fmla="*/ 0 h 203"/>
                  <a:gd name="T2" fmla="*/ 41 w 54"/>
                  <a:gd name="T3" fmla="*/ 17 h 203"/>
                  <a:gd name="T4" fmla="*/ 29 w 54"/>
                  <a:gd name="T5" fmla="*/ 35 h 203"/>
                  <a:gd name="T6" fmla="*/ 20 w 54"/>
                  <a:gd name="T7" fmla="*/ 55 h 203"/>
                  <a:gd name="T8" fmla="*/ 12 w 54"/>
                  <a:gd name="T9" fmla="*/ 75 h 203"/>
                  <a:gd name="T10" fmla="*/ 7 w 54"/>
                  <a:gd name="T11" fmla="*/ 95 h 203"/>
                  <a:gd name="T12" fmla="*/ 3 w 54"/>
                  <a:gd name="T13" fmla="*/ 117 h 203"/>
                  <a:gd name="T14" fmla="*/ 0 w 54"/>
                  <a:gd name="T15" fmla="*/ 139 h 203"/>
                  <a:gd name="T16" fmla="*/ 0 w 54"/>
                  <a:gd name="T17" fmla="*/ 161 h 203"/>
                  <a:gd name="T18" fmla="*/ 1 w 54"/>
                  <a:gd name="T19" fmla="*/ 181 h 203"/>
                  <a:gd name="T20" fmla="*/ 6 w 54"/>
                  <a:gd name="T21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203">
                    <a:moveTo>
                      <a:pt x="54" y="0"/>
                    </a:moveTo>
                    <a:lnTo>
                      <a:pt x="41" y="17"/>
                    </a:lnTo>
                    <a:lnTo>
                      <a:pt x="29" y="35"/>
                    </a:lnTo>
                    <a:lnTo>
                      <a:pt x="20" y="55"/>
                    </a:lnTo>
                    <a:lnTo>
                      <a:pt x="12" y="75"/>
                    </a:lnTo>
                    <a:lnTo>
                      <a:pt x="7" y="95"/>
                    </a:lnTo>
                    <a:lnTo>
                      <a:pt x="3" y="117"/>
                    </a:lnTo>
                    <a:lnTo>
                      <a:pt x="0" y="139"/>
                    </a:lnTo>
                    <a:lnTo>
                      <a:pt x="0" y="161"/>
                    </a:lnTo>
                    <a:lnTo>
                      <a:pt x="1" y="181"/>
                    </a:lnTo>
                    <a:lnTo>
                      <a:pt x="6" y="20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7" name="Freeform 449">
                <a:extLst>
                  <a:ext uri="{FF2B5EF4-FFF2-40B4-BE49-F238E27FC236}">
                    <a16:creationId xmlns:a16="http://schemas.microsoft.com/office/drawing/2014/main" id="{AA64305D-162D-C47C-3B78-997FD7127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" y="2521"/>
                <a:ext cx="20" cy="70"/>
              </a:xfrm>
              <a:custGeom>
                <a:avLst/>
                <a:gdLst>
                  <a:gd name="T0" fmla="*/ 59 w 59"/>
                  <a:gd name="T1" fmla="*/ 0 h 211"/>
                  <a:gd name="T2" fmla="*/ 43 w 59"/>
                  <a:gd name="T3" fmla="*/ 17 h 211"/>
                  <a:gd name="T4" fmla="*/ 30 w 59"/>
                  <a:gd name="T5" fmla="*/ 35 h 211"/>
                  <a:gd name="T6" fmla="*/ 19 w 59"/>
                  <a:gd name="T7" fmla="*/ 55 h 211"/>
                  <a:gd name="T8" fmla="*/ 10 w 59"/>
                  <a:gd name="T9" fmla="*/ 74 h 211"/>
                  <a:gd name="T10" fmla="*/ 5 w 59"/>
                  <a:gd name="T11" fmla="*/ 99 h 211"/>
                  <a:gd name="T12" fmla="*/ 1 w 59"/>
                  <a:gd name="T13" fmla="*/ 119 h 211"/>
                  <a:gd name="T14" fmla="*/ 0 w 59"/>
                  <a:gd name="T15" fmla="*/ 144 h 211"/>
                  <a:gd name="T16" fmla="*/ 0 w 59"/>
                  <a:gd name="T17" fmla="*/ 166 h 211"/>
                  <a:gd name="T18" fmla="*/ 1 w 59"/>
                  <a:gd name="T19" fmla="*/ 190 h 211"/>
                  <a:gd name="T20" fmla="*/ 5 w 59"/>
                  <a:gd name="T21" fmla="*/ 211 h 211"/>
                  <a:gd name="T22" fmla="*/ 5 w 59"/>
                  <a:gd name="T23" fmla="*/ 211 h 211"/>
                  <a:gd name="T24" fmla="*/ 7 w 59"/>
                  <a:gd name="T25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9" h="211">
                    <a:moveTo>
                      <a:pt x="59" y="0"/>
                    </a:moveTo>
                    <a:lnTo>
                      <a:pt x="43" y="17"/>
                    </a:lnTo>
                    <a:lnTo>
                      <a:pt x="30" y="35"/>
                    </a:lnTo>
                    <a:lnTo>
                      <a:pt x="19" y="55"/>
                    </a:lnTo>
                    <a:lnTo>
                      <a:pt x="10" y="74"/>
                    </a:lnTo>
                    <a:lnTo>
                      <a:pt x="5" y="99"/>
                    </a:lnTo>
                    <a:lnTo>
                      <a:pt x="1" y="119"/>
                    </a:lnTo>
                    <a:lnTo>
                      <a:pt x="0" y="144"/>
                    </a:lnTo>
                    <a:lnTo>
                      <a:pt x="0" y="166"/>
                    </a:lnTo>
                    <a:lnTo>
                      <a:pt x="1" y="190"/>
                    </a:lnTo>
                    <a:lnTo>
                      <a:pt x="5" y="211"/>
                    </a:lnTo>
                    <a:lnTo>
                      <a:pt x="5" y="211"/>
                    </a:lnTo>
                    <a:lnTo>
                      <a:pt x="7" y="21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8" name="Freeform 450">
                <a:extLst>
                  <a:ext uri="{FF2B5EF4-FFF2-40B4-BE49-F238E27FC236}">
                    <a16:creationId xmlns:a16="http://schemas.microsoft.com/office/drawing/2014/main" id="{E0A12249-FFA3-6F24-EDE3-03D44914A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" y="2520"/>
                <a:ext cx="18" cy="76"/>
              </a:xfrm>
              <a:custGeom>
                <a:avLst/>
                <a:gdLst>
                  <a:gd name="T0" fmla="*/ 54 w 54"/>
                  <a:gd name="T1" fmla="*/ 0 h 229"/>
                  <a:gd name="T2" fmla="*/ 53 w 54"/>
                  <a:gd name="T3" fmla="*/ 1 h 229"/>
                  <a:gd name="T4" fmla="*/ 49 w 54"/>
                  <a:gd name="T5" fmla="*/ 3 h 229"/>
                  <a:gd name="T6" fmla="*/ 47 w 54"/>
                  <a:gd name="T7" fmla="*/ 4 h 229"/>
                  <a:gd name="T8" fmla="*/ 46 w 54"/>
                  <a:gd name="T9" fmla="*/ 8 h 229"/>
                  <a:gd name="T10" fmla="*/ 46 w 54"/>
                  <a:gd name="T11" fmla="*/ 10 h 229"/>
                  <a:gd name="T12" fmla="*/ 44 w 54"/>
                  <a:gd name="T13" fmla="*/ 12 h 229"/>
                  <a:gd name="T14" fmla="*/ 42 w 54"/>
                  <a:gd name="T15" fmla="*/ 14 h 229"/>
                  <a:gd name="T16" fmla="*/ 41 w 54"/>
                  <a:gd name="T17" fmla="*/ 17 h 229"/>
                  <a:gd name="T18" fmla="*/ 40 w 54"/>
                  <a:gd name="T19" fmla="*/ 18 h 229"/>
                  <a:gd name="T20" fmla="*/ 38 w 54"/>
                  <a:gd name="T21" fmla="*/ 21 h 229"/>
                  <a:gd name="T22" fmla="*/ 37 w 54"/>
                  <a:gd name="T23" fmla="*/ 22 h 229"/>
                  <a:gd name="T24" fmla="*/ 36 w 54"/>
                  <a:gd name="T25" fmla="*/ 23 h 229"/>
                  <a:gd name="T26" fmla="*/ 35 w 54"/>
                  <a:gd name="T27" fmla="*/ 24 h 229"/>
                  <a:gd name="T28" fmla="*/ 33 w 54"/>
                  <a:gd name="T29" fmla="*/ 27 h 229"/>
                  <a:gd name="T30" fmla="*/ 33 w 54"/>
                  <a:gd name="T31" fmla="*/ 28 h 229"/>
                  <a:gd name="T32" fmla="*/ 32 w 54"/>
                  <a:gd name="T33" fmla="*/ 30 h 229"/>
                  <a:gd name="T34" fmla="*/ 31 w 54"/>
                  <a:gd name="T35" fmla="*/ 30 h 229"/>
                  <a:gd name="T36" fmla="*/ 31 w 54"/>
                  <a:gd name="T37" fmla="*/ 32 h 229"/>
                  <a:gd name="T38" fmla="*/ 29 w 54"/>
                  <a:gd name="T39" fmla="*/ 35 h 229"/>
                  <a:gd name="T40" fmla="*/ 28 w 54"/>
                  <a:gd name="T41" fmla="*/ 36 h 229"/>
                  <a:gd name="T42" fmla="*/ 26 w 54"/>
                  <a:gd name="T43" fmla="*/ 42 h 229"/>
                  <a:gd name="T44" fmla="*/ 22 w 54"/>
                  <a:gd name="T45" fmla="*/ 48 h 229"/>
                  <a:gd name="T46" fmla="*/ 19 w 54"/>
                  <a:gd name="T47" fmla="*/ 55 h 229"/>
                  <a:gd name="T48" fmla="*/ 18 w 54"/>
                  <a:gd name="T49" fmla="*/ 60 h 229"/>
                  <a:gd name="T50" fmla="*/ 15 w 54"/>
                  <a:gd name="T51" fmla="*/ 67 h 229"/>
                  <a:gd name="T52" fmla="*/ 14 w 54"/>
                  <a:gd name="T53" fmla="*/ 73 h 229"/>
                  <a:gd name="T54" fmla="*/ 13 w 54"/>
                  <a:gd name="T55" fmla="*/ 80 h 229"/>
                  <a:gd name="T56" fmla="*/ 12 w 54"/>
                  <a:gd name="T57" fmla="*/ 86 h 229"/>
                  <a:gd name="T58" fmla="*/ 10 w 54"/>
                  <a:gd name="T59" fmla="*/ 91 h 229"/>
                  <a:gd name="T60" fmla="*/ 8 w 54"/>
                  <a:gd name="T61" fmla="*/ 99 h 229"/>
                  <a:gd name="T62" fmla="*/ 6 w 54"/>
                  <a:gd name="T63" fmla="*/ 105 h 229"/>
                  <a:gd name="T64" fmla="*/ 5 w 54"/>
                  <a:gd name="T65" fmla="*/ 112 h 229"/>
                  <a:gd name="T66" fmla="*/ 5 w 54"/>
                  <a:gd name="T67" fmla="*/ 120 h 229"/>
                  <a:gd name="T68" fmla="*/ 5 w 54"/>
                  <a:gd name="T69" fmla="*/ 126 h 229"/>
                  <a:gd name="T70" fmla="*/ 5 w 54"/>
                  <a:gd name="T71" fmla="*/ 131 h 229"/>
                  <a:gd name="T72" fmla="*/ 5 w 54"/>
                  <a:gd name="T73" fmla="*/ 137 h 229"/>
                  <a:gd name="T74" fmla="*/ 5 w 54"/>
                  <a:gd name="T75" fmla="*/ 145 h 229"/>
                  <a:gd name="T76" fmla="*/ 4 w 54"/>
                  <a:gd name="T77" fmla="*/ 152 h 229"/>
                  <a:gd name="T78" fmla="*/ 4 w 54"/>
                  <a:gd name="T79" fmla="*/ 158 h 229"/>
                  <a:gd name="T80" fmla="*/ 4 w 54"/>
                  <a:gd name="T81" fmla="*/ 166 h 229"/>
                  <a:gd name="T82" fmla="*/ 1 w 54"/>
                  <a:gd name="T83" fmla="*/ 170 h 229"/>
                  <a:gd name="T84" fmla="*/ 1 w 54"/>
                  <a:gd name="T85" fmla="*/ 173 h 229"/>
                  <a:gd name="T86" fmla="*/ 1 w 54"/>
                  <a:gd name="T87" fmla="*/ 177 h 229"/>
                  <a:gd name="T88" fmla="*/ 0 w 54"/>
                  <a:gd name="T89" fmla="*/ 181 h 229"/>
                  <a:gd name="T90" fmla="*/ 0 w 54"/>
                  <a:gd name="T91" fmla="*/ 185 h 229"/>
                  <a:gd name="T92" fmla="*/ 1 w 54"/>
                  <a:gd name="T93" fmla="*/ 191 h 229"/>
                  <a:gd name="T94" fmla="*/ 1 w 54"/>
                  <a:gd name="T95" fmla="*/ 195 h 229"/>
                  <a:gd name="T96" fmla="*/ 1 w 54"/>
                  <a:gd name="T97" fmla="*/ 199 h 229"/>
                  <a:gd name="T98" fmla="*/ 4 w 54"/>
                  <a:gd name="T99" fmla="*/ 203 h 229"/>
                  <a:gd name="T100" fmla="*/ 5 w 54"/>
                  <a:gd name="T101" fmla="*/ 207 h 229"/>
                  <a:gd name="T102" fmla="*/ 5 w 54"/>
                  <a:gd name="T103" fmla="*/ 209 h 229"/>
                  <a:gd name="T104" fmla="*/ 6 w 54"/>
                  <a:gd name="T105" fmla="*/ 212 h 229"/>
                  <a:gd name="T106" fmla="*/ 6 w 54"/>
                  <a:gd name="T107" fmla="*/ 213 h 229"/>
                  <a:gd name="T108" fmla="*/ 8 w 54"/>
                  <a:gd name="T109" fmla="*/ 216 h 229"/>
                  <a:gd name="T110" fmla="*/ 9 w 54"/>
                  <a:gd name="T111" fmla="*/ 218 h 229"/>
                  <a:gd name="T112" fmla="*/ 9 w 54"/>
                  <a:gd name="T113" fmla="*/ 221 h 229"/>
                  <a:gd name="T114" fmla="*/ 10 w 54"/>
                  <a:gd name="T115" fmla="*/ 222 h 229"/>
                  <a:gd name="T116" fmla="*/ 12 w 54"/>
                  <a:gd name="T117" fmla="*/ 225 h 229"/>
                  <a:gd name="T118" fmla="*/ 12 w 54"/>
                  <a:gd name="T119" fmla="*/ 226 h 229"/>
                  <a:gd name="T120" fmla="*/ 13 w 54"/>
                  <a:gd name="T121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" h="229">
                    <a:moveTo>
                      <a:pt x="54" y="0"/>
                    </a:moveTo>
                    <a:lnTo>
                      <a:pt x="53" y="1"/>
                    </a:lnTo>
                    <a:lnTo>
                      <a:pt x="49" y="3"/>
                    </a:lnTo>
                    <a:lnTo>
                      <a:pt x="47" y="4"/>
                    </a:lnTo>
                    <a:lnTo>
                      <a:pt x="46" y="8"/>
                    </a:lnTo>
                    <a:lnTo>
                      <a:pt x="46" y="10"/>
                    </a:lnTo>
                    <a:lnTo>
                      <a:pt x="44" y="12"/>
                    </a:lnTo>
                    <a:lnTo>
                      <a:pt x="42" y="14"/>
                    </a:lnTo>
                    <a:lnTo>
                      <a:pt x="41" y="17"/>
                    </a:lnTo>
                    <a:lnTo>
                      <a:pt x="40" y="18"/>
                    </a:lnTo>
                    <a:lnTo>
                      <a:pt x="38" y="21"/>
                    </a:lnTo>
                    <a:lnTo>
                      <a:pt x="37" y="22"/>
                    </a:lnTo>
                    <a:lnTo>
                      <a:pt x="36" y="23"/>
                    </a:lnTo>
                    <a:lnTo>
                      <a:pt x="35" y="24"/>
                    </a:lnTo>
                    <a:lnTo>
                      <a:pt x="33" y="27"/>
                    </a:lnTo>
                    <a:lnTo>
                      <a:pt x="33" y="28"/>
                    </a:lnTo>
                    <a:lnTo>
                      <a:pt x="32" y="30"/>
                    </a:lnTo>
                    <a:lnTo>
                      <a:pt x="31" y="30"/>
                    </a:lnTo>
                    <a:lnTo>
                      <a:pt x="31" y="32"/>
                    </a:lnTo>
                    <a:lnTo>
                      <a:pt x="29" y="35"/>
                    </a:lnTo>
                    <a:lnTo>
                      <a:pt x="28" y="36"/>
                    </a:lnTo>
                    <a:lnTo>
                      <a:pt x="26" y="42"/>
                    </a:lnTo>
                    <a:lnTo>
                      <a:pt x="22" y="48"/>
                    </a:lnTo>
                    <a:lnTo>
                      <a:pt x="19" y="55"/>
                    </a:lnTo>
                    <a:lnTo>
                      <a:pt x="18" y="60"/>
                    </a:lnTo>
                    <a:lnTo>
                      <a:pt x="15" y="67"/>
                    </a:lnTo>
                    <a:lnTo>
                      <a:pt x="14" y="73"/>
                    </a:lnTo>
                    <a:lnTo>
                      <a:pt x="13" y="80"/>
                    </a:lnTo>
                    <a:lnTo>
                      <a:pt x="12" y="86"/>
                    </a:lnTo>
                    <a:lnTo>
                      <a:pt x="10" y="91"/>
                    </a:lnTo>
                    <a:lnTo>
                      <a:pt x="8" y="99"/>
                    </a:lnTo>
                    <a:lnTo>
                      <a:pt x="6" y="105"/>
                    </a:lnTo>
                    <a:lnTo>
                      <a:pt x="5" y="112"/>
                    </a:lnTo>
                    <a:lnTo>
                      <a:pt x="5" y="120"/>
                    </a:lnTo>
                    <a:lnTo>
                      <a:pt x="5" y="126"/>
                    </a:lnTo>
                    <a:lnTo>
                      <a:pt x="5" y="131"/>
                    </a:lnTo>
                    <a:lnTo>
                      <a:pt x="5" y="137"/>
                    </a:lnTo>
                    <a:lnTo>
                      <a:pt x="5" y="145"/>
                    </a:lnTo>
                    <a:lnTo>
                      <a:pt x="4" y="152"/>
                    </a:lnTo>
                    <a:lnTo>
                      <a:pt x="4" y="158"/>
                    </a:lnTo>
                    <a:lnTo>
                      <a:pt x="4" y="166"/>
                    </a:lnTo>
                    <a:lnTo>
                      <a:pt x="1" y="170"/>
                    </a:lnTo>
                    <a:lnTo>
                      <a:pt x="1" y="173"/>
                    </a:lnTo>
                    <a:lnTo>
                      <a:pt x="1" y="177"/>
                    </a:lnTo>
                    <a:lnTo>
                      <a:pt x="0" y="181"/>
                    </a:lnTo>
                    <a:lnTo>
                      <a:pt x="0" y="185"/>
                    </a:lnTo>
                    <a:lnTo>
                      <a:pt x="1" y="191"/>
                    </a:lnTo>
                    <a:lnTo>
                      <a:pt x="1" y="195"/>
                    </a:lnTo>
                    <a:lnTo>
                      <a:pt x="1" y="199"/>
                    </a:lnTo>
                    <a:lnTo>
                      <a:pt x="4" y="203"/>
                    </a:lnTo>
                    <a:lnTo>
                      <a:pt x="5" y="207"/>
                    </a:lnTo>
                    <a:lnTo>
                      <a:pt x="5" y="209"/>
                    </a:lnTo>
                    <a:lnTo>
                      <a:pt x="6" y="212"/>
                    </a:lnTo>
                    <a:lnTo>
                      <a:pt x="6" y="213"/>
                    </a:lnTo>
                    <a:lnTo>
                      <a:pt x="8" y="216"/>
                    </a:lnTo>
                    <a:lnTo>
                      <a:pt x="9" y="218"/>
                    </a:lnTo>
                    <a:lnTo>
                      <a:pt x="9" y="221"/>
                    </a:lnTo>
                    <a:lnTo>
                      <a:pt x="10" y="222"/>
                    </a:lnTo>
                    <a:lnTo>
                      <a:pt x="12" y="225"/>
                    </a:lnTo>
                    <a:lnTo>
                      <a:pt x="12" y="226"/>
                    </a:lnTo>
                    <a:lnTo>
                      <a:pt x="13" y="22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19" name="Freeform 451">
                <a:extLst>
                  <a:ext uri="{FF2B5EF4-FFF2-40B4-BE49-F238E27FC236}">
                    <a16:creationId xmlns:a16="http://schemas.microsoft.com/office/drawing/2014/main" id="{46CDA711-E65D-E2CF-A49F-4D010DBE4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" y="2525"/>
                <a:ext cx="15" cy="70"/>
              </a:xfrm>
              <a:custGeom>
                <a:avLst/>
                <a:gdLst>
                  <a:gd name="T0" fmla="*/ 44 w 44"/>
                  <a:gd name="T1" fmla="*/ 0 h 210"/>
                  <a:gd name="T2" fmla="*/ 43 w 44"/>
                  <a:gd name="T3" fmla="*/ 0 h 210"/>
                  <a:gd name="T4" fmla="*/ 43 w 44"/>
                  <a:gd name="T5" fmla="*/ 1 h 210"/>
                  <a:gd name="T6" fmla="*/ 41 w 44"/>
                  <a:gd name="T7" fmla="*/ 1 h 210"/>
                  <a:gd name="T8" fmla="*/ 40 w 44"/>
                  <a:gd name="T9" fmla="*/ 1 h 210"/>
                  <a:gd name="T10" fmla="*/ 39 w 44"/>
                  <a:gd name="T11" fmla="*/ 1 h 210"/>
                  <a:gd name="T12" fmla="*/ 32 w 44"/>
                  <a:gd name="T13" fmla="*/ 10 h 210"/>
                  <a:gd name="T14" fmla="*/ 27 w 44"/>
                  <a:gd name="T15" fmla="*/ 18 h 210"/>
                  <a:gd name="T16" fmla="*/ 22 w 44"/>
                  <a:gd name="T17" fmla="*/ 27 h 210"/>
                  <a:gd name="T18" fmla="*/ 18 w 44"/>
                  <a:gd name="T19" fmla="*/ 34 h 210"/>
                  <a:gd name="T20" fmla="*/ 14 w 44"/>
                  <a:gd name="T21" fmla="*/ 43 h 210"/>
                  <a:gd name="T22" fmla="*/ 11 w 44"/>
                  <a:gd name="T23" fmla="*/ 51 h 210"/>
                  <a:gd name="T24" fmla="*/ 8 w 44"/>
                  <a:gd name="T25" fmla="*/ 60 h 210"/>
                  <a:gd name="T26" fmla="*/ 4 w 44"/>
                  <a:gd name="T27" fmla="*/ 69 h 210"/>
                  <a:gd name="T28" fmla="*/ 3 w 44"/>
                  <a:gd name="T29" fmla="*/ 78 h 210"/>
                  <a:gd name="T30" fmla="*/ 2 w 44"/>
                  <a:gd name="T31" fmla="*/ 88 h 210"/>
                  <a:gd name="T32" fmla="*/ 2 w 44"/>
                  <a:gd name="T33" fmla="*/ 100 h 210"/>
                  <a:gd name="T34" fmla="*/ 0 w 44"/>
                  <a:gd name="T35" fmla="*/ 111 h 210"/>
                  <a:gd name="T36" fmla="*/ 0 w 44"/>
                  <a:gd name="T37" fmla="*/ 124 h 210"/>
                  <a:gd name="T38" fmla="*/ 0 w 44"/>
                  <a:gd name="T39" fmla="*/ 136 h 210"/>
                  <a:gd name="T40" fmla="*/ 0 w 44"/>
                  <a:gd name="T41" fmla="*/ 147 h 210"/>
                  <a:gd name="T42" fmla="*/ 0 w 44"/>
                  <a:gd name="T43" fmla="*/ 160 h 210"/>
                  <a:gd name="T44" fmla="*/ 0 w 44"/>
                  <a:gd name="T45" fmla="*/ 172 h 210"/>
                  <a:gd name="T46" fmla="*/ 2 w 44"/>
                  <a:gd name="T47" fmla="*/ 185 h 210"/>
                  <a:gd name="T48" fmla="*/ 3 w 44"/>
                  <a:gd name="T49" fmla="*/ 196 h 210"/>
                  <a:gd name="T50" fmla="*/ 7 w 44"/>
                  <a:gd name="T51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4" h="210">
                    <a:moveTo>
                      <a:pt x="44" y="0"/>
                    </a:moveTo>
                    <a:lnTo>
                      <a:pt x="43" y="0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40" y="1"/>
                    </a:lnTo>
                    <a:lnTo>
                      <a:pt x="39" y="1"/>
                    </a:lnTo>
                    <a:lnTo>
                      <a:pt x="32" y="10"/>
                    </a:lnTo>
                    <a:lnTo>
                      <a:pt x="27" y="18"/>
                    </a:lnTo>
                    <a:lnTo>
                      <a:pt x="22" y="27"/>
                    </a:lnTo>
                    <a:lnTo>
                      <a:pt x="18" y="34"/>
                    </a:lnTo>
                    <a:lnTo>
                      <a:pt x="14" y="43"/>
                    </a:lnTo>
                    <a:lnTo>
                      <a:pt x="11" y="51"/>
                    </a:lnTo>
                    <a:lnTo>
                      <a:pt x="8" y="60"/>
                    </a:lnTo>
                    <a:lnTo>
                      <a:pt x="4" y="69"/>
                    </a:lnTo>
                    <a:lnTo>
                      <a:pt x="3" y="78"/>
                    </a:lnTo>
                    <a:lnTo>
                      <a:pt x="2" y="88"/>
                    </a:lnTo>
                    <a:lnTo>
                      <a:pt x="2" y="100"/>
                    </a:lnTo>
                    <a:lnTo>
                      <a:pt x="0" y="111"/>
                    </a:lnTo>
                    <a:lnTo>
                      <a:pt x="0" y="124"/>
                    </a:lnTo>
                    <a:lnTo>
                      <a:pt x="0" y="136"/>
                    </a:lnTo>
                    <a:lnTo>
                      <a:pt x="0" y="147"/>
                    </a:lnTo>
                    <a:lnTo>
                      <a:pt x="0" y="160"/>
                    </a:lnTo>
                    <a:lnTo>
                      <a:pt x="0" y="172"/>
                    </a:lnTo>
                    <a:lnTo>
                      <a:pt x="2" y="185"/>
                    </a:lnTo>
                    <a:lnTo>
                      <a:pt x="3" y="196"/>
                    </a:lnTo>
                    <a:lnTo>
                      <a:pt x="7" y="21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0" name="Freeform 452">
                <a:extLst>
                  <a:ext uri="{FF2B5EF4-FFF2-40B4-BE49-F238E27FC236}">
                    <a16:creationId xmlns:a16="http://schemas.microsoft.com/office/drawing/2014/main" id="{10FB41A9-C9B9-B9F8-5C23-9AA74A9D8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" y="2534"/>
                <a:ext cx="6" cy="58"/>
              </a:xfrm>
              <a:custGeom>
                <a:avLst/>
                <a:gdLst>
                  <a:gd name="T0" fmla="*/ 9 w 18"/>
                  <a:gd name="T1" fmla="*/ 174 h 174"/>
                  <a:gd name="T2" fmla="*/ 6 w 18"/>
                  <a:gd name="T3" fmla="*/ 159 h 174"/>
                  <a:gd name="T4" fmla="*/ 4 w 18"/>
                  <a:gd name="T5" fmla="*/ 146 h 174"/>
                  <a:gd name="T6" fmla="*/ 2 w 18"/>
                  <a:gd name="T7" fmla="*/ 132 h 174"/>
                  <a:gd name="T8" fmla="*/ 1 w 18"/>
                  <a:gd name="T9" fmla="*/ 117 h 174"/>
                  <a:gd name="T10" fmla="*/ 0 w 18"/>
                  <a:gd name="T11" fmla="*/ 104 h 174"/>
                  <a:gd name="T12" fmla="*/ 0 w 18"/>
                  <a:gd name="T13" fmla="*/ 90 h 174"/>
                  <a:gd name="T14" fmla="*/ 1 w 18"/>
                  <a:gd name="T15" fmla="*/ 76 h 174"/>
                  <a:gd name="T16" fmla="*/ 2 w 18"/>
                  <a:gd name="T17" fmla="*/ 60 h 174"/>
                  <a:gd name="T18" fmla="*/ 5 w 18"/>
                  <a:gd name="T19" fmla="*/ 43 h 174"/>
                  <a:gd name="T20" fmla="*/ 9 w 18"/>
                  <a:gd name="T21" fmla="*/ 27 h 174"/>
                  <a:gd name="T22" fmla="*/ 9 w 18"/>
                  <a:gd name="T23" fmla="*/ 24 h 174"/>
                  <a:gd name="T24" fmla="*/ 10 w 18"/>
                  <a:gd name="T25" fmla="*/ 22 h 174"/>
                  <a:gd name="T26" fmla="*/ 11 w 18"/>
                  <a:gd name="T27" fmla="*/ 19 h 174"/>
                  <a:gd name="T28" fmla="*/ 13 w 18"/>
                  <a:gd name="T29" fmla="*/ 16 h 174"/>
                  <a:gd name="T30" fmla="*/ 14 w 18"/>
                  <a:gd name="T31" fmla="*/ 14 h 174"/>
                  <a:gd name="T32" fmla="*/ 14 w 18"/>
                  <a:gd name="T33" fmla="*/ 11 h 174"/>
                  <a:gd name="T34" fmla="*/ 15 w 18"/>
                  <a:gd name="T35" fmla="*/ 7 h 174"/>
                  <a:gd name="T36" fmla="*/ 16 w 18"/>
                  <a:gd name="T37" fmla="*/ 4 h 174"/>
                  <a:gd name="T38" fmla="*/ 18 w 18"/>
                  <a:gd name="T39" fmla="*/ 2 h 174"/>
                  <a:gd name="T40" fmla="*/ 18 w 18"/>
                  <a:gd name="T41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174">
                    <a:moveTo>
                      <a:pt x="9" y="174"/>
                    </a:moveTo>
                    <a:lnTo>
                      <a:pt x="6" y="159"/>
                    </a:lnTo>
                    <a:lnTo>
                      <a:pt x="4" y="146"/>
                    </a:lnTo>
                    <a:lnTo>
                      <a:pt x="2" y="132"/>
                    </a:lnTo>
                    <a:lnTo>
                      <a:pt x="1" y="117"/>
                    </a:lnTo>
                    <a:lnTo>
                      <a:pt x="0" y="104"/>
                    </a:lnTo>
                    <a:lnTo>
                      <a:pt x="0" y="90"/>
                    </a:lnTo>
                    <a:lnTo>
                      <a:pt x="1" y="76"/>
                    </a:lnTo>
                    <a:lnTo>
                      <a:pt x="2" y="60"/>
                    </a:lnTo>
                    <a:lnTo>
                      <a:pt x="5" y="43"/>
                    </a:lnTo>
                    <a:lnTo>
                      <a:pt x="9" y="27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9"/>
                    </a:lnTo>
                    <a:lnTo>
                      <a:pt x="13" y="16"/>
                    </a:lnTo>
                    <a:lnTo>
                      <a:pt x="14" y="14"/>
                    </a:lnTo>
                    <a:lnTo>
                      <a:pt x="14" y="11"/>
                    </a:lnTo>
                    <a:lnTo>
                      <a:pt x="15" y="7"/>
                    </a:lnTo>
                    <a:lnTo>
                      <a:pt x="16" y="4"/>
                    </a:lnTo>
                    <a:lnTo>
                      <a:pt x="18" y="2"/>
                    </a:lnTo>
                    <a:lnTo>
                      <a:pt x="18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1" name="Freeform 453">
                <a:extLst>
                  <a:ext uri="{FF2B5EF4-FFF2-40B4-BE49-F238E27FC236}">
                    <a16:creationId xmlns:a16="http://schemas.microsoft.com/office/drawing/2014/main" id="{190A487B-1DC3-E630-294A-C105C17A0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" y="2533"/>
                <a:ext cx="10" cy="62"/>
              </a:xfrm>
              <a:custGeom>
                <a:avLst/>
                <a:gdLst>
                  <a:gd name="T0" fmla="*/ 9 w 31"/>
                  <a:gd name="T1" fmla="*/ 0 h 184"/>
                  <a:gd name="T2" fmla="*/ 5 w 31"/>
                  <a:gd name="T3" fmla="*/ 7 h 184"/>
                  <a:gd name="T4" fmla="*/ 4 w 31"/>
                  <a:gd name="T5" fmla="*/ 14 h 184"/>
                  <a:gd name="T6" fmla="*/ 3 w 31"/>
                  <a:gd name="T7" fmla="*/ 21 h 184"/>
                  <a:gd name="T8" fmla="*/ 1 w 31"/>
                  <a:gd name="T9" fmla="*/ 28 h 184"/>
                  <a:gd name="T10" fmla="*/ 1 w 31"/>
                  <a:gd name="T11" fmla="*/ 36 h 184"/>
                  <a:gd name="T12" fmla="*/ 0 w 31"/>
                  <a:gd name="T13" fmla="*/ 43 h 184"/>
                  <a:gd name="T14" fmla="*/ 0 w 31"/>
                  <a:gd name="T15" fmla="*/ 52 h 184"/>
                  <a:gd name="T16" fmla="*/ 0 w 31"/>
                  <a:gd name="T17" fmla="*/ 58 h 184"/>
                  <a:gd name="T18" fmla="*/ 0 w 31"/>
                  <a:gd name="T19" fmla="*/ 66 h 184"/>
                  <a:gd name="T20" fmla="*/ 0 w 31"/>
                  <a:gd name="T21" fmla="*/ 72 h 184"/>
                  <a:gd name="T22" fmla="*/ 0 w 31"/>
                  <a:gd name="T23" fmla="*/ 70 h 184"/>
                  <a:gd name="T24" fmla="*/ 1 w 31"/>
                  <a:gd name="T25" fmla="*/ 72 h 184"/>
                  <a:gd name="T26" fmla="*/ 1 w 31"/>
                  <a:gd name="T27" fmla="*/ 79 h 184"/>
                  <a:gd name="T28" fmla="*/ 3 w 31"/>
                  <a:gd name="T29" fmla="*/ 90 h 184"/>
                  <a:gd name="T30" fmla="*/ 4 w 31"/>
                  <a:gd name="T31" fmla="*/ 100 h 184"/>
                  <a:gd name="T32" fmla="*/ 5 w 31"/>
                  <a:gd name="T33" fmla="*/ 112 h 184"/>
                  <a:gd name="T34" fmla="*/ 5 w 31"/>
                  <a:gd name="T35" fmla="*/ 125 h 184"/>
                  <a:gd name="T36" fmla="*/ 8 w 31"/>
                  <a:gd name="T37" fmla="*/ 135 h 184"/>
                  <a:gd name="T38" fmla="*/ 8 w 31"/>
                  <a:gd name="T39" fmla="*/ 141 h 184"/>
                  <a:gd name="T40" fmla="*/ 8 w 31"/>
                  <a:gd name="T41" fmla="*/ 144 h 184"/>
                  <a:gd name="T42" fmla="*/ 9 w 31"/>
                  <a:gd name="T43" fmla="*/ 147 h 184"/>
                  <a:gd name="T44" fmla="*/ 12 w 31"/>
                  <a:gd name="T45" fmla="*/ 150 h 184"/>
                  <a:gd name="T46" fmla="*/ 13 w 31"/>
                  <a:gd name="T47" fmla="*/ 157 h 184"/>
                  <a:gd name="T48" fmla="*/ 14 w 31"/>
                  <a:gd name="T49" fmla="*/ 161 h 184"/>
                  <a:gd name="T50" fmla="*/ 17 w 31"/>
                  <a:gd name="T51" fmla="*/ 165 h 184"/>
                  <a:gd name="T52" fmla="*/ 19 w 31"/>
                  <a:gd name="T53" fmla="*/ 168 h 184"/>
                  <a:gd name="T54" fmla="*/ 22 w 31"/>
                  <a:gd name="T55" fmla="*/ 172 h 184"/>
                  <a:gd name="T56" fmla="*/ 24 w 31"/>
                  <a:gd name="T57" fmla="*/ 176 h 184"/>
                  <a:gd name="T58" fmla="*/ 27 w 31"/>
                  <a:gd name="T59" fmla="*/ 181 h 184"/>
                  <a:gd name="T60" fmla="*/ 31 w 31"/>
                  <a:gd name="T61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" h="184">
                    <a:moveTo>
                      <a:pt x="9" y="0"/>
                    </a:moveTo>
                    <a:lnTo>
                      <a:pt x="5" y="7"/>
                    </a:lnTo>
                    <a:lnTo>
                      <a:pt x="4" y="14"/>
                    </a:lnTo>
                    <a:lnTo>
                      <a:pt x="3" y="21"/>
                    </a:lnTo>
                    <a:lnTo>
                      <a:pt x="1" y="28"/>
                    </a:lnTo>
                    <a:lnTo>
                      <a:pt x="1" y="36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0" y="70"/>
                    </a:lnTo>
                    <a:lnTo>
                      <a:pt x="1" y="72"/>
                    </a:lnTo>
                    <a:lnTo>
                      <a:pt x="1" y="79"/>
                    </a:lnTo>
                    <a:lnTo>
                      <a:pt x="3" y="90"/>
                    </a:lnTo>
                    <a:lnTo>
                      <a:pt x="4" y="100"/>
                    </a:lnTo>
                    <a:lnTo>
                      <a:pt x="5" y="112"/>
                    </a:lnTo>
                    <a:lnTo>
                      <a:pt x="5" y="125"/>
                    </a:lnTo>
                    <a:lnTo>
                      <a:pt x="8" y="135"/>
                    </a:lnTo>
                    <a:lnTo>
                      <a:pt x="8" y="141"/>
                    </a:lnTo>
                    <a:lnTo>
                      <a:pt x="8" y="144"/>
                    </a:lnTo>
                    <a:lnTo>
                      <a:pt x="9" y="147"/>
                    </a:lnTo>
                    <a:lnTo>
                      <a:pt x="12" y="150"/>
                    </a:lnTo>
                    <a:lnTo>
                      <a:pt x="13" y="157"/>
                    </a:lnTo>
                    <a:lnTo>
                      <a:pt x="14" y="161"/>
                    </a:lnTo>
                    <a:lnTo>
                      <a:pt x="17" y="165"/>
                    </a:lnTo>
                    <a:lnTo>
                      <a:pt x="19" y="168"/>
                    </a:lnTo>
                    <a:lnTo>
                      <a:pt x="22" y="172"/>
                    </a:lnTo>
                    <a:lnTo>
                      <a:pt x="24" y="176"/>
                    </a:lnTo>
                    <a:lnTo>
                      <a:pt x="27" y="181"/>
                    </a:lnTo>
                    <a:lnTo>
                      <a:pt x="31" y="18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2" name="Freeform 454">
                <a:extLst>
                  <a:ext uri="{FF2B5EF4-FFF2-40B4-BE49-F238E27FC236}">
                    <a16:creationId xmlns:a16="http://schemas.microsoft.com/office/drawing/2014/main" id="{46319ACE-164B-3D46-563B-46CE8BE3F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" y="2526"/>
                <a:ext cx="8" cy="46"/>
              </a:xfrm>
              <a:custGeom>
                <a:avLst/>
                <a:gdLst>
                  <a:gd name="T0" fmla="*/ 4 w 25"/>
                  <a:gd name="T1" fmla="*/ 0 h 139"/>
                  <a:gd name="T2" fmla="*/ 1 w 25"/>
                  <a:gd name="T3" fmla="*/ 12 h 139"/>
                  <a:gd name="T4" fmla="*/ 0 w 25"/>
                  <a:gd name="T5" fmla="*/ 23 h 139"/>
                  <a:gd name="T6" fmla="*/ 0 w 25"/>
                  <a:gd name="T7" fmla="*/ 34 h 139"/>
                  <a:gd name="T8" fmla="*/ 0 w 25"/>
                  <a:gd name="T9" fmla="*/ 45 h 139"/>
                  <a:gd name="T10" fmla="*/ 0 w 25"/>
                  <a:gd name="T11" fmla="*/ 57 h 139"/>
                  <a:gd name="T12" fmla="*/ 2 w 25"/>
                  <a:gd name="T13" fmla="*/ 70 h 139"/>
                  <a:gd name="T14" fmla="*/ 4 w 25"/>
                  <a:gd name="T15" fmla="*/ 81 h 139"/>
                  <a:gd name="T16" fmla="*/ 5 w 25"/>
                  <a:gd name="T17" fmla="*/ 94 h 139"/>
                  <a:gd name="T18" fmla="*/ 8 w 25"/>
                  <a:gd name="T19" fmla="*/ 106 h 139"/>
                  <a:gd name="T20" fmla="*/ 10 w 25"/>
                  <a:gd name="T21" fmla="*/ 117 h 139"/>
                  <a:gd name="T22" fmla="*/ 10 w 25"/>
                  <a:gd name="T23" fmla="*/ 120 h 139"/>
                  <a:gd name="T24" fmla="*/ 10 w 25"/>
                  <a:gd name="T25" fmla="*/ 121 h 139"/>
                  <a:gd name="T26" fmla="*/ 11 w 25"/>
                  <a:gd name="T27" fmla="*/ 124 h 139"/>
                  <a:gd name="T28" fmla="*/ 13 w 25"/>
                  <a:gd name="T29" fmla="*/ 126 h 139"/>
                  <a:gd name="T30" fmla="*/ 14 w 25"/>
                  <a:gd name="T31" fmla="*/ 127 h 139"/>
                  <a:gd name="T32" fmla="*/ 18 w 25"/>
                  <a:gd name="T33" fmla="*/ 130 h 139"/>
                  <a:gd name="T34" fmla="*/ 19 w 25"/>
                  <a:gd name="T35" fmla="*/ 134 h 139"/>
                  <a:gd name="T36" fmla="*/ 22 w 25"/>
                  <a:gd name="T37" fmla="*/ 134 h 139"/>
                  <a:gd name="T38" fmla="*/ 23 w 25"/>
                  <a:gd name="T39" fmla="*/ 136 h 139"/>
                  <a:gd name="T40" fmla="*/ 25 w 25"/>
                  <a:gd name="T41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139">
                    <a:moveTo>
                      <a:pt x="4" y="0"/>
                    </a:moveTo>
                    <a:lnTo>
                      <a:pt x="1" y="12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0" y="57"/>
                    </a:lnTo>
                    <a:lnTo>
                      <a:pt x="2" y="70"/>
                    </a:lnTo>
                    <a:lnTo>
                      <a:pt x="4" y="81"/>
                    </a:lnTo>
                    <a:lnTo>
                      <a:pt x="5" y="94"/>
                    </a:lnTo>
                    <a:lnTo>
                      <a:pt x="8" y="106"/>
                    </a:lnTo>
                    <a:lnTo>
                      <a:pt x="10" y="117"/>
                    </a:lnTo>
                    <a:lnTo>
                      <a:pt x="10" y="120"/>
                    </a:lnTo>
                    <a:lnTo>
                      <a:pt x="10" y="121"/>
                    </a:lnTo>
                    <a:lnTo>
                      <a:pt x="11" y="124"/>
                    </a:lnTo>
                    <a:lnTo>
                      <a:pt x="13" y="126"/>
                    </a:lnTo>
                    <a:lnTo>
                      <a:pt x="14" y="127"/>
                    </a:lnTo>
                    <a:lnTo>
                      <a:pt x="18" y="130"/>
                    </a:lnTo>
                    <a:lnTo>
                      <a:pt x="19" y="134"/>
                    </a:lnTo>
                    <a:lnTo>
                      <a:pt x="22" y="134"/>
                    </a:lnTo>
                    <a:lnTo>
                      <a:pt x="23" y="136"/>
                    </a:lnTo>
                    <a:lnTo>
                      <a:pt x="25" y="13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3" name="Freeform 455">
                <a:extLst>
                  <a:ext uri="{FF2B5EF4-FFF2-40B4-BE49-F238E27FC236}">
                    <a16:creationId xmlns:a16="http://schemas.microsoft.com/office/drawing/2014/main" id="{57BCF51C-AE81-9C0C-03FD-333DE39B1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" y="2520"/>
                <a:ext cx="41" cy="44"/>
              </a:xfrm>
              <a:custGeom>
                <a:avLst/>
                <a:gdLst>
                  <a:gd name="T0" fmla="*/ 0 w 121"/>
                  <a:gd name="T1" fmla="*/ 0 h 134"/>
                  <a:gd name="T2" fmla="*/ 0 w 121"/>
                  <a:gd name="T3" fmla="*/ 3 h 134"/>
                  <a:gd name="T4" fmla="*/ 0 w 121"/>
                  <a:gd name="T5" fmla="*/ 4 h 134"/>
                  <a:gd name="T6" fmla="*/ 0 w 121"/>
                  <a:gd name="T7" fmla="*/ 6 h 134"/>
                  <a:gd name="T8" fmla="*/ 0 w 121"/>
                  <a:gd name="T9" fmla="*/ 8 h 134"/>
                  <a:gd name="T10" fmla="*/ 0 w 121"/>
                  <a:gd name="T11" fmla="*/ 12 h 134"/>
                  <a:gd name="T12" fmla="*/ 0 w 121"/>
                  <a:gd name="T13" fmla="*/ 13 h 134"/>
                  <a:gd name="T14" fmla="*/ 1 w 121"/>
                  <a:gd name="T15" fmla="*/ 15 h 134"/>
                  <a:gd name="T16" fmla="*/ 1 w 121"/>
                  <a:gd name="T17" fmla="*/ 17 h 134"/>
                  <a:gd name="T18" fmla="*/ 1 w 121"/>
                  <a:gd name="T19" fmla="*/ 19 h 134"/>
                  <a:gd name="T20" fmla="*/ 1 w 121"/>
                  <a:gd name="T21" fmla="*/ 21 h 134"/>
                  <a:gd name="T22" fmla="*/ 3 w 121"/>
                  <a:gd name="T23" fmla="*/ 27 h 134"/>
                  <a:gd name="T24" fmla="*/ 4 w 121"/>
                  <a:gd name="T25" fmla="*/ 32 h 134"/>
                  <a:gd name="T26" fmla="*/ 6 w 121"/>
                  <a:gd name="T27" fmla="*/ 40 h 134"/>
                  <a:gd name="T28" fmla="*/ 10 w 121"/>
                  <a:gd name="T29" fmla="*/ 45 h 134"/>
                  <a:gd name="T30" fmla="*/ 13 w 121"/>
                  <a:gd name="T31" fmla="*/ 50 h 134"/>
                  <a:gd name="T32" fmla="*/ 15 w 121"/>
                  <a:gd name="T33" fmla="*/ 57 h 134"/>
                  <a:gd name="T34" fmla="*/ 19 w 121"/>
                  <a:gd name="T35" fmla="*/ 60 h 134"/>
                  <a:gd name="T36" fmla="*/ 22 w 121"/>
                  <a:gd name="T37" fmla="*/ 66 h 134"/>
                  <a:gd name="T38" fmla="*/ 26 w 121"/>
                  <a:gd name="T39" fmla="*/ 71 h 134"/>
                  <a:gd name="T40" fmla="*/ 31 w 121"/>
                  <a:gd name="T41" fmla="*/ 77 h 134"/>
                  <a:gd name="T42" fmla="*/ 35 w 121"/>
                  <a:gd name="T43" fmla="*/ 85 h 134"/>
                  <a:gd name="T44" fmla="*/ 40 w 121"/>
                  <a:gd name="T45" fmla="*/ 91 h 134"/>
                  <a:gd name="T46" fmla="*/ 45 w 121"/>
                  <a:gd name="T47" fmla="*/ 98 h 134"/>
                  <a:gd name="T48" fmla="*/ 50 w 121"/>
                  <a:gd name="T49" fmla="*/ 104 h 134"/>
                  <a:gd name="T50" fmla="*/ 56 w 121"/>
                  <a:gd name="T51" fmla="*/ 109 h 134"/>
                  <a:gd name="T52" fmla="*/ 62 w 121"/>
                  <a:gd name="T53" fmla="*/ 113 h 134"/>
                  <a:gd name="T54" fmla="*/ 68 w 121"/>
                  <a:gd name="T55" fmla="*/ 118 h 134"/>
                  <a:gd name="T56" fmla="*/ 76 w 121"/>
                  <a:gd name="T57" fmla="*/ 123 h 134"/>
                  <a:gd name="T58" fmla="*/ 82 w 121"/>
                  <a:gd name="T59" fmla="*/ 126 h 134"/>
                  <a:gd name="T60" fmla="*/ 91 w 121"/>
                  <a:gd name="T61" fmla="*/ 130 h 134"/>
                  <a:gd name="T62" fmla="*/ 94 w 121"/>
                  <a:gd name="T63" fmla="*/ 131 h 134"/>
                  <a:gd name="T64" fmla="*/ 95 w 121"/>
                  <a:gd name="T65" fmla="*/ 131 h 134"/>
                  <a:gd name="T66" fmla="*/ 99 w 121"/>
                  <a:gd name="T67" fmla="*/ 132 h 134"/>
                  <a:gd name="T68" fmla="*/ 103 w 121"/>
                  <a:gd name="T69" fmla="*/ 132 h 134"/>
                  <a:gd name="T70" fmla="*/ 105 w 121"/>
                  <a:gd name="T71" fmla="*/ 132 h 134"/>
                  <a:gd name="T72" fmla="*/ 109 w 121"/>
                  <a:gd name="T73" fmla="*/ 134 h 134"/>
                  <a:gd name="T74" fmla="*/ 112 w 121"/>
                  <a:gd name="T75" fmla="*/ 134 h 134"/>
                  <a:gd name="T76" fmla="*/ 115 w 121"/>
                  <a:gd name="T77" fmla="*/ 134 h 134"/>
                  <a:gd name="T78" fmla="*/ 119 w 121"/>
                  <a:gd name="T79" fmla="*/ 134 h 134"/>
                  <a:gd name="T80" fmla="*/ 121 w 121"/>
                  <a:gd name="T8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1" h="134">
                    <a:moveTo>
                      <a:pt x="0" y="0"/>
                    </a:move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1" y="15"/>
                    </a:lnTo>
                    <a:lnTo>
                      <a:pt x="1" y="17"/>
                    </a:lnTo>
                    <a:lnTo>
                      <a:pt x="1" y="19"/>
                    </a:lnTo>
                    <a:lnTo>
                      <a:pt x="1" y="21"/>
                    </a:lnTo>
                    <a:lnTo>
                      <a:pt x="3" y="27"/>
                    </a:lnTo>
                    <a:lnTo>
                      <a:pt x="4" y="32"/>
                    </a:lnTo>
                    <a:lnTo>
                      <a:pt x="6" y="40"/>
                    </a:lnTo>
                    <a:lnTo>
                      <a:pt x="10" y="45"/>
                    </a:lnTo>
                    <a:lnTo>
                      <a:pt x="13" y="50"/>
                    </a:lnTo>
                    <a:lnTo>
                      <a:pt x="15" y="57"/>
                    </a:lnTo>
                    <a:lnTo>
                      <a:pt x="19" y="60"/>
                    </a:lnTo>
                    <a:lnTo>
                      <a:pt x="22" y="66"/>
                    </a:lnTo>
                    <a:lnTo>
                      <a:pt x="26" y="71"/>
                    </a:lnTo>
                    <a:lnTo>
                      <a:pt x="31" y="77"/>
                    </a:lnTo>
                    <a:lnTo>
                      <a:pt x="35" y="85"/>
                    </a:lnTo>
                    <a:lnTo>
                      <a:pt x="40" y="91"/>
                    </a:lnTo>
                    <a:lnTo>
                      <a:pt x="45" y="98"/>
                    </a:lnTo>
                    <a:lnTo>
                      <a:pt x="50" y="104"/>
                    </a:lnTo>
                    <a:lnTo>
                      <a:pt x="56" y="109"/>
                    </a:lnTo>
                    <a:lnTo>
                      <a:pt x="62" y="113"/>
                    </a:lnTo>
                    <a:lnTo>
                      <a:pt x="68" y="118"/>
                    </a:lnTo>
                    <a:lnTo>
                      <a:pt x="76" y="123"/>
                    </a:lnTo>
                    <a:lnTo>
                      <a:pt x="82" y="126"/>
                    </a:lnTo>
                    <a:lnTo>
                      <a:pt x="91" y="130"/>
                    </a:lnTo>
                    <a:lnTo>
                      <a:pt x="94" y="131"/>
                    </a:lnTo>
                    <a:lnTo>
                      <a:pt x="95" y="131"/>
                    </a:lnTo>
                    <a:lnTo>
                      <a:pt x="99" y="132"/>
                    </a:lnTo>
                    <a:lnTo>
                      <a:pt x="103" y="132"/>
                    </a:lnTo>
                    <a:lnTo>
                      <a:pt x="105" y="132"/>
                    </a:lnTo>
                    <a:lnTo>
                      <a:pt x="109" y="134"/>
                    </a:lnTo>
                    <a:lnTo>
                      <a:pt x="112" y="134"/>
                    </a:lnTo>
                    <a:lnTo>
                      <a:pt x="115" y="134"/>
                    </a:lnTo>
                    <a:lnTo>
                      <a:pt x="119" y="134"/>
                    </a:lnTo>
                    <a:lnTo>
                      <a:pt x="121" y="13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4" name="Freeform 456">
                <a:extLst>
                  <a:ext uri="{FF2B5EF4-FFF2-40B4-BE49-F238E27FC236}">
                    <a16:creationId xmlns:a16="http://schemas.microsoft.com/office/drawing/2014/main" id="{4CF87B36-82C9-5C51-9AA7-01CF8F33AF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" y="2500"/>
                <a:ext cx="53" cy="34"/>
              </a:xfrm>
              <a:custGeom>
                <a:avLst/>
                <a:gdLst>
                  <a:gd name="T0" fmla="*/ 0 w 159"/>
                  <a:gd name="T1" fmla="*/ 0 h 100"/>
                  <a:gd name="T2" fmla="*/ 4 w 159"/>
                  <a:gd name="T3" fmla="*/ 9 h 100"/>
                  <a:gd name="T4" fmla="*/ 5 w 159"/>
                  <a:gd name="T5" fmla="*/ 17 h 100"/>
                  <a:gd name="T6" fmla="*/ 11 w 159"/>
                  <a:gd name="T7" fmla="*/ 26 h 100"/>
                  <a:gd name="T8" fmla="*/ 14 w 159"/>
                  <a:gd name="T9" fmla="*/ 34 h 100"/>
                  <a:gd name="T10" fmla="*/ 20 w 159"/>
                  <a:gd name="T11" fmla="*/ 40 h 100"/>
                  <a:gd name="T12" fmla="*/ 25 w 159"/>
                  <a:gd name="T13" fmla="*/ 46 h 100"/>
                  <a:gd name="T14" fmla="*/ 32 w 159"/>
                  <a:gd name="T15" fmla="*/ 54 h 100"/>
                  <a:gd name="T16" fmla="*/ 39 w 159"/>
                  <a:gd name="T17" fmla="*/ 61 h 100"/>
                  <a:gd name="T18" fmla="*/ 45 w 159"/>
                  <a:gd name="T19" fmla="*/ 66 h 100"/>
                  <a:gd name="T20" fmla="*/ 53 w 159"/>
                  <a:gd name="T21" fmla="*/ 72 h 100"/>
                  <a:gd name="T22" fmla="*/ 62 w 159"/>
                  <a:gd name="T23" fmla="*/ 77 h 100"/>
                  <a:gd name="T24" fmla="*/ 73 w 159"/>
                  <a:gd name="T25" fmla="*/ 82 h 100"/>
                  <a:gd name="T26" fmla="*/ 82 w 159"/>
                  <a:gd name="T27" fmla="*/ 86 h 100"/>
                  <a:gd name="T28" fmla="*/ 94 w 159"/>
                  <a:gd name="T29" fmla="*/ 90 h 100"/>
                  <a:gd name="T30" fmla="*/ 103 w 159"/>
                  <a:gd name="T31" fmla="*/ 94 h 100"/>
                  <a:gd name="T32" fmla="*/ 113 w 159"/>
                  <a:gd name="T33" fmla="*/ 97 h 100"/>
                  <a:gd name="T34" fmla="*/ 125 w 159"/>
                  <a:gd name="T35" fmla="*/ 99 h 100"/>
                  <a:gd name="T36" fmla="*/ 136 w 159"/>
                  <a:gd name="T37" fmla="*/ 100 h 100"/>
                  <a:gd name="T38" fmla="*/ 148 w 159"/>
                  <a:gd name="T39" fmla="*/ 100 h 100"/>
                  <a:gd name="T40" fmla="*/ 159 w 159"/>
                  <a:gd name="T4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9" h="100">
                    <a:moveTo>
                      <a:pt x="0" y="0"/>
                    </a:moveTo>
                    <a:lnTo>
                      <a:pt x="4" y="9"/>
                    </a:lnTo>
                    <a:lnTo>
                      <a:pt x="5" y="17"/>
                    </a:lnTo>
                    <a:lnTo>
                      <a:pt x="11" y="26"/>
                    </a:lnTo>
                    <a:lnTo>
                      <a:pt x="14" y="34"/>
                    </a:lnTo>
                    <a:lnTo>
                      <a:pt x="20" y="40"/>
                    </a:lnTo>
                    <a:lnTo>
                      <a:pt x="25" y="46"/>
                    </a:lnTo>
                    <a:lnTo>
                      <a:pt x="32" y="54"/>
                    </a:lnTo>
                    <a:lnTo>
                      <a:pt x="39" y="61"/>
                    </a:lnTo>
                    <a:lnTo>
                      <a:pt x="45" y="66"/>
                    </a:lnTo>
                    <a:lnTo>
                      <a:pt x="53" y="72"/>
                    </a:lnTo>
                    <a:lnTo>
                      <a:pt x="62" y="77"/>
                    </a:lnTo>
                    <a:lnTo>
                      <a:pt x="73" y="82"/>
                    </a:lnTo>
                    <a:lnTo>
                      <a:pt x="82" y="86"/>
                    </a:lnTo>
                    <a:lnTo>
                      <a:pt x="94" y="90"/>
                    </a:lnTo>
                    <a:lnTo>
                      <a:pt x="103" y="94"/>
                    </a:lnTo>
                    <a:lnTo>
                      <a:pt x="113" y="97"/>
                    </a:lnTo>
                    <a:lnTo>
                      <a:pt x="125" y="99"/>
                    </a:lnTo>
                    <a:lnTo>
                      <a:pt x="136" y="100"/>
                    </a:lnTo>
                    <a:lnTo>
                      <a:pt x="148" y="100"/>
                    </a:lnTo>
                    <a:lnTo>
                      <a:pt x="159" y="10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5" name="Freeform 457">
                <a:extLst>
                  <a:ext uri="{FF2B5EF4-FFF2-40B4-BE49-F238E27FC236}">
                    <a16:creationId xmlns:a16="http://schemas.microsoft.com/office/drawing/2014/main" id="{2E5C0442-D40E-B68F-B1F9-50F59A3FD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" y="2479"/>
                <a:ext cx="57" cy="24"/>
              </a:xfrm>
              <a:custGeom>
                <a:avLst/>
                <a:gdLst>
                  <a:gd name="T0" fmla="*/ 0 w 169"/>
                  <a:gd name="T1" fmla="*/ 0 h 73"/>
                  <a:gd name="T2" fmla="*/ 0 w 169"/>
                  <a:gd name="T3" fmla="*/ 1 h 73"/>
                  <a:gd name="T4" fmla="*/ 1 w 169"/>
                  <a:gd name="T5" fmla="*/ 3 h 73"/>
                  <a:gd name="T6" fmla="*/ 1 w 169"/>
                  <a:gd name="T7" fmla="*/ 4 h 73"/>
                  <a:gd name="T8" fmla="*/ 2 w 169"/>
                  <a:gd name="T9" fmla="*/ 5 h 73"/>
                  <a:gd name="T10" fmla="*/ 2 w 169"/>
                  <a:gd name="T11" fmla="*/ 8 h 73"/>
                  <a:gd name="T12" fmla="*/ 4 w 169"/>
                  <a:gd name="T13" fmla="*/ 9 h 73"/>
                  <a:gd name="T14" fmla="*/ 5 w 169"/>
                  <a:gd name="T15" fmla="*/ 10 h 73"/>
                  <a:gd name="T16" fmla="*/ 6 w 169"/>
                  <a:gd name="T17" fmla="*/ 12 h 73"/>
                  <a:gd name="T18" fmla="*/ 8 w 169"/>
                  <a:gd name="T19" fmla="*/ 12 h 73"/>
                  <a:gd name="T20" fmla="*/ 9 w 169"/>
                  <a:gd name="T21" fmla="*/ 13 h 73"/>
                  <a:gd name="T22" fmla="*/ 14 w 169"/>
                  <a:gd name="T23" fmla="*/ 17 h 73"/>
                  <a:gd name="T24" fmla="*/ 15 w 169"/>
                  <a:gd name="T25" fmla="*/ 18 h 73"/>
                  <a:gd name="T26" fmla="*/ 20 w 169"/>
                  <a:gd name="T27" fmla="*/ 23 h 73"/>
                  <a:gd name="T28" fmla="*/ 23 w 169"/>
                  <a:gd name="T29" fmla="*/ 26 h 73"/>
                  <a:gd name="T30" fmla="*/ 27 w 169"/>
                  <a:gd name="T31" fmla="*/ 28 h 73"/>
                  <a:gd name="T32" fmla="*/ 29 w 169"/>
                  <a:gd name="T33" fmla="*/ 31 h 73"/>
                  <a:gd name="T34" fmla="*/ 33 w 169"/>
                  <a:gd name="T35" fmla="*/ 33 h 73"/>
                  <a:gd name="T36" fmla="*/ 38 w 169"/>
                  <a:gd name="T37" fmla="*/ 36 h 73"/>
                  <a:gd name="T38" fmla="*/ 41 w 169"/>
                  <a:gd name="T39" fmla="*/ 39 h 73"/>
                  <a:gd name="T40" fmla="*/ 45 w 169"/>
                  <a:gd name="T41" fmla="*/ 41 h 73"/>
                  <a:gd name="T42" fmla="*/ 49 w 169"/>
                  <a:gd name="T43" fmla="*/ 45 h 73"/>
                  <a:gd name="T44" fmla="*/ 52 w 169"/>
                  <a:gd name="T45" fmla="*/ 46 h 73"/>
                  <a:gd name="T46" fmla="*/ 58 w 169"/>
                  <a:gd name="T47" fmla="*/ 48 h 73"/>
                  <a:gd name="T48" fmla="*/ 60 w 169"/>
                  <a:gd name="T49" fmla="*/ 50 h 73"/>
                  <a:gd name="T50" fmla="*/ 64 w 169"/>
                  <a:gd name="T51" fmla="*/ 53 h 73"/>
                  <a:gd name="T52" fmla="*/ 68 w 169"/>
                  <a:gd name="T53" fmla="*/ 54 h 73"/>
                  <a:gd name="T54" fmla="*/ 72 w 169"/>
                  <a:gd name="T55" fmla="*/ 56 h 73"/>
                  <a:gd name="T56" fmla="*/ 76 w 169"/>
                  <a:gd name="T57" fmla="*/ 58 h 73"/>
                  <a:gd name="T58" fmla="*/ 79 w 169"/>
                  <a:gd name="T59" fmla="*/ 59 h 73"/>
                  <a:gd name="T60" fmla="*/ 85 w 169"/>
                  <a:gd name="T61" fmla="*/ 60 h 73"/>
                  <a:gd name="T62" fmla="*/ 92 w 169"/>
                  <a:gd name="T63" fmla="*/ 63 h 73"/>
                  <a:gd name="T64" fmla="*/ 100 w 169"/>
                  <a:gd name="T65" fmla="*/ 64 h 73"/>
                  <a:gd name="T66" fmla="*/ 109 w 169"/>
                  <a:gd name="T67" fmla="*/ 67 h 73"/>
                  <a:gd name="T68" fmla="*/ 118 w 169"/>
                  <a:gd name="T69" fmla="*/ 67 h 73"/>
                  <a:gd name="T70" fmla="*/ 126 w 169"/>
                  <a:gd name="T71" fmla="*/ 69 h 73"/>
                  <a:gd name="T72" fmla="*/ 135 w 169"/>
                  <a:gd name="T73" fmla="*/ 69 h 73"/>
                  <a:gd name="T74" fmla="*/ 144 w 169"/>
                  <a:gd name="T75" fmla="*/ 69 h 73"/>
                  <a:gd name="T76" fmla="*/ 151 w 169"/>
                  <a:gd name="T77" fmla="*/ 72 h 73"/>
                  <a:gd name="T78" fmla="*/ 160 w 169"/>
                  <a:gd name="T79" fmla="*/ 72 h 73"/>
                  <a:gd name="T80" fmla="*/ 169 w 169"/>
                  <a:gd name="T81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9" h="73">
                    <a:moveTo>
                      <a:pt x="0" y="0"/>
                    </a:moveTo>
                    <a:lnTo>
                      <a:pt x="0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5" y="10"/>
                    </a:lnTo>
                    <a:lnTo>
                      <a:pt x="6" y="12"/>
                    </a:lnTo>
                    <a:lnTo>
                      <a:pt x="8" y="12"/>
                    </a:lnTo>
                    <a:lnTo>
                      <a:pt x="9" y="13"/>
                    </a:lnTo>
                    <a:lnTo>
                      <a:pt x="14" y="17"/>
                    </a:lnTo>
                    <a:lnTo>
                      <a:pt x="15" y="18"/>
                    </a:lnTo>
                    <a:lnTo>
                      <a:pt x="20" y="23"/>
                    </a:lnTo>
                    <a:lnTo>
                      <a:pt x="23" y="26"/>
                    </a:lnTo>
                    <a:lnTo>
                      <a:pt x="27" y="28"/>
                    </a:lnTo>
                    <a:lnTo>
                      <a:pt x="29" y="31"/>
                    </a:lnTo>
                    <a:lnTo>
                      <a:pt x="33" y="33"/>
                    </a:lnTo>
                    <a:lnTo>
                      <a:pt x="38" y="36"/>
                    </a:lnTo>
                    <a:lnTo>
                      <a:pt x="41" y="39"/>
                    </a:lnTo>
                    <a:lnTo>
                      <a:pt x="45" y="41"/>
                    </a:lnTo>
                    <a:lnTo>
                      <a:pt x="49" y="45"/>
                    </a:lnTo>
                    <a:lnTo>
                      <a:pt x="52" y="46"/>
                    </a:lnTo>
                    <a:lnTo>
                      <a:pt x="58" y="48"/>
                    </a:lnTo>
                    <a:lnTo>
                      <a:pt x="60" y="50"/>
                    </a:lnTo>
                    <a:lnTo>
                      <a:pt x="64" y="53"/>
                    </a:lnTo>
                    <a:lnTo>
                      <a:pt x="68" y="54"/>
                    </a:lnTo>
                    <a:lnTo>
                      <a:pt x="72" y="56"/>
                    </a:lnTo>
                    <a:lnTo>
                      <a:pt x="76" y="58"/>
                    </a:lnTo>
                    <a:lnTo>
                      <a:pt x="79" y="59"/>
                    </a:lnTo>
                    <a:lnTo>
                      <a:pt x="85" y="60"/>
                    </a:lnTo>
                    <a:lnTo>
                      <a:pt x="92" y="63"/>
                    </a:lnTo>
                    <a:lnTo>
                      <a:pt x="100" y="64"/>
                    </a:lnTo>
                    <a:lnTo>
                      <a:pt x="109" y="67"/>
                    </a:lnTo>
                    <a:lnTo>
                      <a:pt x="118" y="67"/>
                    </a:lnTo>
                    <a:lnTo>
                      <a:pt x="126" y="69"/>
                    </a:lnTo>
                    <a:lnTo>
                      <a:pt x="135" y="69"/>
                    </a:lnTo>
                    <a:lnTo>
                      <a:pt x="144" y="69"/>
                    </a:lnTo>
                    <a:lnTo>
                      <a:pt x="151" y="72"/>
                    </a:lnTo>
                    <a:lnTo>
                      <a:pt x="160" y="72"/>
                    </a:lnTo>
                    <a:lnTo>
                      <a:pt x="169" y="7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6" name="Freeform 458">
                <a:extLst>
                  <a:ext uri="{FF2B5EF4-FFF2-40B4-BE49-F238E27FC236}">
                    <a16:creationId xmlns:a16="http://schemas.microsoft.com/office/drawing/2014/main" id="{5CC9B81B-74A8-4B88-AAAF-73D1C3F7F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2456"/>
                <a:ext cx="58" cy="12"/>
              </a:xfrm>
              <a:custGeom>
                <a:avLst/>
                <a:gdLst>
                  <a:gd name="T0" fmla="*/ 0 w 174"/>
                  <a:gd name="T1" fmla="*/ 0 h 37"/>
                  <a:gd name="T2" fmla="*/ 5 w 174"/>
                  <a:gd name="T3" fmla="*/ 3 h 37"/>
                  <a:gd name="T4" fmla="*/ 9 w 174"/>
                  <a:gd name="T5" fmla="*/ 7 h 37"/>
                  <a:gd name="T6" fmla="*/ 13 w 174"/>
                  <a:gd name="T7" fmla="*/ 10 h 37"/>
                  <a:gd name="T8" fmla="*/ 18 w 174"/>
                  <a:gd name="T9" fmla="*/ 14 h 37"/>
                  <a:gd name="T10" fmla="*/ 23 w 174"/>
                  <a:gd name="T11" fmla="*/ 16 h 37"/>
                  <a:gd name="T12" fmla="*/ 28 w 174"/>
                  <a:gd name="T13" fmla="*/ 19 h 37"/>
                  <a:gd name="T14" fmla="*/ 33 w 174"/>
                  <a:gd name="T15" fmla="*/ 20 h 37"/>
                  <a:gd name="T16" fmla="*/ 38 w 174"/>
                  <a:gd name="T17" fmla="*/ 23 h 37"/>
                  <a:gd name="T18" fmla="*/ 44 w 174"/>
                  <a:gd name="T19" fmla="*/ 24 h 37"/>
                  <a:gd name="T20" fmla="*/ 47 w 174"/>
                  <a:gd name="T21" fmla="*/ 25 h 37"/>
                  <a:gd name="T22" fmla="*/ 60 w 174"/>
                  <a:gd name="T23" fmla="*/ 28 h 37"/>
                  <a:gd name="T24" fmla="*/ 73 w 174"/>
                  <a:gd name="T25" fmla="*/ 30 h 37"/>
                  <a:gd name="T26" fmla="*/ 85 w 174"/>
                  <a:gd name="T27" fmla="*/ 32 h 37"/>
                  <a:gd name="T28" fmla="*/ 99 w 174"/>
                  <a:gd name="T29" fmla="*/ 33 h 37"/>
                  <a:gd name="T30" fmla="*/ 110 w 174"/>
                  <a:gd name="T31" fmla="*/ 36 h 37"/>
                  <a:gd name="T32" fmla="*/ 123 w 174"/>
                  <a:gd name="T33" fmla="*/ 37 h 37"/>
                  <a:gd name="T34" fmla="*/ 136 w 174"/>
                  <a:gd name="T35" fmla="*/ 37 h 37"/>
                  <a:gd name="T36" fmla="*/ 149 w 174"/>
                  <a:gd name="T37" fmla="*/ 37 h 37"/>
                  <a:gd name="T38" fmla="*/ 163 w 174"/>
                  <a:gd name="T39" fmla="*/ 37 h 37"/>
                  <a:gd name="T40" fmla="*/ 174 w 174"/>
                  <a:gd name="T41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4" h="37">
                    <a:moveTo>
                      <a:pt x="0" y="0"/>
                    </a:moveTo>
                    <a:lnTo>
                      <a:pt x="5" y="3"/>
                    </a:lnTo>
                    <a:lnTo>
                      <a:pt x="9" y="7"/>
                    </a:lnTo>
                    <a:lnTo>
                      <a:pt x="13" y="10"/>
                    </a:lnTo>
                    <a:lnTo>
                      <a:pt x="18" y="14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20"/>
                    </a:lnTo>
                    <a:lnTo>
                      <a:pt x="38" y="23"/>
                    </a:lnTo>
                    <a:lnTo>
                      <a:pt x="44" y="24"/>
                    </a:lnTo>
                    <a:lnTo>
                      <a:pt x="47" y="25"/>
                    </a:lnTo>
                    <a:lnTo>
                      <a:pt x="60" y="28"/>
                    </a:lnTo>
                    <a:lnTo>
                      <a:pt x="73" y="30"/>
                    </a:lnTo>
                    <a:lnTo>
                      <a:pt x="85" y="32"/>
                    </a:lnTo>
                    <a:lnTo>
                      <a:pt x="99" y="33"/>
                    </a:lnTo>
                    <a:lnTo>
                      <a:pt x="110" y="36"/>
                    </a:lnTo>
                    <a:lnTo>
                      <a:pt x="123" y="37"/>
                    </a:lnTo>
                    <a:lnTo>
                      <a:pt x="136" y="37"/>
                    </a:lnTo>
                    <a:lnTo>
                      <a:pt x="149" y="37"/>
                    </a:lnTo>
                    <a:lnTo>
                      <a:pt x="163" y="37"/>
                    </a:lnTo>
                    <a:lnTo>
                      <a:pt x="174" y="3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7" name="Freeform 459">
                <a:extLst>
                  <a:ext uri="{FF2B5EF4-FFF2-40B4-BE49-F238E27FC236}">
                    <a16:creationId xmlns:a16="http://schemas.microsoft.com/office/drawing/2014/main" id="{CB94A1CA-37BA-2C21-B901-858431309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3" y="2417"/>
                <a:ext cx="55" cy="14"/>
              </a:xfrm>
              <a:custGeom>
                <a:avLst/>
                <a:gdLst>
                  <a:gd name="T0" fmla="*/ 0 w 166"/>
                  <a:gd name="T1" fmla="*/ 0 h 41"/>
                  <a:gd name="T2" fmla="*/ 0 w 166"/>
                  <a:gd name="T3" fmla="*/ 2 h 41"/>
                  <a:gd name="T4" fmla="*/ 1 w 166"/>
                  <a:gd name="T5" fmla="*/ 6 h 41"/>
                  <a:gd name="T6" fmla="*/ 2 w 166"/>
                  <a:gd name="T7" fmla="*/ 9 h 41"/>
                  <a:gd name="T8" fmla="*/ 5 w 166"/>
                  <a:gd name="T9" fmla="*/ 11 h 41"/>
                  <a:gd name="T10" fmla="*/ 7 w 166"/>
                  <a:gd name="T11" fmla="*/ 14 h 41"/>
                  <a:gd name="T12" fmla="*/ 11 w 166"/>
                  <a:gd name="T13" fmla="*/ 18 h 41"/>
                  <a:gd name="T14" fmla="*/ 14 w 166"/>
                  <a:gd name="T15" fmla="*/ 20 h 41"/>
                  <a:gd name="T16" fmla="*/ 18 w 166"/>
                  <a:gd name="T17" fmla="*/ 22 h 41"/>
                  <a:gd name="T18" fmla="*/ 21 w 166"/>
                  <a:gd name="T19" fmla="*/ 24 h 41"/>
                  <a:gd name="T20" fmla="*/ 24 w 166"/>
                  <a:gd name="T21" fmla="*/ 25 h 41"/>
                  <a:gd name="T22" fmla="*/ 37 w 166"/>
                  <a:gd name="T23" fmla="*/ 32 h 41"/>
                  <a:gd name="T24" fmla="*/ 51 w 166"/>
                  <a:gd name="T25" fmla="*/ 36 h 41"/>
                  <a:gd name="T26" fmla="*/ 66 w 166"/>
                  <a:gd name="T27" fmla="*/ 38 h 41"/>
                  <a:gd name="T28" fmla="*/ 82 w 166"/>
                  <a:gd name="T29" fmla="*/ 40 h 41"/>
                  <a:gd name="T30" fmla="*/ 96 w 166"/>
                  <a:gd name="T31" fmla="*/ 41 h 41"/>
                  <a:gd name="T32" fmla="*/ 111 w 166"/>
                  <a:gd name="T33" fmla="*/ 40 h 41"/>
                  <a:gd name="T34" fmla="*/ 124 w 166"/>
                  <a:gd name="T35" fmla="*/ 40 h 41"/>
                  <a:gd name="T36" fmla="*/ 140 w 166"/>
                  <a:gd name="T37" fmla="*/ 38 h 41"/>
                  <a:gd name="T38" fmla="*/ 154 w 166"/>
                  <a:gd name="T39" fmla="*/ 37 h 41"/>
                  <a:gd name="T40" fmla="*/ 166 w 166"/>
                  <a:gd name="T41" fmla="*/ 3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6" h="41">
                    <a:moveTo>
                      <a:pt x="0" y="0"/>
                    </a:moveTo>
                    <a:lnTo>
                      <a:pt x="0" y="2"/>
                    </a:lnTo>
                    <a:lnTo>
                      <a:pt x="1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7" y="14"/>
                    </a:lnTo>
                    <a:lnTo>
                      <a:pt x="11" y="18"/>
                    </a:lnTo>
                    <a:lnTo>
                      <a:pt x="14" y="20"/>
                    </a:lnTo>
                    <a:lnTo>
                      <a:pt x="18" y="22"/>
                    </a:lnTo>
                    <a:lnTo>
                      <a:pt x="21" y="24"/>
                    </a:lnTo>
                    <a:lnTo>
                      <a:pt x="24" y="25"/>
                    </a:lnTo>
                    <a:lnTo>
                      <a:pt x="37" y="32"/>
                    </a:lnTo>
                    <a:lnTo>
                      <a:pt x="51" y="36"/>
                    </a:lnTo>
                    <a:lnTo>
                      <a:pt x="66" y="38"/>
                    </a:lnTo>
                    <a:lnTo>
                      <a:pt x="82" y="40"/>
                    </a:lnTo>
                    <a:lnTo>
                      <a:pt x="96" y="41"/>
                    </a:lnTo>
                    <a:lnTo>
                      <a:pt x="111" y="40"/>
                    </a:lnTo>
                    <a:lnTo>
                      <a:pt x="124" y="40"/>
                    </a:lnTo>
                    <a:lnTo>
                      <a:pt x="140" y="38"/>
                    </a:lnTo>
                    <a:lnTo>
                      <a:pt x="154" y="37"/>
                    </a:lnTo>
                    <a:lnTo>
                      <a:pt x="166" y="3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8" name="Freeform 460">
                <a:extLst>
                  <a:ext uri="{FF2B5EF4-FFF2-40B4-BE49-F238E27FC236}">
                    <a16:creationId xmlns:a16="http://schemas.microsoft.com/office/drawing/2014/main" id="{A141A12A-4FAB-E230-C469-2A3913958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8" y="2659"/>
                <a:ext cx="25" cy="89"/>
              </a:xfrm>
              <a:custGeom>
                <a:avLst/>
                <a:gdLst>
                  <a:gd name="T0" fmla="*/ 0 w 74"/>
                  <a:gd name="T1" fmla="*/ 265 h 265"/>
                  <a:gd name="T2" fmla="*/ 0 w 74"/>
                  <a:gd name="T3" fmla="*/ 259 h 265"/>
                  <a:gd name="T4" fmla="*/ 0 w 74"/>
                  <a:gd name="T5" fmla="*/ 256 h 265"/>
                  <a:gd name="T6" fmla="*/ 0 w 74"/>
                  <a:gd name="T7" fmla="*/ 252 h 265"/>
                  <a:gd name="T8" fmla="*/ 0 w 74"/>
                  <a:gd name="T9" fmla="*/ 248 h 265"/>
                  <a:gd name="T10" fmla="*/ 0 w 74"/>
                  <a:gd name="T11" fmla="*/ 244 h 265"/>
                  <a:gd name="T12" fmla="*/ 0 w 74"/>
                  <a:gd name="T13" fmla="*/ 240 h 265"/>
                  <a:gd name="T14" fmla="*/ 0 w 74"/>
                  <a:gd name="T15" fmla="*/ 238 h 265"/>
                  <a:gd name="T16" fmla="*/ 0 w 74"/>
                  <a:gd name="T17" fmla="*/ 234 h 265"/>
                  <a:gd name="T18" fmla="*/ 2 w 74"/>
                  <a:gd name="T19" fmla="*/ 229 h 265"/>
                  <a:gd name="T20" fmla="*/ 2 w 74"/>
                  <a:gd name="T21" fmla="*/ 222 h 265"/>
                  <a:gd name="T22" fmla="*/ 4 w 74"/>
                  <a:gd name="T23" fmla="*/ 208 h 265"/>
                  <a:gd name="T24" fmla="*/ 7 w 74"/>
                  <a:gd name="T25" fmla="*/ 193 h 265"/>
                  <a:gd name="T26" fmla="*/ 9 w 74"/>
                  <a:gd name="T27" fmla="*/ 177 h 265"/>
                  <a:gd name="T28" fmla="*/ 13 w 74"/>
                  <a:gd name="T29" fmla="*/ 163 h 265"/>
                  <a:gd name="T30" fmla="*/ 17 w 74"/>
                  <a:gd name="T31" fmla="*/ 148 h 265"/>
                  <a:gd name="T32" fmla="*/ 21 w 74"/>
                  <a:gd name="T33" fmla="*/ 132 h 265"/>
                  <a:gd name="T34" fmla="*/ 24 w 74"/>
                  <a:gd name="T35" fmla="*/ 118 h 265"/>
                  <a:gd name="T36" fmla="*/ 27 w 74"/>
                  <a:gd name="T37" fmla="*/ 103 h 265"/>
                  <a:gd name="T38" fmla="*/ 30 w 74"/>
                  <a:gd name="T39" fmla="*/ 87 h 265"/>
                  <a:gd name="T40" fmla="*/ 33 w 74"/>
                  <a:gd name="T41" fmla="*/ 72 h 265"/>
                  <a:gd name="T42" fmla="*/ 35 w 74"/>
                  <a:gd name="T43" fmla="*/ 63 h 265"/>
                  <a:gd name="T44" fmla="*/ 36 w 74"/>
                  <a:gd name="T45" fmla="*/ 55 h 265"/>
                  <a:gd name="T46" fmla="*/ 38 w 74"/>
                  <a:gd name="T47" fmla="*/ 47 h 265"/>
                  <a:gd name="T48" fmla="*/ 42 w 74"/>
                  <a:gd name="T49" fmla="*/ 40 h 265"/>
                  <a:gd name="T50" fmla="*/ 45 w 74"/>
                  <a:gd name="T51" fmla="*/ 31 h 265"/>
                  <a:gd name="T52" fmla="*/ 51 w 74"/>
                  <a:gd name="T53" fmla="*/ 24 h 265"/>
                  <a:gd name="T54" fmla="*/ 54 w 74"/>
                  <a:gd name="T55" fmla="*/ 17 h 265"/>
                  <a:gd name="T56" fmla="*/ 59 w 74"/>
                  <a:gd name="T57" fmla="*/ 10 h 265"/>
                  <a:gd name="T58" fmla="*/ 66 w 74"/>
                  <a:gd name="T59" fmla="*/ 5 h 265"/>
                  <a:gd name="T60" fmla="*/ 74 w 74"/>
                  <a:gd name="T61" fmla="*/ 0 h 265"/>
                  <a:gd name="T62" fmla="*/ 0 w 74"/>
                  <a:gd name="T63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265">
                    <a:moveTo>
                      <a:pt x="0" y="265"/>
                    </a:moveTo>
                    <a:lnTo>
                      <a:pt x="0" y="259"/>
                    </a:lnTo>
                    <a:lnTo>
                      <a:pt x="0" y="256"/>
                    </a:lnTo>
                    <a:lnTo>
                      <a:pt x="0" y="252"/>
                    </a:lnTo>
                    <a:lnTo>
                      <a:pt x="0" y="248"/>
                    </a:lnTo>
                    <a:lnTo>
                      <a:pt x="0" y="244"/>
                    </a:lnTo>
                    <a:lnTo>
                      <a:pt x="0" y="240"/>
                    </a:lnTo>
                    <a:lnTo>
                      <a:pt x="0" y="238"/>
                    </a:lnTo>
                    <a:lnTo>
                      <a:pt x="0" y="234"/>
                    </a:lnTo>
                    <a:lnTo>
                      <a:pt x="2" y="229"/>
                    </a:lnTo>
                    <a:lnTo>
                      <a:pt x="2" y="222"/>
                    </a:lnTo>
                    <a:lnTo>
                      <a:pt x="4" y="208"/>
                    </a:lnTo>
                    <a:lnTo>
                      <a:pt x="7" y="193"/>
                    </a:lnTo>
                    <a:lnTo>
                      <a:pt x="9" y="177"/>
                    </a:lnTo>
                    <a:lnTo>
                      <a:pt x="13" y="163"/>
                    </a:lnTo>
                    <a:lnTo>
                      <a:pt x="17" y="148"/>
                    </a:lnTo>
                    <a:lnTo>
                      <a:pt x="21" y="132"/>
                    </a:lnTo>
                    <a:lnTo>
                      <a:pt x="24" y="118"/>
                    </a:lnTo>
                    <a:lnTo>
                      <a:pt x="27" y="103"/>
                    </a:lnTo>
                    <a:lnTo>
                      <a:pt x="30" y="87"/>
                    </a:lnTo>
                    <a:lnTo>
                      <a:pt x="33" y="72"/>
                    </a:lnTo>
                    <a:lnTo>
                      <a:pt x="35" y="63"/>
                    </a:lnTo>
                    <a:lnTo>
                      <a:pt x="36" y="55"/>
                    </a:lnTo>
                    <a:lnTo>
                      <a:pt x="38" y="47"/>
                    </a:lnTo>
                    <a:lnTo>
                      <a:pt x="42" y="40"/>
                    </a:lnTo>
                    <a:lnTo>
                      <a:pt x="45" y="31"/>
                    </a:lnTo>
                    <a:lnTo>
                      <a:pt x="51" y="24"/>
                    </a:lnTo>
                    <a:lnTo>
                      <a:pt x="54" y="17"/>
                    </a:lnTo>
                    <a:lnTo>
                      <a:pt x="59" y="10"/>
                    </a:lnTo>
                    <a:lnTo>
                      <a:pt x="66" y="5"/>
                    </a:lnTo>
                    <a:lnTo>
                      <a:pt x="74" y="0"/>
                    </a:lnTo>
                    <a:lnTo>
                      <a:pt x="0" y="2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29" name="Freeform 461">
                <a:extLst>
                  <a:ext uri="{FF2B5EF4-FFF2-40B4-BE49-F238E27FC236}">
                    <a16:creationId xmlns:a16="http://schemas.microsoft.com/office/drawing/2014/main" id="{73F5BF0C-F23F-EADB-F4F7-463149952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8" y="2659"/>
                <a:ext cx="25" cy="89"/>
              </a:xfrm>
              <a:custGeom>
                <a:avLst/>
                <a:gdLst>
                  <a:gd name="T0" fmla="*/ 0 w 74"/>
                  <a:gd name="T1" fmla="*/ 265 h 265"/>
                  <a:gd name="T2" fmla="*/ 0 w 74"/>
                  <a:gd name="T3" fmla="*/ 259 h 265"/>
                  <a:gd name="T4" fmla="*/ 0 w 74"/>
                  <a:gd name="T5" fmla="*/ 256 h 265"/>
                  <a:gd name="T6" fmla="*/ 0 w 74"/>
                  <a:gd name="T7" fmla="*/ 252 h 265"/>
                  <a:gd name="T8" fmla="*/ 0 w 74"/>
                  <a:gd name="T9" fmla="*/ 248 h 265"/>
                  <a:gd name="T10" fmla="*/ 0 w 74"/>
                  <a:gd name="T11" fmla="*/ 244 h 265"/>
                  <a:gd name="T12" fmla="*/ 0 w 74"/>
                  <a:gd name="T13" fmla="*/ 240 h 265"/>
                  <a:gd name="T14" fmla="*/ 0 w 74"/>
                  <a:gd name="T15" fmla="*/ 238 h 265"/>
                  <a:gd name="T16" fmla="*/ 0 w 74"/>
                  <a:gd name="T17" fmla="*/ 234 h 265"/>
                  <a:gd name="T18" fmla="*/ 2 w 74"/>
                  <a:gd name="T19" fmla="*/ 229 h 265"/>
                  <a:gd name="T20" fmla="*/ 2 w 74"/>
                  <a:gd name="T21" fmla="*/ 222 h 265"/>
                  <a:gd name="T22" fmla="*/ 4 w 74"/>
                  <a:gd name="T23" fmla="*/ 208 h 265"/>
                  <a:gd name="T24" fmla="*/ 7 w 74"/>
                  <a:gd name="T25" fmla="*/ 193 h 265"/>
                  <a:gd name="T26" fmla="*/ 9 w 74"/>
                  <a:gd name="T27" fmla="*/ 177 h 265"/>
                  <a:gd name="T28" fmla="*/ 13 w 74"/>
                  <a:gd name="T29" fmla="*/ 163 h 265"/>
                  <a:gd name="T30" fmla="*/ 17 w 74"/>
                  <a:gd name="T31" fmla="*/ 148 h 265"/>
                  <a:gd name="T32" fmla="*/ 21 w 74"/>
                  <a:gd name="T33" fmla="*/ 132 h 265"/>
                  <a:gd name="T34" fmla="*/ 24 w 74"/>
                  <a:gd name="T35" fmla="*/ 118 h 265"/>
                  <a:gd name="T36" fmla="*/ 27 w 74"/>
                  <a:gd name="T37" fmla="*/ 103 h 265"/>
                  <a:gd name="T38" fmla="*/ 30 w 74"/>
                  <a:gd name="T39" fmla="*/ 87 h 265"/>
                  <a:gd name="T40" fmla="*/ 33 w 74"/>
                  <a:gd name="T41" fmla="*/ 72 h 265"/>
                  <a:gd name="T42" fmla="*/ 35 w 74"/>
                  <a:gd name="T43" fmla="*/ 63 h 265"/>
                  <a:gd name="T44" fmla="*/ 36 w 74"/>
                  <a:gd name="T45" fmla="*/ 55 h 265"/>
                  <a:gd name="T46" fmla="*/ 38 w 74"/>
                  <a:gd name="T47" fmla="*/ 47 h 265"/>
                  <a:gd name="T48" fmla="*/ 42 w 74"/>
                  <a:gd name="T49" fmla="*/ 40 h 265"/>
                  <a:gd name="T50" fmla="*/ 45 w 74"/>
                  <a:gd name="T51" fmla="*/ 31 h 265"/>
                  <a:gd name="T52" fmla="*/ 51 w 74"/>
                  <a:gd name="T53" fmla="*/ 24 h 265"/>
                  <a:gd name="T54" fmla="*/ 54 w 74"/>
                  <a:gd name="T55" fmla="*/ 17 h 265"/>
                  <a:gd name="T56" fmla="*/ 59 w 74"/>
                  <a:gd name="T57" fmla="*/ 10 h 265"/>
                  <a:gd name="T58" fmla="*/ 66 w 74"/>
                  <a:gd name="T59" fmla="*/ 5 h 265"/>
                  <a:gd name="T60" fmla="*/ 74 w 74"/>
                  <a:gd name="T61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4" h="265">
                    <a:moveTo>
                      <a:pt x="0" y="265"/>
                    </a:moveTo>
                    <a:lnTo>
                      <a:pt x="0" y="259"/>
                    </a:lnTo>
                    <a:lnTo>
                      <a:pt x="0" y="256"/>
                    </a:lnTo>
                    <a:lnTo>
                      <a:pt x="0" y="252"/>
                    </a:lnTo>
                    <a:lnTo>
                      <a:pt x="0" y="248"/>
                    </a:lnTo>
                    <a:lnTo>
                      <a:pt x="0" y="244"/>
                    </a:lnTo>
                    <a:lnTo>
                      <a:pt x="0" y="240"/>
                    </a:lnTo>
                    <a:lnTo>
                      <a:pt x="0" y="238"/>
                    </a:lnTo>
                    <a:lnTo>
                      <a:pt x="0" y="234"/>
                    </a:lnTo>
                    <a:lnTo>
                      <a:pt x="2" y="229"/>
                    </a:lnTo>
                    <a:lnTo>
                      <a:pt x="2" y="222"/>
                    </a:lnTo>
                    <a:lnTo>
                      <a:pt x="4" y="208"/>
                    </a:lnTo>
                    <a:lnTo>
                      <a:pt x="7" y="193"/>
                    </a:lnTo>
                    <a:lnTo>
                      <a:pt x="9" y="177"/>
                    </a:lnTo>
                    <a:lnTo>
                      <a:pt x="13" y="163"/>
                    </a:lnTo>
                    <a:lnTo>
                      <a:pt x="17" y="148"/>
                    </a:lnTo>
                    <a:lnTo>
                      <a:pt x="21" y="132"/>
                    </a:lnTo>
                    <a:lnTo>
                      <a:pt x="24" y="118"/>
                    </a:lnTo>
                    <a:lnTo>
                      <a:pt x="27" y="103"/>
                    </a:lnTo>
                    <a:lnTo>
                      <a:pt x="30" y="87"/>
                    </a:lnTo>
                    <a:lnTo>
                      <a:pt x="33" y="72"/>
                    </a:lnTo>
                    <a:lnTo>
                      <a:pt x="35" y="63"/>
                    </a:lnTo>
                    <a:lnTo>
                      <a:pt x="36" y="55"/>
                    </a:lnTo>
                    <a:lnTo>
                      <a:pt x="38" y="47"/>
                    </a:lnTo>
                    <a:lnTo>
                      <a:pt x="42" y="40"/>
                    </a:lnTo>
                    <a:lnTo>
                      <a:pt x="45" y="31"/>
                    </a:lnTo>
                    <a:lnTo>
                      <a:pt x="51" y="24"/>
                    </a:lnTo>
                    <a:lnTo>
                      <a:pt x="54" y="17"/>
                    </a:lnTo>
                    <a:lnTo>
                      <a:pt x="59" y="10"/>
                    </a:lnTo>
                    <a:lnTo>
                      <a:pt x="66" y="5"/>
                    </a:lnTo>
                    <a:lnTo>
                      <a:pt x="74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0" name="Freeform 462">
                <a:extLst>
                  <a:ext uri="{FF2B5EF4-FFF2-40B4-BE49-F238E27FC236}">
                    <a16:creationId xmlns:a16="http://schemas.microsoft.com/office/drawing/2014/main" id="{55235130-2F17-0C1F-10AE-3ECE9FEAB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" y="2704"/>
                <a:ext cx="26" cy="78"/>
              </a:xfrm>
              <a:custGeom>
                <a:avLst/>
                <a:gdLst>
                  <a:gd name="T0" fmla="*/ 3 w 79"/>
                  <a:gd name="T1" fmla="*/ 234 h 234"/>
                  <a:gd name="T2" fmla="*/ 2 w 79"/>
                  <a:gd name="T3" fmla="*/ 227 h 234"/>
                  <a:gd name="T4" fmla="*/ 0 w 79"/>
                  <a:gd name="T5" fmla="*/ 221 h 234"/>
                  <a:gd name="T6" fmla="*/ 0 w 79"/>
                  <a:gd name="T7" fmla="*/ 214 h 234"/>
                  <a:gd name="T8" fmla="*/ 0 w 79"/>
                  <a:gd name="T9" fmla="*/ 208 h 234"/>
                  <a:gd name="T10" fmla="*/ 0 w 79"/>
                  <a:gd name="T11" fmla="*/ 201 h 234"/>
                  <a:gd name="T12" fmla="*/ 0 w 79"/>
                  <a:gd name="T13" fmla="*/ 195 h 234"/>
                  <a:gd name="T14" fmla="*/ 2 w 79"/>
                  <a:gd name="T15" fmla="*/ 189 h 234"/>
                  <a:gd name="T16" fmla="*/ 3 w 79"/>
                  <a:gd name="T17" fmla="*/ 181 h 234"/>
                  <a:gd name="T18" fmla="*/ 3 w 79"/>
                  <a:gd name="T19" fmla="*/ 174 h 234"/>
                  <a:gd name="T20" fmla="*/ 4 w 79"/>
                  <a:gd name="T21" fmla="*/ 169 h 234"/>
                  <a:gd name="T22" fmla="*/ 7 w 79"/>
                  <a:gd name="T23" fmla="*/ 156 h 234"/>
                  <a:gd name="T24" fmla="*/ 9 w 79"/>
                  <a:gd name="T25" fmla="*/ 145 h 234"/>
                  <a:gd name="T26" fmla="*/ 11 w 79"/>
                  <a:gd name="T27" fmla="*/ 133 h 234"/>
                  <a:gd name="T28" fmla="*/ 13 w 79"/>
                  <a:gd name="T29" fmla="*/ 122 h 234"/>
                  <a:gd name="T30" fmla="*/ 16 w 79"/>
                  <a:gd name="T31" fmla="*/ 110 h 234"/>
                  <a:gd name="T32" fmla="*/ 21 w 79"/>
                  <a:gd name="T33" fmla="*/ 99 h 234"/>
                  <a:gd name="T34" fmla="*/ 25 w 79"/>
                  <a:gd name="T35" fmla="*/ 87 h 234"/>
                  <a:gd name="T36" fmla="*/ 29 w 79"/>
                  <a:gd name="T37" fmla="*/ 76 h 234"/>
                  <a:gd name="T38" fmla="*/ 32 w 79"/>
                  <a:gd name="T39" fmla="*/ 64 h 234"/>
                  <a:gd name="T40" fmla="*/ 38 w 79"/>
                  <a:gd name="T41" fmla="*/ 54 h 234"/>
                  <a:gd name="T42" fmla="*/ 40 w 79"/>
                  <a:gd name="T43" fmla="*/ 46 h 234"/>
                  <a:gd name="T44" fmla="*/ 44 w 79"/>
                  <a:gd name="T45" fmla="*/ 41 h 234"/>
                  <a:gd name="T46" fmla="*/ 48 w 79"/>
                  <a:gd name="T47" fmla="*/ 36 h 234"/>
                  <a:gd name="T48" fmla="*/ 52 w 79"/>
                  <a:gd name="T49" fmla="*/ 29 h 234"/>
                  <a:gd name="T50" fmla="*/ 54 w 79"/>
                  <a:gd name="T51" fmla="*/ 24 h 234"/>
                  <a:gd name="T52" fmla="*/ 58 w 79"/>
                  <a:gd name="T53" fmla="*/ 18 h 234"/>
                  <a:gd name="T54" fmla="*/ 62 w 79"/>
                  <a:gd name="T55" fmla="*/ 13 h 234"/>
                  <a:gd name="T56" fmla="*/ 68 w 79"/>
                  <a:gd name="T57" fmla="*/ 9 h 234"/>
                  <a:gd name="T58" fmla="*/ 74 w 79"/>
                  <a:gd name="T59" fmla="*/ 5 h 234"/>
                  <a:gd name="T60" fmla="*/ 79 w 79"/>
                  <a:gd name="T61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9" h="234">
                    <a:moveTo>
                      <a:pt x="3" y="234"/>
                    </a:moveTo>
                    <a:lnTo>
                      <a:pt x="2" y="227"/>
                    </a:lnTo>
                    <a:lnTo>
                      <a:pt x="0" y="221"/>
                    </a:lnTo>
                    <a:lnTo>
                      <a:pt x="0" y="214"/>
                    </a:lnTo>
                    <a:lnTo>
                      <a:pt x="0" y="208"/>
                    </a:lnTo>
                    <a:lnTo>
                      <a:pt x="0" y="201"/>
                    </a:lnTo>
                    <a:lnTo>
                      <a:pt x="0" y="195"/>
                    </a:lnTo>
                    <a:lnTo>
                      <a:pt x="2" y="189"/>
                    </a:lnTo>
                    <a:lnTo>
                      <a:pt x="3" y="181"/>
                    </a:lnTo>
                    <a:lnTo>
                      <a:pt x="3" y="174"/>
                    </a:lnTo>
                    <a:lnTo>
                      <a:pt x="4" y="169"/>
                    </a:lnTo>
                    <a:lnTo>
                      <a:pt x="7" y="156"/>
                    </a:lnTo>
                    <a:lnTo>
                      <a:pt x="9" y="145"/>
                    </a:lnTo>
                    <a:lnTo>
                      <a:pt x="11" y="133"/>
                    </a:lnTo>
                    <a:lnTo>
                      <a:pt x="13" y="122"/>
                    </a:lnTo>
                    <a:lnTo>
                      <a:pt x="16" y="110"/>
                    </a:lnTo>
                    <a:lnTo>
                      <a:pt x="21" y="99"/>
                    </a:lnTo>
                    <a:lnTo>
                      <a:pt x="25" y="87"/>
                    </a:lnTo>
                    <a:lnTo>
                      <a:pt x="29" y="76"/>
                    </a:lnTo>
                    <a:lnTo>
                      <a:pt x="32" y="64"/>
                    </a:lnTo>
                    <a:lnTo>
                      <a:pt x="38" y="54"/>
                    </a:lnTo>
                    <a:lnTo>
                      <a:pt x="40" y="46"/>
                    </a:lnTo>
                    <a:lnTo>
                      <a:pt x="44" y="41"/>
                    </a:lnTo>
                    <a:lnTo>
                      <a:pt x="48" y="36"/>
                    </a:lnTo>
                    <a:lnTo>
                      <a:pt x="52" y="29"/>
                    </a:lnTo>
                    <a:lnTo>
                      <a:pt x="54" y="24"/>
                    </a:lnTo>
                    <a:lnTo>
                      <a:pt x="58" y="18"/>
                    </a:lnTo>
                    <a:lnTo>
                      <a:pt x="62" y="13"/>
                    </a:lnTo>
                    <a:lnTo>
                      <a:pt x="68" y="9"/>
                    </a:lnTo>
                    <a:lnTo>
                      <a:pt x="74" y="5"/>
                    </a:lnTo>
                    <a:lnTo>
                      <a:pt x="79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1" name="Freeform 463">
                <a:extLst>
                  <a:ext uri="{FF2B5EF4-FFF2-40B4-BE49-F238E27FC236}">
                    <a16:creationId xmlns:a16="http://schemas.microsoft.com/office/drawing/2014/main" id="{8C9B5E5D-168D-52EB-5BA7-5570A1E0E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" y="2725"/>
                <a:ext cx="44" cy="68"/>
              </a:xfrm>
              <a:custGeom>
                <a:avLst/>
                <a:gdLst>
                  <a:gd name="T0" fmla="*/ 0 w 132"/>
                  <a:gd name="T1" fmla="*/ 203 h 203"/>
                  <a:gd name="T2" fmla="*/ 0 w 132"/>
                  <a:gd name="T3" fmla="*/ 191 h 203"/>
                  <a:gd name="T4" fmla="*/ 0 w 132"/>
                  <a:gd name="T5" fmla="*/ 183 h 203"/>
                  <a:gd name="T6" fmla="*/ 0 w 132"/>
                  <a:gd name="T7" fmla="*/ 174 h 203"/>
                  <a:gd name="T8" fmla="*/ 1 w 132"/>
                  <a:gd name="T9" fmla="*/ 164 h 203"/>
                  <a:gd name="T10" fmla="*/ 2 w 132"/>
                  <a:gd name="T11" fmla="*/ 155 h 203"/>
                  <a:gd name="T12" fmla="*/ 4 w 132"/>
                  <a:gd name="T13" fmla="*/ 146 h 203"/>
                  <a:gd name="T14" fmla="*/ 6 w 132"/>
                  <a:gd name="T15" fmla="*/ 137 h 203"/>
                  <a:gd name="T16" fmla="*/ 10 w 132"/>
                  <a:gd name="T17" fmla="*/ 129 h 203"/>
                  <a:gd name="T18" fmla="*/ 14 w 132"/>
                  <a:gd name="T19" fmla="*/ 119 h 203"/>
                  <a:gd name="T20" fmla="*/ 19 w 132"/>
                  <a:gd name="T21" fmla="*/ 111 h 203"/>
                  <a:gd name="T22" fmla="*/ 27 w 132"/>
                  <a:gd name="T23" fmla="*/ 100 h 203"/>
                  <a:gd name="T24" fmla="*/ 33 w 132"/>
                  <a:gd name="T25" fmla="*/ 88 h 203"/>
                  <a:gd name="T26" fmla="*/ 41 w 132"/>
                  <a:gd name="T27" fmla="*/ 79 h 203"/>
                  <a:gd name="T28" fmla="*/ 49 w 132"/>
                  <a:gd name="T29" fmla="*/ 69 h 203"/>
                  <a:gd name="T30" fmla="*/ 55 w 132"/>
                  <a:gd name="T31" fmla="*/ 60 h 203"/>
                  <a:gd name="T32" fmla="*/ 64 w 132"/>
                  <a:gd name="T33" fmla="*/ 51 h 203"/>
                  <a:gd name="T34" fmla="*/ 72 w 132"/>
                  <a:gd name="T35" fmla="*/ 43 h 203"/>
                  <a:gd name="T36" fmla="*/ 81 w 132"/>
                  <a:gd name="T37" fmla="*/ 34 h 203"/>
                  <a:gd name="T38" fmla="*/ 91 w 132"/>
                  <a:gd name="T39" fmla="*/ 24 h 203"/>
                  <a:gd name="T40" fmla="*/ 101 w 132"/>
                  <a:gd name="T41" fmla="*/ 15 h 203"/>
                  <a:gd name="T42" fmla="*/ 104 w 132"/>
                  <a:gd name="T43" fmla="*/ 14 h 203"/>
                  <a:gd name="T44" fmla="*/ 106 w 132"/>
                  <a:gd name="T45" fmla="*/ 11 h 203"/>
                  <a:gd name="T46" fmla="*/ 109 w 132"/>
                  <a:gd name="T47" fmla="*/ 10 h 203"/>
                  <a:gd name="T48" fmla="*/ 113 w 132"/>
                  <a:gd name="T49" fmla="*/ 9 h 203"/>
                  <a:gd name="T50" fmla="*/ 117 w 132"/>
                  <a:gd name="T51" fmla="*/ 6 h 203"/>
                  <a:gd name="T52" fmla="*/ 119 w 132"/>
                  <a:gd name="T53" fmla="*/ 4 h 203"/>
                  <a:gd name="T54" fmla="*/ 123 w 132"/>
                  <a:gd name="T55" fmla="*/ 2 h 203"/>
                  <a:gd name="T56" fmla="*/ 126 w 132"/>
                  <a:gd name="T57" fmla="*/ 1 h 203"/>
                  <a:gd name="T58" fmla="*/ 130 w 132"/>
                  <a:gd name="T59" fmla="*/ 0 h 203"/>
                  <a:gd name="T60" fmla="*/ 132 w 132"/>
                  <a:gd name="T61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2" h="203">
                    <a:moveTo>
                      <a:pt x="0" y="203"/>
                    </a:moveTo>
                    <a:lnTo>
                      <a:pt x="0" y="191"/>
                    </a:lnTo>
                    <a:lnTo>
                      <a:pt x="0" y="183"/>
                    </a:lnTo>
                    <a:lnTo>
                      <a:pt x="0" y="174"/>
                    </a:lnTo>
                    <a:lnTo>
                      <a:pt x="1" y="164"/>
                    </a:lnTo>
                    <a:lnTo>
                      <a:pt x="2" y="155"/>
                    </a:lnTo>
                    <a:lnTo>
                      <a:pt x="4" y="146"/>
                    </a:lnTo>
                    <a:lnTo>
                      <a:pt x="6" y="137"/>
                    </a:lnTo>
                    <a:lnTo>
                      <a:pt x="10" y="129"/>
                    </a:lnTo>
                    <a:lnTo>
                      <a:pt x="14" y="119"/>
                    </a:lnTo>
                    <a:lnTo>
                      <a:pt x="19" y="111"/>
                    </a:lnTo>
                    <a:lnTo>
                      <a:pt x="27" y="100"/>
                    </a:lnTo>
                    <a:lnTo>
                      <a:pt x="33" y="88"/>
                    </a:lnTo>
                    <a:lnTo>
                      <a:pt x="41" y="79"/>
                    </a:lnTo>
                    <a:lnTo>
                      <a:pt x="49" y="69"/>
                    </a:lnTo>
                    <a:lnTo>
                      <a:pt x="55" y="60"/>
                    </a:lnTo>
                    <a:lnTo>
                      <a:pt x="64" y="51"/>
                    </a:lnTo>
                    <a:lnTo>
                      <a:pt x="72" y="43"/>
                    </a:lnTo>
                    <a:lnTo>
                      <a:pt x="81" y="34"/>
                    </a:lnTo>
                    <a:lnTo>
                      <a:pt x="91" y="24"/>
                    </a:lnTo>
                    <a:lnTo>
                      <a:pt x="101" y="15"/>
                    </a:lnTo>
                    <a:lnTo>
                      <a:pt x="104" y="14"/>
                    </a:lnTo>
                    <a:lnTo>
                      <a:pt x="106" y="11"/>
                    </a:lnTo>
                    <a:lnTo>
                      <a:pt x="109" y="10"/>
                    </a:lnTo>
                    <a:lnTo>
                      <a:pt x="113" y="9"/>
                    </a:lnTo>
                    <a:lnTo>
                      <a:pt x="117" y="6"/>
                    </a:lnTo>
                    <a:lnTo>
                      <a:pt x="119" y="4"/>
                    </a:lnTo>
                    <a:lnTo>
                      <a:pt x="123" y="2"/>
                    </a:lnTo>
                    <a:lnTo>
                      <a:pt x="126" y="1"/>
                    </a:lnTo>
                    <a:lnTo>
                      <a:pt x="130" y="0"/>
                    </a:lnTo>
                    <a:lnTo>
                      <a:pt x="132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2" name="Freeform 464">
                <a:extLst>
                  <a:ext uri="{FF2B5EF4-FFF2-40B4-BE49-F238E27FC236}">
                    <a16:creationId xmlns:a16="http://schemas.microsoft.com/office/drawing/2014/main" id="{C3688234-5C33-3AFB-9AFF-67F313E1A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1" y="2735"/>
                <a:ext cx="51" cy="77"/>
              </a:xfrm>
              <a:custGeom>
                <a:avLst/>
                <a:gdLst>
                  <a:gd name="T0" fmla="*/ 11 w 152"/>
                  <a:gd name="T1" fmla="*/ 232 h 232"/>
                  <a:gd name="T2" fmla="*/ 7 w 152"/>
                  <a:gd name="T3" fmla="*/ 217 h 232"/>
                  <a:gd name="T4" fmla="*/ 4 w 152"/>
                  <a:gd name="T5" fmla="*/ 202 h 232"/>
                  <a:gd name="T6" fmla="*/ 0 w 152"/>
                  <a:gd name="T7" fmla="*/ 187 h 232"/>
                  <a:gd name="T8" fmla="*/ 0 w 152"/>
                  <a:gd name="T9" fmla="*/ 172 h 232"/>
                  <a:gd name="T10" fmla="*/ 0 w 152"/>
                  <a:gd name="T11" fmla="*/ 157 h 232"/>
                  <a:gd name="T12" fmla="*/ 0 w 152"/>
                  <a:gd name="T13" fmla="*/ 142 h 232"/>
                  <a:gd name="T14" fmla="*/ 4 w 152"/>
                  <a:gd name="T15" fmla="*/ 127 h 232"/>
                  <a:gd name="T16" fmla="*/ 7 w 152"/>
                  <a:gd name="T17" fmla="*/ 112 h 232"/>
                  <a:gd name="T18" fmla="*/ 11 w 152"/>
                  <a:gd name="T19" fmla="*/ 97 h 232"/>
                  <a:gd name="T20" fmla="*/ 16 w 152"/>
                  <a:gd name="T21" fmla="*/ 82 h 232"/>
                  <a:gd name="T22" fmla="*/ 16 w 152"/>
                  <a:gd name="T23" fmla="*/ 81 h 232"/>
                  <a:gd name="T24" fmla="*/ 17 w 152"/>
                  <a:gd name="T25" fmla="*/ 77 h 232"/>
                  <a:gd name="T26" fmla="*/ 17 w 152"/>
                  <a:gd name="T27" fmla="*/ 76 h 232"/>
                  <a:gd name="T28" fmla="*/ 18 w 152"/>
                  <a:gd name="T29" fmla="*/ 73 h 232"/>
                  <a:gd name="T30" fmla="*/ 18 w 152"/>
                  <a:gd name="T31" fmla="*/ 72 h 232"/>
                  <a:gd name="T32" fmla="*/ 20 w 152"/>
                  <a:gd name="T33" fmla="*/ 70 h 232"/>
                  <a:gd name="T34" fmla="*/ 21 w 152"/>
                  <a:gd name="T35" fmla="*/ 68 h 232"/>
                  <a:gd name="T36" fmla="*/ 21 w 152"/>
                  <a:gd name="T37" fmla="*/ 66 h 232"/>
                  <a:gd name="T38" fmla="*/ 22 w 152"/>
                  <a:gd name="T39" fmla="*/ 64 h 232"/>
                  <a:gd name="T40" fmla="*/ 25 w 152"/>
                  <a:gd name="T41" fmla="*/ 62 h 232"/>
                  <a:gd name="T42" fmla="*/ 25 w 152"/>
                  <a:gd name="T43" fmla="*/ 59 h 232"/>
                  <a:gd name="T44" fmla="*/ 26 w 152"/>
                  <a:gd name="T45" fmla="*/ 56 h 232"/>
                  <a:gd name="T46" fmla="*/ 30 w 152"/>
                  <a:gd name="T47" fmla="*/ 52 h 232"/>
                  <a:gd name="T48" fmla="*/ 31 w 152"/>
                  <a:gd name="T49" fmla="*/ 49 h 232"/>
                  <a:gd name="T50" fmla="*/ 34 w 152"/>
                  <a:gd name="T51" fmla="*/ 47 h 232"/>
                  <a:gd name="T52" fmla="*/ 35 w 152"/>
                  <a:gd name="T53" fmla="*/ 44 h 232"/>
                  <a:gd name="T54" fmla="*/ 38 w 152"/>
                  <a:gd name="T55" fmla="*/ 40 h 232"/>
                  <a:gd name="T56" fmla="*/ 39 w 152"/>
                  <a:gd name="T57" fmla="*/ 38 h 232"/>
                  <a:gd name="T58" fmla="*/ 42 w 152"/>
                  <a:gd name="T59" fmla="*/ 35 h 232"/>
                  <a:gd name="T60" fmla="*/ 45 w 152"/>
                  <a:gd name="T61" fmla="*/ 31 h 232"/>
                  <a:gd name="T62" fmla="*/ 50 w 152"/>
                  <a:gd name="T63" fmla="*/ 29 h 232"/>
                  <a:gd name="T64" fmla="*/ 54 w 152"/>
                  <a:gd name="T65" fmla="*/ 25 h 232"/>
                  <a:gd name="T66" fmla="*/ 59 w 152"/>
                  <a:gd name="T67" fmla="*/ 21 h 232"/>
                  <a:gd name="T68" fmla="*/ 63 w 152"/>
                  <a:gd name="T69" fmla="*/ 18 h 232"/>
                  <a:gd name="T70" fmla="*/ 70 w 152"/>
                  <a:gd name="T71" fmla="*/ 16 h 232"/>
                  <a:gd name="T72" fmla="*/ 72 w 152"/>
                  <a:gd name="T73" fmla="*/ 12 h 232"/>
                  <a:gd name="T74" fmla="*/ 79 w 152"/>
                  <a:gd name="T75" fmla="*/ 9 h 232"/>
                  <a:gd name="T76" fmla="*/ 84 w 152"/>
                  <a:gd name="T77" fmla="*/ 9 h 232"/>
                  <a:gd name="T78" fmla="*/ 88 w 152"/>
                  <a:gd name="T79" fmla="*/ 5 h 232"/>
                  <a:gd name="T80" fmla="*/ 93 w 152"/>
                  <a:gd name="T81" fmla="*/ 4 h 232"/>
                  <a:gd name="T82" fmla="*/ 99 w 152"/>
                  <a:gd name="T83" fmla="*/ 3 h 232"/>
                  <a:gd name="T84" fmla="*/ 104 w 152"/>
                  <a:gd name="T85" fmla="*/ 2 h 232"/>
                  <a:gd name="T86" fmla="*/ 110 w 152"/>
                  <a:gd name="T87" fmla="*/ 2 h 232"/>
                  <a:gd name="T88" fmla="*/ 117 w 152"/>
                  <a:gd name="T89" fmla="*/ 0 h 232"/>
                  <a:gd name="T90" fmla="*/ 122 w 152"/>
                  <a:gd name="T91" fmla="*/ 0 h 232"/>
                  <a:gd name="T92" fmla="*/ 129 w 152"/>
                  <a:gd name="T93" fmla="*/ 0 h 232"/>
                  <a:gd name="T94" fmla="*/ 135 w 152"/>
                  <a:gd name="T95" fmla="*/ 2 h 232"/>
                  <a:gd name="T96" fmla="*/ 142 w 152"/>
                  <a:gd name="T97" fmla="*/ 4 h 232"/>
                  <a:gd name="T98" fmla="*/ 147 w 152"/>
                  <a:gd name="T99" fmla="*/ 9 h 232"/>
                  <a:gd name="T100" fmla="*/ 152 w 152"/>
                  <a:gd name="T101" fmla="*/ 14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2" h="232">
                    <a:moveTo>
                      <a:pt x="11" y="232"/>
                    </a:moveTo>
                    <a:lnTo>
                      <a:pt x="7" y="217"/>
                    </a:lnTo>
                    <a:lnTo>
                      <a:pt x="4" y="202"/>
                    </a:lnTo>
                    <a:lnTo>
                      <a:pt x="0" y="187"/>
                    </a:lnTo>
                    <a:lnTo>
                      <a:pt x="0" y="172"/>
                    </a:lnTo>
                    <a:lnTo>
                      <a:pt x="0" y="157"/>
                    </a:lnTo>
                    <a:lnTo>
                      <a:pt x="0" y="142"/>
                    </a:lnTo>
                    <a:lnTo>
                      <a:pt x="4" y="127"/>
                    </a:lnTo>
                    <a:lnTo>
                      <a:pt x="7" y="112"/>
                    </a:lnTo>
                    <a:lnTo>
                      <a:pt x="11" y="97"/>
                    </a:lnTo>
                    <a:lnTo>
                      <a:pt x="16" y="82"/>
                    </a:lnTo>
                    <a:lnTo>
                      <a:pt x="16" y="81"/>
                    </a:lnTo>
                    <a:lnTo>
                      <a:pt x="17" y="77"/>
                    </a:lnTo>
                    <a:lnTo>
                      <a:pt x="17" y="76"/>
                    </a:lnTo>
                    <a:lnTo>
                      <a:pt x="18" y="73"/>
                    </a:lnTo>
                    <a:lnTo>
                      <a:pt x="18" y="72"/>
                    </a:lnTo>
                    <a:lnTo>
                      <a:pt x="20" y="70"/>
                    </a:lnTo>
                    <a:lnTo>
                      <a:pt x="21" y="68"/>
                    </a:lnTo>
                    <a:lnTo>
                      <a:pt x="21" y="66"/>
                    </a:lnTo>
                    <a:lnTo>
                      <a:pt x="22" y="64"/>
                    </a:lnTo>
                    <a:lnTo>
                      <a:pt x="25" y="62"/>
                    </a:lnTo>
                    <a:lnTo>
                      <a:pt x="25" y="59"/>
                    </a:lnTo>
                    <a:lnTo>
                      <a:pt x="26" y="56"/>
                    </a:lnTo>
                    <a:lnTo>
                      <a:pt x="30" y="52"/>
                    </a:lnTo>
                    <a:lnTo>
                      <a:pt x="31" y="49"/>
                    </a:lnTo>
                    <a:lnTo>
                      <a:pt x="34" y="47"/>
                    </a:lnTo>
                    <a:lnTo>
                      <a:pt x="35" y="44"/>
                    </a:lnTo>
                    <a:lnTo>
                      <a:pt x="38" y="40"/>
                    </a:lnTo>
                    <a:lnTo>
                      <a:pt x="39" y="38"/>
                    </a:lnTo>
                    <a:lnTo>
                      <a:pt x="42" y="35"/>
                    </a:lnTo>
                    <a:lnTo>
                      <a:pt x="45" y="31"/>
                    </a:lnTo>
                    <a:lnTo>
                      <a:pt x="50" y="29"/>
                    </a:lnTo>
                    <a:lnTo>
                      <a:pt x="54" y="25"/>
                    </a:lnTo>
                    <a:lnTo>
                      <a:pt x="59" y="21"/>
                    </a:lnTo>
                    <a:lnTo>
                      <a:pt x="63" y="18"/>
                    </a:lnTo>
                    <a:lnTo>
                      <a:pt x="70" y="16"/>
                    </a:lnTo>
                    <a:lnTo>
                      <a:pt x="72" y="12"/>
                    </a:lnTo>
                    <a:lnTo>
                      <a:pt x="79" y="9"/>
                    </a:lnTo>
                    <a:lnTo>
                      <a:pt x="84" y="9"/>
                    </a:lnTo>
                    <a:lnTo>
                      <a:pt x="88" y="5"/>
                    </a:lnTo>
                    <a:lnTo>
                      <a:pt x="93" y="4"/>
                    </a:lnTo>
                    <a:lnTo>
                      <a:pt x="99" y="3"/>
                    </a:lnTo>
                    <a:lnTo>
                      <a:pt x="104" y="2"/>
                    </a:lnTo>
                    <a:lnTo>
                      <a:pt x="110" y="2"/>
                    </a:lnTo>
                    <a:lnTo>
                      <a:pt x="117" y="0"/>
                    </a:lnTo>
                    <a:lnTo>
                      <a:pt x="122" y="0"/>
                    </a:lnTo>
                    <a:lnTo>
                      <a:pt x="129" y="0"/>
                    </a:lnTo>
                    <a:lnTo>
                      <a:pt x="135" y="2"/>
                    </a:lnTo>
                    <a:lnTo>
                      <a:pt x="142" y="4"/>
                    </a:lnTo>
                    <a:lnTo>
                      <a:pt x="147" y="9"/>
                    </a:lnTo>
                    <a:lnTo>
                      <a:pt x="152" y="1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3" name="Freeform 465">
                <a:extLst>
                  <a:ext uri="{FF2B5EF4-FFF2-40B4-BE49-F238E27FC236}">
                    <a16:creationId xmlns:a16="http://schemas.microsoft.com/office/drawing/2014/main" id="{F1BD033B-AAD1-A62D-7420-36D4F2D7E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" y="2743"/>
                <a:ext cx="30" cy="47"/>
              </a:xfrm>
              <a:custGeom>
                <a:avLst/>
                <a:gdLst>
                  <a:gd name="T0" fmla="*/ 2 w 89"/>
                  <a:gd name="T1" fmla="*/ 142 h 142"/>
                  <a:gd name="T2" fmla="*/ 10 w 89"/>
                  <a:gd name="T3" fmla="*/ 138 h 142"/>
                  <a:gd name="T4" fmla="*/ 18 w 89"/>
                  <a:gd name="T5" fmla="*/ 134 h 142"/>
                  <a:gd name="T6" fmla="*/ 25 w 89"/>
                  <a:gd name="T7" fmla="*/ 130 h 142"/>
                  <a:gd name="T8" fmla="*/ 32 w 89"/>
                  <a:gd name="T9" fmla="*/ 125 h 142"/>
                  <a:gd name="T10" fmla="*/ 41 w 89"/>
                  <a:gd name="T11" fmla="*/ 121 h 142"/>
                  <a:gd name="T12" fmla="*/ 46 w 89"/>
                  <a:gd name="T13" fmla="*/ 117 h 142"/>
                  <a:gd name="T14" fmla="*/ 53 w 89"/>
                  <a:gd name="T15" fmla="*/ 113 h 142"/>
                  <a:gd name="T16" fmla="*/ 60 w 89"/>
                  <a:gd name="T17" fmla="*/ 110 h 142"/>
                  <a:gd name="T18" fmla="*/ 66 w 89"/>
                  <a:gd name="T19" fmla="*/ 104 h 142"/>
                  <a:gd name="T20" fmla="*/ 73 w 89"/>
                  <a:gd name="T21" fmla="*/ 98 h 142"/>
                  <a:gd name="T22" fmla="*/ 78 w 89"/>
                  <a:gd name="T23" fmla="*/ 94 h 142"/>
                  <a:gd name="T24" fmla="*/ 82 w 89"/>
                  <a:gd name="T25" fmla="*/ 89 h 142"/>
                  <a:gd name="T26" fmla="*/ 84 w 89"/>
                  <a:gd name="T27" fmla="*/ 85 h 142"/>
                  <a:gd name="T28" fmla="*/ 87 w 89"/>
                  <a:gd name="T29" fmla="*/ 79 h 142"/>
                  <a:gd name="T30" fmla="*/ 88 w 89"/>
                  <a:gd name="T31" fmla="*/ 74 h 142"/>
                  <a:gd name="T32" fmla="*/ 89 w 89"/>
                  <a:gd name="T33" fmla="*/ 68 h 142"/>
                  <a:gd name="T34" fmla="*/ 89 w 89"/>
                  <a:gd name="T35" fmla="*/ 63 h 142"/>
                  <a:gd name="T36" fmla="*/ 89 w 89"/>
                  <a:gd name="T37" fmla="*/ 56 h 142"/>
                  <a:gd name="T38" fmla="*/ 89 w 89"/>
                  <a:gd name="T39" fmla="*/ 50 h 142"/>
                  <a:gd name="T40" fmla="*/ 89 w 89"/>
                  <a:gd name="T41" fmla="*/ 45 h 142"/>
                  <a:gd name="T42" fmla="*/ 88 w 89"/>
                  <a:gd name="T43" fmla="*/ 40 h 142"/>
                  <a:gd name="T44" fmla="*/ 88 w 89"/>
                  <a:gd name="T45" fmla="*/ 34 h 142"/>
                  <a:gd name="T46" fmla="*/ 87 w 89"/>
                  <a:gd name="T47" fmla="*/ 30 h 142"/>
                  <a:gd name="T48" fmla="*/ 87 w 89"/>
                  <a:gd name="T49" fmla="*/ 25 h 142"/>
                  <a:gd name="T50" fmla="*/ 86 w 89"/>
                  <a:gd name="T51" fmla="*/ 21 h 142"/>
                  <a:gd name="T52" fmla="*/ 84 w 89"/>
                  <a:gd name="T53" fmla="*/ 17 h 142"/>
                  <a:gd name="T54" fmla="*/ 83 w 89"/>
                  <a:gd name="T55" fmla="*/ 12 h 142"/>
                  <a:gd name="T56" fmla="*/ 80 w 89"/>
                  <a:gd name="T57" fmla="*/ 8 h 142"/>
                  <a:gd name="T58" fmla="*/ 78 w 89"/>
                  <a:gd name="T59" fmla="*/ 6 h 142"/>
                  <a:gd name="T60" fmla="*/ 73 w 89"/>
                  <a:gd name="T61" fmla="*/ 2 h 142"/>
                  <a:gd name="T62" fmla="*/ 69 w 89"/>
                  <a:gd name="T63" fmla="*/ 0 h 142"/>
                  <a:gd name="T64" fmla="*/ 65 w 89"/>
                  <a:gd name="T65" fmla="*/ 0 h 142"/>
                  <a:gd name="T66" fmla="*/ 61 w 89"/>
                  <a:gd name="T67" fmla="*/ 2 h 142"/>
                  <a:gd name="T68" fmla="*/ 56 w 89"/>
                  <a:gd name="T69" fmla="*/ 4 h 142"/>
                  <a:gd name="T70" fmla="*/ 52 w 89"/>
                  <a:gd name="T71" fmla="*/ 8 h 142"/>
                  <a:gd name="T72" fmla="*/ 46 w 89"/>
                  <a:gd name="T73" fmla="*/ 12 h 142"/>
                  <a:gd name="T74" fmla="*/ 42 w 89"/>
                  <a:gd name="T75" fmla="*/ 17 h 142"/>
                  <a:gd name="T76" fmla="*/ 37 w 89"/>
                  <a:gd name="T77" fmla="*/ 22 h 142"/>
                  <a:gd name="T78" fmla="*/ 33 w 89"/>
                  <a:gd name="T79" fmla="*/ 27 h 142"/>
                  <a:gd name="T80" fmla="*/ 29 w 89"/>
                  <a:gd name="T81" fmla="*/ 33 h 142"/>
                  <a:gd name="T82" fmla="*/ 24 w 89"/>
                  <a:gd name="T83" fmla="*/ 43 h 142"/>
                  <a:gd name="T84" fmla="*/ 18 w 89"/>
                  <a:gd name="T85" fmla="*/ 52 h 142"/>
                  <a:gd name="T86" fmla="*/ 15 w 89"/>
                  <a:gd name="T87" fmla="*/ 61 h 142"/>
                  <a:gd name="T88" fmla="*/ 12 w 89"/>
                  <a:gd name="T89" fmla="*/ 68 h 142"/>
                  <a:gd name="T90" fmla="*/ 11 w 89"/>
                  <a:gd name="T91" fmla="*/ 77 h 142"/>
                  <a:gd name="T92" fmla="*/ 9 w 89"/>
                  <a:gd name="T93" fmla="*/ 86 h 142"/>
                  <a:gd name="T94" fmla="*/ 7 w 89"/>
                  <a:gd name="T95" fmla="*/ 94 h 142"/>
                  <a:gd name="T96" fmla="*/ 6 w 89"/>
                  <a:gd name="T97" fmla="*/ 104 h 142"/>
                  <a:gd name="T98" fmla="*/ 2 w 89"/>
                  <a:gd name="T99" fmla="*/ 115 h 142"/>
                  <a:gd name="T100" fmla="*/ 0 w 89"/>
                  <a:gd name="T101" fmla="*/ 125 h 142"/>
                  <a:gd name="T102" fmla="*/ 2 w 89"/>
                  <a:gd name="T10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" h="142">
                    <a:moveTo>
                      <a:pt x="2" y="142"/>
                    </a:moveTo>
                    <a:lnTo>
                      <a:pt x="10" y="138"/>
                    </a:lnTo>
                    <a:lnTo>
                      <a:pt x="18" y="134"/>
                    </a:lnTo>
                    <a:lnTo>
                      <a:pt x="25" y="130"/>
                    </a:lnTo>
                    <a:lnTo>
                      <a:pt x="32" y="125"/>
                    </a:lnTo>
                    <a:lnTo>
                      <a:pt x="41" y="121"/>
                    </a:lnTo>
                    <a:lnTo>
                      <a:pt x="46" y="117"/>
                    </a:lnTo>
                    <a:lnTo>
                      <a:pt x="53" y="113"/>
                    </a:lnTo>
                    <a:lnTo>
                      <a:pt x="60" y="110"/>
                    </a:lnTo>
                    <a:lnTo>
                      <a:pt x="66" y="104"/>
                    </a:lnTo>
                    <a:lnTo>
                      <a:pt x="73" y="98"/>
                    </a:lnTo>
                    <a:lnTo>
                      <a:pt x="78" y="94"/>
                    </a:lnTo>
                    <a:lnTo>
                      <a:pt x="82" y="89"/>
                    </a:lnTo>
                    <a:lnTo>
                      <a:pt x="84" y="85"/>
                    </a:lnTo>
                    <a:lnTo>
                      <a:pt x="87" y="79"/>
                    </a:lnTo>
                    <a:lnTo>
                      <a:pt x="88" y="74"/>
                    </a:lnTo>
                    <a:lnTo>
                      <a:pt x="89" y="68"/>
                    </a:lnTo>
                    <a:lnTo>
                      <a:pt x="89" y="63"/>
                    </a:lnTo>
                    <a:lnTo>
                      <a:pt x="89" y="56"/>
                    </a:lnTo>
                    <a:lnTo>
                      <a:pt x="89" y="50"/>
                    </a:lnTo>
                    <a:lnTo>
                      <a:pt x="89" y="45"/>
                    </a:lnTo>
                    <a:lnTo>
                      <a:pt x="88" y="40"/>
                    </a:lnTo>
                    <a:lnTo>
                      <a:pt x="88" y="34"/>
                    </a:lnTo>
                    <a:lnTo>
                      <a:pt x="87" y="30"/>
                    </a:lnTo>
                    <a:lnTo>
                      <a:pt x="87" y="25"/>
                    </a:lnTo>
                    <a:lnTo>
                      <a:pt x="86" y="21"/>
                    </a:lnTo>
                    <a:lnTo>
                      <a:pt x="84" y="17"/>
                    </a:lnTo>
                    <a:lnTo>
                      <a:pt x="83" y="12"/>
                    </a:lnTo>
                    <a:lnTo>
                      <a:pt x="80" y="8"/>
                    </a:lnTo>
                    <a:lnTo>
                      <a:pt x="78" y="6"/>
                    </a:lnTo>
                    <a:lnTo>
                      <a:pt x="73" y="2"/>
                    </a:lnTo>
                    <a:lnTo>
                      <a:pt x="69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6" y="4"/>
                    </a:lnTo>
                    <a:lnTo>
                      <a:pt x="52" y="8"/>
                    </a:lnTo>
                    <a:lnTo>
                      <a:pt x="46" y="12"/>
                    </a:lnTo>
                    <a:lnTo>
                      <a:pt x="42" y="17"/>
                    </a:lnTo>
                    <a:lnTo>
                      <a:pt x="37" y="22"/>
                    </a:lnTo>
                    <a:lnTo>
                      <a:pt x="33" y="27"/>
                    </a:lnTo>
                    <a:lnTo>
                      <a:pt x="29" y="33"/>
                    </a:lnTo>
                    <a:lnTo>
                      <a:pt x="24" y="43"/>
                    </a:lnTo>
                    <a:lnTo>
                      <a:pt x="18" y="52"/>
                    </a:lnTo>
                    <a:lnTo>
                      <a:pt x="15" y="61"/>
                    </a:lnTo>
                    <a:lnTo>
                      <a:pt x="12" y="68"/>
                    </a:lnTo>
                    <a:lnTo>
                      <a:pt x="11" y="77"/>
                    </a:lnTo>
                    <a:lnTo>
                      <a:pt x="9" y="86"/>
                    </a:lnTo>
                    <a:lnTo>
                      <a:pt x="7" y="94"/>
                    </a:lnTo>
                    <a:lnTo>
                      <a:pt x="6" y="104"/>
                    </a:lnTo>
                    <a:lnTo>
                      <a:pt x="2" y="115"/>
                    </a:lnTo>
                    <a:lnTo>
                      <a:pt x="0" y="125"/>
                    </a:lnTo>
                    <a:lnTo>
                      <a:pt x="2" y="1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4" name="Freeform 466">
                <a:extLst>
                  <a:ext uri="{FF2B5EF4-FFF2-40B4-BE49-F238E27FC236}">
                    <a16:creationId xmlns:a16="http://schemas.microsoft.com/office/drawing/2014/main" id="{8600C20B-825B-5C73-A419-87A6F87B4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" y="2743"/>
                <a:ext cx="30" cy="47"/>
              </a:xfrm>
              <a:custGeom>
                <a:avLst/>
                <a:gdLst>
                  <a:gd name="T0" fmla="*/ 2 w 89"/>
                  <a:gd name="T1" fmla="*/ 142 h 142"/>
                  <a:gd name="T2" fmla="*/ 10 w 89"/>
                  <a:gd name="T3" fmla="*/ 138 h 142"/>
                  <a:gd name="T4" fmla="*/ 18 w 89"/>
                  <a:gd name="T5" fmla="*/ 134 h 142"/>
                  <a:gd name="T6" fmla="*/ 25 w 89"/>
                  <a:gd name="T7" fmla="*/ 130 h 142"/>
                  <a:gd name="T8" fmla="*/ 32 w 89"/>
                  <a:gd name="T9" fmla="*/ 125 h 142"/>
                  <a:gd name="T10" fmla="*/ 41 w 89"/>
                  <a:gd name="T11" fmla="*/ 121 h 142"/>
                  <a:gd name="T12" fmla="*/ 46 w 89"/>
                  <a:gd name="T13" fmla="*/ 117 h 142"/>
                  <a:gd name="T14" fmla="*/ 53 w 89"/>
                  <a:gd name="T15" fmla="*/ 113 h 142"/>
                  <a:gd name="T16" fmla="*/ 60 w 89"/>
                  <a:gd name="T17" fmla="*/ 110 h 142"/>
                  <a:gd name="T18" fmla="*/ 66 w 89"/>
                  <a:gd name="T19" fmla="*/ 104 h 142"/>
                  <a:gd name="T20" fmla="*/ 73 w 89"/>
                  <a:gd name="T21" fmla="*/ 98 h 142"/>
                  <a:gd name="T22" fmla="*/ 78 w 89"/>
                  <a:gd name="T23" fmla="*/ 94 h 142"/>
                  <a:gd name="T24" fmla="*/ 82 w 89"/>
                  <a:gd name="T25" fmla="*/ 89 h 142"/>
                  <a:gd name="T26" fmla="*/ 84 w 89"/>
                  <a:gd name="T27" fmla="*/ 85 h 142"/>
                  <a:gd name="T28" fmla="*/ 87 w 89"/>
                  <a:gd name="T29" fmla="*/ 79 h 142"/>
                  <a:gd name="T30" fmla="*/ 88 w 89"/>
                  <a:gd name="T31" fmla="*/ 74 h 142"/>
                  <a:gd name="T32" fmla="*/ 89 w 89"/>
                  <a:gd name="T33" fmla="*/ 68 h 142"/>
                  <a:gd name="T34" fmla="*/ 89 w 89"/>
                  <a:gd name="T35" fmla="*/ 63 h 142"/>
                  <a:gd name="T36" fmla="*/ 89 w 89"/>
                  <a:gd name="T37" fmla="*/ 56 h 142"/>
                  <a:gd name="T38" fmla="*/ 89 w 89"/>
                  <a:gd name="T39" fmla="*/ 50 h 142"/>
                  <a:gd name="T40" fmla="*/ 89 w 89"/>
                  <a:gd name="T41" fmla="*/ 45 h 142"/>
                  <a:gd name="T42" fmla="*/ 88 w 89"/>
                  <a:gd name="T43" fmla="*/ 40 h 142"/>
                  <a:gd name="T44" fmla="*/ 88 w 89"/>
                  <a:gd name="T45" fmla="*/ 34 h 142"/>
                  <a:gd name="T46" fmla="*/ 87 w 89"/>
                  <a:gd name="T47" fmla="*/ 30 h 142"/>
                  <a:gd name="T48" fmla="*/ 87 w 89"/>
                  <a:gd name="T49" fmla="*/ 25 h 142"/>
                  <a:gd name="T50" fmla="*/ 86 w 89"/>
                  <a:gd name="T51" fmla="*/ 21 h 142"/>
                  <a:gd name="T52" fmla="*/ 84 w 89"/>
                  <a:gd name="T53" fmla="*/ 17 h 142"/>
                  <a:gd name="T54" fmla="*/ 83 w 89"/>
                  <a:gd name="T55" fmla="*/ 12 h 142"/>
                  <a:gd name="T56" fmla="*/ 80 w 89"/>
                  <a:gd name="T57" fmla="*/ 8 h 142"/>
                  <a:gd name="T58" fmla="*/ 78 w 89"/>
                  <a:gd name="T59" fmla="*/ 6 h 142"/>
                  <a:gd name="T60" fmla="*/ 73 w 89"/>
                  <a:gd name="T61" fmla="*/ 2 h 142"/>
                  <a:gd name="T62" fmla="*/ 69 w 89"/>
                  <a:gd name="T63" fmla="*/ 0 h 142"/>
                  <a:gd name="T64" fmla="*/ 65 w 89"/>
                  <a:gd name="T65" fmla="*/ 0 h 142"/>
                  <a:gd name="T66" fmla="*/ 61 w 89"/>
                  <a:gd name="T67" fmla="*/ 2 h 142"/>
                  <a:gd name="T68" fmla="*/ 56 w 89"/>
                  <a:gd name="T69" fmla="*/ 4 h 142"/>
                  <a:gd name="T70" fmla="*/ 52 w 89"/>
                  <a:gd name="T71" fmla="*/ 8 h 142"/>
                  <a:gd name="T72" fmla="*/ 46 w 89"/>
                  <a:gd name="T73" fmla="*/ 12 h 142"/>
                  <a:gd name="T74" fmla="*/ 42 w 89"/>
                  <a:gd name="T75" fmla="*/ 17 h 142"/>
                  <a:gd name="T76" fmla="*/ 37 w 89"/>
                  <a:gd name="T77" fmla="*/ 22 h 142"/>
                  <a:gd name="T78" fmla="*/ 33 w 89"/>
                  <a:gd name="T79" fmla="*/ 27 h 142"/>
                  <a:gd name="T80" fmla="*/ 29 w 89"/>
                  <a:gd name="T81" fmla="*/ 33 h 142"/>
                  <a:gd name="T82" fmla="*/ 24 w 89"/>
                  <a:gd name="T83" fmla="*/ 43 h 142"/>
                  <a:gd name="T84" fmla="*/ 18 w 89"/>
                  <a:gd name="T85" fmla="*/ 52 h 142"/>
                  <a:gd name="T86" fmla="*/ 15 w 89"/>
                  <a:gd name="T87" fmla="*/ 61 h 142"/>
                  <a:gd name="T88" fmla="*/ 12 w 89"/>
                  <a:gd name="T89" fmla="*/ 68 h 142"/>
                  <a:gd name="T90" fmla="*/ 11 w 89"/>
                  <a:gd name="T91" fmla="*/ 77 h 142"/>
                  <a:gd name="T92" fmla="*/ 9 w 89"/>
                  <a:gd name="T93" fmla="*/ 86 h 142"/>
                  <a:gd name="T94" fmla="*/ 7 w 89"/>
                  <a:gd name="T95" fmla="*/ 94 h 142"/>
                  <a:gd name="T96" fmla="*/ 6 w 89"/>
                  <a:gd name="T97" fmla="*/ 104 h 142"/>
                  <a:gd name="T98" fmla="*/ 2 w 89"/>
                  <a:gd name="T99" fmla="*/ 115 h 142"/>
                  <a:gd name="T100" fmla="*/ 0 w 89"/>
                  <a:gd name="T101" fmla="*/ 125 h 142"/>
                  <a:gd name="T102" fmla="*/ 2 w 89"/>
                  <a:gd name="T10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" h="142">
                    <a:moveTo>
                      <a:pt x="2" y="142"/>
                    </a:moveTo>
                    <a:lnTo>
                      <a:pt x="10" y="138"/>
                    </a:lnTo>
                    <a:lnTo>
                      <a:pt x="18" y="134"/>
                    </a:lnTo>
                    <a:lnTo>
                      <a:pt x="25" y="130"/>
                    </a:lnTo>
                    <a:lnTo>
                      <a:pt x="32" y="125"/>
                    </a:lnTo>
                    <a:lnTo>
                      <a:pt x="41" y="121"/>
                    </a:lnTo>
                    <a:lnTo>
                      <a:pt x="46" y="117"/>
                    </a:lnTo>
                    <a:lnTo>
                      <a:pt x="53" y="113"/>
                    </a:lnTo>
                    <a:lnTo>
                      <a:pt x="60" y="110"/>
                    </a:lnTo>
                    <a:lnTo>
                      <a:pt x="66" y="104"/>
                    </a:lnTo>
                    <a:lnTo>
                      <a:pt x="73" y="98"/>
                    </a:lnTo>
                    <a:lnTo>
                      <a:pt x="78" y="94"/>
                    </a:lnTo>
                    <a:lnTo>
                      <a:pt x="82" y="89"/>
                    </a:lnTo>
                    <a:lnTo>
                      <a:pt x="84" y="85"/>
                    </a:lnTo>
                    <a:lnTo>
                      <a:pt x="87" y="79"/>
                    </a:lnTo>
                    <a:lnTo>
                      <a:pt x="88" y="74"/>
                    </a:lnTo>
                    <a:lnTo>
                      <a:pt x="89" y="68"/>
                    </a:lnTo>
                    <a:lnTo>
                      <a:pt x="89" y="63"/>
                    </a:lnTo>
                    <a:lnTo>
                      <a:pt x="89" y="56"/>
                    </a:lnTo>
                    <a:lnTo>
                      <a:pt x="89" y="50"/>
                    </a:lnTo>
                    <a:lnTo>
                      <a:pt x="89" y="45"/>
                    </a:lnTo>
                    <a:lnTo>
                      <a:pt x="88" y="40"/>
                    </a:lnTo>
                    <a:lnTo>
                      <a:pt x="88" y="34"/>
                    </a:lnTo>
                    <a:lnTo>
                      <a:pt x="87" y="30"/>
                    </a:lnTo>
                    <a:lnTo>
                      <a:pt x="87" y="25"/>
                    </a:lnTo>
                    <a:lnTo>
                      <a:pt x="86" y="21"/>
                    </a:lnTo>
                    <a:lnTo>
                      <a:pt x="84" y="17"/>
                    </a:lnTo>
                    <a:lnTo>
                      <a:pt x="83" y="12"/>
                    </a:lnTo>
                    <a:lnTo>
                      <a:pt x="80" y="8"/>
                    </a:lnTo>
                    <a:lnTo>
                      <a:pt x="78" y="6"/>
                    </a:lnTo>
                    <a:lnTo>
                      <a:pt x="73" y="2"/>
                    </a:lnTo>
                    <a:lnTo>
                      <a:pt x="69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6" y="4"/>
                    </a:lnTo>
                    <a:lnTo>
                      <a:pt x="52" y="8"/>
                    </a:lnTo>
                    <a:lnTo>
                      <a:pt x="46" y="12"/>
                    </a:lnTo>
                    <a:lnTo>
                      <a:pt x="42" y="17"/>
                    </a:lnTo>
                    <a:lnTo>
                      <a:pt x="37" y="22"/>
                    </a:lnTo>
                    <a:lnTo>
                      <a:pt x="33" y="27"/>
                    </a:lnTo>
                    <a:lnTo>
                      <a:pt x="29" y="33"/>
                    </a:lnTo>
                    <a:lnTo>
                      <a:pt x="24" y="43"/>
                    </a:lnTo>
                    <a:lnTo>
                      <a:pt x="18" y="52"/>
                    </a:lnTo>
                    <a:lnTo>
                      <a:pt x="15" y="61"/>
                    </a:lnTo>
                    <a:lnTo>
                      <a:pt x="12" y="68"/>
                    </a:lnTo>
                    <a:lnTo>
                      <a:pt x="11" y="77"/>
                    </a:lnTo>
                    <a:lnTo>
                      <a:pt x="9" y="86"/>
                    </a:lnTo>
                    <a:lnTo>
                      <a:pt x="7" y="94"/>
                    </a:lnTo>
                    <a:lnTo>
                      <a:pt x="6" y="104"/>
                    </a:lnTo>
                    <a:lnTo>
                      <a:pt x="2" y="115"/>
                    </a:lnTo>
                    <a:lnTo>
                      <a:pt x="0" y="125"/>
                    </a:lnTo>
                    <a:lnTo>
                      <a:pt x="2" y="14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5" name="Freeform 467">
                <a:extLst>
                  <a:ext uri="{FF2B5EF4-FFF2-40B4-BE49-F238E27FC236}">
                    <a16:creationId xmlns:a16="http://schemas.microsoft.com/office/drawing/2014/main" id="{8EA98A37-9D1A-2CE3-AF86-6BF0C9B4F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2697"/>
                <a:ext cx="37" cy="71"/>
              </a:xfrm>
              <a:custGeom>
                <a:avLst/>
                <a:gdLst>
                  <a:gd name="T0" fmla="*/ 0 w 110"/>
                  <a:gd name="T1" fmla="*/ 211 h 211"/>
                  <a:gd name="T2" fmla="*/ 1 w 110"/>
                  <a:gd name="T3" fmla="*/ 192 h 211"/>
                  <a:gd name="T4" fmla="*/ 4 w 110"/>
                  <a:gd name="T5" fmla="*/ 174 h 211"/>
                  <a:gd name="T6" fmla="*/ 8 w 110"/>
                  <a:gd name="T7" fmla="*/ 156 h 211"/>
                  <a:gd name="T8" fmla="*/ 14 w 110"/>
                  <a:gd name="T9" fmla="*/ 139 h 211"/>
                  <a:gd name="T10" fmla="*/ 21 w 110"/>
                  <a:gd name="T11" fmla="*/ 122 h 211"/>
                  <a:gd name="T12" fmla="*/ 28 w 110"/>
                  <a:gd name="T13" fmla="*/ 106 h 211"/>
                  <a:gd name="T14" fmla="*/ 36 w 110"/>
                  <a:gd name="T15" fmla="*/ 89 h 211"/>
                  <a:gd name="T16" fmla="*/ 46 w 110"/>
                  <a:gd name="T17" fmla="*/ 72 h 211"/>
                  <a:gd name="T18" fmla="*/ 57 w 110"/>
                  <a:gd name="T19" fmla="*/ 58 h 211"/>
                  <a:gd name="T20" fmla="*/ 68 w 110"/>
                  <a:gd name="T21" fmla="*/ 43 h 211"/>
                  <a:gd name="T22" fmla="*/ 71 w 110"/>
                  <a:gd name="T23" fmla="*/ 39 h 211"/>
                  <a:gd name="T24" fmla="*/ 74 w 110"/>
                  <a:gd name="T25" fmla="*/ 34 h 211"/>
                  <a:gd name="T26" fmla="*/ 80 w 110"/>
                  <a:gd name="T27" fmla="*/ 30 h 211"/>
                  <a:gd name="T28" fmla="*/ 82 w 110"/>
                  <a:gd name="T29" fmla="*/ 23 h 211"/>
                  <a:gd name="T30" fmla="*/ 87 w 110"/>
                  <a:gd name="T31" fmla="*/ 19 h 211"/>
                  <a:gd name="T32" fmla="*/ 91 w 110"/>
                  <a:gd name="T33" fmla="*/ 16 h 211"/>
                  <a:gd name="T34" fmla="*/ 96 w 110"/>
                  <a:gd name="T35" fmla="*/ 10 h 211"/>
                  <a:gd name="T36" fmla="*/ 100 w 110"/>
                  <a:gd name="T37" fmla="*/ 7 h 211"/>
                  <a:gd name="T38" fmla="*/ 107 w 110"/>
                  <a:gd name="T39" fmla="*/ 3 h 211"/>
                  <a:gd name="T40" fmla="*/ 110 w 110"/>
                  <a:gd name="T41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0" h="211">
                    <a:moveTo>
                      <a:pt x="0" y="211"/>
                    </a:moveTo>
                    <a:lnTo>
                      <a:pt x="1" y="192"/>
                    </a:lnTo>
                    <a:lnTo>
                      <a:pt x="4" y="174"/>
                    </a:lnTo>
                    <a:lnTo>
                      <a:pt x="8" y="156"/>
                    </a:lnTo>
                    <a:lnTo>
                      <a:pt x="14" y="139"/>
                    </a:lnTo>
                    <a:lnTo>
                      <a:pt x="21" y="122"/>
                    </a:lnTo>
                    <a:lnTo>
                      <a:pt x="28" y="106"/>
                    </a:lnTo>
                    <a:lnTo>
                      <a:pt x="36" y="89"/>
                    </a:lnTo>
                    <a:lnTo>
                      <a:pt x="46" y="72"/>
                    </a:lnTo>
                    <a:lnTo>
                      <a:pt x="57" y="58"/>
                    </a:lnTo>
                    <a:lnTo>
                      <a:pt x="68" y="43"/>
                    </a:lnTo>
                    <a:lnTo>
                      <a:pt x="71" y="39"/>
                    </a:lnTo>
                    <a:lnTo>
                      <a:pt x="74" y="34"/>
                    </a:lnTo>
                    <a:lnTo>
                      <a:pt x="80" y="30"/>
                    </a:lnTo>
                    <a:lnTo>
                      <a:pt x="82" y="23"/>
                    </a:lnTo>
                    <a:lnTo>
                      <a:pt x="87" y="19"/>
                    </a:lnTo>
                    <a:lnTo>
                      <a:pt x="91" y="16"/>
                    </a:lnTo>
                    <a:lnTo>
                      <a:pt x="96" y="10"/>
                    </a:lnTo>
                    <a:lnTo>
                      <a:pt x="100" y="7"/>
                    </a:lnTo>
                    <a:lnTo>
                      <a:pt x="107" y="3"/>
                    </a:lnTo>
                    <a:lnTo>
                      <a:pt x="11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6" name="Freeform 468">
                <a:extLst>
                  <a:ext uri="{FF2B5EF4-FFF2-40B4-BE49-F238E27FC236}">
                    <a16:creationId xmlns:a16="http://schemas.microsoft.com/office/drawing/2014/main" id="{E3EAF365-4B24-6D72-1D60-983DF9730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" y="2387"/>
                <a:ext cx="67" cy="14"/>
              </a:xfrm>
              <a:custGeom>
                <a:avLst/>
                <a:gdLst>
                  <a:gd name="T0" fmla="*/ 0 w 200"/>
                  <a:gd name="T1" fmla="*/ 0 h 41"/>
                  <a:gd name="T2" fmla="*/ 5 w 200"/>
                  <a:gd name="T3" fmla="*/ 5 h 41"/>
                  <a:gd name="T4" fmla="*/ 10 w 200"/>
                  <a:gd name="T5" fmla="*/ 10 h 41"/>
                  <a:gd name="T6" fmla="*/ 16 w 200"/>
                  <a:gd name="T7" fmla="*/ 14 h 41"/>
                  <a:gd name="T8" fmla="*/ 23 w 200"/>
                  <a:gd name="T9" fmla="*/ 18 h 41"/>
                  <a:gd name="T10" fmla="*/ 28 w 200"/>
                  <a:gd name="T11" fmla="*/ 20 h 41"/>
                  <a:gd name="T12" fmla="*/ 34 w 200"/>
                  <a:gd name="T13" fmla="*/ 24 h 41"/>
                  <a:gd name="T14" fmla="*/ 42 w 200"/>
                  <a:gd name="T15" fmla="*/ 27 h 41"/>
                  <a:gd name="T16" fmla="*/ 48 w 200"/>
                  <a:gd name="T17" fmla="*/ 31 h 41"/>
                  <a:gd name="T18" fmla="*/ 55 w 200"/>
                  <a:gd name="T19" fmla="*/ 32 h 41"/>
                  <a:gd name="T20" fmla="*/ 62 w 200"/>
                  <a:gd name="T21" fmla="*/ 34 h 41"/>
                  <a:gd name="T22" fmla="*/ 71 w 200"/>
                  <a:gd name="T23" fmla="*/ 37 h 41"/>
                  <a:gd name="T24" fmla="*/ 80 w 200"/>
                  <a:gd name="T25" fmla="*/ 40 h 41"/>
                  <a:gd name="T26" fmla="*/ 93 w 200"/>
                  <a:gd name="T27" fmla="*/ 40 h 41"/>
                  <a:gd name="T28" fmla="*/ 105 w 200"/>
                  <a:gd name="T29" fmla="*/ 41 h 41"/>
                  <a:gd name="T30" fmla="*/ 116 w 200"/>
                  <a:gd name="T31" fmla="*/ 41 h 41"/>
                  <a:gd name="T32" fmla="*/ 129 w 200"/>
                  <a:gd name="T33" fmla="*/ 41 h 41"/>
                  <a:gd name="T34" fmla="*/ 139 w 200"/>
                  <a:gd name="T35" fmla="*/ 40 h 41"/>
                  <a:gd name="T36" fmla="*/ 152 w 200"/>
                  <a:gd name="T37" fmla="*/ 37 h 41"/>
                  <a:gd name="T38" fmla="*/ 161 w 200"/>
                  <a:gd name="T39" fmla="*/ 34 h 41"/>
                  <a:gd name="T40" fmla="*/ 170 w 200"/>
                  <a:gd name="T41" fmla="*/ 31 h 41"/>
                  <a:gd name="T42" fmla="*/ 175 w 200"/>
                  <a:gd name="T43" fmla="*/ 29 h 41"/>
                  <a:gd name="T44" fmla="*/ 179 w 200"/>
                  <a:gd name="T45" fmla="*/ 25 h 41"/>
                  <a:gd name="T46" fmla="*/ 182 w 200"/>
                  <a:gd name="T47" fmla="*/ 24 h 41"/>
                  <a:gd name="T48" fmla="*/ 184 w 200"/>
                  <a:gd name="T49" fmla="*/ 23 h 41"/>
                  <a:gd name="T50" fmla="*/ 186 w 200"/>
                  <a:gd name="T51" fmla="*/ 23 h 41"/>
                  <a:gd name="T52" fmla="*/ 188 w 200"/>
                  <a:gd name="T53" fmla="*/ 22 h 41"/>
                  <a:gd name="T54" fmla="*/ 189 w 200"/>
                  <a:gd name="T55" fmla="*/ 20 h 41"/>
                  <a:gd name="T56" fmla="*/ 192 w 200"/>
                  <a:gd name="T57" fmla="*/ 18 h 41"/>
                  <a:gd name="T58" fmla="*/ 196 w 200"/>
                  <a:gd name="T59" fmla="*/ 15 h 41"/>
                  <a:gd name="T60" fmla="*/ 200 w 200"/>
                  <a:gd name="T61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0" h="41">
                    <a:moveTo>
                      <a:pt x="0" y="0"/>
                    </a:moveTo>
                    <a:lnTo>
                      <a:pt x="5" y="5"/>
                    </a:lnTo>
                    <a:lnTo>
                      <a:pt x="10" y="10"/>
                    </a:lnTo>
                    <a:lnTo>
                      <a:pt x="16" y="14"/>
                    </a:lnTo>
                    <a:lnTo>
                      <a:pt x="23" y="18"/>
                    </a:lnTo>
                    <a:lnTo>
                      <a:pt x="28" y="20"/>
                    </a:lnTo>
                    <a:lnTo>
                      <a:pt x="34" y="24"/>
                    </a:lnTo>
                    <a:lnTo>
                      <a:pt x="42" y="27"/>
                    </a:lnTo>
                    <a:lnTo>
                      <a:pt x="48" y="31"/>
                    </a:lnTo>
                    <a:lnTo>
                      <a:pt x="55" y="32"/>
                    </a:lnTo>
                    <a:lnTo>
                      <a:pt x="62" y="34"/>
                    </a:lnTo>
                    <a:lnTo>
                      <a:pt x="71" y="37"/>
                    </a:lnTo>
                    <a:lnTo>
                      <a:pt x="80" y="40"/>
                    </a:lnTo>
                    <a:lnTo>
                      <a:pt x="93" y="40"/>
                    </a:lnTo>
                    <a:lnTo>
                      <a:pt x="105" y="41"/>
                    </a:lnTo>
                    <a:lnTo>
                      <a:pt x="116" y="41"/>
                    </a:lnTo>
                    <a:lnTo>
                      <a:pt x="129" y="41"/>
                    </a:lnTo>
                    <a:lnTo>
                      <a:pt x="139" y="40"/>
                    </a:lnTo>
                    <a:lnTo>
                      <a:pt x="152" y="37"/>
                    </a:lnTo>
                    <a:lnTo>
                      <a:pt x="161" y="34"/>
                    </a:lnTo>
                    <a:lnTo>
                      <a:pt x="170" y="31"/>
                    </a:lnTo>
                    <a:lnTo>
                      <a:pt x="175" y="29"/>
                    </a:lnTo>
                    <a:lnTo>
                      <a:pt x="179" y="25"/>
                    </a:lnTo>
                    <a:lnTo>
                      <a:pt x="182" y="24"/>
                    </a:lnTo>
                    <a:lnTo>
                      <a:pt x="184" y="23"/>
                    </a:lnTo>
                    <a:lnTo>
                      <a:pt x="186" y="23"/>
                    </a:lnTo>
                    <a:lnTo>
                      <a:pt x="188" y="22"/>
                    </a:lnTo>
                    <a:lnTo>
                      <a:pt x="189" y="20"/>
                    </a:lnTo>
                    <a:lnTo>
                      <a:pt x="192" y="18"/>
                    </a:lnTo>
                    <a:lnTo>
                      <a:pt x="196" y="15"/>
                    </a:lnTo>
                    <a:lnTo>
                      <a:pt x="200" y="1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7" name="Freeform 469">
                <a:extLst>
                  <a:ext uri="{FF2B5EF4-FFF2-40B4-BE49-F238E27FC236}">
                    <a16:creationId xmlns:a16="http://schemas.microsoft.com/office/drawing/2014/main" id="{31AFDE1B-91C9-73D7-B491-47C75251A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0" y="2348"/>
                <a:ext cx="55" cy="31"/>
              </a:xfrm>
              <a:custGeom>
                <a:avLst/>
                <a:gdLst>
                  <a:gd name="T0" fmla="*/ 0 w 167"/>
                  <a:gd name="T1" fmla="*/ 0 h 92"/>
                  <a:gd name="T2" fmla="*/ 15 w 167"/>
                  <a:gd name="T3" fmla="*/ 13 h 92"/>
                  <a:gd name="T4" fmla="*/ 30 w 167"/>
                  <a:gd name="T5" fmla="*/ 24 h 92"/>
                  <a:gd name="T6" fmla="*/ 47 w 167"/>
                  <a:gd name="T7" fmla="*/ 35 h 92"/>
                  <a:gd name="T8" fmla="*/ 63 w 167"/>
                  <a:gd name="T9" fmla="*/ 45 h 92"/>
                  <a:gd name="T10" fmla="*/ 79 w 167"/>
                  <a:gd name="T11" fmla="*/ 56 h 92"/>
                  <a:gd name="T12" fmla="*/ 95 w 167"/>
                  <a:gd name="T13" fmla="*/ 65 h 92"/>
                  <a:gd name="T14" fmla="*/ 113 w 167"/>
                  <a:gd name="T15" fmla="*/ 73 h 92"/>
                  <a:gd name="T16" fmla="*/ 131 w 167"/>
                  <a:gd name="T17" fmla="*/ 82 h 92"/>
                  <a:gd name="T18" fmla="*/ 149 w 167"/>
                  <a:gd name="T19" fmla="*/ 87 h 92"/>
                  <a:gd name="T20" fmla="*/ 167 w 167"/>
                  <a:gd name="T21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7" h="92">
                    <a:moveTo>
                      <a:pt x="0" y="0"/>
                    </a:moveTo>
                    <a:lnTo>
                      <a:pt x="15" y="13"/>
                    </a:lnTo>
                    <a:lnTo>
                      <a:pt x="30" y="24"/>
                    </a:lnTo>
                    <a:lnTo>
                      <a:pt x="47" y="35"/>
                    </a:lnTo>
                    <a:lnTo>
                      <a:pt x="63" y="45"/>
                    </a:lnTo>
                    <a:lnTo>
                      <a:pt x="79" y="56"/>
                    </a:lnTo>
                    <a:lnTo>
                      <a:pt x="95" y="65"/>
                    </a:lnTo>
                    <a:lnTo>
                      <a:pt x="113" y="73"/>
                    </a:lnTo>
                    <a:lnTo>
                      <a:pt x="131" y="82"/>
                    </a:lnTo>
                    <a:lnTo>
                      <a:pt x="149" y="87"/>
                    </a:lnTo>
                    <a:lnTo>
                      <a:pt x="167" y="9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8" name="Freeform 470">
                <a:extLst>
                  <a:ext uri="{FF2B5EF4-FFF2-40B4-BE49-F238E27FC236}">
                    <a16:creationId xmlns:a16="http://schemas.microsoft.com/office/drawing/2014/main" id="{007D3306-8984-EBCC-A147-8EA170383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" y="2307"/>
                <a:ext cx="36" cy="55"/>
              </a:xfrm>
              <a:custGeom>
                <a:avLst/>
                <a:gdLst>
                  <a:gd name="T0" fmla="*/ 0 w 107"/>
                  <a:gd name="T1" fmla="*/ 0 h 164"/>
                  <a:gd name="T2" fmla="*/ 9 w 107"/>
                  <a:gd name="T3" fmla="*/ 18 h 164"/>
                  <a:gd name="T4" fmla="*/ 19 w 107"/>
                  <a:gd name="T5" fmla="*/ 34 h 164"/>
                  <a:gd name="T6" fmla="*/ 30 w 107"/>
                  <a:gd name="T7" fmla="*/ 51 h 164"/>
                  <a:gd name="T8" fmla="*/ 40 w 107"/>
                  <a:gd name="T9" fmla="*/ 67 h 164"/>
                  <a:gd name="T10" fmla="*/ 50 w 107"/>
                  <a:gd name="T11" fmla="*/ 83 h 164"/>
                  <a:gd name="T12" fmla="*/ 62 w 107"/>
                  <a:gd name="T13" fmla="*/ 100 h 164"/>
                  <a:gd name="T14" fmla="*/ 72 w 107"/>
                  <a:gd name="T15" fmla="*/ 117 h 164"/>
                  <a:gd name="T16" fmla="*/ 83 w 107"/>
                  <a:gd name="T17" fmla="*/ 132 h 164"/>
                  <a:gd name="T18" fmla="*/ 94 w 107"/>
                  <a:gd name="T19" fmla="*/ 148 h 164"/>
                  <a:gd name="T20" fmla="*/ 107 w 107"/>
                  <a:gd name="T21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7" h="164">
                    <a:moveTo>
                      <a:pt x="0" y="0"/>
                    </a:moveTo>
                    <a:lnTo>
                      <a:pt x="9" y="18"/>
                    </a:lnTo>
                    <a:lnTo>
                      <a:pt x="19" y="34"/>
                    </a:lnTo>
                    <a:lnTo>
                      <a:pt x="30" y="51"/>
                    </a:lnTo>
                    <a:lnTo>
                      <a:pt x="40" y="67"/>
                    </a:lnTo>
                    <a:lnTo>
                      <a:pt x="50" y="83"/>
                    </a:lnTo>
                    <a:lnTo>
                      <a:pt x="62" y="100"/>
                    </a:lnTo>
                    <a:lnTo>
                      <a:pt x="72" y="117"/>
                    </a:lnTo>
                    <a:lnTo>
                      <a:pt x="83" y="132"/>
                    </a:lnTo>
                    <a:lnTo>
                      <a:pt x="94" y="148"/>
                    </a:lnTo>
                    <a:lnTo>
                      <a:pt x="107" y="16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39" name="Freeform 471">
                <a:extLst>
                  <a:ext uri="{FF2B5EF4-FFF2-40B4-BE49-F238E27FC236}">
                    <a16:creationId xmlns:a16="http://schemas.microsoft.com/office/drawing/2014/main" id="{656917CB-A49A-4BFF-F7E8-EB2DA4DAD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4" y="2287"/>
                <a:ext cx="20" cy="55"/>
              </a:xfrm>
              <a:custGeom>
                <a:avLst/>
                <a:gdLst>
                  <a:gd name="T0" fmla="*/ 0 w 59"/>
                  <a:gd name="T1" fmla="*/ 0 h 165"/>
                  <a:gd name="T2" fmla="*/ 0 w 59"/>
                  <a:gd name="T3" fmla="*/ 2 h 165"/>
                  <a:gd name="T4" fmla="*/ 1 w 59"/>
                  <a:gd name="T5" fmla="*/ 4 h 165"/>
                  <a:gd name="T6" fmla="*/ 1 w 59"/>
                  <a:gd name="T7" fmla="*/ 6 h 165"/>
                  <a:gd name="T8" fmla="*/ 3 w 59"/>
                  <a:gd name="T9" fmla="*/ 8 h 165"/>
                  <a:gd name="T10" fmla="*/ 4 w 59"/>
                  <a:gd name="T11" fmla="*/ 12 h 165"/>
                  <a:gd name="T12" fmla="*/ 5 w 59"/>
                  <a:gd name="T13" fmla="*/ 13 h 165"/>
                  <a:gd name="T14" fmla="*/ 6 w 59"/>
                  <a:gd name="T15" fmla="*/ 16 h 165"/>
                  <a:gd name="T16" fmla="*/ 8 w 59"/>
                  <a:gd name="T17" fmla="*/ 18 h 165"/>
                  <a:gd name="T18" fmla="*/ 9 w 59"/>
                  <a:gd name="T19" fmla="*/ 20 h 165"/>
                  <a:gd name="T20" fmla="*/ 9 w 59"/>
                  <a:gd name="T21" fmla="*/ 21 h 165"/>
                  <a:gd name="T22" fmla="*/ 19 w 59"/>
                  <a:gd name="T23" fmla="*/ 33 h 165"/>
                  <a:gd name="T24" fmla="*/ 27 w 59"/>
                  <a:gd name="T25" fmla="*/ 47 h 165"/>
                  <a:gd name="T26" fmla="*/ 33 w 59"/>
                  <a:gd name="T27" fmla="*/ 62 h 165"/>
                  <a:gd name="T28" fmla="*/ 38 w 59"/>
                  <a:gd name="T29" fmla="*/ 75 h 165"/>
                  <a:gd name="T30" fmla="*/ 42 w 59"/>
                  <a:gd name="T31" fmla="*/ 90 h 165"/>
                  <a:gd name="T32" fmla="*/ 46 w 59"/>
                  <a:gd name="T33" fmla="*/ 104 h 165"/>
                  <a:gd name="T34" fmla="*/ 50 w 59"/>
                  <a:gd name="T35" fmla="*/ 120 h 165"/>
                  <a:gd name="T36" fmla="*/ 53 w 59"/>
                  <a:gd name="T37" fmla="*/ 135 h 165"/>
                  <a:gd name="T38" fmla="*/ 55 w 59"/>
                  <a:gd name="T39" fmla="*/ 149 h 165"/>
                  <a:gd name="T40" fmla="*/ 59 w 59"/>
                  <a:gd name="T41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9" h="165">
                    <a:moveTo>
                      <a:pt x="0" y="0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4" y="12"/>
                    </a:lnTo>
                    <a:lnTo>
                      <a:pt x="5" y="13"/>
                    </a:lnTo>
                    <a:lnTo>
                      <a:pt x="6" y="16"/>
                    </a:lnTo>
                    <a:lnTo>
                      <a:pt x="8" y="18"/>
                    </a:lnTo>
                    <a:lnTo>
                      <a:pt x="9" y="20"/>
                    </a:lnTo>
                    <a:lnTo>
                      <a:pt x="9" y="21"/>
                    </a:lnTo>
                    <a:lnTo>
                      <a:pt x="19" y="33"/>
                    </a:lnTo>
                    <a:lnTo>
                      <a:pt x="27" y="47"/>
                    </a:lnTo>
                    <a:lnTo>
                      <a:pt x="33" y="62"/>
                    </a:lnTo>
                    <a:lnTo>
                      <a:pt x="38" y="75"/>
                    </a:lnTo>
                    <a:lnTo>
                      <a:pt x="42" y="90"/>
                    </a:lnTo>
                    <a:lnTo>
                      <a:pt x="46" y="104"/>
                    </a:lnTo>
                    <a:lnTo>
                      <a:pt x="50" y="120"/>
                    </a:lnTo>
                    <a:lnTo>
                      <a:pt x="53" y="135"/>
                    </a:lnTo>
                    <a:lnTo>
                      <a:pt x="55" y="149"/>
                    </a:lnTo>
                    <a:lnTo>
                      <a:pt x="59" y="165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0" name="Freeform 472">
                <a:extLst>
                  <a:ext uri="{FF2B5EF4-FFF2-40B4-BE49-F238E27FC236}">
                    <a16:creationId xmlns:a16="http://schemas.microsoft.com/office/drawing/2014/main" id="{FCD67135-1A16-3359-894B-F11EDFDEB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1" y="2271"/>
                <a:ext cx="12" cy="68"/>
              </a:xfrm>
              <a:custGeom>
                <a:avLst/>
                <a:gdLst>
                  <a:gd name="T0" fmla="*/ 0 w 37"/>
                  <a:gd name="T1" fmla="*/ 0 h 203"/>
                  <a:gd name="T2" fmla="*/ 2 w 37"/>
                  <a:gd name="T3" fmla="*/ 7 h 203"/>
                  <a:gd name="T4" fmla="*/ 9 w 37"/>
                  <a:gd name="T5" fmla="*/ 15 h 203"/>
                  <a:gd name="T6" fmla="*/ 13 w 37"/>
                  <a:gd name="T7" fmla="*/ 24 h 203"/>
                  <a:gd name="T8" fmla="*/ 17 w 37"/>
                  <a:gd name="T9" fmla="*/ 32 h 203"/>
                  <a:gd name="T10" fmla="*/ 20 w 37"/>
                  <a:gd name="T11" fmla="*/ 39 h 203"/>
                  <a:gd name="T12" fmla="*/ 25 w 37"/>
                  <a:gd name="T13" fmla="*/ 47 h 203"/>
                  <a:gd name="T14" fmla="*/ 28 w 37"/>
                  <a:gd name="T15" fmla="*/ 56 h 203"/>
                  <a:gd name="T16" fmla="*/ 31 w 37"/>
                  <a:gd name="T17" fmla="*/ 64 h 203"/>
                  <a:gd name="T18" fmla="*/ 33 w 37"/>
                  <a:gd name="T19" fmla="*/ 74 h 203"/>
                  <a:gd name="T20" fmla="*/ 36 w 37"/>
                  <a:gd name="T21" fmla="*/ 83 h 203"/>
                  <a:gd name="T22" fmla="*/ 36 w 37"/>
                  <a:gd name="T23" fmla="*/ 92 h 203"/>
                  <a:gd name="T24" fmla="*/ 37 w 37"/>
                  <a:gd name="T25" fmla="*/ 104 h 203"/>
                  <a:gd name="T26" fmla="*/ 37 w 37"/>
                  <a:gd name="T27" fmla="*/ 116 h 203"/>
                  <a:gd name="T28" fmla="*/ 37 w 37"/>
                  <a:gd name="T29" fmla="*/ 129 h 203"/>
                  <a:gd name="T30" fmla="*/ 37 w 37"/>
                  <a:gd name="T31" fmla="*/ 143 h 203"/>
                  <a:gd name="T32" fmla="*/ 37 w 37"/>
                  <a:gd name="T33" fmla="*/ 156 h 203"/>
                  <a:gd name="T34" fmla="*/ 36 w 37"/>
                  <a:gd name="T35" fmla="*/ 170 h 203"/>
                  <a:gd name="T36" fmla="*/ 34 w 37"/>
                  <a:gd name="T37" fmla="*/ 182 h 203"/>
                  <a:gd name="T38" fmla="*/ 34 w 37"/>
                  <a:gd name="T39" fmla="*/ 194 h 203"/>
                  <a:gd name="T40" fmla="*/ 33 w 37"/>
                  <a:gd name="T41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7" h="203">
                    <a:moveTo>
                      <a:pt x="0" y="0"/>
                    </a:moveTo>
                    <a:lnTo>
                      <a:pt x="2" y="7"/>
                    </a:lnTo>
                    <a:lnTo>
                      <a:pt x="9" y="15"/>
                    </a:lnTo>
                    <a:lnTo>
                      <a:pt x="13" y="24"/>
                    </a:lnTo>
                    <a:lnTo>
                      <a:pt x="17" y="32"/>
                    </a:lnTo>
                    <a:lnTo>
                      <a:pt x="20" y="39"/>
                    </a:lnTo>
                    <a:lnTo>
                      <a:pt x="25" y="47"/>
                    </a:lnTo>
                    <a:lnTo>
                      <a:pt x="28" y="56"/>
                    </a:lnTo>
                    <a:lnTo>
                      <a:pt x="31" y="64"/>
                    </a:lnTo>
                    <a:lnTo>
                      <a:pt x="33" y="74"/>
                    </a:lnTo>
                    <a:lnTo>
                      <a:pt x="36" y="83"/>
                    </a:lnTo>
                    <a:lnTo>
                      <a:pt x="36" y="92"/>
                    </a:lnTo>
                    <a:lnTo>
                      <a:pt x="37" y="104"/>
                    </a:lnTo>
                    <a:lnTo>
                      <a:pt x="37" y="116"/>
                    </a:lnTo>
                    <a:lnTo>
                      <a:pt x="37" y="129"/>
                    </a:lnTo>
                    <a:lnTo>
                      <a:pt x="37" y="143"/>
                    </a:lnTo>
                    <a:lnTo>
                      <a:pt x="37" y="156"/>
                    </a:lnTo>
                    <a:lnTo>
                      <a:pt x="36" y="170"/>
                    </a:lnTo>
                    <a:lnTo>
                      <a:pt x="34" y="182"/>
                    </a:lnTo>
                    <a:lnTo>
                      <a:pt x="34" y="194"/>
                    </a:lnTo>
                    <a:lnTo>
                      <a:pt x="33" y="20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1" name="Freeform 473">
                <a:extLst>
                  <a:ext uri="{FF2B5EF4-FFF2-40B4-BE49-F238E27FC236}">
                    <a16:creationId xmlns:a16="http://schemas.microsoft.com/office/drawing/2014/main" id="{37818D34-E460-0EDC-499F-2AB3E9B3A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6" y="2269"/>
                <a:ext cx="13" cy="80"/>
              </a:xfrm>
              <a:custGeom>
                <a:avLst/>
                <a:gdLst>
                  <a:gd name="T0" fmla="*/ 0 w 39"/>
                  <a:gd name="T1" fmla="*/ 0 h 239"/>
                  <a:gd name="T2" fmla="*/ 4 w 39"/>
                  <a:gd name="T3" fmla="*/ 8 h 239"/>
                  <a:gd name="T4" fmla="*/ 8 w 39"/>
                  <a:gd name="T5" fmla="*/ 13 h 239"/>
                  <a:gd name="T6" fmla="*/ 12 w 39"/>
                  <a:gd name="T7" fmla="*/ 20 h 239"/>
                  <a:gd name="T8" fmla="*/ 17 w 39"/>
                  <a:gd name="T9" fmla="*/ 25 h 239"/>
                  <a:gd name="T10" fmla="*/ 20 w 39"/>
                  <a:gd name="T11" fmla="*/ 33 h 239"/>
                  <a:gd name="T12" fmla="*/ 22 w 39"/>
                  <a:gd name="T13" fmla="*/ 38 h 239"/>
                  <a:gd name="T14" fmla="*/ 25 w 39"/>
                  <a:gd name="T15" fmla="*/ 44 h 239"/>
                  <a:gd name="T16" fmla="*/ 27 w 39"/>
                  <a:gd name="T17" fmla="*/ 51 h 239"/>
                  <a:gd name="T18" fmla="*/ 30 w 39"/>
                  <a:gd name="T19" fmla="*/ 57 h 239"/>
                  <a:gd name="T20" fmla="*/ 31 w 39"/>
                  <a:gd name="T21" fmla="*/ 63 h 239"/>
                  <a:gd name="T22" fmla="*/ 35 w 39"/>
                  <a:gd name="T23" fmla="*/ 80 h 239"/>
                  <a:gd name="T24" fmla="*/ 37 w 39"/>
                  <a:gd name="T25" fmla="*/ 99 h 239"/>
                  <a:gd name="T26" fmla="*/ 39 w 39"/>
                  <a:gd name="T27" fmla="*/ 119 h 239"/>
                  <a:gd name="T28" fmla="*/ 39 w 39"/>
                  <a:gd name="T29" fmla="*/ 137 h 239"/>
                  <a:gd name="T30" fmla="*/ 37 w 39"/>
                  <a:gd name="T31" fmla="*/ 156 h 239"/>
                  <a:gd name="T32" fmla="*/ 36 w 39"/>
                  <a:gd name="T33" fmla="*/ 175 h 239"/>
                  <a:gd name="T34" fmla="*/ 34 w 39"/>
                  <a:gd name="T35" fmla="*/ 194 h 239"/>
                  <a:gd name="T36" fmla="*/ 31 w 39"/>
                  <a:gd name="T37" fmla="*/ 211 h 239"/>
                  <a:gd name="T38" fmla="*/ 27 w 39"/>
                  <a:gd name="T39" fmla="*/ 225 h 239"/>
                  <a:gd name="T40" fmla="*/ 25 w 39"/>
                  <a:gd name="T41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9" h="239">
                    <a:moveTo>
                      <a:pt x="0" y="0"/>
                    </a:moveTo>
                    <a:lnTo>
                      <a:pt x="4" y="8"/>
                    </a:lnTo>
                    <a:lnTo>
                      <a:pt x="8" y="13"/>
                    </a:lnTo>
                    <a:lnTo>
                      <a:pt x="12" y="20"/>
                    </a:lnTo>
                    <a:lnTo>
                      <a:pt x="17" y="25"/>
                    </a:lnTo>
                    <a:lnTo>
                      <a:pt x="20" y="33"/>
                    </a:lnTo>
                    <a:lnTo>
                      <a:pt x="22" y="38"/>
                    </a:lnTo>
                    <a:lnTo>
                      <a:pt x="25" y="44"/>
                    </a:lnTo>
                    <a:lnTo>
                      <a:pt x="27" y="51"/>
                    </a:lnTo>
                    <a:lnTo>
                      <a:pt x="30" y="57"/>
                    </a:lnTo>
                    <a:lnTo>
                      <a:pt x="31" y="63"/>
                    </a:lnTo>
                    <a:lnTo>
                      <a:pt x="35" y="80"/>
                    </a:lnTo>
                    <a:lnTo>
                      <a:pt x="37" y="99"/>
                    </a:lnTo>
                    <a:lnTo>
                      <a:pt x="39" y="119"/>
                    </a:lnTo>
                    <a:lnTo>
                      <a:pt x="39" y="137"/>
                    </a:lnTo>
                    <a:lnTo>
                      <a:pt x="37" y="156"/>
                    </a:lnTo>
                    <a:lnTo>
                      <a:pt x="36" y="175"/>
                    </a:lnTo>
                    <a:lnTo>
                      <a:pt x="34" y="194"/>
                    </a:lnTo>
                    <a:lnTo>
                      <a:pt x="31" y="211"/>
                    </a:lnTo>
                    <a:lnTo>
                      <a:pt x="27" y="225"/>
                    </a:lnTo>
                    <a:lnTo>
                      <a:pt x="25" y="23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2" name="Freeform 474">
                <a:extLst>
                  <a:ext uri="{FF2B5EF4-FFF2-40B4-BE49-F238E27FC236}">
                    <a16:creationId xmlns:a16="http://schemas.microsoft.com/office/drawing/2014/main" id="{0068D4CF-1D4E-0F06-F719-298AC12DA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2695"/>
                <a:ext cx="34" cy="73"/>
              </a:xfrm>
              <a:custGeom>
                <a:avLst/>
                <a:gdLst>
                  <a:gd name="T0" fmla="*/ 103 w 103"/>
                  <a:gd name="T1" fmla="*/ 0 h 219"/>
                  <a:gd name="T2" fmla="*/ 98 w 103"/>
                  <a:gd name="T3" fmla="*/ 2 h 219"/>
                  <a:gd name="T4" fmla="*/ 94 w 103"/>
                  <a:gd name="T5" fmla="*/ 4 h 219"/>
                  <a:gd name="T6" fmla="*/ 90 w 103"/>
                  <a:gd name="T7" fmla="*/ 6 h 219"/>
                  <a:gd name="T8" fmla="*/ 86 w 103"/>
                  <a:gd name="T9" fmla="*/ 9 h 219"/>
                  <a:gd name="T10" fmla="*/ 81 w 103"/>
                  <a:gd name="T11" fmla="*/ 13 h 219"/>
                  <a:gd name="T12" fmla="*/ 78 w 103"/>
                  <a:gd name="T13" fmla="*/ 16 h 219"/>
                  <a:gd name="T14" fmla="*/ 76 w 103"/>
                  <a:gd name="T15" fmla="*/ 20 h 219"/>
                  <a:gd name="T16" fmla="*/ 73 w 103"/>
                  <a:gd name="T17" fmla="*/ 24 h 219"/>
                  <a:gd name="T18" fmla="*/ 71 w 103"/>
                  <a:gd name="T19" fmla="*/ 27 h 219"/>
                  <a:gd name="T20" fmla="*/ 68 w 103"/>
                  <a:gd name="T21" fmla="*/ 33 h 219"/>
                  <a:gd name="T22" fmla="*/ 62 w 103"/>
                  <a:gd name="T23" fmla="*/ 43 h 219"/>
                  <a:gd name="T24" fmla="*/ 54 w 103"/>
                  <a:gd name="T25" fmla="*/ 54 h 219"/>
                  <a:gd name="T26" fmla="*/ 48 w 103"/>
                  <a:gd name="T27" fmla="*/ 65 h 219"/>
                  <a:gd name="T28" fmla="*/ 42 w 103"/>
                  <a:gd name="T29" fmla="*/ 76 h 219"/>
                  <a:gd name="T30" fmla="*/ 35 w 103"/>
                  <a:gd name="T31" fmla="*/ 88 h 219"/>
                  <a:gd name="T32" fmla="*/ 30 w 103"/>
                  <a:gd name="T33" fmla="*/ 101 h 219"/>
                  <a:gd name="T34" fmla="*/ 26 w 103"/>
                  <a:gd name="T35" fmla="*/ 111 h 219"/>
                  <a:gd name="T36" fmla="*/ 21 w 103"/>
                  <a:gd name="T37" fmla="*/ 124 h 219"/>
                  <a:gd name="T38" fmla="*/ 17 w 103"/>
                  <a:gd name="T39" fmla="*/ 135 h 219"/>
                  <a:gd name="T40" fmla="*/ 12 w 103"/>
                  <a:gd name="T41" fmla="*/ 148 h 219"/>
                  <a:gd name="T42" fmla="*/ 10 w 103"/>
                  <a:gd name="T43" fmla="*/ 151 h 219"/>
                  <a:gd name="T44" fmla="*/ 9 w 103"/>
                  <a:gd name="T45" fmla="*/ 153 h 219"/>
                  <a:gd name="T46" fmla="*/ 9 w 103"/>
                  <a:gd name="T47" fmla="*/ 155 h 219"/>
                  <a:gd name="T48" fmla="*/ 8 w 103"/>
                  <a:gd name="T49" fmla="*/ 157 h 219"/>
                  <a:gd name="T50" fmla="*/ 6 w 103"/>
                  <a:gd name="T51" fmla="*/ 160 h 219"/>
                  <a:gd name="T52" fmla="*/ 6 w 103"/>
                  <a:gd name="T53" fmla="*/ 162 h 219"/>
                  <a:gd name="T54" fmla="*/ 5 w 103"/>
                  <a:gd name="T55" fmla="*/ 164 h 219"/>
                  <a:gd name="T56" fmla="*/ 5 w 103"/>
                  <a:gd name="T57" fmla="*/ 166 h 219"/>
                  <a:gd name="T58" fmla="*/ 4 w 103"/>
                  <a:gd name="T59" fmla="*/ 170 h 219"/>
                  <a:gd name="T60" fmla="*/ 4 w 103"/>
                  <a:gd name="T61" fmla="*/ 171 h 219"/>
                  <a:gd name="T62" fmla="*/ 4 w 103"/>
                  <a:gd name="T63" fmla="*/ 177 h 219"/>
                  <a:gd name="T64" fmla="*/ 4 w 103"/>
                  <a:gd name="T65" fmla="*/ 180 h 219"/>
                  <a:gd name="T66" fmla="*/ 4 w 103"/>
                  <a:gd name="T67" fmla="*/ 185 h 219"/>
                  <a:gd name="T68" fmla="*/ 3 w 103"/>
                  <a:gd name="T69" fmla="*/ 191 h 219"/>
                  <a:gd name="T70" fmla="*/ 3 w 103"/>
                  <a:gd name="T71" fmla="*/ 194 h 219"/>
                  <a:gd name="T72" fmla="*/ 3 w 103"/>
                  <a:gd name="T73" fmla="*/ 200 h 219"/>
                  <a:gd name="T74" fmla="*/ 3 w 103"/>
                  <a:gd name="T75" fmla="*/ 203 h 219"/>
                  <a:gd name="T76" fmla="*/ 1 w 103"/>
                  <a:gd name="T77" fmla="*/ 209 h 219"/>
                  <a:gd name="T78" fmla="*/ 1 w 103"/>
                  <a:gd name="T79" fmla="*/ 214 h 219"/>
                  <a:gd name="T80" fmla="*/ 0 w 103"/>
                  <a:gd name="T81" fmla="*/ 219 h 219"/>
                  <a:gd name="T82" fmla="*/ 0 w 103"/>
                  <a:gd name="T83" fmla="*/ 218 h 219"/>
                  <a:gd name="T84" fmla="*/ 1 w 103"/>
                  <a:gd name="T85" fmla="*/ 218 h 219"/>
                  <a:gd name="T86" fmla="*/ 3 w 103"/>
                  <a:gd name="T87" fmla="*/ 218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3" h="219">
                    <a:moveTo>
                      <a:pt x="103" y="0"/>
                    </a:moveTo>
                    <a:lnTo>
                      <a:pt x="98" y="2"/>
                    </a:lnTo>
                    <a:lnTo>
                      <a:pt x="94" y="4"/>
                    </a:lnTo>
                    <a:lnTo>
                      <a:pt x="90" y="6"/>
                    </a:lnTo>
                    <a:lnTo>
                      <a:pt x="86" y="9"/>
                    </a:lnTo>
                    <a:lnTo>
                      <a:pt x="81" y="13"/>
                    </a:lnTo>
                    <a:lnTo>
                      <a:pt x="78" y="16"/>
                    </a:lnTo>
                    <a:lnTo>
                      <a:pt x="76" y="20"/>
                    </a:lnTo>
                    <a:lnTo>
                      <a:pt x="73" y="24"/>
                    </a:lnTo>
                    <a:lnTo>
                      <a:pt x="71" y="27"/>
                    </a:lnTo>
                    <a:lnTo>
                      <a:pt x="68" y="33"/>
                    </a:lnTo>
                    <a:lnTo>
                      <a:pt x="62" y="43"/>
                    </a:lnTo>
                    <a:lnTo>
                      <a:pt x="54" y="54"/>
                    </a:lnTo>
                    <a:lnTo>
                      <a:pt x="48" y="65"/>
                    </a:lnTo>
                    <a:lnTo>
                      <a:pt x="42" y="76"/>
                    </a:lnTo>
                    <a:lnTo>
                      <a:pt x="35" y="88"/>
                    </a:lnTo>
                    <a:lnTo>
                      <a:pt x="30" y="101"/>
                    </a:lnTo>
                    <a:lnTo>
                      <a:pt x="26" y="111"/>
                    </a:lnTo>
                    <a:lnTo>
                      <a:pt x="21" y="124"/>
                    </a:lnTo>
                    <a:lnTo>
                      <a:pt x="17" y="135"/>
                    </a:lnTo>
                    <a:lnTo>
                      <a:pt x="12" y="148"/>
                    </a:lnTo>
                    <a:lnTo>
                      <a:pt x="10" y="151"/>
                    </a:lnTo>
                    <a:lnTo>
                      <a:pt x="9" y="153"/>
                    </a:lnTo>
                    <a:lnTo>
                      <a:pt x="9" y="155"/>
                    </a:lnTo>
                    <a:lnTo>
                      <a:pt x="8" y="157"/>
                    </a:lnTo>
                    <a:lnTo>
                      <a:pt x="6" y="160"/>
                    </a:lnTo>
                    <a:lnTo>
                      <a:pt x="6" y="162"/>
                    </a:lnTo>
                    <a:lnTo>
                      <a:pt x="5" y="164"/>
                    </a:lnTo>
                    <a:lnTo>
                      <a:pt x="5" y="166"/>
                    </a:lnTo>
                    <a:lnTo>
                      <a:pt x="4" y="170"/>
                    </a:lnTo>
                    <a:lnTo>
                      <a:pt x="4" y="171"/>
                    </a:lnTo>
                    <a:lnTo>
                      <a:pt x="4" y="177"/>
                    </a:lnTo>
                    <a:lnTo>
                      <a:pt x="4" y="180"/>
                    </a:lnTo>
                    <a:lnTo>
                      <a:pt x="4" y="185"/>
                    </a:lnTo>
                    <a:lnTo>
                      <a:pt x="3" y="191"/>
                    </a:lnTo>
                    <a:lnTo>
                      <a:pt x="3" y="194"/>
                    </a:lnTo>
                    <a:lnTo>
                      <a:pt x="3" y="200"/>
                    </a:lnTo>
                    <a:lnTo>
                      <a:pt x="3" y="203"/>
                    </a:lnTo>
                    <a:lnTo>
                      <a:pt x="1" y="209"/>
                    </a:lnTo>
                    <a:lnTo>
                      <a:pt x="1" y="214"/>
                    </a:lnTo>
                    <a:lnTo>
                      <a:pt x="0" y="219"/>
                    </a:lnTo>
                    <a:lnTo>
                      <a:pt x="0" y="218"/>
                    </a:lnTo>
                    <a:lnTo>
                      <a:pt x="1" y="218"/>
                    </a:lnTo>
                    <a:lnTo>
                      <a:pt x="3" y="21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3" name="Freeform 475">
                <a:extLst>
                  <a:ext uri="{FF2B5EF4-FFF2-40B4-BE49-F238E27FC236}">
                    <a16:creationId xmlns:a16="http://schemas.microsoft.com/office/drawing/2014/main" id="{3160DEC2-EA21-57EE-5A8E-8F8982012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" y="2383"/>
                <a:ext cx="67" cy="6"/>
              </a:xfrm>
              <a:custGeom>
                <a:avLst/>
                <a:gdLst>
                  <a:gd name="T0" fmla="*/ 0 w 201"/>
                  <a:gd name="T1" fmla="*/ 0 h 18"/>
                  <a:gd name="T2" fmla="*/ 1 w 201"/>
                  <a:gd name="T3" fmla="*/ 3 h 18"/>
                  <a:gd name="T4" fmla="*/ 3 w 201"/>
                  <a:gd name="T5" fmla="*/ 3 h 18"/>
                  <a:gd name="T6" fmla="*/ 5 w 201"/>
                  <a:gd name="T7" fmla="*/ 4 h 18"/>
                  <a:gd name="T8" fmla="*/ 6 w 201"/>
                  <a:gd name="T9" fmla="*/ 7 h 18"/>
                  <a:gd name="T10" fmla="*/ 7 w 201"/>
                  <a:gd name="T11" fmla="*/ 7 h 18"/>
                  <a:gd name="T12" fmla="*/ 9 w 201"/>
                  <a:gd name="T13" fmla="*/ 8 h 18"/>
                  <a:gd name="T14" fmla="*/ 12 w 201"/>
                  <a:gd name="T15" fmla="*/ 8 h 18"/>
                  <a:gd name="T16" fmla="*/ 14 w 201"/>
                  <a:gd name="T17" fmla="*/ 8 h 18"/>
                  <a:gd name="T18" fmla="*/ 14 w 201"/>
                  <a:gd name="T19" fmla="*/ 9 h 18"/>
                  <a:gd name="T20" fmla="*/ 18 w 201"/>
                  <a:gd name="T21" fmla="*/ 9 h 18"/>
                  <a:gd name="T22" fmla="*/ 35 w 201"/>
                  <a:gd name="T23" fmla="*/ 12 h 18"/>
                  <a:gd name="T24" fmla="*/ 53 w 201"/>
                  <a:gd name="T25" fmla="*/ 14 h 18"/>
                  <a:gd name="T26" fmla="*/ 73 w 201"/>
                  <a:gd name="T27" fmla="*/ 17 h 18"/>
                  <a:gd name="T28" fmla="*/ 92 w 201"/>
                  <a:gd name="T29" fmla="*/ 18 h 18"/>
                  <a:gd name="T30" fmla="*/ 110 w 201"/>
                  <a:gd name="T31" fmla="*/ 18 h 18"/>
                  <a:gd name="T32" fmla="*/ 129 w 201"/>
                  <a:gd name="T33" fmla="*/ 17 h 18"/>
                  <a:gd name="T34" fmla="*/ 146 w 201"/>
                  <a:gd name="T35" fmla="*/ 16 h 18"/>
                  <a:gd name="T36" fmla="*/ 165 w 201"/>
                  <a:gd name="T37" fmla="*/ 12 h 18"/>
                  <a:gd name="T38" fmla="*/ 183 w 201"/>
                  <a:gd name="T39" fmla="*/ 8 h 18"/>
                  <a:gd name="T40" fmla="*/ 201 w 201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1" h="18">
                    <a:moveTo>
                      <a:pt x="0" y="0"/>
                    </a:moveTo>
                    <a:lnTo>
                      <a:pt x="1" y="3"/>
                    </a:lnTo>
                    <a:lnTo>
                      <a:pt x="3" y="3"/>
                    </a:lnTo>
                    <a:lnTo>
                      <a:pt x="5" y="4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4" y="9"/>
                    </a:lnTo>
                    <a:lnTo>
                      <a:pt x="18" y="9"/>
                    </a:lnTo>
                    <a:lnTo>
                      <a:pt x="35" y="12"/>
                    </a:lnTo>
                    <a:lnTo>
                      <a:pt x="53" y="14"/>
                    </a:lnTo>
                    <a:lnTo>
                      <a:pt x="73" y="17"/>
                    </a:lnTo>
                    <a:lnTo>
                      <a:pt x="92" y="18"/>
                    </a:lnTo>
                    <a:lnTo>
                      <a:pt x="110" y="18"/>
                    </a:lnTo>
                    <a:lnTo>
                      <a:pt x="129" y="17"/>
                    </a:lnTo>
                    <a:lnTo>
                      <a:pt x="146" y="16"/>
                    </a:lnTo>
                    <a:lnTo>
                      <a:pt x="165" y="12"/>
                    </a:lnTo>
                    <a:lnTo>
                      <a:pt x="183" y="8"/>
                    </a:lnTo>
                    <a:lnTo>
                      <a:pt x="201" y="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4" name="Freeform 476">
                <a:extLst>
                  <a:ext uri="{FF2B5EF4-FFF2-40B4-BE49-F238E27FC236}">
                    <a16:creationId xmlns:a16="http://schemas.microsoft.com/office/drawing/2014/main" id="{55975A3F-7EEA-E086-DC5B-ECF09E436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3" y="2581"/>
                <a:ext cx="987" cy="58"/>
              </a:xfrm>
              <a:custGeom>
                <a:avLst/>
                <a:gdLst>
                  <a:gd name="T0" fmla="*/ 0 w 2959"/>
                  <a:gd name="T1" fmla="*/ 9 h 172"/>
                  <a:gd name="T2" fmla="*/ 42 w 2959"/>
                  <a:gd name="T3" fmla="*/ 53 h 172"/>
                  <a:gd name="T4" fmla="*/ 81 w 2959"/>
                  <a:gd name="T5" fmla="*/ 87 h 172"/>
                  <a:gd name="T6" fmla="*/ 118 w 2959"/>
                  <a:gd name="T7" fmla="*/ 117 h 172"/>
                  <a:gd name="T8" fmla="*/ 151 w 2959"/>
                  <a:gd name="T9" fmla="*/ 136 h 172"/>
                  <a:gd name="T10" fmla="*/ 182 w 2959"/>
                  <a:gd name="T11" fmla="*/ 152 h 172"/>
                  <a:gd name="T12" fmla="*/ 208 w 2959"/>
                  <a:gd name="T13" fmla="*/ 162 h 172"/>
                  <a:gd name="T14" fmla="*/ 230 w 2959"/>
                  <a:gd name="T15" fmla="*/ 168 h 172"/>
                  <a:gd name="T16" fmla="*/ 245 w 2959"/>
                  <a:gd name="T17" fmla="*/ 171 h 172"/>
                  <a:gd name="T18" fmla="*/ 254 w 2959"/>
                  <a:gd name="T19" fmla="*/ 172 h 172"/>
                  <a:gd name="T20" fmla="*/ 258 w 2959"/>
                  <a:gd name="T21" fmla="*/ 172 h 172"/>
                  <a:gd name="T22" fmla="*/ 2681 w 2959"/>
                  <a:gd name="T23" fmla="*/ 172 h 172"/>
                  <a:gd name="T24" fmla="*/ 2732 w 2959"/>
                  <a:gd name="T25" fmla="*/ 167 h 172"/>
                  <a:gd name="T26" fmla="*/ 2776 w 2959"/>
                  <a:gd name="T27" fmla="*/ 162 h 172"/>
                  <a:gd name="T28" fmla="*/ 2810 w 2959"/>
                  <a:gd name="T29" fmla="*/ 153 h 172"/>
                  <a:gd name="T30" fmla="*/ 2840 w 2959"/>
                  <a:gd name="T31" fmla="*/ 144 h 172"/>
                  <a:gd name="T32" fmla="*/ 2863 w 2959"/>
                  <a:gd name="T33" fmla="*/ 130 h 172"/>
                  <a:gd name="T34" fmla="*/ 2883 w 2959"/>
                  <a:gd name="T35" fmla="*/ 113 h 172"/>
                  <a:gd name="T36" fmla="*/ 2903 w 2959"/>
                  <a:gd name="T37" fmla="*/ 93 h 172"/>
                  <a:gd name="T38" fmla="*/ 2921 w 2959"/>
                  <a:gd name="T39" fmla="*/ 67 h 172"/>
                  <a:gd name="T40" fmla="*/ 2939 w 2959"/>
                  <a:gd name="T41" fmla="*/ 37 h 172"/>
                  <a:gd name="T42" fmla="*/ 2959 w 2959"/>
                  <a:gd name="T43" fmla="*/ 1 h 172"/>
                  <a:gd name="T44" fmla="*/ 2878 w 2959"/>
                  <a:gd name="T45" fmla="*/ 0 h 172"/>
                  <a:gd name="T46" fmla="*/ 2654 w 2959"/>
                  <a:gd name="T47" fmla="*/ 0 h 172"/>
                  <a:gd name="T48" fmla="*/ 2321 w 2959"/>
                  <a:gd name="T49" fmla="*/ 0 h 172"/>
                  <a:gd name="T50" fmla="*/ 1918 w 2959"/>
                  <a:gd name="T51" fmla="*/ 1 h 172"/>
                  <a:gd name="T52" fmla="*/ 1481 w 2959"/>
                  <a:gd name="T53" fmla="*/ 4 h 172"/>
                  <a:gd name="T54" fmla="*/ 1042 w 2959"/>
                  <a:gd name="T55" fmla="*/ 5 h 172"/>
                  <a:gd name="T56" fmla="*/ 639 w 2959"/>
                  <a:gd name="T57" fmla="*/ 6 h 172"/>
                  <a:gd name="T58" fmla="*/ 307 w 2959"/>
                  <a:gd name="T59" fmla="*/ 8 h 172"/>
                  <a:gd name="T60" fmla="*/ 83 w 2959"/>
                  <a:gd name="T61" fmla="*/ 9 h 172"/>
                  <a:gd name="T62" fmla="*/ 0 w 2959"/>
                  <a:gd name="T63" fmla="*/ 9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59" h="172">
                    <a:moveTo>
                      <a:pt x="0" y="9"/>
                    </a:moveTo>
                    <a:lnTo>
                      <a:pt x="42" y="53"/>
                    </a:lnTo>
                    <a:lnTo>
                      <a:pt x="81" y="87"/>
                    </a:lnTo>
                    <a:lnTo>
                      <a:pt x="118" y="117"/>
                    </a:lnTo>
                    <a:lnTo>
                      <a:pt x="151" y="136"/>
                    </a:lnTo>
                    <a:lnTo>
                      <a:pt x="182" y="152"/>
                    </a:lnTo>
                    <a:lnTo>
                      <a:pt x="208" y="162"/>
                    </a:lnTo>
                    <a:lnTo>
                      <a:pt x="230" y="168"/>
                    </a:lnTo>
                    <a:lnTo>
                      <a:pt x="245" y="171"/>
                    </a:lnTo>
                    <a:lnTo>
                      <a:pt x="254" y="172"/>
                    </a:lnTo>
                    <a:lnTo>
                      <a:pt x="258" y="172"/>
                    </a:lnTo>
                    <a:lnTo>
                      <a:pt x="2681" y="172"/>
                    </a:lnTo>
                    <a:lnTo>
                      <a:pt x="2732" y="167"/>
                    </a:lnTo>
                    <a:lnTo>
                      <a:pt x="2776" y="162"/>
                    </a:lnTo>
                    <a:lnTo>
                      <a:pt x="2810" y="153"/>
                    </a:lnTo>
                    <a:lnTo>
                      <a:pt x="2840" y="144"/>
                    </a:lnTo>
                    <a:lnTo>
                      <a:pt x="2863" y="130"/>
                    </a:lnTo>
                    <a:lnTo>
                      <a:pt x="2883" y="113"/>
                    </a:lnTo>
                    <a:lnTo>
                      <a:pt x="2903" y="93"/>
                    </a:lnTo>
                    <a:lnTo>
                      <a:pt x="2921" y="67"/>
                    </a:lnTo>
                    <a:lnTo>
                      <a:pt x="2939" y="37"/>
                    </a:lnTo>
                    <a:lnTo>
                      <a:pt x="2959" y="1"/>
                    </a:lnTo>
                    <a:lnTo>
                      <a:pt x="2878" y="0"/>
                    </a:lnTo>
                    <a:lnTo>
                      <a:pt x="2654" y="0"/>
                    </a:lnTo>
                    <a:lnTo>
                      <a:pt x="2321" y="0"/>
                    </a:lnTo>
                    <a:lnTo>
                      <a:pt x="1918" y="1"/>
                    </a:lnTo>
                    <a:lnTo>
                      <a:pt x="1481" y="4"/>
                    </a:lnTo>
                    <a:lnTo>
                      <a:pt x="1042" y="5"/>
                    </a:lnTo>
                    <a:lnTo>
                      <a:pt x="639" y="6"/>
                    </a:lnTo>
                    <a:lnTo>
                      <a:pt x="307" y="8"/>
                    </a:lnTo>
                    <a:lnTo>
                      <a:pt x="83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5" name="Freeform 477">
                <a:extLst>
                  <a:ext uri="{FF2B5EF4-FFF2-40B4-BE49-F238E27FC236}">
                    <a16:creationId xmlns:a16="http://schemas.microsoft.com/office/drawing/2014/main" id="{3267EB0E-B12F-5C2E-9594-22BE9AB60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3" y="2581"/>
                <a:ext cx="987" cy="58"/>
              </a:xfrm>
              <a:custGeom>
                <a:avLst/>
                <a:gdLst>
                  <a:gd name="T0" fmla="*/ 0 w 2959"/>
                  <a:gd name="T1" fmla="*/ 9 h 172"/>
                  <a:gd name="T2" fmla="*/ 42 w 2959"/>
                  <a:gd name="T3" fmla="*/ 53 h 172"/>
                  <a:gd name="T4" fmla="*/ 81 w 2959"/>
                  <a:gd name="T5" fmla="*/ 87 h 172"/>
                  <a:gd name="T6" fmla="*/ 118 w 2959"/>
                  <a:gd name="T7" fmla="*/ 117 h 172"/>
                  <a:gd name="T8" fmla="*/ 151 w 2959"/>
                  <a:gd name="T9" fmla="*/ 136 h 172"/>
                  <a:gd name="T10" fmla="*/ 182 w 2959"/>
                  <a:gd name="T11" fmla="*/ 152 h 172"/>
                  <a:gd name="T12" fmla="*/ 208 w 2959"/>
                  <a:gd name="T13" fmla="*/ 162 h 172"/>
                  <a:gd name="T14" fmla="*/ 230 w 2959"/>
                  <a:gd name="T15" fmla="*/ 168 h 172"/>
                  <a:gd name="T16" fmla="*/ 245 w 2959"/>
                  <a:gd name="T17" fmla="*/ 171 h 172"/>
                  <a:gd name="T18" fmla="*/ 254 w 2959"/>
                  <a:gd name="T19" fmla="*/ 172 h 172"/>
                  <a:gd name="T20" fmla="*/ 258 w 2959"/>
                  <a:gd name="T21" fmla="*/ 172 h 172"/>
                  <a:gd name="T22" fmla="*/ 2681 w 2959"/>
                  <a:gd name="T23" fmla="*/ 172 h 172"/>
                  <a:gd name="T24" fmla="*/ 2732 w 2959"/>
                  <a:gd name="T25" fmla="*/ 167 h 172"/>
                  <a:gd name="T26" fmla="*/ 2776 w 2959"/>
                  <a:gd name="T27" fmla="*/ 162 h 172"/>
                  <a:gd name="T28" fmla="*/ 2810 w 2959"/>
                  <a:gd name="T29" fmla="*/ 153 h 172"/>
                  <a:gd name="T30" fmla="*/ 2840 w 2959"/>
                  <a:gd name="T31" fmla="*/ 144 h 172"/>
                  <a:gd name="T32" fmla="*/ 2863 w 2959"/>
                  <a:gd name="T33" fmla="*/ 130 h 172"/>
                  <a:gd name="T34" fmla="*/ 2883 w 2959"/>
                  <a:gd name="T35" fmla="*/ 113 h 172"/>
                  <a:gd name="T36" fmla="*/ 2903 w 2959"/>
                  <a:gd name="T37" fmla="*/ 93 h 172"/>
                  <a:gd name="T38" fmla="*/ 2921 w 2959"/>
                  <a:gd name="T39" fmla="*/ 67 h 172"/>
                  <a:gd name="T40" fmla="*/ 2939 w 2959"/>
                  <a:gd name="T41" fmla="*/ 37 h 172"/>
                  <a:gd name="T42" fmla="*/ 2959 w 2959"/>
                  <a:gd name="T43" fmla="*/ 1 h 172"/>
                  <a:gd name="T44" fmla="*/ 2878 w 2959"/>
                  <a:gd name="T45" fmla="*/ 0 h 172"/>
                  <a:gd name="T46" fmla="*/ 2654 w 2959"/>
                  <a:gd name="T47" fmla="*/ 0 h 172"/>
                  <a:gd name="T48" fmla="*/ 2321 w 2959"/>
                  <a:gd name="T49" fmla="*/ 0 h 172"/>
                  <a:gd name="T50" fmla="*/ 1918 w 2959"/>
                  <a:gd name="T51" fmla="*/ 1 h 172"/>
                  <a:gd name="T52" fmla="*/ 1481 w 2959"/>
                  <a:gd name="T53" fmla="*/ 4 h 172"/>
                  <a:gd name="T54" fmla="*/ 1042 w 2959"/>
                  <a:gd name="T55" fmla="*/ 5 h 172"/>
                  <a:gd name="T56" fmla="*/ 639 w 2959"/>
                  <a:gd name="T57" fmla="*/ 6 h 172"/>
                  <a:gd name="T58" fmla="*/ 307 w 2959"/>
                  <a:gd name="T59" fmla="*/ 8 h 172"/>
                  <a:gd name="T60" fmla="*/ 83 w 2959"/>
                  <a:gd name="T61" fmla="*/ 9 h 172"/>
                  <a:gd name="T62" fmla="*/ 0 w 2959"/>
                  <a:gd name="T63" fmla="*/ 9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59" h="172">
                    <a:moveTo>
                      <a:pt x="0" y="9"/>
                    </a:moveTo>
                    <a:lnTo>
                      <a:pt x="42" y="53"/>
                    </a:lnTo>
                    <a:lnTo>
                      <a:pt x="81" y="87"/>
                    </a:lnTo>
                    <a:lnTo>
                      <a:pt x="118" y="117"/>
                    </a:lnTo>
                    <a:lnTo>
                      <a:pt x="151" y="136"/>
                    </a:lnTo>
                    <a:lnTo>
                      <a:pt x="182" y="152"/>
                    </a:lnTo>
                    <a:lnTo>
                      <a:pt x="208" y="162"/>
                    </a:lnTo>
                    <a:lnTo>
                      <a:pt x="230" y="168"/>
                    </a:lnTo>
                    <a:lnTo>
                      <a:pt x="245" y="171"/>
                    </a:lnTo>
                    <a:lnTo>
                      <a:pt x="254" y="172"/>
                    </a:lnTo>
                    <a:lnTo>
                      <a:pt x="258" y="172"/>
                    </a:lnTo>
                    <a:lnTo>
                      <a:pt x="2681" y="172"/>
                    </a:lnTo>
                    <a:lnTo>
                      <a:pt x="2732" y="167"/>
                    </a:lnTo>
                    <a:lnTo>
                      <a:pt x="2776" y="162"/>
                    </a:lnTo>
                    <a:lnTo>
                      <a:pt x="2810" y="153"/>
                    </a:lnTo>
                    <a:lnTo>
                      <a:pt x="2840" y="144"/>
                    </a:lnTo>
                    <a:lnTo>
                      <a:pt x="2863" y="130"/>
                    </a:lnTo>
                    <a:lnTo>
                      <a:pt x="2883" y="113"/>
                    </a:lnTo>
                    <a:lnTo>
                      <a:pt x="2903" y="93"/>
                    </a:lnTo>
                    <a:lnTo>
                      <a:pt x="2921" y="67"/>
                    </a:lnTo>
                    <a:lnTo>
                      <a:pt x="2939" y="37"/>
                    </a:lnTo>
                    <a:lnTo>
                      <a:pt x="2959" y="1"/>
                    </a:lnTo>
                    <a:lnTo>
                      <a:pt x="2878" y="0"/>
                    </a:lnTo>
                    <a:lnTo>
                      <a:pt x="2654" y="0"/>
                    </a:lnTo>
                    <a:lnTo>
                      <a:pt x="2321" y="0"/>
                    </a:lnTo>
                    <a:lnTo>
                      <a:pt x="1918" y="1"/>
                    </a:lnTo>
                    <a:lnTo>
                      <a:pt x="1481" y="4"/>
                    </a:lnTo>
                    <a:lnTo>
                      <a:pt x="1042" y="5"/>
                    </a:lnTo>
                    <a:lnTo>
                      <a:pt x="639" y="6"/>
                    </a:lnTo>
                    <a:lnTo>
                      <a:pt x="307" y="8"/>
                    </a:lnTo>
                    <a:lnTo>
                      <a:pt x="83" y="9"/>
                    </a:lnTo>
                    <a:lnTo>
                      <a:pt x="0" y="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6" name="Freeform 478">
                <a:extLst>
                  <a:ext uri="{FF2B5EF4-FFF2-40B4-BE49-F238E27FC236}">
                    <a16:creationId xmlns:a16="http://schemas.microsoft.com/office/drawing/2014/main" id="{27102A7B-DD69-5DFC-9695-B51C7D92C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" y="2198"/>
                <a:ext cx="1033" cy="411"/>
              </a:xfrm>
              <a:custGeom>
                <a:avLst/>
                <a:gdLst>
                  <a:gd name="T0" fmla="*/ 89 w 3098"/>
                  <a:gd name="T1" fmla="*/ 159 h 1234"/>
                  <a:gd name="T2" fmla="*/ 66 w 3098"/>
                  <a:gd name="T3" fmla="*/ 338 h 1234"/>
                  <a:gd name="T4" fmla="*/ 38 w 3098"/>
                  <a:gd name="T5" fmla="*/ 553 h 1234"/>
                  <a:gd name="T6" fmla="*/ 14 w 3098"/>
                  <a:gd name="T7" fmla="*/ 759 h 1234"/>
                  <a:gd name="T8" fmla="*/ 0 w 3098"/>
                  <a:gd name="T9" fmla="*/ 916 h 1234"/>
                  <a:gd name="T10" fmla="*/ 11 w 3098"/>
                  <a:gd name="T11" fmla="*/ 1016 h 1234"/>
                  <a:gd name="T12" fmla="*/ 39 w 3098"/>
                  <a:gd name="T13" fmla="*/ 1101 h 1234"/>
                  <a:gd name="T14" fmla="*/ 75 w 3098"/>
                  <a:gd name="T15" fmla="*/ 1156 h 1234"/>
                  <a:gd name="T16" fmla="*/ 107 w 3098"/>
                  <a:gd name="T17" fmla="*/ 1191 h 1234"/>
                  <a:gd name="T18" fmla="*/ 128 w 3098"/>
                  <a:gd name="T19" fmla="*/ 1207 h 1234"/>
                  <a:gd name="T20" fmla="*/ 196 w 3098"/>
                  <a:gd name="T21" fmla="*/ 1212 h 1234"/>
                  <a:gd name="T22" fmla="*/ 444 w 3098"/>
                  <a:gd name="T23" fmla="*/ 1217 h 1234"/>
                  <a:gd name="T24" fmla="*/ 781 w 3098"/>
                  <a:gd name="T25" fmla="*/ 1221 h 1234"/>
                  <a:gd name="T26" fmla="*/ 1129 w 3098"/>
                  <a:gd name="T27" fmla="*/ 1223 h 1234"/>
                  <a:gd name="T28" fmla="*/ 1409 w 3098"/>
                  <a:gd name="T29" fmla="*/ 1226 h 1234"/>
                  <a:gd name="T30" fmla="*/ 1882 w 3098"/>
                  <a:gd name="T31" fmla="*/ 1232 h 1234"/>
                  <a:gd name="T32" fmla="*/ 2434 w 3098"/>
                  <a:gd name="T33" fmla="*/ 1234 h 1234"/>
                  <a:gd name="T34" fmla="*/ 2751 w 3098"/>
                  <a:gd name="T35" fmla="*/ 1228 h 1234"/>
                  <a:gd name="T36" fmla="*/ 2901 w 3098"/>
                  <a:gd name="T37" fmla="*/ 1221 h 1234"/>
                  <a:gd name="T38" fmla="*/ 2951 w 3098"/>
                  <a:gd name="T39" fmla="*/ 1213 h 1234"/>
                  <a:gd name="T40" fmla="*/ 2968 w 3098"/>
                  <a:gd name="T41" fmla="*/ 1208 h 1234"/>
                  <a:gd name="T42" fmla="*/ 3000 w 3098"/>
                  <a:gd name="T43" fmla="*/ 1195 h 1234"/>
                  <a:gd name="T44" fmla="*/ 3037 w 3098"/>
                  <a:gd name="T45" fmla="*/ 1174 h 1234"/>
                  <a:gd name="T46" fmla="*/ 3072 w 3098"/>
                  <a:gd name="T47" fmla="*/ 1141 h 1234"/>
                  <a:gd name="T48" fmla="*/ 3094 w 3098"/>
                  <a:gd name="T49" fmla="*/ 1090 h 1234"/>
                  <a:gd name="T50" fmla="*/ 3096 w 3098"/>
                  <a:gd name="T51" fmla="*/ 768 h 1234"/>
                  <a:gd name="T52" fmla="*/ 3083 w 3098"/>
                  <a:gd name="T53" fmla="*/ 357 h 1234"/>
                  <a:gd name="T54" fmla="*/ 3065 w 3098"/>
                  <a:gd name="T55" fmla="*/ 127 h 1234"/>
                  <a:gd name="T56" fmla="*/ 3047 w 3098"/>
                  <a:gd name="T57" fmla="*/ 25 h 1234"/>
                  <a:gd name="T58" fmla="*/ 3032 w 3098"/>
                  <a:gd name="T59" fmla="*/ 0 h 1234"/>
                  <a:gd name="T60" fmla="*/ 2946 w 3098"/>
                  <a:gd name="T61" fmla="*/ 5 h 1234"/>
                  <a:gd name="T62" fmla="*/ 2394 w 3098"/>
                  <a:gd name="T63" fmla="*/ 23 h 1234"/>
                  <a:gd name="T64" fmla="*/ 1561 w 3098"/>
                  <a:gd name="T65" fmla="*/ 52 h 1234"/>
                  <a:gd name="T66" fmla="*/ 730 w 3098"/>
                  <a:gd name="T67" fmla="*/ 77 h 1234"/>
                  <a:gd name="T68" fmla="*/ 178 w 3098"/>
                  <a:gd name="T69" fmla="*/ 94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98" h="1234">
                    <a:moveTo>
                      <a:pt x="97" y="97"/>
                    </a:moveTo>
                    <a:lnTo>
                      <a:pt x="89" y="159"/>
                    </a:lnTo>
                    <a:lnTo>
                      <a:pt x="80" y="242"/>
                    </a:lnTo>
                    <a:lnTo>
                      <a:pt x="66" y="338"/>
                    </a:lnTo>
                    <a:lnTo>
                      <a:pt x="54" y="443"/>
                    </a:lnTo>
                    <a:lnTo>
                      <a:pt x="38" y="553"/>
                    </a:lnTo>
                    <a:lnTo>
                      <a:pt x="24" y="661"/>
                    </a:lnTo>
                    <a:lnTo>
                      <a:pt x="14" y="759"/>
                    </a:lnTo>
                    <a:lnTo>
                      <a:pt x="3" y="847"/>
                    </a:lnTo>
                    <a:lnTo>
                      <a:pt x="0" y="916"/>
                    </a:lnTo>
                    <a:lnTo>
                      <a:pt x="1" y="962"/>
                    </a:lnTo>
                    <a:lnTo>
                      <a:pt x="11" y="1016"/>
                    </a:lnTo>
                    <a:lnTo>
                      <a:pt x="24" y="1061"/>
                    </a:lnTo>
                    <a:lnTo>
                      <a:pt x="39" y="1101"/>
                    </a:lnTo>
                    <a:lnTo>
                      <a:pt x="57" y="1132"/>
                    </a:lnTo>
                    <a:lnTo>
                      <a:pt x="75" y="1156"/>
                    </a:lnTo>
                    <a:lnTo>
                      <a:pt x="93" y="1177"/>
                    </a:lnTo>
                    <a:lnTo>
                      <a:pt x="107" y="1191"/>
                    </a:lnTo>
                    <a:lnTo>
                      <a:pt x="120" y="1200"/>
                    </a:lnTo>
                    <a:lnTo>
                      <a:pt x="128" y="1207"/>
                    </a:lnTo>
                    <a:lnTo>
                      <a:pt x="131" y="1208"/>
                    </a:lnTo>
                    <a:lnTo>
                      <a:pt x="196" y="1212"/>
                    </a:lnTo>
                    <a:lnTo>
                      <a:pt x="305" y="1214"/>
                    </a:lnTo>
                    <a:lnTo>
                      <a:pt x="444" y="1217"/>
                    </a:lnTo>
                    <a:lnTo>
                      <a:pt x="605" y="1219"/>
                    </a:lnTo>
                    <a:lnTo>
                      <a:pt x="781" y="1221"/>
                    </a:lnTo>
                    <a:lnTo>
                      <a:pt x="958" y="1222"/>
                    </a:lnTo>
                    <a:lnTo>
                      <a:pt x="1129" y="1223"/>
                    </a:lnTo>
                    <a:lnTo>
                      <a:pt x="1280" y="1225"/>
                    </a:lnTo>
                    <a:lnTo>
                      <a:pt x="1409" y="1226"/>
                    </a:lnTo>
                    <a:lnTo>
                      <a:pt x="1499" y="1227"/>
                    </a:lnTo>
                    <a:lnTo>
                      <a:pt x="1882" y="1232"/>
                    </a:lnTo>
                    <a:lnTo>
                      <a:pt x="2192" y="1234"/>
                    </a:lnTo>
                    <a:lnTo>
                      <a:pt x="2434" y="1234"/>
                    </a:lnTo>
                    <a:lnTo>
                      <a:pt x="2618" y="1232"/>
                    </a:lnTo>
                    <a:lnTo>
                      <a:pt x="2751" y="1228"/>
                    </a:lnTo>
                    <a:lnTo>
                      <a:pt x="2843" y="1225"/>
                    </a:lnTo>
                    <a:lnTo>
                      <a:pt x="2901" y="1221"/>
                    </a:lnTo>
                    <a:lnTo>
                      <a:pt x="2935" y="1217"/>
                    </a:lnTo>
                    <a:lnTo>
                      <a:pt x="2951" y="1213"/>
                    </a:lnTo>
                    <a:lnTo>
                      <a:pt x="2958" y="1210"/>
                    </a:lnTo>
                    <a:lnTo>
                      <a:pt x="2968" y="1208"/>
                    </a:lnTo>
                    <a:lnTo>
                      <a:pt x="2983" y="1201"/>
                    </a:lnTo>
                    <a:lnTo>
                      <a:pt x="3000" y="1195"/>
                    </a:lnTo>
                    <a:lnTo>
                      <a:pt x="3019" y="1187"/>
                    </a:lnTo>
                    <a:lnTo>
                      <a:pt x="3037" y="1174"/>
                    </a:lnTo>
                    <a:lnTo>
                      <a:pt x="3055" y="1160"/>
                    </a:lnTo>
                    <a:lnTo>
                      <a:pt x="3072" y="1141"/>
                    </a:lnTo>
                    <a:lnTo>
                      <a:pt x="3085" y="1118"/>
                    </a:lnTo>
                    <a:lnTo>
                      <a:pt x="3094" y="1090"/>
                    </a:lnTo>
                    <a:lnTo>
                      <a:pt x="3098" y="1058"/>
                    </a:lnTo>
                    <a:lnTo>
                      <a:pt x="3096" y="768"/>
                    </a:lnTo>
                    <a:lnTo>
                      <a:pt x="3091" y="537"/>
                    </a:lnTo>
                    <a:lnTo>
                      <a:pt x="3083" y="357"/>
                    </a:lnTo>
                    <a:lnTo>
                      <a:pt x="3076" y="224"/>
                    </a:lnTo>
                    <a:lnTo>
                      <a:pt x="3065" y="127"/>
                    </a:lnTo>
                    <a:lnTo>
                      <a:pt x="3056" y="63"/>
                    </a:lnTo>
                    <a:lnTo>
                      <a:pt x="3047" y="25"/>
                    </a:lnTo>
                    <a:lnTo>
                      <a:pt x="3039" y="5"/>
                    </a:lnTo>
                    <a:lnTo>
                      <a:pt x="3032" y="0"/>
                    </a:lnTo>
                    <a:lnTo>
                      <a:pt x="3030" y="1"/>
                    </a:lnTo>
                    <a:lnTo>
                      <a:pt x="2946" y="5"/>
                    </a:lnTo>
                    <a:lnTo>
                      <a:pt x="2722" y="13"/>
                    </a:lnTo>
                    <a:lnTo>
                      <a:pt x="2394" y="23"/>
                    </a:lnTo>
                    <a:lnTo>
                      <a:pt x="1995" y="37"/>
                    </a:lnTo>
                    <a:lnTo>
                      <a:pt x="1561" y="52"/>
                    </a:lnTo>
                    <a:lnTo>
                      <a:pt x="1126" y="64"/>
                    </a:lnTo>
                    <a:lnTo>
                      <a:pt x="730" y="77"/>
                    </a:lnTo>
                    <a:lnTo>
                      <a:pt x="401" y="88"/>
                    </a:lnTo>
                    <a:lnTo>
                      <a:pt x="178" y="94"/>
                    </a:lnTo>
                    <a:lnTo>
                      <a:pt x="97" y="97"/>
                    </a:lnTo>
                    <a:close/>
                  </a:path>
                </a:pathLst>
              </a:custGeom>
              <a:solidFill>
                <a:srgbClr val="F2DB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7" name="Freeform 479">
                <a:extLst>
                  <a:ext uri="{FF2B5EF4-FFF2-40B4-BE49-F238E27FC236}">
                    <a16:creationId xmlns:a16="http://schemas.microsoft.com/office/drawing/2014/main" id="{6BF3E81D-8F78-1E5A-2F33-B6CB2CDCC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" y="2198"/>
                <a:ext cx="1033" cy="411"/>
              </a:xfrm>
              <a:custGeom>
                <a:avLst/>
                <a:gdLst>
                  <a:gd name="T0" fmla="*/ 89 w 3098"/>
                  <a:gd name="T1" fmla="*/ 159 h 1234"/>
                  <a:gd name="T2" fmla="*/ 66 w 3098"/>
                  <a:gd name="T3" fmla="*/ 338 h 1234"/>
                  <a:gd name="T4" fmla="*/ 38 w 3098"/>
                  <a:gd name="T5" fmla="*/ 553 h 1234"/>
                  <a:gd name="T6" fmla="*/ 14 w 3098"/>
                  <a:gd name="T7" fmla="*/ 759 h 1234"/>
                  <a:gd name="T8" fmla="*/ 0 w 3098"/>
                  <a:gd name="T9" fmla="*/ 916 h 1234"/>
                  <a:gd name="T10" fmla="*/ 11 w 3098"/>
                  <a:gd name="T11" fmla="*/ 1016 h 1234"/>
                  <a:gd name="T12" fmla="*/ 39 w 3098"/>
                  <a:gd name="T13" fmla="*/ 1101 h 1234"/>
                  <a:gd name="T14" fmla="*/ 75 w 3098"/>
                  <a:gd name="T15" fmla="*/ 1156 h 1234"/>
                  <a:gd name="T16" fmla="*/ 107 w 3098"/>
                  <a:gd name="T17" fmla="*/ 1191 h 1234"/>
                  <a:gd name="T18" fmla="*/ 128 w 3098"/>
                  <a:gd name="T19" fmla="*/ 1207 h 1234"/>
                  <a:gd name="T20" fmla="*/ 196 w 3098"/>
                  <a:gd name="T21" fmla="*/ 1212 h 1234"/>
                  <a:gd name="T22" fmla="*/ 444 w 3098"/>
                  <a:gd name="T23" fmla="*/ 1217 h 1234"/>
                  <a:gd name="T24" fmla="*/ 781 w 3098"/>
                  <a:gd name="T25" fmla="*/ 1221 h 1234"/>
                  <a:gd name="T26" fmla="*/ 1129 w 3098"/>
                  <a:gd name="T27" fmla="*/ 1223 h 1234"/>
                  <a:gd name="T28" fmla="*/ 1409 w 3098"/>
                  <a:gd name="T29" fmla="*/ 1226 h 1234"/>
                  <a:gd name="T30" fmla="*/ 1882 w 3098"/>
                  <a:gd name="T31" fmla="*/ 1232 h 1234"/>
                  <a:gd name="T32" fmla="*/ 2434 w 3098"/>
                  <a:gd name="T33" fmla="*/ 1234 h 1234"/>
                  <a:gd name="T34" fmla="*/ 2751 w 3098"/>
                  <a:gd name="T35" fmla="*/ 1228 h 1234"/>
                  <a:gd name="T36" fmla="*/ 2901 w 3098"/>
                  <a:gd name="T37" fmla="*/ 1221 h 1234"/>
                  <a:gd name="T38" fmla="*/ 2951 w 3098"/>
                  <a:gd name="T39" fmla="*/ 1213 h 1234"/>
                  <a:gd name="T40" fmla="*/ 2968 w 3098"/>
                  <a:gd name="T41" fmla="*/ 1208 h 1234"/>
                  <a:gd name="T42" fmla="*/ 3000 w 3098"/>
                  <a:gd name="T43" fmla="*/ 1195 h 1234"/>
                  <a:gd name="T44" fmla="*/ 3037 w 3098"/>
                  <a:gd name="T45" fmla="*/ 1174 h 1234"/>
                  <a:gd name="T46" fmla="*/ 3072 w 3098"/>
                  <a:gd name="T47" fmla="*/ 1141 h 1234"/>
                  <a:gd name="T48" fmla="*/ 3094 w 3098"/>
                  <a:gd name="T49" fmla="*/ 1090 h 1234"/>
                  <a:gd name="T50" fmla="*/ 3096 w 3098"/>
                  <a:gd name="T51" fmla="*/ 768 h 1234"/>
                  <a:gd name="T52" fmla="*/ 3083 w 3098"/>
                  <a:gd name="T53" fmla="*/ 357 h 1234"/>
                  <a:gd name="T54" fmla="*/ 3065 w 3098"/>
                  <a:gd name="T55" fmla="*/ 127 h 1234"/>
                  <a:gd name="T56" fmla="*/ 3047 w 3098"/>
                  <a:gd name="T57" fmla="*/ 25 h 1234"/>
                  <a:gd name="T58" fmla="*/ 3032 w 3098"/>
                  <a:gd name="T59" fmla="*/ 0 h 1234"/>
                  <a:gd name="T60" fmla="*/ 2946 w 3098"/>
                  <a:gd name="T61" fmla="*/ 5 h 1234"/>
                  <a:gd name="T62" fmla="*/ 2394 w 3098"/>
                  <a:gd name="T63" fmla="*/ 23 h 1234"/>
                  <a:gd name="T64" fmla="*/ 1561 w 3098"/>
                  <a:gd name="T65" fmla="*/ 52 h 1234"/>
                  <a:gd name="T66" fmla="*/ 730 w 3098"/>
                  <a:gd name="T67" fmla="*/ 77 h 1234"/>
                  <a:gd name="T68" fmla="*/ 178 w 3098"/>
                  <a:gd name="T69" fmla="*/ 94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98" h="1234">
                    <a:moveTo>
                      <a:pt x="97" y="97"/>
                    </a:moveTo>
                    <a:lnTo>
                      <a:pt x="89" y="159"/>
                    </a:lnTo>
                    <a:lnTo>
                      <a:pt x="80" y="242"/>
                    </a:lnTo>
                    <a:lnTo>
                      <a:pt x="66" y="338"/>
                    </a:lnTo>
                    <a:lnTo>
                      <a:pt x="54" y="443"/>
                    </a:lnTo>
                    <a:lnTo>
                      <a:pt x="38" y="553"/>
                    </a:lnTo>
                    <a:lnTo>
                      <a:pt x="24" y="661"/>
                    </a:lnTo>
                    <a:lnTo>
                      <a:pt x="14" y="759"/>
                    </a:lnTo>
                    <a:lnTo>
                      <a:pt x="3" y="847"/>
                    </a:lnTo>
                    <a:lnTo>
                      <a:pt x="0" y="916"/>
                    </a:lnTo>
                    <a:lnTo>
                      <a:pt x="1" y="962"/>
                    </a:lnTo>
                    <a:lnTo>
                      <a:pt x="11" y="1016"/>
                    </a:lnTo>
                    <a:lnTo>
                      <a:pt x="24" y="1061"/>
                    </a:lnTo>
                    <a:lnTo>
                      <a:pt x="39" y="1101"/>
                    </a:lnTo>
                    <a:lnTo>
                      <a:pt x="57" y="1132"/>
                    </a:lnTo>
                    <a:lnTo>
                      <a:pt x="75" y="1156"/>
                    </a:lnTo>
                    <a:lnTo>
                      <a:pt x="93" y="1177"/>
                    </a:lnTo>
                    <a:lnTo>
                      <a:pt x="107" y="1191"/>
                    </a:lnTo>
                    <a:lnTo>
                      <a:pt x="120" y="1200"/>
                    </a:lnTo>
                    <a:lnTo>
                      <a:pt x="128" y="1207"/>
                    </a:lnTo>
                    <a:lnTo>
                      <a:pt x="131" y="1208"/>
                    </a:lnTo>
                    <a:lnTo>
                      <a:pt x="196" y="1212"/>
                    </a:lnTo>
                    <a:lnTo>
                      <a:pt x="305" y="1214"/>
                    </a:lnTo>
                    <a:lnTo>
                      <a:pt x="444" y="1217"/>
                    </a:lnTo>
                    <a:lnTo>
                      <a:pt x="605" y="1219"/>
                    </a:lnTo>
                    <a:lnTo>
                      <a:pt x="781" y="1221"/>
                    </a:lnTo>
                    <a:lnTo>
                      <a:pt x="958" y="1222"/>
                    </a:lnTo>
                    <a:lnTo>
                      <a:pt x="1129" y="1223"/>
                    </a:lnTo>
                    <a:lnTo>
                      <a:pt x="1280" y="1225"/>
                    </a:lnTo>
                    <a:lnTo>
                      <a:pt x="1409" y="1226"/>
                    </a:lnTo>
                    <a:lnTo>
                      <a:pt x="1499" y="1227"/>
                    </a:lnTo>
                    <a:lnTo>
                      <a:pt x="1882" y="1232"/>
                    </a:lnTo>
                    <a:lnTo>
                      <a:pt x="2192" y="1234"/>
                    </a:lnTo>
                    <a:lnTo>
                      <a:pt x="2434" y="1234"/>
                    </a:lnTo>
                    <a:lnTo>
                      <a:pt x="2618" y="1232"/>
                    </a:lnTo>
                    <a:lnTo>
                      <a:pt x="2751" y="1228"/>
                    </a:lnTo>
                    <a:lnTo>
                      <a:pt x="2843" y="1225"/>
                    </a:lnTo>
                    <a:lnTo>
                      <a:pt x="2901" y="1221"/>
                    </a:lnTo>
                    <a:lnTo>
                      <a:pt x="2935" y="1217"/>
                    </a:lnTo>
                    <a:lnTo>
                      <a:pt x="2951" y="1213"/>
                    </a:lnTo>
                    <a:lnTo>
                      <a:pt x="2958" y="1210"/>
                    </a:lnTo>
                    <a:lnTo>
                      <a:pt x="2968" y="1208"/>
                    </a:lnTo>
                    <a:lnTo>
                      <a:pt x="2983" y="1201"/>
                    </a:lnTo>
                    <a:lnTo>
                      <a:pt x="3000" y="1195"/>
                    </a:lnTo>
                    <a:lnTo>
                      <a:pt x="3019" y="1187"/>
                    </a:lnTo>
                    <a:lnTo>
                      <a:pt x="3037" y="1174"/>
                    </a:lnTo>
                    <a:lnTo>
                      <a:pt x="3055" y="1160"/>
                    </a:lnTo>
                    <a:lnTo>
                      <a:pt x="3072" y="1141"/>
                    </a:lnTo>
                    <a:lnTo>
                      <a:pt x="3085" y="1118"/>
                    </a:lnTo>
                    <a:lnTo>
                      <a:pt x="3094" y="1090"/>
                    </a:lnTo>
                    <a:lnTo>
                      <a:pt x="3098" y="1058"/>
                    </a:lnTo>
                    <a:lnTo>
                      <a:pt x="3096" y="768"/>
                    </a:lnTo>
                    <a:lnTo>
                      <a:pt x="3091" y="537"/>
                    </a:lnTo>
                    <a:lnTo>
                      <a:pt x="3083" y="357"/>
                    </a:lnTo>
                    <a:lnTo>
                      <a:pt x="3076" y="224"/>
                    </a:lnTo>
                    <a:lnTo>
                      <a:pt x="3065" y="127"/>
                    </a:lnTo>
                    <a:lnTo>
                      <a:pt x="3056" y="63"/>
                    </a:lnTo>
                    <a:lnTo>
                      <a:pt x="3047" y="25"/>
                    </a:lnTo>
                    <a:lnTo>
                      <a:pt x="3039" y="5"/>
                    </a:lnTo>
                    <a:lnTo>
                      <a:pt x="3032" y="0"/>
                    </a:lnTo>
                    <a:lnTo>
                      <a:pt x="3030" y="1"/>
                    </a:lnTo>
                    <a:lnTo>
                      <a:pt x="2946" y="5"/>
                    </a:lnTo>
                    <a:lnTo>
                      <a:pt x="2722" y="13"/>
                    </a:lnTo>
                    <a:lnTo>
                      <a:pt x="2394" y="23"/>
                    </a:lnTo>
                    <a:lnTo>
                      <a:pt x="1995" y="37"/>
                    </a:lnTo>
                    <a:lnTo>
                      <a:pt x="1561" y="52"/>
                    </a:lnTo>
                    <a:lnTo>
                      <a:pt x="1126" y="64"/>
                    </a:lnTo>
                    <a:lnTo>
                      <a:pt x="730" y="77"/>
                    </a:lnTo>
                    <a:lnTo>
                      <a:pt x="401" y="88"/>
                    </a:lnTo>
                    <a:lnTo>
                      <a:pt x="178" y="94"/>
                    </a:lnTo>
                    <a:lnTo>
                      <a:pt x="97" y="9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8" name="Freeform 480">
                <a:extLst>
                  <a:ext uri="{FF2B5EF4-FFF2-40B4-BE49-F238E27FC236}">
                    <a16:creationId xmlns:a16="http://schemas.microsoft.com/office/drawing/2014/main" id="{E8B9E2E9-C320-9099-1B07-BE6B20370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1501"/>
                <a:ext cx="984" cy="790"/>
              </a:xfrm>
              <a:custGeom>
                <a:avLst/>
                <a:gdLst>
                  <a:gd name="T0" fmla="*/ 19 w 2954"/>
                  <a:gd name="T1" fmla="*/ 2091 h 2371"/>
                  <a:gd name="T2" fmla="*/ 17 w 2954"/>
                  <a:gd name="T3" fmla="*/ 2109 h 2371"/>
                  <a:gd name="T4" fmla="*/ 18 w 2954"/>
                  <a:gd name="T5" fmla="*/ 2100 h 2371"/>
                  <a:gd name="T6" fmla="*/ 108 w 2954"/>
                  <a:gd name="T7" fmla="*/ 1552 h 2371"/>
                  <a:gd name="T8" fmla="*/ 195 w 2954"/>
                  <a:gd name="T9" fmla="*/ 1088 h 2371"/>
                  <a:gd name="T10" fmla="*/ 249 w 2954"/>
                  <a:gd name="T11" fmla="*/ 854 h 2371"/>
                  <a:gd name="T12" fmla="*/ 294 w 2954"/>
                  <a:gd name="T13" fmla="*/ 674 h 2371"/>
                  <a:gd name="T14" fmla="*/ 356 w 2954"/>
                  <a:gd name="T15" fmla="*/ 582 h 2371"/>
                  <a:gd name="T16" fmla="*/ 415 w 2954"/>
                  <a:gd name="T17" fmla="*/ 557 h 2371"/>
                  <a:gd name="T18" fmla="*/ 442 w 2954"/>
                  <a:gd name="T19" fmla="*/ 558 h 2371"/>
                  <a:gd name="T20" fmla="*/ 683 w 2954"/>
                  <a:gd name="T21" fmla="*/ 552 h 2371"/>
                  <a:gd name="T22" fmla="*/ 706 w 2954"/>
                  <a:gd name="T23" fmla="*/ 552 h 2371"/>
                  <a:gd name="T24" fmla="*/ 715 w 2954"/>
                  <a:gd name="T25" fmla="*/ 552 h 2371"/>
                  <a:gd name="T26" fmla="*/ 724 w 2954"/>
                  <a:gd name="T27" fmla="*/ 295 h 2371"/>
                  <a:gd name="T28" fmla="*/ 727 w 2954"/>
                  <a:gd name="T29" fmla="*/ 209 h 2371"/>
                  <a:gd name="T30" fmla="*/ 732 w 2954"/>
                  <a:gd name="T31" fmla="*/ 156 h 2371"/>
                  <a:gd name="T32" fmla="*/ 744 w 2954"/>
                  <a:gd name="T33" fmla="*/ 65 h 2371"/>
                  <a:gd name="T34" fmla="*/ 761 w 2954"/>
                  <a:gd name="T35" fmla="*/ 18 h 2371"/>
                  <a:gd name="T36" fmla="*/ 773 w 2954"/>
                  <a:gd name="T37" fmla="*/ 1 h 2371"/>
                  <a:gd name="T38" fmla="*/ 979 w 2954"/>
                  <a:gd name="T39" fmla="*/ 0 h 2371"/>
                  <a:gd name="T40" fmla="*/ 1061 w 2954"/>
                  <a:gd name="T41" fmla="*/ 88 h 2371"/>
                  <a:gd name="T42" fmla="*/ 1074 w 2954"/>
                  <a:gd name="T43" fmla="*/ 239 h 2371"/>
                  <a:gd name="T44" fmla="*/ 1094 w 2954"/>
                  <a:gd name="T45" fmla="*/ 246 h 2371"/>
                  <a:gd name="T46" fmla="*/ 1110 w 2954"/>
                  <a:gd name="T47" fmla="*/ 245 h 2371"/>
                  <a:gd name="T48" fmla="*/ 1898 w 2954"/>
                  <a:gd name="T49" fmla="*/ 245 h 2371"/>
                  <a:gd name="T50" fmla="*/ 1914 w 2954"/>
                  <a:gd name="T51" fmla="*/ 116 h 2371"/>
                  <a:gd name="T52" fmla="*/ 1938 w 2954"/>
                  <a:gd name="T53" fmla="*/ 97 h 2371"/>
                  <a:gd name="T54" fmla="*/ 1961 w 2954"/>
                  <a:gd name="T55" fmla="*/ 96 h 2371"/>
                  <a:gd name="T56" fmla="*/ 1974 w 2954"/>
                  <a:gd name="T57" fmla="*/ 47 h 2371"/>
                  <a:gd name="T58" fmla="*/ 1980 w 2954"/>
                  <a:gd name="T59" fmla="*/ 20 h 2371"/>
                  <a:gd name="T60" fmla="*/ 2002 w 2954"/>
                  <a:gd name="T61" fmla="*/ 10 h 2371"/>
                  <a:gd name="T62" fmla="*/ 2020 w 2954"/>
                  <a:gd name="T63" fmla="*/ 6 h 2371"/>
                  <a:gd name="T64" fmla="*/ 2184 w 2954"/>
                  <a:gd name="T65" fmla="*/ 20 h 2371"/>
                  <a:gd name="T66" fmla="*/ 2233 w 2954"/>
                  <a:gd name="T67" fmla="*/ 364 h 2371"/>
                  <a:gd name="T68" fmla="*/ 2254 w 2954"/>
                  <a:gd name="T69" fmla="*/ 511 h 2371"/>
                  <a:gd name="T70" fmla="*/ 2259 w 2954"/>
                  <a:gd name="T71" fmla="*/ 543 h 2371"/>
                  <a:gd name="T72" fmla="*/ 2513 w 2954"/>
                  <a:gd name="T73" fmla="*/ 551 h 2371"/>
                  <a:gd name="T74" fmla="*/ 2616 w 2954"/>
                  <a:gd name="T75" fmla="*/ 580 h 2371"/>
                  <a:gd name="T76" fmla="*/ 2675 w 2954"/>
                  <a:gd name="T77" fmla="*/ 661 h 2371"/>
                  <a:gd name="T78" fmla="*/ 2708 w 2954"/>
                  <a:gd name="T79" fmla="*/ 790 h 2371"/>
                  <a:gd name="T80" fmla="*/ 2862 w 2954"/>
                  <a:gd name="T81" fmla="*/ 1571 h 2371"/>
                  <a:gd name="T82" fmla="*/ 2926 w 2954"/>
                  <a:gd name="T83" fmla="*/ 1905 h 2371"/>
                  <a:gd name="T84" fmla="*/ 2939 w 2954"/>
                  <a:gd name="T85" fmla="*/ 1981 h 2371"/>
                  <a:gd name="T86" fmla="*/ 2954 w 2954"/>
                  <a:gd name="T87" fmla="*/ 2153 h 2371"/>
                  <a:gd name="T88" fmla="*/ 2899 w 2954"/>
                  <a:gd name="T89" fmla="*/ 2277 h 2371"/>
                  <a:gd name="T90" fmla="*/ 2826 w 2954"/>
                  <a:gd name="T91" fmla="*/ 2308 h 2371"/>
                  <a:gd name="T92" fmla="*/ 2657 w 2954"/>
                  <a:gd name="T93" fmla="*/ 2324 h 2371"/>
                  <a:gd name="T94" fmla="*/ 2213 w 2954"/>
                  <a:gd name="T95" fmla="*/ 2355 h 2371"/>
                  <a:gd name="T96" fmla="*/ 1831 w 2954"/>
                  <a:gd name="T97" fmla="*/ 2370 h 2371"/>
                  <a:gd name="T98" fmla="*/ 1599 w 2954"/>
                  <a:gd name="T99" fmla="*/ 2370 h 2371"/>
                  <a:gd name="T100" fmla="*/ 759 w 2954"/>
                  <a:gd name="T101" fmla="*/ 2333 h 2371"/>
                  <a:gd name="T102" fmla="*/ 413 w 2954"/>
                  <a:gd name="T103" fmla="*/ 2317 h 2371"/>
                  <a:gd name="T104" fmla="*/ 263 w 2954"/>
                  <a:gd name="T105" fmla="*/ 2308 h 2371"/>
                  <a:gd name="T106" fmla="*/ 103 w 2954"/>
                  <a:gd name="T107" fmla="*/ 2285 h 2371"/>
                  <a:gd name="T108" fmla="*/ 22 w 2954"/>
                  <a:gd name="T109" fmla="*/ 2250 h 2371"/>
                  <a:gd name="T110" fmla="*/ 0 w 2954"/>
                  <a:gd name="T111" fmla="*/ 2211 h 2371"/>
                  <a:gd name="T112" fmla="*/ 0 w 2954"/>
                  <a:gd name="T113" fmla="*/ 2181 h 2371"/>
                  <a:gd name="T114" fmla="*/ 7 w 2954"/>
                  <a:gd name="T115" fmla="*/ 2146 h 2371"/>
                  <a:gd name="T116" fmla="*/ 17 w 2954"/>
                  <a:gd name="T117" fmla="*/ 2104 h 2371"/>
                  <a:gd name="T118" fmla="*/ 21 w 2954"/>
                  <a:gd name="T119" fmla="*/ 2083 h 2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54" h="2371">
                    <a:moveTo>
                      <a:pt x="21" y="2083"/>
                    </a:moveTo>
                    <a:lnTo>
                      <a:pt x="21" y="2086"/>
                    </a:lnTo>
                    <a:lnTo>
                      <a:pt x="19" y="2091"/>
                    </a:lnTo>
                    <a:lnTo>
                      <a:pt x="18" y="2096"/>
                    </a:lnTo>
                    <a:lnTo>
                      <a:pt x="18" y="2103"/>
                    </a:lnTo>
                    <a:lnTo>
                      <a:pt x="17" y="2109"/>
                    </a:lnTo>
                    <a:lnTo>
                      <a:pt x="16" y="2114"/>
                    </a:lnTo>
                    <a:lnTo>
                      <a:pt x="17" y="2109"/>
                    </a:lnTo>
                    <a:lnTo>
                      <a:pt x="18" y="2100"/>
                    </a:lnTo>
                    <a:lnTo>
                      <a:pt x="21" y="2083"/>
                    </a:lnTo>
                    <a:lnTo>
                      <a:pt x="68" y="1791"/>
                    </a:lnTo>
                    <a:lnTo>
                      <a:pt x="108" y="1552"/>
                    </a:lnTo>
                    <a:lnTo>
                      <a:pt x="141" y="1360"/>
                    </a:lnTo>
                    <a:lnTo>
                      <a:pt x="170" y="1209"/>
                    </a:lnTo>
                    <a:lnTo>
                      <a:pt x="195" y="1088"/>
                    </a:lnTo>
                    <a:lnTo>
                      <a:pt x="214" y="994"/>
                    </a:lnTo>
                    <a:lnTo>
                      <a:pt x="232" y="919"/>
                    </a:lnTo>
                    <a:lnTo>
                      <a:pt x="249" y="854"/>
                    </a:lnTo>
                    <a:lnTo>
                      <a:pt x="265" y="792"/>
                    </a:lnTo>
                    <a:lnTo>
                      <a:pt x="279" y="728"/>
                    </a:lnTo>
                    <a:lnTo>
                      <a:pt x="294" y="674"/>
                    </a:lnTo>
                    <a:lnTo>
                      <a:pt x="313" y="633"/>
                    </a:lnTo>
                    <a:lnTo>
                      <a:pt x="334" y="602"/>
                    </a:lnTo>
                    <a:lnTo>
                      <a:pt x="356" y="582"/>
                    </a:lnTo>
                    <a:lnTo>
                      <a:pt x="377" y="569"/>
                    </a:lnTo>
                    <a:lnTo>
                      <a:pt x="397" y="560"/>
                    </a:lnTo>
                    <a:lnTo>
                      <a:pt x="415" y="557"/>
                    </a:lnTo>
                    <a:lnTo>
                      <a:pt x="430" y="557"/>
                    </a:lnTo>
                    <a:lnTo>
                      <a:pt x="439" y="557"/>
                    </a:lnTo>
                    <a:lnTo>
                      <a:pt x="442" y="558"/>
                    </a:lnTo>
                    <a:lnTo>
                      <a:pt x="653" y="552"/>
                    </a:lnTo>
                    <a:lnTo>
                      <a:pt x="670" y="552"/>
                    </a:lnTo>
                    <a:lnTo>
                      <a:pt x="683" y="552"/>
                    </a:lnTo>
                    <a:lnTo>
                      <a:pt x="693" y="552"/>
                    </a:lnTo>
                    <a:lnTo>
                      <a:pt x="701" y="552"/>
                    </a:lnTo>
                    <a:lnTo>
                      <a:pt x="706" y="552"/>
                    </a:lnTo>
                    <a:lnTo>
                      <a:pt x="711" y="552"/>
                    </a:lnTo>
                    <a:lnTo>
                      <a:pt x="714" y="552"/>
                    </a:lnTo>
                    <a:lnTo>
                      <a:pt x="715" y="552"/>
                    </a:lnTo>
                    <a:lnTo>
                      <a:pt x="720" y="439"/>
                    </a:lnTo>
                    <a:lnTo>
                      <a:pt x="723" y="355"/>
                    </a:lnTo>
                    <a:lnTo>
                      <a:pt x="724" y="295"/>
                    </a:lnTo>
                    <a:lnTo>
                      <a:pt x="725" y="254"/>
                    </a:lnTo>
                    <a:lnTo>
                      <a:pt x="725" y="228"/>
                    </a:lnTo>
                    <a:lnTo>
                      <a:pt x="727" y="209"/>
                    </a:lnTo>
                    <a:lnTo>
                      <a:pt x="727" y="195"/>
                    </a:lnTo>
                    <a:lnTo>
                      <a:pt x="728" y="179"/>
                    </a:lnTo>
                    <a:lnTo>
                      <a:pt x="732" y="156"/>
                    </a:lnTo>
                    <a:lnTo>
                      <a:pt x="735" y="123"/>
                    </a:lnTo>
                    <a:lnTo>
                      <a:pt x="739" y="91"/>
                    </a:lnTo>
                    <a:lnTo>
                      <a:pt x="744" y="65"/>
                    </a:lnTo>
                    <a:lnTo>
                      <a:pt x="750" y="45"/>
                    </a:lnTo>
                    <a:lnTo>
                      <a:pt x="756" y="28"/>
                    </a:lnTo>
                    <a:lnTo>
                      <a:pt x="761" y="18"/>
                    </a:lnTo>
                    <a:lnTo>
                      <a:pt x="765" y="10"/>
                    </a:lnTo>
                    <a:lnTo>
                      <a:pt x="769" y="5"/>
                    </a:lnTo>
                    <a:lnTo>
                      <a:pt x="773" y="1"/>
                    </a:lnTo>
                    <a:lnTo>
                      <a:pt x="774" y="0"/>
                    </a:lnTo>
                    <a:lnTo>
                      <a:pt x="777" y="0"/>
                    </a:lnTo>
                    <a:lnTo>
                      <a:pt x="979" y="0"/>
                    </a:lnTo>
                    <a:lnTo>
                      <a:pt x="1008" y="14"/>
                    </a:lnTo>
                    <a:lnTo>
                      <a:pt x="1008" y="88"/>
                    </a:lnTo>
                    <a:lnTo>
                      <a:pt x="1061" y="88"/>
                    </a:lnTo>
                    <a:lnTo>
                      <a:pt x="1069" y="224"/>
                    </a:lnTo>
                    <a:lnTo>
                      <a:pt x="1069" y="233"/>
                    </a:lnTo>
                    <a:lnTo>
                      <a:pt x="1074" y="239"/>
                    </a:lnTo>
                    <a:lnTo>
                      <a:pt x="1079" y="242"/>
                    </a:lnTo>
                    <a:lnTo>
                      <a:pt x="1086" y="245"/>
                    </a:lnTo>
                    <a:lnTo>
                      <a:pt x="1094" y="246"/>
                    </a:lnTo>
                    <a:lnTo>
                      <a:pt x="1100" y="246"/>
                    </a:lnTo>
                    <a:lnTo>
                      <a:pt x="1106" y="246"/>
                    </a:lnTo>
                    <a:lnTo>
                      <a:pt x="1110" y="245"/>
                    </a:lnTo>
                    <a:lnTo>
                      <a:pt x="1115" y="245"/>
                    </a:lnTo>
                    <a:lnTo>
                      <a:pt x="1115" y="245"/>
                    </a:lnTo>
                    <a:lnTo>
                      <a:pt x="1898" y="245"/>
                    </a:lnTo>
                    <a:lnTo>
                      <a:pt x="1906" y="143"/>
                    </a:lnTo>
                    <a:lnTo>
                      <a:pt x="1908" y="128"/>
                    </a:lnTo>
                    <a:lnTo>
                      <a:pt x="1914" y="116"/>
                    </a:lnTo>
                    <a:lnTo>
                      <a:pt x="1921" y="109"/>
                    </a:lnTo>
                    <a:lnTo>
                      <a:pt x="1930" y="102"/>
                    </a:lnTo>
                    <a:lnTo>
                      <a:pt x="1938" y="97"/>
                    </a:lnTo>
                    <a:lnTo>
                      <a:pt x="1946" y="97"/>
                    </a:lnTo>
                    <a:lnTo>
                      <a:pt x="1955" y="96"/>
                    </a:lnTo>
                    <a:lnTo>
                      <a:pt x="1961" y="96"/>
                    </a:lnTo>
                    <a:lnTo>
                      <a:pt x="1965" y="96"/>
                    </a:lnTo>
                    <a:lnTo>
                      <a:pt x="1966" y="96"/>
                    </a:lnTo>
                    <a:lnTo>
                      <a:pt x="1974" y="47"/>
                    </a:lnTo>
                    <a:lnTo>
                      <a:pt x="1974" y="37"/>
                    </a:lnTo>
                    <a:lnTo>
                      <a:pt x="1976" y="27"/>
                    </a:lnTo>
                    <a:lnTo>
                      <a:pt x="1980" y="20"/>
                    </a:lnTo>
                    <a:lnTo>
                      <a:pt x="1987" y="15"/>
                    </a:lnTo>
                    <a:lnTo>
                      <a:pt x="1994" y="12"/>
                    </a:lnTo>
                    <a:lnTo>
                      <a:pt x="2002" y="10"/>
                    </a:lnTo>
                    <a:lnTo>
                      <a:pt x="2009" y="7"/>
                    </a:lnTo>
                    <a:lnTo>
                      <a:pt x="2016" y="6"/>
                    </a:lnTo>
                    <a:lnTo>
                      <a:pt x="2020" y="6"/>
                    </a:lnTo>
                    <a:lnTo>
                      <a:pt x="2021" y="6"/>
                    </a:lnTo>
                    <a:lnTo>
                      <a:pt x="2151" y="6"/>
                    </a:lnTo>
                    <a:lnTo>
                      <a:pt x="2184" y="20"/>
                    </a:lnTo>
                    <a:lnTo>
                      <a:pt x="2205" y="161"/>
                    </a:lnTo>
                    <a:lnTo>
                      <a:pt x="2222" y="277"/>
                    </a:lnTo>
                    <a:lnTo>
                      <a:pt x="2233" y="364"/>
                    </a:lnTo>
                    <a:lnTo>
                      <a:pt x="2243" y="431"/>
                    </a:lnTo>
                    <a:lnTo>
                      <a:pt x="2250" y="479"/>
                    </a:lnTo>
                    <a:lnTo>
                      <a:pt x="2254" y="511"/>
                    </a:lnTo>
                    <a:lnTo>
                      <a:pt x="2256" y="530"/>
                    </a:lnTo>
                    <a:lnTo>
                      <a:pt x="2258" y="540"/>
                    </a:lnTo>
                    <a:lnTo>
                      <a:pt x="2259" y="543"/>
                    </a:lnTo>
                    <a:lnTo>
                      <a:pt x="2259" y="544"/>
                    </a:lnTo>
                    <a:lnTo>
                      <a:pt x="2463" y="552"/>
                    </a:lnTo>
                    <a:lnTo>
                      <a:pt x="2513" y="551"/>
                    </a:lnTo>
                    <a:lnTo>
                      <a:pt x="2554" y="555"/>
                    </a:lnTo>
                    <a:lnTo>
                      <a:pt x="2587" y="565"/>
                    </a:lnTo>
                    <a:lnTo>
                      <a:pt x="2616" y="580"/>
                    </a:lnTo>
                    <a:lnTo>
                      <a:pt x="2639" y="602"/>
                    </a:lnTo>
                    <a:lnTo>
                      <a:pt x="2658" y="628"/>
                    </a:lnTo>
                    <a:lnTo>
                      <a:pt x="2675" y="661"/>
                    </a:lnTo>
                    <a:lnTo>
                      <a:pt x="2686" y="698"/>
                    </a:lnTo>
                    <a:lnTo>
                      <a:pt x="2698" y="741"/>
                    </a:lnTo>
                    <a:lnTo>
                      <a:pt x="2708" y="790"/>
                    </a:lnTo>
                    <a:lnTo>
                      <a:pt x="2772" y="1111"/>
                    </a:lnTo>
                    <a:lnTo>
                      <a:pt x="2825" y="1370"/>
                    </a:lnTo>
                    <a:lnTo>
                      <a:pt x="2862" y="1571"/>
                    </a:lnTo>
                    <a:lnTo>
                      <a:pt x="2891" y="1724"/>
                    </a:lnTo>
                    <a:lnTo>
                      <a:pt x="2912" y="1830"/>
                    </a:lnTo>
                    <a:lnTo>
                      <a:pt x="2926" y="1905"/>
                    </a:lnTo>
                    <a:lnTo>
                      <a:pt x="2934" y="1950"/>
                    </a:lnTo>
                    <a:lnTo>
                      <a:pt x="2938" y="1973"/>
                    </a:lnTo>
                    <a:lnTo>
                      <a:pt x="2939" y="1981"/>
                    </a:lnTo>
                    <a:lnTo>
                      <a:pt x="2939" y="1982"/>
                    </a:lnTo>
                    <a:lnTo>
                      <a:pt x="2953" y="2077"/>
                    </a:lnTo>
                    <a:lnTo>
                      <a:pt x="2954" y="2153"/>
                    </a:lnTo>
                    <a:lnTo>
                      <a:pt x="2943" y="2208"/>
                    </a:lnTo>
                    <a:lnTo>
                      <a:pt x="2924" y="2250"/>
                    </a:lnTo>
                    <a:lnTo>
                      <a:pt x="2899" y="2277"/>
                    </a:lnTo>
                    <a:lnTo>
                      <a:pt x="2874" y="2295"/>
                    </a:lnTo>
                    <a:lnTo>
                      <a:pt x="2847" y="2304"/>
                    </a:lnTo>
                    <a:lnTo>
                      <a:pt x="2826" y="2308"/>
                    </a:lnTo>
                    <a:lnTo>
                      <a:pt x="2809" y="2308"/>
                    </a:lnTo>
                    <a:lnTo>
                      <a:pt x="2803" y="2308"/>
                    </a:lnTo>
                    <a:lnTo>
                      <a:pt x="2657" y="2324"/>
                    </a:lnTo>
                    <a:lnTo>
                      <a:pt x="2509" y="2337"/>
                    </a:lnTo>
                    <a:lnTo>
                      <a:pt x="2359" y="2347"/>
                    </a:lnTo>
                    <a:lnTo>
                      <a:pt x="2213" y="2355"/>
                    </a:lnTo>
                    <a:lnTo>
                      <a:pt x="2074" y="2362"/>
                    </a:lnTo>
                    <a:lnTo>
                      <a:pt x="1946" y="2367"/>
                    </a:lnTo>
                    <a:lnTo>
                      <a:pt x="1831" y="2370"/>
                    </a:lnTo>
                    <a:lnTo>
                      <a:pt x="1733" y="2371"/>
                    </a:lnTo>
                    <a:lnTo>
                      <a:pt x="1654" y="2371"/>
                    </a:lnTo>
                    <a:lnTo>
                      <a:pt x="1599" y="2370"/>
                    </a:lnTo>
                    <a:lnTo>
                      <a:pt x="1245" y="2353"/>
                    </a:lnTo>
                    <a:lnTo>
                      <a:pt x="969" y="2342"/>
                    </a:lnTo>
                    <a:lnTo>
                      <a:pt x="759" y="2333"/>
                    </a:lnTo>
                    <a:lnTo>
                      <a:pt x="603" y="2325"/>
                    </a:lnTo>
                    <a:lnTo>
                      <a:pt x="492" y="2321"/>
                    </a:lnTo>
                    <a:lnTo>
                      <a:pt x="413" y="2317"/>
                    </a:lnTo>
                    <a:lnTo>
                      <a:pt x="357" y="2315"/>
                    </a:lnTo>
                    <a:lnTo>
                      <a:pt x="311" y="2311"/>
                    </a:lnTo>
                    <a:lnTo>
                      <a:pt x="263" y="2308"/>
                    </a:lnTo>
                    <a:lnTo>
                      <a:pt x="204" y="2302"/>
                    </a:lnTo>
                    <a:lnTo>
                      <a:pt x="148" y="2295"/>
                    </a:lnTo>
                    <a:lnTo>
                      <a:pt x="103" y="2285"/>
                    </a:lnTo>
                    <a:lnTo>
                      <a:pt x="67" y="2275"/>
                    </a:lnTo>
                    <a:lnTo>
                      <a:pt x="41" y="2262"/>
                    </a:lnTo>
                    <a:lnTo>
                      <a:pt x="22" y="2250"/>
                    </a:lnTo>
                    <a:lnTo>
                      <a:pt x="9" y="2236"/>
                    </a:lnTo>
                    <a:lnTo>
                      <a:pt x="3" y="2223"/>
                    </a:lnTo>
                    <a:lnTo>
                      <a:pt x="0" y="2211"/>
                    </a:lnTo>
                    <a:lnTo>
                      <a:pt x="0" y="2198"/>
                    </a:lnTo>
                    <a:lnTo>
                      <a:pt x="0" y="2186"/>
                    </a:lnTo>
                    <a:lnTo>
                      <a:pt x="0" y="2181"/>
                    </a:lnTo>
                    <a:lnTo>
                      <a:pt x="1" y="2172"/>
                    </a:lnTo>
                    <a:lnTo>
                      <a:pt x="4" y="2161"/>
                    </a:lnTo>
                    <a:lnTo>
                      <a:pt x="7" y="2146"/>
                    </a:lnTo>
                    <a:lnTo>
                      <a:pt x="9" y="2132"/>
                    </a:lnTo>
                    <a:lnTo>
                      <a:pt x="13" y="2118"/>
                    </a:lnTo>
                    <a:lnTo>
                      <a:pt x="17" y="2104"/>
                    </a:lnTo>
                    <a:lnTo>
                      <a:pt x="18" y="2094"/>
                    </a:lnTo>
                    <a:lnTo>
                      <a:pt x="19" y="2087"/>
                    </a:lnTo>
                    <a:lnTo>
                      <a:pt x="21" y="2083"/>
                    </a:lnTo>
                    <a:close/>
                  </a:path>
                </a:pathLst>
              </a:custGeom>
              <a:solidFill>
                <a:srgbClr val="FFF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49" name="Freeform 481">
                <a:extLst>
                  <a:ext uri="{FF2B5EF4-FFF2-40B4-BE49-F238E27FC236}">
                    <a16:creationId xmlns:a16="http://schemas.microsoft.com/office/drawing/2014/main" id="{C0E76F56-8124-61CE-771C-F5E48DE25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1501"/>
                <a:ext cx="985" cy="729"/>
              </a:xfrm>
              <a:custGeom>
                <a:avLst/>
                <a:gdLst>
                  <a:gd name="T0" fmla="*/ 1 w 2957"/>
                  <a:gd name="T1" fmla="*/ 2172 h 2187"/>
                  <a:gd name="T2" fmla="*/ 9 w 2957"/>
                  <a:gd name="T3" fmla="*/ 2133 h 2187"/>
                  <a:gd name="T4" fmla="*/ 18 w 2957"/>
                  <a:gd name="T5" fmla="*/ 2094 h 2187"/>
                  <a:gd name="T6" fmla="*/ 21 w 2957"/>
                  <a:gd name="T7" fmla="*/ 2086 h 2187"/>
                  <a:gd name="T8" fmla="*/ 18 w 2957"/>
                  <a:gd name="T9" fmla="*/ 2103 h 2187"/>
                  <a:gd name="T10" fmla="*/ 17 w 2957"/>
                  <a:gd name="T11" fmla="*/ 2111 h 2187"/>
                  <a:gd name="T12" fmla="*/ 68 w 2957"/>
                  <a:gd name="T13" fmla="*/ 1792 h 2187"/>
                  <a:gd name="T14" fmla="*/ 170 w 2957"/>
                  <a:gd name="T15" fmla="*/ 1209 h 2187"/>
                  <a:gd name="T16" fmla="*/ 232 w 2957"/>
                  <a:gd name="T17" fmla="*/ 920 h 2187"/>
                  <a:gd name="T18" fmla="*/ 279 w 2957"/>
                  <a:gd name="T19" fmla="*/ 730 h 2187"/>
                  <a:gd name="T20" fmla="*/ 334 w 2957"/>
                  <a:gd name="T21" fmla="*/ 602 h 2187"/>
                  <a:gd name="T22" fmla="*/ 397 w 2957"/>
                  <a:gd name="T23" fmla="*/ 560 h 2187"/>
                  <a:gd name="T24" fmla="*/ 438 w 2957"/>
                  <a:gd name="T25" fmla="*/ 557 h 2187"/>
                  <a:gd name="T26" fmla="*/ 670 w 2957"/>
                  <a:gd name="T27" fmla="*/ 552 h 2187"/>
                  <a:gd name="T28" fmla="*/ 701 w 2957"/>
                  <a:gd name="T29" fmla="*/ 552 h 2187"/>
                  <a:gd name="T30" fmla="*/ 714 w 2957"/>
                  <a:gd name="T31" fmla="*/ 552 h 2187"/>
                  <a:gd name="T32" fmla="*/ 723 w 2957"/>
                  <a:gd name="T33" fmla="*/ 356 h 2187"/>
                  <a:gd name="T34" fmla="*/ 725 w 2957"/>
                  <a:gd name="T35" fmla="*/ 230 h 2187"/>
                  <a:gd name="T36" fmla="*/ 728 w 2957"/>
                  <a:gd name="T37" fmla="*/ 180 h 2187"/>
                  <a:gd name="T38" fmla="*/ 739 w 2957"/>
                  <a:gd name="T39" fmla="*/ 91 h 2187"/>
                  <a:gd name="T40" fmla="*/ 755 w 2957"/>
                  <a:gd name="T41" fmla="*/ 29 h 2187"/>
                  <a:gd name="T42" fmla="*/ 769 w 2957"/>
                  <a:gd name="T43" fmla="*/ 5 h 2187"/>
                  <a:gd name="T44" fmla="*/ 775 w 2957"/>
                  <a:gd name="T45" fmla="*/ 0 h 2187"/>
                  <a:gd name="T46" fmla="*/ 1008 w 2957"/>
                  <a:gd name="T47" fmla="*/ 88 h 2187"/>
                  <a:gd name="T48" fmla="*/ 1069 w 2957"/>
                  <a:gd name="T49" fmla="*/ 234 h 2187"/>
                  <a:gd name="T50" fmla="*/ 1086 w 2957"/>
                  <a:gd name="T51" fmla="*/ 245 h 2187"/>
                  <a:gd name="T52" fmla="*/ 1106 w 2957"/>
                  <a:gd name="T53" fmla="*/ 247 h 2187"/>
                  <a:gd name="T54" fmla="*/ 1115 w 2957"/>
                  <a:gd name="T55" fmla="*/ 245 h 2187"/>
                  <a:gd name="T56" fmla="*/ 1908 w 2957"/>
                  <a:gd name="T57" fmla="*/ 128 h 2187"/>
                  <a:gd name="T58" fmla="*/ 1930 w 2957"/>
                  <a:gd name="T59" fmla="*/ 103 h 2187"/>
                  <a:gd name="T60" fmla="*/ 1955 w 2957"/>
                  <a:gd name="T61" fmla="*/ 96 h 2187"/>
                  <a:gd name="T62" fmla="*/ 1966 w 2957"/>
                  <a:gd name="T63" fmla="*/ 96 h 2187"/>
                  <a:gd name="T64" fmla="*/ 1976 w 2957"/>
                  <a:gd name="T65" fmla="*/ 28 h 2187"/>
                  <a:gd name="T66" fmla="*/ 1993 w 2957"/>
                  <a:gd name="T67" fmla="*/ 13 h 2187"/>
                  <a:gd name="T68" fmla="*/ 2016 w 2957"/>
                  <a:gd name="T69" fmla="*/ 6 h 2187"/>
                  <a:gd name="T70" fmla="*/ 2150 w 2957"/>
                  <a:gd name="T71" fmla="*/ 6 h 2187"/>
                  <a:gd name="T72" fmla="*/ 2220 w 2957"/>
                  <a:gd name="T73" fmla="*/ 277 h 2187"/>
                  <a:gd name="T74" fmla="*/ 2250 w 2957"/>
                  <a:gd name="T75" fmla="*/ 479 h 2187"/>
                  <a:gd name="T76" fmla="*/ 2258 w 2957"/>
                  <a:gd name="T77" fmla="*/ 541 h 2187"/>
                  <a:gd name="T78" fmla="*/ 2463 w 2957"/>
                  <a:gd name="T79" fmla="*/ 552 h 2187"/>
                  <a:gd name="T80" fmla="*/ 2587 w 2957"/>
                  <a:gd name="T81" fmla="*/ 565 h 2187"/>
                  <a:gd name="T82" fmla="*/ 2658 w 2957"/>
                  <a:gd name="T83" fmla="*/ 628 h 2187"/>
                  <a:gd name="T84" fmla="*/ 2698 w 2957"/>
                  <a:gd name="T85" fmla="*/ 741 h 2187"/>
                  <a:gd name="T86" fmla="*/ 2822 w 2957"/>
                  <a:gd name="T87" fmla="*/ 1366 h 2187"/>
                  <a:gd name="T88" fmla="*/ 2908 w 2957"/>
                  <a:gd name="T89" fmla="*/ 1808 h 2187"/>
                  <a:gd name="T90" fmla="*/ 2931 w 2957"/>
                  <a:gd name="T91" fmla="*/ 1930 h 2187"/>
                  <a:gd name="T92" fmla="*/ 2940 w 2957"/>
                  <a:gd name="T93" fmla="*/ 2005 h 2187"/>
                  <a:gd name="T94" fmla="*/ 2952 w 2957"/>
                  <a:gd name="T95" fmla="*/ 2071 h 2187"/>
                  <a:gd name="T96" fmla="*/ 2957 w 2957"/>
                  <a:gd name="T97" fmla="*/ 2109 h 2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957" h="2187">
                    <a:moveTo>
                      <a:pt x="0" y="2187"/>
                    </a:moveTo>
                    <a:lnTo>
                      <a:pt x="0" y="2181"/>
                    </a:lnTo>
                    <a:lnTo>
                      <a:pt x="1" y="2172"/>
                    </a:lnTo>
                    <a:lnTo>
                      <a:pt x="4" y="2161"/>
                    </a:lnTo>
                    <a:lnTo>
                      <a:pt x="7" y="2147"/>
                    </a:lnTo>
                    <a:lnTo>
                      <a:pt x="9" y="2133"/>
                    </a:lnTo>
                    <a:lnTo>
                      <a:pt x="13" y="2118"/>
                    </a:lnTo>
                    <a:lnTo>
                      <a:pt x="17" y="2106"/>
                    </a:lnTo>
                    <a:lnTo>
                      <a:pt x="18" y="2094"/>
                    </a:lnTo>
                    <a:lnTo>
                      <a:pt x="19" y="2088"/>
                    </a:lnTo>
                    <a:lnTo>
                      <a:pt x="21" y="2085"/>
                    </a:lnTo>
                    <a:lnTo>
                      <a:pt x="21" y="2086"/>
                    </a:lnTo>
                    <a:lnTo>
                      <a:pt x="19" y="2091"/>
                    </a:lnTo>
                    <a:lnTo>
                      <a:pt x="18" y="2097"/>
                    </a:lnTo>
                    <a:lnTo>
                      <a:pt x="18" y="2103"/>
                    </a:lnTo>
                    <a:lnTo>
                      <a:pt x="17" y="2111"/>
                    </a:lnTo>
                    <a:lnTo>
                      <a:pt x="14" y="2115"/>
                    </a:lnTo>
                    <a:lnTo>
                      <a:pt x="17" y="2111"/>
                    </a:lnTo>
                    <a:lnTo>
                      <a:pt x="18" y="2100"/>
                    </a:lnTo>
                    <a:lnTo>
                      <a:pt x="21" y="2085"/>
                    </a:lnTo>
                    <a:lnTo>
                      <a:pt x="68" y="1792"/>
                    </a:lnTo>
                    <a:lnTo>
                      <a:pt x="108" y="1552"/>
                    </a:lnTo>
                    <a:lnTo>
                      <a:pt x="141" y="1360"/>
                    </a:lnTo>
                    <a:lnTo>
                      <a:pt x="170" y="1209"/>
                    </a:lnTo>
                    <a:lnTo>
                      <a:pt x="195" y="1088"/>
                    </a:lnTo>
                    <a:lnTo>
                      <a:pt x="214" y="994"/>
                    </a:lnTo>
                    <a:lnTo>
                      <a:pt x="232" y="920"/>
                    </a:lnTo>
                    <a:lnTo>
                      <a:pt x="249" y="854"/>
                    </a:lnTo>
                    <a:lnTo>
                      <a:pt x="265" y="793"/>
                    </a:lnTo>
                    <a:lnTo>
                      <a:pt x="279" y="730"/>
                    </a:lnTo>
                    <a:lnTo>
                      <a:pt x="294" y="674"/>
                    </a:lnTo>
                    <a:lnTo>
                      <a:pt x="313" y="633"/>
                    </a:lnTo>
                    <a:lnTo>
                      <a:pt x="334" y="602"/>
                    </a:lnTo>
                    <a:lnTo>
                      <a:pt x="356" y="582"/>
                    </a:lnTo>
                    <a:lnTo>
                      <a:pt x="377" y="569"/>
                    </a:lnTo>
                    <a:lnTo>
                      <a:pt x="397" y="560"/>
                    </a:lnTo>
                    <a:lnTo>
                      <a:pt x="415" y="557"/>
                    </a:lnTo>
                    <a:lnTo>
                      <a:pt x="430" y="557"/>
                    </a:lnTo>
                    <a:lnTo>
                      <a:pt x="438" y="557"/>
                    </a:lnTo>
                    <a:lnTo>
                      <a:pt x="442" y="559"/>
                    </a:lnTo>
                    <a:lnTo>
                      <a:pt x="653" y="552"/>
                    </a:lnTo>
                    <a:lnTo>
                      <a:pt x="670" y="552"/>
                    </a:lnTo>
                    <a:lnTo>
                      <a:pt x="683" y="552"/>
                    </a:lnTo>
                    <a:lnTo>
                      <a:pt x="693" y="552"/>
                    </a:lnTo>
                    <a:lnTo>
                      <a:pt x="701" y="552"/>
                    </a:lnTo>
                    <a:lnTo>
                      <a:pt x="706" y="552"/>
                    </a:lnTo>
                    <a:lnTo>
                      <a:pt x="710" y="552"/>
                    </a:lnTo>
                    <a:lnTo>
                      <a:pt x="714" y="552"/>
                    </a:lnTo>
                    <a:lnTo>
                      <a:pt x="715" y="552"/>
                    </a:lnTo>
                    <a:lnTo>
                      <a:pt x="720" y="439"/>
                    </a:lnTo>
                    <a:lnTo>
                      <a:pt x="723" y="356"/>
                    </a:lnTo>
                    <a:lnTo>
                      <a:pt x="724" y="297"/>
                    </a:lnTo>
                    <a:lnTo>
                      <a:pt x="725" y="255"/>
                    </a:lnTo>
                    <a:lnTo>
                      <a:pt x="725" y="230"/>
                    </a:lnTo>
                    <a:lnTo>
                      <a:pt x="727" y="211"/>
                    </a:lnTo>
                    <a:lnTo>
                      <a:pt x="727" y="195"/>
                    </a:lnTo>
                    <a:lnTo>
                      <a:pt x="728" y="180"/>
                    </a:lnTo>
                    <a:lnTo>
                      <a:pt x="732" y="157"/>
                    </a:lnTo>
                    <a:lnTo>
                      <a:pt x="734" y="123"/>
                    </a:lnTo>
                    <a:lnTo>
                      <a:pt x="739" y="91"/>
                    </a:lnTo>
                    <a:lnTo>
                      <a:pt x="744" y="65"/>
                    </a:lnTo>
                    <a:lnTo>
                      <a:pt x="750" y="45"/>
                    </a:lnTo>
                    <a:lnTo>
                      <a:pt x="755" y="29"/>
                    </a:lnTo>
                    <a:lnTo>
                      <a:pt x="761" y="18"/>
                    </a:lnTo>
                    <a:lnTo>
                      <a:pt x="765" y="10"/>
                    </a:lnTo>
                    <a:lnTo>
                      <a:pt x="769" y="5"/>
                    </a:lnTo>
                    <a:lnTo>
                      <a:pt x="773" y="1"/>
                    </a:lnTo>
                    <a:lnTo>
                      <a:pt x="774" y="0"/>
                    </a:lnTo>
                    <a:lnTo>
                      <a:pt x="775" y="0"/>
                    </a:lnTo>
                    <a:lnTo>
                      <a:pt x="979" y="0"/>
                    </a:lnTo>
                    <a:lnTo>
                      <a:pt x="1008" y="14"/>
                    </a:lnTo>
                    <a:lnTo>
                      <a:pt x="1008" y="88"/>
                    </a:lnTo>
                    <a:lnTo>
                      <a:pt x="1061" y="88"/>
                    </a:lnTo>
                    <a:lnTo>
                      <a:pt x="1069" y="225"/>
                    </a:lnTo>
                    <a:lnTo>
                      <a:pt x="1069" y="234"/>
                    </a:lnTo>
                    <a:lnTo>
                      <a:pt x="1074" y="239"/>
                    </a:lnTo>
                    <a:lnTo>
                      <a:pt x="1079" y="243"/>
                    </a:lnTo>
                    <a:lnTo>
                      <a:pt x="1086" y="245"/>
                    </a:lnTo>
                    <a:lnTo>
                      <a:pt x="1092" y="247"/>
                    </a:lnTo>
                    <a:lnTo>
                      <a:pt x="1100" y="247"/>
                    </a:lnTo>
                    <a:lnTo>
                      <a:pt x="1106" y="247"/>
                    </a:lnTo>
                    <a:lnTo>
                      <a:pt x="1110" y="247"/>
                    </a:lnTo>
                    <a:lnTo>
                      <a:pt x="1115" y="245"/>
                    </a:lnTo>
                    <a:lnTo>
                      <a:pt x="1115" y="245"/>
                    </a:lnTo>
                    <a:lnTo>
                      <a:pt x="1898" y="245"/>
                    </a:lnTo>
                    <a:lnTo>
                      <a:pt x="1906" y="144"/>
                    </a:lnTo>
                    <a:lnTo>
                      <a:pt x="1908" y="128"/>
                    </a:lnTo>
                    <a:lnTo>
                      <a:pt x="1914" y="117"/>
                    </a:lnTo>
                    <a:lnTo>
                      <a:pt x="1921" y="109"/>
                    </a:lnTo>
                    <a:lnTo>
                      <a:pt x="1930" y="103"/>
                    </a:lnTo>
                    <a:lnTo>
                      <a:pt x="1938" y="99"/>
                    </a:lnTo>
                    <a:lnTo>
                      <a:pt x="1946" y="97"/>
                    </a:lnTo>
                    <a:lnTo>
                      <a:pt x="1955" y="96"/>
                    </a:lnTo>
                    <a:lnTo>
                      <a:pt x="1961" y="96"/>
                    </a:lnTo>
                    <a:lnTo>
                      <a:pt x="1965" y="96"/>
                    </a:lnTo>
                    <a:lnTo>
                      <a:pt x="1966" y="96"/>
                    </a:lnTo>
                    <a:lnTo>
                      <a:pt x="1973" y="49"/>
                    </a:lnTo>
                    <a:lnTo>
                      <a:pt x="1973" y="37"/>
                    </a:lnTo>
                    <a:lnTo>
                      <a:pt x="1976" y="28"/>
                    </a:lnTo>
                    <a:lnTo>
                      <a:pt x="1980" y="20"/>
                    </a:lnTo>
                    <a:lnTo>
                      <a:pt x="1987" y="15"/>
                    </a:lnTo>
                    <a:lnTo>
                      <a:pt x="1993" y="13"/>
                    </a:lnTo>
                    <a:lnTo>
                      <a:pt x="2002" y="10"/>
                    </a:lnTo>
                    <a:lnTo>
                      <a:pt x="2009" y="9"/>
                    </a:lnTo>
                    <a:lnTo>
                      <a:pt x="2016" y="6"/>
                    </a:lnTo>
                    <a:lnTo>
                      <a:pt x="2019" y="6"/>
                    </a:lnTo>
                    <a:lnTo>
                      <a:pt x="2021" y="6"/>
                    </a:lnTo>
                    <a:lnTo>
                      <a:pt x="2150" y="6"/>
                    </a:lnTo>
                    <a:lnTo>
                      <a:pt x="2184" y="20"/>
                    </a:lnTo>
                    <a:lnTo>
                      <a:pt x="2205" y="162"/>
                    </a:lnTo>
                    <a:lnTo>
                      <a:pt x="2220" y="277"/>
                    </a:lnTo>
                    <a:lnTo>
                      <a:pt x="2233" y="366"/>
                    </a:lnTo>
                    <a:lnTo>
                      <a:pt x="2243" y="433"/>
                    </a:lnTo>
                    <a:lnTo>
                      <a:pt x="2250" y="479"/>
                    </a:lnTo>
                    <a:lnTo>
                      <a:pt x="2254" y="511"/>
                    </a:lnTo>
                    <a:lnTo>
                      <a:pt x="2256" y="530"/>
                    </a:lnTo>
                    <a:lnTo>
                      <a:pt x="2258" y="541"/>
                    </a:lnTo>
                    <a:lnTo>
                      <a:pt x="2259" y="543"/>
                    </a:lnTo>
                    <a:lnTo>
                      <a:pt x="2259" y="545"/>
                    </a:lnTo>
                    <a:lnTo>
                      <a:pt x="2463" y="552"/>
                    </a:lnTo>
                    <a:lnTo>
                      <a:pt x="2512" y="551"/>
                    </a:lnTo>
                    <a:lnTo>
                      <a:pt x="2553" y="555"/>
                    </a:lnTo>
                    <a:lnTo>
                      <a:pt x="2587" y="565"/>
                    </a:lnTo>
                    <a:lnTo>
                      <a:pt x="2616" y="581"/>
                    </a:lnTo>
                    <a:lnTo>
                      <a:pt x="2639" y="602"/>
                    </a:lnTo>
                    <a:lnTo>
                      <a:pt x="2658" y="628"/>
                    </a:lnTo>
                    <a:lnTo>
                      <a:pt x="2675" y="661"/>
                    </a:lnTo>
                    <a:lnTo>
                      <a:pt x="2686" y="699"/>
                    </a:lnTo>
                    <a:lnTo>
                      <a:pt x="2698" y="741"/>
                    </a:lnTo>
                    <a:lnTo>
                      <a:pt x="2708" y="790"/>
                    </a:lnTo>
                    <a:lnTo>
                      <a:pt x="2772" y="1110"/>
                    </a:lnTo>
                    <a:lnTo>
                      <a:pt x="2822" y="1366"/>
                    </a:lnTo>
                    <a:lnTo>
                      <a:pt x="2861" y="1561"/>
                    </a:lnTo>
                    <a:lnTo>
                      <a:pt x="2889" y="1706"/>
                    </a:lnTo>
                    <a:lnTo>
                      <a:pt x="2908" y="1808"/>
                    </a:lnTo>
                    <a:lnTo>
                      <a:pt x="2922" y="1873"/>
                    </a:lnTo>
                    <a:lnTo>
                      <a:pt x="2929" y="1912"/>
                    </a:lnTo>
                    <a:lnTo>
                      <a:pt x="2931" y="1930"/>
                    </a:lnTo>
                    <a:lnTo>
                      <a:pt x="2931" y="1935"/>
                    </a:lnTo>
                    <a:lnTo>
                      <a:pt x="2938" y="1973"/>
                    </a:lnTo>
                    <a:lnTo>
                      <a:pt x="2940" y="2005"/>
                    </a:lnTo>
                    <a:lnTo>
                      <a:pt x="2945" y="2031"/>
                    </a:lnTo>
                    <a:lnTo>
                      <a:pt x="2949" y="2053"/>
                    </a:lnTo>
                    <a:lnTo>
                      <a:pt x="2952" y="2071"/>
                    </a:lnTo>
                    <a:lnTo>
                      <a:pt x="2954" y="2086"/>
                    </a:lnTo>
                    <a:lnTo>
                      <a:pt x="2956" y="2098"/>
                    </a:lnTo>
                    <a:lnTo>
                      <a:pt x="2957" y="2109"/>
                    </a:lnTo>
                    <a:lnTo>
                      <a:pt x="2956" y="2120"/>
                    </a:lnTo>
                    <a:lnTo>
                      <a:pt x="2956" y="213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0" name="Freeform 482">
                <a:extLst>
                  <a:ext uri="{FF2B5EF4-FFF2-40B4-BE49-F238E27FC236}">
                    <a16:creationId xmlns:a16="http://schemas.microsoft.com/office/drawing/2014/main" id="{02A0CCFE-B497-49CC-6F24-CB8E94BA50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726"/>
                <a:ext cx="788" cy="487"/>
              </a:xfrm>
              <a:custGeom>
                <a:avLst/>
                <a:gdLst>
                  <a:gd name="T0" fmla="*/ 1971 w 2364"/>
                  <a:gd name="T1" fmla="*/ 5 h 1462"/>
                  <a:gd name="T2" fmla="*/ 2043 w 2364"/>
                  <a:gd name="T3" fmla="*/ 9 h 1462"/>
                  <a:gd name="T4" fmla="*/ 2093 w 2364"/>
                  <a:gd name="T5" fmla="*/ 30 h 1462"/>
                  <a:gd name="T6" fmla="*/ 2127 w 2364"/>
                  <a:gd name="T7" fmla="*/ 67 h 1462"/>
                  <a:gd name="T8" fmla="*/ 2150 w 2364"/>
                  <a:gd name="T9" fmla="*/ 123 h 1462"/>
                  <a:gd name="T10" fmla="*/ 2168 w 2364"/>
                  <a:gd name="T11" fmla="*/ 197 h 1462"/>
                  <a:gd name="T12" fmla="*/ 2260 w 2364"/>
                  <a:gd name="T13" fmla="*/ 660 h 1462"/>
                  <a:gd name="T14" fmla="*/ 2314 w 2364"/>
                  <a:gd name="T15" fmla="*/ 943 h 1462"/>
                  <a:gd name="T16" fmla="*/ 2341 w 2364"/>
                  <a:gd name="T17" fmla="*/ 1087 h 1462"/>
                  <a:gd name="T18" fmla="*/ 2351 w 2364"/>
                  <a:gd name="T19" fmla="*/ 1142 h 1462"/>
                  <a:gd name="T20" fmla="*/ 2353 w 2364"/>
                  <a:gd name="T21" fmla="*/ 1150 h 1462"/>
                  <a:gd name="T22" fmla="*/ 2364 w 2364"/>
                  <a:gd name="T23" fmla="*/ 1286 h 1462"/>
                  <a:gd name="T24" fmla="*/ 2340 w 2364"/>
                  <a:gd name="T25" fmla="*/ 1364 h 1462"/>
                  <a:gd name="T26" fmla="*/ 2300 w 2364"/>
                  <a:gd name="T27" fmla="*/ 1400 h 1462"/>
                  <a:gd name="T28" fmla="*/ 2260 w 2364"/>
                  <a:gd name="T29" fmla="*/ 1412 h 1462"/>
                  <a:gd name="T30" fmla="*/ 2244 w 2364"/>
                  <a:gd name="T31" fmla="*/ 1412 h 1462"/>
                  <a:gd name="T32" fmla="*/ 2007 w 2364"/>
                  <a:gd name="T33" fmla="*/ 1434 h 1462"/>
                  <a:gd name="T34" fmla="*/ 1771 w 2364"/>
                  <a:gd name="T35" fmla="*/ 1448 h 1462"/>
                  <a:gd name="T36" fmla="*/ 1558 w 2364"/>
                  <a:gd name="T37" fmla="*/ 1458 h 1462"/>
                  <a:gd name="T38" fmla="*/ 1388 w 2364"/>
                  <a:gd name="T39" fmla="*/ 1462 h 1462"/>
                  <a:gd name="T40" fmla="*/ 1280 w 2364"/>
                  <a:gd name="T41" fmla="*/ 1461 h 1462"/>
                  <a:gd name="T42" fmla="*/ 775 w 2364"/>
                  <a:gd name="T43" fmla="*/ 1438 h 1462"/>
                  <a:gd name="T44" fmla="*/ 484 w 2364"/>
                  <a:gd name="T45" fmla="*/ 1425 h 1462"/>
                  <a:gd name="T46" fmla="*/ 331 w 2364"/>
                  <a:gd name="T47" fmla="*/ 1418 h 1462"/>
                  <a:gd name="T48" fmla="*/ 249 w 2364"/>
                  <a:gd name="T49" fmla="*/ 1415 h 1462"/>
                  <a:gd name="T50" fmla="*/ 165 w 2364"/>
                  <a:gd name="T51" fmla="*/ 1407 h 1462"/>
                  <a:gd name="T52" fmla="*/ 82 w 2364"/>
                  <a:gd name="T53" fmla="*/ 1393 h 1462"/>
                  <a:gd name="T54" fmla="*/ 34 w 2364"/>
                  <a:gd name="T55" fmla="*/ 1375 h 1462"/>
                  <a:gd name="T56" fmla="*/ 9 w 2364"/>
                  <a:gd name="T57" fmla="*/ 1354 h 1462"/>
                  <a:gd name="T58" fmla="*/ 0 w 2364"/>
                  <a:gd name="T59" fmla="*/ 1332 h 1462"/>
                  <a:gd name="T60" fmla="*/ 0 w 2364"/>
                  <a:gd name="T61" fmla="*/ 1314 h 1462"/>
                  <a:gd name="T62" fmla="*/ 3 w 2364"/>
                  <a:gd name="T63" fmla="*/ 1303 h 1462"/>
                  <a:gd name="T64" fmla="*/ 5 w 2364"/>
                  <a:gd name="T65" fmla="*/ 1282 h 1462"/>
                  <a:gd name="T66" fmla="*/ 12 w 2364"/>
                  <a:gd name="T67" fmla="*/ 1259 h 1462"/>
                  <a:gd name="T68" fmla="*/ 16 w 2364"/>
                  <a:gd name="T69" fmla="*/ 1240 h 1462"/>
                  <a:gd name="T70" fmla="*/ 17 w 2364"/>
                  <a:gd name="T71" fmla="*/ 1232 h 1462"/>
                  <a:gd name="T72" fmla="*/ 16 w 2364"/>
                  <a:gd name="T73" fmla="*/ 1237 h 1462"/>
                  <a:gd name="T74" fmla="*/ 14 w 2364"/>
                  <a:gd name="T75" fmla="*/ 1246 h 1462"/>
                  <a:gd name="T76" fmla="*/ 13 w 2364"/>
                  <a:gd name="T77" fmla="*/ 1255 h 1462"/>
                  <a:gd name="T78" fmla="*/ 13 w 2364"/>
                  <a:gd name="T79" fmla="*/ 1253 h 1462"/>
                  <a:gd name="T80" fmla="*/ 17 w 2364"/>
                  <a:gd name="T81" fmla="*/ 1232 h 1462"/>
                  <a:gd name="T82" fmla="*/ 86 w 2364"/>
                  <a:gd name="T83" fmla="*/ 806 h 1462"/>
                  <a:gd name="T84" fmla="*/ 136 w 2364"/>
                  <a:gd name="T85" fmla="*/ 531 h 1462"/>
                  <a:gd name="T86" fmla="*/ 172 w 2364"/>
                  <a:gd name="T87" fmla="*/ 360 h 1462"/>
                  <a:gd name="T88" fmla="*/ 199 w 2364"/>
                  <a:gd name="T89" fmla="*/ 248 h 1462"/>
                  <a:gd name="T90" fmla="*/ 224 w 2364"/>
                  <a:gd name="T91" fmla="*/ 148 h 1462"/>
                  <a:gd name="T92" fmla="*/ 251 w 2364"/>
                  <a:gd name="T93" fmla="*/ 71 h 1462"/>
                  <a:gd name="T94" fmla="*/ 285 w 2364"/>
                  <a:gd name="T95" fmla="*/ 30 h 1462"/>
                  <a:gd name="T96" fmla="*/ 320 w 2364"/>
                  <a:gd name="T97" fmla="*/ 13 h 1462"/>
                  <a:gd name="T98" fmla="*/ 343 w 2364"/>
                  <a:gd name="T99" fmla="*/ 10 h 1462"/>
                  <a:gd name="T100" fmla="*/ 354 w 2364"/>
                  <a:gd name="T101" fmla="*/ 12 h 1462"/>
                  <a:gd name="T102" fmla="*/ 537 w 2364"/>
                  <a:gd name="T103" fmla="*/ 5 h 1462"/>
                  <a:gd name="T104" fmla="*/ 555 w 2364"/>
                  <a:gd name="T105" fmla="*/ 5 h 1462"/>
                  <a:gd name="T106" fmla="*/ 566 w 2364"/>
                  <a:gd name="T107" fmla="*/ 5 h 1462"/>
                  <a:gd name="T108" fmla="*/ 571 w 2364"/>
                  <a:gd name="T109" fmla="*/ 5 h 1462"/>
                  <a:gd name="T110" fmla="*/ 1808 w 2364"/>
                  <a:gd name="T111" fmla="*/ 0 h 1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64" h="1462">
                    <a:moveTo>
                      <a:pt x="1808" y="0"/>
                    </a:moveTo>
                    <a:lnTo>
                      <a:pt x="1971" y="5"/>
                    </a:lnTo>
                    <a:lnTo>
                      <a:pt x="2011" y="4"/>
                    </a:lnTo>
                    <a:lnTo>
                      <a:pt x="2043" y="9"/>
                    </a:lnTo>
                    <a:lnTo>
                      <a:pt x="2072" y="17"/>
                    </a:lnTo>
                    <a:lnTo>
                      <a:pt x="2093" y="30"/>
                    </a:lnTo>
                    <a:lnTo>
                      <a:pt x="2111" y="45"/>
                    </a:lnTo>
                    <a:lnTo>
                      <a:pt x="2127" y="67"/>
                    </a:lnTo>
                    <a:lnTo>
                      <a:pt x="2140" y="93"/>
                    </a:lnTo>
                    <a:lnTo>
                      <a:pt x="2150" y="123"/>
                    </a:lnTo>
                    <a:lnTo>
                      <a:pt x="2159" y="157"/>
                    </a:lnTo>
                    <a:lnTo>
                      <a:pt x="2168" y="197"/>
                    </a:lnTo>
                    <a:lnTo>
                      <a:pt x="2219" y="454"/>
                    </a:lnTo>
                    <a:lnTo>
                      <a:pt x="2260" y="660"/>
                    </a:lnTo>
                    <a:lnTo>
                      <a:pt x="2291" y="822"/>
                    </a:lnTo>
                    <a:lnTo>
                      <a:pt x="2314" y="943"/>
                    </a:lnTo>
                    <a:lnTo>
                      <a:pt x="2331" y="1030"/>
                    </a:lnTo>
                    <a:lnTo>
                      <a:pt x="2341" y="1087"/>
                    </a:lnTo>
                    <a:lnTo>
                      <a:pt x="2349" y="1124"/>
                    </a:lnTo>
                    <a:lnTo>
                      <a:pt x="2351" y="1142"/>
                    </a:lnTo>
                    <a:lnTo>
                      <a:pt x="2353" y="1149"/>
                    </a:lnTo>
                    <a:lnTo>
                      <a:pt x="2353" y="1150"/>
                    </a:lnTo>
                    <a:lnTo>
                      <a:pt x="2364" y="1226"/>
                    </a:lnTo>
                    <a:lnTo>
                      <a:pt x="2364" y="1286"/>
                    </a:lnTo>
                    <a:lnTo>
                      <a:pt x="2355" y="1331"/>
                    </a:lnTo>
                    <a:lnTo>
                      <a:pt x="2340" y="1364"/>
                    </a:lnTo>
                    <a:lnTo>
                      <a:pt x="2319" y="1388"/>
                    </a:lnTo>
                    <a:lnTo>
                      <a:pt x="2300" y="1400"/>
                    </a:lnTo>
                    <a:lnTo>
                      <a:pt x="2278" y="1408"/>
                    </a:lnTo>
                    <a:lnTo>
                      <a:pt x="2260" y="1412"/>
                    </a:lnTo>
                    <a:lnTo>
                      <a:pt x="2247" y="1412"/>
                    </a:lnTo>
                    <a:lnTo>
                      <a:pt x="2244" y="1412"/>
                    </a:lnTo>
                    <a:lnTo>
                      <a:pt x="2127" y="1424"/>
                    </a:lnTo>
                    <a:lnTo>
                      <a:pt x="2007" y="1434"/>
                    </a:lnTo>
                    <a:lnTo>
                      <a:pt x="1887" y="1442"/>
                    </a:lnTo>
                    <a:lnTo>
                      <a:pt x="1771" y="1448"/>
                    </a:lnTo>
                    <a:lnTo>
                      <a:pt x="1661" y="1453"/>
                    </a:lnTo>
                    <a:lnTo>
                      <a:pt x="1558" y="1458"/>
                    </a:lnTo>
                    <a:lnTo>
                      <a:pt x="1465" y="1461"/>
                    </a:lnTo>
                    <a:lnTo>
                      <a:pt x="1388" y="1462"/>
                    </a:lnTo>
                    <a:lnTo>
                      <a:pt x="1323" y="1462"/>
                    </a:lnTo>
                    <a:lnTo>
                      <a:pt x="1280" y="1461"/>
                    </a:lnTo>
                    <a:lnTo>
                      <a:pt x="997" y="1447"/>
                    </a:lnTo>
                    <a:lnTo>
                      <a:pt x="775" y="1438"/>
                    </a:lnTo>
                    <a:lnTo>
                      <a:pt x="607" y="1431"/>
                    </a:lnTo>
                    <a:lnTo>
                      <a:pt x="484" y="1425"/>
                    </a:lnTo>
                    <a:lnTo>
                      <a:pt x="394" y="1421"/>
                    </a:lnTo>
                    <a:lnTo>
                      <a:pt x="331" y="1418"/>
                    </a:lnTo>
                    <a:lnTo>
                      <a:pt x="285" y="1416"/>
                    </a:lnTo>
                    <a:lnTo>
                      <a:pt x="249" y="1415"/>
                    </a:lnTo>
                    <a:lnTo>
                      <a:pt x="211" y="1411"/>
                    </a:lnTo>
                    <a:lnTo>
                      <a:pt x="165" y="1407"/>
                    </a:lnTo>
                    <a:lnTo>
                      <a:pt x="118" y="1400"/>
                    </a:lnTo>
                    <a:lnTo>
                      <a:pt x="82" y="1393"/>
                    </a:lnTo>
                    <a:lnTo>
                      <a:pt x="54" y="1385"/>
                    </a:lnTo>
                    <a:lnTo>
                      <a:pt x="34" y="1375"/>
                    </a:lnTo>
                    <a:lnTo>
                      <a:pt x="18" y="1366"/>
                    </a:lnTo>
                    <a:lnTo>
                      <a:pt x="9" y="1354"/>
                    </a:lnTo>
                    <a:lnTo>
                      <a:pt x="4" y="1344"/>
                    </a:lnTo>
                    <a:lnTo>
                      <a:pt x="0" y="1332"/>
                    </a:lnTo>
                    <a:lnTo>
                      <a:pt x="0" y="1323"/>
                    </a:lnTo>
                    <a:lnTo>
                      <a:pt x="0" y="1314"/>
                    </a:lnTo>
                    <a:lnTo>
                      <a:pt x="0" y="1309"/>
                    </a:lnTo>
                    <a:lnTo>
                      <a:pt x="3" y="1303"/>
                    </a:lnTo>
                    <a:lnTo>
                      <a:pt x="5" y="1294"/>
                    </a:lnTo>
                    <a:lnTo>
                      <a:pt x="5" y="1282"/>
                    </a:lnTo>
                    <a:lnTo>
                      <a:pt x="9" y="1269"/>
                    </a:lnTo>
                    <a:lnTo>
                      <a:pt x="12" y="1259"/>
                    </a:lnTo>
                    <a:lnTo>
                      <a:pt x="13" y="1249"/>
                    </a:lnTo>
                    <a:lnTo>
                      <a:pt x="16" y="1240"/>
                    </a:lnTo>
                    <a:lnTo>
                      <a:pt x="17" y="1233"/>
                    </a:lnTo>
                    <a:lnTo>
                      <a:pt x="17" y="1232"/>
                    </a:lnTo>
                    <a:lnTo>
                      <a:pt x="17" y="1233"/>
                    </a:lnTo>
                    <a:lnTo>
                      <a:pt x="16" y="1237"/>
                    </a:lnTo>
                    <a:lnTo>
                      <a:pt x="16" y="1241"/>
                    </a:lnTo>
                    <a:lnTo>
                      <a:pt x="14" y="1246"/>
                    </a:lnTo>
                    <a:lnTo>
                      <a:pt x="13" y="1253"/>
                    </a:lnTo>
                    <a:lnTo>
                      <a:pt x="13" y="1255"/>
                    </a:lnTo>
                    <a:lnTo>
                      <a:pt x="13" y="1257"/>
                    </a:lnTo>
                    <a:lnTo>
                      <a:pt x="13" y="1253"/>
                    </a:lnTo>
                    <a:lnTo>
                      <a:pt x="14" y="1245"/>
                    </a:lnTo>
                    <a:lnTo>
                      <a:pt x="17" y="1232"/>
                    </a:lnTo>
                    <a:lnTo>
                      <a:pt x="55" y="997"/>
                    </a:lnTo>
                    <a:lnTo>
                      <a:pt x="86" y="806"/>
                    </a:lnTo>
                    <a:lnTo>
                      <a:pt x="113" y="653"/>
                    </a:lnTo>
                    <a:lnTo>
                      <a:pt x="136" y="531"/>
                    </a:lnTo>
                    <a:lnTo>
                      <a:pt x="156" y="434"/>
                    </a:lnTo>
                    <a:lnTo>
                      <a:pt x="172" y="360"/>
                    </a:lnTo>
                    <a:lnTo>
                      <a:pt x="188" y="299"/>
                    </a:lnTo>
                    <a:lnTo>
                      <a:pt x="199" y="248"/>
                    </a:lnTo>
                    <a:lnTo>
                      <a:pt x="212" y="199"/>
                    </a:lnTo>
                    <a:lnTo>
                      <a:pt x="224" y="148"/>
                    </a:lnTo>
                    <a:lnTo>
                      <a:pt x="236" y="104"/>
                    </a:lnTo>
                    <a:lnTo>
                      <a:pt x="251" y="71"/>
                    </a:lnTo>
                    <a:lnTo>
                      <a:pt x="267" y="46"/>
                    </a:lnTo>
                    <a:lnTo>
                      <a:pt x="285" y="30"/>
                    </a:lnTo>
                    <a:lnTo>
                      <a:pt x="303" y="18"/>
                    </a:lnTo>
                    <a:lnTo>
                      <a:pt x="320" y="13"/>
                    </a:lnTo>
                    <a:lnTo>
                      <a:pt x="333" y="10"/>
                    </a:lnTo>
                    <a:lnTo>
                      <a:pt x="343" y="10"/>
                    </a:lnTo>
                    <a:lnTo>
                      <a:pt x="352" y="10"/>
                    </a:lnTo>
                    <a:lnTo>
                      <a:pt x="354" y="12"/>
                    </a:lnTo>
                    <a:lnTo>
                      <a:pt x="524" y="5"/>
                    </a:lnTo>
                    <a:lnTo>
                      <a:pt x="537" y="5"/>
                    </a:lnTo>
                    <a:lnTo>
                      <a:pt x="547" y="5"/>
                    </a:lnTo>
                    <a:lnTo>
                      <a:pt x="555" y="5"/>
                    </a:lnTo>
                    <a:lnTo>
                      <a:pt x="561" y="5"/>
                    </a:lnTo>
                    <a:lnTo>
                      <a:pt x="566" y="5"/>
                    </a:lnTo>
                    <a:lnTo>
                      <a:pt x="570" y="5"/>
                    </a:lnTo>
                    <a:lnTo>
                      <a:pt x="571" y="5"/>
                    </a:lnTo>
                    <a:lnTo>
                      <a:pt x="573" y="5"/>
                    </a:lnTo>
                    <a:lnTo>
                      <a:pt x="1808" y="0"/>
                    </a:lnTo>
                    <a:close/>
                  </a:path>
                </a:pathLst>
              </a:custGeom>
              <a:solidFill>
                <a:srgbClr val="FFF7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1" name="Freeform 483">
                <a:extLst>
                  <a:ext uri="{FF2B5EF4-FFF2-40B4-BE49-F238E27FC236}">
                    <a16:creationId xmlns:a16="http://schemas.microsoft.com/office/drawing/2014/main" id="{7C5EFCD1-1D76-A94B-4036-7493FF457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8" y="1726"/>
                <a:ext cx="788" cy="487"/>
              </a:xfrm>
              <a:custGeom>
                <a:avLst/>
                <a:gdLst>
                  <a:gd name="T0" fmla="*/ 1971 w 2364"/>
                  <a:gd name="T1" fmla="*/ 5 h 1462"/>
                  <a:gd name="T2" fmla="*/ 2043 w 2364"/>
                  <a:gd name="T3" fmla="*/ 9 h 1462"/>
                  <a:gd name="T4" fmla="*/ 2093 w 2364"/>
                  <a:gd name="T5" fmla="*/ 30 h 1462"/>
                  <a:gd name="T6" fmla="*/ 2127 w 2364"/>
                  <a:gd name="T7" fmla="*/ 67 h 1462"/>
                  <a:gd name="T8" fmla="*/ 2150 w 2364"/>
                  <a:gd name="T9" fmla="*/ 123 h 1462"/>
                  <a:gd name="T10" fmla="*/ 2168 w 2364"/>
                  <a:gd name="T11" fmla="*/ 197 h 1462"/>
                  <a:gd name="T12" fmla="*/ 2260 w 2364"/>
                  <a:gd name="T13" fmla="*/ 660 h 1462"/>
                  <a:gd name="T14" fmla="*/ 2314 w 2364"/>
                  <a:gd name="T15" fmla="*/ 943 h 1462"/>
                  <a:gd name="T16" fmla="*/ 2341 w 2364"/>
                  <a:gd name="T17" fmla="*/ 1087 h 1462"/>
                  <a:gd name="T18" fmla="*/ 2351 w 2364"/>
                  <a:gd name="T19" fmla="*/ 1142 h 1462"/>
                  <a:gd name="T20" fmla="*/ 2353 w 2364"/>
                  <a:gd name="T21" fmla="*/ 1150 h 1462"/>
                  <a:gd name="T22" fmla="*/ 2364 w 2364"/>
                  <a:gd name="T23" fmla="*/ 1286 h 1462"/>
                  <a:gd name="T24" fmla="*/ 2340 w 2364"/>
                  <a:gd name="T25" fmla="*/ 1364 h 1462"/>
                  <a:gd name="T26" fmla="*/ 2300 w 2364"/>
                  <a:gd name="T27" fmla="*/ 1400 h 1462"/>
                  <a:gd name="T28" fmla="*/ 2260 w 2364"/>
                  <a:gd name="T29" fmla="*/ 1412 h 1462"/>
                  <a:gd name="T30" fmla="*/ 2244 w 2364"/>
                  <a:gd name="T31" fmla="*/ 1412 h 1462"/>
                  <a:gd name="T32" fmla="*/ 2007 w 2364"/>
                  <a:gd name="T33" fmla="*/ 1434 h 1462"/>
                  <a:gd name="T34" fmla="*/ 1771 w 2364"/>
                  <a:gd name="T35" fmla="*/ 1448 h 1462"/>
                  <a:gd name="T36" fmla="*/ 1558 w 2364"/>
                  <a:gd name="T37" fmla="*/ 1458 h 1462"/>
                  <a:gd name="T38" fmla="*/ 1388 w 2364"/>
                  <a:gd name="T39" fmla="*/ 1462 h 1462"/>
                  <a:gd name="T40" fmla="*/ 1280 w 2364"/>
                  <a:gd name="T41" fmla="*/ 1461 h 1462"/>
                  <a:gd name="T42" fmla="*/ 775 w 2364"/>
                  <a:gd name="T43" fmla="*/ 1438 h 1462"/>
                  <a:gd name="T44" fmla="*/ 484 w 2364"/>
                  <a:gd name="T45" fmla="*/ 1425 h 1462"/>
                  <a:gd name="T46" fmla="*/ 331 w 2364"/>
                  <a:gd name="T47" fmla="*/ 1418 h 1462"/>
                  <a:gd name="T48" fmla="*/ 249 w 2364"/>
                  <a:gd name="T49" fmla="*/ 1415 h 1462"/>
                  <a:gd name="T50" fmla="*/ 165 w 2364"/>
                  <a:gd name="T51" fmla="*/ 1407 h 1462"/>
                  <a:gd name="T52" fmla="*/ 82 w 2364"/>
                  <a:gd name="T53" fmla="*/ 1393 h 1462"/>
                  <a:gd name="T54" fmla="*/ 34 w 2364"/>
                  <a:gd name="T55" fmla="*/ 1375 h 1462"/>
                  <a:gd name="T56" fmla="*/ 9 w 2364"/>
                  <a:gd name="T57" fmla="*/ 1354 h 1462"/>
                  <a:gd name="T58" fmla="*/ 0 w 2364"/>
                  <a:gd name="T59" fmla="*/ 1332 h 1462"/>
                  <a:gd name="T60" fmla="*/ 0 w 2364"/>
                  <a:gd name="T61" fmla="*/ 1314 h 1462"/>
                  <a:gd name="T62" fmla="*/ 3 w 2364"/>
                  <a:gd name="T63" fmla="*/ 1303 h 1462"/>
                  <a:gd name="T64" fmla="*/ 5 w 2364"/>
                  <a:gd name="T65" fmla="*/ 1282 h 1462"/>
                  <a:gd name="T66" fmla="*/ 12 w 2364"/>
                  <a:gd name="T67" fmla="*/ 1259 h 1462"/>
                  <a:gd name="T68" fmla="*/ 16 w 2364"/>
                  <a:gd name="T69" fmla="*/ 1240 h 1462"/>
                  <a:gd name="T70" fmla="*/ 17 w 2364"/>
                  <a:gd name="T71" fmla="*/ 1232 h 1462"/>
                  <a:gd name="T72" fmla="*/ 16 w 2364"/>
                  <a:gd name="T73" fmla="*/ 1237 h 1462"/>
                  <a:gd name="T74" fmla="*/ 14 w 2364"/>
                  <a:gd name="T75" fmla="*/ 1246 h 1462"/>
                  <a:gd name="T76" fmla="*/ 13 w 2364"/>
                  <a:gd name="T77" fmla="*/ 1255 h 1462"/>
                  <a:gd name="T78" fmla="*/ 13 w 2364"/>
                  <a:gd name="T79" fmla="*/ 1253 h 1462"/>
                  <a:gd name="T80" fmla="*/ 17 w 2364"/>
                  <a:gd name="T81" fmla="*/ 1232 h 1462"/>
                  <a:gd name="T82" fmla="*/ 86 w 2364"/>
                  <a:gd name="T83" fmla="*/ 806 h 1462"/>
                  <a:gd name="T84" fmla="*/ 136 w 2364"/>
                  <a:gd name="T85" fmla="*/ 531 h 1462"/>
                  <a:gd name="T86" fmla="*/ 172 w 2364"/>
                  <a:gd name="T87" fmla="*/ 360 h 1462"/>
                  <a:gd name="T88" fmla="*/ 199 w 2364"/>
                  <a:gd name="T89" fmla="*/ 248 h 1462"/>
                  <a:gd name="T90" fmla="*/ 224 w 2364"/>
                  <a:gd name="T91" fmla="*/ 148 h 1462"/>
                  <a:gd name="T92" fmla="*/ 251 w 2364"/>
                  <a:gd name="T93" fmla="*/ 71 h 1462"/>
                  <a:gd name="T94" fmla="*/ 285 w 2364"/>
                  <a:gd name="T95" fmla="*/ 30 h 1462"/>
                  <a:gd name="T96" fmla="*/ 320 w 2364"/>
                  <a:gd name="T97" fmla="*/ 13 h 1462"/>
                  <a:gd name="T98" fmla="*/ 343 w 2364"/>
                  <a:gd name="T99" fmla="*/ 10 h 1462"/>
                  <a:gd name="T100" fmla="*/ 354 w 2364"/>
                  <a:gd name="T101" fmla="*/ 12 h 1462"/>
                  <a:gd name="T102" fmla="*/ 537 w 2364"/>
                  <a:gd name="T103" fmla="*/ 5 h 1462"/>
                  <a:gd name="T104" fmla="*/ 555 w 2364"/>
                  <a:gd name="T105" fmla="*/ 5 h 1462"/>
                  <a:gd name="T106" fmla="*/ 566 w 2364"/>
                  <a:gd name="T107" fmla="*/ 5 h 1462"/>
                  <a:gd name="T108" fmla="*/ 571 w 2364"/>
                  <a:gd name="T109" fmla="*/ 5 h 1462"/>
                  <a:gd name="T110" fmla="*/ 1808 w 2364"/>
                  <a:gd name="T111" fmla="*/ 0 h 1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64" h="1462">
                    <a:moveTo>
                      <a:pt x="1808" y="0"/>
                    </a:moveTo>
                    <a:lnTo>
                      <a:pt x="1971" y="5"/>
                    </a:lnTo>
                    <a:lnTo>
                      <a:pt x="2011" y="4"/>
                    </a:lnTo>
                    <a:lnTo>
                      <a:pt x="2043" y="9"/>
                    </a:lnTo>
                    <a:lnTo>
                      <a:pt x="2072" y="17"/>
                    </a:lnTo>
                    <a:lnTo>
                      <a:pt x="2093" y="30"/>
                    </a:lnTo>
                    <a:lnTo>
                      <a:pt x="2111" y="45"/>
                    </a:lnTo>
                    <a:lnTo>
                      <a:pt x="2127" y="67"/>
                    </a:lnTo>
                    <a:lnTo>
                      <a:pt x="2140" y="93"/>
                    </a:lnTo>
                    <a:lnTo>
                      <a:pt x="2150" y="123"/>
                    </a:lnTo>
                    <a:lnTo>
                      <a:pt x="2159" y="157"/>
                    </a:lnTo>
                    <a:lnTo>
                      <a:pt x="2168" y="197"/>
                    </a:lnTo>
                    <a:lnTo>
                      <a:pt x="2219" y="454"/>
                    </a:lnTo>
                    <a:lnTo>
                      <a:pt x="2260" y="660"/>
                    </a:lnTo>
                    <a:lnTo>
                      <a:pt x="2291" y="822"/>
                    </a:lnTo>
                    <a:lnTo>
                      <a:pt x="2314" y="943"/>
                    </a:lnTo>
                    <a:lnTo>
                      <a:pt x="2331" y="1030"/>
                    </a:lnTo>
                    <a:lnTo>
                      <a:pt x="2341" y="1087"/>
                    </a:lnTo>
                    <a:lnTo>
                      <a:pt x="2349" y="1124"/>
                    </a:lnTo>
                    <a:lnTo>
                      <a:pt x="2351" y="1142"/>
                    </a:lnTo>
                    <a:lnTo>
                      <a:pt x="2353" y="1149"/>
                    </a:lnTo>
                    <a:lnTo>
                      <a:pt x="2353" y="1150"/>
                    </a:lnTo>
                    <a:lnTo>
                      <a:pt x="2364" y="1226"/>
                    </a:lnTo>
                    <a:lnTo>
                      <a:pt x="2364" y="1286"/>
                    </a:lnTo>
                    <a:lnTo>
                      <a:pt x="2355" y="1331"/>
                    </a:lnTo>
                    <a:lnTo>
                      <a:pt x="2340" y="1364"/>
                    </a:lnTo>
                    <a:lnTo>
                      <a:pt x="2319" y="1388"/>
                    </a:lnTo>
                    <a:lnTo>
                      <a:pt x="2300" y="1400"/>
                    </a:lnTo>
                    <a:lnTo>
                      <a:pt x="2278" y="1408"/>
                    </a:lnTo>
                    <a:lnTo>
                      <a:pt x="2260" y="1412"/>
                    </a:lnTo>
                    <a:lnTo>
                      <a:pt x="2247" y="1412"/>
                    </a:lnTo>
                    <a:lnTo>
                      <a:pt x="2244" y="1412"/>
                    </a:lnTo>
                    <a:lnTo>
                      <a:pt x="2127" y="1424"/>
                    </a:lnTo>
                    <a:lnTo>
                      <a:pt x="2007" y="1434"/>
                    </a:lnTo>
                    <a:lnTo>
                      <a:pt x="1887" y="1442"/>
                    </a:lnTo>
                    <a:lnTo>
                      <a:pt x="1771" y="1448"/>
                    </a:lnTo>
                    <a:lnTo>
                      <a:pt x="1661" y="1453"/>
                    </a:lnTo>
                    <a:lnTo>
                      <a:pt x="1558" y="1458"/>
                    </a:lnTo>
                    <a:lnTo>
                      <a:pt x="1465" y="1461"/>
                    </a:lnTo>
                    <a:lnTo>
                      <a:pt x="1388" y="1462"/>
                    </a:lnTo>
                    <a:lnTo>
                      <a:pt x="1323" y="1462"/>
                    </a:lnTo>
                    <a:lnTo>
                      <a:pt x="1280" y="1461"/>
                    </a:lnTo>
                    <a:lnTo>
                      <a:pt x="997" y="1447"/>
                    </a:lnTo>
                    <a:lnTo>
                      <a:pt x="775" y="1438"/>
                    </a:lnTo>
                    <a:lnTo>
                      <a:pt x="607" y="1431"/>
                    </a:lnTo>
                    <a:lnTo>
                      <a:pt x="484" y="1425"/>
                    </a:lnTo>
                    <a:lnTo>
                      <a:pt x="394" y="1421"/>
                    </a:lnTo>
                    <a:lnTo>
                      <a:pt x="331" y="1418"/>
                    </a:lnTo>
                    <a:lnTo>
                      <a:pt x="285" y="1416"/>
                    </a:lnTo>
                    <a:lnTo>
                      <a:pt x="249" y="1415"/>
                    </a:lnTo>
                    <a:lnTo>
                      <a:pt x="211" y="1411"/>
                    </a:lnTo>
                    <a:lnTo>
                      <a:pt x="165" y="1407"/>
                    </a:lnTo>
                    <a:lnTo>
                      <a:pt x="118" y="1400"/>
                    </a:lnTo>
                    <a:lnTo>
                      <a:pt x="82" y="1393"/>
                    </a:lnTo>
                    <a:lnTo>
                      <a:pt x="54" y="1385"/>
                    </a:lnTo>
                    <a:lnTo>
                      <a:pt x="34" y="1375"/>
                    </a:lnTo>
                    <a:lnTo>
                      <a:pt x="18" y="1366"/>
                    </a:lnTo>
                    <a:lnTo>
                      <a:pt x="9" y="1354"/>
                    </a:lnTo>
                    <a:lnTo>
                      <a:pt x="4" y="1344"/>
                    </a:lnTo>
                    <a:lnTo>
                      <a:pt x="0" y="1332"/>
                    </a:lnTo>
                    <a:lnTo>
                      <a:pt x="0" y="1323"/>
                    </a:lnTo>
                    <a:lnTo>
                      <a:pt x="0" y="1314"/>
                    </a:lnTo>
                    <a:lnTo>
                      <a:pt x="0" y="1309"/>
                    </a:lnTo>
                    <a:lnTo>
                      <a:pt x="3" y="1303"/>
                    </a:lnTo>
                    <a:lnTo>
                      <a:pt x="5" y="1294"/>
                    </a:lnTo>
                    <a:lnTo>
                      <a:pt x="5" y="1282"/>
                    </a:lnTo>
                    <a:lnTo>
                      <a:pt x="9" y="1269"/>
                    </a:lnTo>
                    <a:lnTo>
                      <a:pt x="12" y="1259"/>
                    </a:lnTo>
                    <a:lnTo>
                      <a:pt x="13" y="1249"/>
                    </a:lnTo>
                    <a:lnTo>
                      <a:pt x="16" y="1240"/>
                    </a:lnTo>
                    <a:lnTo>
                      <a:pt x="17" y="1233"/>
                    </a:lnTo>
                    <a:lnTo>
                      <a:pt x="17" y="1232"/>
                    </a:lnTo>
                    <a:lnTo>
                      <a:pt x="17" y="1233"/>
                    </a:lnTo>
                    <a:lnTo>
                      <a:pt x="16" y="1237"/>
                    </a:lnTo>
                    <a:lnTo>
                      <a:pt x="16" y="1241"/>
                    </a:lnTo>
                    <a:lnTo>
                      <a:pt x="14" y="1246"/>
                    </a:lnTo>
                    <a:lnTo>
                      <a:pt x="13" y="1253"/>
                    </a:lnTo>
                    <a:lnTo>
                      <a:pt x="13" y="1255"/>
                    </a:lnTo>
                    <a:lnTo>
                      <a:pt x="13" y="1257"/>
                    </a:lnTo>
                    <a:lnTo>
                      <a:pt x="13" y="1253"/>
                    </a:lnTo>
                    <a:lnTo>
                      <a:pt x="14" y="1245"/>
                    </a:lnTo>
                    <a:lnTo>
                      <a:pt x="17" y="1232"/>
                    </a:lnTo>
                    <a:lnTo>
                      <a:pt x="55" y="997"/>
                    </a:lnTo>
                    <a:lnTo>
                      <a:pt x="86" y="806"/>
                    </a:lnTo>
                    <a:lnTo>
                      <a:pt x="113" y="653"/>
                    </a:lnTo>
                    <a:lnTo>
                      <a:pt x="136" y="531"/>
                    </a:lnTo>
                    <a:lnTo>
                      <a:pt x="156" y="434"/>
                    </a:lnTo>
                    <a:lnTo>
                      <a:pt x="172" y="360"/>
                    </a:lnTo>
                    <a:lnTo>
                      <a:pt x="188" y="299"/>
                    </a:lnTo>
                    <a:lnTo>
                      <a:pt x="199" y="248"/>
                    </a:lnTo>
                    <a:lnTo>
                      <a:pt x="212" y="199"/>
                    </a:lnTo>
                    <a:lnTo>
                      <a:pt x="224" y="148"/>
                    </a:lnTo>
                    <a:lnTo>
                      <a:pt x="236" y="104"/>
                    </a:lnTo>
                    <a:lnTo>
                      <a:pt x="251" y="71"/>
                    </a:lnTo>
                    <a:lnTo>
                      <a:pt x="267" y="46"/>
                    </a:lnTo>
                    <a:lnTo>
                      <a:pt x="285" y="30"/>
                    </a:lnTo>
                    <a:lnTo>
                      <a:pt x="303" y="18"/>
                    </a:lnTo>
                    <a:lnTo>
                      <a:pt x="320" y="13"/>
                    </a:lnTo>
                    <a:lnTo>
                      <a:pt x="333" y="10"/>
                    </a:lnTo>
                    <a:lnTo>
                      <a:pt x="343" y="10"/>
                    </a:lnTo>
                    <a:lnTo>
                      <a:pt x="352" y="10"/>
                    </a:lnTo>
                    <a:lnTo>
                      <a:pt x="354" y="12"/>
                    </a:lnTo>
                    <a:lnTo>
                      <a:pt x="524" y="5"/>
                    </a:lnTo>
                    <a:lnTo>
                      <a:pt x="537" y="5"/>
                    </a:lnTo>
                    <a:lnTo>
                      <a:pt x="547" y="5"/>
                    </a:lnTo>
                    <a:lnTo>
                      <a:pt x="555" y="5"/>
                    </a:lnTo>
                    <a:lnTo>
                      <a:pt x="561" y="5"/>
                    </a:lnTo>
                    <a:lnTo>
                      <a:pt x="566" y="5"/>
                    </a:lnTo>
                    <a:lnTo>
                      <a:pt x="570" y="5"/>
                    </a:lnTo>
                    <a:lnTo>
                      <a:pt x="571" y="5"/>
                    </a:lnTo>
                    <a:lnTo>
                      <a:pt x="573" y="5"/>
                    </a:lnTo>
                    <a:lnTo>
                      <a:pt x="1808" y="0"/>
                    </a:lnTo>
                  </a:path>
                </a:pathLst>
              </a:custGeom>
              <a:noFill/>
              <a:ln w="11113">
                <a:solidFill>
                  <a:srgbClr val="E5B7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2" name="Rectangle 484">
                <a:extLst>
                  <a:ext uri="{FF2B5EF4-FFF2-40B4-BE49-F238E27FC236}">
                    <a16:creationId xmlns:a16="http://schemas.microsoft.com/office/drawing/2014/main" id="{A0CE875C-ECB2-3CE3-361F-EA99FA87C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" y="2126"/>
                <a:ext cx="272" cy="5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3" name="Rectangle 485">
                <a:extLst>
                  <a:ext uri="{FF2B5EF4-FFF2-40B4-BE49-F238E27FC236}">
                    <a16:creationId xmlns:a16="http://schemas.microsoft.com/office/drawing/2014/main" id="{B7CB70CC-DB0A-ADB8-2F60-AB70AFEF1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" y="2129"/>
                <a:ext cx="266" cy="46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4" name="Rectangle 486">
                <a:extLst>
                  <a:ext uri="{FF2B5EF4-FFF2-40B4-BE49-F238E27FC236}">
                    <a16:creationId xmlns:a16="http://schemas.microsoft.com/office/drawing/2014/main" id="{7213396A-FDD7-A4AC-412E-D85BB8CD7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1757"/>
                <a:ext cx="81" cy="58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5" name="Rectangle 487">
                <a:extLst>
                  <a:ext uri="{FF2B5EF4-FFF2-40B4-BE49-F238E27FC236}">
                    <a16:creationId xmlns:a16="http://schemas.microsoft.com/office/drawing/2014/main" id="{7EBD07BD-4E75-F607-5A7A-150F1787A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9" y="1760"/>
                <a:ext cx="75" cy="5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6" name="Rectangle 488">
                <a:extLst>
                  <a:ext uri="{FF2B5EF4-FFF2-40B4-BE49-F238E27FC236}">
                    <a16:creationId xmlns:a16="http://schemas.microsoft.com/office/drawing/2014/main" id="{2569CC71-08CB-378A-583D-CD5F48C5E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6" y="1747"/>
                <a:ext cx="63" cy="60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7" name="Rectangle 489">
                <a:extLst>
                  <a:ext uri="{FF2B5EF4-FFF2-40B4-BE49-F238E27FC236}">
                    <a16:creationId xmlns:a16="http://schemas.microsoft.com/office/drawing/2014/main" id="{8F92324B-F900-B47E-8B4F-0E286F8DE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9" y="1750"/>
                <a:ext cx="57" cy="54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8" name="Rectangle 490">
                <a:extLst>
                  <a:ext uri="{FF2B5EF4-FFF2-40B4-BE49-F238E27FC236}">
                    <a16:creationId xmlns:a16="http://schemas.microsoft.com/office/drawing/2014/main" id="{45FEF5B9-8500-67B1-37B0-AF29EAA6D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5" y="1747"/>
                <a:ext cx="63" cy="44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59" name="Rectangle 491">
                <a:extLst>
                  <a:ext uri="{FF2B5EF4-FFF2-40B4-BE49-F238E27FC236}">
                    <a16:creationId xmlns:a16="http://schemas.microsoft.com/office/drawing/2014/main" id="{AEBBB576-A764-0B84-5D00-E28233EAD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8" y="1750"/>
                <a:ext cx="57" cy="3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0" name="Rectangle 492">
                <a:extLst>
                  <a:ext uri="{FF2B5EF4-FFF2-40B4-BE49-F238E27FC236}">
                    <a16:creationId xmlns:a16="http://schemas.microsoft.com/office/drawing/2014/main" id="{22DE4A9C-2102-DA75-6896-F3C161C11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4" y="1758"/>
                <a:ext cx="81" cy="58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1" name="Rectangle 493">
                <a:extLst>
                  <a:ext uri="{FF2B5EF4-FFF2-40B4-BE49-F238E27FC236}">
                    <a16:creationId xmlns:a16="http://schemas.microsoft.com/office/drawing/2014/main" id="{6443D779-A2C5-4A9E-7CAA-3C7B19719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7" y="1761"/>
                <a:ext cx="75" cy="5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2" name="Rectangle 494">
                <a:extLst>
                  <a:ext uri="{FF2B5EF4-FFF2-40B4-BE49-F238E27FC236}">
                    <a16:creationId xmlns:a16="http://schemas.microsoft.com/office/drawing/2014/main" id="{05547345-9390-92CC-2EE6-5A336C4B0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4" y="1748"/>
                <a:ext cx="63" cy="59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3" name="Rectangle 495">
                <a:extLst>
                  <a:ext uri="{FF2B5EF4-FFF2-40B4-BE49-F238E27FC236}">
                    <a16:creationId xmlns:a16="http://schemas.microsoft.com/office/drawing/2014/main" id="{0D5DD669-E6F2-4AEE-4DB2-D46F4F8BE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1751"/>
                <a:ext cx="57" cy="5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4" name="Rectangle 496">
                <a:extLst>
                  <a:ext uri="{FF2B5EF4-FFF2-40B4-BE49-F238E27FC236}">
                    <a16:creationId xmlns:a16="http://schemas.microsoft.com/office/drawing/2014/main" id="{832B8866-5772-74F6-DDE9-ECC0E8B5E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4" y="1749"/>
                <a:ext cx="63" cy="44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5" name="Rectangle 497">
                <a:extLst>
                  <a:ext uri="{FF2B5EF4-FFF2-40B4-BE49-F238E27FC236}">
                    <a16:creationId xmlns:a16="http://schemas.microsoft.com/office/drawing/2014/main" id="{57A71376-4CF1-709D-910B-7AADD99B1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1752"/>
                <a:ext cx="57" cy="3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6" name="Rectangle 498">
                <a:extLst>
                  <a:ext uri="{FF2B5EF4-FFF2-40B4-BE49-F238E27FC236}">
                    <a16:creationId xmlns:a16="http://schemas.microsoft.com/office/drawing/2014/main" id="{A0105609-4053-3F93-76FE-BE7BDBE67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" y="1757"/>
                <a:ext cx="81" cy="58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7" name="Rectangle 499">
                <a:extLst>
                  <a:ext uri="{FF2B5EF4-FFF2-40B4-BE49-F238E27FC236}">
                    <a16:creationId xmlns:a16="http://schemas.microsoft.com/office/drawing/2014/main" id="{61B26FC4-0A01-2431-2E7B-CEA32A325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" y="1760"/>
                <a:ext cx="75" cy="52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8" name="Rectangle 500">
                <a:extLst>
                  <a:ext uri="{FF2B5EF4-FFF2-40B4-BE49-F238E27FC236}">
                    <a16:creationId xmlns:a16="http://schemas.microsoft.com/office/drawing/2014/main" id="{1C8CEAC5-B2C6-CDC2-D65F-596E245483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3" y="1747"/>
                <a:ext cx="64" cy="60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69" name="Rectangle 501">
                <a:extLst>
                  <a:ext uri="{FF2B5EF4-FFF2-40B4-BE49-F238E27FC236}">
                    <a16:creationId xmlns:a16="http://schemas.microsoft.com/office/drawing/2014/main" id="{C7C29ECE-2647-33CF-0F77-A836C891F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750"/>
                <a:ext cx="58" cy="54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0" name="Rectangle 502">
                <a:extLst>
                  <a:ext uri="{FF2B5EF4-FFF2-40B4-BE49-F238E27FC236}">
                    <a16:creationId xmlns:a16="http://schemas.microsoft.com/office/drawing/2014/main" id="{AEF6756D-321B-0965-8D19-362838F3E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3" y="1748"/>
                <a:ext cx="63" cy="44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1" name="Rectangle 503">
                <a:extLst>
                  <a:ext uri="{FF2B5EF4-FFF2-40B4-BE49-F238E27FC236}">
                    <a16:creationId xmlns:a16="http://schemas.microsoft.com/office/drawing/2014/main" id="{3232FF68-E7A8-36D0-7200-314A1B48D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6" y="1751"/>
                <a:ext cx="57" cy="3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2" name="Rectangle 504">
                <a:extLst>
                  <a:ext uri="{FF2B5EF4-FFF2-40B4-BE49-F238E27FC236}">
                    <a16:creationId xmlns:a16="http://schemas.microsoft.com/office/drawing/2014/main" id="{90507EDD-5F4E-FD1D-DF17-0FB674016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3" y="1842"/>
                <a:ext cx="90" cy="64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3" name="Rectangle 505">
                <a:extLst>
                  <a:ext uri="{FF2B5EF4-FFF2-40B4-BE49-F238E27FC236}">
                    <a16:creationId xmlns:a16="http://schemas.microsoft.com/office/drawing/2014/main" id="{73EBD9D9-F62A-F321-9469-2AEEA0349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6" y="1845"/>
                <a:ext cx="84" cy="5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4" name="Rectangle 506">
                <a:extLst>
                  <a:ext uri="{FF2B5EF4-FFF2-40B4-BE49-F238E27FC236}">
                    <a16:creationId xmlns:a16="http://schemas.microsoft.com/office/drawing/2014/main" id="{DB6D9E62-E059-A256-05AB-E4A74865C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1831"/>
                <a:ext cx="70" cy="65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5" name="Rectangle 507">
                <a:extLst>
                  <a:ext uri="{FF2B5EF4-FFF2-40B4-BE49-F238E27FC236}">
                    <a16:creationId xmlns:a16="http://schemas.microsoft.com/office/drawing/2014/main" id="{E6D8A77C-C381-4D10-4126-09C055FC7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" y="1834"/>
                <a:ext cx="64" cy="59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6" name="Rectangle 508">
                <a:extLst>
                  <a:ext uri="{FF2B5EF4-FFF2-40B4-BE49-F238E27FC236}">
                    <a16:creationId xmlns:a16="http://schemas.microsoft.com/office/drawing/2014/main" id="{E49FD6B0-92DF-F414-9EB2-E0A36322C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1831"/>
                <a:ext cx="70" cy="49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7" name="Rectangle 509">
                <a:extLst>
                  <a:ext uri="{FF2B5EF4-FFF2-40B4-BE49-F238E27FC236}">
                    <a16:creationId xmlns:a16="http://schemas.microsoft.com/office/drawing/2014/main" id="{DCB24C54-35A6-458F-273C-CDA39E6337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" y="1834"/>
                <a:ext cx="64" cy="4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8" name="Rectangle 510">
                <a:extLst>
                  <a:ext uri="{FF2B5EF4-FFF2-40B4-BE49-F238E27FC236}">
                    <a16:creationId xmlns:a16="http://schemas.microsoft.com/office/drawing/2014/main" id="{FA703026-DA17-1C01-D0E6-4B419181C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1" y="1843"/>
                <a:ext cx="90" cy="64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79" name="Rectangle 511">
                <a:extLst>
                  <a:ext uri="{FF2B5EF4-FFF2-40B4-BE49-F238E27FC236}">
                    <a16:creationId xmlns:a16="http://schemas.microsoft.com/office/drawing/2014/main" id="{CA2659C6-411C-51B7-4980-91E012FD7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4" y="1846"/>
                <a:ext cx="84" cy="5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0" name="Rectangle 512">
                <a:extLst>
                  <a:ext uri="{FF2B5EF4-FFF2-40B4-BE49-F238E27FC236}">
                    <a16:creationId xmlns:a16="http://schemas.microsoft.com/office/drawing/2014/main" id="{4D2FAAAD-26FD-E2E1-BEE8-0E0D6840C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1832"/>
                <a:ext cx="70" cy="66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1" name="Rectangle 513">
                <a:extLst>
                  <a:ext uri="{FF2B5EF4-FFF2-40B4-BE49-F238E27FC236}">
                    <a16:creationId xmlns:a16="http://schemas.microsoft.com/office/drawing/2014/main" id="{414F3B20-6545-088F-6884-7D33413DB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5" y="1835"/>
                <a:ext cx="64" cy="60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2" name="Rectangle 514">
                <a:extLst>
                  <a:ext uri="{FF2B5EF4-FFF2-40B4-BE49-F238E27FC236}">
                    <a16:creationId xmlns:a16="http://schemas.microsoft.com/office/drawing/2014/main" id="{884B7D95-D8F3-067F-68C0-B161688D0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2" y="1832"/>
                <a:ext cx="70" cy="50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3" name="Rectangle 515">
                <a:extLst>
                  <a:ext uri="{FF2B5EF4-FFF2-40B4-BE49-F238E27FC236}">
                    <a16:creationId xmlns:a16="http://schemas.microsoft.com/office/drawing/2014/main" id="{9EE403A9-83C1-8EAE-4E82-FA40FCB61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5" y="1835"/>
                <a:ext cx="64" cy="44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4" name="Rectangle 516">
                <a:extLst>
                  <a:ext uri="{FF2B5EF4-FFF2-40B4-BE49-F238E27FC236}">
                    <a16:creationId xmlns:a16="http://schemas.microsoft.com/office/drawing/2014/main" id="{C2F2B4FF-71AC-994B-7968-04728B513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2" y="1841"/>
                <a:ext cx="90" cy="64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5" name="Rectangle 517">
                <a:extLst>
                  <a:ext uri="{FF2B5EF4-FFF2-40B4-BE49-F238E27FC236}">
                    <a16:creationId xmlns:a16="http://schemas.microsoft.com/office/drawing/2014/main" id="{1A876968-3FC3-B865-710F-3A0274907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5" y="1844"/>
                <a:ext cx="84" cy="5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6" name="Rectangle 518">
                <a:extLst>
                  <a:ext uri="{FF2B5EF4-FFF2-40B4-BE49-F238E27FC236}">
                    <a16:creationId xmlns:a16="http://schemas.microsoft.com/office/drawing/2014/main" id="{5CC557D0-240D-99AC-7ACF-DA5AFA968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" y="1830"/>
                <a:ext cx="69" cy="65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7" name="Rectangle 519">
                <a:extLst>
                  <a:ext uri="{FF2B5EF4-FFF2-40B4-BE49-F238E27FC236}">
                    <a16:creationId xmlns:a16="http://schemas.microsoft.com/office/drawing/2014/main" id="{BA02D36A-C8A6-140E-9B8D-5EAFD8A2B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" y="1833"/>
                <a:ext cx="63" cy="59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8" name="Rectangle 520">
                <a:extLst>
                  <a:ext uri="{FF2B5EF4-FFF2-40B4-BE49-F238E27FC236}">
                    <a16:creationId xmlns:a16="http://schemas.microsoft.com/office/drawing/2014/main" id="{657C119F-55B5-AA8B-CC49-435ACA346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3" y="1830"/>
                <a:ext cx="69" cy="49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89" name="Rectangle 521">
                <a:extLst>
                  <a:ext uri="{FF2B5EF4-FFF2-40B4-BE49-F238E27FC236}">
                    <a16:creationId xmlns:a16="http://schemas.microsoft.com/office/drawing/2014/main" id="{2C42731F-6011-E9E0-B13A-C5C8B2999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6" y="1833"/>
                <a:ext cx="63" cy="4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0" name="Rectangle 522">
                <a:extLst>
                  <a:ext uri="{FF2B5EF4-FFF2-40B4-BE49-F238E27FC236}">
                    <a16:creationId xmlns:a16="http://schemas.microsoft.com/office/drawing/2014/main" id="{80A6C9D2-AF8F-4988-53B0-D6161CEDC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4" y="2033"/>
                <a:ext cx="106" cy="76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1" name="Rectangle 523">
                <a:extLst>
                  <a:ext uri="{FF2B5EF4-FFF2-40B4-BE49-F238E27FC236}">
                    <a16:creationId xmlns:a16="http://schemas.microsoft.com/office/drawing/2014/main" id="{4F5C7A26-8DBE-9AE6-0219-66CF36D4F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7" y="2036"/>
                <a:ext cx="100" cy="70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2" name="Rectangle 524">
                <a:extLst>
                  <a:ext uri="{FF2B5EF4-FFF2-40B4-BE49-F238E27FC236}">
                    <a16:creationId xmlns:a16="http://schemas.microsoft.com/office/drawing/2014/main" id="{1B9035FD-7236-EDA8-2492-ABA91FAA0E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8" y="2020"/>
                <a:ext cx="83" cy="77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3" name="Rectangle 525">
                <a:extLst>
                  <a:ext uri="{FF2B5EF4-FFF2-40B4-BE49-F238E27FC236}">
                    <a16:creationId xmlns:a16="http://schemas.microsoft.com/office/drawing/2014/main" id="{A9EBB39B-21E5-44D9-ADC3-E18015EBBC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1" y="2023"/>
                <a:ext cx="77" cy="71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4" name="Rectangle 526">
                <a:extLst>
                  <a:ext uri="{FF2B5EF4-FFF2-40B4-BE49-F238E27FC236}">
                    <a16:creationId xmlns:a16="http://schemas.microsoft.com/office/drawing/2014/main" id="{F9FFBF74-5997-E26F-A122-ECDB612B62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8" y="2020"/>
                <a:ext cx="83" cy="59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5" name="Rectangle 527">
                <a:extLst>
                  <a:ext uri="{FF2B5EF4-FFF2-40B4-BE49-F238E27FC236}">
                    <a16:creationId xmlns:a16="http://schemas.microsoft.com/office/drawing/2014/main" id="{2AE160ED-A415-9C40-BD2F-3101C7FA3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1" y="2023"/>
                <a:ext cx="77" cy="5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6" name="Rectangle 528">
                <a:extLst>
                  <a:ext uri="{FF2B5EF4-FFF2-40B4-BE49-F238E27FC236}">
                    <a16:creationId xmlns:a16="http://schemas.microsoft.com/office/drawing/2014/main" id="{A890F9CA-51F7-C122-5AB3-B4D04894C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5" y="2034"/>
                <a:ext cx="106" cy="76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7" name="Rectangle 529">
                <a:extLst>
                  <a:ext uri="{FF2B5EF4-FFF2-40B4-BE49-F238E27FC236}">
                    <a16:creationId xmlns:a16="http://schemas.microsoft.com/office/drawing/2014/main" id="{645A2CC5-916F-5402-9FB3-EDC3933EC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2037"/>
                <a:ext cx="100" cy="70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8" name="Rectangle 530">
                <a:extLst>
                  <a:ext uri="{FF2B5EF4-FFF2-40B4-BE49-F238E27FC236}">
                    <a16:creationId xmlns:a16="http://schemas.microsoft.com/office/drawing/2014/main" id="{4901DA7E-C010-7C18-604A-20A1F22AB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2021"/>
                <a:ext cx="83" cy="77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699" name="Rectangle 531">
                <a:extLst>
                  <a:ext uri="{FF2B5EF4-FFF2-40B4-BE49-F238E27FC236}">
                    <a16:creationId xmlns:a16="http://schemas.microsoft.com/office/drawing/2014/main" id="{C1FCBF01-9122-E7A7-AAF2-3424920E3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" y="2024"/>
                <a:ext cx="77" cy="71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0" name="Rectangle 532">
                <a:extLst>
                  <a:ext uri="{FF2B5EF4-FFF2-40B4-BE49-F238E27FC236}">
                    <a16:creationId xmlns:a16="http://schemas.microsoft.com/office/drawing/2014/main" id="{B1A41985-FD1B-7B7F-E6F8-79CFDE8B1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7" y="2020"/>
                <a:ext cx="83" cy="59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1" name="Rectangle 533">
                <a:extLst>
                  <a:ext uri="{FF2B5EF4-FFF2-40B4-BE49-F238E27FC236}">
                    <a16:creationId xmlns:a16="http://schemas.microsoft.com/office/drawing/2014/main" id="{4E0969D4-471E-636D-BE24-040E90B7AC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0" y="2023"/>
                <a:ext cx="77" cy="5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2" name="Rectangle 534">
                <a:extLst>
                  <a:ext uri="{FF2B5EF4-FFF2-40B4-BE49-F238E27FC236}">
                    <a16:creationId xmlns:a16="http://schemas.microsoft.com/office/drawing/2014/main" id="{4AAC4CBB-BDA9-2596-2E7C-918EC136C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" y="2034"/>
                <a:ext cx="106" cy="76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3" name="Rectangle 535">
                <a:extLst>
                  <a:ext uri="{FF2B5EF4-FFF2-40B4-BE49-F238E27FC236}">
                    <a16:creationId xmlns:a16="http://schemas.microsoft.com/office/drawing/2014/main" id="{93C02686-B324-12C2-D456-7718C89D7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7" y="2037"/>
                <a:ext cx="100" cy="70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4" name="Rectangle 536">
                <a:extLst>
                  <a:ext uri="{FF2B5EF4-FFF2-40B4-BE49-F238E27FC236}">
                    <a16:creationId xmlns:a16="http://schemas.microsoft.com/office/drawing/2014/main" id="{0D00BD66-A132-CEDD-420F-83A33A0DA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2021"/>
                <a:ext cx="83" cy="77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5" name="Rectangle 537">
                <a:extLst>
                  <a:ext uri="{FF2B5EF4-FFF2-40B4-BE49-F238E27FC236}">
                    <a16:creationId xmlns:a16="http://schemas.microsoft.com/office/drawing/2014/main" id="{D64E4613-2399-A292-B2E2-A49651BB1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24"/>
                <a:ext cx="77" cy="71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6" name="Rectangle 538">
                <a:extLst>
                  <a:ext uri="{FF2B5EF4-FFF2-40B4-BE49-F238E27FC236}">
                    <a16:creationId xmlns:a16="http://schemas.microsoft.com/office/drawing/2014/main" id="{E3FB62C5-0AB4-B534-F5C9-6BFBA96C2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2020"/>
                <a:ext cx="83" cy="59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7" name="Rectangle 539">
                <a:extLst>
                  <a:ext uri="{FF2B5EF4-FFF2-40B4-BE49-F238E27FC236}">
                    <a16:creationId xmlns:a16="http://schemas.microsoft.com/office/drawing/2014/main" id="{35A10B37-DD0B-3E62-1752-E9727B6BC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" y="2023"/>
                <a:ext cx="77" cy="5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8" name="Freeform 540">
                <a:extLst>
                  <a:ext uri="{FF2B5EF4-FFF2-40B4-BE49-F238E27FC236}">
                    <a16:creationId xmlns:a16="http://schemas.microsoft.com/office/drawing/2014/main" id="{BB314A22-80C5-305E-0807-C37D3B72E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3" y="2601"/>
                <a:ext cx="939" cy="12"/>
              </a:xfrm>
              <a:custGeom>
                <a:avLst/>
                <a:gdLst>
                  <a:gd name="T0" fmla="*/ 0 w 2815"/>
                  <a:gd name="T1" fmla="*/ 16 h 36"/>
                  <a:gd name="T2" fmla="*/ 2547 w 2815"/>
                  <a:gd name="T3" fmla="*/ 36 h 36"/>
                  <a:gd name="T4" fmla="*/ 2625 w 2815"/>
                  <a:gd name="T5" fmla="*/ 32 h 36"/>
                  <a:gd name="T6" fmla="*/ 2778 w 2815"/>
                  <a:gd name="T7" fmla="*/ 16 h 36"/>
                  <a:gd name="T8" fmla="*/ 2815 w 2815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5" h="36">
                    <a:moveTo>
                      <a:pt x="0" y="16"/>
                    </a:moveTo>
                    <a:lnTo>
                      <a:pt x="2547" y="36"/>
                    </a:lnTo>
                    <a:lnTo>
                      <a:pt x="2625" y="32"/>
                    </a:lnTo>
                    <a:lnTo>
                      <a:pt x="2778" y="16"/>
                    </a:lnTo>
                    <a:lnTo>
                      <a:pt x="2815" y="0"/>
                    </a:lnTo>
                  </a:path>
                </a:pathLst>
              </a:custGeom>
              <a:noFill/>
              <a:ln w="30163">
                <a:solidFill>
                  <a:srgbClr val="B2656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09" name="Freeform 541">
                <a:extLst>
                  <a:ext uri="{FF2B5EF4-FFF2-40B4-BE49-F238E27FC236}">
                    <a16:creationId xmlns:a16="http://schemas.microsoft.com/office/drawing/2014/main" id="{96DC62C5-0D24-59E2-ADF7-F281E6AC1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5" y="2601"/>
                <a:ext cx="944" cy="9"/>
              </a:xfrm>
              <a:custGeom>
                <a:avLst/>
                <a:gdLst>
                  <a:gd name="T0" fmla="*/ 2833 w 2833"/>
                  <a:gd name="T1" fmla="*/ 1 h 27"/>
                  <a:gd name="T2" fmla="*/ 2827 w 2833"/>
                  <a:gd name="T3" fmla="*/ 3 h 27"/>
                  <a:gd name="T4" fmla="*/ 2811 w 2833"/>
                  <a:gd name="T5" fmla="*/ 8 h 27"/>
                  <a:gd name="T6" fmla="*/ 2780 w 2833"/>
                  <a:gd name="T7" fmla="*/ 12 h 27"/>
                  <a:gd name="T8" fmla="*/ 2724 w 2833"/>
                  <a:gd name="T9" fmla="*/ 16 h 27"/>
                  <a:gd name="T10" fmla="*/ 2634 w 2833"/>
                  <a:gd name="T11" fmla="*/ 19 h 27"/>
                  <a:gd name="T12" fmla="*/ 2503 w 2833"/>
                  <a:gd name="T13" fmla="*/ 23 h 27"/>
                  <a:gd name="T14" fmla="*/ 2321 w 2833"/>
                  <a:gd name="T15" fmla="*/ 26 h 27"/>
                  <a:gd name="T16" fmla="*/ 2076 w 2833"/>
                  <a:gd name="T17" fmla="*/ 27 h 27"/>
                  <a:gd name="T18" fmla="*/ 1767 w 2833"/>
                  <a:gd name="T19" fmla="*/ 23 h 27"/>
                  <a:gd name="T20" fmla="*/ 1377 w 2833"/>
                  <a:gd name="T21" fmla="*/ 19 h 27"/>
                  <a:gd name="T22" fmla="*/ 1368 w 2833"/>
                  <a:gd name="T23" fmla="*/ 19 h 27"/>
                  <a:gd name="T24" fmla="*/ 1278 w 2833"/>
                  <a:gd name="T25" fmla="*/ 18 h 27"/>
                  <a:gd name="T26" fmla="*/ 1149 w 2833"/>
                  <a:gd name="T27" fmla="*/ 17 h 27"/>
                  <a:gd name="T28" fmla="*/ 998 w 2833"/>
                  <a:gd name="T29" fmla="*/ 16 h 27"/>
                  <a:gd name="T30" fmla="*/ 827 w 2833"/>
                  <a:gd name="T31" fmla="*/ 14 h 27"/>
                  <a:gd name="T32" fmla="*/ 650 w 2833"/>
                  <a:gd name="T33" fmla="*/ 13 h 27"/>
                  <a:gd name="T34" fmla="*/ 474 w 2833"/>
                  <a:gd name="T35" fmla="*/ 12 h 27"/>
                  <a:gd name="T36" fmla="*/ 313 w 2833"/>
                  <a:gd name="T37" fmla="*/ 9 h 27"/>
                  <a:gd name="T38" fmla="*/ 174 w 2833"/>
                  <a:gd name="T39" fmla="*/ 7 h 27"/>
                  <a:gd name="T40" fmla="*/ 65 w 2833"/>
                  <a:gd name="T41" fmla="*/ 3 h 27"/>
                  <a:gd name="T42" fmla="*/ 0 w 2833"/>
                  <a:gd name="T4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33" h="27">
                    <a:moveTo>
                      <a:pt x="2833" y="1"/>
                    </a:moveTo>
                    <a:lnTo>
                      <a:pt x="2827" y="3"/>
                    </a:lnTo>
                    <a:lnTo>
                      <a:pt x="2811" y="8"/>
                    </a:lnTo>
                    <a:lnTo>
                      <a:pt x="2780" y="12"/>
                    </a:lnTo>
                    <a:lnTo>
                      <a:pt x="2724" y="16"/>
                    </a:lnTo>
                    <a:lnTo>
                      <a:pt x="2634" y="19"/>
                    </a:lnTo>
                    <a:lnTo>
                      <a:pt x="2503" y="23"/>
                    </a:lnTo>
                    <a:lnTo>
                      <a:pt x="2321" y="26"/>
                    </a:lnTo>
                    <a:lnTo>
                      <a:pt x="2076" y="27"/>
                    </a:lnTo>
                    <a:lnTo>
                      <a:pt x="1767" y="23"/>
                    </a:lnTo>
                    <a:lnTo>
                      <a:pt x="1377" y="19"/>
                    </a:lnTo>
                    <a:lnTo>
                      <a:pt x="1368" y="19"/>
                    </a:lnTo>
                    <a:lnTo>
                      <a:pt x="1278" y="18"/>
                    </a:lnTo>
                    <a:lnTo>
                      <a:pt x="1149" y="17"/>
                    </a:lnTo>
                    <a:lnTo>
                      <a:pt x="998" y="16"/>
                    </a:lnTo>
                    <a:lnTo>
                      <a:pt x="827" y="14"/>
                    </a:lnTo>
                    <a:lnTo>
                      <a:pt x="650" y="13"/>
                    </a:lnTo>
                    <a:lnTo>
                      <a:pt x="474" y="12"/>
                    </a:lnTo>
                    <a:lnTo>
                      <a:pt x="313" y="9"/>
                    </a:lnTo>
                    <a:lnTo>
                      <a:pt x="174" y="7"/>
                    </a:lnTo>
                    <a:lnTo>
                      <a:pt x="65" y="3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0" name="Freeform 542">
                <a:extLst>
                  <a:ext uri="{FF2B5EF4-FFF2-40B4-BE49-F238E27FC236}">
                    <a16:creationId xmlns:a16="http://schemas.microsoft.com/office/drawing/2014/main" id="{5F738E8E-CDF3-86CD-A515-A63C5B542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" y="2280"/>
                <a:ext cx="63" cy="286"/>
              </a:xfrm>
              <a:custGeom>
                <a:avLst/>
                <a:gdLst>
                  <a:gd name="T0" fmla="*/ 89 w 190"/>
                  <a:gd name="T1" fmla="*/ 0 h 858"/>
                  <a:gd name="T2" fmla="*/ 122 w 190"/>
                  <a:gd name="T3" fmla="*/ 27 h 858"/>
                  <a:gd name="T4" fmla="*/ 190 w 190"/>
                  <a:gd name="T5" fmla="*/ 41 h 858"/>
                  <a:gd name="T6" fmla="*/ 95 w 190"/>
                  <a:gd name="T7" fmla="*/ 375 h 858"/>
                  <a:gd name="T8" fmla="*/ 61 w 190"/>
                  <a:gd name="T9" fmla="*/ 660 h 858"/>
                  <a:gd name="T10" fmla="*/ 48 w 190"/>
                  <a:gd name="T11" fmla="*/ 790 h 858"/>
                  <a:gd name="T12" fmla="*/ 40 w 190"/>
                  <a:gd name="T13" fmla="*/ 858 h 858"/>
                  <a:gd name="T14" fmla="*/ 7 w 190"/>
                  <a:gd name="T15" fmla="*/ 777 h 858"/>
                  <a:gd name="T16" fmla="*/ 0 w 190"/>
                  <a:gd name="T17" fmla="*/ 647 h 858"/>
                  <a:gd name="T18" fmla="*/ 54 w 190"/>
                  <a:gd name="T19" fmla="*/ 239 h 858"/>
                  <a:gd name="T20" fmla="*/ 89 w 190"/>
                  <a:gd name="T21" fmla="*/ 0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0" h="858">
                    <a:moveTo>
                      <a:pt x="89" y="0"/>
                    </a:moveTo>
                    <a:lnTo>
                      <a:pt x="122" y="27"/>
                    </a:lnTo>
                    <a:lnTo>
                      <a:pt x="190" y="41"/>
                    </a:lnTo>
                    <a:lnTo>
                      <a:pt x="95" y="375"/>
                    </a:lnTo>
                    <a:lnTo>
                      <a:pt x="61" y="660"/>
                    </a:lnTo>
                    <a:lnTo>
                      <a:pt x="48" y="790"/>
                    </a:lnTo>
                    <a:lnTo>
                      <a:pt x="40" y="858"/>
                    </a:lnTo>
                    <a:lnTo>
                      <a:pt x="7" y="777"/>
                    </a:lnTo>
                    <a:lnTo>
                      <a:pt x="0" y="647"/>
                    </a:lnTo>
                    <a:lnTo>
                      <a:pt x="54" y="239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E5D1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1" name="Freeform 543">
                <a:extLst>
                  <a:ext uri="{FF2B5EF4-FFF2-40B4-BE49-F238E27FC236}">
                    <a16:creationId xmlns:a16="http://schemas.microsoft.com/office/drawing/2014/main" id="{1674C9F4-8F8A-CEDB-C7A9-A78211628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2219"/>
                <a:ext cx="905" cy="62"/>
              </a:xfrm>
              <a:custGeom>
                <a:avLst/>
                <a:gdLst>
                  <a:gd name="T0" fmla="*/ 2716 w 2716"/>
                  <a:gd name="T1" fmla="*/ 129 h 185"/>
                  <a:gd name="T2" fmla="*/ 2572 w 2716"/>
                  <a:gd name="T3" fmla="*/ 144 h 185"/>
                  <a:gd name="T4" fmla="*/ 2428 w 2716"/>
                  <a:gd name="T5" fmla="*/ 157 h 185"/>
                  <a:gd name="T6" fmla="*/ 2289 w 2716"/>
                  <a:gd name="T7" fmla="*/ 166 h 185"/>
                  <a:gd name="T8" fmla="*/ 2156 w 2716"/>
                  <a:gd name="T9" fmla="*/ 174 h 185"/>
                  <a:gd name="T10" fmla="*/ 2032 w 2716"/>
                  <a:gd name="T11" fmla="*/ 180 h 185"/>
                  <a:gd name="T12" fmla="*/ 1916 w 2716"/>
                  <a:gd name="T13" fmla="*/ 183 h 185"/>
                  <a:gd name="T14" fmla="*/ 1813 w 2716"/>
                  <a:gd name="T15" fmla="*/ 185 h 185"/>
                  <a:gd name="T16" fmla="*/ 1725 w 2716"/>
                  <a:gd name="T17" fmla="*/ 185 h 185"/>
                  <a:gd name="T18" fmla="*/ 1653 w 2716"/>
                  <a:gd name="T19" fmla="*/ 185 h 185"/>
                  <a:gd name="T20" fmla="*/ 1599 w 2716"/>
                  <a:gd name="T21" fmla="*/ 184 h 185"/>
                  <a:gd name="T22" fmla="*/ 1246 w 2716"/>
                  <a:gd name="T23" fmla="*/ 167 h 185"/>
                  <a:gd name="T24" fmla="*/ 969 w 2716"/>
                  <a:gd name="T25" fmla="*/ 156 h 185"/>
                  <a:gd name="T26" fmla="*/ 758 w 2716"/>
                  <a:gd name="T27" fmla="*/ 145 h 185"/>
                  <a:gd name="T28" fmla="*/ 603 w 2716"/>
                  <a:gd name="T29" fmla="*/ 139 h 185"/>
                  <a:gd name="T30" fmla="*/ 492 w 2716"/>
                  <a:gd name="T31" fmla="*/ 135 h 185"/>
                  <a:gd name="T32" fmla="*/ 415 w 2716"/>
                  <a:gd name="T33" fmla="*/ 131 h 185"/>
                  <a:gd name="T34" fmla="*/ 357 w 2716"/>
                  <a:gd name="T35" fmla="*/ 127 h 185"/>
                  <a:gd name="T36" fmla="*/ 311 w 2716"/>
                  <a:gd name="T37" fmla="*/ 125 h 185"/>
                  <a:gd name="T38" fmla="*/ 263 w 2716"/>
                  <a:gd name="T39" fmla="*/ 121 h 185"/>
                  <a:gd name="T40" fmla="*/ 204 w 2716"/>
                  <a:gd name="T41" fmla="*/ 116 h 185"/>
                  <a:gd name="T42" fmla="*/ 148 w 2716"/>
                  <a:gd name="T43" fmla="*/ 109 h 185"/>
                  <a:gd name="T44" fmla="*/ 103 w 2716"/>
                  <a:gd name="T45" fmla="*/ 99 h 185"/>
                  <a:gd name="T46" fmla="*/ 67 w 2716"/>
                  <a:gd name="T47" fmla="*/ 89 h 185"/>
                  <a:gd name="T48" fmla="*/ 41 w 2716"/>
                  <a:gd name="T49" fmla="*/ 76 h 185"/>
                  <a:gd name="T50" fmla="*/ 22 w 2716"/>
                  <a:gd name="T51" fmla="*/ 64 h 185"/>
                  <a:gd name="T52" fmla="*/ 10 w 2716"/>
                  <a:gd name="T53" fmla="*/ 50 h 185"/>
                  <a:gd name="T54" fmla="*/ 4 w 2716"/>
                  <a:gd name="T55" fmla="*/ 36 h 185"/>
                  <a:gd name="T56" fmla="*/ 0 w 2716"/>
                  <a:gd name="T57" fmla="*/ 25 h 185"/>
                  <a:gd name="T58" fmla="*/ 0 w 2716"/>
                  <a:gd name="T59" fmla="*/ 10 h 185"/>
                  <a:gd name="T60" fmla="*/ 0 w 2716"/>
                  <a:gd name="T61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16" h="185">
                    <a:moveTo>
                      <a:pt x="2716" y="129"/>
                    </a:moveTo>
                    <a:lnTo>
                      <a:pt x="2572" y="144"/>
                    </a:lnTo>
                    <a:lnTo>
                      <a:pt x="2428" y="157"/>
                    </a:lnTo>
                    <a:lnTo>
                      <a:pt x="2289" y="166"/>
                    </a:lnTo>
                    <a:lnTo>
                      <a:pt x="2156" y="174"/>
                    </a:lnTo>
                    <a:lnTo>
                      <a:pt x="2032" y="180"/>
                    </a:lnTo>
                    <a:lnTo>
                      <a:pt x="1916" y="183"/>
                    </a:lnTo>
                    <a:lnTo>
                      <a:pt x="1813" y="185"/>
                    </a:lnTo>
                    <a:lnTo>
                      <a:pt x="1725" y="185"/>
                    </a:lnTo>
                    <a:lnTo>
                      <a:pt x="1653" y="185"/>
                    </a:lnTo>
                    <a:lnTo>
                      <a:pt x="1599" y="184"/>
                    </a:lnTo>
                    <a:lnTo>
                      <a:pt x="1246" y="167"/>
                    </a:lnTo>
                    <a:lnTo>
                      <a:pt x="969" y="156"/>
                    </a:lnTo>
                    <a:lnTo>
                      <a:pt x="758" y="145"/>
                    </a:lnTo>
                    <a:lnTo>
                      <a:pt x="603" y="139"/>
                    </a:lnTo>
                    <a:lnTo>
                      <a:pt x="492" y="135"/>
                    </a:lnTo>
                    <a:lnTo>
                      <a:pt x="415" y="131"/>
                    </a:lnTo>
                    <a:lnTo>
                      <a:pt x="357" y="127"/>
                    </a:lnTo>
                    <a:lnTo>
                      <a:pt x="311" y="125"/>
                    </a:lnTo>
                    <a:lnTo>
                      <a:pt x="263" y="121"/>
                    </a:lnTo>
                    <a:lnTo>
                      <a:pt x="204" y="116"/>
                    </a:lnTo>
                    <a:lnTo>
                      <a:pt x="148" y="109"/>
                    </a:lnTo>
                    <a:lnTo>
                      <a:pt x="103" y="99"/>
                    </a:lnTo>
                    <a:lnTo>
                      <a:pt x="67" y="89"/>
                    </a:lnTo>
                    <a:lnTo>
                      <a:pt x="41" y="76"/>
                    </a:lnTo>
                    <a:lnTo>
                      <a:pt x="22" y="64"/>
                    </a:lnTo>
                    <a:lnTo>
                      <a:pt x="10" y="50"/>
                    </a:lnTo>
                    <a:lnTo>
                      <a:pt x="4" y="36"/>
                    </a:lnTo>
                    <a:lnTo>
                      <a:pt x="0" y="25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2" name="Freeform 544">
                <a:extLst>
                  <a:ext uri="{FF2B5EF4-FFF2-40B4-BE49-F238E27FC236}">
                    <a16:creationId xmlns:a16="http://schemas.microsoft.com/office/drawing/2014/main" id="{F09AB781-E43A-A9C0-511B-4EE3AEB8F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" y="1718"/>
                <a:ext cx="127" cy="381"/>
              </a:xfrm>
              <a:custGeom>
                <a:avLst/>
                <a:gdLst>
                  <a:gd name="T0" fmla="*/ 0 w 381"/>
                  <a:gd name="T1" fmla="*/ 0 h 1144"/>
                  <a:gd name="T2" fmla="*/ 38 w 381"/>
                  <a:gd name="T3" fmla="*/ 0 h 1144"/>
                  <a:gd name="T4" fmla="*/ 71 w 381"/>
                  <a:gd name="T5" fmla="*/ 2 h 1144"/>
                  <a:gd name="T6" fmla="*/ 100 w 381"/>
                  <a:gd name="T7" fmla="*/ 11 h 1144"/>
                  <a:gd name="T8" fmla="*/ 121 w 381"/>
                  <a:gd name="T9" fmla="*/ 23 h 1144"/>
                  <a:gd name="T10" fmla="*/ 141 w 381"/>
                  <a:gd name="T11" fmla="*/ 41 h 1144"/>
                  <a:gd name="T12" fmla="*/ 155 w 381"/>
                  <a:gd name="T13" fmla="*/ 61 h 1144"/>
                  <a:gd name="T14" fmla="*/ 168 w 381"/>
                  <a:gd name="T15" fmla="*/ 87 h 1144"/>
                  <a:gd name="T16" fmla="*/ 179 w 381"/>
                  <a:gd name="T17" fmla="*/ 118 h 1144"/>
                  <a:gd name="T18" fmla="*/ 187 w 381"/>
                  <a:gd name="T19" fmla="*/ 153 h 1144"/>
                  <a:gd name="T20" fmla="*/ 195 w 381"/>
                  <a:gd name="T21" fmla="*/ 190 h 1144"/>
                  <a:gd name="T22" fmla="*/ 247 w 381"/>
                  <a:gd name="T23" fmla="*/ 448 h 1144"/>
                  <a:gd name="T24" fmla="*/ 288 w 381"/>
                  <a:gd name="T25" fmla="*/ 655 h 1144"/>
                  <a:gd name="T26" fmla="*/ 319 w 381"/>
                  <a:gd name="T27" fmla="*/ 815 h 1144"/>
                  <a:gd name="T28" fmla="*/ 342 w 381"/>
                  <a:gd name="T29" fmla="*/ 938 h 1144"/>
                  <a:gd name="T30" fmla="*/ 360 w 381"/>
                  <a:gd name="T31" fmla="*/ 1024 h 1144"/>
                  <a:gd name="T32" fmla="*/ 370 w 381"/>
                  <a:gd name="T33" fmla="*/ 1083 h 1144"/>
                  <a:gd name="T34" fmla="*/ 376 w 381"/>
                  <a:gd name="T35" fmla="*/ 1117 h 1144"/>
                  <a:gd name="T36" fmla="*/ 381 w 381"/>
                  <a:gd name="T37" fmla="*/ 1135 h 1144"/>
                  <a:gd name="T38" fmla="*/ 381 w 381"/>
                  <a:gd name="T39" fmla="*/ 1144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1" h="1144">
                    <a:moveTo>
                      <a:pt x="0" y="0"/>
                    </a:moveTo>
                    <a:lnTo>
                      <a:pt x="38" y="0"/>
                    </a:lnTo>
                    <a:lnTo>
                      <a:pt x="71" y="2"/>
                    </a:lnTo>
                    <a:lnTo>
                      <a:pt x="100" y="11"/>
                    </a:lnTo>
                    <a:lnTo>
                      <a:pt x="121" y="23"/>
                    </a:lnTo>
                    <a:lnTo>
                      <a:pt x="141" y="41"/>
                    </a:lnTo>
                    <a:lnTo>
                      <a:pt x="155" y="61"/>
                    </a:lnTo>
                    <a:lnTo>
                      <a:pt x="168" y="87"/>
                    </a:lnTo>
                    <a:lnTo>
                      <a:pt x="179" y="118"/>
                    </a:lnTo>
                    <a:lnTo>
                      <a:pt x="187" y="153"/>
                    </a:lnTo>
                    <a:lnTo>
                      <a:pt x="195" y="190"/>
                    </a:lnTo>
                    <a:lnTo>
                      <a:pt x="247" y="448"/>
                    </a:lnTo>
                    <a:lnTo>
                      <a:pt x="288" y="655"/>
                    </a:lnTo>
                    <a:lnTo>
                      <a:pt x="319" y="815"/>
                    </a:lnTo>
                    <a:lnTo>
                      <a:pt x="342" y="938"/>
                    </a:lnTo>
                    <a:lnTo>
                      <a:pt x="360" y="1024"/>
                    </a:lnTo>
                    <a:lnTo>
                      <a:pt x="370" y="1083"/>
                    </a:lnTo>
                    <a:lnTo>
                      <a:pt x="376" y="1117"/>
                    </a:lnTo>
                    <a:lnTo>
                      <a:pt x="381" y="1135"/>
                    </a:lnTo>
                    <a:lnTo>
                      <a:pt x="381" y="1144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3" name="Freeform 545">
                <a:extLst>
                  <a:ext uri="{FF2B5EF4-FFF2-40B4-BE49-F238E27FC236}">
                    <a16:creationId xmlns:a16="http://schemas.microsoft.com/office/drawing/2014/main" id="{6277BE6A-E13A-DDE3-669C-7BAC52063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5" y="1782"/>
                <a:ext cx="427" cy="438"/>
              </a:xfrm>
              <a:custGeom>
                <a:avLst/>
                <a:gdLst>
                  <a:gd name="T0" fmla="*/ 223 w 1279"/>
                  <a:gd name="T1" fmla="*/ 0 h 1313"/>
                  <a:gd name="T2" fmla="*/ 212 w 1279"/>
                  <a:gd name="T3" fmla="*/ 51 h 1313"/>
                  <a:gd name="T4" fmla="*/ 200 w 1279"/>
                  <a:gd name="T5" fmla="*/ 99 h 1313"/>
                  <a:gd name="T6" fmla="*/ 187 w 1279"/>
                  <a:gd name="T7" fmla="*/ 149 h 1313"/>
                  <a:gd name="T8" fmla="*/ 174 w 1279"/>
                  <a:gd name="T9" fmla="*/ 209 h 1313"/>
                  <a:gd name="T10" fmla="*/ 159 w 1279"/>
                  <a:gd name="T11" fmla="*/ 282 h 1313"/>
                  <a:gd name="T12" fmla="*/ 141 w 1279"/>
                  <a:gd name="T13" fmla="*/ 375 h 1313"/>
                  <a:gd name="T14" fmla="*/ 119 w 1279"/>
                  <a:gd name="T15" fmla="*/ 497 h 1313"/>
                  <a:gd name="T16" fmla="*/ 92 w 1279"/>
                  <a:gd name="T17" fmla="*/ 647 h 1313"/>
                  <a:gd name="T18" fmla="*/ 60 w 1279"/>
                  <a:gd name="T19" fmla="*/ 839 h 1313"/>
                  <a:gd name="T20" fmla="*/ 23 w 1279"/>
                  <a:gd name="T21" fmla="*/ 1072 h 1313"/>
                  <a:gd name="T22" fmla="*/ 15 w 1279"/>
                  <a:gd name="T23" fmla="*/ 1084 h 1313"/>
                  <a:gd name="T24" fmla="*/ 14 w 1279"/>
                  <a:gd name="T25" fmla="*/ 1098 h 1313"/>
                  <a:gd name="T26" fmla="*/ 13 w 1279"/>
                  <a:gd name="T27" fmla="*/ 1105 h 1313"/>
                  <a:gd name="T28" fmla="*/ 13 w 1279"/>
                  <a:gd name="T29" fmla="*/ 1107 h 1313"/>
                  <a:gd name="T30" fmla="*/ 13 w 1279"/>
                  <a:gd name="T31" fmla="*/ 1105 h 1313"/>
                  <a:gd name="T32" fmla="*/ 14 w 1279"/>
                  <a:gd name="T33" fmla="*/ 1099 h 1313"/>
                  <a:gd name="T34" fmla="*/ 14 w 1279"/>
                  <a:gd name="T35" fmla="*/ 1093 h 1313"/>
                  <a:gd name="T36" fmla="*/ 15 w 1279"/>
                  <a:gd name="T37" fmla="*/ 1089 h 1313"/>
                  <a:gd name="T38" fmla="*/ 15 w 1279"/>
                  <a:gd name="T39" fmla="*/ 1085 h 1313"/>
                  <a:gd name="T40" fmla="*/ 15 w 1279"/>
                  <a:gd name="T41" fmla="*/ 1084 h 1313"/>
                  <a:gd name="T42" fmla="*/ 15 w 1279"/>
                  <a:gd name="T43" fmla="*/ 1085 h 1313"/>
                  <a:gd name="T44" fmla="*/ 14 w 1279"/>
                  <a:gd name="T45" fmla="*/ 1092 h 1313"/>
                  <a:gd name="T46" fmla="*/ 13 w 1279"/>
                  <a:gd name="T47" fmla="*/ 1099 h 1313"/>
                  <a:gd name="T48" fmla="*/ 10 w 1279"/>
                  <a:gd name="T49" fmla="*/ 1111 h 1313"/>
                  <a:gd name="T50" fmla="*/ 7 w 1279"/>
                  <a:gd name="T51" fmla="*/ 1121 h 1313"/>
                  <a:gd name="T52" fmla="*/ 6 w 1279"/>
                  <a:gd name="T53" fmla="*/ 1134 h 1313"/>
                  <a:gd name="T54" fmla="*/ 4 w 1279"/>
                  <a:gd name="T55" fmla="*/ 1146 h 1313"/>
                  <a:gd name="T56" fmla="*/ 2 w 1279"/>
                  <a:gd name="T57" fmla="*/ 1155 h 1313"/>
                  <a:gd name="T58" fmla="*/ 1 w 1279"/>
                  <a:gd name="T59" fmla="*/ 1161 h 1313"/>
                  <a:gd name="T60" fmla="*/ 0 w 1279"/>
                  <a:gd name="T61" fmla="*/ 1165 h 1313"/>
                  <a:gd name="T62" fmla="*/ 0 w 1279"/>
                  <a:gd name="T63" fmla="*/ 1175 h 1313"/>
                  <a:gd name="T64" fmla="*/ 0 w 1279"/>
                  <a:gd name="T65" fmla="*/ 1184 h 1313"/>
                  <a:gd name="T66" fmla="*/ 0 w 1279"/>
                  <a:gd name="T67" fmla="*/ 1194 h 1313"/>
                  <a:gd name="T68" fmla="*/ 4 w 1279"/>
                  <a:gd name="T69" fmla="*/ 1205 h 1313"/>
                  <a:gd name="T70" fmla="*/ 11 w 1279"/>
                  <a:gd name="T71" fmla="*/ 1215 h 1313"/>
                  <a:gd name="T72" fmla="*/ 24 w 1279"/>
                  <a:gd name="T73" fmla="*/ 1224 h 1313"/>
                  <a:gd name="T74" fmla="*/ 43 w 1279"/>
                  <a:gd name="T75" fmla="*/ 1234 h 1313"/>
                  <a:gd name="T76" fmla="*/ 69 w 1279"/>
                  <a:gd name="T77" fmla="*/ 1242 h 1313"/>
                  <a:gd name="T78" fmla="*/ 104 w 1279"/>
                  <a:gd name="T79" fmla="*/ 1248 h 1313"/>
                  <a:gd name="T80" fmla="*/ 150 w 1279"/>
                  <a:gd name="T81" fmla="*/ 1254 h 1313"/>
                  <a:gd name="T82" fmla="*/ 163 w 1279"/>
                  <a:gd name="T83" fmla="*/ 1257 h 1313"/>
                  <a:gd name="T84" fmla="*/ 210 w 1279"/>
                  <a:gd name="T85" fmla="*/ 1263 h 1313"/>
                  <a:gd name="T86" fmla="*/ 249 w 1279"/>
                  <a:gd name="T87" fmla="*/ 1265 h 1313"/>
                  <a:gd name="T88" fmla="*/ 286 w 1279"/>
                  <a:gd name="T89" fmla="*/ 1268 h 1313"/>
                  <a:gd name="T90" fmla="*/ 331 w 1279"/>
                  <a:gd name="T91" fmla="*/ 1270 h 1313"/>
                  <a:gd name="T92" fmla="*/ 394 w 1279"/>
                  <a:gd name="T93" fmla="*/ 1273 h 1313"/>
                  <a:gd name="T94" fmla="*/ 482 w 1279"/>
                  <a:gd name="T95" fmla="*/ 1277 h 1313"/>
                  <a:gd name="T96" fmla="*/ 607 w 1279"/>
                  <a:gd name="T97" fmla="*/ 1282 h 1313"/>
                  <a:gd name="T98" fmla="*/ 775 w 1279"/>
                  <a:gd name="T99" fmla="*/ 1290 h 1313"/>
                  <a:gd name="T100" fmla="*/ 996 w 1279"/>
                  <a:gd name="T101" fmla="*/ 1299 h 1313"/>
                  <a:gd name="T102" fmla="*/ 1279 w 1279"/>
                  <a:gd name="T103" fmla="*/ 1313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79" h="1313">
                    <a:moveTo>
                      <a:pt x="223" y="0"/>
                    </a:moveTo>
                    <a:lnTo>
                      <a:pt x="212" y="51"/>
                    </a:lnTo>
                    <a:lnTo>
                      <a:pt x="200" y="99"/>
                    </a:lnTo>
                    <a:lnTo>
                      <a:pt x="187" y="149"/>
                    </a:lnTo>
                    <a:lnTo>
                      <a:pt x="174" y="209"/>
                    </a:lnTo>
                    <a:lnTo>
                      <a:pt x="159" y="282"/>
                    </a:lnTo>
                    <a:lnTo>
                      <a:pt x="141" y="375"/>
                    </a:lnTo>
                    <a:lnTo>
                      <a:pt x="119" y="497"/>
                    </a:lnTo>
                    <a:lnTo>
                      <a:pt x="92" y="647"/>
                    </a:lnTo>
                    <a:lnTo>
                      <a:pt x="60" y="839"/>
                    </a:lnTo>
                    <a:lnTo>
                      <a:pt x="23" y="1072"/>
                    </a:lnTo>
                    <a:lnTo>
                      <a:pt x="15" y="1084"/>
                    </a:lnTo>
                    <a:lnTo>
                      <a:pt x="14" y="1098"/>
                    </a:lnTo>
                    <a:lnTo>
                      <a:pt x="13" y="1105"/>
                    </a:lnTo>
                    <a:lnTo>
                      <a:pt x="13" y="1107"/>
                    </a:lnTo>
                    <a:lnTo>
                      <a:pt x="13" y="1105"/>
                    </a:lnTo>
                    <a:lnTo>
                      <a:pt x="14" y="1099"/>
                    </a:lnTo>
                    <a:lnTo>
                      <a:pt x="14" y="1093"/>
                    </a:lnTo>
                    <a:lnTo>
                      <a:pt x="15" y="1089"/>
                    </a:lnTo>
                    <a:lnTo>
                      <a:pt x="15" y="1085"/>
                    </a:lnTo>
                    <a:lnTo>
                      <a:pt x="15" y="1084"/>
                    </a:lnTo>
                    <a:lnTo>
                      <a:pt x="15" y="1085"/>
                    </a:lnTo>
                    <a:lnTo>
                      <a:pt x="14" y="1092"/>
                    </a:lnTo>
                    <a:lnTo>
                      <a:pt x="13" y="1099"/>
                    </a:lnTo>
                    <a:lnTo>
                      <a:pt x="10" y="1111"/>
                    </a:lnTo>
                    <a:lnTo>
                      <a:pt x="7" y="1121"/>
                    </a:lnTo>
                    <a:lnTo>
                      <a:pt x="6" y="1134"/>
                    </a:lnTo>
                    <a:lnTo>
                      <a:pt x="4" y="1146"/>
                    </a:lnTo>
                    <a:lnTo>
                      <a:pt x="2" y="1155"/>
                    </a:lnTo>
                    <a:lnTo>
                      <a:pt x="1" y="1161"/>
                    </a:lnTo>
                    <a:lnTo>
                      <a:pt x="0" y="1165"/>
                    </a:lnTo>
                    <a:lnTo>
                      <a:pt x="0" y="1175"/>
                    </a:lnTo>
                    <a:lnTo>
                      <a:pt x="0" y="1184"/>
                    </a:lnTo>
                    <a:lnTo>
                      <a:pt x="0" y="1194"/>
                    </a:lnTo>
                    <a:lnTo>
                      <a:pt x="4" y="1205"/>
                    </a:lnTo>
                    <a:lnTo>
                      <a:pt x="11" y="1215"/>
                    </a:lnTo>
                    <a:lnTo>
                      <a:pt x="24" y="1224"/>
                    </a:lnTo>
                    <a:lnTo>
                      <a:pt x="43" y="1234"/>
                    </a:lnTo>
                    <a:lnTo>
                      <a:pt x="69" y="1242"/>
                    </a:lnTo>
                    <a:lnTo>
                      <a:pt x="104" y="1248"/>
                    </a:lnTo>
                    <a:lnTo>
                      <a:pt x="150" y="1254"/>
                    </a:lnTo>
                    <a:lnTo>
                      <a:pt x="163" y="1257"/>
                    </a:lnTo>
                    <a:lnTo>
                      <a:pt x="210" y="1263"/>
                    </a:lnTo>
                    <a:lnTo>
                      <a:pt x="249" y="1265"/>
                    </a:lnTo>
                    <a:lnTo>
                      <a:pt x="286" y="1268"/>
                    </a:lnTo>
                    <a:lnTo>
                      <a:pt x="331" y="1270"/>
                    </a:lnTo>
                    <a:lnTo>
                      <a:pt x="394" y="1273"/>
                    </a:lnTo>
                    <a:lnTo>
                      <a:pt x="482" y="1277"/>
                    </a:lnTo>
                    <a:lnTo>
                      <a:pt x="607" y="1282"/>
                    </a:lnTo>
                    <a:lnTo>
                      <a:pt x="775" y="1290"/>
                    </a:lnTo>
                    <a:lnTo>
                      <a:pt x="996" y="1299"/>
                    </a:lnTo>
                    <a:lnTo>
                      <a:pt x="1279" y="1313"/>
                    </a:lnTo>
                  </a:path>
                </a:pathLst>
              </a:custGeom>
              <a:noFill/>
              <a:ln w="19050">
                <a:solidFill>
                  <a:srgbClr val="E5B798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4" name="Freeform 546">
                <a:extLst>
                  <a:ext uri="{FF2B5EF4-FFF2-40B4-BE49-F238E27FC236}">
                    <a16:creationId xmlns:a16="http://schemas.microsoft.com/office/drawing/2014/main" id="{F56E03A6-B749-387C-6F48-584F7B23C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2" y="1658"/>
                <a:ext cx="95" cy="28"/>
              </a:xfrm>
              <a:custGeom>
                <a:avLst/>
                <a:gdLst>
                  <a:gd name="T0" fmla="*/ 9 w 287"/>
                  <a:gd name="T1" fmla="*/ 86 h 86"/>
                  <a:gd name="T2" fmla="*/ 19 w 287"/>
                  <a:gd name="T3" fmla="*/ 86 h 86"/>
                  <a:gd name="T4" fmla="*/ 28 w 287"/>
                  <a:gd name="T5" fmla="*/ 86 h 86"/>
                  <a:gd name="T6" fmla="*/ 38 w 287"/>
                  <a:gd name="T7" fmla="*/ 86 h 86"/>
                  <a:gd name="T8" fmla="*/ 47 w 287"/>
                  <a:gd name="T9" fmla="*/ 82 h 86"/>
                  <a:gd name="T10" fmla="*/ 61 w 287"/>
                  <a:gd name="T11" fmla="*/ 77 h 86"/>
                  <a:gd name="T12" fmla="*/ 78 w 287"/>
                  <a:gd name="T13" fmla="*/ 68 h 86"/>
                  <a:gd name="T14" fmla="*/ 93 w 287"/>
                  <a:gd name="T15" fmla="*/ 56 h 86"/>
                  <a:gd name="T16" fmla="*/ 110 w 287"/>
                  <a:gd name="T17" fmla="*/ 43 h 86"/>
                  <a:gd name="T18" fmla="*/ 127 w 287"/>
                  <a:gd name="T19" fmla="*/ 33 h 86"/>
                  <a:gd name="T20" fmla="*/ 150 w 287"/>
                  <a:gd name="T21" fmla="*/ 22 h 86"/>
                  <a:gd name="T22" fmla="*/ 179 w 287"/>
                  <a:gd name="T23" fmla="*/ 15 h 86"/>
                  <a:gd name="T24" fmla="*/ 209 w 287"/>
                  <a:gd name="T25" fmla="*/ 11 h 86"/>
                  <a:gd name="T26" fmla="*/ 241 w 287"/>
                  <a:gd name="T27" fmla="*/ 10 h 86"/>
                  <a:gd name="T28" fmla="*/ 272 w 287"/>
                  <a:gd name="T29" fmla="*/ 6 h 86"/>
                  <a:gd name="T30" fmla="*/ 265 w 287"/>
                  <a:gd name="T31" fmla="*/ 2 h 86"/>
                  <a:gd name="T32" fmla="*/ 218 w 287"/>
                  <a:gd name="T33" fmla="*/ 0 h 86"/>
                  <a:gd name="T34" fmla="*/ 170 w 287"/>
                  <a:gd name="T35" fmla="*/ 0 h 86"/>
                  <a:gd name="T36" fmla="*/ 127 w 287"/>
                  <a:gd name="T37" fmla="*/ 9 h 86"/>
                  <a:gd name="T38" fmla="*/ 86 w 287"/>
                  <a:gd name="T39" fmla="*/ 28 h 86"/>
                  <a:gd name="T40" fmla="*/ 63 w 287"/>
                  <a:gd name="T41" fmla="*/ 50 h 86"/>
                  <a:gd name="T42" fmla="*/ 52 w 287"/>
                  <a:gd name="T43" fmla="*/ 58 h 86"/>
                  <a:gd name="T44" fmla="*/ 42 w 287"/>
                  <a:gd name="T45" fmla="*/ 64 h 86"/>
                  <a:gd name="T46" fmla="*/ 28 w 287"/>
                  <a:gd name="T47" fmla="*/ 69 h 86"/>
                  <a:gd name="T48" fmla="*/ 15 w 287"/>
                  <a:gd name="T49" fmla="*/ 72 h 86"/>
                  <a:gd name="T50" fmla="*/ 7 w 287"/>
                  <a:gd name="T51" fmla="*/ 73 h 86"/>
                  <a:gd name="T52" fmla="*/ 5 w 287"/>
                  <a:gd name="T53" fmla="*/ 76 h 86"/>
                  <a:gd name="T54" fmla="*/ 2 w 287"/>
                  <a:gd name="T55" fmla="*/ 77 h 86"/>
                  <a:gd name="T56" fmla="*/ 0 w 287"/>
                  <a:gd name="T57" fmla="*/ 79 h 86"/>
                  <a:gd name="T58" fmla="*/ 0 w 287"/>
                  <a:gd name="T59" fmla="*/ 82 h 86"/>
                  <a:gd name="T60" fmla="*/ 2 w 287"/>
                  <a:gd name="T61" fmla="*/ 86 h 86"/>
                  <a:gd name="T62" fmla="*/ 5 w 287"/>
                  <a:gd name="T63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87" h="86">
                    <a:moveTo>
                      <a:pt x="5" y="86"/>
                    </a:moveTo>
                    <a:lnTo>
                      <a:pt x="9" y="86"/>
                    </a:lnTo>
                    <a:lnTo>
                      <a:pt x="15" y="86"/>
                    </a:lnTo>
                    <a:lnTo>
                      <a:pt x="19" y="86"/>
                    </a:lnTo>
                    <a:lnTo>
                      <a:pt x="24" y="86"/>
                    </a:lnTo>
                    <a:lnTo>
                      <a:pt x="28" y="86"/>
                    </a:lnTo>
                    <a:lnTo>
                      <a:pt x="33" y="86"/>
                    </a:lnTo>
                    <a:lnTo>
                      <a:pt x="38" y="86"/>
                    </a:lnTo>
                    <a:lnTo>
                      <a:pt x="43" y="85"/>
                    </a:lnTo>
                    <a:lnTo>
                      <a:pt x="47" y="82"/>
                    </a:lnTo>
                    <a:lnTo>
                      <a:pt x="51" y="81"/>
                    </a:lnTo>
                    <a:lnTo>
                      <a:pt x="61" y="77"/>
                    </a:lnTo>
                    <a:lnTo>
                      <a:pt x="69" y="73"/>
                    </a:lnTo>
                    <a:lnTo>
                      <a:pt x="78" y="68"/>
                    </a:lnTo>
                    <a:lnTo>
                      <a:pt x="86" y="61"/>
                    </a:lnTo>
                    <a:lnTo>
                      <a:pt x="93" y="56"/>
                    </a:lnTo>
                    <a:lnTo>
                      <a:pt x="102" y="50"/>
                    </a:lnTo>
                    <a:lnTo>
                      <a:pt x="110" y="43"/>
                    </a:lnTo>
                    <a:lnTo>
                      <a:pt x="116" y="40"/>
                    </a:lnTo>
                    <a:lnTo>
                      <a:pt x="127" y="33"/>
                    </a:lnTo>
                    <a:lnTo>
                      <a:pt x="134" y="28"/>
                    </a:lnTo>
                    <a:lnTo>
                      <a:pt x="150" y="22"/>
                    </a:lnTo>
                    <a:lnTo>
                      <a:pt x="164" y="18"/>
                    </a:lnTo>
                    <a:lnTo>
                      <a:pt x="179" y="15"/>
                    </a:lnTo>
                    <a:lnTo>
                      <a:pt x="195" y="11"/>
                    </a:lnTo>
                    <a:lnTo>
                      <a:pt x="209" y="11"/>
                    </a:lnTo>
                    <a:lnTo>
                      <a:pt x="226" y="11"/>
                    </a:lnTo>
                    <a:lnTo>
                      <a:pt x="241" y="10"/>
                    </a:lnTo>
                    <a:lnTo>
                      <a:pt x="258" y="9"/>
                    </a:lnTo>
                    <a:lnTo>
                      <a:pt x="272" y="6"/>
                    </a:lnTo>
                    <a:lnTo>
                      <a:pt x="287" y="4"/>
                    </a:lnTo>
                    <a:lnTo>
                      <a:pt x="265" y="2"/>
                    </a:lnTo>
                    <a:lnTo>
                      <a:pt x="242" y="1"/>
                    </a:lnTo>
                    <a:lnTo>
                      <a:pt x="218" y="0"/>
                    </a:lnTo>
                    <a:lnTo>
                      <a:pt x="195" y="0"/>
                    </a:lnTo>
                    <a:lnTo>
                      <a:pt x="170" y="0"/>
                    </a:lnTo>
                    <a:lnTo>
                      <a:pt x="149" y="2"/>
                    </a:lnTo>
                    <a:lnTo>
                      <a:pt x="127" y="9"/>
                    </a:lnTo>
                    <a:lnTo>
                      <a:pt x="105" y="16"/>
                    </a:lnTo>
                    <a:lnTo>
                      <a:pt x="86" y="28"/>
                    </a:lnTo>
                    <a:lnTo>
                      <a:pt x="66" y="46"/>
                    </a:lnTo>
                    <a:lnTo>
                      <a:pt x="63" y="50"/>
                    </a:lnTo>
                    <a:lnTo>
                      <a:pt x="59" y="54"/>
                    </a:lnTo>
                    <a:lnTo>
                      <a:pt x="52" y="58"/>
                    </a:lnTo>
                    <a:lnTo>
                      <a:pt x="47" y="61"/>
                    </a:lnTo>
                    <a:lnTo>
                      <a:pt x="42" y="64"/>
                    </a:lnTo>
                    <a:lnTo>
                      <a:pt x="34" y="68"/>
                    </a:lnTo>
                    <a:lnTo>
                      <a:pt x="28" y="69"/>
                    </a:lnTo>
                    <a:lnTo>
                      <a:pt x="21" y="72"/>
                    </a:lnTo>
                    <a:lnTo>
                      <a:pt x="15" y="72"/>
                    </a:lnTo>
                    <a:lnTo>
                      <a:pt x="7" y="72"/>
                    </a:lnTo>
                    <a:lnTo>
                      <a:pt x="7" y="73"/>
                    </a:lnTo>
                    <a:lnTo>
                      <a:pt x="6" y="74"/>
                    </a:lnTo>
                    <a:lnTo>
                      <a:pt x="5" y="76"/>
                    </a:lnTo>
                    <a:lnTo>
                      <a:pt x="4" y="77"/>
                    </a:lnTo>
                    <a:lnTo>
                      <a:pt x="2" y="77"/>
                    </a:lnTo>
                    <a:lnTo>
                      <a:pt x="1" y="78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0" y="82"/>
                    </a:lnTo>
                    <a:lnTo>
                      <a:pt x="1" y="86"/>
                    </a:lnTo>
                    <a:lnTo>
                      <a:pt x="2" y="86"/>
                    </a:lnTo>
                    <a:lnTo>
                      <a:pt x="4" y="86"/>
                    </a:lnTo>
                    <a:lnTo>
                      <a:pt x="5" y="86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5" name="Line 547">
                <a:extLst>
                  <a:ext uri="{FF2B5EF4-FFF2-40B4-BE49-F238E27FC236}">
                    <a16:creationId xmlns:a16="http://schemas.microsoft.com/office/drawing/2014/main" id="{BB8C2C36-9A2A-DCD5-227B-160D63957D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46" y="1531"/>
                <a:ext cx="3" cy="12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6" name="Line 548">
                <a:extLst>
                  <a:ext uri="{FF2B5EF4-FFF2-40B4-BE49-F238E27FC236}">
                    <a16:creationId xmlns:a16="http://schemas.microsoft.com/office/drawing/2014/main" id="{5A58AE13-9DCC-BC3E-437B-D5686658C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9" y="1533"/>
                <a:ext cx="1" cy="10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7" name="Freeform 549">
                <a:extLst>
                  <a:ext uri="{FF2B5EF4-FFF2-40B4-BE49-F238E27FC236}">
                    <a16:creationId xmlns:a16="http://schemas.microsoft.com/office/drawing/2014/main" id="{FE002437-72FA-2243-B205-77ED38F11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3" y="1588"/>
                <a:ext cx="315" cy="20"/>
              </a:xfrm>
              <a:custGeom>
                <a:avLst/>
                <a:gdLst>
                  <a:gd name="T0" fmla="*/ 0 w 945"/>
                  <a:gd name="T1" fmla="*/ 0 h 60"/>
                  <a:gd name="T2" fmla="*/ 939 w 945"/>
                  <a:gd name="T3" fmla="*/ 2 h 60"/>
                  <a:gd name="T4" fmla="*/ 945 w 945"/>
                  <a:gd name="T5" fmla="*/ 50 h 60"/>
                  <a:gd name="T6" fmla="*/ 861 w 945"/>
                  <a:gd name="T7" fmla="*/ 39 h 60"/>
                  <a:gd name="T8" fmla="*/ 476 w 945"/>
                  <a:gd name="T9" fmla="*/ 27 h 60"/>
                  <a:gd name="T10" fmla="*/ 142 w 945"/>
                  <a:gd name="T11" fmla="*/ 29 h 60"/>
                  <a:gd name="T12" fmla="*/ 0 w 945"/>
                  <a:gd name="T13" fmla="*/ 60 h 60"/>
                  <a:gd name="T14" fmla="*/ 0 w 945"/>
                  <a:gd name="T1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5" h="60">
                    <a:moveTo>
                      <a:pt x="0" y="0"/>
                    </a:moveTo>
                    <a:lnTo>
                      <a:pt x="939" y="2"/>
                    </a:lnTo>
                    <a:lnTo>
                      <a:pt x="945" y="50"/>
                    </a:lnTo>
                    <a:lnTo>
                      <a:pt x="861" y="39"/>
                    </a:lnTo>
                    <a:lnTo>
                      <a:pt x="476" y="27"/>
                    </a:lnTo>
                    <a:lnTo>
                      <a:pt x="142" y="29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DB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8" name="Freeform 550">
                <a:extLst>
                  <a:ext uri="{FF2B5EF4-FFF2-40B4-BE49-F238E27FC236}">
                    <a16:creationId xmlns:a16="http://schemas.microsoft.com/office/drawing/2014/main" id="{210E9DDC-8BA2-ADA9-A32D-2B07DAD49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1644"/>
                <a:ext cx="101" cy="44"/>
              </a:xfrm>
              <a:custGeom>
                <a:avLst/>
                <a:gdLst>
                  <a:gd name="T0" fmla="*/ 4 w 303"/>
                  <a:gd name="T1" fmla="*/ 0 h 131"/>
                  <a:gd name="T2" fmla="*/ 17 w 303"/>
                  <a:gd name="T3" fmla="*/ 1 h 131"/>
                  <a:gd name="T4" fmla="*/ 32 w 303"/>
                  <a:gd name="T5" fmla="*/ 5 h 131"/>
                  <a:gd name="T6" fmla="*/ 46 w 303"/>
                  <a:gd name="T7" fmla="*/ 9 h 131"/>
                  <a:gd name="T8" fmla="*/ 59 w 303"/>
                  <a:gd name="T9" fmla="*/ 13 h 131"/>
                  <a:gd name="T10" fmla="*/ 72 w 303"/>
                  <a:gd name="T11" fmla="*/ 19 h 131"/>
                  <a:gd name="T12" fmla="*/ 89 w 303"/>
                  <a:gd name="T13" fmla="*/ 27 h 131"/>
                  <a:gd name="T14" fmla="*/ 100 w 303"/>
                  <a:gd name="T15" fmla="*/ 36 h 131"/>
                  <a:gd name="T16" fmla="*/ 113 w 303"/>
                  <a:gd name="T17" fmla="*/ 46 h 131"/>
                  <a:gd name="T18" fmla="*/ 127 w 303"/>
                  <a:gd name="T19" fmla="*/ 56 h 131"/>
                  <a:gd name="T20" fmla="*/ 144 w 303"/>
                  <a:gd name="T21" fmla="*/ 65 h 131"/>
                  <a:gd name="T22" fmla="*/ 158 w 303"/>
                  <a:gd name="T23" fmla="*/ 76 h 131"/>
                  <a:gd name="T24" fmla="*/ 172 w 303"/>
                  <a:gd name="T25" fmla="*/ 85 h 131"/>
                  <a:gd name="T26" fmla="*/ 188 w 303"/>
                  <a:gd name="T27" fmla="*/ 94 h 131"/>
                  <a:gd name="T28" fmla="*/ 203 w 303"/>
                  <a:gd name="T29" fmla="*/ 100 h 131"/>
                  <a:gd name="T30" fmla="*/ 218 w 303"/>
                  <a:gd name="T31" fmla="*/ 105 h 131"/>
                  <a:gd name="T32" fmla="*/ 236 w 303"/>
                  <a:gd name="T33" fmla="*/ 107 h 131"/>
                  <a:gd name="T34" fmla="*/ 254 w 303"/>
                  <a:gd name="T35" fmla="*/ 107 h 131"/>
                  <a:gd name="T36" fmla="*/ 272 w 303"/>
                  <a:gd name="T37" fmla="*/ 109 h 131"/>
                  <a:gd name="T38" fmla="*/ 290 w 303"/>
                  <a:gd name="T39" fmla="*/ 112 h 131"/>
                  <a:gd name="T40" fmla="*/ 299 w 303"/>
                  <a:gd name="T41" fmla="*/ 114 h 131"/>
                  <a:gd name="T42" fmla="*/ 302 w 303"/>
                  <a:gd name="T43" fmla="*/ 118 h 131"/>
                  <a:gd name="T44" fmla="*/ 303 w 303"/>
                  <a:gd name="T45" fmla="*/ 121 h 131"/>
                  <a:gd name="T46" fmla="*/ 303 w 303"/>
                  <a:gd name="T47" fmla="*/ 125 h 131"/>
                  <a:gd name="T48" fmla="*/ 302 w 303"/>
                  <a:gd name="T49" fmla="*/ 126 h 131"/>
                  <a:gd name="T50" fmla="*/ 288 w 303"/>
                  <a:gd name="T51" fmla="*/ 128 h 131"/>
                  <a:gd name="T52" fmla="*/ 274 w 303"/>
                  <a:gd name="T53" fmla="*/ 131 h 131"/>
                  <a:gd name="T54" fmla="*/ 258 w 303"/>
                  <a:gd name="T55" fmla="*/ 131 h 131"/>
                  <a:gd name="T56" fmla="*/ 244 w 303"/>
                  <a:gd name="T57" fmla="*/ 128 h 131"/>
                  <a:gd name="T58" fmla="*/ 232 w 303"/>
                  <a:gd name="T59" fmla="*/ 125 h 131"/>
                  <a:gd name="T60" fmla="*/ 186 w 303"/>
                  <a:gd name="T61" fmla="*/ 103 h 131"/>
                  <a:gd name="T62" fmla="*/ 143 w 303"/>
                  <a:gd name="T63" fmla="*/ 77 h 131"/>
                  <a:gd name="T64" fmla="*/ 100 w 303"/>
                  <a:gd name="T65" fmla="*/ 51 h 131"/>
                  <a:gd name="T66" fmla="*/ 57 w 303"/>
                  <a:gd name="T67" fmla="*/ 26 h 131"/>
                  <a:gd name="T68" fmla="*/ 12 w 303"/>
                  <a:gd name="T69" fmla="*/ 3 h 131"/>
                  <a:gd name="T70" fmla="*/ 9 w 303"/>
                  <a:gd name="T71" fmla="*/ 1 h 131"/>
                  <a:gd name="T72" fmla="*/ 7 w 303"/>
                  <a:gd name="T73" fmla="*/ 1 h 131"/>
                  <a:gd name="T74" fmla="*/ 4 w 303"/>
                  <a:gd name="T75" fmla="*/ 1 h 131"/>
                  <a:gd name="T76" fmla="*/ 1 w 303"/>
                  <a:gd name="T7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03" h="131">
                    <a:moveTo>
                      <a:pt x="0" y="0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5" y="3"/>
                    </a:lnTo>
                    <a:lnTo>
                      <a:pt x="32" y="5"/>
                    </a:lnTo>
                    <a:lnTo>
                      <a:pt x="40" y="6"/>
                    </a:lnTo>
                    <a:lnTo>
                      <a:pt x="46" y="9"/>
                    </a:lnTo>
                    <a:lnTo>
                      <a:pt x="53" y="10"/>
                    </a:lnTo>
                    <a:lnTo>
                      <a:pt x="59" y="13"/>
                    </a:lnTo>
                    <a:lnTo>
                      <a:pt x="62" y="14"/>
                    </a:lnTo>
                    <a:lnTo>
                      <a:pt x="72" y="19"/>
                    </a:lnTo>
                    <a:lnTo>
                      <a:pt x="80" y="22"/>
                    </a:lnTo>
                    <a:lnTo>
                      <a:pt x="89" y="27"/>
                    </a:lnTo>
                    <a:lnTo>
                      <a:pt x="94" y="31"/>
                    </a:lnTo>
                    <a:lnTo>
                      <a:pt x="100" y="36"/>
                    </a:lnTo>
                    <a:lnTo>
                      <a:pt x="105" y="40"/>
                    </a:lnTo>
                    <a:lnTo>
                      <a:pt x="113" y="46"/>
                    </a:lnTo>
                    <a:lnTo>
                      <a:pt x="120" y="51"/>
                    </a:lnTo>
                    <a:lnTo>
                      <a:pt x="127" y="56"/>
                    </a:lnTo>
                    <a:lnTo>
                      <a:pt x="136" y="62"/>
                    </a:lnTo>
                    <a:lnTo>
                      <a:pt x="144" y="65"/>
                    </a:lnTo>
                    <a:lnTo>
                      <a:pt x="152" y="72"/>
                    </a:lnTo>
                    <a:lnTo>
                      <a:pt x="158" y="76"/>
                    </a:lnTo>
                    <a:lnTo>
                      <a:pt x="166" y="80"/>
                    </a:lnTo>
                    <a:lnTo>
                      <a:pt x="172" y="85"/>
                    </a:lnTo>
                    <a:lnTo>
                      <a:pt x="180" y="90"/>
                    </a:lnTo>
                    <a:lnTo>
                      <a:pt x="188" y="94"/>
                    </a:lnTo>
                    <a:lnTo>
                      <a:pt x="195" y="98"/>
                    </a:lnTo>
                    <a:lnTo>
                      <a:pt x="203" y="100"/>
                    </a:lnTo>
                    <a:lnTo>
                      <a:pt x="211" y="103"/>
                    </a:lnTo>
                    <a:lnTo>
                      <a:pt x="218" y="105"/>
                    </a:lnTo>
                    <a:lnTo>
                      <a:pt x="229" y="107"/>
                    </a:lnTo>
                    <a:lnTo>
                      <a:pt x="236" y="107"/>
                    </a:lnTo>
                    <a:lnTo>
                      <a:pt x="247" y="107"/>
                    </a:lnTo>
                    <a:lnTo>
                      <a:pt x="254" y="107"/>
                    </a:lnTo>
                    <a:lnTo>
                      <a:pt x="263" y="109"/>
                    </a:lnTo>
                    <a:lnTo>
                      <a:pt x="272" y="109"/>
                    </a:lnTo>
                    <a:lnTo>
                      <a:pt x="281" y="109"/>
                    </a:lnTo>
                    <a:lnTo>
                      <a:pt x="290" y="112"/>
                    </a:lnTo>
                    <a:lnTo>
                      <a:pt x="298" y="112"/>
                    </a:lnTo>
                    <a:lnTo>
                      <a:pt x="299" y="114"/>
                    </a:lnTo>
                    <a:lnTo>
                      <a:pt x="301" y="117"/>
                    </a:lnTo>
                    <a:lnTo>
                      <a:pt x="302" y="118"/>
                    </a:lnTo>
                    <a:lnTo>
                      <a:pt x="302" y="119"/>
                    </a:lnTo>
                    <a:lnTo>
                      <a:pt x="303" y="121"/>
                    </a:lnTo>
                    <a:lnTo>
                      <a:pt x="303" y="123"/>
                    </a:lnTo>
                    <a:lnTo>
                      <a:pt x="303" y="125"/>
                    </a:lnTo>
                    <a:lnTo>
                      <a:pt x="303" y="126"/>
                    </a:lnTo>
                    <a:lnTo>
                      <a:pt x="302" y="126"/>
                    </a:lnTo>
                    <a:lnTo>
                      <a:pt x="295" y="127"/>
                    </a:lnTo>
                    <a:lnTo>
                      <a:pt x="288" y="128"/>
                    </a:lnTo>
                    <a:lnTo>
                      <a:pt x="280" y="130"/>
                    </a:lnTo>
                    <a:lnTo>
                      <a:pt x="274" y="131"/>
                    </a:lnTo>
                    <a:lnTo>
                      <a:pt x="266" y="131"/>
                    </a:lnTo>
                    <a:lnTo>
                      <a:pt x="258" y="131"/>
                    </a:lnTo>
                    <a:lnTo>
                      <a:pt x="252" y="130"/>
                    </a:lnTo>
                    <a:lnTo>
                      <a:pt x="244" y="128"/>
                    </a:lnTo>
                    <a:lnTo>
                      <a:pt x="238" y="127"/>
                    </a:lnTo>
                    <a:lnTo>
                      <a:pt x="232" y="125"/>
                    </a:lnTo>
                    <a:lnTo>
                      <a:pt x="209" y="114"/>
                    </a:lnTo>
                    <a:lnTo>
                      <a:pt x="186" y="103"/>
                    </a:lnTo>
                    <a:lnTo>
                      <a:pt x="164" y="91"/>
                    </a:lnTo>
                    <a:lnTo>
                      <a:pt x="143" y="77"/>
                    </a:lnTo>
                    <a:lnTo>
                      <a:pt x="122" y="65"/>
                    </a:lnTo>
                    <a:lnTo>
                      <a:pt x="100" y="51"/>
                    </a:lnTo>
                    <a:lnTo>
                      <a:pt x="78" y="37"/>
                    </a:lnTo>
                    <a:lnTo>
                      <a:pt x="57" y="26"/>
                    </a:lnTo>
                    <a:lnTo>
                      <a:pt x="35" y="13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19" name="Line 551">
                <a:extLst>
                  <a:ext uri="{FF2B5EF4-FFF2-40B4-BE49-F238E27FC236}">
                    <a16:creationId xmlns:a16="http://schemas.microsoft.com/office/drawing/2014/main" id="{22178340-6A3E-99AC-5F53-77000800A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583"/>
                <a:ext cx="32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0" name="Rectangle 552">
                <a:extLst>
                  <a:ext uri="{FF2B5EF4-FFF2-40B4-BE49-F238E27FC236}">
                    <a16:creationId xmlns:a16="http://schemas.microsoft.com/office/drawing/2014/main" id="{73E17350-376F-C8B3-4E56-E95CFEFB5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2" y="1933"/>
                <a:ext cx="97" cy="69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1" name="Rectangle 553">
                <a:extLst>
                  <a:ext uri="{FF2B5EF4-FFF2-40B4-BE49-F238E27FC236}">
                    <a16:creationId xmlns:a16="http://schemas.microsoft.com/office/drawing/2014/main" id="{DB984C29-122A-47C3-0C59-B5689EFBE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5" y="1936"/>
                <a:ext cx="91" cy="6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2" name="Rectangle 554">
                <a:extLst>
                  <a:ext uri="{FF2B5EF4-FFF2-40B4-BE49-F238E27FC236}">
                    <a16:creationId xmlns:a16="http://schemas.microsoft.com/office/drawing/2014/main" id="{A0A55CBB-B0B1-EAFA-3388-BC7ADFC646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1921"/>
                <a:ext cx="76" cy="71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3" name="Rectangle 555">
                <a:extLst>
                  <a:ext uri="{FF2B5EF4-FFF2-40B4-BE49-F238E27FC236}">
                    <a16:creationId xmlns:a16="http://schemas.microsoft.com/office/drawing/2014/main" id="{5400E13B-4540-1968-C94E-3C802EAAC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" y="1924"/>
                <a:ext cx="70" cy="65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4" name="Rectangle 556">
                <a:extLst>
                  <a:ext uri="{FF2B5EF4-FFF2-40B4-BE49-F238E27FC236}">
                    <a16:creationId xmlns:a16="http://schemas.microsoft.com/office/drawing/2014/main" id="{375A560B-DC8F-7581-C8E2-AD61C1869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1920"/>
                <a:ext cx="76" cy="54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5" name="Rectangle 557">
                <a:extLst>
                  <a:ext uri="{FF2B5EF4-FFF2-40B4-BE49-F238E27FC236}">
                    <a16:creationId xmlns:a16="http://schemas.microsoft.com/office/drawing/2014/main" id="{9AC94706-1423-554D-AD87-00E30CA07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7" y="1923"/>
                <a:ext cx="70" cy="4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6" name="Rectangle 558">
                <a:extLst>
                  <a:ext uri="{FF2B5EF4-FFF2-40B4-BE49-F238E27FC236}">
                    <a16:creationId xmlns:a16="http://schemas.microsoft.com/office/drawing/2014/main" id="{0ACF5A40-7FA9-D871-6CB6-7A106E50E3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0" y="1934"/>
                <a:ext cx="98" cy="70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7" name="Rectangle 559">
                <a:extLst>
                  <a:ext uri="{FF2B5EF4-FFF2-40B4-BE49-F238E27FC236}">
                    <a16:creationId xmlns:a16="http://schemas.microsoft.com/office/drawing/2014/main" id="{EF37C7A7-8952-4335-99C7-80B36437C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3" y="1937"/>
                <a:ext cx="92" cy="64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8" name="Rectangle 560">
                <a:extLst>
                  <a:ext uri="{FF2B5EF4-FFF2-40B4-BE49-F238E27FC236}">
                    <a16:creationId xmlns:a16="http://schemas.microsoft.com/office/drawing/2014/main" id="{9E045CB1-CC39-3E4D-C5C1-8D3F7CD5A6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1921"/>
                <a:ext cx="76" cy="71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29" name="Rectangle 561">
                <a:extLst>
                  <a:ext uri="{FF2B5EF4-FFF2-40B4-BE49-F238E27FC236}">
                    <a16:creationId xmlns:a16="http://schemas.microsoft.com/office/drawing/2014/main" id="{FDD3D784-08E0-EDF8-2831-52A5BAC1C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5" y="1924"/>
                <a:ext cx="70" cy="65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0" name="Rectangle 562">
                <a:extLst>
                  <a:ext uri="{FF2B5EF4-FFF2-40B4-BE49-F238E27FC236}">
                    <a16:creationId xmlns:a16="http://schemas.microsoft.com/office/drawing/2014/main" id="{9945C404-4A68-34CD-FE24-EB974AD11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1921"/>
                <a:ext cx="76" cy="54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1" name="Rectangle 563">
                <a:extLst>
                  <a:ext uri="{FF2B5EF4-FFF2-40B4-BE49-F238E27FC236}">
                    <a16:creationId xmlns:a16="http://schemas.microsoft.com/office/drawing/2014/main" id="{7152BA63-9B6E-5D58-AA96-88649BC76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5" y="1924"/>
                <a:ext cx="70" cy="4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2" name="Rectangle 564">
                <a:extLst>
                  <a:ext uri="{FF2B5EF4-FFF2-40B4-BE49-F238E27FC236}">
                    <a16:creationId xmlns:a16="http://schemas.microsoft.com/office/drawing/2014/main" id="{691A27FF-3662-1E33-DAAA-F3B0A11FF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9" y="1932"/>
                <a:ext cx="98" cy="69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3" name="Rectangle 565">
                <a:extLst>
                  <a:ext uri="{FF2B5EF4-FFF2-40B4-BE49-F238E27FC236}">
                    <a16:creationId xmlns:a16="http://schemas.microsoft.com/office/drawing/2014/main" id="{9DBD6774-58F5-B977-990B-698742643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" y="1935"/>
                <a:ext cx="92" cy="6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4" name="Rectangle 566">
                <a:extLst>
                  <a:ext uri="{FF2B5EF4-FFF2-40B4-BE49-F238E27FC236}">
                    <a16:creationId xmlns:a16="http://schemas.microsoft.com/office/drawing/2014/main" id="{5B547B1F-FBC6-814F-1D8D-0A80D761E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" y="1920"/>
                <a:ext cx="77" cy="71"/>
              </a:xfrm>
              <a:prstGeom prst="rect">
                <a:avLst/>
              </a:prstGeom>
              <a:solidFill>
                <a:srgbClr val="B29E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5" name="Rectangle 567">
                <a:extLst>
                  <a:ext uri="{FF2B5EF4-FFF2-40B4-BE49-F238E27FC236}">
                    <a16:creationId xmlns:a16="http://schemas.microsoft.com/office/drawing/2014/main" id="{7A876079-01CE-C71E-06C4-93B3DB501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4" y="1923"/>
                <a:ext cx="71" cy="65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6" name="Rectangle 568">
                <a:extLst>
                  <a:ext uri="{FF2B5EF4-FFF2-40B4-BE49-F238E27FC236}">
                    <a16:creationId xmlns:a16="http://schemas.microsoft.com/office/drawing/2014/main" id="{C1BCC25B-C86B-0E99-B99E-678073737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1" y="1920"/>
                <a:ext cx="76" cy="53"/>
              </a:xfrm>
              <a:prstGeom prst="rect">
                <a:avLst/>
              </a:pr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7" name="Rectangle 569">
                <a:extLst>
                  <a:ext uri="{FF2B5EF4-FFF2-40B4-BE49-F238E27FC236}">
                    <a16:creationId xmlns:a16="http://schemas.microsoft.com/office/drawing/2014/main" id="{3D1515E1-BA89-6425-F488-9CF91FD47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4" y="1923"/>
                <a:ext cx="70" cy="47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8" name="Freeform 570">
                <a:extLst>
                  <a:ext uri="{FF2B5EF4-FFF2-40B4-BE49-F238E27FC236}">
                    <a16:creationId xmlns:a16="http://schemas.microsoft.com/office/drawing/2014/main" id="{13A12E81-4F95-2DB6-A2E0-E53591D62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" y="1754"/>
                <a:ext cx="25" cy="34"/>
              </a:xfrm>
              <a:custGeom>
                <a:avLst/>
                <a:gdLst>
                  <a:gd name="T0" fmla="*/ 27 w 77"/>
                  <a:gd name="T1" fmla="*/ 103 h 103"/>
                  <a:gd name="T2" fmla="*/ 22 w 77"/>
                  <a:gd name="T3" fmla="*/ 103 h 103"/>
                  <a:gd name="T4" fmla="*/ 16 w 77"/>
                  <a:gd name="T5" fmla="*/ 103 h 103"/>
                  <a:gd name="T6" fmla="*/ 9 w 77"/>
                  <a:gd name="T7" fmla="*/ 101 h 103"/>
                  <a:gd name="T8" fmla="*/ 3 w 77"/>
                  <a:gd name="T9" fmla="*/ 100 h 103"/>
                  <a:gd name="T10" fmla="*/ 4 w 77"/>
                  <a:gd name="T11" fmla="*/ 82 h 103"/>
                  <a:gd name="T12" fmla="*/ 9 w 77"/>
                  <a:gd name="T13" fmla="*/ 83 h 103"/>
                  <a:gd name="T14" fmla="*/ 16 w 77"/>
                  <a:gd name="T15" fmla="*/ 85 h 103"/>
                  <a:gd name="T16" fmla="*/ 20 w 77"/>
                  <a:gd name="T17" fmla="*/ 86 h 103"/>
                  <a:gd name="T18" fmla="*/ 25 w 77"/>
                  <a:gd name="T19" fmla="*/ 86 h 103"/>
                  <a:gd name="T20" fmla="*/ 30 w 77"/>
                  <a:gd name="T21" fmla="*/ 86 h 103"/>
                  <a:gd name="T22" fmla="*/ 39 w 77"/>
                  <a:gd name="T23" fmla="*/ 86 h 103"/>
                  <a:gd name="T24" fmla="*/ 45 w 77"/>
                  <a:gd name="T25" fmla="*/ 85 h 103"/>
                  <a:gd name="T26" fmla="*/ 49 w 77"/>
                  <a:gd name="T27" fmla="*/ 82 h 103"/>
                  <a:gd name="T28" fmla="*/ 52 w 77"/>
                  <a:gd name="T29" fmla="*/ 78 h 103"/>
                  <a:gd name="T30" fmla="*/ 52 w 77"/>
                  <a:gd name="T31" fmla="*/ 72 h 103"/>
                  <a:gd name="T32" fmla="*/ 50 w 77"/>
                  <a:gd name="T33" fmla="*/ 67 h 103"/>
                  <a:gd name="T34" fmla="*/ 48 w 77"/>
                  <a:gd name="T35" fmla="*/ 63 h 103"/>
                  <a:gd name="T36" fmla="*/ 41 w 77"/>
                  <a:gd name="T37" fmla="*/ 62 h 103"/>
                  <a:gd name="T38" fmla="*/ 36 w 77"/>
                  <a:gd name="T39" fmla="*/ 59 h 103"/>
                  <a:gd name="T40" fmla="*/ 26 w 77"/>
                  <a:gd name="T41" fmla="*/ 59 h 103"/>
                  <a:gd name="T42" fmla="*/ 22 w 77"/>
                  <a:gd name="T43" fmla="*/ 41 h 103"/>
                  <a:gd name="T44" fmla="*/ 35 w 77"/>
                  <a:gd name="T45" fmla="*/ 41 h 103"/>
                  <a:gd name="T46" fmla="*/ 39 w 77"/>
                  <a:gd name="T47" fmla="*/ 40 h 103"/>
                  <a:gd name="T48" fmla="*/ 45 w 77"/>
                  <a:gd name="T49" fmla="*/ 37 h 103"/>
                  <a:gd name="T50" fmla="*/ 48 w 77"/>
                  <a:gd name="T51" fmla="*/ 35 h 103"/>
                  <a:gd name="T52" fmla="*/ 49 w 77"/>
                  <a:gd name="T53" fmla="*/ 31 h 103"/>
                  <a:gd name="T54" fmla="*/ 49 w 77"/>
                  <a:gd name="T55" fmla="*/ 27 h 103"/>
                  <a:gd name="T56" fmla="*/ 48 w 77"/>
                  <a:gd name="T57" fmla="*/ 24 h 103"/>
                  <a:gd name="T58" fmla="*/ 45 w 77"/>
                  <a:gd name="T59" fmla="*/ 20 h 103"/>
                  <a:gd name="T60" fmla="*/ 41 w 77"/>
                  <a:gd name="T61" fmla="*/ 18 h 103"/>
                  <a:gd name="T62" fmla="*/ 37 w 77"/>
                  <a:gd name="T63" fmla="*/ 18 h 103"/>
                  <a:gd name="T64" fmla="*/ 32 w 77"/>
                  <a:gd name="T65" fmla="*/ 18 h 103"/>
                  <a:gd name="T66" fmla="*/ 29 w 77"/>
                  <a:gd name="T67" fmla="*/ 18 h 103"/>
                  <a:gd name="T68" fmla="*/ 25 w 77"/>
                  <a:gd name="T69" fmla="*/ 19 h 103"/>
                  <a:gd name="T70" fmla="*/ 21 w 77"/>
                  <a:gd name="T71" fmla="*/ 20 h 103"/>
                  <a:gd name="T72" fmla="*/ 18 w 77"/>
                  <a:gd name="T73" fmla="*/ 22 h 103"/>
                  <a:gd name="T74" fmla="*/ 18 w 77"/>
                  <a:gd name="T75" fmla="*/ 6 h 103"/>
                  <a:gd name="T76" fmla="*/ 23 w 77"/>
                  <a:gd name="T77" fmla="*/ 2 h 103"/>
                  <a:gd name="T78" fmla="*/ 27 w 77"/>
                  <a:gd name="T79" fmla="*/ 2 h 103"/>
                  <a:gd name="T80" fmla="*/ 32 w 77"/>
                  <a:gd name="T81" fmla="*/ 1 h 103"/>
                  <a:gd name="T82" fmla="*/ 36 w 77"/>
                  <a:gd name="T83" fmla="*/ 1 h 103"/>
                  <a:gd name="T84" fmla="*/ 39 w 77"/>
                  <a:gd name="T85" fmla="*/ 0 h 103"/>
                  <a:gd name="T86" fmla="*/ 48 w 77"/>
                  <a:gd name="T87" fmla="*/ 1 h 103"/>
                  <a:gd name="T88" fmla="*/ 54 w 77"/>
                  <a:gd name="T89" fmla="*/ 6 h 103"/>
                  <a:gd name="T90" fmla="*/ 62 w 77"/>
                  <a:gd name="T91" fmla="*/ 11 h 103"/>
                  <a:gd name="T92" fmla="*/ 64 w 77"/>
                  <a:gd name="T93" fmla="*/ 18 h 103"/>
                  <a:gd name="T94" fmla="*/ 67 w 77"/>
                  <a:gd name="T95" fmla="*/ 27 h 103"/>
                  <a:gd name="T96" fmla="*/ 67 w 77"/>
                  <a:gd name="T97" fmla="*/ 36 h 103"/>
                  <a:gd name="T98" fmla="*/ 66 w 77"/>
                  <a:gd name="T99" fmla="*/ 42 h 103"/>
                  <a:gd name="T100" fmla="*/ 62 w 77"/>
                  <a:gd name="T101" fmla="*/ 46 h 103"/>
                  <a:gd name="T102" fmla="*/ 58 w 77"/>
                  <a:gd name="T103" fmla="*/ 50 h 103"/>
                  <a:gd name="T104" fmla="*/ 55 w 77"/>
                  <a:gd name="T105" fmla="*/ 50 h 103"/>
                  <a:gd name="T106" fmla="*/ 59 w 77"/>
                  <a:gd name="T107" fmla="*/ 51 h 103"/>
                  <a:gd name="T108" fmla="*/ 64 w 77"/>
                  <a:gd name="T109" fmla="*/ 55 h 103"/>
                  <a:gd name="T110" fmla="*/ 70 w 77"/>
                  <a:gd name="T111" fmla="*/ 59 h 103"/>
                  <a:gd name="T112" fmla="*/ 73 w 77"/>
                  <a:gd name="T113" fmla="*/ 65 h 103"/>
                  <a:gd name="T114" fmla="*/ 76 w 77"/>
                  <a:gd name="T115" fmla="*/ 72 h 103"/>
                  <a:gd name="T116" fmla="*/ 76 w 77"/>
                  <a:gd name="T117" fmla="*/ 85 h 103"/>
                  <a:gd name="T118" fmla="*/ 70 w 77"/>
                  <a:gd name="T119" fmla="*/ 95 h 103"/>
                  <a:gd name="T120" fmla="*/ 58 w 77"/>
                  <a:gd name="T121" fmla="*/ 100 h 103"/>
                  <a:gd name="T122" fmla="*/ 45 w 77"/>
                  <a:gd name="T123" fmla="*/ 103 h 103"/>
                  <a:gd name="T124" fmla="*/ 30 w 77"/>
                  <a:gd name="T125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03">
                    <a:moveTo>
                      <a:pt x="30" y="103"/>
                    </a:moveTo>
                    <a:lnTo>
                      <a:pt x="27" y="103"/>
                    </a:lnTo>
                    <a:lnTo>
                      <a:pt x="25" y="103"/>
                    </a:lnTo>
                    <a:lnTo>
                      <a:pt x="22" y="103"/>
                    </a:lnTo>
                    <a:lnTo>
                      <a:pt x="18" y="103"/>
                    </a:lnTo>
                    <a:lnTo>
                      <a:pt x="16" y="103"/>
                    </a:lnTo>
                    <a:lnTo>
                      <a:pt x="12" y="103"/>
                    </a:lnTo>
                    <a:lnTo>
                      <a:pt x="9" y="101"/>
                    </a:lnTo>
                    <a:lnTo>
                      <a:pt x="5" y="101"/>
                    </a:lnTo>
                    <a:lnTo>
                      <a:pt x="3" y="100"/>
                    </a:lnTo>
                    <a:lnTo>
                      <a:pt x="0" y="100"/>
                    </a:lnTo>
                    <a:lnTo>
                      <a:pt x="4" y="82"/>
                    </a:lnTo>
                    <a:lnTo>
                      <a:pt x="8" y="83"/>
                    </a:lnTo>
                    <a:lnTo>
                      <a:pt x="9" y="83"/>
                    </a:lnTo>
                    <a:lnTo>
                      <a:pt x="12" y="85"/>
                    </a:lnTo>
                    <a:lnTo>
                      <a:pt x="16" y="85"/>
                    </a:lnTo>
                    <a:lnTo>
                      <a:pt x="18" y="85"/>
                    </a:lnTo>
                    <a:lnTo>
                      <a:pt x="20" y="86"/>
                    </a:lnTo>
                    <a:lnTo>
                      <a:pt x="22" y="86"/>
                    </a:lnTo>
                    <a:lnTo>
                      <a:pt x="25" y="86"/>
                    </a:lnTo>
                    <a:lnTo>
                      <a:pt x="27" y="86"/>
                    </a:lnTo>
                    <a:lnTo>
                      <a:pt x="30" y="86"/>
                    </a:lnTo>
                    <a:lnTo>
                      <a:pt x="35" y="86"/>
                    </a:lnTo>
                    <a:lnTo>
                      <a:pt x="39" y="86"/>
                    </a:lnTo>
                    <a:lnTo>
                      <a:pt x="41" y="85"/>
                    </a:lnTo>
                    <a:lnTo>
                      <a:pt x="45" y="85"/>
                    </a:lnTo>
                    <a:lnTo>
                      <a:pt x="46" y="83"/>
                    </a:lnTo>
                    <a:lnTo>
                      <a:pt x="49" y="82"/>
                    </a:lnTo>
                    <a:lnTo>
                      <a:pt x="50" y="80"/>
                    </a:lnTo>
                    <a:lnTo>
                      <a:pt x="52" y="78"/>
                    </a:lnTo>
                    <a:lnTo>
                      <a:pt x="52" y="76"/>
                    </a:lnTo>
                    <a:lnTo>
                      <a:pt x="52" y="72"/>
                    </a:lnTo>
                    <a:lnTo>
                      <a:pt x="52" y="71"/>
                    </a:lnTo>
                    <a:lnTo>
                      <a:pt x="50" y="67"/>
                    </a:lnTo>
                    <a:lnTo>
                      <a:pt x="49" y="65"/>
                    </a:lnTo>
                    <a:lnTo>
                      <a:pt x="48" y="63"/>
                    </a:lnTo>
                    <a:lnTo>
                      <a:pt x="45" y="62"/>
                    </a:lnTo>
                    <a:lnTo>
                      <a:pt x="41" y="62"/>
                    </a:lnTo>
                    <a:lnTo>
                      <a:pt x="39" y="60"/>
                    </a:lnTo>
                    <a:lnTo>
                      <a:pt x="36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0" y="59"/>
                    </a:lnTo>
                    <a:lnTo>
                      <a:pt x="22" y="41"/>
                    </a:lnTo>
                    <a:lnTo>
                      <a:pt x="30" y="41"/>
                    </a:lnTo>
                    <a:lnTo>
                      <a:pt x="35" y="41"/>
                    </a:lnTo>
                    <a:lnTo>
                      <a:pt x="37" y="41"/>
                    </a:lnTo>
                    <a:lnTo>
                      <a:pt x="39" y="40"/>
                    </a:lnTo>
                    <a:lnTo>
                      <a:pt x="41" y="38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8" y="35"/>
                    </a:lnTo>
                    <a:lnTo>
                      <a:pt x="49" y="32"/>
                    </a:lnTo>
                    <a:lnTo>
                      <a:pt x="49" y="31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6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5" y="20"/>
                    </a:lnTo>
                    <a:lnTo>
                      <a:pt x="44" y="19"/>
                    </a:lnTo>
                    <a:lnTo>
                      <a:pt x="41" y="18"/>
                    </a:lnTo>
                    <a:lnTo>
                      <a:pt x="39" y="18"/>
                    </a:lnTo>
                    <a:lnTo>
                      <a:pt x="37" y="18"/>
                    </a:lnTo>
                    <a:lnTo>
                      <a:pt x="35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29" y="18"/>
                    </a:lnTo>
                    <a:lnTo>
                      <a:pt x="27" y="18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18" y="6"/>
                    </a:lnTo>
                    <a:lnTo>
                      <a:pt x="21" y="5"/>
                    </a:lnTo>
                    <a:lnTo>
                      <a:pt x="23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9" y="1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9" y="0"/>
                    </a:lnTo>
                    <a:lnTo>
                      <a:pt x="44" y="1"/>
                    </a:lnTo>
                    <a:lnTo>
                      <a:pt x="48" y="1"/>
                    </a:lnTo>
                    <a:lnTo>
                      <a:pt x="52" y="5"/>
                    </a:lnTo>
                    <a:lnTo>
                      <a:pt x="54" y="6"/>
                    </a:lnTo>
                    <a:lnTo>
                      <a:pt x="58" y="9"/>
                    </a:lnTo>
                    <a:lnTo>
                      <a:pt x="62" y="11"/>
                    </a:lnTo>
                    <a:lnTo>
                      <a:pt x="62" y="15"/>
                    </a:lnTo>
                    <a:lnTo>
                      <a:pt x="64" y="18"/>
                    </a:lnTo>
                    <a:lnTo>
                      <a:pt x="67" y="22"/>
                    </a:lnTo>
                    <a:lnTo>
                      <a:pt x="67" y="27"/>
                    </a:lnTo>
                    <a:lnTo>
                      <a:pt x="68" y="32"/>
                    </a:lnTo>
                    <a:lnTo>
                      <a:pt x="67" y="36"/>
                    </a:lnTo>
                    <a:lnTo>
                      <a:pt x="67" y="38"/>
                    </a:lnTo>
                    <a:lnTo>
                      <a:pt x="66" y="42"/>
                    </a:lnTo>
                    <a:lnTo>
                      <a:pt x="64" y="44"/>
                    </a:lnTo>
                    <a:lnTo>
                      <a:pt x="62" y="46"/>
                    </a:lnTo>
                    <a:lnTo>
                      <a:pt x="59" y="47"/>
                    </a:lnTo>
                    <a:lnTo>
                      <a:pt x="58" y="50"/>
                    </a:lnTo>
                    <a:lnTo>
                      <a:pt x="57" y="50"/>
                    </a:lnTo>
                    <a:lnTo>
                      <a:pt x="55" y="50"/>
                    </a:lnTo>
                    <a:lnTo>
                      <a:pt x="57" y="51"/>
                    </a:lnTo>
                    <a:lnTo>
                      <a:pt x="59" y="51"/>
                    </a:lnTo>
                    <a:lnTo>
                      <a:pt x="62" y="53"/>
                    </a:lnTo>
                    <a:lnTo>
                      <a:pt x="64" y="55"/>
                    </a:lnTo>
                    <a:lnTo>
                      <a:pt x="67" y="56"/>
                    </a:lnTo>
                    <a:lnTo>
                      <a:pt x="70" y="59"/>
                    </a:lnTo>
                    <a:lnTo>
                      <a:pt x="72" y="62"/>
                    </a:lnTo>
                    <a:lnTo>
                      <a:pt x="73" y="65"/>
                    </a:lnTo>
                    <a:lnTo>
                      <a:pt x="75" y="68"/>
                    </a:lnTo>
                    <a:lnTo>
                      <a:pt x="76" y="72"/>
                    </a:lnTo>
                    <a:lnTo>
                      <a:pt x="77" y="80"/>
                    </a:lnTo>
                    <a:lnTo>
                      <a:pt x="76" y="85"/>
                    </a:lnTo>
                    <a:lnTo>
                      <a:pt x="73" y="90"/>
                    </a:lnTo>
                    <a:lnTo>
                      <a:pt x="70" y="95"/>
                    </a:lnTo>
                    <a:lnTo>
                      <a:pt x="64" y="97"/>
                    </a:lnTo>
                    <a:lnTo>
                      <a:pt x="58" y="100"/>
                    </a:lnTo>
                    <a:lnTo>
                      <a:pt x="52" y="101"/>
                    </a:lnTo>
                    <a:lnTo>
                      <a:pt x="45" y="103"/>
                    </a:lnTo>
                    <a:lnTo>
                      <a:pt x="39" y="103"/>
                    </a:lnTo>
                    <a:lnTo>
                      <a:pt x="30" y="10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39" name="Freeform 571">
                <a:extLst>
                  <a:ext uri="{FF2B5EF4-FFF2-40B4-BE49-F238E27FC236}">
                    <a16:creationId xmlns:a16="http://schemas.microsoft.com/office/drawing/2014/main" id="{1C490DB1-0C97-AE72-26E9-BAF4A6680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3" y="1754"/>
                <a:ext cx="25" cy="34"/>
              </a:xfrm>
              <a:custGeom>
                <a:avLst/>
                <a:gdLst>
                  <a:gd name="T0" fmla="*/ 27 w 77"/>
                  <a:gd name="T1" fmla="*/ 103 h 103"/>
                  <a:gd name="T2" fmla="*/ 22 w 77"/>
                  <a:gd name="T3" fmla="*/ 103 h 103"/>
                  <a:gd name="T4" fmla="*/ 16 w 77"/>
                  <a:gd name="T5" fmla="*/ 103 h 103"/>
                  <a:gd name="T6" fmla="*/ 9 w 77"/>
                  <a:gd name="T7" fmla="*/ 101 h 103"/>
                  <a:gd name="T8" fmla="*/ 3 w 77"/>
                  <a:gd name="T9" fmla="*/ 100 h 103"/>
                  <a:gd name="T10" fmla="*/ 4 w 77"/>
                  <a:gd name="T11" fmla="*/ 82 h 103"/>
                  <a:gd name="T12" fmla="*/ 9 w 77"/>
                  <a:gd name="T13" fmla="*/ 83 h 103"/>
                  <a:gd name="T14" fmla="*/ 16 w 77"/>
                  <a:gd name="T15" fmla="*/ 85 h 103"/>
                  <a:gd name="T16" fmla="*/ 20 w 77"/>
                  <a:gd name="T17" fmla="*/ 86 h 103"/>
                  <a:gd name="T18" fmla="*/ 25 w 77"/>
                  <a:gd name="T19" fmla="*/ 86 h 103"/>
                  <a:gd name="T20" fmla="*/ 30 w 77"/>
                  <a:gd name="T21" fmla="*/ 86 h 103"/>
                  <a:gd name="T22" fmla="*/ 39 w 77"/>
                  <a:gd name="T23" fmla="*/ 86 h 103"/>
                  <a:gd name="T24" fmla="*/ 45 w 77"/>
                  <a:gd name="T25" fmla="*/ 85 h 103"/>
                  <a:gd name="T26" fmla="*/ 49 w 77"/>
                  <a:gd name="T27" fmla="*/ 82 h 103"/>
                  <a:gd name="T28" fmla="*/ 52 w 77"/>
                  <a:gd name="T29" fmla="*/ 78 h 103"/>
                  <a:gd name="T30" fmla="*/ 52 w 77"/>
                  <a:gd name="T31" fmla="*/ 72 h 103"/>
                  <a:gd name="T32" fmla="*/ 50 w 77"/>
                  <a:gd name="T33" fmla="*/ 67 h 103"/>
                  <a:gd name="T34" fmla="*/ 48 w 77"/>
                  <a:gd name="T35" fmla="*/ 63 h 103"/>
                  <a:gd name="T36" fmla="*/ 41 w 77"/>
                  <a:gd name="T37" fmla="*/ 62 h 103"/>
                  <a:gd name="T38" fmla="*/ 36 w 77"/>
                  <a:gd name="T39" fmla="*/ 59 h 103"/>
                  <a:gd name="T40" fmla="*/ 26 w 77"/>
                  <a:gd name="T41" fmla="*/ 59 h 103"/>
                  <a:gd name="T42" fmla="*/ 22 w 77"/>
                  <a:gd name="T43" fmla="*/ 41 h 103"/>
                  <a:gd name="T44" fmla="*/ 35 w 77"/>
                  <a:gd name="T45" fmla="*/ 41 h 103"/>
                  <a:gd name="T46" fmla="*/ 39 w 77"/>
                  <a:gd name="T47" fmla="*/ 40 h 103"/>
                  <a:gd name="T48" fmla="*/ 45 w 77"/>
                  <a:gd name="T49" fmla="*/ 37 h 103"/>
                  <a:gd name="T50" fmla="*/ 48 w 77"/>
                  <a:gd name="T51" fmla="*/ 35 h 103"/>
                  <a:gd name="T52" fmla="*/ 49 w 77"/>
                  <a:gd name="T53" fmla="*/ 31 h 103"/>
                  <a:gd name="T54" fmla="*/ 49 w 77"/>
                  <a:gd name="T55" fmla="*/ 27 h 103"/>
                  <a:gd name="T56" fmla="*/ 48 w 77"/>
                  <a:gd name="T57" fmla="*/ 24 h 103"/>
                  <a:gd name="T58" fmla="*/ 45 w 77"/>
                  <a:gd name="T59" fmla="*/ 20 h 103"/>
                  <a:gd name="T60" fmla="*/ 41 w 77"/>
                  <a:gd name="T61" fmla="*/ 18 h 103"/>
                  <a:gd name="T62" fmla="*/ 37 w 77"/>
                  <a:gd name="T63" fmla="*/ 18 h 103"/>
                  <a:gd name="T64" fmla="*/ 32 w 77"/>
                  <a:gd name="T65" fmla="*/ 18 h 103"/>
                  <a:gd name="T66" fmla="*/ 29 w 77"/>
                  <a:gd name="T67" fmla="*/ 18 h 103"/>
                  <a:gd name="T68" fmla="*/ 25 w 77"/>
                  <a:gd name="T69" fmla="*/ 19 h 103"/>
                  <a:gd name="T70" fmla="*/ 21 w 77"/>
                  <a:gd name="T71" fmla="*/ 20 h 103"/>
                  <a:gd name="T72" fmla="*/ 18 w 77"/>
                  <a:gd name="T73" fmla="*/ 22 h 103"/>
                  <a:gd name="T74" fmla="*/ 18 w 77"/>
                  <a:gd name="T75" fmla="*/ 6 h 103"/>
                  <a:gd name="T76" fmla="*/ 23 w 77"/>
                  <a:gd name="T77" fmla="*/ 2 h 103"/>
                  <a:gd name="T78" fmla="*/ 27 w 77"/>
                  <a:gd name="T79" fmla="*/ 2 h 103"/>
                  <a:gd name="T80" fmla="*/ 32 w 77"/>
                  <a:gd name="T81" fmla="*/ 1 h 103"/>
                  <a:gd name="T82" fmla="*/ 36 w 77"/>
                  <a:gd name="T83" fmla="*/ 1 h 103"/>
                  <a:gd name="T84" fmla="*/ 39 w 77"/>
                  <a:gd name="T85" fmla="*/ 0 h 103"/>
                  <a:gd name="T86" fmla="*/ 48 w 77"/>
                  <a:gd name="T87" fmla="*/ 1 h 103"/>
                  <a:gd name="T88" fmla="*/ 54 w 77"/>
                  <a:gd name="T89" fmla="*/ 6 h 103"/>
                  <a:gd name="T90" fmla="*/ 62 w 77"/>
                  <a:gd name="T91" fmla="*/ 11 h 103"/>
                  <a:gd name="T92" fmla="*/ 64 w 77"/>
                  <a:gd name="T93" fmla="*/ 18 h 103"/>
                  <a:gd name="T94" fmla="*/ 67 w 77"/>
                  <a:gd name="T95" fmla="*/ 27 h 103"/>
                  <a:gd name="T96" fmla="*/ 67 w 77"/>
                  <a:gd name="T97" fmla="*/ 36 h 103"/>
                  <a:gd name="T98" fmla="*/ 66 w 77"/>
                  <a:gd name="T99" fmla="*/ 42 h 103"/>
                  <a:gd name="T100" fmla="*/ 62 w 77"/>
                  <a:gd name="T101" fmla="*/ 46 h 103"/>
                  <a:gd name="T102" fmla="*/ 58 w 77"/>
                  <a:gd name="T103" fmla="*/ 50 h 103"/>
                  <a:gd name="T104" fmla="*/ 55 w 77"/>
                  <a:gd name="T105" fmla="*/ 50 h 103"/>
                  <a:gd name="T106" fmla="*/ 59 w 77"/>
                  <a:gd name="T107" fmla="*/ 51 h 103"/>
                  <a:gd name="T108" fmla="*/ 64 w 77"/>
                  <a:gd name="T109" fmla="*/ 55 h 103"/>
                  <a:gd name="T110" fmla="*/ 70 w 77"/>
                  <a:gd name="T111" fmla="*/ 59 h 103"/>
                  <a:gd name="T112" fmla="*/ 73 w 77"/>
                  <a:gd name="T113" fmla="*/ 65 h 103"/>
                  <a:gd name="T114" fmla="*/ 76 w 77"/>
                  <a:gd name="T115" fmla="*/ 72 h 103"/>
                  <a:gd name="T116" fmla="*/ 76 w 77"/>
                  <a:gd name="T117" fmla="*/ 85 h 103"/>
                  <a:gd name="T118" fmla="*/ 70 w 77"/>
                  <a:gd name="T119" fmla="*/ 95 h 103"/>
                  <a:gd name="T120" fmla="*/ 58 w 77"/>
                  <a:gd name="T121" fmla="*/ 100 h 103"/>
                  <a:gd name="T122" fmla="*/ 45 w 77"/>
                  <a:gd name="T123" fmla="*/ 103 h 103"/>
                  <a:gd name="T124" fmla="*/ 30 w 77"/>
                  <a:gd name="T125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7" h="103">
                    <a:moveTo>
                      <a:pt x="30" y="103"/>
                    </a:moveTo>
                    <a:lnTo>
                      <a:pt x="27" y="103"/>
                    </a:lnTo>
                    <a:lnTo>
                      <a:pt x="25" y="103"/>
                    </a:lnTo>
                    <a:lnTo>
                      <a:pt x="22" y="103"/>
                    </a:lnTo>
                    <a:lnTo>
                      <a:pt x="18" y="103"/>
                    </a:lnTo>
                    <a:lnTo>
                      <a:pt x="16" y="103"/>
                    </a:lnTo>
                    <a:lnTo>
                      <a:pt x="12" y="103"/>
                    </a:lnTo>
                    <a:lnTo>
                      <a:pt x="9" y="101"/>
                    </a:lnTo>
                    <a:lnTo>
                      <a:pt x="5" y="101"/>
                    </a:lnTo>
                    <a:lnTo>
                      <a:pt x="3" y="100"/>
                    </a:lnTo>
                    <a:lnTo>
                      <a:pt x="0" y="100"/>
                    </a:lnTo>
                    <a:lnTo>
                      <a:pt x="4" y="82"/>
                    </a:lnTo>
                    <a:lnTo>
                      <a:pt x="8" y="83"/>
                    </a:lnTo>
                    <a:lnTo>
                      <a:pt x="9" y="83"/>
                    </a:lnTo>
                    <a:lnTo>
                      <a:pt x="12" y="85"/>
                    </a:lnTo>
                    <a:lnTo>
                      <a:pt x="16" y="85"/>
                    </a:lnTo>
                    <a:lnTo>
                      <a:pt x="18" y="85"/>
                    </a:lnTo>
                    <a:lnTo>
                      <a:pt x="20" y="86"/>
                    </a:lnTo>
                    <a:lnTo>
                      <a:pt x="22" y="86"/>
                    </a:lnTo>
                    <a:lnTo>
                      <a:pt x="25" y="86"/>
                    </a:lnTo>
                    <a:lnTo>
                      <a:pt x="27" y="86"/>
                    </a:lnTo>
                    <a:lnTo>
                      <a:pt x="30" y="86"/>
                    </a:lnTo>
                    <a:lnTo>
                      <a:pt x="35" y="86"/>
                    </a:lnTo>
                    <a:lnTo>
                      <a:pt x="39" y="86"/>
                    </a:lnTo>
                    <a:lnTo>
                      <a:pt x="41" y="85"/>
                    </a:lnTo>
                    <a:lnTo>
                      <a:pt x="45" y="85"/>
                    </a:lnTo>
                    <a:lnTo>
                      <a:pt x="46" y="83"/>
                    </a:lnTo>
                    <a:lnTo>
                      <a:pt x="49" y="82"/>
                    </a:lnTo>
                    <a:lnTo>
                      <a:pt x="50" y="80"/>
                    </a:lnTo>
                    <a:lnTo>
                      <a:pt x="52" y="78"/>
                    </a:lnTo>
                    <a:lnTo>
                      <a:pt x="52" y="76"/>
                    </a:lnTo>
                    <a:lnTo>
                      <a:pt x="52" y="72"/>
                    </a:lnTo>
                    <a:lnTo>
                      <a:pt x="52" y="71"/>
                    </a:lnTo>
                    <a:lnTo>
                      <a:pt x="50" y="67"/>
                    </a:lnTo>
                    <a:lnTo>
                      <a:pt x="49" y="65"/>
                    </a:lnTo>
                    <a:lnTo>
                      <a:pt x="48" y="63"/>
                    </a:lnTo>
                    <a:lnTo>
                      <a:pt x="45" y="62"/>
                    </a:lnTo>
                    <a:lnTo>
                      <a:pt x="41" y="62"/>
                    </a:lnTo>
                    <a:lnTo>
                      <a:pt x="39" y="60"/>
                    </a:lnTo>
                    <a:lnTo>
                      <a:pt x="36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0" y="59"/>
                    </a:lnTo>
                    <a:lnTo>
                      <a:pt x="22" y="41"/>
                    </a:lnTo>
                    <a:lnTo>
                      <a:pt x="30" y="41"/>
                    </a:lnTo>
                    <a:lnTo>
                      <a:pt x="35" y="41"/>
                    </a:lnTo>
                    <a:lnTo>
                      <a:pt x="37" y="41"/>
                    </a:lnTo>
                    <a:lnTo>
                      <a:pt x="39" y="40"/>
                    </a:lnTo>
                    <a:lnTo>
                      <a:pt x="41" y="38"/>
                    </a:lnTo>
                    <a:lnTo>
                      <a:pt x="45" y="37"/>
                    </a:lnTo>
                    <a:lnTo>
                      <a:pt x="46" y="36"/>
                    </a:lnTo>
                    <a:lnTo>
                      <a:pt x="48" y="35"/>
                    </a:lnTo>
                    <a:lnTo>
                      <a:pt x="49" y="32"/>
                    </a:lnTo>
                    <a:lnTo>
                      <a:pt x="49" y="31"/>
                    </a:lnTo>
                    <a:lnTo>
                      <a:pt x="49" y="27"/>
                    </a:lnTo>
                    <a:lnTo>
                      <a:pt x="49" y="27"/>
                    </a:lnTo>
                    <a:lnTo>
                      <a:pt x="48" y="26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45" y="20"/>
                    </a:lnTo>
                    <a:lnTo>
                      <a:pt x="44" y="19"/>
                    </a:lnTo>
                    <a:lnTo>
                      <a:pt x="41" y="18"/>
                    </a:lnTo>
                    <a:lnTo>
                      <a:pt x="39" y="18"/>
                    </a:lnTo>
                    <a:lnTo>
                      <a:pt x="37" y="18"/>
                    </a:lnTo>
                    <a:lnTo>
                      <a:pt x="35" y="18"/>
                    </a:lnTo>
                    <a:lnTo>
                      <a:pt x="32" y="18"/>
                    </a:lnTo>
                    <a:lnTo>
                      <a:pt x="32" y="18"/>
                    </a:lnTo>
                    <a:lnTo>
                      <a:pt x="29" y="18"/>
                    </a:lnTo>
                    <a:lnTo>
                      <a:pt x="27" y="18"/>
                    </a:lnTo>
                    <a:lnTo>
                      <a:pt x="25" y="19"/>
                    </a:lnTo>
                    <a:lnTo>
                      <a:pt x="23" y="19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18" y="6"/>
                    </a:lnTo>
                    <a:lnTo>
                      <a:pt x="21" y="5"/>
                    </a:lnTo>
                    <a:lnTo>
                      <a:pt x="23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9" y="1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9" y="0"/>
                    </a:lnTo>
                    <a:lnTo>
                      <a:pt x="44" y="1"/>
                    </a:lnTo>
                    <a:lnTo>
                      <a:pt x="48" y="1"/>
                    </a:lnTo>
                    <a:lnTo>
                      <a:pt x="52" y="5"/>
                    </a:lnTo>
                    <a:lnTo>
                      <a:pt x="54" y="6"/>
                    </a:lnTo>
                    <a:lnTo>
                      <a:pt x="58" y="9"/>
                    </a:lnTo>
                    <a:lnTo>
                      <a:pt x="62" y="11"/>
                    </a:lnTo>
                    <a:lnTo>
                      <a:pt x="62" y="15"/>
                    </a:lnTo>
                    <a:lnTo>
                      <a:pt x="64" y="18"/>
                    </a:lnTo>
                    <a:lnTo>
                      <a:pt x="67" y="22"/>
                    </a:lnTo>
                    <a:lnTo>
                      <a:pt x="67" y="27"/>
                    </a:lnTo>
                    <a:lnTo>
                      <a:pt x="68" y="32"/>
                    </a:lnTo>
                    <a:lnTo>
                      <a:pt x="67" y="36"/>
                    </a:lnTo>
                    <a:lnTo>
                      <a:pt x="67" y="38"/>
                    </a:lnTo>
                    <a:lnTo>
                      <a:pt x="66" y="42"/>
                    </a:lnTo>
                    <a:lnTo>
                      <a:pt x="64" y="44"/>
                    </a:lnTo>
                    <a:lnTo>
                      <a:pt x="62" y="46"/>
                    </a:lnTo>
                    <a:lnTo>
                      <a:pt x="59" y="47"/>
                    </a:lnTo>
                    <a:lnTo>
                      <a:pt x="58" y="50"/>
                    </a:lnTo>
                    <a:lnTo>
                      <a:pt x="57" y="50"/>
                    </a:lnTo>
                    <a:lnTo>
                      <a:pt x="55" y="50"/>
                    </a:lnTo>
                    <a:lnTo>
                      <a:pt x="57" y="51"/>
                    </a:lnTo>
                    <a:lnTo>
                      <a:pt x="59" y="51"/>
                    </a:lnTo>
                    <a:lnTo>
                      <a:pt x="62" y="53"/>
                    </a:lnTo>
                    <a:lnTo>
                      <a:pt x="64" y="55"/>
                    </a:lnTo>
                    <a:lnTo>
                      <a:pt x="67" y="56"/>
                    </a:lnTo>
                    <a:lnTo>
                      <a:pt x="70" y="59"/>
                    </a:lnTo>
                    <a:lnTo>
                      <a:pt x="72" y="62"/>
                    </a:lnTo>
                    <a:lnTo>
                      <a:pt x="73" y="65"/>
                    </a:lnTo>
                    <a:lnTo>
                      <a:pt x="75" y="68"/>
                    </a:lnTo>
                    <a:lnTo>
                      <a:pt x="76" y="72"/>
                    </a:lnTo>
                    <a:lnTo>
                      <a:pt x="77" y="80"/>
                    </a:lnTo>
                    <a:lnTo>
                      <a:pt x="76" y="85"/>
                    </a:lnTo>
                    <a:lnTo>
                      <a:pt x="73" y="90"/>
                    </a:lnTo>
                    <a:lnTo>
                      <a:pt x="70" y="95"/>
                    </a:lnTo>
                    <a:lnTo>
                      <a:pt x="64" y="97"/>
                    </a:lnTo>
                    <a:lnTo>
                      <a:pt x="58" y="100"/>
                    </a:lnTo>
                    <a:lnTo>
                      <a:pt x="52" y="101"/>
                    </a:lnTo>
                    <a:lnTo>
                      <a:pt x="45" y="103"/>
                    </a:lnTo>
                    <a:lnTo>
                      <a:pt x="39" y="103"/>
                    </a:lnTo>
                    <a:lnTo>
                      <a:pt x="30" y="10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0" name="Freeform 572">
                <a:extLst>
                  <a:ext uri="{FF2B5EF4-FFF2-40B4-BE49-F238E27FC236}">
                    <a16:creationId xmlns:a16="http://schemas.microsoft.com/office/drawing/2014/main" id="{FAFABC07-D364-B73B-A097-744330E9C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753"/>
                <a:ext cx="27" cy="33"/>
              </a:xfrm>
              <a:custGeom>
                <a:avLst/>
                <a:gdLst>
                  <a:gd name="T0" fmla="*/ 2 w 82"/>
                  <a:gd name="T1" fmla="*/ 84 h 100"/>
                  <a:gd name="T2" fmla="*/ 14 w 82"/>
                  <a:gd name="T3" fmla="*/ 75 h 100"/>
                  <a:gd name="T4" fmla="*/ 26 w 82"/>
                  <a:gd name="T5" fmla="*/ 65 h 100"/>
                  <a:gd name="T6" fmla="*/ 38 w 82"/>
                  <a:gd name="T7" fmla="*/ 53 h 100"/>
                  <a:gd name="T8" fmla="*/ 46 w 82"/>
                  <a:gd name="T9" fmla="*/ 41 h 100"/>
                  <a:gd name="T10" fmla="*/ 49 w 82"/>
                  <a:gd name="T11" fmla="*/ 31 h 100"/>
                  <a:gd name="T12" fmla="*/ 47 w 82"/>
                  <a:gd name="T13" fmla="*/ 26 h 100"/>
                  <a:gd name="T14" fmla="*/ 46 w 82"/>
                  <a:gd name="T15" fmla="*/ 22 h 100"/>
                  <a:gd name="T16" fmla="*/ 42 w 82"/>
                  <a:gd name="T17" fmla="*/ 21 h 100"/>
                  <a:gd name="T18" fmla="*/ 38 w 82"/>
                  <a:gd name="T19" fmla="*/ 17 h 100"/>
                  <a:gd name="T20" fmla="*/ 35 w 82"/>
                  <a:gd name="T21" fmla="*/ 17 h 100"/>
                  <a:gd name="T22" fmla="*/ 31 w 82"/>
                  <a:gd name="T23" fmla="*/ 17 h 100"/>
                  <a:gd name="T24" fmla="*/ 27 w 82"/>
                  <a:gd name="T25" fmla="*/ 20 h 100"/>
                  <a:gd name="T26" fmla="*/ 23 w 82"/>
                  <a:gd name="T27" fmla="*/ 22 h 100"/>
                  <a:gd name="T28" fmla="*/ 19 w 82"/>
                  <a:gd name="T29" fmla="*/ 23 h 100"/>
                  <a:gd name="T30" fmla="*/ 17 w 82"/>
                  <a:gd name="T31" fmla="*/ 26 h 100"/>
                  <a:gd name="T32" fmla="*/ 20 w 82"/>
                  <a:gd name="T33" fmla="*/ 7 h 100"/>
                  <a:gd name="T34" fmla="*/ 24 w 82"/>
                  <a:gd name="T35" fmla="*/ 4 h 100"/>
                  <a:gd name="T36" fmla="*/ 28 w 82"/>
                  <a:gd name="T37" fmla="*/ 3 h 100"/>
                  <a:gd name="T38" fmla="*/ 33 w 82"/>
                  <a:gd name="T39" fmla="*/ 2 h 100"/>
                  <a:gd name="T40" fmla="*/ 38 w 82"/>
                  <a:gd name="T41" fmla="*/ 2 h 100"/>
                  <a:gd name="T42" fmla="*/ 45 w 82"/>
                  <a:gd name="T43" fmla="*/ 2 h 100"/>
                  <a:gd name="T44" fmla="*/ 51 w 82"/>
                  <a:gd name="T45" fmla="*/ 4 h 100"/>
                  <a:gd name="T46" fmla="*/ 58 w 82"/>
                  <a:gd name="T47" fmla="*/ 8 h 100"/>
                  <a:gd name="T48" fmla="*/ 63 w 82"/>
                  <a:gd name="T49" fmla="*/ 14 h 100"/>
                  <a:gd name="T50" fmla="*/ 67 w 82"/>
                  <a:gd name="T51" fmla="*/ 23 h 100"/>
                  <a:gd name="T52" fmla="*/ 68 w 82"/>
                  <a:gd name="T53" fmla="*/ 35 h 100"/>
                  <a:gd name="T54" fmla="*/ 64 w 82"/>
                  <a:gd name="T55" fmla="*/ 49 h 100"/>
                  <a:gd name="T56" fmla="*/ 55 w 82"/>
                  <a:gd name="T57" fmla="*/ 62 h 100"/>
                  <a:gd name="T58" fmla="*/ 46 w 82"/>
                  <a:gd name="T59" fmla="*/ 74 h 100"/>
                  <a:gd name="T60" fmla="*/ 38 w 82"/>
                  <a:gd name="T61" fmla="*/ 81 h 100"/>
                  <a:gd name="T62" fmla="*/ 79 w 82"/>
                  <a:gd name="T63" fmla="*/ 84 h 100"/>
                  <a:gd name="T64" fmla="*/ 0 w 82"/>
                  <a:gd name="T65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100">
                    <a:moveTo>
                      <a:pt x="0" y="100"/>
                    </a:moveTo>
                    <a:lnTo>
                      <a:pt x="2" y="84"/>
                    </a:lnTo>
                    <a:lnTo>
                      <a:pt x="8" y="79"/>
                    </a:lnTo>
                    <a:lnTo>
                      <a:pt x="14" y="75"/>
                    </a:lnTo>
                    <a:lnTo>
                      <a:pt x="20" y="70"/>
                    </a:lnTo>
                    <a:lnTo>
                      <a:pt x="26" y="65"/>
                    </a:lnTo>
                    <a:lnTo>
                      <a:pt x="31" y="59"/>
                    </a:lnTo>
                    <a:lnTo>
                      <a:pt x="38" y="53"/>
                    </a:lnTo>
                    <a:lnTo>
                      <a:pt x="41" y="47"/>
                    </a:lnTo>
                    <a:lnTo>
                      <a:pt x="46" y="41"/>
                    </a:lnTo>
                    <a:lnTo>
                      <a:pt x="47" y="35"/>
                    </a:lnTo>
                    <a:lnTo>
                      <a:pt x="49" y="31"/>
                    </a:lnTo>
                    <a:lnTo>
                      <a:pt x="47" y="29"/>
                    </a:lnTo>
                    <a:lnTo>
                      <a:pt x="47" y="26"/>
                    </a:lnTo>
                    <a:lnTo>
                      <a:pt x="46" y="25"/>
                    </a:lnTo>
                    <a:lnTo>
                      <a:pt x="46" y="22"/>
                    </a:lnTo>
                    <a:lnTo>
                      <a:pt x="45" y="21"/>
                    </a:lnTo>
                    <a:lnTo>
                      <a:pt x="42" y="21"/>
                    </a:lnTo>
                    <a:lnTo>
                      <a:pt x="41" y="20"/>
                    </a:lnTo>
                    <a:lnTo>
                      <a:pt x="38" y="17"/>
                    </a:lnTo>
                    <a:lnTo>
                      <a:pt x="38" y="17"/>
                    </a:lnTo>
                    <a:lnTo>
                      <a:pt x="35" y="17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29" y="20"/>
                    </a:lnTo>
                    <a:lnTo>
                      <a:pt x="27" y="20"/>
                    </a:lnTo>
                    <a:lnTo>
                      <a:pt x="26" y="21"/>
                    </a:lnTo>
                    <a:lnTo>
                      <a:pt x="23" y="22"/>
                    </a:lnTo>
                    <a:lnTo>
                      <a:pt x="22" y="22"/>
                    </a:lnTo>
                    <a:lnTo>
                      <a:pt x="19" y="23"/>
                    </a:lnTo>
                    <a:lnTo>
                      <a:pt x="18" y="25"/>
                    </a:lnTo>
                    <a:lnTo>
                      <a:pt x="17" y="26"/>
                    </a:lnTo>
                    <a:lnTo>
                      <a:pt x="18" y="7"/>
                    </a:lnTo>
                    <a:lnTo>
                      <a:pt x="20" y="7"/>
                    </a:lnTo>
                    <a:lnTo>
                      <a:pt x="22" y="5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41" y="0"/>
                    </a:lnTo>
                    <a:lnTo>
                      <a:pt x="45" y="2"/>
                    </a:lnTo>
                    <a:lnTo>
                      <a:pt x="49" y="2"/>
                    </a:lnTo>
                    <a:lnTo>
                      <a:pt x="51" y="4"/>
                    </a:lnTo>
                    <a:lnTo>
                      <a:pt x="55" y="5"/>
                    </a:lnTo>
                    <a:lnTo>
                      <a:pt x="58" y="8"/>
                    </a:lnTo>
                    <a:lnTo>
                      <a:pt x="60" y="11"/>
                    </a:lnTo>
                    <a:lnTo>
                      <a:pt x="63" y="14"/>
                    </a:lnTo>
                    <a:lnTo>
                      <a:pt x="64" y="20"/>
                    </a:lnTo>
                    <a:lnTo>
                      <a:pt x="67" y="23"/>
                    </a:lnTo>
                    <a:lnTo>
                      <a:pt x="68" y="29"/>
                    </a:lnTo>
                    <a:lnTo>
                      <a:pt x="68" y="35"/>
                    </a:lnTo>
                    <a:lnTo>
                      <a:pt x="67" y="43"/>
                    </a:lnTo>
                    <a:lnTo>
                      <a:pt x="64" y="49"/>
                    </a:lnTo>
                    <a:lnTo>
                      <a:pt x="59" y="56"/>
                    </a:lnTo>
                    <a:lnTo>
                      <a:pt x="55" y="62"/>
                    </a:lnTo>
                    <a:lnTo>
                      <a:pt x="50" y="68"/>
                    </a:lnTo>
                    <a:lnTo>
                      <a:pt x="46" y="74"/>
                    </a:lnTo>
                    <a:lnTo>
                      <a:pt x="41" y="77"/>
                    </a:lnTo>
                    <a:lnTo>
                      <a:pt x="38" y="81"/>
                    </a:lnTo>
                    <a:lnTo>
                      <a:pt x="35" y="84"/>
                    </a:lnTo>
                    <a:lnTo>
                      <a:pt x="79" y="84"/>
                    </a:lnTo>
                    <a:lnTo>
                      <a:pt x="8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1" name="Freeform 573">
                <a:extLst>
                  <a:ext uri="{FF2B5EF4-FFF2-40B4-BE49-F238E27FC236}">
                    <a16:creationId xmlns:a16="http://schemas.microsoft.com/office/drawing/2014/main" id="{E219DCFF-39A0-DA7C-9905-A05EE087B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753"/>
                <a:ext cx="27" cy="33"/>
              </a:xfrm>
              <a:custGeom>
                <a:avLst/>
                <a:gdLst>
                  <a:gd name="T0" fmla="*/ 2 w 82"/>
                  <a:gd name="T1" fmla="*/ 84 h 100"/>
                  <a:gd name="T2" fmla="*/ 14 w 82"/>
                  <a:gd name="T3" fmla="*/ 75 h 100"/>
                  <a:gd name="T4" fmla="*/ 26 w 82"/>
                  <a:gd name="T5" fmla="*/ 65 h 100"/>
                  <a:gd name="T6" fmla="*/ 38 w 82"/>
                  <a:gd name="T7" fmla="*/ 53 h 100"/>
                  <a:gd name="T8" fmla="*/ 46 w 82"/>
                  <a:gd name="T9" fmla="*/ 41 h 100"/>
                  <a:gd name="T10" fmla="*/ 49 w 82"/>
                  <a:gd name="T11" fmla="*/ 31 h 100"/>
                  <a:gd name="T12" fmla="*/ 47 w 82"/>
                  <a:gd name="T13" fmla="*/ 26 h 100"/>
                  <a:gd name="T14" fmla="*/ 46 w 82"/>
                  <a:gd name="T15" fmla="*/ 22 h 100"/>
                  <a:gd name="T16" fmla="*/ 42 w 82"/>
                  <a:gd name="T17" fmla="*/ 21 h 100"/>
                  <a:gd name="T18" fmla="*/ 38 w 82"/>
                  <a:gd name="T19" fmla="*/ 17 h 100"/>
                  <a:gd name="T20" fmla="*/ 35 w 82"/>
                  <a:gd name="T21" fmla="*/ 17 h 100"/>
                  <a:gd name="T22" fmla="*/ 31 w 82"/>
                  <a:gd name="T23" fmla="*/ 17 h 100"/>
                  <a:gd name="T24" fmla="*/ 27 w 82"/>
                  <a:gd name="T25" fmla="*/ 20 h 100"/>
                  <a:gd name="T26" fmla="*/ 23 w 82"/>
                  <a:gd name="T27" fmla="*/ 22 h 100"/>
                  <a:gd name="T28" fmla="*/ 19 w 82"/>
                  <a:gd name="T29" fmla="*/ 23 h 100"/>
                  <a:gd name="T30" fmla="*/ 17 w 82"/>
                  <a:gd name="T31" fmla="*/ 26 h 100"/>
                  <a:gd name="T32" fmla="*/ 20 w 82"/>
                  <a:gd name="T33" fmla="*/ 7 h 100"/>
                  <a:gd name="T34" fmla="*/ 24 w 82"/>
                  <a:gd name="T35" fmla="*/ 4 h 100"/>
                  <a:gd name="T36" fmla="*/ 28 w 82"/>
                  <a:gd name="T37" fmla="*/ 3 h 100"/>
                  <a:gd name="T38" fmla="*/ 33 w 82"/>
                  <a:gd name="T39" fmla="*/ 2 h 100"/>
                  <a:gd name="T40" fmla="*/ 38 w 82"/>
                  <a:gd name="T41" fmla="*/ 2 h 100"/>
                  <a:gd name="T42" fmla="*/ 45 w 82"/>
                  <a:gd name="T43" fmla="*/ 2 h 100"/>
                  <a:gd name="T44" fmla="*/ 51 w 82"/>
                  <a:gd name="T45" fmla="*/ 4 h 100"/>
                  <a:gd name="T46" fmla="*/ 58 w 82"/>
                  <a:gd name="T47" fmla="*/ 8 h 100"/>
                  <a:gd name="T48" fmla="*/ 63 w 82"/>
                  <a:gd name="T49" fmla="*/ 14 h 100"/>
                  <a:gd name="T50" fmla="*/ 67 w 82"/>
                  <a:gd name="T51" fmla="*/ 23 h 100"/>
                  <a:gd name="T52" fmla="*/ 68 w 82"/>
                  <a:gd name="T53" fmla="*/ 35 h 100"/>
                  <a:gd name="T54" fmla="*/ 64 w 82"/>
                  <a:gd name="T55" fmla="*/ 49 h 100"/>
                  <a:gd name="T56" fmla="*/ 55 w 82"/>
                  <a:gd name="T57" fmla="*/ 62 h 100"/>
                  <a:gd name="T58" fmla="*/ 46 w 82"/>
                  <a:gd name="T59" fmla="*/ 74 h 100"/>
                  <a:gd name="T60" fmla="*/ 38 w 82"/>
                  <a:gd name="T61" fmla="*/ 81 h 100"/>
                  <a:gd name="T62" fmla="*/ 79 w 82"/>
                  <a:gd name="T63" fmla="*/ 84 h 100"/>
                  <a:gd name="T64" fmla="*/ 0 w 82"/>
                  <a:gd name="T65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2" h="100">
                    <a:moveTo>
                      <a:pt x="0" y="100"/>
                    </a:moveTo>
                    <a:lnTo>
                      <a:pt x="2" y="84"/>
                    </a:lnTo>
                    <a:lnTo>
                      <a:pt x="8" y="79"/>
                    </a:lnTo>
                    <a:lnTo>
                      <a:pt x="14" y="75"/>
                    </a:lnTo>
                    <a:lnTo>
                      <a:pt x="20" y="70"/>
                    </a:lnTo>
                    <a:lnTo>
                      <a:pt x="26" y="65"/>
                    </a:lnTo>
                    <a:lnTo>
                      <a:pt x="31" y="59"/>
                    </a:lnTo>
                    <a:lnTo>
                      <a:pt x="38" y="53"/>
                    </a:lnTo>
                    <a:lnTo>
                      <a:pt x="41" y="47"/>
                    </a:lnTo>
                    <a:lnTo>
                      <a:pt x="46" y="41"/>
                    </a:lnTo>
                    <a:lnTo>
                      <a:pt x="47" y="35"/>
                    </a:lnTo>
                    <a:lnTo>
                      <a:pt x="49" y="31"/>
                    </a:lnTo>
                    <a:lnTo>
                      <a:pt x="47" y="29"/>
                    </a:lnTo>
                    <a:lnTo>
                      <a:pt x="47" y="26"/>
                    </a:lnTo>
                    <a:lnTo>
                      <a:pt x="46" y="25"/>
                    </a:lnTo>
                    <a:lnTo>
                      <a:pt x="46" y="22"/>
                    </a:lnTo>
                    <a:lnTo>
                      <a:pt x="45" y="21"/>
                    </a:lnTo>
                    <a:lnTo>
                      <a:pt x="42" y="21"/>
                    </a:lnTo>
                    <a:lnTo>
                      <a:pt x="41" y="20"/>
                    </a:lnTo>
                    <a:lnTo>
                      <a:pt x="38" y="17"/>
                    </a:lnTo>
                    <a:lnTo>
                      <a:pt x="38" y="17"/>
                    </a:lnTo>
                    <a:lnTo>
                      <a:pt x="35" y="17"/>
                    </a:lnTo>
                    <a:lnTo>
                      <a:pt x="33" y="17"/>
                    </a:lnTo>
                    <a:lnTo>
                      <a:pt x="31" y="17"/>
                    </a:lnTo>
                    <a:lnTo>
                      <a:pt x="29" y="20"/>
                    </a:lnTo>
                    <a:lnTo>
                      <a:pt x="27" y="20"/>
                    </a:lnTo>
                    <a:lnTo>
                      <a:pt x="26" y="21"/>
                    </a:lnTo>
                    <a:lnTo>
                      <a:pt x="23" y="22"/>
                    </a:lnTo>
                    <a:lnTo>
                      <a:pt x="22" y="22"/>
                    </a:lnTo>
                    <a:lnTo>
                      <a:pt x="19" y="23"/>
                    </a:lnTo>
                    <a:lnTo>
                      <a:pt x="18" y="25"/>
                    </a:lnTo>
                    <a:lnTo>
                      <a:pt x="17" y="26"/>
                    </a:lnTo>
                    <a:lnTo>
                      <a:pt x="18" y="7"/>
                    </a:lnTo>
                    <a:lnTo>
                      <a:pt x="20" y="7"/>
                    </a:lnTo>
                    <a:lnTo>
                      <a:pt x="22" y="5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41" y="0"/>
                    </a:lnTo>
                    <a:lnTo>
                      <a:pt x="45" y="2"/>
                    </a:lnTo>
                    <a:lnTo>
                      <a:pt x="49" y="2"/>
                    </a:lnTo>
                    <a:lnTo>
                      <a:pt x="51" y="4"/>
                    </a:lnTo>
                    <a:lnTo>
                      <a:pt x="55" y="5"/>
                    </a:lnTo>
                    <a:lnTo>
                      <a:pt x="58" y="8"/>
                    </a:lnTo>
                    <a:lnTo>
                      <a:pt x="60" y="11"/>
                    </a:lnTo>
                    <a:lnTo>
                      <a:pt x="63" y="14"/>
                    </a:lnTo>
                    <a:lnTo>
                      <a:pt x="64" y="20"/>
                    </a:lnTo>
                    <a:lnTo>
                      <a:pt x="67" y="23"/>
                    </a:lnTo>
                    <a:lnTo>
                      <a:pt x="68" y="29"/>
                    </a:lnTo>
                    <a:lnTo>
                      <a:pt x="68" y="35"/>
                    </a:lnTo>
                    <a:lnTo>
                      <a:pt x="67" y="43"/>
                    </a:lnTo>
                    <a:lnTo>
                      <a:pt x="64" y="49"/>
                    </a:lnTo>
                    <a:lnTo>
                      <a:pt x="59" y="56"/>
                    </a:lnTo>
                    <a:lnTo>
                      <a:pt x="55" y="62"/>
                    </a:lnTo>
                    <a:lnTo>
                      <a:pt x="50" y="68"/>
                    </a:lnTo>
                    <a:lnTo>
                      <a:pt x="46" y="74"/>
                    </a:lnTo>
                    <a:lnTo>
                      <a:pt x="41" y="77"/>
                    </a:lnTo>
                    <a:lnTo>
                      <a:pt x="38" y="81"/>
                    </a:lnTo>
                    <a:lnTo>
                      <a:pt x="35" y="84"/>
                    </a:lnTo>
                    <a:lnTo>
                      <a:pt x="79" y="84"/>
                    </a:lnTo>
                    <a:lnTo>
                      <a:pt x="82" y="100"/>
                    </a:lnTo>
                    <a:lnTo>
                      <a:pt x="0" y="10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2" name="Freeform 574">
                <a:extLst>
                  <a:ext uri="{FF2B5EF4-FFF2-40B4-BE49-F238E27FC236}">
                    <a16:creationId xmlns:a16="http://schemas.microsoft.com/office/drawing/2014/main" id="{4687A52B-9413-E7E1-57EE-A1C974588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1837"/>
                <a:ext cx="33" cy="37"/>
              </a:xfrm>
              <a:custGeom>
                <a:avLst/>
                <a:gdLst>
                  <a:gd name="T0" fmla="*/ 55 w 98"/>
                  <a:gd name="T1" fmla="*/ 111 h 111"/>
                  <a:gd name="T2" fmla="*/ 55 w 98"/>
                  <a:gd name="T3" fmla="*/ 89 h 111"/>
                  <a:gd name="T4" fmla="*/ 0 w 98"/>
                  <a:gd name="T5" fmla="*/ 89 h 111"/>
                  <a:gd name="T6" fmla="*/ 4 w 98"/>
                  <a:gd name="T7" fmla="*/ 70 h 111"/>
                  <a:gd name="T8" fmla="*/ 48 w 98"/>
                  <a:gd name="T9" fmla="*/ 0 h 111"/>
                  <a:gd name="T10" fmla="*/ 68 w 98"/>
                  <a:gd name="T11" fmla="*/ 0 h 111"/>
                  <a:gd name="T12" fmla="*/ 78 w 98"/>
                  <a:gd name="T13" fmla="*/ 71 h 111"/>
                  <a:gd name="T14" fmla="*/ 94 w 98"/>
                  <a:gd name="T15" fmla="*/ 71 h 111"/>
                  <a:gd name="T16" fmla="*/ 98 w 98"/>
                  <a:gd name="T17" fmla="*/ 89 h 111"/>
                  <a:gd name="T18" fmla="*/ 82 w 98"/>
                  <a:gd name="T19" fmla="*/ 89 h 111"/>
                  <a:gd name="T20" fmla="*/ 85 w 98"/>
                  <a:gd name="T21" fmla="*/ 111 h 111"/>
                  <a:gd name="T22" fmla="*/ 55 w 98"/>
                  <a:gd name="T23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11">
                    <a:moveTo>
                      <a:pt x="55" y="111"/>
                    </a:moveTo>
                    <a:lnTo>
                      <a:pt x="55" y="89"/>
                    </a:lnTo>
                    <a:lnTo>
                      <a:pt x="0" y="89"/>
                    </a:lnTo>
                    <a:lnTo>
                      <a:pt x="4" y="70"/>
                    </a:lnTo>
                    <a:lnTo>
                      <a:pt x="48" y="0"/>
                    </a:lnTo>
                    <a:lnTo>
                      <a:pt x="68" y="0"/>
                    </a:lnTo>
                    <a:lnTo>
                      <a:pt x="78" y="71"/>
                    </a:lnTo>
                    <a:lnTo>
                      <a:pt x="94" y="71"/>
                    </a:lnTo>
                    <a:lnTo>
                      <a:pt x="98" y="89"/>
                    </a:lnTo>
                    <a:lnTo>
                      <a:pt x="82" y="89"/>
                    </a:lnTo>
                    <a:lnTo>
                      <a:pt x="85" y="111"/>
                    </a:lnTo>
                    <a:lnTo>
                      <a:pt x="55" y="1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3" name="Freeform 575">
                <a:extLst>
                  <a:ext uri="{FF2B5EF4-FFF2-40B4-BE49-F238E27FC236}">
                    <a16:creationId xmlns:a16="http://schemas.microsoft.com/office/drawing/2014/main" id="{39273E99-23D7-4088-FB4B-9CB856C14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0" y="1837"/>
                <a:ext cx="33" cy="37"/>
              </a:xfrm>
              <a:custGeom>
                <a:avLst/>
                <a:gdLst>
                  <a:gd name="T0" fmla="*/ 55 w 98"/>
                  <a:gd name="T1" fmla="*/ 111 h 111"/>
                  <a:gd name="T2" fmla="*/ 55 w 98"/>
                  <a:gd name="T3" fmla="*/ 89 h 111"/>
                  <a:gd name="T4" fmla="*/ 0 w 98"/>
                  <a:gd name="T5" fmla="*/ 89 h 111"/>
                  <a:gd name="T6" fmla="*/ 4 w 98"/>
                  <a:gd name="T7" fmla="*/ 70 h 111"/>
                  <a:gd name="T8" fmla="*/ 48 w 98"/>
                  <a:gd name="T9" fmla="*/ 0 h 111"/>
                  <a:gd name="T10" fmla="*/ 68 w 98"/>
                  <a:gd name="T11" fmla="*/ 0 h 111"/>
                  <a:gd name="T12" fmla="*/ 78 w 98"/>
                  <a:gd name="T13" fmla="*/ 71 h 111"/>
                  <a:gd name="T14" fmla="*/ 94 w 98"/>
                  <a:gd name="T15" fmla="*/ 71 h 111"/>
                  <a:gd name="T16" fmla="*/ 98 w 98"/>
                  <a:gd name="T17" fmla="*/ 89 h 111"/>
                  <a:gd name="T18" fmla="*/ 82 w 98"/>
                  <a:gd name="T19" fmla="*/ 89 h 111"/>
                  <a:gd name="T20" fmla="*/ 85 w 98"/>
                  <a:gd name="T21" fmla="*/ 111 h 111"/>
                  <a:gd name="T22" fmla="*/ 55 w 98"/>
                  <a:gd name="T23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11">
                    <a:moveTo>
                      <a:pt x="55" y="111"/>
                    </a:moveTo>
                    <a:lnTo>
                      <a:pt x="55" y="89"/>
                    </a:lnTo>
                    <a:lnTo>
                      <a:pt x="0" y="89"/>
                    </a:lnTo>
                    <a:lnTo>
                      <a:pt x="4" y="70"/>
                    </a:lnTo>
                    <a:lnTo>
                      <a:pt x="48" y="0"/>
                    </a:lnTo>
                    <a:lnTo>
                      <a:pt x="68" y="0"/>
                    </a:lnTo>
                    <a:lnTo>
                      <a:pt x="78" y="71"/>
                    </a:lnTo>
                    <a:lnTo>
                      <a:pt x="94" y="71"/>
                    </a:lnTo>
                    <a:lnTo>
                      <a:pt x="98" y="89"/>
                    </a:lnTo>
                    <a:lnTo>
                      <a:pt x="82" y="89"/>
                    </a:lnTo>
                    <a:lnTo>
                      <a:pt x="85" y="111"/>
                    </a:lnTo>
                    <a:lnTo>
                      <a:pt x="55" y="11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4" name="Freeform 576">
                <a:extLst>
                  <a:ext uri="{FF2B5EF4-FFF2-40B4-BE49-F238E27FC236}">
                    <a16:creationId xmlns:a16="http://schemas.microsoft.com/office/drawing/2014/main" id="{2EDF7E68-784E-5B6A-8C6E-BD12679C3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" y="1845"/>
                <a:ext cx="9" cy="16"/>
              </a:xfrm>
              <a:custGeom>
                <a:avLst/>
                <a:gdLst>
                  <a:gd name="T0" fmla="*/ 26 w 27"/>
                  <a:gd name="T1" fmla="*/ 0 h 46"/>
                  <a:gd name="T2" fmla="*/ 0 w 27"/>
                  <a:gd name="T3" fmla="*/ 46 h 46"/>
                  <a:gd name="T4" fmla="*/ 27 w 27"/>
                  <a:gd name="T5" fmla="*/ 46 h 46"/>
                  <a:gd name="T6" fmla="*/ 26 w 27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6">
                    <a:moveTo>
                      <a:pt x="26" y="0"/>
                    </a:moveTo>
                    <a:lnTo>
                      <a:pt x="0" y="46"/>
                    </a:lnTo>
                    <a:lnTo>
                      <a:pt x="27" y="46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5" name="Freeform 577">
                <a:extLst>
                  <a:ext uri="{FF2B5EF4-FFF2-40B4-BE49-F238E27FC236}">
                    <a16:creationId xmlns:a16="http://schemas.microsoft.com/office/drawing/2014/main" id="{60A25E86-BC5F-D42F-3D55-AB9F38B19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" y="1845"/>
                <a:ext cx="9" cy="16"/>
              </a:xfrm>
              <a:custGeom>
                <a:avLst/>
                <a:gdLst>
                  <a:gd name="T0" fmla="*/ 26 w 27"/>
                  <a:gd name="T1" fmla="*/ 0 h 46"/>
                  <a:gd name="T2" fmla="*/ 0 w 27"/>
                  <a:gd name="T3" fmla="*/ 46 h 46"/>
                  <a:gd name="T4" fmla="*/ 27 w 27"/>
                  <a:gd name="T5" fmla="*/ 46 h 46"/>
                  <a:gd name="T6" fmla="*/ 26 w 27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6">
                    <a:moveTo>
                      <a:pt x="26" y="0"/>
                    </a:moveTo>
                    <a:lnTo>
                      <a:pt x="0" y="46"/>
                    </a:lnTo>
                    <a:lnTo>
                      <a:pt x="27" y="46"/>
                    </a:lnTo>
                    <a:lnTo>
                      <a:pt x="26" y="0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6" name="Freeform 578">
                <a:extLst>
                  <a:ext uri="{FF2B5EF4-FFF2-40B4-BE49-F238E27FC236}">
                    <a16:creationId xmlns:a16="http://schemas.microsoft.com/office/drawing/2014/main" id="{A2082140-C525-FC5F-D5BC-572CB8953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1927"/>
                <a:ext cx="30" cy="42"/>
              </a:xfrm>
              <a:custGeom>
                <a:avLst/>
                <a:gdLst>
                  <a:gd name="T0" fmla="*/ 29 w 88"/>
                  <a:gd name="T1" fmla="*/ 127 h 127"/>
                  <a:gd name="T2" fmla="*/ 22 w 88"/>
                  <a:gd name="T3" fmla="*/ 127 h 127"/>
                  <a:gd name="T4" fmla="*/ 15 w 88"/>
                  <a:gd name="T5" fmla="*/ 127 h 127"/>
                  <a:gd name="T6" fmla="*/ 9 w 88"/>
                  <a:gd name="T7" fmla="*/ 124 h 127"/>
                  <a:gd name="T8" fmla="*/ 2 w 88"/>
                  <a:gd name="T9" fmla="*/ 123 h 127"/>
                  <a:gd name="T10" fmla="*/ 8 w 88"/>
                  <a:gd name="T11" fmla="*/ 101 h 127"/>
                  <a:gd name="T12" fmla="*/ 11 w 88"/>
                  <a:gd name="T13" fmla="*/ 102 h 127"/>
                  <a:gd name="T14" fmla="*/ 17 w 88"/>
                  <a:gd name="T15" fmla="*/ 104 h 127"/>
                  <a:gd name="T16" fmla="*/ 20 w 88"/>
                  <a:gd name="T17" fmla="*/ 106 h 127"/>
                  <a:gd name="T18" fmla="*/ 26 w 88"/>
                  <a:gd name="T19" fmla="*/ 106 h 127"/>
                  <a:gd name="T20" fmla="*/ 31 w 88"/>
                  <a:gd name="T21" fmla="*/ 106 h 127"/>
                  <a:gd name="T22" fmla="*/ 45 w 88"/>
                  <a:gd name="T23" fmla="*/ 104 h 127"/>
                  <a:gd name="T24" fmla="*/ 55 w 88"/>
                  <a:gd name="T25" fmla="*/ 97 h 127"/>
                  <a:gd name="T26" fmla="*/ 60 w 88"/>
                  <a:gd name="T27" fmla="*/ 90 h 127"/>
                  <a:gd name="T28" fmla="*/ 61 w 88"/>
                  <a:gd name="T29" fmla="*/ 79 h 127"/>
                  <a:gd name="T30" fmla="*/ 61 w 88"/>
                  <a:gd name="T31" fmla="*/ 73 h 127"/>
                  <a:gd name="T32" fmla="*/ 59 w 88"/>
                  <a:gd name="T33" fmla="*/ 75 h 127"/>
                  <a:gd name="T34" fmla="*/ 55 w 88"/>
                  <a:gd name="T35" fmla="*/ 78 h 127"/>
                  <a:gd name="T36" fmla="*/ 50 w 88"/>
                  <a:gd name="T37" fmla="*/ 79 h 127"/>
                  <a:gd name="T38" fmla="*/ 43 w 88"/>
                  <a:gd name="T39" fmla="*/ 82 h 127"/>
                  <a:gd name="T40" fmla="*/ 41 w 88"/>
                  <a:gd name="T41" fmla="*/ 82 h 127"/>
                  <a:gd name="T42" fmla="*/ 27 w 88"/>
                  <a:gd name="T43" fmla="*/ 79 h 127"/>
                  <a:gd name="T44" fmla="*/ 17 w 88"/>
                  <a:gd name="T45" fmla="*/ 75 h 127"/>
                  <a:gd name="T46" fmla="*/ 9 w 88"/>
                  <a:gd name="T47" fmla="*/ 66 h 127"/>
                  <a:gd name="T48" fmla="*/ 6 w 88"/>
                  <a:gd name="T49" fmla="*/ 54 h 127"/>
                  <a:gd name="T50" fmla="*/ 6 w 88"/>
                  <a:gd name="T51" fmla="*/ 39 h 127"/>
                  <a:gd name="T52" fmla="*/ 11 w 88"/>
                  <a:gd name="T53" fmla="*/ 24 h 127"/>
                  <a:gd name="T54" fmla="*/ 18 w 88"/>
                  <a:gd name="T55" fmla="*/ 12 h 127"/>
                  <a:gd name="T56" fmla="*/ 26 w 88"/>
                  <a:gd name="T57" fmla="*/ 5 h 127"/>
                  <a:gd name="T58" fmla="*/ 35 w 88"/>
                  <a:gd name="T59" fmla="*/ 1 h 127"/>
                  <a:gd name="T60" fmla="*/ 43 w 88"/>
                  <a:gd name="T61" fmla="*/ 0 h 127"/>
                  <a:gd name="T62" fmla="*/ 54 w 88"/>
                  <a:gd name="T63" fmla="*/ 1 h 127"/>
                  <a:gd name="T64" fmla="*/ 63 w 88"/>
                  <a:gd name="T65" fmla="*/ 6 h 127"/>
                  <a:gd name="T66" fmla="*/ 72 w 88"/>
                  <a:gd name="T67" fmla="*/ 18 h 127"/>
                  <a:gd name="T68" fmla="*/ 79 w 88"/>
                  <a:gd name="T69" fmla="*/ 32 h 127"/>
                  <a:gd name="T70" fmla="*/ 86 w 88"/>
                  <a:gd name="T71" fmla="*/ 54 h 127"/>
                  <a:gd name="T72" fmla="*/ 88 w 88"/>
                  <a:gd name="T73" fmla="*/ 83 h 127"/>
                  <a:gd name="T74" fmla="*/ 83 w 88"/>
                  <a:gd name="T75" fmla="*/ 102 h 127"/>
                  <a:gd name="T76" fmla="*/ 73 w 88"/>
                  <a:gd name="T77" fmla="*/ 117 h 127"/>
                  <a:gd name="T78" fmla="*/ 56 w 88"/>
                  <a:gd name="T79" fmla="*/ 124 h 127"/>
                  <a:gd name="T80" fmla="*/ 33 w 88"/>
                  <a:gd name="T81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8" h="127">
                    <a:moveTo>
                      <a:pt x="33" y="127"/>
                    </a:moveTo>
                    <a:lnTo>
                      <a:pt x="29" y="127"/>
                    </a:lnTo>
                    <a:lnTo>
                      <a:pt x="24" y="127"/>
                    </a:lnTo>
                    <a:lnTo>
                      <a:pt x="22" y="127"/>
                    </a:lnTo>
                    <a:lnTo>
                      <a:pt x="18" y="127"/>
                    </a:lnTo>
                    <a:lnTo>
                      <a:pt x="15" y="127"/>
                    </a:lnTo>
                    <a:lnTo>
                      <a:pt x="11" y="124"/>
                    </a:lnTo>
                    <a:lnTo>
                      <a:pt x="9" y="124"/>
                    </a:lnTo>
                    <a:lnTo>
                      <a:pt x="6" y="124"/>
                    </a:lnTo>
                    <a:lnTo>
                      <a:pt x="2" y="123"/>
                    </a:lnTo>
                    <a:lnTo>
                      <a:pt x="0" y="122"/>
                    </a:lnTo>
                    <a:lnTo>
                      <a:pt x="8" y="101"/>
                    </a:lnTo>
                    <a:lnTo>
                      <a:pt x="9" y="102"/>
                    </a:lnTo>
                    <a:lnTo>
                      <a:pt x="11" y="102"/>
                    </a:lnTo>
                    <a:lnTo>
                      <a:pt x="13" y="104"/>
                    </a:lnTo>
                    <a:lnTo>
                      <a:pt x="17" y="104"/>
                    </a:lnTo>
                    <a:lnTo>
                      <a:pt x="19" y="104"/>
                    </a:lnTo>
                    <a:lnTo>
                      <a:pt x="20" y="106"/>
                    </a:lnTo>
                    <a:lnTo>
                      <a:pt x="23" y="106"/>
                    </a:lnTo>
                    <a:lnTo>
                      <a:pt x="26" y="106"/>
                    </a:lnTo>
                    <a:lnTo>
                      <a:pt x="28" y="106"/>
                    </a:lnTo>
                    <a:lnTo>
                      <a:pt x="31" y="106"/>
                    </a:lnTo>
                    <a:lnTo>
                      <a:pt x="40" y="106"/>
                    </a:lnTo>
                    <a:lnTo>
                      <a:pt x="45" y="104"/>
                    </a:lnTo>
                    <a:lnTo>
                      <a:pt x="51" y="101"/>
                    </a:lnTo>
                    <a:lnTo>
                      <a:pt x="55" y="97"/>
                    </a:lnTo>
                    <a:lnTo>
                      <a:pt x="58" y="93"/>
                    </a:lnTo>
                    <a:lnTo>
                      <a:pt x="60" y="90"/>
                    </a:lnTo>
                    <a:lnTo>
                      <a:pt x="61" y="86"/>
                    </a:lnTo>
                    <a:lnTo>
                      <a:pt x="61" y="79"/>
                    </a:lnTo>
                    <a:lnTo>
                      <a:pt x="61" y="75"/>
                    </a:lnTo>
                    <a:lnTo>
                      <a:pt x="61" y="73"/>
                    </a:lnTo>
                    <a:lnTo>
                      <a:pt x="60" y="74"/>
                    </a:lnTo>
                    <a:lnTo>
                      <a:pt x="59" y="75"/>
                    </a:lnTo>
                    <a:lnTo>
                      <a:pt x="56" y="77"/>
                    </a:lnTo>
                    <a:lnTo>
                      <a:pt x="55" y="78"/>
                    </a:lnTo>
                    <a:lnTo>
                      <a:pt x="52" y="78"/>
                    </a:lnTo>
                    <a:lnTo>
                      <a:pt x="50" y="79"/>
                    </a:lnTo>
                    <a:lnTo>
                      <a:pt x="46" y="82"/>
                    </a:lnTo>
                    <a:lnTo>
                      <a:pt x="43" y="82"/>
                    </a:lnTo>
                    <a:lnTo>
                      <a:pt x="42" y="82"/>
                    </a:lnTo>
                    <a:lnTo>
                      <a:pt x="41" y="82"/>
                    </a:lnTo>
                    <a:lnTo>
                      <a:pt x="32" y="82"/>
                    </a:lnTo>
                    <a:lnTo>
                      <a:pt x="27" y="79"/>
                    </a:lnTo>
                    <a:lnTo>
                      <a:pt x="22" y="78"/>
                    </a:lnTo>
                    <a:lnTo>
                      <a:pt x="17" y="75"/>
                    </a:lnTo>
                    <a:lnTo>
                      <a:pt x="11" y="72"/>
                    </a:lnTo>
                    <a:lnTo>
                      <a:pt x="9" y="66"/>
                    </a:lnTo>
                    <a:lnTo>
                      <a:pt x="6" y="61"/>
                    </a:lnTo>
                    <a:lnTo>
                      <a:pt x="6" y="54"/>
                    </a:lnTo>
                    <a:lnTo>
                      <a:pt x="6" y="47"/>
                    </a:lnTo>
                    <a:lnTo>
                      <a:pt x="6" y="39"/>
                    </a:lnTo>
                    <a:lnTo>
                      <a:pt x="9" y="30"/>
                    </a:lnTo>
                    <a:lnTo>
                      <a:pt x="11" y="24"/>
                    </a:lnTo>
                    <a:lnTo>
                      <a:pt x="15" y="18"/>
                    </a:lnTo>
                    <a:lnTo>
                      <a:pt x="18" y="12"/>
                    </a:lnTo>
                    <a:lnTo>
                      <a:pt x="22" y="9"/>
                    </a:lnTo>
                    <a:lnTo>
                      <a:pt x="26" y="5"/>
                    </a:lnTo>
                    <a:lnTo>
                      <a:pt x="29" y="2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4" y="1"/>
                    </a:lnTo>
                    <a:lnTo>
                      <a:pt x="59" y="3"/>
                    </a:lnTo>
                    <a:lnTo>
                      <a:pt x="63" y="6"/>
                    </a:lnTo>
                    <a:lnTo>
                      <a:pt x="69" y="10"/>
                    </a:lnTo>
                    <a:lnTo>
                      <a:pt x="72" y="18"/>
                    </a:lnTo>
                    <a:lnTo>
                      <a:pt x="76" y="24"/>
                    </a:lnTo>
                    <a:lnTo>
                      <a:pt x="79" y="32"/>
                    </a:lnTo>
                    <a:lnTo>
                      <a:pt x="82" y="42"/>
                    </a:lnTo>
                    <a:lnTo>
                      <a:pt x="86" y="54"/>
                    </a:lnTo>
                    <a:lnTo>
                      <a:pt x="87" y="69"/>
                    </a:lnTo>
                    <a:lnTo>
                      <a:pt x="88" y="83"/>
                    </a:lnTo>
                    <a:lnTo>
                      <a:pt x="87" y="93"/>
                    </a:lnTo>
                    <a:lnTo>
                      <a:pt x="83" y="102"/>
                    </a:lnTo>
                    <a:lnTo>
                      <a:pt x="78" y="111"/>
                    </a:lnTo>
                    <a:lnTo>
                      <a:pt x="73" y="117"/>
                    </a:lnTo>
                    <a:lnTo>
                      <a:pt x="64" y="122"/>
                    </a:lnTo>
                    <a:lnTo>
                      <a:pt x="56" y="124"/>
                    </a:lnTo>
                    <a:lnTo>
                      <a:pt x="45" y="127"/>
                    </a:lnTo>
                    <a:lnTo>
                      <a:pt x="33" y="1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7" name="Freeform 579">
                <a:extLst>
                  <a:ext uri="{FF2B5EF4-FFF2-40B4-BE49-F238E27FC236}">
                    <a16:creationId xmlns:a16="http://schemas.microsoft.com/office/drawing/2014/main" id="{92C0866C-F1B1-B16E-F575-B9D65B537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" y="1927"/>
                <a:ext cx="30" cy="42"/>
              </a:xfrm>
              <a:custGeom>
                <a:avLst/>
                <a:gdLst>
                  <a:gd name="T0" fmla="*/ 29 w 88"/>
                  <a:gd name="T1" fmla="*/ 127 h 127"/>
                  <a:gd name="T2" fmla="*/ 22 w 88"/>
                  <a:gd name="T3" fmla="*/ 127 h 127"/>
                  <a:gd name="T4" fmla="*/ 15 w 88"/>
                  <a:gd name="T5" fmla="*/ 127 h 127"/>
                  <a:gd name="T6" fmla="*/ 9 w 88"/>
                  <a:gd name="T7" fmla="*/ 124 h 127"/>
                  <a:gd name="T8" fmla="*/ 2 w 88"/>
                  <a:gd name="T9" fmla="*/ 123 h 127"/>
                  <a:gd name="T10" fmla="*/ 8 w 88"/>
                  <a:gd name="T11" fmla="*/ 101 h 127"/>
                  <a:gd name="T12" fmla="*/ 11 w 88"/>
                  <a:gd name="T13" fmla="*/ 102 h 127"/>
                  <a:gd name="T14" fmla="*/ 17 w 88"/>
                  <a:gd name="T15" fmla="*/ 104 h 127"/>
                  <a:gd name="T16" fmla="*/ 20 w 88"/>
                  <a:gd name="T17" fmla="*/ 106 h 127"/>
                  <a:gd name="T18" fmla="*/ 26 w 88"/>
                  <a:gd name="T19" fmla="*/ 106 h 127"/>
                  <a:gd name="T20" fmla="*/ 31 w 88"/>
                  <a:gd name="T21" fmla="*/ 106 h 127"/>
                  <a:gd name="T22" fmla="*/ 45 w 88"/>
                  <a:gd name="T23" fmla="*/ 104 h 127"/>
                  <a:gd name="T24" fmla="*/ 55 w 88"/>
                  <a:gd name="T25" fmla="*/ 97 h 127"/>
                  <a:gd name="T26" fmla="*/ 60 w 88"/>
                  <a:gd name="T27" fmla="*/ 90 h 127"/>
                  <a:gd name="T28" fmla="*/ 61 w 88"/>
                  <a:gd name="T29" fmla="*/ 79 h 127"/>
                  <a:gd name="T30" fmla="*/ 61 w 88"/>
                  <a:gd name="T31" fmla="*/ 73 h 127"/>
                  <a:gd name="T32" fmla="*/ 59 w 88"/>
                  <a:gd name="T33" fmla="*/ 75 h 127"/>
                  <a:gd name="T34" fmla="*/ 55 w 88"/>
                  <a:gd name="T35" fmla="*/ 78 h 127"/>
                  <a:gd name="T36" fmla="*/ 50 w 88"/>
                  <a:gd name="T37" fmla="*/ 79 h 127"/>
                  <a:gd name="T38" fmla="*/ 43 w 88"/>
                  <a:gd name="T39" fmla="*/ 82 h 127"/>
                  <a:gd name="T40" fmla="*/ 41 w 88"/>
                  <a:gd name="T41" fmla="*/ 82 h 127"/>
                  <a:gd name="T42" fmla="*/ 27 w 88"/>
                  <a:gd name="T43" fmla="*/ 79 h 127"/>
                  <a:gd name="T44" fmla="*/ 17 w 88"/>
                  <a:gd name="T45" fmla="*/ 75 h 127"/>
                  <a:gd name="T46" fmla="*/ 9 w 88"/>
                  <a:gd name="T47" fmla="*/ 66 h 127"/>
                  <a:gd name="T48" fmla="*/ 6 w 88"/>
                  <a:gd name="T49" fmla="*/ 54 h 127"/>
                  <a:gd name="T50" fmla="*/ 6 w 88"/>
                  <a:gd name="T51" fmla="*/ 39 h 127"/>
                  <a:gd name="T52" fmla="*/ 11 w 88"/>
                  <a:gd name="T53" fmla="*/ 24 h 127"/>
                  <a:gd name="T54" fmla="*/ 18 w 88"/>
                  <a:gd name="T55" fmla="*/ 12 h 127"/>
                  <a:gd name="T56" fmla="*/ 26 w 88"/>
                  <a:gd name="T57" fmla="*/ 5 h 127"/>
                  <a:gd name="T58" fmla="*/ 35 w 88"/>
                  <a:gd name="T59" fmla="*/ 1 h 127"/>
                  <a:gd name="T60" fmla="*/ 43 w 88"/>
                  <a:gd name="T61" fmla="*/ 0 h 127"/>
                  <a:gd name="T62" fmla="*/ 54 w 88"/>
                  <a:gd name="T63" fmla="*/ 1 h 127"/>
                  <a:gd name="T64" fmla="*/ 63 w 88"/>
                  <a:gd name="T65" fmla="*/ 6 h 127"/>
                  <a:gd name="T66" fmla="*/ 72 w 88"/>
                  <a:gd name="T67" fmla="*/ 18 h 127"/>
                  <a:gd name="T68" fmla="*/ 79 w 88"/>
                  <a:gd name="T69" fmla="*/ 32 h 127"/>
                  <a:gd name="T70" fmla="*/ 86 w 88"/>
                  <a:gd name="T71" fmla="*/ 54 h 127"/>
                  <a:gd name="T72" fmla="*/ 88 w 88"/>
                  <a:gd name="T73" fmla="*/ 83 h 127"/>
                  <a:gd name="T74" fmla="*/ 83 w 88"/>
                  <a:gd name="T75" fmla="*/ 102 h 127"/>
                  <a:gd name="T76" fmla="*/ 73 w 88"/>
                  <a:gd name="T77" fmla="*/ 117 h 127"/>
                  <a:gd name="T78" fmla="*/ 56 w 88"/>
                  <a:gd name="T79" fmla="*/ 124 h 127"/>
                  <a:gd name="T80" fmla="*/ 33 w 88"/>
                  <a:gd name="T81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8" h="127">
                    <a:moveTo>
                      <a:pt x="33" y="127"/>
                    </a:moveTo>
                    <a:lnTo>
                      <a:pt x="29" y="127"/>
                    </a:lnTo>
                    <a:lnTo>
                      <a:pt x="24" y="127"/>
                    </a:lnTo>
                    <a:lnTo>
                      <a:pt x="22" y="127"/>
                    </a:lnTo>
                    <a:lnTo>
                      <a:pt x="18" y="127"/>
                    </a:lnTo>
                    <a:lnTo>
                      <a:pt x="15" y="127"/>
                    </a:lnTo>
                    <a:lnTo>
                      <a:pt x="11" y="124"/>
                    </a:lnTo>
                    <a:lnTo>
                      <a:pt x="9" y="124"/>
                    </a:lnTo>
                    <a:lnTo>
                      <a:pt x="6" y="124"/>
                    </a:lnTo>
                    <a:lnTo>
                      <a:pt x="2" y="123"/>
                    </a:lnTo>
                    <a:lnTo>
                      <a:pt x="0" y="122"/>
                    </a:lnTo>
                    <a:lnTo>
                      <a:pt x="8" y="101"/>
                    </a:lnTo>
                    <a:lnTo>
                      <a:pt x="9" y="102"/>
                    </a:lnTo>
                    <a:lnTo>
                      <a:pt x="11" y="102"/>
                    </a:lnTo>
                    <a:lnTo>
                      <a:pt x="13" y="104"/>
                    </a:lnTo>
                    <a:lnTo>
                      <a:pt x="17" y="104"/>
                    </a:lnTo>
                    <a:lnTo>
                      <a:pt x="19" y="104"/>
                    </a:lnTo>
                    <a:lnTo>
                      <a:pt x="20" y="106"/>
                    </a:lnTo>
                    <a:lnTo>
                      <a:pt x="23" y="106"/>
                    </a:lnTo>
                    <a:lnTo>
                      <a:pt x="26" y="106"/>
                    </a:lnTo>
                    <a:lnTo>
                      <a:pt x="28" y="106"/>
                    </a:lnTo>
                    <a:lnTo>
                      <a:pt x="31" y="106"/>
                    </a:lnTo>
                    <a:lnTo>
                      <a:pt x="40" y="106"/>
                    </a:lnTo>
                    <a:lnTo>
                      <a:pt x="45" y="104"/>
                    </a:lnTo>
                    <a:lnTo>
                      <a:pt x="51" y="101"/>
                    </a:lnTo>
                    <a:lnTo>
                      <a:pt x="55" y="97"/>
                    </a:lnTo>
                    <a:lnTo>
                      <a:pt x="58" y="93"/>
                    </a:lnTo>
                    <a:lnTo>
                      <a:pt x="60" y="90"/>
                    </a:lnTo>
                    <a:lnTo>
                      <a:pt x="61" y="86"/>
                    </a:lnTo>
                    <a:lnTo>
                      <a:pt x="61" y="79"/>
                    </a:lnTo>
                    <a:lnTo>
                      <a:pt x="61" y="75"/>
                    </a:lnTo>
                    <a:lnTo>
                      <a:pt x="61" y="73"/>
                    </a:lnTo>
                    <a:lnTo>
                      <a:pt x="60" y="74"/>
                    </a:lnTo>
                    <a:lnTo>
                      <a:pt x="59" y="75"/>
                    </a:lnTo>
                    <a:lnTo>
                      <a:pt x="56" y="77"/>
                    </a:lnTo>
                    <a:lnTo>
                      <a:pt x="55" y="78"/>
                    </a:lnTo>
                    <a:lnTo>
                      <a:pt x="52" y="78"/>
                    </a:lnTo>
                    <a:lnTo>
                      <a:pt x="50" y="79"/>
                    </a:lnTo>
                    <a:lnTo>
                      <a:pt x="46" y="82"/>
                    </a:lnTo>
                    <a:lnTo>
                      <a:pt x="43" y="82"/>
                    </a:lnTo>
                    <a:lnTo>
                      <a:pt x="42" y="82"/>
                    </a:lnTo>
                    <a:lnTo>
                      <a:pt x="41" y="82"/>
                    </a:lnTo>
                    <a:lnTo>
                      <a:pt x="32" y="82"/>
                    </a:lnTo>
                    <a:lnTo>
                      <a:pt x="27" y="79"/>
                    </a:lnTo>
                    <a:lnTo>
                      <a:pt x="22" y="78"/>
                    </a:lnTo>
                    <a:lnTo>
                      <a:pt x="17" y="75"/>
                    </a:lnTo>
                    <a:lnTo>
                      <a:pt x="11" y="72"/>
                    </a:lnTo>
                    <a:lnTo>
                      <a:pt x="9" y="66"/>
                    </a:lnTo>
                    <a:lnTo>
                      <a:pt x="6" y="61"/>
                    </a:lnTo>
                    <a:lnTo>
                      <a:pt x="6" y="54"/>
                    </a:lnTo>
                    <a:lnTo>
                      <a:pt x="6" y="47"/>
                    </a:lnTo>
                    <a:lnTo>
                      <a:pt x="6" y="39"/>
                    </a:lnTo>
                    <a:lnTo>
                      <a:pt x="9" y="30"/>
                    </a:lnTo>
                    <a:lnTo>
                      <a:pt x="11" y="24"/>
                    </a:lnTo>
                    <a:lnTo>
                      <a:pt x="15" y="18"/>
                    </a:lnTo>
                    <a:lnTo>
                      <a:pt x="18" y="12"/>
                    </a:lnTo>
                    <a:lnTo>
                      <a:pt x="22" y="9"/>
                    </a:lnTo>
                    <a:lnTo>
                      <a:pt x="26" y="5"/>
                    </a:lnTo>
                    <a:lnTo>
                      <a:pt x="29" y="2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3" y="0"/>
                    </a:lnTo>
                    <a:lnTo>
                      <a:pt x="49" y="0"/>
                    </a:lnTo>
                    <a:lnTo>
                      <a:pt x="54" y="1"/>
                    </a:lnTo>
                    <a:lnTo>
                      <a:pt x="59" y="3"/>
                    </a:lnTo>
                    <a:lnTo>
                      <a:pt x="63" y="6"/>
                    </a:lnTo>
                    <a:lnTo>
                      <a:pt x="69" y="10"/>
                    </a:lnTo>
                    <a:lnTo>
                      <a:pt x="72" y="18"/>
                    </a:lnTo>
                    <a:lnTo>
                      <a:pt x="76" y="24"/>
                    </a:lnTo>
                    <a:lnTo>
                      <a:pt x="79" y="32"/>
                    </a:lnTo>
                    <a:lnTo>
                      <a:pt x="82" y="42"/>
                    </a:lnTo>
                    <a:lnTo>
                      <a:pt x="86" y="54"/>
                    </a:lnTo>
                    <a:lnTo>
                      <a:pt x="87" y="69"/>
                    </a:lnTo>
                    <a:lnTo>
                      <a:pt x="88" y="83"/>
                    </a:lnTo>
                    <a:lnTo>
                      <a:pt x="87" y="93"/>
                    </a:lnTo>
                    <a:lnTo>
                      <a:pt x="83" y="102"/>
                    </a:lnTo>
                    <a:lnTo>
                      <a:pt x="78" y="111"/>
                    </a:lnTo>
                    <a:lnTo>
                      <a:pt x="73" y="117"/>
                    </a:lnTo>
                    <a:lnTo>
                      <a:pt x="64" y="122"/>
                    </a:lnTo>
                    <a:lnTo>
                      <a:pt x="56" y="124"/>
                    </a:lnTo>
                    <a:lnTo>
                      <a:pt x="45" y="127"/>
                    </a:lnTo>
                    <a:lnTo>
                      <a:pt x="33" y="127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8" name="Freeform 580">
                <a:extLst>
                  <a:ext uri="{FF2B5EF4-FFF2-40B4-BE49-F238E27FC236}">
                    <a16:creationId xmlns:a16="http://schemas.microsoft.com/office/drawing/2014/main" id="{394BDFE2-498C-8892-42A7-DC694EB93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1933"/>
                <a:ext cx="10" cy="14"/>
              </a:xfrm>
              <a:custGeom>
                <a:avLst/>
                <a:gdLst>
                  <a:gd name="T0" fmla="*/ 0 w 29"/>
                  <a:gd name="T1" fmla="*/ 21 h 41"/>
                  <a:gd name="T2" fmla="*/ 0 w 29"/>
                  <a:gd name="T3" fmla="*/ 22 h 41"/>
                  <a:gd name="T4" fmla="*/ 0 w 29"/>
                  <a:gd name="T5" fmla="*/ 26 h 41"/>
                  <a:gd name="T6" fmla="*/ 0 w 29"/>
                  <a:gd name="T7" fmla="*/ 28 h 41"/>
                  <a:gd name="T8" fmla="*/ 2 w 29"/>
                  <a:gd name="T9" fmla="*/ 31 h 41"/>
                  <a:gd name="T10" fmla="*/ 2 w 29"/>
                  <a:gd name="T11" fmla="*/ 34 h 41"/>
                  <a:gd name="T12" fmla="*/ 3 w 29"/>
                  <a:gd name="T13" fmla="*/ 36 h 41"/>
                  <a:gd name="T14" fmla="*/ 4 w 29"/>
                  <a:gd name="T15" fmla="*/ 39 h 41"/>
                  <a:gd name="T16" fmla="*/ 7 w 29"/>
                  <a:gd name="T17" fmla="*/ 40 h 41"/>
                  <a:gd name="T18" fmla="*/ 12 w 29"/>
                  <a:gd name="T19" fmla="*/ 41 h 41"/>
                  <a:gd name="T20" fmla="*/ 14 w 29"/>
                  <a:gd name="T21" fmla="*/ 41 h 41"/>
                  <a:gd name="T22" fmla="*/ 20 w 29"/>
                  <a:gd name="T23" fmla="*/ 41 h 41"/>
                  <a:gd name="T24" fmla="*/ 22 w 29"/>
                  <a:gd name="T25" fmla="*/ 40 h 41"/>
                  <a:gd name="T26" fmla="*/ 25 w 29"/>
                  <a:gd name="T27" fmla="*/ 39 h 41"/>
                  <a:gd name="T28" fmla="*/ 26 w 29"/>
                  <a:gd name="T29" fmla="*/ 36 h 41"/>
                  <a:gd name="T30" fmla="*/ 27 w 29"/>
                  <a:gd name="T31" fmla="*/ 34 h 41"/>
                  <a:gd name="T32" fmla="*/ 29 w 29"/>
                  <a:gd name="T33" fmla="*/ 31 h 41"/>
                  <a:gd name="T34" fmla="*/ 29 w 29"/>
                  <a:gd name="T35" fmla="*/ 28 h 41"/>
                  <a:gd name="T36" fmla="*/ 29 w 29"/>
                  <a:gd name="T37" fmla="*/ 26 h 41"/>
                  <a:gd name="T38" fmla="*/ 29 w 29"/>
                  <a:gd name="T39" fmla="*/ 22 h 41"/>
                  <a:gd name="T40" fmla="*/ 29 w 29"/>
                  <a:gd name="T41" fmla="*/ 21 h 41"/>
                  <a:gd name="T42" fmla="*/ 29 w 29"/>
                  <a:gd name="T43" fmla="*/ 18 h 41"/>
                  <a:gd name="T44" fmla="*/ 27 w 29"/>
                  <a:gd name="T45" fmla="*/ 14 h 41"/>
                  <a:gd name="T46" fmla="*/ 26 w 29"/>
                  <a:gd name="T47" fmla="*/ 10 h 41"/>
                  <a:gd name="T48" fmla="*/ 26 w 29"/>
                  <a:gd name="T49" fmla="*/ 8 h 41"/>
                  <a:gd name="T50" fmla="*/ 25 w 29"/>
                  <a:gd name="T51" fmla="*/ 7 h 41"/>
                  <a:gd name="T52" fmla="*/ 22 w 29"/>
                  <a:gd name="T53" fmla="*/ 4 h 41"/>
                  <a:gd name="T54" fmla="*/ 21 w 29"/>
                  <a:gd name="T55" fmla="*/ 3 h 41"/>
                  <a:gd name="T56" fmla="*/ 20 w 29"/>
                  <a:gd name="T57" fmla="*/ 1 h 41"/>
                  <a:gd name="T58" fmla="*/ 16 w 29"/>
                  <a:gd name="T59" fmla="*/ 0 h 41"/>
                  <a:gd name="T60" fmla="*/ 14 w 29"/>
                  <a:gd name="T61" fmla="*/ 0 h 41"/>
                  <a:gd name="T62" fmla="*/ 13 w 29"/>
                  <a:gd name="T63" fmla="*/ 0 h 41"/>
                  <a:gd name="T64" fmla="*/ 12 w 29"/>
                  <a:gd name="T65" fmla="*/ 1 h 41"/>
                  <a:gd name="T66" fmla="*/ 8 w 29"/>
                  <a:gd name="T67" fmla="*/ 3 h 41"/>
                  <a:gd name="T68" fmla="*/ 7 w 29"/>
                  <a:gd name="T69" fmla="*/ 4 h 41"/>
                  <a:gd name="T70" fmla="*/ 6 w 29"/>
                  <a:gd name="T71" fmla="*/ 5 h 41"/>
                  <a:gd name="T72" fmla="*/ 4 w 29"/>
                  <a:gd name="T73" fmla="*/ 8 h 41"/>
                  <a:gd name="T74" fmla="*/ 3 w 29"/>
                  <a:gd name="T75" fmla="*/ 10 h 41"/>
                  <a:gd name="T76" fmla="*/ 2 w 29"/>
                  <a:gd name="T77" fmla="*/ 13 h 41"/>
                  <a:gd name="T78" fmla="*/ 2 w 29"/>
                  <a:gd name="T79" fmla="*/ 18 h 41"/>
                  <a:gd name="T80" fmla="*/ 0 w 29"/>
                  <a:gd name="T8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9" h="41">
                    <a:moveTo>
                      <a:pt x="0" y="21"/>
                    </a:moveTo>
                    <a:lnTo>
                      <a:pt x="0" y="22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2" y="31"/>
                    </a:lnTo>
                    <a:lnTo>
                      <a:pt x="2" y="34"/>
                    </a:lnTo>
                    <a:lnTo>
                      <a:pt x="3" y="36"/>
                    </a:lnTo>
                    <a:lnTo>
                      <a:pt x="4" y="39"/>
                    </a:lnTo>
                    <a:lnTo>
                      <a:pt x="7" y="40"/>
                    </a:lnTo>
                    <a:lnTo>
                      <a:pt x="12" y="41"/>
                    </a:lnTo>
                    <a:lnTo>
                      <a:pt x="14" y="41"/>
                    </a:lnTo>
                    <a:lnTo>
                      <a:pt x="20" y="41"/>
                    </a:lnTo>
                    <a:lnTo>
                      <a:pt x="22" y="40"/>
                    </a:lnTo>
                    <a:lnTo>
                      <a:pt x="25" y="39"/>
                    </a:lnTo>
                    <a:lnTo>
                      <a:pt x="26" y="36"/>
                    </a:lnTo>
                    <a:lnTo>
                      <a:pt x="27" y="34"/>
                    </a:lnTo>
                    <a:lnTo>
                      <a:pt x="29" y="31"/>
                    </a:lnTo>
                    <a:lnTo>
                      <a:pt x="29" y="28"/>
                    </a:lnTo>
                    <a:lnTo>
                      <a:pt x="29" y="26"/>
                    </a:lnTo>
                    <a:lnTo>
                      <a:pt x="29" y="22"/>
                    </a:lnTo>
                    <a:lnTo>
                      <a:pt x="29" y="21"/>
                    </a:lnTo>
                    <a:lnTo>
                      <a:pt x="29" y="18"/>
                    </a:lnTo>
                    <a:lnTo>
                      <a:pt x="27" y="14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21" y="3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2" y="18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49" name="Freeform 581">
                <a:extLst>
                  <a:ext uri="{FF2B5EF4-FFF2-40B4-BE49-F238E27FC236}">
                    <a16:creationId xmlns:a16="http://schemas.microsoft.com/office/drawing/2014/main" id="{46C5C8DA-1B73-5629-DD17-FF63E3926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1933"/>
                <a:ext cx="10" cy="14"/>
              </a:xfrm>
              <a:custGeom>
                <a:avLst/>
                <a:gdLst>
                  <a:gd name="T0" fmla="*/ 0 w 29"/>
                  <a:gd name="T1" fmla="*/ 21 h 41"/>
                  <a:gd name="T2" fmla="*/ 0 w 29"/>
                  <a:gd name="T3" fmla="*/ 22 h 41"/>
                  <a:gd name="T4" fmla="*/ 0 w 29"/>
                  <a:gd name="T5" fmla="*/ 26 h 41"/>
                  <a:gd name="T6" fmla="*/ 0 w 29"/>
                  <a:gd name="T7" fmla="*/ 28 h 41"/>
                  <a:gd name="T8" fmla="*/ 2 w 29"/>
                  <a:gd name="T9" fmla="*/ 31 h 41"/>
                  <a:gd name="T10" fmla="*/ 2 w 29"/>
                  <a:gd name="T11" fmla="*/ 34 h 41"/>
                  <a:gd name="T12" fmla="*/ 3 w 29"/>
                  <a:gd name="T13" fmla="*/ 36 h 41"/>
                  <a:gd name="T14" fmla="*/ 4 w 29"/>
                  <a:gd name="T15" fmla="*/ 39 h 41"/>
                  <a:gd name="T16" fmla="*/ 7 w 29"/>
                  <a:gd name="T17" fmla="*/ 40 h 41"/>
                  <a:gd name="T18" fmla="*/ 12 w 29"/>
                  <a:gd name="T19" fmla="*/ 41 h 41"/>
                  <a:gd name="T20" fmla="*/ 14 w 29"/>
                  <a:gd name="T21" fmla="*/ 41 h 41"/>
                  <a:gd name="T22" fmla="*/ 20 w 29"/>
                  <a:gd name="T23" fmla="*/ 41 h 41"/>
                  <a:gd name="T24" fmla="*/ 22 w 29"/>
                  <a:gd name="T25" fmla="*/ 40 h 41"/>
                  <a:gd name="T26" fmla="*/ 25 w 29"/>
                  <a:gd name="T27" fmla="*/ 39 h 41"/>
                  <a:gd name="T28" fmla="*/ 26 w 29"/>
                  <a:gd name="T29" fmla="*/ 36 h 41"/>
                  <a:gd name="T30" fmla="*/ 27 w 29"/>
                  <a:gd name="T31" fmla="*/ 34 h 41"/>
                  <a:gd name="T32" fmla="*/ 29 w 29"/>
                  <a:gd name="T33" fmla="*/ 31 h 41"/>
                  <a:gd name="T34" fmla="*/ 29 w 29"/>
                  <a:gd name="T35" fmla="*/ 28 h 41"/>
                  <a:gd name="T36" fmla="*/ 29 w 29"/>
                  <a:gd name="T37" fmla="*/ 26 h 41"/>
                  <a:gd name="T38" fmla="*/ 29 w 29"/>
                  <a:gd name="T39" fmla="*/ 22 h 41"/>
                  <a:gd name="T40" fmla="*/ 29 w 29"/>
                  <a:gd name="T41" fmla="*/ 21 h 41"/>
                  <a:gd name="T42" fmla="*/ 29 w 29"/>
                  <a:gd name="T43" fmla="*/ 18 h 41"/>
                  <a:gd name="T44" fmla="*/ 27 w 29"/>
                  <a:gd name="T45" fmla="*/ 14 h 41"/>
                  <a:gd name="T46" fmla="*/ 26 w 29"/>
                  <a:gd name="T47" fmla="*/ 10 h 41"/>
                  <a:gd name="T48" fmla="*/ 26 w 29"/>
                  <a:gd name="T49" fmla="*/ 8 h 41"/>
                  <a:gd name="T50" fmla="*/ 25 w 29"/>
                  <a:gd name="T51" fmla="*/ 7 h 41"/>
                  <a:gd name="T52" fmla="*/ 22 w 29"/>
                  <a:gd name="T53" fmla="*/ 4 h 41"/>
                  <a:gd name="T54" fmla="*/ 21 w 29"/>
                  <a:gd name="T55" fmla="*/ 3 h 41"/>
                  <a:gd name="T56" fmla="*/ 20 w 29"/>
                  <a:gd name="T57" fmla="*/ 1 h 41"/>
                  <a:gd name="T58" fmla="*/ 16 w 29"/>
                  <a:gd name="T59" fmla="*/ 0 h 41"/>
                  <a:gd name="T60" fmla="*/ 14 w 29"/>
                  <a:gd name="T61" fmla="*/ 0 h 41"/>
                  <a:gd name="T62" fmla="*/ 13 w 29"/>
                  <a:gd name="T63" fmla="*/ 0 h 41"/>
                  <a:gd name="T64" fmla="*/ 12 w 29"/>
                  <a:gd name="T65" fmla="*/ 1 h 41"/>
                  <a:gd name="T66" fmla="*/ 8 w 29"/>
                  <a:gd name="T67" fmla="*/ 3 h 41"/>
                  <a:gd name="T68" fmla="*/ 7 w 29"/>
                  <a:gd name="T69" fmla="*/ 4 h 41"/>
                  <a:gd name="T70" fmla="*/ 6 w 29"/>
                  <a:gd name="T71" fmla="*/ 5 h 41"/>
                  <a:gd name="T72" fmla="*/ 4 w 29"/>
                  <a:gd name="T73" fmla="*/ 8 h 41"/>
                  <a:gd name="T74" fmla="*/ 3 w 29"/>
                  <a:gd name="T75" fmla="*/ 10 h 41"/>
                  <a:gd name="T76" fmla="*/ 2 w 29"/>
                  <a:gd name="T77" fmla="*/ 13 h 41"/>
                  <a:gd name="T78" fmla="*/ 2 w 29"/>
                  <a:gd name="T79" fmla="*/ 18 h 41"/>
                  <a:gd name="T80" fmla="*/ 0 w 29"/>
                  <a:gd name="T81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9" h="41">
                    <a:moveTo>
                      <a:pt x="0" y="21"/>
                    </a:moveTo>
                    <a:lnTo>
                      <a:pt x="0" y="22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2" y="31"/>
                    </a:lnTo>
                    <a:lnTo>
                      <a:pt x="2" y="34"/>
                    </a:lnTo>
                    <a:lnTo>
                      <a:pt x="3" y="36"/>
                    </a:lnTo>
                    <a:lnTo>
                      <a:pt x="4" y="39"/>
                    </a:lnTo>
                    <a:lnTo>
                      <a:pt x="7" y="40"/>
                    </a:lnTo>
                    <a:lnTo>
                      <a:pt x="12" y="41"/>
                    </a:lnTo>
                    <a:lnTo>
                      <a:pt x="14" y="41"/>
                    </a:lnTo>
                    <a:lnTo>
                      <a:pt x="20" y="41"/>
                    </a:lnTo>
                    <a:lnTo>
                      <a:pt x="22" y="40"/>
                    </a:lnTo>
                    <a:lnTo>
                      <a:pt x="25" y="39"/>
                    </a:lnTo>
                    <a:lnTo>
                      <a:pt x="26" y="36"/>
                    </a:lnTo>
                    <a:lnTo>
                      <a:pt x="27" y="34"/>
                    </a:lnTo>
                    <a:lnTo>
                      <a:pt x="29" y="31"/>
                    </a:lnTo>
                    <a:lnTo>
                      <a:pt x="29" y="28"/>
                    </a:lnTo>
                    <a:lnTo>
                      <a:pt x="29" y="26"/>
                    </a:lnTo>
                    <a:lnTo>
                      <a:pt x="29" y="22"/>
                    </a:lnTo>
                    <a:lnTo>
                      <a:pt x="29" y="21"/>
                    </a:lnTo>
                    <a:lnTo>
                      <a:pt x="29" y="18"/>
                    </a:lnTo>
                    <a:lnTo>
                      <a:pt x="27" y="14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5" y="7"/>
                    </a:lnTo>
                    <a:lnTo>
                      <a:pt x="22" y="4"/>
                    </a:lnTo>
                    <a:lnTo>
                      <a:pt x="21" y="3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2" y="18"/>
                    </a:lnTo>
                    <a:lnTo>
                      <a:pt x="0" y="2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0" name="Freeform 582">
                <a:extLst>
                  <a:ext uri="{FF2B5EF4-FFF2-40B4-BE49-F238E27FC236}">
                    <a16:creationId xmlns:a16="http://schemas.microsoft.com/office/drawing/2014/main" id="{DE6C6D56-3294-C0B2-943F-0D9B7B3EB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1839"/>
                <a:ext cx="27" cy="37"/>
              </a:xfrm>
              <a:custGeom>
                <a:avLst/>
                <a:gdLst>
                  <a:gd name="T0" fmla="*/ 35 w 82"/>
                  <a:gd name="T1" fmla="*/ 113 h 113"/>
                  <a:gd name="T2" fmla="*/ 18 w 82"/>
                  <a:gd name="T3" fmla="*/ 109 h 113"/>
                  <a:gd name="T4" fmla="*/ 6 w 82"/>
                  <a:gd name="T5" fmla="*/ 102 h 113"/>
                  <a:gd name="T6" fmla="*/ 1 w 82"/>
                  <a:gd name="T7" fmla="*/ 90 h 113"/>
                  <a:gd name="T8" fmla="*/ 0 w 82"/>
                  <a:gd name="T9" fmla="*/ 72 h 113"/>
                  <a:gd name="T10" fmla="*/ 3 w 82"/>
                  <a:gd name="T11" fmla="*/ 52 h 113"/>
                  <a:gd name="T12" fmla="*/ 8 w 82"/>
                  <a:gd name="T13" fmla="*/ 34 h 113"/>
                  <a:gd name="T14" fmla="*/ 17 w 82"/>
                  <a:gd name="T15" fmla="*/ 17 h 113"/>
                  <a:gd name="T16" fmla="*/ 26 w 82"/>
                  <a:gd name="T17" fmla="*/ 7 h 113"/>
                  <a:gd name="T18" fmla="*/ 39 w 82"/>
                  <a:gd name="T19" fmla="*/ 0 h 113"/>
                  <a:gd name="T20" fmla="*/ 46 w 82"/>
                  <a:gd name="T21" fmla="*/ 0 h 113"/>
                  <a:gd name="T22" fmla="*/ 50 w 82"/>
                  <a:gd name="T23" fmla="*/ 0 h 113"/>
                  <a:gd name="T24" fmla="*/ 54 w 82"/>
                  <a:gd name="T25" fmla="*/ 0 h 113"/>
                  <a:gd name="T26" fmla="*/ 59 w 82"/>
                  <a:gd name="T27" fmla="*/ 2 h 113"/>
                  <a:gd name="T28" fmla="*/ 63 w 82"/>
                  <a:gd name="T29" fmla="*/ 2 h 113"/>
                  <a:gd name="T30" fmla="*/ 64 w 82"/>
                  <a:gd name="T31" fmla="*/ 22 h 113"/>
                  <a:gd name="T32" fmla="*/ 62 w 82"/>
                  <a:gd name="T33" fmla="*/ 21 h 113"/>
                  <a:gd name="T34" fmla="*/ 59 w 82"/>
                  <a:gd name="T35" fmla="*/ 20 h 113"/>
                  <a:gd name="T36" fmla="*/ 55 w 82"/>
                  <a:gd name="T37" fmla="*/ 18 h 113"/>
                  <a:gd name="T38" fmla="*/ 53 w 82"/>
                  <a:gd name="T39" fmla="*/ 18 h 113"/>
                  <a:gd name="T40" fmla="*/ 50 w 82"/>
                  <a:gd name="T41" fmla="*/ 17 h 113"/>
                  <a:gd name="T42" fmla="*/ 41 w 82"/>
                  <a:gd name="T43" fmla="*/ 20 h 113"/>
                  <a:gd name="T44" fmla="*/ 35 w 82"/>
                  <a:gd name="T45" fmla="*/ 26 h 113"/>
                  <a:gd name="T46" fmla="*/ 31 w 82"/>
                  <a:gd name="T47" fmla="*/ 34 h 113"/>
                  <a:gd name="T48" fmla="*/ 27 w 82"/>
                  <a:gd name="T49" fmla="*/ 40 h 113"/>
                  <a:gd name="T50" fmla="*/ 26 w 82"/>
                  <a:gd name="T51" fmla="*/ 46 h 113"/>
                  <a:gd name="T52" fmla="*/ 31 w 82"/>
                  <a:gd name="T53" fmla="*/ 45 h 113"/>
                  <a:gd name="T54" fmla="*/ 33 w 82"/>
                  <a:gd name="T55" fmla="*/ 41 h 113"/>
                  <a:gd name="T56" fmla="*/ 37 w 82"/>
                  <a:gd name="T57" fmla="*/ 40 h 113"/>
                  <a:gd name="T58" fmla="*/ 41 w 82"/>
                  <a:gd name="T59" fmla="*/ 39 h 113"/>
                  <a:gd name="T60" fmla="*/ 45 w 82"/>
                  <a:gd name="T61" fmla="*/ 39 h 113"/>
                  <a:gd name="T62" fmla="*/ 54 w 82"/>
                  <a:gd name="T63" fmla="*/ 40 h 113"/>
                  <a:gd name="T64" fmla="*/ 64 w 82"/>
                  <a:gd name="T65" fmla="*/ 45 h 113"/>
                  <a:gd name="T66" fmla="*/ 71 w 82"/>
                  <a:gd name="T67" fmla="*/ 53 h 113"/>
                  <a:gd name="T68" fmla="*/ 78 w 82"/>
                  <a:gd name="T69" fmla="*/ 62 h 113"/>
                  <a:gd name="T70" fmla="*/ 82 w 82"/>
                  <a:gd name="T71" fmla="*/ 76 h 113"/>
                  <a:gd name="T72" fmla="*/ 82 w 82"/>
                  <a:gd name="T73" fmla="*/ 90 h 113"/>
                  <a:gd name="T74" fmla="*/ 80 w 82"/>
                  <a:gd name="T75" fmla="*/ 99 h 113"/>
                  <a:gd name="T76" fmla="*/ 71 w 82"/>
                  <a:gd name="T77" fmla="*/ 107 h 113"/>
                  <a:gd name="T78" fmla="*/ 59 w 82"/>
                  <a:gd name="T79" fmla="*/ 112 h 113"/>
                  <a:gd name="T80" fmla="*/ 44 w 82"/>
                  <a:gd name="T8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2" h="113">
                    <a:moveTo>
                      <a:pt x="44" y="113"/>
                    </a:moveTo>
                    <a:lnTo>
                      <a:pt x="35" y="113"/>
                    </a:lnTo>
                    <a:lnTo>
                      <a:pt x="26" y="112"/>
                    </a:lnTo>
                    <a:lnTo>
                      <a:pt x="18" y="109"/>
                    </a:lnTo>
                    <a:lnTo>
                      <a:pt x="13" y="106"/>
                    </a:lnTo>
                    <a:lnTo>
                      <a:pt x="6" y="102"/>
                    </a:lnTo>
                    <a:lnTo>
                      <a:pt x="4" y="97"/>
                    </a:lnTo>
                    <a:lnTo>
                      <a:pt x="1" y="90"/>
                    </a:lnTo>
                    <a:lnTo>
                      <a:pt x="0" y="81"/>
                    </a:lnTo>
                    <a:lnTo>
                      <a:pt x="0" y="72"/>
                    </a:lnTo>
                    <a:lnTo>
                      <a:pt x="1" y="62"/>
                    </a:lnTo>
                    <a:lnTo>
                      <a:pt x="3" y="52"/>
                    </a:lnTo>
                    <a:lnTo>
                      <a:pt x="6" y="41"/>
                    </a:lnTo>
                    <a:lnTo>
                      <a:pt x="8" y="34"/>
                    </a:lnTo>
                    <a:lnTo>
                      <a:pt x="13" y="26"/>
                    </a:lnTo>
                    <a:lnTo>
                      <a:pt x="17" y="17"/>
                    </a:lnTo>
                    <a:lnTo>
                      <a:pt x="21" y="12"/>
                    </a:lnTo>
                    <a:lnTo>
                      <a:pt x="26" y="7"/>
                    </a:lnTo>
                    <a:lnTo>
                      <a:pt x="32" y="2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3" y="2"/>
                    </a:lnTo>
                    <a:lnTo>
                      <a:pt x="64" y="3"/>
                    </a:lnTo>
                    <a:lnTo>
                      <a:pt x="64" y="22"/>
                    </a:lnTo>
                    <a:lnTo>
                      <a:pt x="63" y="21"/>
                    </a:lnTo>
                    <a:lnTo>
                      <a:pt x="62" y="21"/>
                    </a:lnTo>
                    <a:lnTo>
                      <a:pt x="60" y="20"/>
                    </a:lnTo>
                    <a:lnTo>
                      <a:pt x="59" y="20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4" y="18"/>
                    </a:lnTo>
                    <a:lnTo>
                      <a:pt x="53" y="18"/>
                    </a:lnTo>
                    <a:lnTo>
                      <a:pt x="51" y="17"/>
                    </a:lnTo>
                    <a:lnTo>
                      <a:pt x="50" y="17"/>
                    </a:lnTo>
                    <a:lnTo>
                      <a:pt x="45" y="18"/>
                    </a:lnTo>
                    <a:lnTo>
                      <a:pt x="41" y="20"/>
                    </a:lnTo>
                    <a:lnTo>
                      <a:pt x="37" y="22"/>
                    </a:lnTo>
                    <a:lnTo>
                      <a:pt x="35" y="26"/>
                    </a:lnTo>
                    <a:lnTo>
                      <a:pt x="32" y="30"/>
                    </a:lnTo>
                    <a:lnTo>
                      <a:pt x="31" y="34"/>
                    </a:lnTo>
                    <a:lnTo>
                      <a:pt x="30" y="36"/>
                    </a:lnTo>
                    <a:lnTo>
                      <a:pt x="27" y="40"/>
                    </a:lnTo>
                    <a:lnTo>
                      <a:pt x="27" y="45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31" y="45"/>
                    </a:lnTo>
                    <a:lnTo>
                      <a:pt x="32" y="43"/>
                    </a:lnTo>
                    <a:lnTo>
                      <a:pt x="33" y="41"/>
                    </a:lnTo>
                    <a:lnTo>
                      <a:pt x="36" y="40"/>
                    </a:lnTo>
                    <a:lnTo>
                      <a:pt x="37" y="40"/>
                    </a:lnTo>
                    <a:lnTo>
                      <a:pt x="39" y="39"/>
                    </a:lnTo>
                    <a:lnTo>
                      <a:pt x="41" y="39"/>
                    </a:lnTo>
                    <a:lnTo>
                      <a:pt x="42" y="39"/>
                    </a:lnTo>
                    <a:lnTo>
                      <a:pt x="45" y="39"/>
                    </a:lnTo>
                    <a:lnTo>
                      <a:pt x="49" y="39"/>
                    </a:lnTo>
                    <a:lnTo>
                      <a:pt x="54" y="40"/>
                    </a:lnTo>
                    <a:lnTo>
                      <a:pt x="59" y="41"/>
                    </a:lnTo>
                    <a:lnTo>
                      <a:pt x="64" y="45"/>
                    </a:lnTo>
                    <a:lnTo>
                      <a:pt x="68" y="48"/>
                    </a:lnTo>
                    <a:lnTo>
                      <a:pt x="71" y="53"/>
                    </a:lnTo>
                    <a:lnTo>
                      <a:pt x="75" y="57"/>
                    </a:lnTo>
                    <a:lnTo>
                      <a:pt x="78" y="62"/>
                    </a:lnTo>
                    <a:lnTo>
                      <a:pt x="80" y="68"/>
                    </a:lnTo>
                    <a:lnTo>
                      <a:pt x="82" y="76"/>
                    </a:lnTo>
                    <a:lnTo>
                      <a:pt x="82" y="82"/>
                    </a:lnTo>
                    <a:lnTo>
                      <a:pt x="82" y="90"/>
                    </a:lnTo>
                    <a:lnTo>
                      <a:pt x="82" y="95"/>
                    </a:lnTo>
                    <a:lnTo>
                      <a:pt x="80" y="99"/>
                    </a:lnTo>
                    <a:lnTo>
                      <a:pt x="75" y="103"/>
                    </a:lnTo>
                    <a:lnTo>
                      <a:pt x="71" y="107"/>
                    </a:lnTo>
                    <a:lnTo>
                      <a:pt x="66" y="109"/>
                    </a:lnTo>
                    <a:lnTo>
                      <a:pt x="59" y="112"/>
                    </a:lnTo>
                    <a:lnTo>
                      <a:pt x="51" y="113"/>
                    </a:lnTo>
                    <a:lnTo>
                      <a:pt x="44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1" name="Freeform 583">
                <a:extLst>
                  <a:ext uri="{FF2B5EF4-FFF2-40B4-BE49-F238E27FC236}">
                    <a16:creationId xmlns:a16="http://schemas.microsoft.com/office/drawing/2014/main" id="{FA047FD2-FC36-48D9-CA15-23C5BB627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1839"/>
                <a:ext cx="27" cy="37"/>
              </a:xfrm>
              <a:custGeom>
                <a:avLst/>
                <a:gdLst>
                  <a:gd name="T0" fmla="*/ 35 w 82"/>
                  <a:gd name="T1" fmla="*/ 113 h 113"/>
                  <a:gd name="T2" fmla="*/ 18 w 82"/>
                  <a:gd name="T3" fmla="*/ 109 h 113"/>
                  <a:gd name="T4" fmla="*/ 6 w 82"/>
                  <a:gd name="T5" fmla="*/ 102 h 113"/>
                  <a:gd name="T6" fmla="*/ 1 w 82"/>
                  <a:gd name="T7" fmla="*/ 90 h 113"/>
                  <a:gd name="T8" fmla="*/ 0 w 82"/>
                  <a:gd name="T9" fmla="*/ 72 h 113"/>
                  <a:gd name="T10" fmla="*/ 3 w 82"/>
                  <a:gd name="T11" fmla="*/ 52 h 113"/>
                  <a:gd name="T12" fmla="*/ 8 w 82"/>
                  <a:gd name="T13" fmla="*/ 34 h 113"/>
                  <a:gd name="T14" fmla="*/ 17 w 82"/>
                  <a:gd name="T15" fmla="*/ 17 h 113"/>
                  <a:gd name="T16" fmla="*/ 26 w 82"/>
                  <a:gd name="T17" fmla="*/ 7 h 113"/>
                  <a:gd name="T18" fmla="*/ 39 w 82"/>
                  <a:gd name="T19" fmla="*/ 0 h 113"/>
                  <a:gd name="T20" fmla="*/ 46 w 82"/>
                  <a:gd name="T21" fmla="*/ 0 h 113"/>
                  <a:gd name="T22" fmla="*/ 50 w 82"/>
                  <a:gd name="T23" fmla="*/ 0 h 113"/>
                  <a:gd name="T24" fmla="*/ 54 w 82"/>
                  <a:gd name="T25" fmla="*/ 0 h 113"/>
                  <a:gd name="T26" fmla="*/ 59 w 82"/>
                  <a:gd name="T27" fmla="*/ 2 h 113"/>
                  <a:gd name="T28" fmla="*/ 63 w 82"/>
                  <a:gd name="T29" fmla="*/ 2 h 113"/>
                  <a:gd name="T30" fmla="*/ 64 w 82"/>
                  <a:gd name="T31" fmla="*/ 22 h 113"/>
                  <a:gd name="T32" fmla="*/ 62 w 82"/>
                  <a:gd name="T33" fmla="*/ 21 h 113"/>
                  <a:gd name="T34" fmla="*/ 59 w 82"/>
                  <a:gd name="T35" fmla="*/ 20 h 113"/>
                  <a:gd name="T36" fmla="*/ 55 w 82"/>
                  <a:gd name="T37" fmla="*/ 18 h 113"/>
                  <a:gd name="T38" fmla="*/ 53 w 82"/>
                  <a:gd name="T39" fmla="*/ 18 h 113"/>
                  <a:gd name="T40" fmla="*/ 50 w 82"/>
                  <a:gd name="T41" fmla="*/ 17 h 113"/>
                  <a:gd name="T42" fmla="*/ 41 w 82"/>
                  <a:gd name="T43" fmla="*/ 20 h 113"/>
                  <a:gd name="T44" fmla="*/ 35 w 82"/>
                  <a:gd name="T45" fmla="*/ 26 h 113"/>
                  <a:gd name="T46" fmla="*/ 31 w 82"/>
                  <a:gd name="T47" fmla="*/ 34 h 113"/>
                  <a:gd name="T48" fmla="*/ 27 w 82"/>
                  <a:gd name="T49" fmla="*/ 40 h 113"/>
                  <a:gd name="T50" fmla="*/ 26 w 82"/>
                  <a:gd name="T51" fmla="*/ 46 h 113"/>
                  <a:gd name="T52" fmla="*/ 31 w 82"/>
                  <a:gd name="T53" fmla="*/ 45 h 113"/>
                  <a:gd name="T54" fmla="*/ 33 w 82"/>
                  <a:gd name="T55" fmla="*/ 41 h 113"/>
                  <a:gd name="T56" fmla="*/ 37 w 82"/>
                  <a:gd name="T57" fmla="*/ 40 h 113"/>
                  <a:gd name="T58" fmla="*/ 41 w 82"/>
                  <a:gd name="T59" fmla="*/ 39 h 113"/>
                  <a:gd name="T60" fmla="*/ 45 w 82"/>
                  <a:gd name="T61" fmla="*/ 39 h 113"/>
                  <a:gd name="T62" fmla="*/ 54 w 82"/>
                  <a:gd name="T63" fmla="*/ 40 h 113"/>
                  <a:gd name="T64" fmla="*/ 64 w 82"/>
                  <a:gd name="T65" fmla="*/ 45 h 113"/>
                  <a:gd name="T66" fmla="*/ 71 w 82"/>
                  <a:gd name="T67" fmla="*/ 53 h 113"/>
                  <a:gd name="T68" fmla="*/ 78 w 82"/>
                  <a:gd name="T69" fmla="*/ 62 h 113"/>
                  <a:gd name="T70" fmla="*/ 82 w 82"/>
                  <a:gd name="T71" fmla="*/ 76 h 113"/>
                  <a:gd name="T72" fmla="*/ 82 w 82"/>
                  <a:gd name="T73" fmla="*/ 90 h 113"/>
                  <a:gd name="T74" fmla="*/ 80 w 82"/>
                  <a:gd name="T75" fmla="*/ 99 h 113"/>
                  <a:gd name="T76" fmla="*/ 71 w 82"/>
                  <a:gd name="T77" fmla="*/ 107 h 113"/>
                  <a:gd name="T78" fmla="*/ 59 w 82"/>
                  <a:gd name="T79" fmla="*/ 112 h 113"/>
                  <a:gd name="T80" fmla="*/ 44 w 82"/>
                  <a:gd name="T81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2" h="113">
                    <a:moveTo>
                      <a:pt x="44" y="113"/>
                    </a:moveTo>
                    <a:lnTo>
                      <a:pt x="35" y="113"/>
                    </a:lnTo>
                    <a:lnTo>
                      <a:pt x="26" y="112"/>
                    </a:lnTo>
                    <a:lnTo>
                      <a:pt x="18" y="109"/>
                    </a:lnTo>
                    <a:lnTo>
                      <a:pt x="13" y="106"/>
                    </a:lnTo>
                    <a:lnTo>
                      <a:pt x="6" y="102"/>
                    </a:lnTo>
                    <a:lnTo>
                      <a:pt x="4" y="97"/>
                    </a:lnTo>
                    <a:lnTo>
                      <a:pt x="1" y="90"/>
                    </a:lnTo>
                    <a:lnTo>
                      <a:pt x="0" y="81"/>
                    </a:lnTo>
                    <a:lnTo>
                      <a:pt x="0" y="72"/>
                    </a:lnTo>
                    <a:lnTo>
                      <a:pt x="1" y="62"/>
                    </a:lnTo>
                    <a:lnTo>
                      <a:pt x="3" y="52"/>
                    </a:lnTo>
                    <a:lnTo>
                      <a:pt x="6" y="41"/>
                    </a:lnTo>
                    <a:lnTo>
                      <a:pt x="8" y="34"/>
                    </a:lnTo>
                    <a:lnTo>
                      <a:pt x="13" y="26"/>
                    </a:lnTo>
                    <a:lnTo>
                      <a:pt x="17" y="17"/>
                    </a:lnTo>
                    <a:lnTo>
                      <a:pt x="21" y="12"/>
                    </a:lnTo>
                    <a:lnTo>
                      <a:pt x="26" y="7"/>
                    </a:lnTo>
                    <a:lnTo>
                      <a:pt x="32" y="2"/>
                    </a:lnTo>
                    <a:lnTo>
                      <a:pt x="39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3" y="2"/>
                    </a:lnTo>
                    <a:lnTo>
                      <a:pt x="64" y="3"/>
                    </a:lnTo>
                    <a:lnTo>
                      <a:pt x="64" y="22"/>
                    </a:lnTo>
                    <a:lnTo>
                      <a:pt x="63" y="21"/>
                    </a:lnTo>
                    <a:lnTo>
                      <a:pt x="62" y="21"/>
                    </a:lnTo>
                    <a:lnTo>
                      <a:pt x="60" y="20"/>
                    </a:lnTo>
                    <a:lnTo>
                      <a:pt x="59" y="20"/>
                    </a:lnTo>
                    <a:lnTo>
                      <a:pt x="57" y="18"/>
                    </a:lnTo>
                    <a:lnTo>
                      <a:pt x="55" y="18"/>
                    </a:lnTo>
                    <a:lnTo>
                      <a:pt x="54" y="18"/>
                    </a:lnTo>
                    <a:lnTo>
                      <a:pt x="53" y="18"/>
                    </a:lnTo>
                    <a:lnTo>
                      <a:pt x="51" y="17"/>
                    </a:lnTo>
                    <a:lnTo>
                      <a:pt x="50" y="17"/>
                    </a:lnTo>
                    <a:lnTo>
                      <a:pt x="45" y="18"/>
                    </a:lnTo>
                    <a:lnTo>
                      <a:pt x="41" y="20"/>
                    </a:lnTo>
                    <a:lnTo>
                      <a:pt x="37" y="22"/>
                    </a:lnTo>
                    <a:lnTo>
                      <a:pt x="35" y="26"/>
                    </a:lnTo>
                    <a:lnTo>
                      <a:pt x="32" y="30"/>
                    </a:lnTo>
                    <a:lnTo>
                      <a:pt x="31" y="34"/>
                    </a:lnTo>
                    <a:lnTo>
                      <a:pt x="30" y="36"/>
                    </a:lnTo>
                    <a:lnTo>
                      <a:pt x="27" y="40"/>
                    </a:lnTo>
                    <a:lnTo>
                      <a:pt x="27" y="45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31" y="45"/>
                    </a:lnTo>
                    <a:lnTo>
                      <a:pt x="32" y="43"/>
                    </a:lnTo>
                    <a:lnTo>
                      <a:pt x="33" y="41"/>
                    </a:lnTo>
                    <a:lnTo>
                      <a:pt x="36" y="40"/>
                    </a:lnTo>
                    <a:lnTo>
                      <a:pt x="37" y="40"/>
                    </a:lnTo>
                    <a:lnTo>
                      <a:pt x="39" y="39"/>
                    </a:lnTo>
                    <a:lnTo>
                      <a:pt x="41" y="39"/>
                    </a:lnTo>
                    <a:lnTo>
                      <a:pt x="42" y="39"/>
                    </a:lnTo>
                    <a:lnTo>
                      <a:pt x="45" y="39"/>
                    </a:lnTo>
                    <a:lnTo>
                      <a:pt x="49" y="39"/>
                    </a:lnTo>
                    <a:lnTo>
                      <a:pt x="54" y="40"/>
                    </a:lnTo>
                    <a:lnTo>
                      <a:pt x="59" y="41"/>
                    </a:lnTo>
                    <a:lnTo>
                      <a:pt x="64" y="45"/>
                    </a:lnTo>
                    <a:lnTo>
                      <a:pt x="68" y="48"/>
                    </a:lnTo>
                    <a:lnTo>
                      <a:pt x="71" y="53"/>
                    </a:lnTo>
                    <a:lnTo>
                      <a:pt x="75" y="57"/>
                    </a:lnTo>
                    <a:lnTo>
                      <a:pt x="78" y="62"/>
                    </a:lnTo>
                    <a:lnTo>
                      <a:pt x="80" y="68"/>
                    </a:lnTo>
                    <a:lnTo>
                      <a:pt x="82" y="76"/>
                    </a:lnTo>
                    <a:lnTo>
                      <a:pt x="82" y="82"/>
                    </a:lnTo>
                    <a:lnTo>
                      <a:pt x="82" y="90"/>
                    </a:lnTo>
                    <a:lnTo>
                      <a:pt x="82" y="95"/>
                    </a:lnTo>
                    <a:lnTo>
                      <a:pt x="80" y="99"/>
                    </a:lnTo>
                    <a:lnTo>
                      <a:pt x="75" y="103"/>
                    </a:lnTo>
                    <a:lnTo>
                      <a:pt x="71" y="107"/>
                    </a:lnTo>
                    <a:lnTo>
                      <a:pt x="66" y="109"/>
                    </a:lnTo>
                    <a:lnTo>
                      <a:pt x="59" y="112"/>
                    </a:lnTo>
                    <a:lnTo>
                      <a:pt x="51" y="113"/>
                    </a:lnTo>
                    <a:lnTo>
                      <a:pt x="44" y="1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2" name="Freeform 584">
                <a:extLst>
                  <a:ext uri="{FF2B5EF4-FFF2-40B4-BE49-F238E27FC236}">
                    <a16:creationId xmlns:a16="http://schemas.microsoft.com/office/drawing/2014/main" id="{DB771AB3-9D27-8AD3-A762-B77DB2EB3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" y="1858"/>
                <a:ext cx="11" cy="12"/>
              </a:xfrm>
              <a:custGeom>
                <a:avLst/>
                <a:gdLst>
                  <a:gd name="T0" fmla="*/ 0 w 34"/>
                  <a:gd name="T1" fmla="*/ 18 h 37"/>
                  <a:gd name="T2" fmla="*/ 0 w 34"/>
                  <a:gd name="T3" fmla="*/ 19 h 37"/>
                  <a:gd name="T4" fmla="*/ 0 w 34"/>
                  <a:gd name="T5" fmla="*/ 20 h 37"/>
                  <a:gd name="T6" fmla="*/ 3 w 34"/>
                  <a:gd name="T7" fmla="*/ 22 h 37"/>
                  <a:gd name="T8" fmla="*/ 3 w 34"/>
                  <a:gd name="T9" fmla="*/ 25 h 37"/>
                  <a:gd name="T10" fmla="*/ 4 w 34"/>
                  <a:gd name="T11" fmla="*/ 29 h 37"/>
                  <a:gd name="T12" fmla="*/ 5 w 34"/>
                  <a:gd name="T13" fmla="*/ 32 h 37"/>
                  <a:gd name="T14" fmla="*/ 7 w 34"/>
                  <a:gd name="T15" fmla="*/ 34 h 37"/>
                  <a:gd name="T16" fmla="*/ 9 w 34"/>
                  <a:gd name="T17" fmla="*/ 36 h 37"/>
                  <a:gd name="T18" fmla="*/ 13 w 34"/>
                  <a:gd name="T19" fmla="*/ 37 h 37"/>
                  <a:gd name="T20" fmla="*/ 17 w 34"/>
                  <a:gd name="T21" fmla="*/ 37 h 37"/>
                  <a:gd name="T22" fmla="*/ 19 w 34"/>
                  <a:gd name="T23" fmla="*/ 37 h 37"/>
                  <a:gd name="T24" fmla="*/ 22 w 34"/>
                  <a:gd name="T25" fmla="*/ 37 h 37"/>
                  <a:gd name="T26" fmla="*/ 26 w 34"/>
                  <a:gd name="T27" fmla="*/ 36 h 37"/>
                  <a:gd name="T28" fmla="*/ 28 w 34"/>
                  <a:gd name="T29" fmla="*/ 34 h 37"/>
                  <a:gd name="T30" fmla="*/ 28 w 34"/>
                  <a:gd name="T31" fmla="*/ 33 h 37"/>
                  <a:gd name="T32" fmla="*/ 31 w 34"/>
                  <a:gd name="T33" fmla="*/ 31 h 37"/>
                  <a:gd name="T34" fmla="*/ 32 w 34"/>
                  <a:gd name="T35" fmla="*/ 29 h 37"/>
                  <a:gd name="T36" fmla="*/ 32 w 34"/>
                  <a:gd name="T37" fmla="*/ 25 h 37"/>
                  <a:gd name="T38" fmla="*/ 34 w 34"/>
                  <a:gd name="T39" fmla="*/ 22 h 37"/>
                  <a:gd name="T40" fmla="*/ 32 w 34"/>
                  <a:gd name="T41" fmla="*/ 18 h 37"/>
                  <a:gd name="T42" fmla="*/ 32 w 34"/>
                  <a:gd name="T43" fmla="*/ 16 h 37"/>
                  <a:gd name="T44" fmla="*/ 32 w 34"/>
                  <a:gd name="T45" fmla="*/ 14 h 37"/>
                  <a:gd name="T46" fmla="*/ 31 w 34"/>
                  <a:gd name="T47" fmla="*/ 11 h 37"/>
                  <a:gd name="T48" fmla="*/ 28 w 34"/>
                  <a:gd name="T49" fmla="*/ 9 h 37"/>
                  <a:gd name="T50" fmla="*/ 28 w 34"/>
                  <a:gd name="T51" fmla="*/ 6 h 37"/>
                  <a:gd name="T52" fmla="*/ 27 w 34"/>
                  <a:gd name="T53" fmla="*/ 5 h 37"/>
                  <a:gd name="T54" fmla="*/ 26 w 34"/>
                  <a:gd name="T55" fmla="*/ 2 h 37"/>
                  <a:gd name="T56" fmla="*/ 22 w 34"/>
                  <a:gd name="T57" fmla="*/ 1 h 37"/>
                  <a:gd name="T58" fmla="*/ 19 w 34"/>
                  <a:gd name="T59" fmla="*/ 1 h 37"/>
                  <a:gd name="T60" fmla="*/ 17 w 34"/>
                  <a:gd name="T61" fmla="*/ 0 h 37"/>
                  <a:gd name="T62" fmla="*/ 14 w 34"/>
                  <a:gd name="T63" fmla="*/ 1 h 37"/>
                  <a:gd name="T64" fmla="*/ 13 w 34"/>
                  <a:gd name="T65" fmla="*/ 1 h 37"/>
                  <a:gd name="T66" fmla="*/ 10 w 34"/>
                  <a:gd name="T67" fmla="*/ 2 h 37"/>
                  <a:gd name="T68" fmla="*/ 9 w 34"/>
                  <a:gd name="T69" fmla="*/ 4 h 37"/>
                  <a:gd name="T70" fmla="*/ 7 w 34"/>
                  <a:gd name="T71" fmla="*/ 5 h 37"/>
                  <a:gd name="T72" fmla="*/ 5 w 34"/>
                  <a:gd name="T73" fmla="*/ 6 h 37"/>
                  <a:gd name="T74" fmla="*/ 4 w 34"/>
                  <a:gd name="T75" fmla="*/ 9 h 37"/>
                  <a:gd name="T76" fmla="*/ 3 w 34"/>
                  <a:gd name="T77" fmla="*/ 11 h 37"/>
                  <a:gd name="T78" fmla="*/ 3 w 34"/>
                  <a:gd name="T79" fmla="*/ 15 h 37"/>
                  <a:gd name="T80" fmla="*/ 0 w 34"/>
                  <a:gd name="T81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" h="37">
                    <a:moveTo>
                      <a:pt x="0" y="18"/>
                    </a:moveTo>
                    <a:lnTo>
                      <a:pt x="0" y="19"/>
                    </a:lnTo>
                    <a:lnTo>
                      <a:pt x="0" y="20"/>
                    </a:lnTo>
                    <a:lnTo>
                      <a:pt x="3" y="22"/>
                    </a:lnTo>
                    <a:lnTo>
                      <a:pt x="3" y="25"/>
                    </a:lnTo>
                    <a:lnTo>
                      <a:pt x="4" y="29"/>
                    </a:lnTo>
                    <a:lnTo>
                      <a:pt x="5" y="32"/>
                    </a:lnTo>
                    <a:lnTo>
                      <a:pt x="7" y="34"/>
                    </a:lnTo>
                    <a:lnTo>
                      <a:pt x="9" y="36"/>
                    </a:lnTo>
                    <a:lnTo>
                      <a:pt x="13" y="37"/>
                    </a:lnTo>
                    <a:lnTo>
                      <a:pt x="17" y="37"/>
                    </a:lnTo>
                    <a:lnTo>
                      <a:pt x="19" y="37"/>
                    </a:lnTo>
                    <a:lnTo>
                      <a:pt x="22" y="37"/>
                    </a:lnTo>
                    <a:lnTo>
                      <a:pt x="26" y="36"/>
                    </a:lnTo>
                    <a:lnTo>
                      <a:pt x="28" y="34"/>
                    </a:lnTo>
                    <a:lnTo>
                      <a:pt x="28" y="33"/>
                    </a:lnTo>
                    <a:lnTo>
                      <a:pt x="31" y="31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4" y="22"/>
                    </a:lnTo>
                    <a:lnTo>
                      <a:pt x="32" y="18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31" y="11"/>
                    </a:lnTo>
                    <a:lnTo>
                      <a:pt x="28" y="9"/>
                    </a:lnTo>
                    <a:lnTo>
                      <a:pt x="28" y="6"/>
                    </a:lnTo>
                    <a:lnTo>
                      <a:pt x="27" y="5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7" y="0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3" y="15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3" name="Freeform 585">
                <a:extLst>
                  <a:ext uri="{FF2B5EF4-FFF2-40B4-BE49-F238E27FC236}">
                    <a16:creationId xmlns:a16="http://schemas.microsoft.com/office/drawing/2014/main" id="{243B9ABF-0811-210D-B7B9-394296B5D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1" y="1858"/>
                <a:ext cx="11" cy="12"/>
              </a:xfrm>
              <a:custGeom>
                <a:avLst/>
                <a:gdLst>
                  <a:gd name="T0" fmla="*/ 0 w 34"/>
                  <a:gd name="T1" fmla="*/ 18 h 37"/>
                  <a:gd name="T2" fmla="*/ 0 w 34"/>
                  <a:gd name="T3" fmla="*/ 19 h 37"/>
                  <a:gd name="T4" fmla="*/ 0 w 34"/>
                  <a:gd name="T5" fmla="*/ 20 h 37"/>
                  <a:gd name="T6" fmla="*/ 3 w 34"/>
                  <a:gd name="T7" fmla="*/ 22 h 37"/>
                  <a:gd name="T8" fmla="*/ 3 w 34"/>
                  <a:gd name="T9" fmla="*/ 25 h 37"/>
                  <a:gd name="T10" fmla="*/ 4 w 34"/>
                  <a:gd name="T11" fmla="*/ 29 h 37"/>
                  <a:gd name="T12" fmla="*/ 5 w 34"/>
                  <a:gd name="T13" fmla="*/ 32 h 37"/>
                  <a:gd name="T14" fmla="*/ 7 w 34"/>
                  <a:gd name="T15" fmla="*/ 34 h 37"/>
                  <a:gd name="T16" fmla="*/ 9 w 34"/>
                  <a:gd name="T17" fmla="*/ 36 h 37"/>
                  <a:gd name="T18" fmla="*/ 13 w 34"/>
                  <a:gd name="T19" fmla="*/ 37 h 37"/>
                  <a:gd name="T20" fmla="*/ 17 w 34"/>
                  <a:gd name="T21" fmla="*/ 37 h 37"/>
                  <a:gd name="T22" fmla="*/ 19 w 34"/>
                  <a:gd name="T23" fmla="*/ 37 h 37"/>
                  <a:gd name="T24" fmla="*/ 22 w 34"/>
                  <a:gd name="T25" fmla="*/ 37 h 37"/>
                  <a:gd name="T26" fmla="*/ 26 w 34"/>
                  <a:gd name="T27" fmla="*/ 36 h 37"/>
                  <a:gd name="T28" fmla="*/ 28 w 34"/>
                  <a:gd name="T29" fmla="*/ 34 h 37"/>
                  <a:gd name="T30" fmla="*/ 28 w 34"/>
                  <a:gd name="T31" fmla="*/ 33 h 37"/>
                  <a:gd name="T32" fmla="*/ 31 w 34"/>
                  <a:gd name="T33" fmla="*/ 31 h 37"/>
                  <a:gd name="T34" fmla="*/ 32 w 34"/>
                  <a:gd name="T35" fmla="*/ 29 h 37"/>
                  <a:gd name="T36" fmla="*/ 32 w 34"/>
                  <a:gd name="T37" fmla="*/ 25 h 37"/>
                  <a:gd name="T38" fmla="*/ 34 w 34"/>
                  <a:gd name="T39" fmla="*/ 22 h 37"/>
                  <a:gd name="T40" fmla="*/ 32 w 34"/>
                  <a:gd name="T41" fmla="*/ 18 h 37"/>
                  <a:gd name="T42" fmla="*/ 32 w 34"/>
                  <a:gd name="T43" fmla="*/ 16 h 37"/>
                  <a:gd name="T44" fmla="*/ 32 w 34"/>
                  <a:gd name="T45" fmla="*/ 14 h 37"/>
                  <a:gd name="T46" fmla="*/ 31 w 34"/>
                  <a:gd name="T47" fmla="*/ 11 h 37"/>
                  <a:gd name="T48" fmla="*/ 28 w 34"/>
                  <a:gd name="T49" fmla="*/ 9 h 37"/>
                  <a:gd name="T50" fmla="*/ 28 w 34"/>
                  <a:gd name="T51" fmla="*/ 6 h 37"/>
                  <a:gd name="T52" fmla="*/ 27 w 34"/>
                  <a:gd name="T53" fmla="*/ 5 h 37"/>
                  <a:gd name="T54" fmla="*/ 26 w 34"/>
                  <a:gd name="T55" fmla="*/ 2 h 37"/>
                  <a:gd name="T56" fmla="*/ 22 w 34"/>
                  <a:gd name="T57" fmla="*/ 1 h 37"/>
                  <a:gd name="T58" fmla="*/ 19 w 34"/>
                  <a:gd name="T59" fmla="*/ 1 h 37"/>
                  <a:gd name="T60" fmla="*/ 17 w 34"/>
                  <a:gd name="T61" fmla="*/ 0 h 37"/>
                  <a:gd name="T62" fmla="*/ 14 w 34"/>
                  <a:gd name="T63" fmla="*/ 1 h 37"/>
                  <a:gd name="T64" fmla="*/ 13 w 34"/>
                  <a:gd name="T65" fmla="*/ 1 h 37"/>
                  <a:gd name="T66" fmla="*/ 10 w 34"/>
                  <a:gd name="T67" fmla="*/ 2 h 37"/>
                  <a:gd name="T68" fmla="*/ 9 w 34"/>
                  <a:gd name="T69" fmla="*/ 4 h 37"/>
                  <a:gd name="T70" fmla="*/ 7 w 34"/>
                  <a:gd name="T71" fmla="*/ 5 h 37"/>
                  <a:gd name="T72" fmla="*/ 5 w 34"/>
                  <a:gd name="T73" fmla="*/ 6 h 37"/>
                  <a:gd name="T74" fmla="*/ 4 w 34"/>
                  <a:gd name="T75" fmla="*/ 9 h 37"/>
                  <a:gd name="T76" fmla="*/ 3 w 34"/>
                  <a:gd name="T77" fmla="*/ 11 h 37"/>
                  <a:gd name="T78" fmla="*/ 3 w 34"/>
                  <a:gd name="T79" fmla="*/ 15 h 37"/>
                  <a:gd name="T80" fmla="*/ 0 w 34"/>
                  <a:gd name="T81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4" h="37">
                    <a:moveTo>
                      <a:pt x="0" y="18"/>
                    </a:moveTo>
                    <a:lnTo>
                      <a:pt x="0" y="19"/>
                    </a:lnTo>
                    <a:lnTo>
                      <a:pt x="0" y="20"/>
                    </a:lnTo>
                    <a:lnTo>
                      <a:pt x="3" y="22"/>
                    </a:lnTo>
                    <a:lnTo>
                      <a:pt x="3" y="25"/>
                    </a:lnTo>
                    <a:lnTo>
                      <a:pt x="4" y="29"/>
                    </a:lnTo>
                    <a:lnTo>
                      <a:pt x="5" y="32"/>
                    </a:lnTo>
                    <a:lnTo>
                      <a:pt x="7" y="34"/>
                    </a:lnTo>
                    <a:lnTo>
                      <a:pt x="9" y="36"/>
                    </a:lnTo>
                    <a:lnTo>
                      <a:pt x="13" y="37"/>
                    </a:lnTo>
                    <a:lnTo>
                      <a:pt x="17" y="37"/>
                    </a:lnTo>
                    <a:lnTo>
                      <a:pt x="19" y="37"/>
                    </a:lnTo>
                    <a:lnTo>
                      <a:pt x="22" y="37"/>
                    </a:lnTo>
                    <a:lnTo>
                      <a:pt x="26" y="36"/>
                    </a:lnTo>
                    <a:lnTo>
                      <a:pt x="28" y="34"/>
                    </a:lnTo>
                    <a:lnTo>
                      <a:pt x="28" y="33"/>
                    </a:lnTo>
                    <a:lnTo>
                      <a:pt x="31" y="31"/>
                    </a:lnTo>
                    <a:lnTo>
                      <a:pt x="32" y="29"/>
                    </a:lnTo>
                    <a:lnTo>
                      <a:pt x="32" y="25"/>
                    </a:lnTo>
                    <a:lnTo>
                      <a:pt x="34" y="22"/>
                    </a:lnTo>
                    <a:lnTo>
                      <a:pt x="32" y="18"/>
                    </a:lnTo>
                    <a:lnTo>
                      <a:pt x="32" y="16"/>
                    </a:lnTo>
                    <a:lnTo>
                      <a:pt x="32" y="14"/>
                    </a:lnTo>
                    <a:lnTo>
                      <a:pt x="31" y="11"/>
                    </a:lnTo>
                    <a:lnTo>
                      <a:pt x="28" y="9"/>
                    </a:lnTo>
                    <a:lnTo>
                      <a:pt x="28" y="6"/>
                    </a:lnTo>
                    <a:lnTo>
                      <a:pt x="27" y="5"/>
                    </a:lnTo>
                    <a:lnTo>
                      <a:pt x="26" y="2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7" y="0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3" y="15"/>
                    </a:lnTo>
                    <a:lnTo>
                      <a:pt x="0" y="1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4" name="Freeform 586">
                <a:extLst>
                  <a:ext uri="{FF2B5EF4-FFF2-40B4-BE49-F238E27FC236}">
                    <a16:creationId xmlns:a16="http://schemas.microsoft.com/office/drawing/2014/main" id="{C865FC6D-E642-892E-7140-25F496799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26"/>
                <a:ext cx="23" cy="41"/>
              </a:xfrm>
              <a:custGeom>
                <a:avLst/>
                <a:gdLst>
                  <a:gd name="T0" fmla="*/ 0 w 70"/>
                  <a:gd name="T1" fmla="*/ 124 h 124"/>
                  <a:gd name="T2" fmla="*/ 50 w 70"/>
                  <a:gd name="T3" fmla="*/ 21 h 124"/>
                  <a:gd name="T4" fmla="*/ 5 w 70"/>
                  <a:gd name="T5" fmla="*/ 21 h 124"/>
                  <a:gd name="T6" fmla="*/ 8 w 70"/>
                  <a:gd name="T7" fmla="*/ 0 h 124"/>
                  <a:gd name="T8" fmla="*/ 65 w 70"/>
                  <a:gd name="T9" fmla="*/ 0 h 124"/>
                  <a:gd name="T10" fmla="*/ 70 w 70"/>
                  <a:gd name="T11" fmla="*/ 21 h 124"/>
                  <a:gd name="T12" fmla="*/ 36 w 70"/>
                  <a:gd name="T13" fmla="*/ 124 h 124"/>
                  <a:gd name="T14" fmla="*/ 0 w 70"/>
                  <a:gd name="T15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124">
                    <a:moveTo>
                      <a:pt x="0" y="124"/>
                    </a:moveTo>
                    <a:lnTo>
                      <a:pt x="50" y="21"/>
                    </a:lnTo>
                    <a:lnTo>
                      <a:pt x="5" y="21"/>
                    </a:lnTo>
                    <a:lnTo>
                      <a:pt x="8" y="0"/>
                    </a:lnTo>
                    <a:lnTo>
                      <a:pt x="65" y="0"/>
                    </a:lnTo>
                    <a:lnTo>
                      <a:pt x="70" y="21"/>
                    </a:lnTo>
                    <a:lnTo>
                      <a:pt x="36" y="124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5" name="Freeform 587">
                <a:extLst>
                  <a:ext uri="{FF2B5EF4-FFF2-40B4-BE49-F238E27FC236}">
                    <a16:creationId xmlns:a16="http://schemas.microsoft.com/office/drawing/2014/main" id="{1D656C47-0CA6-C7A0-57BC-10CE9AE49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4" y="1926"/>
                <a:ext cx="23" cy="41"/>
              </a:xfrm>
              <a:custGeom>
                <a:avLst/>
                <a:gdLst>
                  <a:gd name="T0" fmla="*/ 0 w 70"/>
                  <a:gd name="T1" fmla="*/ 124 h 124"/>
                  <a:gd name="T2" fmla="*/ 50 w 70"/>
                  <a:gd name="T3" fmla="*/ 21 h 124"/>
                  <a:gd name="T4" fmla="*/ 5 w 70"/>
                  <a:gd name="T5" fmla="*/ 21 h 124"/>
                  <a:gd name="T6" fmla="*/ 8 w 70"/>
                  <a:gd name="T7" fmla="*/ 0 h 124"/>
                  <a:gd name="T8" fmla="*/ 65 w 70"/>
                  <a:gd name="T9" fmla="*/ 0 h 124"/>
                  <a:gd name="T10" fmla="*/ 70 w 70"/>
                  <a:gd name="T11" fmla="*/ 21 h 124"/>
                  <a:gd name="T12" fmla="*/ 36 w 70"/>
                  <a:gd name="T13" fmla="*/ 124 h 124"/>
                  <a:gd name="T14" fmla="*/ 0 w 70"/>
                  <a:gd name="T15" fmla="*/ 12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124">
                    <a:moveTo>
                      <a:pt x="0" y="124"/>
                    </a:moveTo>
                    <a:lnTo>
                      <a:pt x="50" y="21"/>
                    </a:lnTo>
                    <a:lnTo>
                      <a:pt x="5" y="21"/>
                    </a:lnTo>
                    <a:lnTo>
                      <a:pt x="8" y="0"/>
                    </a:lnTo>
                    <a:lnTo>
                      <a:pt x="65" y="0"/>
                    </a:lnTo>
                    <a:lnTo>
                      <a:pt x="70" y="21"/>
                    </a:lnTo>
                    <a:lnTo>
                      <a:pt x="36" y="124"/>
                    </a:lnTo>
                    <a:lnTo>
                      <a:pt x="0" y="12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6" name="Freeform 588">
                <a:extLst>
                  <a:ext uri="{FF2B5EF4-FFF2-40B4-BE49-F238E27FC236}">
                    <a16:creationId xmlns:a16="http://schemas.microsoft.com/office/drawing/2014/main" id="{8C44A357-5B2A-D7FB-0093-E2CFA39CF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1925"/>
                <a:ext cx="32" cy="43"/>
              </a:xfrm>
              <a:custGeom>
                <a:avLst/>
                <a:gdLst>
                  <a:gd name="T0" fmla="*/ 47 w 98"/>
                  <a:gd name="T1" fmla="*/ 128 h 128"/>
                  <a:gd name="T2" fmla="*/ 34 w 98"/>
                  <a:gd name="T3" fmla="*/ 127 h 128"/>
                  <a:gd name="T4" fmla="*/ 20 w 98"/>
                  <a:gd name="T5" fmla="*/ 123 h 128"/>
                  <a:gd name="T6" fmla="*/ 7 w 98"/>
                  <a:gd name="T7" fmla="*/ 114 h 128"/>
                  <a:gd name="T8" fmla="*/ 0 w 98"/>
                  <a:gd name="T9" fmla="*/ 101 h 128"/>
                  <a:gd name="T10" fmla="*/ 3 w 98"/>
                  <a:gd name="T11" fmla="*/ 86 h 128"/>
                  <a:gd name="T12" fmla="*/ 7 w 98"/>
                  <a:gd name="T13" fmla="*/ 76 h 128"/>
                  <a:gd name="T14" fmla="*/ 13 w 98"/>
                  <a:gd name="T15" fmla="*/ 69 h 128"/>
                  <a:gd name="T16" fmla="*/ 20 w 98"/>
                  <a:gd name="T17" fmla="*/ 64 h 128"/>
                  <a:gd name="T18" fmla="*/ 26 w 98"/>
                  <a:gd name="T19" fmla="*/ 61 h 128"/>
                  <a:gd name="T20" fmla="*/ 26 w 98"/>
                  <a:gd name="T21" fmla="*/ 60 h 128"/>
                  <a:gd name="T22" fmla="*/ 21 w 98"/>
                  <a:gd name="T23" fmla="*/ 58 h 128"/>
                  <a:gd name="T24" fmla="*/ 16 w 98"/>
                  <a:gd name="T25" fmla="*/ 54 h 128"/>
                  <a:gd name="T26" fmla="*/ 13 w 98"/>
                  <a:gd name="T27" fmla="*/ 47 h 128"/>
                  <a:gd name="T28" fmla="*/ 13 w 98"/>
                  <a:gd name="T29" fmla="*/ 38 h 128"/>
                  <a:gd name="T30" fmla="*/ 15 w 98"/>
                  <a:gd name="T31" fmla="*/ 28 h 128"/>
                  <a:gd name="T32" fmla="*/ 21 w 98"/>
                  <a:gd name="T33" fmla="*/ 16 h 128"/>
                  <a:gd name="T34" fmla="*/ 27 w 98"/>
                  <a:gd name="T35" fmla="*/ 9 h 128"/>
                  <a:gd name="T36" fmla="*/ 35 w 98"/>
                  <a:gd name="T37" fmla="*/ 2 h 128"/>
                  <a:gd name="T38" fmla="*/ 44 w 98"/>
                  <a:gd name="T39" fmla="*/ 0 h 128"/>
                  <a:gd name="T40" fmla="*/ 51 w 98"/>
                  <a:gd name="T41" fmla="*/ 0 h 128"/>
                  <a:gd name="T42" fmla="*/ 58 w 98"/>
                  <a:gd name="T43" fmla="*/ 1 h 128"/>
                  <a:gd name="T44" fmla="*/ 67 w 98"/>
                  <a:gd name="T45" fmla="*/ 4 h 128"/>
                  <a:gd name="T46" fmla="*/ 75 w 98"/>
                  <a:gd name="T47" fmla="*/ 11 h 128"/>
                  <a:gd name="T48" fmla="*/ 83 w 98"/>
                  <a:gd name="T49" fmla="*/ 24 h 128"/>
                  <a:gd name="T50" fmla="*/ 85 w 98"/>
                  <a:gd name="T51" fmla="*/ 38 h 128"/>
                  <a:gd name="T52" fmla="*/ 84 w 98"/>
                  <a:gd name="T53" fmla="*/ 45 h 128"/>
                  <a:gd name="T54" fmla="*/ 80 w 98"/>
                  <a:gd name="T55" fmla="*/ 52 h 128"/>
                  <a:gd name="T56" fmla="*/ 76 w 98"/>
                  <a:gd name="T57" fmla="*/ 56 h 128"/>
                  <a:gd name="T58" fmla="*/ 72 w 98"/>
                  <a:gd name="T59" fmla="*/ 59 h 128"/>
                  <a:gd name="T60" fmla="*/ 74 w 98"/>
                  <a:gd name="T61" fmla="*/ 61 h 128"/>
                  <a:gd name="T62" fmla="*/ 79 w 98"/>
                  <a:gd name="T63" fmla="*/ 64 h 128"/>
                  <a:gd name="T64" fmla="*/ 86 w 98"/>
                  <a:gd name="T65" fmla="*/ 68 h 128"/>
                  <a:gd name="T66" fmla="*/ 92 w 98"/>
                  <a:gd name="T67" fmla="*/ 76 h 128"/>
                  <a:gd name="T68" fmla="*/ 97 w 98"/>
                  <a:gd name="T69" fmla="*/ 86 h 128"/>
                  <a:gd name="T70" fmla="*/ 98 w 98"/>
                  <a:gd name="T71" fmla="*/ 94 h 128"/>
                  <a:gd name="T72" fmla="*/ 98 w 98"/>
                  <a:gd name="T73" fmla="*/ 101 h 128"/>
                  <a:gd name="T74" fmla="*/ 95 w 98"/>
                  <a:gd name="T75" fmla="*/ 112 h 128"/>
                  <a:gd name="T76" fmla="*/ 85 w 98"/>
                  <a:gd name="T77" fmla="*/ 121 h 128"/>
                  <a:gd name="T78" fmla="*/ 65 w 98"/>
                  <a:gd name="T79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8" h="128">
                    <a:moveTo>
                      <a:pt x="51" y="128"/>
                    </a:moveTo>
                    <a:lnTo>
                      <a:pt x="47" y="128"/>
                    </a:lnTo>
                    <a:lnTo>
                      <a:pt x="42" y="128"/>
                    </a:lnTo>
                    <a:lnTo>
                      <a:pt x="34" y="127"/>
                    </a:lnTo>
                    <a:lnTo>
                      <a:pt x="27" y="126"/>
                    </a:lnTo>
                    <a:lnTo>
                      <a:pt x="20" y="123"/>
                    </a:lnTo>
                    <a:lnTo>
                      <a:pt x="13" y="121"/>
                    </a:lnTo>
                    <a:lnTo>
                      <a:pt x="7" y="114"/>
                    </a:lnTo>
                    <a:lnTo>
                      <a:pt x="3" y="109"/>
                    </a:lnTo>
                    <a:lnTo>
                      <a:pt x="0" y="101"/>
                    </a:lnTo>
                    <a:lnTo>
                      <a:pt x="2" y="91"/>
                    </a:lnTo>
                    <a:lnTo>
                      <a:pt x="3" y="86"/>
                    </a:lnTo>
                    <a:lnTo>
                      <a:pt x="4" y="81"/>
                    </a:lnTo>
                    <a:lnTo>
                      <a:pt x="7" y="76"/>
                    </a:lnTo>
                    <a:lnTo>
                      <a:pt x="9" y="73"/>
                    </a:lnTo>
                    <a:lnTo>
                      <a:pt x="13" y="69"/>
                    </a:lnTo>
                    <a:lnTo>
                      <a:pt x="16" y="67"/>
                    </a:lnTo>
                    <a:lnTo>
                      <a:pt x="20" y="64"/>
                    </a:lnTo>
                    <a:lnTo>
                      <a:pt x="24" y="63"/>
                    </a:lnTo>
                    <a:lnTo>
                      <a:pt x="26" y="61"/>
                    </a:lnTo>
                    <a:lnTo>
                      <a:pt x="27" y="61"/>
                    </a:lnTo>
                    <a:lnTo>
                      <a:pt x="26" y="60"/>
                    </a:lnTo>
                    <a:lnTo>
                      <a:pt x="24" y="59"/>
                    </a:lnTo>
                    <a:lnTo>
                      <a:pt x="21" y="58"/>
                    </a:lnTo>
                    <a:lnTo>
                      <a:pt x="20" y="56"/>
                    </a:lnTo>
                    <a:lnTo>
                      <a:pt x="16" y="54"/>
                    </a:lnTo>
                    <a:lnTo>
                      <a:pt x="15" y="50"/>
                    </a:lnTo>
                    <a:lnTo>
                      <a:pt x="13" y="47"/>
                    </a:lnTo>
                    <a:lnTo>
                      <a:pt x="13" y="43"/>
                    </a:lnTo>
                    <a:lnTo>
                      <a:pt x="13" y="38"/>
                    </a:lnTo>
                    <a:lnTo>
                      <a:pt x="13" y="33"/>
                    </a:lnTo>
                    <a:lnTo>
                      <a:pt x="15" y="28"/>
                    </a:lnTo>
                    <a:lnTo>
                      <a:pt x="18" y="20"/>
                    </a:lnTo>
                    <a:lnTo>
                      <a:pt x="21" y="16"/>
                    </a:lnTo>
                    <a:lnTo>
                      <a:pt x="24" y="13"/>
                    </a:lnTo>
                    <a:lnTo>
                      <a:pt x="27" y="9"/>
                    </a:lnTo>
                    <a:lnTo>
                      <a:pt x="31" y="5"/>
                    </a:lnTo>
                    <a:lnTo>
                      <a:pt x="35" y="2"/>
                    </a:lnTo>
                    <a:lnTo>
                      <a:pt x="40" y="1"/>
                    </a:lnTo>
                    <a:lnTo>
                      <a:pt x="44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4" y="0"/>
                    </a:lnTo>
                    <a:lnTo>
                      <a:pt x="58" y="1"/>
                    </a:lnTo>
                    <a:lnTo>
                      <a:pt x="61" y="2"/>
                    </a:lnTo>
                    <a:lnTo>
                      <a:pt x="67" y="4"/>
                    </a:lnTo>
                    <a:lnTo>
                      <a:pt x="71" y="7"/>
                    </a:lnTo>
                    <a:lnTo>
                      <a:pt x="75" y="11"/>
                    </a:lnTo>
                    <a:lnTo>
                      <a:pt x="79" y="16"/>
                    </a:lnTo>
                    <a:lnTo>
                      <a:pt x="83" y="24"/>
                    </a:lnTo>
                    <a:lnTo>
                      <a:pt x="85" y="33"/>
                    </a:lnTo>
                    <a:lnTo>
                      <a:pt x="85" y="38"/>
                    </a:lnTo>
                    <a:lnTo>
                      <a:pt x="85" y="42"/>
                    </a:lnTo>
                    <a:lnTo>
                      <a:pt x="84" y="45"/>
                    </a:lnTo>
                    <a:lnTo>
                      <a:pt x="83" y="49"/>
                    </a:lnTo>
                    <a:lnTo>
                      <a:pt x="80" y="52"/>
                    </a:lnTo>
                    <a:lnTo>
                      <a:pt x="77" y="55"/>
                    </a:lnTo>
                    <a:lnTo>
                      <a:pt x="76" y="56"/>
                    </a:lnTo>
                    <a:lnTo>
                      <a:pt x="74" y="58"/>
                    </a:lnTo>
                    <a:lnTo>
                      <a:pt x="72" y="59"/>
                    </a:lnTo>
                    <a:lnTo>
                      <a:pt x="71" y="60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79" y="64"/>
                    </a:lnTo>
                    <a:lnTo>
                      <a:pt x="83" y="65"/>
                    </a:lnTo>
                    <a:lnTo>
                      <a:pt x="86" y="68"/>
                    </a:lnTo>
                    <a:lnTo>
                      <a:pt x="89" y="73"/>
                    </a:lnTo>
                    <a:lnTo>
                      <a:pt x="92" y="76"/>
                    </a:lnTo>
                    <a:lnTo>
                      <a:pt x="94" y="81"/>
                    </a:lnTo>
                    <a:lnTo>
                      <a:pt x="97" y="86"/>
                    </a:lnTo>
                    <a:lnTo>
                      <a:pt x="98" y="92"/>
                    </a:lnTo>
                    <a:lnTo>
                      <a:pt x="98" y="94"/>
                    </a:lnTo>
                    <a:lnTo>
                      <a:pt x="98" y="97"/>
                    </a:lnTo>
                    <a:lnTo>
                      <a:pt x="98" y="101"/>
                    </a:lnTo>
                    <a:lnTo>
                      <a:pt x="97" y="106"/>
                    </a:lnTo>
                    <a:lnTo>
                      <a:pt x="95" y="112"/>
                    </a:lnTo>
                    <a:lnTo>
                      <a:pt x="92" y="115"/>
                    </a:lnTo>
                    <a:lnTo>
                      <a:pt x="85" y="121"/>
                    </a:lnTo>
                    <a:lnTo>
                      <a:pt x="76" y="124"/>
                    </a:lnTo>
                    <a:lnTo>
                      <a:pt x="65" y="127"/>
                    </a:lnTo>
                    <a:lnTo>
                      <a:pt x="51" y="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7" name="Freeform 589">
                <a:extLst>
                  <a:ext uri="{FF2B5EF4-FFF2-40B4-BE49-F238E27FC236}">
                    <a16:creationId xmlns:a16="http://schemas.microsoft.com/office/drawing/2014/main" id="{4F53FECE-4D60-C876-6080-FBD092452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1925"/>
                <a:ext cx="32" cy="43"/>
              </a:xfrm>
              <a:custGeom>
                <a:avLst/>
                <a:gdLst>
                  <a:gd name="T0" fmla="*/ 47 w 98"/>
                  <a:gd name="T1" fmla="*/ 128 h 128"/>
                  <a:gd name="T2" fmla="*/ 34 w 98"/>
                  <a:gd name="T3" fmla="*/ 127 h 128"/>
                  <a:gd name="T4" fmla="*/ 20 w 98"/>
                  <a:gd name="T5" fmla="*/ 123 h 128"/>
                  <a:gd name="T6" fmla="*/ 7 w 98"/>
                  <a:gd name="T7" fmla="*/ 114 h 128"/>
                  <a:gd name="T8" fmla="*/ 0 w 98"/>
                  <a:gd name="T9" fmla="*/ 101 h 128"/>
                  <a:gd name="T10" fmla="*/ 3 w 98"/>
                  <a:gd name="T11" fmla="*/ 86 h 128"/>
                  <a:gd name="T12" fmla="*/ 7 w 98"/>
                  <a:gd name="T13" fmla="*/ 76 h 128"/>
                  <a:gd name="T14" fmla="*/ 13 w 98"/>
                  <a:gd name="T15" fmla="*/ 69 h 128"/>
                  <a:gd name="T16" fmla="*/ 20 w 98"/>
                  <a:gd name="T17" fmla="*/ 64 h 128"/>
                  <a:gd name="T18" fmla="*/ 26 w 98"/>
                  <a:gd name="T19" fmla="*/ 61 h 128"/>
                  <a:gd name="T20" fmla="*/ 26 w 98"/>
                  <a:gd name="T21" fmla="*/ 60 h 128"/>
                  <a:gd name="T22" fmla="*/ 21 w 98"/>
                  <a:gd name="T23" fmla="*/ 58 h 128"/>
                  <a:gd name="T24" fmla="*/ 16 w 98"/>
                  <a:gd name="T25" fmla="*/ 54 h 128"/>
                  <a:gd name="T26" fmla="*/ 13 w 98"/>
                  <a:gd name="T27" fmla="*/ 47 h 128"/>
                  <a:gd name="T28" fmla="*/ 13 w 98"/>
                  <a:gd name="T29" fmla="*/ 38 h 128"/>
                  <a:gd name="T30" fmla="*/ 15 w 98"/>
                  <a:gd name="T31" fmla="*/ 28 h 128"/>
                  <a:gd name="T32" fmla="*/ 21 w 98"/>
                  <a:gd name="T33" fmla="*/ 16 h 128"/>
                  <a:gd name="T34" fmla="*/ 27 w 98"/>
                  <a:gd name="T35" fmla="*/ 9 h 128"/>
                  <a:gd name="T36" fmla="*/ 35 w 98"/>
                  <a:gd name="T37" fmla="*/ 2 h 128"/>
                  <a:gd name="T38" fmla="*/ 44 w 98"/>
                  <a:gd name="T39" fmla="*/ 0 h 128"/>
                  <a:gd name="T40" fmla="*/ 51 w 98"/>
                  <a:gd name="T41" fmla="*/ 0 h 128"/>
                  <a:gd name="T42" fmla="*/ 58 w 98"/>
                  <a:gd name="T43" fmla="*/ 1 h 128"/>
                  <a:gd name="T44" fmla="*/ 67 w 98"/>
                  <a:gd name="T45" fmla="*/ 4 h 128"/>
                  <a:gd name="T46" fmla="*/ 75 w 98"/>
                  <a:gd name="T47" fmla="*/ 11 h 128"/>
                  <a:gd name="T48" fmla="*/ 83 w 98"/>
                  <a:gd name="T49" fmla="*/ 24 h 128"/>
                  <a:gd name="T50" fmla="*/ 85 w 98"/>
                  <a:gd name="T51" fmla="*/ 38 h 128"/>
                  <a:gd name="T52" fmla="*/ 84 w 98"/>
                  <a:gd name="T53" fmla="*/ 45 h 128"/>
                  <a:gd name="T54" fmla="*/ 80 w 98"/>
                  <a:gd name="T55" fmla="*/ 52 h 128"/>
                  <a:gd name="T56" fmla="*/ 76 w 98"/>
                  <a:gd name="T57" fmla="*/ 56 h 128"/>
                  <a:gd name="T58" fmla="*/ 72 w 98"/>
                  <a:gd name="T59" fmla="*/ 59 h 128"/>
                  <a:gd name="T60" fmla="*/ 74 w 98"/>
                  <a:gd name="T61" fmla="*/ 61 h 128"/>
                  <a:gd name="T62" fmla="*/ 79 w 98"/>
                  <a:gd name="T63" fmla="*/ 64 h 128"/>
                  <a:gd name="T64" fmla="*/ 86 w 98"/>
                  <a:gd name="T65" fmla="*/ 68 h 128"/>
                  <a:gd name="T66" fmla="*/ 92 w 98"/>
                  <a:gd name="T67" fmla="*/ 76 h 128"/>
                  <a:gd name="T68" fmla="*/ 97 w 98"/>
                  <a:gd name="T69" fmla="*/ 86 h 128"/>
                  <a:gd name="T70" fmla="*/ 98 w 98"/>
                  <a:gd name="T71" fmla="*/ 94 h 128"/>
                  <a:gd name="T72" fmla="*/ 98 w 98"/>
                  <a:gd name="T73" fmla="*/ 101 h 128"/>
                  <a:gd name="T74" fmla="*/ 95 w 98"/>
                  <a:gd name="T75" fmla="*/ 112 h 128"/>
                  <a:gd name="T76" fmla="*/ 85 w 98"/>
                  <a:gd name="T77" fmla="*/ 121 h 128"/>
                  <a:gd name="T78" fmla="*/ 65 w 98"/>
                  <a:gd name="T79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8" h="128">
                    <a:moveTo>
                      <a:pt x="51" y="128"/>
                    </a:moveTo>
                    <a:lnTo>
                      <a:pt x="47" y="128"/>
                    </a:lnTo>
                    <a:lnTo>
                      <a:pt x="42" y="128"/>
                    </a:lnTo>
                    <a:lnTo>
                      <a:pt x="34" y="127"/>
                    </a:lnTo>
                    <a:lnTo>
                      <a:pt x="27" y="126"/>
                    </a:lnTo>
                    <a:lnTo>
                      <a:pt x="20" y="123"/>
                    </a:lnTo>
                    <a:lnTo>
                      <a:pt x="13" y="121"/>
                    </a:lnTo>
                    <a:lnTo>
                      <a:pt x="7" y="114"/>
                    </a:lnTo>
                    <a:lnTo>
                      <a:pt x="3" y="109"/>
                    </a:lnTo>
                    <a:lnTo>
                      <a:pt x="0" y="101"/>
                    </a:lnTo>
                    <a:lnTo>
                      <a:pt x="2" y="91"/>
                    </a:lnTo>
                    <a:lnTo>
                      <a:pt x="3" y="86"/>
                    </a:lnTo>
                    <a:lnTo>
                      <a:pt x="4" y="81"/>
                    </a:lnTo>
                    <a:lnTo>
                      <a:pt x="7" y="76"/>
                    </a:lnTo>
                    <a:lnTo>
                      <a:pt x="9" y="73"/>
                    </a:lnTo>
                    <a:lnTo>
                      <a:pt x="13" y="69"/>
                    </a:lnTo>
                    <a:lnTo>
                      <a:pt x="16" y="67"/>
                    </a:lnTo>
                    <a:lnTo>
                      <a:pt x="20" y="64"/>
                    </a:lnTo>
                    <a:lnTo>
                      <a:pt x="24" y="63"/>
                    </a:lnTo>
                    <a:lnTo>
                      <a:pt x="26" y="61"/>
                    </a:lnTo>
                    <a:lnTo>
                      <a:pt x="27" y="61"/>
                    </a:lnTo>
                    <a:lnTo>
                      <a:pt x="26" y="60"/>
                    </a:lnTo>
                    <a:lnTo>
                      <a:pt x="24" y="59"/>
                    </a:lnTo>
                    <a:lnTo>
                      <a:pt x="21" y="58"/>
                    </a:lnTo>
                    <a:lnTo>
                      <a:pt x="20" y="56"/>
                    </a:lnTo>
                    <a:lnTo>
                      <a:pt x="16" y="54"/>
                    </a:lnTo>
                    <a:lnTo>
                      <a:pt x="15" y="50"/>
                    </a:lnTo>
                    <a:lnTo>
                      <a:pt x="13" y="47"/>
                    </a:lnTo>
                    <a:lnTo>
                      <a:pt x="13" y="43"/>
                    </a:lnTo>
                    <a:lnTo>
                      <a:pt x="13" y="38"/>
                    </a:lnTo>
                    <a:lnTo>
                      <a:pt x="13" y="33"/>
                    </a:lnTo>
                    <a:lnTo>
                      <a:pt x="15" y="28"/>
                    </a:lnTo>
                    <a:lnTo>
                      <a:pt x="18" y="20"/>
                    </a:lnTo>
                    <a:lnTo>
                      <a:pt x="21" y="16"/>
                    </a:lnTo>
                    <a:lnTo>
                      <a:pt x="24" y="13"/>
                    </a:lnTo>
                    <a:lnTo>
                      <a:pt x="27" y="9"/>
                    </a:lnTo>
                    <a:lnTo>
                      <a:pt x="31" y="5"/>
                    </a:lnTo>
                    <a:lnTo>
                      <a:pt x="35" y="2"/>
                    </a:lnTo>
                    <a:lnTo>
                      <a:pt x="40" y="1"/>
                    </a:lnTo>
                    <a:lnTo>
                      <a:pt x="44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4" y="0"/>
                    </a:lnTo>
                    <a:lnTo>
                      <a:pt x="58" y="1"/>
                    </a:lnTo>
                    <a:lnTo>
                      <a:pt x="61" y="2"/>
                    </a:lnTo>
                    <a:lnTo>
                      <a:pt x="67" y="4"/>
                    </a:lnTo>
                    <a:lnTo>
                      <a:pt x="71" y="7"/>
                    </a:lnTo>
                    <a:lnTo>
                      <a:pt x="75" y="11"/>
                    </a:lnTo>
                    <a:lnTo>
                      <a:pt x="79" y="16"/>
                    </a:lnTo>
                    <a:lnTo>
                      <a:pt x="83" y="24"/>
                    </a:lnTo>
                    <a:lnTo>
                      <a:pt x="85" y="33"/>
                    </a:lnTo>
                    <a:lnTo>
                      <a:pt x="85" y="38"/>
                    </a:lnTo>
                    <a:lnTo>
                      <a:pt x="85" y="42"/>
                    </a:lnTo>
                    <a:lnTo>
                      <a:pt x="84" y="45"/>
                    </a:lnTo>
                    <a:lnTo>
                      <a:pt x="83" y="49"/>
                    </a:lnTo>
                    <a:lnTo>
                      <a:pt x="80" y="52"/>
                    </a:lnTo>
                    <a:lnTo>
                      <a:pt x="77" y="55"/>
                    </a:lnTo>
                    <a:lnTo>
                      <a:pt x="76" y="56"/>
                    </a:lnTo>
                    <a:lnTo>
                      <a:pt x="74" y="58"/>
                    </a:lnTo>
                    <a:lnTo>
                      <a:pt x="72" y="59"/>
                    </a:lnTo>
                    <a:lnTo>
                      <a:pt x="71" y="60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79" y="64"/>
                    </a:lnTo>
                    <a:lnTo>
                      <a:pt x="83" y="65"/>
                    </a:lnTo>
                    <a:lnTo>
                      <a:pt x="86" y="68"/>
                    </a:lnTo>
                    <a:lnTo>
                      <a:pt x="89" y="73"/>
                    </a:lnTo>
                    <a:lnTo>
                      <a:pt x="92" y="76"/>
                    </a:lnTo>
                    <a:lnTo>
                      <a:pt x="94" y="81"/>
                    </a:lnTo>
                    <a:lnTo>
                      <a:pt x="97" y="86"/>
                    </a:lnTo>
                    <a:lnTo>
                      <a:pt x="98" y="92"/>
                    </a:lnTo>
                    <a:lnTo>
                      <a:pt x="98" y="94"/>
                    </a:lnTo>
                    <a:lnTo>
                      <a:pt x="98" y="97"/>
                    </a:lnTo>
                    <a:lnTo>
                      <a:pt x="98" y="101"/>
                    </a:lnTo>
                    <a:lnTo>
                      <a:pt x="97" y="106"/>
                    </a:lnTo>
                    <a:lnTo>
                      <a:pt x="95" y="112"/>
                    </a:lnTo>
                    <a:lnTo>
                      <a:pt x="92" y="115"/>
                    </a:lnTo>
                    <a:lnTo>
                      <a:pt x="85" y="121"/>
                    </a:lnTo>
                    <a:lnTo>
                      <a:pt x="76" y="124"/>
                    </a:lnTo>
                    <a:lnTo>
                      <a:pt x="65" y="127"/>
                    </a:lnTo>
                    <a:lnTo>
                      <a:pt x="51" y="12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8" name="Freeform 590">
                <a:extLst>
                  <a:ext uri="{FF2B5EF4-FFF2-40B4-BE49-F238E27FC236}">
                    <a16:creationId xmlns:a16="http://schemas.microsoft.com/office/drawing/2014/main" id="{E9E3D9E1-E959-6D2C-AC24-5BF56394E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951"/>
                <a:ext cx="12" cy="11"/>
              </a:xfrm>
              <a:custGeom>
                <a:avLst/>
                <a:gdLst>
                  <a:gd name="T0" fmla="*/ 0 w 38"/>
                  <a:gd name="T1" fmla="*/ 15 h 34"/>
                  <a:gd name="T2" fmla="*/ 0 w 38"/>
                  <a:gd name="T3" fmla="*/ 19 h 34"/>
                  <a:gd name="T4" fmla="*/ 1 w 38"/>
                  <a:gd name="T5" fmla="*/ 21 h 34"/>
                  <a:gd name="T6" fmla="*/ 1 w 38"/>
                  <a:gd name="T7" fmla="*/ 25 h 34"/>
                  <a:gd name="T8" fmla="*/ 3 w 38"/>
                  <a:gd name="T9" fmla="*/ 28 h 34"/>
                  <a:gd name="T10" fmla="*/ 4 w 38"/>
                  <a:gd name="T11" fmla="*/ 29 h 34"/>
                  <a:gd name="T12" fmla="*/ 8 w 38"/>
                  <a:gd name="T13" fmla="*/ 30 h 34"/>
                  <a:gd name="T14" fmla="*/ 10 w 38"/>
                  <a:gd name="T15" fmla="*/ 32 h 34"/>
                  <a:gd name="T16" fmla="*/ 13 w 38"/>
                  <a:gd name="T17" fmla="*/ 33 h 34"/>
                  <a:gd name="T18" fmla="*/ 17 w 38"/>
                  <a:gd name="T19" fmla="*/ 34 h 34"/>
                  <a:gd name="T20" fmla="*/ 21 w 38"/>
                  <a:gd name="T21" fmla="*/ 34 h 34"/>
                  <a:gd name="T22" fmla="*/ 24 w 38"/>
                  <a:gd name="T23" fmla="*/ 34 h 34"/>
                  <a:gd name="T24" fmla="*/ 28 w 38"/>
                  <a:gd name="T25" fmla="*/ 33 h 34"/>
                  <a:gd name="T26" fmla="*/ 30 w 38"/>
                  <a:gd name="T27" fmla="*/ 33 h 34"/>
                  <a:gd name="T28" fmla="*/ 31 w 38"/>
                  <a:gd name="T29" fmla="*/ 32 h 34"/>
                  <a:gd name="T30" fmla="*/ 35 w 38"/>
                  <a:gd name="T31" fmla="*/ 30 h 34"/>
                  <a:gd name="T32" fmla="*/ 36 w 38"/>
                  <a:gd name="T33" fmla="*/ 29 h 34"/>
                  <a:gd name="T34" fmla="*/ 37 w 38"/>
                  <a:gd name="T35" fmla="*/ 27 h 34"/>
                  <a:gd name="T36" fmla="*/ 38 w 38"/>
                  <a:gd name="T37" fmla="*/ 25 h 34"/>
                  <a:gd name="T38" fmla="*/ 38 w 38"/>
                  <a:gd name="T39" fmla="*/ 21 h 34"/>
                  <a:gd name="T40" fmla="*/ 38 w 38"/>
                  <a:gd name="T41" fmla="*/ 20 h 34"/>
                  <a:gd name="T42" fmla="*/ 38 w 38"/>
                  <a:gd name="T43" fmla="*/ 16 h 34"/>
                  <a:gd name="T44" fmla="*/ 37 w 38"/>
                  <a:gd name="T45" fmla="*/ 14 h 34"/>
                  <a:gd name="T46" fmla="*/ 36 w 38"/>
                  <a:gd name="T47" fmla="*/ 11 h 34"/>
                  <a:gd name="T48" fmla="*/ 35 w 38"/>
                  <a:gd name="T49" fmla="*/ 9 h 34"/>
                  <a:gd name="T50" fmla="*/ 33 w 38"/>
                  <a:gd name="T51" fmla="*/ 6 h 34"/>
                  <a:gd name="T52" fmla="*/ 30 w 38"/>
                  <a:gd name="T53" fmla="*/ 5 h 34"/>
                  <a:gd name="T54" fmla="*/ 28 w 38"/>
                  <a:gd name="T55" fmla="*/ 3 h 34"/>
                  <a:gd name="T56" fmla="*/ 24 w 38"/>
                  <a:gd name="T57" fmla="*/ 2 h 34"/>
                  <a:gd name="T58" fmla="*/ 22 w 38"/>
                  <a:gd name="T59" fmla="*/ 1 h 34"/>
                  <a:gd name="T60" fmla="*/ 18 w 38"/>
                  <a:gd name="T61" fmla="*/ 0 h 34"/>
                  <a:gd name="T62" fmla="*/ 17 w 38"/>
                  <a:gd name="T63" fmla="*/ 0 h 34"/>
                  <a:gd name="T64" fmla="*/ 14 w 38"/>
                  <a:gd name="T65" fmla="*/ 1 h 34"/>
                  <a:gd name="T66" fmla="*/ 13 w 38"/>
                  <a:gd name="T67" fmla="*/ 2 h 34"/>
                  <a:gd name="T68" fmla="*/ 10 w 38"/>
                  <a:gd name="T69" fmla="*/ 3 h 34"/>
                  <a:gd name="T70" fmla="*/ 8 w 38"/>
                  <a:gd name="T71" fmla="*/ 5 h 34"/>
                  <a:gd name="T72" fmla="*/ 6 w 38"/>
                  <a:gd name="T73" fmla="*/ 6 h 34"/>
                  <a:gd name="T74" fmla="*/ 4 w 38"/>
                  <a:gd name="T75" fmla="*/ 9 h 34"/>
                  <a:gd name="T76" fmla="*/ 1 w 38"/>
                  <a:gd name="T77" fmla="*/ 11 h 34"/>
                  <a:gd name="T78" fmla="*/ 1 w 38"/>
                  <a:gd name="T79" fmla="*/ 12 h 34"/>
                  <a:gd name="T80" fmla="*/ 0 w 38"/>
                  <a:gd name="T81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8" h="34">
                    <a:moveTo>
                      <a:pt x="0" y="15"/>
                    </a:moveTo>
                    <a:lnTo>
                      <a:pt x="0" y="19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3" y="28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32"/>
                    </a:lnTo>
                    <a:lnTo>
                      <a:pt x="13" y="33"/>
                    </a:lnTo>
                    <a:lnTo>
                      <a:pt x="17" y="34"/>
                    </a:lnTo>
                    <a:lnTo>
                      <a:pt x="21" y="34"/>
                    </a:lnTo>
                    <a:lnTo>
                      <a:pt x="24" y="34"/>
                    </a:lnTo>
                    <a:lnTo>
                      <a:pt x="28" y="33"/>
                    </a:lnTo>
                    <a:lnTo>
                      <a:pt x="30" y="33"/>
                    </a:lnTo>
                    <a:lnTo>
                      <a:pt x="31" y="32"/>
                    </a:lnTo>
                    <a:lnTo>
                      <a:pt x="35" y="30"/>
                    </a:lnTo>
                    <a:lnTo>
                      <a:pt x="36" y="29"/>
                    </a:lnTo>
                    <a:lnTo>
                      <a:pt x="37" y="27"/>
                    </a:lnTo>
                    <a:lnTo>
                      <a:pt x="38" y="25"/>
                    </a:lnTo>
                    <a:lnTo>
                      <a:pt x="38" y="21"/>
                    </a:lnTo>
                    <a:lnTo>
                      <a:pt x="38" y="20"/>
                    </a:lnTo>
                    <a:lnTo>
                      <a:pt x="38" y="16"/>
                    </a:lnTo>
                    <a:lnTo>
                      <a:pt x="37" y="14"/>
                    </a:lnTo>
                    <a:lnTo>
                      <a:pt x="36" y="11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0" y="5"/>
                    </a:lnTo>
                    <a:lnTo>
                      <a:pt x="28" y="3"/>
                    </a:lnTo>
                    <a:lnTo>
                      <a:pt x="24" y="2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4" y="1"/>
                    </a:lnTo>
                    <a:lnTo>
                      <a:pt x="13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4" y="9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59" name="Freeform 591">
                <a:extLst>
                  <a:ext uri="{FF2B5EF4-FFF2-40B4-BE49-F238E27FC236}">
                    <a16:creationId xmlns:a16="http://schemas.microsoft.com/office/drawing/2014/main" id="{CBFDF499-9C96-15FB-6D86-92B831EE8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1951"/>
                <a:ext cx="12" cy="11"/>
              </a:xfrm>
              <a:custGeom>
                <a:avLst/>
                <a:gdLst>
                  <a:gd name="T0" fmla="*/ 0 w 38"/>
                  <a:gd name="T1" fmla="*/ 15 h 34"/>
                  <a:gd name="T2" fmla="*/ 0 w 38"/>
                  <a:gd name="T3" fmla="*/ 19 h 34"/>
                  <a:gd name="T4" fmla="*/ 1 w 38"/>
                  <a:gd name="T5" fmla="*/ 21 h 34"/>
                  <a:gd name="T6" fmla="*/ 1 w 38"/>
                  <a:gd name="T7" fmla="*/ 25 h 34"/>
                  <a:gd name="T8" fmla="*/ 3 w 38"/>
                  <a:gd name="T9" fmla="*/ 28 h 34"/>
                  <a:gd name="T10" fmla="*/ 4 w 38"/>
                  <a:gd name="T11" fmla="*/ 29 h 34"/>
                  <a:gd name="T12" fmla="*/ 8 w 38"/>
                  <a:gd name="T13" fmla="*/ 30 h 34"/>
                  <a:gd name="T14" fmla="*/ 10 w 38"/>
                  <a:gd name="T15" fmla="*/ 32 h 34"/>
                  <a:gd name="T16" fmla="*/ 13 w 38"/>
                  <a:gd name="T17" fmla="*/ 33 h 34"/>
                  <a:gd name="T18" fmla="*/ 17 w 38"/>
                  <a:gd name="T19" fmla="*/ 34 h 34"/>
                  <a:gd name="T20" fmla="*/ 21 w 38"/>
                  <a:gd name="T21" fmla="*/ 34 h 34"/>
                  <a:gd name="T22" fmla="*/ 24 w 38"/>
                  <a:gd name="T23" fmla="*/ 34 h 34"/>
                  <a:gd name="T24" fmla="*/ 28 w 38"/>
                  <a:gd name="T25" fmla="*/ 33 h 34"/>
                  <a:gd name="T26" fmla="*/ 30 w 38"/>
                  <a:gd name="T27" fmla="*/ 33 h 34"/>
                  <a:gd name="T28" fmla="*/ 31 w 38"/>
                  <a:gd name="T29" fmla="*/ 32 h 34"/>
                  <a:gd name="T30" fmla="*/ 35 w 38"/>
                  <a:gd name="T31" fmla="*/ 30 h 34"/>
                  <a:gd name="T32" fmla="*/ 36 w 38"/>
                  <a:gd name="T33" fmla="*/ 29 h 34"/>
                  <a:gd name="T34" fmla="*/ 37 w 38"/>
                  <a:gd name="T35" fmla="*/ 27 h 34"/>
                  <a:gd name="T36" fmla="*/ 38 w 38"/>
                  <a:gd name="T37" fmla="*/ 25 h 34"/>
                  <a:gd name="T38" fmla="*/ 38 w 38"/>
                  <a:gd name="T39" fmla="*/ 21 h 34"/>
                  <a:gd name="T40" fmla="*/ 38 w 38"/>
                  <a:gd name="T41" fmla="*/ 20 h 34"/>
                  <a:gd name="T42" fmla="*/ 38 w 38"/>
                  <a:gd name="T43" fmla="*/ 16 h 34"/>
                  <a:gd name="T44" fmla="*/ 37 w 38"/>
                  <a:gd name="T45" fmla="*/ 14 h 34"/>
                  <a:gd name="T46" fmla="*/ 36 w 38"/>
                  <a:gd name="T47" fmla="*/ 11 h 34"/>
                  <a:gd name="T48" fmla="*/ 35 w 38"/>
                  <a:gd name="T49" fmla="*/ 9 h 34"/>
                  <a:gd name="T50" fmla="*/ 33 w 38"/>
                  <a:gd name="T51" fmla="*/ 6 h 34"/>
                  <a:gd name="T52" fmla="*/ 30 w 38"/>
                  <a:gd name="T53" fmla="*/ 5 h 34"/>
                  <a:gd name="T54" fmla="*/ 28 w 38"/>
                  <a:gd name="T55" fmla="*/ 3 h 34"/>
                  <a:gd name="T56" fmla="*/ 24 w 38"/>
                  <a:gd name="T57" fmla="*/ 2 h 34"/>
                  <a:gd name="T58" fmla="*/ 22 w 38"/>
                  <a:gd name="T59" fmla="*/ 1 h 34"/>
                  <a:gd name="T60" fmla="*/ 18 w 38"/>
                  <a:gd name="T61" fmla="*/ 0 h 34"/>
                  <a:gd name="T62" fmla="*/ 17 w 38"/>
                  <a:gd name="T63" fmla="*/ 0 h 34"/>
                  <a:gd name="T64" fmla="*/ 14 w 38"/>
                  <a:gd name="T65" fmla="*/ 1 h 34"/>
                  <a:gd name="T66" fmla="*/ 13 w 38"/>
                  <a:gd name="T67" fmla="*/ 2 h 34"/>
                  <a:gd name="T68" fmla="*/ 10 w 38"/>
                  <a:gd name="T69" fmla="*/ 3 h 34"/>
                  <a:gd name="T70" fmla="*/ 8 w 38"/>
                  <a:gd name="T71" fmla="*/ 5 h 34"/>
                  <a:gd name="T72" fmla="*/ 6 w 38"/>
                  <a:gd name="T73" fmla="*/ 6 h 34"/>
                  <a:gd name="T74" fmla="*/ 4 w 38"/>
                  <a:gd name="T75" fmla="*/ 9 h 34"/>
                  <a:gd name="T76" fmla="*/ 1 w 38"/>
                  <a:gd name="T77" fmla="*/ 11 h 34"/>
                  <a:gd name="T78" fmla="*/ 1 w 38"/>
                  <a:gd name="T79" fmla="*/ 12 h 34"/>
                  <a:gd name="T80" fmla="*/ 0 w 38"/>
                  <a:gd name="T81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8" h="34">
                    <a:moveTo>
                      <a:pt x="0" y="15"/>
                    </a:moveTo>
                    <a:lnTo>
                      <a:pt x="0" y="19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3" y="28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32"/>
                    </a:lnTo>
                    <a:lnTo>
                      <a:pt x="13" y="33"/>
                    </a:lnTo>
                    <a:lnTo>
                      <a:pt x="17" y="34"/>
                    </a:lnTo>
                    <a:lnTo>
                      <a:pt x="21" y="34"/>
                    </a:lnTo>
                    <a:lnTo>
                      <a:pt x="24" y="34"/>
                    </a:lnTo>
                    <a:lnTo>
                      <a:pt x="28" y="33"/>
                    </a:lnTo>
                    <a:lnTo>
                      <a:pt x="30" y="33"/>
                    </a:lnTo>
                    <a:lnTo>
                      <a:pt x="31" y="32"/>
                    </a:lnTo>
                    <a:lnTo>
                      <a:pt x="35" y="30"/>
                    </a:lnTo>
                    <a:lnTo>
                      <a:pt x="36" y="29"/>
                    </a:lnTo>
                    <a:lnTo>
                      <a:pt x="37" y="27"/>
                    </a:lnTo>
                    <a:lnTo>
                      <a:pt x="38" y="25"/>
                    </a:lnTo>
                    <a:lnTo>
                      <a:pt x="38" y="21"/>
                    </a:lnTo>
                    <a:lnTo>
                      <a:pt x="38" y="20"/>
                    </a:lnTo>
                    <a:lnTo>
                      <a:pt x="38" y="16"/>
                    </a:lnTo>
                    <a:lnTo>
                      <a:pt x="37" y="14"/>
                    </a:lnTo>
                    <a:lnTo>
                      <a:pt x="36" y="11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0" y="5"/>
                    </a:lnTo>
                    <a:lnTo>
                      <a:pt x="28" y="3"/>
                    </a:lnTo>
                    <a:lnTo>
                      <a:pt x="24" y="2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4" y="1"/>
                    </a:lnTo>
                    <a:lnTo>
                      <a:pt x="13" y="2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6" y="6"/>
                    </a:lnTo>
                    <a:lnTo>
                      <a:pt x="4" y="9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0" y="1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0" name="Freeform 592">
                <a:extLst>
                  <a:ext uri="{FF2B5EF4-FFF2-40B4-BE49-F238E27FC236}">
                    <a16:creationId xmlns:a16="http://schemas.microsoft.com/office/drawing/2014/main" id="{8A391F0B-690E-DA6B-86CA-0D7E696A5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1932"/>
                <a:ext cx="9" cy="10"/>
              </a:xfrm>
              <a:custGeom>
                <a:avLst/>
                <a:gdLst>
                  <a:gd name="T0" fmla="*/ 0 w 25"/>
                  <a:gd name="T1" fmla="*/ 14 h 31"/>
                  <a:gd name="T2" fmla="*/ 0 w 25"/>
                  <a:gd name="T3" fmla="*/ 17 h 31"/>
                  <a:gd name="T4" fmla="*/ 0 w 25"/>
                  <a:gd name="T5" fmla="*/ 18 h 31"/>
                  <a:gd name="T6" fmla="*/ 0 w 25"/>
                  <a:gd name="T7" fmla="*/ 21 h 31"/>
                  <a:gd name="T8" fmla="*/ 1 w 25"/>
                  <a:gd name="T9" fmla="*/ 22 h 31"/>
                  <a:gd name="T10" fmla="*/ 2 w 25"/>
                  <a:gd name="T11" fmla="*/ 25 h 31"/>
                  <a:gd name="T12" fmla="*/ 5 w 25"/>
                  <a:gd name="T13" fmla="*/ 26 h 31"/>
                  <a:gd name="T14" fmla="*/ 7 w 25"/>
                  <a:gd name="T15" fmla="*/ 27 h 31"/>
                  <a:gd name="T16" fmla="*/ 10 w 25"/>
                  <a:gd name="T17" fmla="*/ 29 h 31"/>
                  <a:gd name="T18" fmla="*/ 13 w 25"/>
                  <a:gd name="T19" fmla="*/ 30 h 31"/>
                  <a:gd name="T20" fmla="*/ 15 w 25"/>
                  <a:gd name="T21" fmla="*/ 31 h 31"/>
                  <a:gd name="T22" fmla="*/ 16 w 25"/>
                  <a:gd name="T23" fmla="*/ 30 h 31"/>
                  <a:gd name="T24" fmla="*/ 19 w 25"/>
                  <a:gd name="T25" fmla="*/ 29 h 31"/>
                  <a:gd name="T26" fmla="*/ 20 w 25"/>
                  <a:gd name="T27" fmla="*/ 27 h 31"/>
                  <a:gd name="T28" fmla="*/ 22 w 25"/>
                  <a:gd name="T29" fmla="*/ 26 h 31"/>
                  <a:gd name="T30" fmla="*/ 23 w 25"/>
                  <a:gd name="T31" fmla="*/ 25 h 31"/>
                  <a:gd name="T32" fmla="*/ 24 w 25"/>
                  <a:gd name="T33" fmla="*/ 22 h 31"/>
                  <a:gd name="T34" fmla="*/ 24 w 25"/>
                  <a:gd name="T35" fmla="*/ 21 h 31"/>
                  <a:gd name="T36" fmla="*/ 25 w 25"/>
                  <a:gd name="T37" fmla="*/ 18 h 31"/>
                  <a:gd name="T38" fmla="*/ 25 w 25"/>
                  <a:gd name="T39" fmla="*/ 17 h 31"/>
                  <a:gd name="T40" fmla="*/ 25 w 25"/>
                  <a:gd name="T41" fmla="*/ 14 h 31"/>
                  <a:gd name="T42" fmla="*/ 25 w 25"/>
                  <a:gd name="T43" fmla="*/ 12 h 31"/>
                  <a:gd name="T44" fmla="*/ 24 w 25"/>
                  <a:gd name="T45" fmla="*/ 11 h 31"/>
                  <a:gd name="T46" fmla="*/ 24 w 25"/>
                  <a:gd name="T47" fmla="*/ 8 h 31"/>
                  <a:gd name="T48" fmla="*/ 23 w 25"/>
                  <a:gd name="T49" fmla="*/ 5 h 31"/>
                  <a:gd name="T50" fmla="*/ 22 w 25"/>
                  <a:gd name="T51" fmla="*/ 4 h 31"/>
                  <a:gd name="T52" fmla="*/ 20 w 25"/>
                  <a:gd name="T53" fmla="*/ 3 h 31"/>
                  <a:gd name="T54" fmla="*/ 19 w 25"/>
                  <a:gd name="T55" fmla="*/ 2 h 31"/>
                  <a:gd name="T56" fmla="*/ 16 w 25"/>
                  <a:gd name="T57" fmla="*/ 2 h 31"/>
                  <a:gd name="T58" fmla="*/ 15 w 25"/>
                  <a:gd name="T59" fmla="*/ 0 h 31"/>
                  <a:gd name="T60" fmla="*/ 14 w 25"/>
                  <a:gd name="T61" fmla="*/ 0 h 31"/>
                  <a:gd name="T62" fmla="*/ 13 w 25"/>
                  <a:gd name="T63" fmla="*/ 0 h 31"/>
                  <a:gd name="T64" fmla="*/ 10 w 25"/>
                  <a:gd name="T65" fmla="*/ 2 h 31"/>
                  <a:gd name="T66" fmla="*/ 7 w 25"/>
                  <a:gd name="T67" fmla="*/ 2 h 31"/>
                  <a:gd name="T68" fmla="*/ 7 w 25"/>
                  <a:gd name="T69" fmla="*/ 2 h 31"/>
                  <a:gd name="T70" fmla="*/ 6 w 25"/>
                  <a:gd name="T71" fmla="*/ 3 h 31"/>
                  <a:gd name="T72" fmla="*/ 2 w 25"/>
                  <a:gd name="T73" fmla="*/ 4 h 31"/>
                  <a:gd name="T74" fmla="*/ 1 w 25"/>
                  <a:gd name="T75" fmla="*/ 5 h 31"/>
                  <a:gd name="T76" fmla="*/ 0 w 25"/>
                  <a:gd name="T77" fmla="*/ 9 h 31"/>
                  <a:gd name="T78" fmla="*/ 0 w 25"/>
                  <a:gd name="T79" fmla="*/ 12 h 31"/>
                  <a:gd name="T80" fmla="*/ 0 w 25"/>
                  <a:gd name="T81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31">
                    <a:moveTo>
                      <a:pt x="0" y="14"/>
                    </a:moveTo>
                    <a:lnTo>
                      <a:pt x="0" y="17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1" y="22"/>
                    </a:lnTo>
                    <a:lnTo>
                      <a:pt x="2" y="25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13" y="30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19" y="29"/>
                    </a:lnTo>
                    <a:lnTo>
                      <a:pt x="20" y="27"/>
                    </a:lnTo>
                    <a:lnTo>
                      <a:pt x="22" y="26"/>
                    </a:lnTo>
                    <a:lnTo>
                      <a:pt x="23" y="25"/>
                    </a:lnTo>
                    <a:lnTo>
                      <a:pt x="24" y="22"/>
                    </a:lnTo>
                    <a:lnTo>
                      <a:pt x="24" y="21"/>
                    </a:lnTo>
                    <a:lnTo>
                      <a:pt x="25" y="18"/>
                    </a:lnTo>
                    <a:lnTo>
                      <a:pt x="25" y="17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1" name="Freeform 593">
                <a:extLst>
                  <a:ext uri="{FF2B5EF4-FFF2-40B4-BE49-F238E27FC236}">
                    <a16:creationId xmlns:a16="http://schemas.microsoft.com/office/drawing/2014/main" id="{276E5B32-4B09-3C48-6A49-45E96D6CC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1932"/>
                <a:ext cx="9" cy="10"/>
              </a:xfrm>
              <a:custGeom>
                <a:avLst/>
                <a:gdLst>
                  <a:gd name="T0" fmla="*/ 0 w 25"/>
                  <a:gd name="T1" fmla="*/ 14 h 31"/>
                  <a:gd name="T2" fmla="*/ 0 w 25"/>
                  <a:gd name="T3" fmla="*/ 17 h 31"/>
                  <a:gd name="T4" fmla="*/ 0 w 25"/>
                  <a:gd name="T5" fmla="*/ 18 h 31"/>
                  <a:gd name="T6" fmla="*/ 0 w 25"/>
                  <a:gd name="T7" fmla="*/ 21 h 31"/>
                  <a:gd name="T8" fmla="*/ 1 w 25"/>
                  <a:gd name="T9" fmla="*/ 22 h 31"/>
                  <a:gd name="T10" fmla="*/ 2 w 25"/>
                  <a:gd name="T11" fmla="*/ 25 h 31"/>
                  <a:gd name="T12" fmla="*/ 5 w 25"/>
                  <a:gd name="T13" fmla="*/ 26 h 31"/>
                  <a:gd name="T14" fmla="*/ 7 w 25"/>
                  <a:gd name="T15" fmla="*/ 27 h 31"/>
                  <a:gd name="T16" fmla="*/ 10 w 25"/>
                  <a:gd name="T17" fmla="*/ 29 h 31"/>
                  <a:gd name="T18" fmla="*/ 13 w 25"/>
                  <a:gd name="T19" fmla="*/ 30 h 31"/>
                  <a:gd name="T20" fmla="*/ 15 w 25"/>
                  <a:gd name="T21" fmla="*/ 31 h 31"/>
                  <a:gd name="T22" fmla="*/ 16 w 25"/>
                  <a:gd name="T23" fmla="*/ 30 h 31"/>
                  <a:gd name="T24" fmla="*/ 19 w 25"/>
                  <a:gd name="T25" fmla="*/ 29 h 31"/>
                  <a:gd name="T26" fmla="*/ 20 w 25"/>
                  <a:gd name="T27" fmla="*/ 27 h 31"/>
                  <a:gd name="T28" fmla="*/ 22 w 25"/>
                  <a:gd name="T29" fmla="*/ 26 h 31"/>
                  <a:gd name="T30" fmla="*/ 23 w 25"/>
                  <a:gd name="T31" fmla="*/ 25 h 31"/>
                  <a:gd name="T32" fmla="*/ 24 w 25"/>
                  <a:gd name="T33" fmla="*/ 22 h 31"/>
                  <a:gd name="T34" fmla="*/ 24 w 25"/>
                  <a:gd name="T35" fmla="*/ 21 h 31"/>
                  <a:gd name="T36" fmla="*/ 25 w 25"/>
                  <a:gd name="T37" fmla="*/ 18 h 31"/>
                  <a:gd name="T38" fmla="*/ 25 w 25"/>
                  <a:gd name="T39" fmla="*/ 17 h 31"/>
                  <a:gd name="T40" fmla="*/ 25 w 25"/>
                  <a:gd name="T41" fmla="*/ 14 h 31"/>
                  <a:gd name="T42" fmla="*/ 25 w 25"/>
                  <a:gd name="T43" fmla="*/ 12 h 31"/>
                  <a:gd name="T44" fmla="*/ 24 w 25"/>
                  <a:gd name="T45" fmla="*/ 11 h 31"/>
                  <a:gd name="T46" fmla="*/ 24 w 25"/>
                  <a:gd name="T47" fmla="*/ 8 h 31"/>
                  <a:gd name="T48" fmla="*/ 23 w 25"/>
                  <a:gd name="T49" fmla="*/ 5 h 31"/>
                  <a:gd name="T50" fmla="*/ 22 w 25"/>
                  <a:gd name="T51" fmla="*/ 4 h 31"/>
                  <a:gd name="T52" fmla="*/ 20 w 25"/>
                  <a:gd name="T53" fmla="*/ 3 h 31"/>
                  <a:gd name="T54" fmla="*/ 19 w 25"/>
                  <a:gd name="T55" fmla="*/ 2 h 31"/>
                  <a:gd name="T56" fmla="*/ 16 w 25"/>
                  <a:gd name="T57" fmla="*/ 2 h 31"/>
                  <a:gd name="T58" fmla="*/ 15 w 25"/>
                  <a:gd name="T59" fmla="*/ 0 h 31"/>
                  <a:gd name="T60" fmla="*/ 14 w 25"/>
                  <a:gd name="T61" fmla="*/ 0 h 31"/>
                  <a:gd name="T62" fmla="*/ 13 w 25"/>
                  <a:gd name="T63" fmla="*/ 0 h 31"/>
                  <a:gd name="T64" fmla="*/ 10 w 25"/>
                  <a:gd name="T65" fmla="*/ 2 h 31"/>
                  <a:gd name="T66" fmla="*/ 7 w 25"/>
                  <a:gd name="T67" fmla="*/ 2 h 31"/>
                  <a:gd name="T68" fmla="*/ 7 w 25"/>
                  <a:gd name="T69" fmla="*/ 2 h 31"/>
                  <a:gd name="T70" fmla="*/ 6 w 25"/>
                  <a:gd name="T71" fmla="*/ 3 h 31"/>
                  <a:gd name="T72" fmla="*/ 2 w 25"/>
                  <a:gd name="T73" fmla="*/ 4 h 31"/>
                  <a:gd name="T74" fmla="*/ 1 w 25"/>
                  <a:gd name="T75" fmla="*/ 5 h 31"/>
                  <a:gd name="T76" fmla="*/ 0 w 25"/>
                  <a:gd name="T77" fmla="*/ 9 h 31"/>
                  <a:gd name="T78" fmla="*/ 0 w 25"/>
                  <a:gd name="T79" fmla="*/ 12 h 31"/>
                  <a:gd name="T80" fmla="*/ 0 w 25"/>
                  <a:gd name="T81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31">
                    <a:moveTo>
                      <a:pt x="0" y="14"/>
                    </a:moveTo>
                    <a:lnTo>
                      <a:pt x="0" y="17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1" y="22"/>
                    </a:lnTo>
                    <a:lnTo>
                      <a:pt x="2" y="25"/>
                    </a:lnTo>
                    <a:lnTo>
                      <a:pt x="5" y="26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13" y="30"/>
                    </a:lnTo>
                    <a:lnTo>
                      <a:pt x="15" y="31"/>
                    </a:lnTo>
                    <a:lnTo>
                      <a:pt x="16" y="30"/>
                    </a:lnTo>
                    <a:lnTo>
                      <a:pt x="19" y="29"/>
                    </a:lnTo>
                    <a:lnTo>
                      <a:pt x="20" y="27"/>
                    </a:lnTo>
                    <a:lnTo>
                      <a:pt x="22" y="26"/>
                    </a:lnTo>
                    <a:lnTo>
                      <a:pt x="23" y="25"/>
                    </a:lnTo>
                    <a:lnTo>
                      <a:pt x="24" y="22"/>
                    </a:lnTo>
                    <a:lnTo>
                      <a:pt x="24" y="21"/>
                    </a:lnTo>
                    <a:lnTo>
                      <a:pt x="25" y="18"/>
                    </a:lnTo>
                    <a:lnTo>
                      <a:pt x="25" y="17"/>
                    </a:lnTo>
                    <a:lnTo>
                      <a:pt x="25" y="14"/>
                    </a:lnTo>
                    <a:lnTo>
                      <a:pt x="25" y="12"/>
                    </a:lnTo>
                    <a:lnTo>
                      <a:pt x="24" y="11"/>
                    </a:lnTo>
                    <a:lnTo>
                      <a:pt x="24" y="8"/>
                    </a:lnTo>
                    <a:lnTo>
                      <a:pt x="23" y="5"/>
                    </a:lnTo>
                    <a:lnTo>
                      <a:pt x="22" y="4"/>
                    </a:lnTo>
                    <a:lnTo>
                      <a:pt x="20" y="3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2" name="Freeform 594">
                <a:extLst>
                  <a:ext uri="{FF2B5EF4-FFF2-40B4-BE49-F238E27FC236}">
                    <a16:creationId xmlns:a16="http://schemas.microsoft.com/office/drawing/2014/main" id="{0FCBEBEF-DE63-580F-3BF1-26948436F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753"/>
                <a:ext cx="17" cy="33"/>
              </a:xfrm>
              <a:custGeom>
                <a:avLst/>
                <a:gdLst>
                  <a:gd name="T0" fmla="*/ 22 w 49"/>
                  <a:gd name="T1" fmla="*/ 98 h 98"/>
                  <a:gd name="T2" fmla="*/ 22 w 49"/>
                  <a:gd name="T3" fmla="*/ 25 h 98"/>
                  <a:gd name="T4" fmla="*/ 6 w 49"/>
                  <a:gd name="T5" fmla="*/ 36 h 98"/>
                  <a:gd name="T6" fmla="*/ 0 w 49"/>
                  <a:gd name="T7" fmla="*/ 23 h 98"/>
                  <a:gd name="T8" fmla="*/ 24 w 49"/>
                  <a:gd name="T9" fmla="*/ 0 h 98"/>
                  <a:gd name="T10" fmla="*/ 38 w 49"/>
                  <a:gd name="T11" fmla="*/ 0 h 98"/>
                  <a:gd name="T12" fmla="*/ 49 w 49"/>
                  <a:gd name="T13" fmla="*/ 98 h 98"/>
                  <a:gd name="T14" fmla="*/ 22 w 49"/>
                  <a:gd name="T1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98">
                    <a:moveTo>
                      <a:pt x="22" y="98"/>
                    </a:moveTo>
                    <a:lnTo>
                      <a:pt x="22" y="25"/>
                    </a:lnTo>
                    <a:lnTo>
                      <a:pt x="6" y="36"/>
                    </a:lnTo>
                    <a:lnTo>
                      <a:pt x="0" y="23"/>
                    </a:lnTo>
                    <a:lnTo>
                      <a:pt x="24" y="0"/>
                    </a:lnTo>
                    <a:lnTo>
                      <a:pt x="38" y="0"/>
                    </a:lnTo>
                    <a:lnTo>
                      <a:pt x="49" y="98"/>
                    </a:lnTo>
                    <a:lnTo>
                      <a:pt x="22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3" name="Freeform 595">
                <a:extLst>
                  <a:ext uri="{FF2B5EF4-FFF2-40B4-BE49-F238E27FC236}">
                    <a16:creationId xmlns:a16="http://schemas.microsoft.com/office/drawing/2014/main" id="{61D53CF6-0F10-EBDE-92F9-8B87B628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3" y="1753"/>
                <a:ext cx="17" cy="33"/>
              </a:xfrm>
              <a:custGeom>
                <a:avLst/>
                <a:gdLst>
                  <a:gd name="T0" fmla="*/ 22 w 49"/>
                  <a:gd name="T1" fmla="*/ 98 h 98"/>
                  <a:gd name="T2" fmla="*/ 22 w 49"/>
                  <a:gd name="T3" fmla="*/ 25 h 98"/>
                  <a:gd name="T4" fmla="*/ 6 w 49"/>
                  <a:gd name="T5" fmla="*/ 36 h 98"/>
                  <a:gd name="T6" fmla="*/ 0 w 49"/>
                  <a:gd name="T7" fmla="*/ 23 h 98"/>
                  <a:gd name="T8" fmla="*/ 24 w 49"/>
                  <a:gd name="T9" fmla="*/ 0 h 98"/>
                  <a:gd name="T10" fmla="*/ 38 w 49"/>
                  <a:gd name="T11" fmla="*/ 0 h 98"/>
                  <a:gd name="T12" fmla="*/ 49 w 49"/>
                  <a:gd name="T13" fmla="*/ 98 h 98"/>
                  <a:gd name="T14" fmla="*/ 22 w 49"/>
                  <a:gd name="T1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98">
                    <a:moveTo>
                      <a:pt x="22" y="98"/>
                    </a:moveTo>
                    <a:lnTo>
                      <a:pt x="22" y="25"/>
                    </a:lnTo>
                    <a:lnTo>
                      <a:pt x="6" y="36"/>
                    </a:lnTo>
                    <a:lnTo>
                      <a:pt x="0" y="23"/>
                    </a:lnTo>
                    <a:lnTo>
                      <a:pt x="24" y="0"/>
                    </a:lnTo>
                    <a:lnTo>
                      <a:pt x="38" y="0"/>
                    </a:lnTo>
                    <a:lnTo>
                      <a:pt x="49" y="98"/>
                    </a:lnTo>
                    <a:lnTo>
                      <a:pt x="22" y="9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4" name="Freeform 596">
                <a:extLst>
                  <a:ext uri="{FF2B5EF4-FFF2-40B4-BE49-F238E27FC236}">
                    <a16:creationId xmlns:a16="http://schemas.microsoft.com/office/drawing/2014/main" id="{B16878FA-9891-3424-C400-D633E3CF3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2029"/>
                <a:ext cx="25" cy="44"/>
              </a:xfrm>
              <a:custGeom>
                <a:avLst/>
                <a:gdLst>
                  <a:gd name="T0" fmla="*/ 7 w 76"/>
                  <a:gd name="T1" fmla="*/ 131 h 131"/>
                  <a:gd name="T2" fmla="*/ 17 w 76"/>
                  <a:gd name="T3" fmla="*/ 90 h 131"/>
                  <a:gd name="T4" fmla="*/ 0 w 76"/>
                  <a:gd name="T5" fmla="*/ 91 h 131"/>
                  <a:gd name="T6" fmla="*/ 4 w 76"/>
                  <a:gd name="T7" fmla="*/ 76 h 131"/>
                  <a:gd name="T8" fmla="*/ 20 w 76"/>
                  <a:gd name="T9" fmla="*/ 73 h 131"/>
                  <a:gd name="T10" fmla="*/ 23 w 76"/>
                  <a:gd name="T11" fmla="*/ 51 h 131"/>
                  <a:gd name="T12" fmla="*/ 9 w 76"/>
                  <a:gd name="T13" fmla="*/ 54 h 131"/>
                  <a:gd name="T14" fmla="*/ 13 w 76"/>
                  <a:gd name="T15" fmla="*/ 38 h 131"/>
                  <a:gd name="T16" fmla="*/ 26 w 76"/>
                  <a:gd name="T17" fmla="*/ 36 h 131"/>
                  <a:gd name="T18" fmla="*/ 29 w 76"/>
                  <a:gd name="T19" fmla="*/ 4 h 131"/>
                  <a:gd name="T20" fmla="*/ 38 w 76"/>
                  <a:gd name="T21" fmla="*/ 3 h 131"/>
                  <a:gd name="T22" fmla="*/ 38 w 76"/>
                  <a:gd name="T23" fmla="*/ 33 h 131"/>
                  <a:gd name="T24" fmla="*/ 47 w 76"/>
                  <a:gd name="T25" fmla="*/ 32 h 131"/>
                  <a:gd name="T26" fmla="*/ 47 w 76"/>
                  <a:gd name="T27" fmla="*/ 1 h 131"/>
                  <a:gd name="T28" fmla="*/ 56 w 76"/>
                  <a:gd name="T29" fmla="*/ 0 h 131"/>
                  <a:gd name="T30" fmla="*/ 58 w 76"/>
                  <a:gd name="T31" fmla="*/ 31 h 131"/>
                  <a:gd name="T32" fmla="*/ 71 w 76"/>
                  <a:gd name="T33" fmla="*/ 30 h 131"/>
                  <a:gd name="T34" fmla="*/ 74 w 76"/>
                  <a:gd name="T35" fmla="*/ 44 h 131"/>
                  <a:gd name="T36" fmla="*/ 58 w 76"/>
                  <a:gd name="T37" fmla="*/ 46 h 131"/>
                  <a:gd name="T38" fmla="*/ 58 w 76"/>
                  <a:gd name="T39" fmla="*/ 68 h 131"/>
                  <a:gd name="T40" fmla="*/ 75 w 76"/>
                  <a:gd name="T41" fmla="*/ 65 h 131"/>
                  <a:gd name="T42" fmla="*/ 76 w 76"/>
                  <a:gd name="T43" fmla="*/ 80 h 131"/>
                  <a:gd name="T44" fmla="*/ 58 w 76"/>
                  <a:gd name="T45" fmla="*/ 82 h 131"/>
                  <a:gd name="T46" fmla="*/ 56 w 76"/>
                  <a:gd name="T47" fmla="*/ 123 h 131"/>
                  <a:gd name="T48" fmla="*/ 39 w 76"/>
                  <a:gd name="T49" fmla="*/ 126 h 131"/>
                  <a:gd name="T50" fmla="*/ 44 w 76"/>
                  <a:gd name="T51" fmla="*/ 85 h 131"/>
                  <a:gd name="T52" fmla="*/ 31 w 76"/>
                  <a:gd name="T53" fmla="*/ 86 h 131"/>
                  <a:gd name="T54" fmla="*/ 25 w 76"/>
                  <a:gd name="T55" fmla="*/ 130 h 131"/>
                  <a:gd name="T56" fmla="*/ 7 w 76"/>
                  <a:gd name="T5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131">
                    <a:moveTo>
                      <a:pt x="7" y="131"/>
                    </a:moveTo>
                    <a:lnTo>
                      <a:pt x="17" y="90"/>
                    </a:lnTo>
                    <a:lnTo>
                      <a:pt x="0" y="91"/>
                    </a:lnTo>
                    <a:lnTo>
                      <a:pt x="4" y="76"/>
                    </a:lnTo>
                    <a:lnTo>
                      <a:pt x="20" y="73"/>
                    </a:lnTo>
                    <a:lnTo>
                      <a:pt x="23" y="51"/>
                    </a:lnTo>
                    <a:lnTo>
                      <a:pt x="9" y="54"/>
                    </a:lnTo>
                    <a:lnTo>
                      <a:pt x="13" y="38"/>
                    </a:lnTo>
                    <a:lnTo>
                      <a:pt x="26" y="36"/>
                    </a:lnTo>
                    <a:lnTo>
                      <a:pt x="29" y="4"/>
                    </a:lnTo>
                    <a:lnTo>
                      <a:pt x="38" y="3"/>
                    </a:lnTo>
                    <a:lnTo>
                      <a:pt x="38" y="33"/>
                    </a:lnTo>
                    <a:lnTo>
                      <a:pt x="47" y="32"/>
                    </a:lnTo>
                    <a:lnTo>
                      <a:pt x="47" y="1"/>
                    </a:lnTo>
                    <a:lnTo>
                      <a:pt x="56" y="0"/>
                    </a:lnTo>
                    <a:lnTo>
                      <a:pt x="58" y="31"/>
                    </a:lnTo>
                    <a:lnTo>
                      <a:pt x="71" y="30"/>
                    </a:lnTo>
                    <a:lnTo>
                      <a:pt x="74" y="44"/>
                    </a:lnTo>
                    <a:lnTo>
                      <a:pt x="58" y="46"/>
                    </a:lnTo>
                    <a:lnTo>
                      <a:pt x="58" y="68"/>
                    </a:lnTo>
                    <a:lnTo>
                      <a:pt x="75" y="65"/>
                    </a:lnTo>
                    <a:lnTo>
                      <a:pt x="76" y="80"/>
                    </a:lnTo>
                    <a:lnTo>
                      <a:pt x="58" y="82"/>
                    </a:lnTo>
                    <a:lnTo>
                      <a:pt x="56" y="123"/>
                    </a:lnTo>
                    <a:lnTo>
                      <a:pt x="39" y="126"/>
                    </a:lnTo>
                    <a:lnTo>
                      <a:pt x="44" y="85"/>
                    </a:lnTo>
                    <a:lnTo>
                      <a:pt x="31" y="86"/>
                    </a:lnTo>
                    <a:lnTo>
                      <a:pt x="25" y="130"/>
                    </a:lnTo>
                    <a:lnTo>
                      <a:pt x="7" y="1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5" name="Freeform 597">
                <a:extLst>
                  <a:ext uri="{FF2B5EF4-FFF2-40B4-BE49-F238E27FC236}">
                    <a16:creationId xmlns:a16="http://schemas.microsoft.com/office/drawing/2014/main" id="{E7BCB873-71A6-F3A7-715E-91ECAEFC0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6" y="2029"/>
                <a:ext cx="25" cy="44"/>
              </a:xfrm>
              <a:custGeom>
                <a:avLst/>
                <a:gdLst>
                  <a:gd name="T0" fmla="*/ 7 w 76"/>
                  <a:gd name="T1" fmla="*/ 131 h 131"/>
                  <a:gd name="T2" fmla="*/ 17 w 76"/>
                  <a:gd name="T3" fmla="*/ 90 h 131"/>
                  <a:gd name="T4" fmla="*/ 0 w 76"/>
                  <a:gd name="T5" fmla="*/ 91 h 131"/>
                  <a:gd name="T6" fmla="*/ 4 w 76"/>
                  <a:gd name="T7" fmla="*/ 76 h 131"/>
                  <a:gd name="T8" fmla="*/ 20 w 76"/>
                  <a:gd name="T9" fmla="*/ 73 h 131"/>
                  <a:gd name="T10" fmla="*/ 23 w 76"/>
                  <a:gd name="T11" fmla="*/ 51 h 131"/>
                  <a:gd name="T12" fmla="*/ 9 w 76"/>
                  <a:gd name="T13" fmla="*/ 54 h 131"/>
                  <a:gd name="T14" fmla="*/ 13 w 76"/>
                  <a:gd name="T15" fmla="*/ 38 h 131"/>
                  <a:gd name="T16" fmla="*/ 26 w 76"/>
                  <a:gd name="T17" fmla="*/ 36 h 131"/>
                  <a:gd name="T18" fmla="*/ 29 w 76"/>
                  <a:gd name="T19" fmla="*/ 4 h 131"/>
                  <a:gd name="T20" fmla="*/ 38 w 76"/>
                  <a:gd name="T21" fmla="*/ 3 h 131"/>
                  <a:gd name="T22" fmla="*/ 38 w 76"/>
                  <a:gd name="T23" fmla="*/ 33 h 131"/>
                  <a:gd name="T24" fmla="*/ 47 w 76"/>
                  <a:gd name="T25" fmla="*/ 32 h 131"/>
                  <a:gd name="T26" fmla="*/ 47 w 76"/>
                  <a:gd name="T27" fmla="*/ 1 h 131"/>
                  <a:gd name="T28" fmla="*/ 56 w 76"/>
                  <a:gd name="T29" fmla="*/ 0 h 131"/>
                  <a:gd name="T30" fmla="*/ 58 w 76"/>
                  <a:gd name="T31" fmla="*/ 31 h 131"/>
                  <a:gd name="T32" fmla="*/ 71 w 76"/>
                  <a:gd name="T33" fmla="*/ 30 h 131"/>
                  <a:gd name="T34" fmla="*/ 74 w 76"/>
                  <a:gd name="T35" fmla="*/ 44 h 131"/>
                  <a:gd name="T36" fmla="*/ 58 w 76"/>
                  <a:gd name="T37" fmla="*/ 46 h 131"/>
                  <a:gd name="T38" fmla="*/ 58 w 76"/>
                  <a:gd name="T39" fmla="*/ 68 h 131"/>
                  <a:gd name="T40" fmla="*/ 75 w 76"/>
                  <a:gd name="T41" fmla="*/ 65 h 131"/>
                  <a:gd name="T42" fmla="*/ 76 w 76"/>
                  <a:gd name="T43" fmla="*/ 80 h 131"/>
                  <a:gd name="T44" fmla="*/ 58 w 76"/>
                  <a:gd name="T45" fmla="*/ 82 h 131"/>
                  <a:gd name="T46" fmla="*/ 56 w 76"/>
                  <a:gd name="T47" fmla="*/ 123 h 131"/>
                  <a:gd name="T48" fmla="*/ 39 w 76"/>
                  <a:gd name="T49" fmla="*/ 126 h 131"/>
                  <a:gd name="T50" fmla="*/ 44 w 76"/>
                  <a:gd name="T51" fmla="*/ 85 h 131"/>
                  <a:gd name="T52" fmla="*/ 31 w 76"/>
                  <a:gd name="T53" fmla="*/ 86 h 131"/>
                  <a:gd name="T54" fmla="*/ 25 w 76"/>
                  <a:gd name="T55" fmla="*/ 130 h 131"/>
                  <a:gd name="T56" fmla="*/ 7 w 76"/>
                  <a:gd name="T5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131">
                    <a:moveTo>
                      <a:pt x="7" y="131"/>
                    </a:moveTo>
                    <a:lnTo>
                      <a:pt x="17" y="90"/>
                    </a:lnTo>
                    <a:lnTo>
                      <a:pt x="0" y="91"/>
                    </a:lnTo>
                    <a:lnTo>
                      <a:pt x="4" y="76"/>
                    </a:lnTo>
                    <a:lnTo>
                      <a:pt x="20" y="73"/>
                    </a:lnTo>
                    <a:lnTo>
                      <a:pt x="23" y="51"/>
                    </a:lnTo>
                    <a:lnTo>
                      <a:pt x="9" y="54"/>
                    </a:lnTo>
                    <a:lnTo>
                      <a:pt x="13" y="38"/>
                    </a:lnTo>
                    <a:lnTo>
                      <a:pt x="26" y="36"/>
                    </a:lnTo>
                    <a:lnTo>
                      <a:pt x="29" y="4"/>
                    </a:lnTo>
                    <a:lnTo>
                      <a:pt x="38" y="3"/>
                    </a:lnTo>
                    <a:lnTo>
                      <a:pt x="38" y="33"/>
                    </a:lnTo>
                    <a:lnTo>
                      <a:pt x="47" y="32"/>
                    </a:lnTo>
                    <a:lnTo>
                      <a:pt x="47" y="1"/>
                    </a:lnTo>
                    <a:lnTo>
                      <a:pt x="56" y="0"/>
                    </a:lnTo>
                    <a:lnTo>
                      <a:pt x="58" y="31"/>
                    </a:lnTo>
                    <a:lnTo>
                      <a:pt x="71" y="30"/>
                    </a:lnTo>
                    <a:lnTo>
                      <a:pt x="74" y="44"/>
                    </a:lnTo>
                    <a:lnTo>
                      <a:pt x="58" y="46"/>
                    </a:lnTo>
                    <a:lnTo>
                      <a:pt x="58" y="68"/>
                    </a:lnTo>
                    <a:lnTo>
                      <a:pt x="75" y="65"/>
                    </a:lnTo>
                    <a:lnTo>
                      <a:pt x="76" y="80"/>
                    </a:lnTo>
                    <a:lnTo>
                      <a:pt x="58" y="82"/>
                    </a:lnTo>
                    <a:lnTo>
                      <a:pt x="56" y="123"/>
                    </a:lnTo>
                    <a:lnTo>
                      <a:pt x="39" y="126"/>
                    </a:lnTo>
                    <a:lnTo>
                      <a:pt x="44" y="85"/>
                    </a:lnTo>
                    <a:lnTo>
                      <a:pt x="31" y="86"/>
                    </a:lnTo>
                    <a:lnTo>
                      <a:pt x="25" y="130"/>
                    </a:lnTo>
                    <a:lnTo>
                      <a:pt x="7" y="131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6" name="Freeform 598">
                <a:extLst>
                  <a:ext uri="{FF2B5EF4-FFF2-40B4-BE49-F238E27FC236}">
                    <a16:creationId xmlns:a16="http://schemas.microsoft.com/office/drawing/2014/main" id="{30BD0952-C85C-A76A-9F06-088AA1C67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" y="2045"/>
                <a:ext cx="5" cy="8"/>
              </a:xfrm>
              <a:custGeom>
                <a:avLst/>
                <a:gdLst>
                  <a:gd name="T0" fmla="*/ 1 w 13"/>
                  <a:gd name="T1" fmla="*/ 3 h 24"/>
                  <a:gd name="T2" fmla="*/ 0 w 13"/>
                  <a:gd name="T3" fmla="*/ 24 h 24"/>
                  <a:gd name="T4" fmla="*/ 13 w 13"/>
                  <a:gd name="T5" fmla="*/ 22 h 24"/>
                  <a:gd name="T6" fmla="*/ 13 w 13"/>
                  <a:gd name="T7" fmla="*/ 0 h 24"/>
                  <a:gd name="T8" fmla="*/ 1 w 13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4">
                    <a:moveTo>
                      <a:pt x="1" y="3"/>
                    </a:moveTo>
                    <a:lnTo>
                      <a:pt x="0" y="24"/>
                    </a:lnTo>
                    <a:lnTo>
                      <a:pt x="13" y="22"/>
                    </a:lnTo>
                    <a:lnTo>
                      <a:pt x="13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7" name="Freeform 599">
                <a:extLst>
                  <a:ext uri="{FF2B5EF4-FFF2-40B4-BE49-F238E27FC236}">
                    <a16:creationId xmlns:a16="http://schemas.microsoft.com/office/drawing/2014/main" id="{D58EA905-EECE-251A-ED81-22F5E2CD5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7" y="2045"/>
                <a:ext cx="5" cy="8"/>
              </a:xfrm>
              <a:custGeom>
                <a:avLst/>
                <a:gdLst>
                  <a:gd name="T0" fmla="*/ 1 w 13"/>
                  <a:gd name="T1" fmla="*/ 3 h 24"/>
                  <a:gd name="T2" fmla="*/ 0 w 13"/>
                  <a:gd name="T3" fmla="*/ 24 h 24"/>
                  <a:gd name="T4" fmla="*/ 13 w 13"/>
                  <a:gd name="T5" fmla="*/ 22 h 24"/>
                  <a:gd name="T6" fmla="*/ 13 w 13"/>
                  <a:gd name="T7" fmla="*/ 0 h 24"/>
                  <a:gd name="T8" fmla="*/ 1 w 13"/>
                  <a:gd name="T9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4">
                    <a:moveTo>
                      <a:pt x="1" y="3"/>
                    </a:moveTo>
                    <a:lnTo>
                      <a:pt x="0" y="24"/>
                    </a:lnTo>
                    <a:lnTo>
                      <a:pt x="13" y="22"/>
                    </a:lnTo>
                    <a:lnTo>
                      <a:pt x="13" y="0"/>
                    </a:lnTo>
                    <a:lnTo>
                      <a:pt x="1" y="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8" name="Freeform 600">
                <a:extLst>
                  <a:ext uri="{FF2B5EF4-FFF2-40B4-BE49-F238E27FC236}">
                    <a16:creationId xmlns:a16="http://schemas.microsoft.com/office/drawing/2014/main" id="{728C3DED-8DAD-03F4-700C-B984C6F30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2037"/>
                <a:ext cx="21" cy="22"/>
              </a:xfrm>
              <a:custGeom>
                <a:avLst/>
                <a:gdLst>
                  <a:gd name="T0" fmla="*/ 18 w 64"/>
                  <a:gd name="T1" fmla="*/ 68 h 68"/>
                  <a:gd name="T2" fmla="*/ 4 w 64"/>
                  <a:gd name="T3" fmla="*/ 56 h 68"/>
                  <a:gd name="T4" fmla="*/ 21 w 64"/>
                  <a:gd name="T5" fmla="*/ 38 h 68"/>
                  <a:gd name="T6" fmla="*/ 0 w 64"/>
                  <a:gd name="T7" fmla="*/ 32 h 68"/>
                  <a:gd name="T8" fmla="*/ 9 w 64"/>
                  <a:gd name="T9" fmla="*/ 14 h 68"/>
                  <a:gd name="T10" fmla="*/ 26 w 64"/>
                  <a:gd name="T11" fmla="*/ 23 h 68"/>
                  <a:gd name="T12" fmla="*/ 26 w 64"/>
                  <a:gd name="T13" fmla="*/ 0 h 68"/>
                  <a:gd name="T14" fmla="*/ 40 w 64"/>
                  <a:gd name="T15" fmla="*/ 0 h 68"/>
                  <a:gd name="T16" fmla="*/ 40 w 64"/>
                  <a:gd name="T17" fmla="*/ 23 h 68"/>
                  <a:gd name="T18" fmla="*/ 58 w 64"/>
                  <a:gd name="T19" fmla="*/ 14 h 68"/>
                  <a:gd name="T20" fmla="*/ 64 w 64"/>
                  <a:gd name="T21" fmla="*/ 32 h 68"/>
                  <a:gd name="T22" fmla="*/ 45 w 64"/>
                  <a:gd name="T23" fmla="*/ 38 h 68"/>
                  <a:gd name="T24" fmla="*/ 61 w 64"/>
                  <a:gd name="T25" fmla="*/ 56 h 68"/>
                  <a:gd name="T26" fmla="*/ 45 w 64"/>
                  <a:gd name="T27" fmla="*/ 68 h 68"/>
                  <a:gd name="T28" fmla="*/ 34 w 64"/>
                  <a:gd name="T29" fmla="*/ 49 h 68"/>
                  <a:gd name="T30" fmla="*/ 18 w 64"/>
                  <a:gd name="T3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68">
                    <a:moveTo>
                      <a:pt x="18" y="68"/>
                    </a:moveTo>
                    <a:lnTo>
                      <a:pt x="4" y="56"/>
                    </a:lnTo>
                    <a:lnTo>
                      <a:pt x="21" y="38"/>
                    </a:lnTo>
                    <a:lnTo>
                      <a:pt x="0" y="32"/>
                    </a:lnTo>
                    <a:lnTo>
                      <a:pt x="9" y="14"/>
                    </a:lnTo>
                    <a:lnTo>
                      <a:pt x="26" y="23"/>
                    </a:lnTo>
                    <a:lnTo>
                      <a:pt x="26" y="0"/>
                    </a:lnTo>
                    <a:lnTo>
                      <a:pt x="40" y="0"/>
                    </a:lnTo>
                    <a:lnTo>
                      <a:pt x="40" y="23"/>
                    </a:lnTo>
                    <a:lnTo>
                      <a:pt x="58" y="14"/>
                    </a:lnTo>
                    <a:lnTo>
                      <a:pt x="64" y="32"/>
                    </a:lnTo>
                    <a:lnTo>
                      <a:pt x="45" y="38"/>
                    </a:lnTo>
                    <a:lnTo>
                      <a:pt x="61" y="56"/>
                    </a:lnTo>
                    <a:lnTo>
                      <a:pt x="45" y="68"/>
                    </a:lnTo>
                    <a:lnTo>
                      <a:pt x="34" y="49"/>
                    </a:lnTo>
                    <a:lnTo>
                      <a:pt x="18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69" name="Freeform 601">
                <a:extLst>
                  <a:ext uri="{FF2B5EF4-FFF2-40B4-BE49-F238E27FC236}">
                    <a16:creationId xmlns:a16="http://schemas.microsoft.com/office/drawing/2014/main" id="{02E77DAD-776E-A2AB-3F59-1CB963717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2037"/>
                <a:ext cx="21" cy="22"/>
              </a:xfrm>
              <a:custGeom>
                <a:avLst/>
                <a:gdLst>
                  <a:gd name="T0" fmla="*/ 18 w 64"/>
                  <a:gd name="T1" fmla="*/ 68 h 68"/>
                  <a:gd name="T2" fmla="*/ 4 w 64"/>
                  <a:gd name="T3" fmla="*/ 56 h 68"/>
                  <a:gd name="T4" fmla="*/ 21 w 64"/>
                  <a:gd name="T5" fmla="*/ 38 h 68"/>
                  <a:gd name="T6" fmla="*/ 0 w 64"/>
                  <a:gd name="T7" fmla="*/ 32 h 68"/>
                  <a:gd name="T8" fmla="*/ 9 w 64"/>
                  <a:gd name="T9" fmla="*/ 14 h 68"/>
                  <a:gd name="T10" fmla="*/ 26 w 64"/>
                  <a:gd name="T11" fmla="*/ 23 h 68"/>
                  <a:gd name="T12" fmla="*/ 26 w 64"/>
                  <a:gd name="T13" fmla="*/ 0 h 68"/>
                  <a:gd name="T14" fmla="*/ 40 w 64"/>
                  <a:gd name="T15" fmla="*/ 0 h 68"/>
                  <a:gd name="T16" fmla="*/ 40 w 64"/>
                  <a:gd name="T17" fmla="*/ 23 h 68"/>
                  <a:gd name="T18" fmla="*/ 58 w 64"/>
                  <a:gd name="T19" fmla="*/ 14 h 68"/>
                  <a:gd name="T20" fmla="*/ 64 w 64"/>
                  <a:gd name="T21" fmla="*/ 32 h 68"/>
                  <a:gd name="T22" fmla="*/ 45 w 64"/>
                  <a:gd name="T23" fmla="*/ 38 h 68"/>
                  <a:gd name="T24" fmla="*/ 61 w 64"/>
                  <a:gd name="T25" fmla="*/ 56 h 68"/>
                  <a:gd name="T26" fmla="*/ 45 w 64"/>
                  <a:gd name="T27" fmla="*/ 68 h 68"/>
                  <a:gd name="T28" fmla="*/ 34 w 64"/>
                  <a:gd name="T29" fmla="*/ 49 h 68"/>
                  <a:gd name="T30" fmla="*/ 18 w 64"/>
                  <a:gd name="T31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68">
                    <a:moveTo>
                      <a:pt x="18" y="68"/>
                    </a:moveTo>
                    <a:lnTo>
                      <a:pt x="4" y="56"/>
                    </a:lnTo>
                    <a:lnTo>
                      <a:pt x="21" y="38"/>
                    </a:lnTo>
                    <a:lnTo>
                      <a:pt x="0" y="32"/>
                    </a:lnTo>
                    <a:lnTo>
                      <a:pt x="9" y="14"/>
                    </a:lnTo>
                    <a:lnTo>
                      <a:pt x="26" y="23"/>
                    </a:lnTo>
                    <a:lnTo>
                      <a:pt x="26" y="0"/>
                    </a:lnTo>
                    <a:lnTo>
                      <a:pt x="40" y="0"/>
                    </a:lnTo>
                    <a:lnTo>
                      <a:pt x="40" y="23"/>
                    </a:lnTo>
                    <a:lnTo>
                      <a:pt x="58" y="14"/>
                    </a:lnTo>
                    <a:lnTo>
                      <a:pt x="64" y="32"/>
                    </a:lnTo>
                    <a:lnTo>
                      <a:pt x="45" y="38"/>
                    </a:lnTo>
                    <a:lnTo>
                      <a:pt x="61" y="56"/>
                    </a:lnTo>
                    <a:lnTo>
                      <a:pt x="45" y="68"/>
                    </a:lnTo>
                    <a:lnTo>
                      <a:pt x="34" y="49"/>
                    </a:lnTo>
                    <a:lnTo>
                      <a:pt x="18" y="6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0" name="Freeform 602">
                <a:extLst>
                  <a:ext uri="{FF2B5EF4-FFF2-40B4-BE49-F238E27FC236}">
                    <a16:creationId xmlns:a16="http://schemas.microsoft.com/office/drawing/2014/main" id="{E0902675-6A5D-6A63-C1E0-5CF8EE47D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028"/>
                <a:ext cx="30" cy="42"/>
              </a:xfrm>
              <a:custGeom>
                <a:avLst/>
                <a:gdLst>
                  <a:gd name="T0" fmla="*/ 46 w 90"/>
                  <a:gd name="T1" fmla="*/ 128 h 128"/>
                  <a:gd name="T2" fmla="*/ 34 w 90"/>
                  <a:gd name="T3" fmla="*/ 127 h 128"/>
                  <a:gd name="T4" fmla="*/ 25 w 90"/>
                  <a:gd name="T5" fmla="*/ 126 h 128"/>
                  <a:gd name="T6" fmla="*/ 16 w 90"/>
                  <a:gd name="T7" fmla="*/ 121 h 128"/>
                  <a:gd name="T8" fmla="*/ 11 w 90"/>
                  <a:gd name="T9" fmla="*/ 118 h 128"/>
                  <a:gd name="T10" fmla="*/ 6 w 90"/>
                  <a:gd name="T11" fmla="*/ 110 h 128"/>
                  <a:gd name="T12" fmla="*/ 2 w 90"/>
                  <a:gd name="T13" fmla="*/ 104 h 128"/>
                  <a:gd name="T14" fmla="*/ 0 w 90"/>
                  <a:gd name="T15" fmla="*/ 95 h 128"/>
                  <a:gd name="T16" fmla="*/ 0 w 90"/>
                  <a:gd name="T17" fmla="*/ 86 h 128"/>
                  <a:gd name="T18" fmla="*/ 0 w 90"/>
                  <a:gd name="T19" fmla="*/ 76 h 128"/>
                  <a:gd name="T20" fmla="*/ 1 w 90"/>
                  <a:gd name="T21" fmla="*/ 65 h 128"/>
                  <a:gd name="T22" fmla="*/ 5 w 90"/>
                  <a:gd name="T23" fmla="*/ 55 h 128"/>
                  <a:gd name="T24" fmla="*/ 7 w 90"/>
                  <a:gd name="T25" fmla="*/ 45 h 128"/>
                  <a:gd name="T26" fmla="*/ 10 w 90"/>
                  <a:gd name="T27" fmla="*/ 36 h 128"/>
                  <a:gd name="T28" fmla="*/ 13 w 90"/>
                  <a:gd name="T29" fmla="*/ 28 h 128"/>
                  <a:gd name="T30" fmla="*/ 16 w 90"/>
                  <a:gd name="T31" fmla="*/ 19 h 128"/>
                  <a:gd name="T32" fmla="*/ 23 w 90"/>
                  <a:gd name="T33" fmla="*/ 13 h 128"/>
                  <a:gd name="T34" fmla="*/ 27 w 90"/>
                  <a:gd name="T35" fmla="*/ 8 h 128"/>
                  <a:gd name="T36" fmla="*/ 32 w 90"/>
                  <a:gd name="T37" fmla="*/ 4 h 128"/>
                  <a:gd name="T38" fmla="*/ 38 w 90"/>
                  <a:gd name="T39" fmla="*/ 1 h 128"/>
                  <a:gd name="T40" fmla="*/ 45 w 90"/>
                  <a:gd name="T41" fmla="*/ 0 h 128"/>
                  <a:gd name="T42" fmla="*/ 51 w 90"/>
                  <a:gd name="T43" fmla="*/ 1 h 128"/>
                  <a:gd name="T44" fmla="*/ 55 w 90"/>
                  <a:gd name="T45" fmla="*/ 2 h 128"/>
                  <a:gd name="T46" fmla="*/ 60 w 90"/>
                  <a:gd name="T47" fmla="*/ 5 h 128"/>
                  <a:gd name="T48" fmla="*/ 64 w 90"/>
                  <a:gd name="T49" fmla="*/ 10 h 128"/>
                  <a:gd name="T50" fmla="*/ 69 w 90"/>
                  <a:gd name="T51" fmla="*/ 15 h 128"/>
                  <a:gd name="T52" fmla="*/ 73 w 90"/>
                  <a:gd name="T53" fmla="*/ 22 h 128"/>
                  <a:gd name="T54" fmla="*/ 78 w 90"/>
                  <a:gd name="T55" fmla="*/ 29 h 128"/>
                  <a:gd name="T56" fmla="*/ 82 w 90"/>
                  <a:gd name="T57" fmla="*/ 40 h 128"/>
                  <a:gd name="T58" fmla="*/ 84 w 90"/>
                  <a:gd name="T59" fmla="*/ 52 h 128"/>
                  <a:gd name="T60" fmla="*/ 87 w 90"/>
                  <a:gd name="T61" fmla="*/ 65 h 128"/>
                  <a:gd name="T62" fmla="*/ 90 w 90"/>
                  <a:gd name="T63" fmla="*/ 76 h 128"/>
                  <a:gd name="T64" fmla="*/ 90 w 90"/>
                  <a:gd name="T65" fmla="*/ 87 h 128"/>
                  <a:gd name="T66" fmla="*/ 90 w 90"/>
                  <a:gd name="T67" fmla="*/ 97 h 128"/>
                  <a:gd name="T68" fmla="*/ 87 w 90"/>
                  <a:gd name="T69" fmla="*/ 105 h 128"/>
                  <a:gd name="T70" fmla="*/ 84 w 90"/>
                  <a:gd name="T71" fmla="*/ 112 h 128"/>
                  <a:gd name="T72" fmla="*/ 79 w 90"/>
                  <a:gd name="T73" fmla="*/ 118 h 128"/>
                  <a:gd name="T74" fmla="*/ 73 w 90"/>
                  <a:gd name="T75" fmla="*/ 123 h 128"/>
                  <a:gd name="T76" fmla="*/ 65 w 90"/>
                  <a:gd name="T77" fmla="*/ 126 h 128"/>
                  <a:gd name="T78" fmla="*/ 56 w 90"/>
                  <a:gd name="T79" fmla="*/ 127 h 128"/>
                  <a:gd name="T80" fmla="*/ 46 w 90"/>
                  <a:gd name="T8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0" h="128">
                    <a:moveTo>
                      <a:pt x="46" y="128"/>
                    </a:moveTo>
                    <a:lnTo>
                      <a:pt x="34" y="127"/>
                    </a:lnTo>
                    <a:lnTo>
                      <a:pt x="25" y="126"/>
                    </a:lnTo>
                    <a:lnTo>
                      <a:pt x="16" y="121"/>
                    </a:lnTo>
                    <a:lnTo>
                      <a:pt x="11" y="118"/>
                    </a:lnTo>
                    <a:lnTo>
                      <a:pt x="6" y="110"/>
                    </a:lnTo>
                    <a:lnTo>
                      <a:pt x="2" y="104"/>
                    </a:lnTo>
                    <a:lnTo>
                      <a:pt x="0" y="95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1" y="65"/>
                    </a:lnTo>
                    <a:lnTo>
                      <a:pt x="5" y="55"/>
                    </a:lnTo>
                    <a:lnTo>
                      <a:pt x="7" y="45"/>
                    </a:lnTo>
                    <a:lnTo>
                      <a:pt x="10" y="36"/>
                    </a:lnTo>
                    <a:lnTo>
                      <a:pt x="13" y="28"/>
                    </a:lnTo>
                    <a:lnTo>
                      <a:pt x="16" y="19"/>
                    </a:lnTo>
                    <a:lnTo>
                      <a:pt x="23" y="13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8" y="1"/>
                    </a:lnTo>
                    <a:lnTo>
                      <a:pt x="45" y="0"/>
                    </a:lnTo>
                    <a:lnTo>
                      <a:pt x="51" y="1"/>
                    </a:lnTo>
                    <a:lnTo>
                      <a:pt x="55" y="2"/>
                    </a:lnTo>
                    <a:lnTo>
                      <a:pt x="60" y="5"/>
                    </a:lnTo>
                    <a:lnTo>
                      <a:pt x="64" y="10"/>
                    </a:lnTo>
                    <a:lnTo>
                      <a:pt x="69" y="15"/>
                    </a:lnTo>
                    <a:lnTo>
                      <a:pt x="73" y="22"/>
                    </a:lnTo>
                    <a:lnTo>
                      <a:pt x="78" y="29"/>
                    </a:lnTo>
                    <a:lnTo>
                      <a:pt x="82" y="40"/>
                    </a:lnTo>
                    <a:lnTo>
                      <a:pt x="84" y="52"/>
                    </a:lnTo>
                    <a:lnTo>
                      <a:pt x="87" y="65"/>
                    </a:lnTo>
                    <a:lnTo>
                      <a:pt x="90" y="76"/>
                    </a:lnTo>
                    <a:lnTo>
                      <a:pt x="90" y="87"/>
                    </a:lnTo>
                    <a:lnTo>
                      <a:pt x="90" y="97"/>
                    </a:lnTo>
                    <a:lnTo>
                      <a:pt x="87" y="105"/>
                    </a:lnTo>
                    <a:lnTo>
                      <a:pt x="84" y="112"/>
                    </a:lnTo>
                    <a:lnTo>
                      <a:pt x="79" y="118"/>
                    </a:lnTo>
                    <a:lnTo>
                      <a:pt x="73" y="123"/>
                    </a:lnTo>
                    <a:lnTo>
                      <a:pt x="65" y="126"/>
                    </a:lnTo>
                    <a:lnTo>
                      <a:pt x="56" y="127"/>
                    </a:lnTo>
                    <a:lnTo>
                      <a:pt x="46" y="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1" name="Freeform 603">
                <a:extLst>
                  <a:ext uri="{FF2B5EF4-FFF2-40B4-BE49-F238E27FC236}">
                    <a16:creationId xmlns:a16="http://schemas.microsoft.com/office/drawing/2014/main" id="{CCE19A0B-6521-C230-D6AC-7281E124D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" y="2028"/>
                <a:ext cx="30" cy="42"/>
              </a:xfrm>
              <a:custGeom>
                <a:avLst/>
                <a:gdLst>
                  <a:gd name="T0" fmla="*/ 46 w 90"/>
                  <a:gd name="T1" fmla="*/ 128 h 128"/>
                  <a:gd name="T2" fmla="*/ 34 w 90"/>
                  <a:gd name="T3" fmla="*/ 127 h 128"/>
                  <a:gd name="T4" fmla="*/ 25 w 90"/>
                  <a:gd name="T5" fmla="*/ 126 h 128"/>
                  <a:gd name="T6" fmla="*/ 16 w 90"/>
                  <a:gd name="T7" fmla="*/ 121 h 128"/>
                  <a:gd name="T8" fmla="*/ 11 w 90"/>
                  <a:gd name="T9" fmla="*/ 118 h 128"/>
                  <a:gd name="T10" fmla="*/ 6 w 90"/>
                  <a:gd name="T11" fmla="*/ 110 h 128"/>
                  <a:gd name="T12" fmla="*/ 2 w 90"/>
                  <a:gd name="T13" fmla="*/ 104 h 128"/>
                  <a:gd name="T14" fmla="*/ 0 w 90"/>
                  <a:gd name="T15" fmla="*/ 95 h 128"/>
                  <a:gd name="T16" fmla="*/ 0 w 90"/>
                  <a:gd name="T17" fmla="*/ 86 h 128"/>
                  <a:gd name="T18" fmla="*/ 0 w 90"/>
                  <a:gd name="T19" fmla="*/ 76 h 128"/>
                  <a:gd name="T20" fmla="*/ 1 w 90"/>
                  <a:gd name="T21" fmla="*/ 65 h 128"/>
                  <a:gd name="T22" fmla="*/ 5 w 90"/>
                  <a:gd name="T23" fmla="*/ 55 h 128"/>
                  <a:gd name="T24" fmla="*/ 7 w 90"/>
                  <a:gd name="T25" fmla="*/ 45 h 128"/>
                  <a:gd name="T26" fmla="*/ 10 w 90"/>
                  <a:gd name="T27" fmla="*/ 36 h 128"/>
                  <a:gd name="T28" fmla="*/ 13 w 90"/>
                  <a:gd name="T29" fmla="*/ 28 h 128"/>
                  <a:gd name="T30" fmla="*/ 16 w 90"/>
                  <a:gd name="T31" fmla="*/ 19 h 128"/>
                  <a:gd name="T32" fmla="*/ 23 w 90"/>
                  <a:gd name="T33" fmla="*/ 13 h 128"/>
                  <a:gd name="T34" fmla="*/ 27 w 90"/>
                  <a:gd name="T35" fmla="*/ 8 h 128"/>
                  <a:gd name="T36" fmla="*/ 32 w 90"/>
                  <a:gd name="T37" fmla="*/ 4 h 128"/>
                  <a:gd name="T38" fmla="*/ 38 w 90"/>
                  <a:gd name="T39" fmla="*/ 1 h 128"/>
                  <a:gd name="T40" fmla="*/ 45 w 90"/>
                  <a:gd name="T41" fmla="*/ 0 h 128"/>
                  <a:gd name="T42" fmla="*/ 51 w 90"/>
                  <a:gd name="T43" fmla="*/ 1 h 128"/>
                  <a:gd name="T44" fmla="*/ 55 w 90"/>
                  <a:gd name="T45" fmla="*/ 2 h 128"/>
                  <a:gd name="T46" fmla="*/ 60 w 90"/>
                  <a:gd name="T47" fmla="*/ 5 h 128"/>
                  <a:gd name="T48" fmla="*/ 64 w 90"/>
                  <a:gd name="T49" fmla="*/ 10 h 128"/>
                  <a:gd name="T50" fmla="*/ 69 w 90"/>
                  <a:gd name="T51" fmla="*/ 15 h 128"/>
                  <a:gd name="T52" fmla="*/ 73 w 90"/>
                  <a:gd name="T53" fmla="*/ 22 h 128"/>
                  <a:gd name="T54" fmla="*/ 78 w 90"/>
                  <a:gd name="T55" fmla="*/ 29 h 128"/>
                  <a:gd name="T56" fmla="*/ 82 w 90"/>
                  <a:gd name="T57" fmla="*/ 40 h 128"/>
                  <a:gd name="T58" fmla="*/ 84 w 90"/>
                  <a:gd name="T59" fmla="*/ 52 h 128"/>
                  <a:gd name="T60" fmla="*/ 87 w 90"/>
                  <a:gd name="T61" fmla="*/ 65 h 128"/>
                  <a:gd name="T62" fmla="*/ 90 w 90"/>
                  <a:gd name="T63" fmla="*/ 76 h 128"/>
                  <a:gd name="T64" fmla="*/ 90 w 90"/>
                  <a:gd name="T65" fmla="*/ 87 h 128"/>
                  <a:gd name="T66" fmla="*/ 90 w 90"/>
                  <a:gd name="T67" fmla="*/ 97 h 128"/>
                  <a:gd name="T68" fmla="*/ 87 w 90"/>
                  <a:gd name="T69" fmla="*/ 105 h 128"/>
                  <a:gd name="T70" fmla="*/ 84 w 90"/>
                  <a:gd name="T71" fmla="*/ 112 h 128"/>
                  <a:gd name="T72" fmla="*/ 79 w 90"/>
                  <a:gd name="T73" fmla="*/ 118 h 128"/>
                  <a:gd name="T74" fmla="*/ 73 w 90"/>
                  <a:gd name="T75" fmla="*/ 123 h 128"/>
                  <a:gd name="T76" fmla="*/ 65 w 90"/>
                  <a:gd name="T77" fmla="*/ 126 h 128"/>
                  <a:gd name="T78" fmla="*/ 56 w 90"/>
                  <a:gd name="T79" fmla="*/ 127 h 128"/>
                  <a:gd name="T80" fmla="*/ 46 w 90"/>
                  <a:gd name="T81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0" h="128">
                    <a:moveTo>
                      <a:pt x="46" y="128"/>
                    </a:moveTo>
                    <a:lnTo>
                      <a:pt x="34" y="127"/>
                    </a:lnTo>
                    <a:lnTo>
                      <a:pt x="25" y="126"/>
                    </a:lnTo>
                    <a:lnTo>
                      <a:pt x="16" y="121"/>
                    </a:lnTo>
                    <a:lnTo>
                      <a:pt x="11" y="118"/>
                    </a:lnTo>
                    <a:lnTo>
                      <a:pt x="6" y="110"/>
                    </a:lnTo>
                    <a:lnTo>
                      <a:pt x="2" y="104"/>
                    </a:lnTo>
                    <a:lnTo>
                      <a:pt x="0" y="95"/>
                    </a:lnTo>
                    <a:lnTo>
                      <a:pt x="0" y="86"/>
                    </a:lnTo>
                    <a:lnTo>
                      <a:pt x="0" y="76"/>
                    </a:lnTo>
                    <a:lnTo>
                      <a:pt x="1" y="65"/>
                    </a:lnTo>
                    <a:lnTo>
                      <a:pt x="5" y="55"/>
                    </a:lnTo>
                    <a:lnTo>
                      <a:pt x="7" y="45"/>
                    </a:lnTo>
                    <a:lnTo>
                      <a:pt x="10" y="36"/>
                    </a:lnTo>
                    <a:lnTo>
                      <a:pt x="13" y="28"/>
                    </a:lnTo>
                    <a:lnTo>
                      <a:pt x="16" y="19"/>
                    </a:lnTo>
                    <a:lnTo>
                      <a:pt x="23" y="13"/>
                    </a:lnTo>
                    <a:lnTo>
                      <a:pt x="27" y="8"/>
                    </a:lnTo>
                    <a:lnTo>
                      <a:pt x="32" y="4"/>
                    </a:lnTo>
                    <a:lnTo>
                      <a:pt x="38" y="1"/>
                    </a:lnTo>
                    <a:lnTo>
                      <a:pt x="45" y="0"/>
                    </a:lnTo>
                    <a:lnTo>
                      <a:pt x="51" y="1"/>
                    </a:lnTo>
                    <a:lnTo>
                      <a:pt x="55" y="2"/>
                    </a:lnTo>
                    <a:lnTo>
                      <a:pt x="60" y="5"/>
                    </a:lnTo>
                    <a:lnTo>
                      <a:pt x="64" y="10"/>
                    </a:lnTo>
                    <a:lnTo>
                      <a:pt x="69" y="15"/>
                    </a:lnTo>
                    <a:lnTo>
                      <a:pt x="73" y="22"/>
                    </a:lnTo>
                    <a:lnTo>
                      <a:pt x="78" y="29"/>
                    </a:lnTo>
                    <a:lnTo>
                      <a:pt x="82" y="40"/>
                    </a:lnTo>
                    <a:lnTo>
                      <a:pt x="84" y="52"/>
                    </a:lnTo>
                    <a:lnTo>
                      <a:pt x="87" y="65"/>
                    </a:lnTo>
                    <a:lnTo>
                      <a:pt x="90" y="76"/>
                    </a:lnTo>
                    <a:lnTo>
                      <a:pt x="90" y="87"/>
                    </a:lnTo>
                    <a:lnTo>
                      <a:pt x="90" y="97"/>
                    </a:lnTo>
                    <a:lnTo>
                      <a:pt x="87" y="105"/>
                    </a:lnTo>
                    <a:lnTo>
                      <a:pt x="84" y="112"/>
                    </a:lnTo>
                    <a:lnTo>
                      <a:pt x="79" y="118"/>
                    </a:lnTo>
                    <a:lnTo>
                      <a:pt x="73" y="123"/>
                    </a:lnTo>
                    <a:lnTo>
                      <a:pt x="65" y="126"/>
                    </a:lnTo>
                    <a:lnTo>
                      <a:pt x="56" y="127"/>
                    </a:lnTo>
                    <a:lnTo>
                      <a:pt x="46" y="128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2" name="Freeform 604">
                <a:extLst>
                  <a:ext uri="{FF2B5EF4-FFF2-40B4-BE49-F238E27FC236}">
                    <a16:creationId xmlns:a16="http://schemas.microsoft.com/office/drawing/2014/main" id="{14114307-139C-153D-0D53-0A61877B1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2034"/>
                <a:ext cx="12" cy="30"/>
              </a:xfrm>
              <a:custGeom>
                <a:avLst/>
                <a:gdLst>
                  <a:gd name="T0" fmla="*/ 0 w 36"/>
                  <a:gd name="T1" fmla="*/ 45 h 88"/>
                  <a:gd name="T2" fmla="*/ 0 w 36"/>
                  <a:gd name="T3" fmla="*/ 52 h 88"/>
                  <a:gd name="T4" fmla="*/ 0 w 36"/>
                  <a:gd name="T5" fmla="*/ 59 h 88"/>
                  <a:gd name="T6" fmla="*/ 0 w 36"/>
                  <a:gd name="T7" fmla="*/ 66 h 88"/>
                  <a:gd name="T8" fmla="*/ 1 w 36"/>
                  <a:gd name="T9" fmla="*/ 71 h 88"/>
                  <a:gd name="T10" fmla="*/ 4 w 36"/>
                  <a:gd name="T11" fmla="*/ 76 h 88"/>
                  <a:gd name="T12" fmla="*/ 5 w 36"/>
                  <a:gd name="T13" fmla="*/ 81 h 88"/>
                  <a:gd name="T14" fmla="*/ 7 w 36"/>
                  <a:gd name="T15" fmla="*/ 84 h 88"/>
                  <a:gd name="T16" fmla="*/ 10 w 36"/>
                  <a:gd name="T17" fmla="*/ 86 h 88"/>
                  <a:gd name="T18" fmla="*/ 14 w 36"/>
                  <a:gd name="T19" fmla="*/ 88 h 88"/>
                  <a:gd name="T20" fmla="*/ 19 w 36"/>
                  <a:gd name="T21" fmla="*/ 88 h 88"/>
                  <a:gd name="T22" fmla="*/ 22 w 36"/>
                  <a:gd name="T23" fmla="*/ 88 h 88"/>
                  <a:gd name="T24" fmla="*/ 27 w 36"/>
                  <a:gd name="T25" fmla="*/ 86 h 88"/>
                  <a:gd name="T26" fmla="*/ 29 w 36"/>
                  <a:gd name="T27" fmla="*/ 84 h 88"/>
                  <a:gd name="T28" fmla="*/ 32 w 36"/>
                  <a:gd name="T29" fmla="*/ 81 h 88"/>
                  <a:gd name="T30" fmla="*/ 33 w 36"/>
                  <a:gd name="T31" fmla="*/ 76 h 88"/>
                  <a:gd name="T32" fmla="*/ 34 w 36"/>
                  <a:gd name="T33" fmla="*/ 71 h 88"/>
                  <a:gd name="T34" fmla="*/ 34 w 36"/>
                  <a:gd name="T35" fmla="*/ 66 h 88"/>
                  <a:gd name="T36" fmla="*/ 36 w 36"/>
                  <a:gd name="T37" fmla="*/ 59 h 88"/>
                  <a:gd name="T38" fmla="*/ 36 w 36"/>
                  <a:gd name="T39" fmla="*/ 52 h 88"/>
                  <a:gd name="T40" fmla="*/ 34 w 36"/>
                  <a:gd name="T41" fmla="*/ 45 h 88"/>
                  <a:gd name="T42" fmla="*/ 34 w 36"/>
                  <a:gd name="T43" fmla="*/ 39 h 88"/>
                  <a:gd name="T44" fmla="*/ 33 w 36"/>
                  <a:gd name="T45" fmla="*/ 32 h 88"/>
                  <a:gd name="T46" fmla="*/ 33 w 36"/>
                  <a:gd name="T47" fmla="*/ 25 h 88"/>
                  <a:gd name="T48" fmla="*/ 32 w 36"/>
                  <a:gd name="T49" fmla="*/ 18 h 88"/>
                  <a:gd name="T50" fmla="*/ 31 w 36"/>
                  <a:gd name="T51" fmla="*/ 15 h 88"/>
                  <a:gd name="T52" fmla="*/ 28 w 36"/>
                  <a:gd name="T53" fmla="*/ 9 h 88"/>
                  <a:gd name="T54" fmla="*/ 27 w 36"/>
                  <a:gd name="T55" fmla="*/ 6 h 88"/>
                  <a:gd name="T56" fmla="*/ 23 w 36"/>
                  <a:gd name="T57" fmla="*/ 2 h 88"/>
                  <a:gd name="T58" fmla="*/ 20 w 36"/>
                  <a:gd name="T59" fmla="*/ 0 h 88"/>
                  <a:gd name="T60" fmla="*/ 18 w 36"/>
                  <a:gd name="T61" fmla="*/ 0 h 88"/>
                  <a:gd name="T62" fmla="*/ 14 w 36"/>
                  <a:gd name="T63" fmla="*/ 0 h 88"/>
                  <a:gd name="T64" fmla="*/ 11 w 36"/>
                  <a:gd name="T65" fmla="*/ 2 h 88"/>
                  <a:gd name="T66" fmla="*/ 10 w 36"/>
                  <a:gd name="T67" fmla="*/ 6 h 88"/>
                  <a:gd name="T68" fmla="*/ 7 w 36"/>
                  <a:gd name="T69" fmla="*/ 9 h 88"/>
                  <a:gd name="T70" fmla="*/ 6 w 36"/>
                  <a:gd name="T71" fmla="*/ 15 h 88"/>
                  <a:gd name="T72" fmla="*/ 5 w 36"/>
                  <a:gd name="T73" fmla="*/ 18 h 88"/>
                  <a:gd name="T74" fmla="*/ 4 w 36"/>
                  <a:gd name="T75" fmla="*/ 25 h 88"/>
                  <a:gd name="T76" fmla="*/ 1 w 36"/>
                  <a:gd name="T77" fmla="*/ 32 h 88"/>
                  <a:gd name="T78" fmla="*/ 1 w 36"/>
                  <a:gd name="T79" fmla="*/ 39 h 88"/>
                  <a:gd name="T80" fmla="*/ 0 w 36"/>
                  <a:gd name="T81" fmla="*/ 4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6" h="88">
                    <a:moveTo>
                      <a:pt x="0" y="45"/>
                    </a:moveTo>
                    <a:lnTo>
                      <a:pt x="0" y="52"/>
                    </a:lnTo>
                    <a:lnTo>
                      <a:pt x="0" y="59"/>
                    </a:lnTo>
                    <a:lnTo>
                      <a:pt x="0" y="66"/>
                    </a:lnTo>
                    <a:lnTo>
                      <a:pt x="1" y="71"/>
                    </a:lnTo>
                    <a:lnTo>
                      <a:pt x="4" y="76"/>
                    </a:lnTo>
                    <a:lnTo>
                      <a:pt x="5" y="81"/>
                    </a:lnTo>
                    <a:lnTo>
                      <a:pt x="7" y="84"/>
                    </a:lnTo>
                    <a:lnTo>
                      <a:pt x="10" y="86"/>
                    </a:lnTo>
                    <a:lnTo>
                      <a:pt x="14" y="88"/>
                    </a:lnTo>
                    <a:lnTo>
                      <a:pt x="19" y="88"/>
                    </a:lnTo>
                    <a:lnTo>
                      <a:pt x="22" y="88"/>
                    </a:lnTo>
                    <a:lnTo>
                      <a:pt x="27" y="86"/>
                    </a:lnTo>
                    <a:lnTo>
                      <a:pt x="29" y="84"/>
                    </a:lnTo>
                    <a:lnTo>
                      <a:pt x="32" y="81"/>
                    </a:lnTo>
                    <a:lnTo>
                      <a:pt x="33" y="76"/>
                    </a:lnTo>
                    <a:lnTo>
                      <a:pt x="34" y="71"/>
                    </a:lnTo>
                    <a:lnTo>
                      <a:pt x="34" y="66"/>
                    </a:lnTo>
                    <a:lnTo>
                      <a:pt x="36" y="59"/>
                    </a:lnTo>
                    <a:lnTo>
                      <a:pt x="36" y="52"/>
                    </a:lnTo>
                    <a:lnTo>
                      <a:pt x="34" y="45"/>
                    </a:lnTo>
                    <a:lnTo>
                      <a:pt x="34" y="39"/>
                    </a:lnTo>
                    <a:lnTo>
                      <a:pt x="33" y="32"/>
                    </a:lnTo>
                    <a:lnTo>
                      <a:pt x="33" y="25"/>
                    </a:lnTo>
                    <a:lnTo>
                      <a:pt x="32" y="18"/>
                    </a:lnTo>
                    <a:lnTo>
                      <a:pt x="31" y="15"/>
                    </a:lnTo>
                    <a:lnTo>
                      <a:pt x="28" y="9"/>
                    </a:lnTo>
                    <a:lnTo>
                      <a:pt x="27" y="6"/>
                    </a:lnTo>
                    <a:lnTo>
                      <a:pt x="23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0" y="6"/>
                    </a:lnTo>
                    <a:lnTo>
                      <a:pt x="7" y="9"/>
                    </a:lnTo>
                    <a:lnTo>
                      <a:pt x="6" y="15"/>
                    </a:lnTo>
                    <a:lnTo>
                      <a:pt x="5" y="18"/>
                    </a:lnTo>
                    <a:lnTo>
                      <a:pt x="4" y="25"/>
                    </a:lnTo>
                    <a:lnTo>
                      <a:pt x="1" y="32"/>
                    </a:lnTo>
                    <a:lnTo>
                      <a:pt x="1" y="39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5B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3" name="Freeform 605">
                <a:extLst>
                  <a:ext uri="{FF2B5EF4-FFF2-40B4-BE49-F238E27FC236}">
                    <a16:creationId xmlns:a16="http://schemas.microsoft.com/office/drawing/2014/main" id="{003CD042-92FC-9AD9-F22C-1CF7669C1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2034"/>
                <a:ext cx="12" cy="30"/>
              </a:xfrm>
              <a:custGeom>
                <a:avLst/>
                <a:gdLst>
                  <a:gd name="T0" fmla="*/ 0 w 36"/>
                  <a:gd name="T1" fmla="*/ 45 h 88"/>
                  <a:gd name="T2" fmla="*/ 0 w 36"/>
                  <a:gd name="T3" fmla="*/ 52 h 88"/>
                  <a:gd name="T4" fmla="*/ 0 w 36"/>
                  <a:gd name="T5" fmla="*/ 59 h 88"/>
                  <a:gd name="T6" fmla="*/ 0 w 36"/>
                  <a:gd name="T7" fmla="*/ 66 h 88"/>
                  <a:gd name="T8" fmla="*/ 1 w 36"/>
                  <a:gd name="T9" fmla="*/ 71 h 88"/>
                  <a:gd name="T10" fmla="*/ 4 w 36"/>
                  <a:gd name="T11" fmla="*/ 76 h 88"/>
                  <a:gd name="T12" fmla="*/ 5 w 36"/>
                  <a:gd name="T13" fmla="*/ 81 h 88"/>
                  <a:gd name="T14" fmla="*/ 7 w 36"/>
                  <a:gd name="T15" fmla="*/ 84 h 88"/>
                  <a:gd name="T16" fmla="*/ 10 w 36"/>
                  <a:gd name="T17" fmla="*/ 86 h 88"/>
                  <a:gd name="T18" fmla="*/ 14 w 36"/>
                  <a:gd name="T19" fmla="*/ 88 h 88"/>
                  <a:gd name="T20" fmla="*/ 19 w 36"/>
                  <a:gd name="T21" fmla="*/ 88 h 88"/>
                  <a:gd name="T22" fmla="*/ 22 w 36"/>
                  <a:gd name="T23" fmla="*/ 88 h 88"/>
                  <a:gd name="T24" fmla="*/ 27 w 36"/>
                  <a:gd name="T25" fmla="*/ 86 h 88"/>
                  <a:gd name="T26" fmla="*/ 29 w 36"/>
                  <a:gd name="T27" fmla="*/ 84 h 88"/>
                  <a:gd name="T28" fmla="*/ 32 w 36"/>
                  <a:gd name="T29" fmla="*/ 81 h 88"/>
                  <a:gd name="T30" fmla="*/ 33 w 36"/>
                  <a:gd name="T31" fmla="*/ 76 h 88"/>
                  <a:gd name="T32" fmla="*/ 34 w 36"/>
                  <a:gd name="T33" fmla="*/ 71 h 88"/>
                  <a:gd name="T34" fmla="*/ 34 w 36"/>
                  <a:gd name="T35" fmla="*/ 66 h 88"/>
                  <a:gd name="T36" fmla="*/ 36 w 36"/>
                  <a:gd name="T37" fmla="*/ 59 h 88"/>
                  <a:gd name="T38" fmla="*/ 36 w 36"/>
                  <a:gd name="T39" fmla="*/ 52 h 88"/>
                  <a:gd name="T40" fmla="*/ 34 w 36"/>
                  <a:gd name="T41" fmla="*/ 45 h 88"/>
                  <a:gd name="T42" fmla="*/ 34 w 36"/>
                  <a:gd name="T43" fmla="*/ 39 h 88"/>
                  <a:gd name="T44" fmla="*/ 33 w 36"/>
                  <a:gd name="T45" fmla="*/ 32 h 88"/>
                  <a:gd name="T46" fmla="*/ 33 w 36"/>
                  <a:gd name="T47" fmla="*/ 25 h 88"/>
                  <a:gd name="T48" fmla="*/ 32 w 36"/>
                  <a:gd name="T49" fmla="*/ 18 h 88"/>
                  <a:gd name="T50" fmla="*/ 31 w 36"/>
                  <a:gd name="T51" fmla="*/ 15 h 88"/>
                  <a:gd name="T52" fmla="*/ 28 w 36"/>
                  <a:gd name="T53" fmla="*/ 9 h 88"/>
                  <a:gd name="T54" fmla="*/ 27 w 36"/>
                  <a:gd name="T55" fmla="*/ 6 h 88"/>
                  <a:gd name="T56" fmla="*/ 23 w 36"/>
                  <a:gd name="T57" fmla="*/ 2 h 88"/>
                  <a:gd name="T58" fmla="*/ 20 w 36"/>
                  <a:gd name="T59" fmla="*/ 0 h 88"/>
                  <a:gd name="T60" fmla="*/ 18 w 36"/>
                  <a:gd name="T61" fmla="*/ 0 h 88"/>
                  <a:gd name="T62" fmla="*/ 14 w 36"/>
                  <a:gd name="T63" fmla="*/ 0 h 88"/>
                  <a:gd name="T64" fmla="*/ 11 w 36"/>
                  <a:gd name="T65" fmla="*/ 2 h 88"/>
                  <a:gd name="T66" fmla="*/ 10 w 36"/>
                  <a:gd name="T67" fmla="*/ 6 h 88"/>
                  <a:gd name="T68" fmla="*/ 7 w 36"/>
                  <a:gd name="T69" fmla="*/ 9 h 88"/>
                  <a:gd name="T70" fmla="*/ 6 w 36"/>
                  <a:gd name="T71" fmla="*/ 15 h 88"/>
                  <a:gd name="T72" fmla="*/ 5 w 36"/>
                  <a:gd name="T73" fmla="*/ 18 h 88"/>
                  <a:gd name="T74" fmla="*/ 4 w 36"/>
                  <a:gd name="T75" fmla="*/ 25 h 88"/>
                  <a:gd name="T76" fmla="*/ 1 w 36"/>
                  <a:gd name="T77" fmla="*/ 32 h 88"/>
                  <a:gd name="T78" fmla="*/ 1 w 36"/>
                  <a:gd name="T79" fmla="*/ 39 h 88"/>
                  <a:gd name="T80" fmla="*/ 0 w 36"/>
                  <a:gd name="T81" fmla="*/ 4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6" h="88">
                    <a:moveTo>
                      <a:pt x="0" y="45"/>
                    </a:moveTo>
                    <a:lnTo>
                      <a:pt x="0" y="52"/>
                    </a:lnTo>
                    <a:lnTo>
                      <a:pt x="0" y="59"/>
                    </a:lnTo>
                    <a:lnTo>
                      <a:pt x="0" y="66"/>
                    </a:lnTo>
                    <a:lnTo>
                      <a:pt x="1" y="71"/>
                    </a:lnTo>
                    <a:lnTo>
                      <a:pt x="4" y="76"/>
                    </a:lnTo>
                    <a:lnTo>
                      <a:pt x="5" y="81"/>
                    </a:lnTo>
                    <a:lnTo>
                      <a:pt x="7" y="84"/>
                    </a:lnTo>
                    <a:lnTo>
                      <a:pt x="10" y="86"/>
                    </a:lnTo>
                    <a:lnTo>
                      <a:pt x="14" y="88"/>
                    </a:lnTo>
                    <a:lnTo>
                      <a:pt x="19" y="88"/>
                    </a:lnTo>
                    <a:lnTo>
                      <a:pt x="22" y="88"/>
                    </a:lnTo>
                    <a:lnTo>
                      <a:pt x="27" y="86"/>
                    </a:lnTo>
                    <a:lnTo>
                      <a:pt x="29" y="84"/>
                    </a:lnTo>
                    <a:lnTo>
                      <a:pt x="32" y="81"/>
                    </a:lnTo>
                    <a:lnTo>
                      <a:pt x="33" y="76"/>
                    </a:lnTo>
                    <a:lnTo>
                      <a:pt x="34" y="71"/>
                    </a:lnTo>
                    <a:lnTo>
                      <a:pt x="34" y="66"/>
                    </a:lnTo>
                    <a:lnTo>
                      <a:pt x="36" y="59"/>
                    </a:lnTo>
                    <a:lnTo>
                      <a:pt x="36" y="52"/>
                    </a:lnTo>
                    <a:lnTo>
                      <a:pt x="34" y="45"/>
                    </a:lnTo>
                    <a:lnTo>
                      <a:pt x="34" y="39"/>
                    </a:lnTo>
                    <a:lnTo>
                      <a:pt x="33" y="32"/>
                    </a:lnTo>
                    <a:lnTo>
                      <a:pt x="33" y="25"/>
                    </a:lnTo>
                    <a:lnTo>
                      <a:pt x="32" y="18"/>
                    </a:lnTo>
                    <a:lnTo>
                      <a:pt x="31" y="15"/>
                    </a:lnTo>
                    <a:lnTo>
                      <a:pt x="28" y="9"/>
                    </a:lnTo>
                    <a:lnTo>
                      <a:pt x="27" y="6"/>
                    </a:lnTo>
                    <a:lnTo>
                      <a:pt x="23" y="2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0" y="6"/>
                    </a:lnTo>
                    <a:lnTo>
                      <a:pt x="7" y="9"/>
                    </a:lnTo>
                    <a:lnTo>
                      <a:pt x="6" y="15"/>
                    </a:lnTo>
                    <a:lnTo>
                      <a:pt x="5" y="18"/>
                    </a:lnTo>
                    <a:lnTo>
                      <a:pt x="4" y="25"/>
                    </a:lnTo>
                    <a:lnTo>
                      <a:pt x="1" y="32"/>
                    </a:lnTo>
                    <a:lnTo>
                      <a:pt x="1" y="39"/>
                    </a:lnTo>
                    <a:lnTo>
                      <a:pt x="0" y="45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4" name="Freeform 606">
                <a:extLst>
                  <a:ext uri="{FF2B5EF4-FFF2-40B4-BE49-F238E27FC236}">
                    <a16:creationId xmlns:a16="http://schemas.microsoft.com/office/drawing/2014/main" id="{4A2CBA31-79D0-AB10-8F81-6275D7ACD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838"/>
                <a:ext cx="28" cy="38"/>
              </a:xfrm>
              <a:custGeom>
                <a:avLst/>
                <a:gdLst>
                  <a:gd name="T0" fmla="*/ 30 w 82"/>
                  <a:gd name="T1" fmla="*/ 113 h 113"/>
                  <a:gd name="T2" fmla="*/ 23 w 82"/>
                  <a:gd name="T3" fmla="*/ 113 h 113"/>
                  <a:gd name="T4" fmla="*/ 16 w 82"/>
                  <a:gd name="T5" fmla="*/ 111 h 113"/>
                  <a:gd name="T6" fmla="*/ 8 w 82"/>
                  <a:gd name="T7" fmla="*/ 111 h 113"/>
                  <a:gd name="T8" fmla="*/ 3 w 82"/>
                  <a:gd name="T9" fmla="*/ 110 h 113"/>
                  <a:gd name="T10" fmla="*/ 3 w 82"/>
                  <a:gd name="T11" fmla="*/ 87 h 113"/>
                  <a:gd name="T12" fmla="*/ 8 w 82"/>
                  <a:gd name="T13" fmla="*/ 90 h 113"/>
                  <a:gd name="T14" fmla="*/ 12 w 82"/>
                  <a:gd name="T15" fmla="*/ 91 h 113"/>
                  <a:gd name="T16" fmla="*/ 18 w 82"/>
                  <a:gd name="T17" fmla="*/ 92 h 113"/>
                  <a:gd name="T18" fmla="*/ 25 w 82"/>
                  <a:gd name="T19" fmla="*/ 95 h 113"/>
                  <a:gd name="T20" fmla="*/ 31 w 82"/>
                  <a:gd name="T21" fmla="*/ 95 h 113"/>
                  <a:gd name="T22" fmla="*/ 41 w 82"/>
                  <a:gd name="T23" fmla="*/ 92 h 113"/>
                  <a:gd name="T24" fmla="*/ 48 w 82"/>
                  <a:gd name="T25" fmla="*/ 90 h 113"/>
                  <a:gd name="T26" fmla="*/ 53 w 82"/>
                  <a:gd name="T27" fmla="*/ 87 h 113"/>
                  <a:gd name="T28" fmla="*/ 55 w 82"/>
                  <a:gd name="T29" fmla="*/ 83 h 113"/>
                  <a:gd name="T30" fmla="*/ 55 w 82"/>
                  <a:gd name="T31" fmla="*/ 78 h 113"/>
                  <a:gd name="T32" fmla="*/ 54 w 82"/>
                  <a:gd name="T33" fmla="*/ 70 h 113"/>
                  <a:gd name="T34" fmla="*/ 50 w 82"/>
                  <a:gd name="T35" fmla="*/ 65 h 113"/>
                  <a:gd name="T36" fmla="*/ 45 w 82"/>
                  <a:gd name="T37" fmla="*/ 61 h 113"/>
                  <a:gd name="T38" fmla="*/ 37 w 82"/>
                  <a:gd name="T39" fmla="*/ 59 h 113"/>
                  <a:gd name="T40" fmla="*/ 28 w 82"/>
                  <a:gd name="T41" fmla="*/ 59 h 113"/>
                  <a:gd name="T42" fmla="*/ 25 w 82"/>
                  <a:gd name="T43" fmla="*/ 59 h 113"/>
                  <a:gd name="T44" fmla="*/ 22 w 82"/>
                  <a:gd name="T45" fmla="*/ 59 h 113"/>
                  <a:gd name="T46" fmla="*/ 18 w 82"/>
                  <a:gd name="T47" fmla="*/ 60 h 113"/>
                  <a:gd name="T48" fmla="*/ 14 w 82"/>
                  <a:gd name="T49" fmla="*/ 60 h 113"/>
                  <a:gd name="T50" fmla="*/ 9 w 82"/>
                  <a:gd name="T51" fmla="*/ 61 h 113"/>
                  <a:gd name="T52" fmla="*/ 67 w 82"/>
                  <a:gd name="T53" fmla="*/ 0 h 113"/>
                  <a:gd name="T54" fmla="*/ 34 w 82"/>
                  <a:gd name="T55" fmla="*/ 19 h 113"/>
                  <a:gd name="T56" fmla="*/ 37 w 82"/>
                  <a:gd name="T57" fmla="*/ 39 h 113"/>
                  <a:gd name="T58" fmla="*/ 49 w 82"/>
                  <a:gd name="T59" fmla="*/ 41 h 113"/>
                  <a:gd name="T60" fmla="*/ 59 w 82"/>
                  <a:gd name="T61" fmla="*/ 45 h 113"/>
                  <a:gd name="T62" fmla="*/ 72 w 82"/>
                  <a:gd name="T63" fmla="*/ 52 h 113"/>
                  <a:gd name="T64" fmla="*/ 80 w 82"/>
                  <a:gd name="T65" fmla="*/ 66 h 113"/>
                  <a:gd name="T66" fmla="*/ 82 w 82"/>
                  <a:gd name="T67" fmla="*/ 83 h 113"/>
                  <a:gd name="T68" fmla="*/ 80 w 82"/>
                  <a:gd name="T69" fmla="*/ 95 h 113"/>
                  <a:gd name="T70" fmla="*/ 73 w 82"/>
                  <a:gd name="T71" fmla="*/ 102 h 113"/>
                  <a:gd name="T72" fmla="*/ 60 w 82"/>
                  <a:gd name="T73" fmla="*/ 109 h 113"/>
                  <a:gd name="T74" fmla="*/ 45 w 82"/>
                  <a:gd name="T7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2" h="113">
                    <a:moveTo>
                      <a:pt x="35" y="113"/>
                    </a:moveTo>
                    <a:lnTo>
                      <a:pt x="30" y="113"/>
                    </a:lnTo>
                    <a:lnTo>
                      <a:pt x="26" y="113"/>
                    </a:lnTo>
                    <a:lnTo>
                      <a:pt x="23" y="113"/>
                    </a:lnTo>
                    <a:lnTo>
                      <a:pt x="19" y="113"/>
                    </a:lnTo>
                    <a:lnTo>
                      <a:pt x="16" y="111"/>
                    </a:lnTo>
                    <a:lnTo>
                      <a:pt x="12" y="111"/>
                    </a:lnTo>
                    <a:lnTo>
                      <a:pt x="8" y="111"/>
                    </a:lnTo>
                    <a:lnTo>
                      <a:pt x="5" y="110"/>
                    </a:lnTo>
                    <a:lnTo>
                      <a:pt x="3" y="110"/>
                    </a:lnTo>
                    <a:lnTo>
                      <a:pt x="0" y="109"/>
                    </a:lnTo>
                    <a:lnTo>
                      <a:pt x="3" y="87"/>
                    </a:lnTo>
                    <a:lnTo>
                      <a:pt x="5" y="88"/>
                    </a:lnTo>
                    <a:lnTo>
                      <a:pt x="8" y="90"/>
                    </a:lnTo>
                    <a:lnTo>
                      <a:pt x="9" y="90"/>
                    </a:lnTo>
                    <a:lnTo>
                      <a:pt x="12" y="91"/>
                    </a:lnTo>
                    <a:lnTo>
                      <a:pt x="16" y="92"/>
                    </a:lnTo>
                    <a:lnTo>
                      <a:pt x="18" y="92"/>
                    </a:lnTo>
                    <a:lnTo>
                      <a:pt x="22" y="92"/>
                    </a:lnTo>
                    <a:lnTo>
                      <a:pt x="25" y="95"/>
                    </a:lnTo>
                    <a:lnTo>
                      <a:pt x="27" y="95"/>
                    </a:lnTo>
                    <a:lnTo>
                      <a:pt x="31" y="95"/>
                    </a:lnTo>
                    <a:lnTo>
                      <a:pt x="37" y="95"/>
                    </a:lnTo>
                    <a:lnTo>
                      <a:pt x="41" y="92"/>
                    </a:lnTo>
                    <a:lnTo>
                      <a:pt x="45" y="91"/>
                    </a:lnTo>
                    <a:lnTo>
                      <a:pt x="48" y="90"/>
                    </a:lnTo>
                    <a:lnTo>
                      <a:pt x="50" y="88"/>
                    </a:lnTo>
                    <a:lnTo>
                      <a:pt x="53" y="87"/>
                    </a:lnTo>
                    <a:lnTo>
                      <a:pt x="54" y="84"/>
                    </a:lnTo>
                    <a:lnTo>
                      <a:pt x="55" y="83"/>
                    </a:lnTo>
                    <a:lnTo>
                      <a:pt x="55" y="81"/>
                    </a:lnTo>
                    <a:lnTo>
                      <a:pt x="55" y="78"/>
                    </a:lnTo>
                    <a:lnTo>
                      <a:pt x="55" y="73"/>
                    </a:lnTo>
                    <a:lnTo>
                      <a:pt x="54" y="70"/>
                    </a:lnTo>
                    <a:lnTo>
                      <a:pt x="53" y="66"/>
                    </a:lnTo>
                    <a:lnTo>
                      <a:pt x="50" y="65"/>
                    </a:lnTo>
                    <a:lnTo>
                      <a:pt x="48" y="63"/>
                    </a:lnTo>
                    <a:lnTo>
                      <a:pt x="45" y="61"/>
                    </a:lnTo>
                    <a:lnTo>
                      <a:pt x="41" y="60"/>
                    </a:lnTo>
                    <a:lnTo>
                      <a:pt x="37" y="59"/>
                    </a:lnTo>
                    <a:lnTo>
                      <a:pt x="34" y="59"/>
                    </a:lnTo>
                    <a:lnTo>
                      <a:pt x="28" y="59"/>
                    </a:lnTo>
                    <a:lnTo>
                      <a:pt x="27" y="59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2" y="59"/>
                    </a:lnTo>
                    <a:lnTo>
                      <a:pt x="19" y="60"/>
                    </a:lnTo>
                    <a:lnTo>
                      <a:pt x="18" y="60"/>
                    </a:lnTo>
                    <a:lnTo>
                      <a:pt x="16" y="60"/>
                    </a:lnTo>
                    <a:lnTo>
                      <a:pt x="14" y="60"/>
                    </a:lnTo>
                    <a:lnTo>
                      <a:pt x="10" y="61"/>
                    </a:lnTo>
                    <a:lnTo>
                      <a:pt x="9" y="61"/>
                    </a:lnTo>
                    <a:lnTo>
                      <a:pt x="19" y="0"/>
                    </a:lnTo>
                    <a:lnTo>
                      <a:pt x="67" y="0"/>
                    </a:lnTo>
                    <a:lnTo>
                      <a:pt x="68" y="19"/>
                    </a:lnTo>
                    <a:lnTo>
                      <a:pt x="34" y="19"/>
                    </a:lnTo>
                    <a:lnTo>
                      <a:pt x="34" y="39"/>
                    </a:lnTo>
                    <a:lnTo>
                      <a:pt x="37" y="39"/>
                    </a:lnTo>
                    <a:lnTo>
                      <a:pt x="41" y="39"/>
                    </a:lnTo>
                    <a:lnTo>
                      <a:pt x="49" y="41"/>
                    </a:lnTo>
                    <a:lnTo>
                      <a:pt x="54" y="42"/>
                    </a:lnTo>
                    <a:lnTo>
                      <a:pt x="59" y="45"/>
                    </a:lnTo>
                    <a:lnTo>
                      <a:pt x="67" y="47"/>
                    </a:lnTo>
                    <a:lnTo>
                      <a:pt x="72" y="52"/>
                    </a:lnTo>
                    <a:lnTo>
                      <a:pt x="76" y="59"/>
                    </a:lnTo>
                    <a:lnTo>
                      <a:pt x="80" y="66"/>
                    </a:lnTo>
                    <a:lnTo>
                      <a:pt x="82" y="77"/>
                    </a:lnTo>
                    <a:lnTo>
                      <a:pt x="82" y="83"/>
                    </a:lnTo>
                    <a:lnTo>
                      <a:pt x="82" y="88"/>
                    </a:lnTo>
                    <a:lnTo>
                      <a:pt x="80" y="95"/>
                    </a:lnTo>
                    <a:lnTo>
                      <a:pt x="77" y="97"/>
                    </a:lnTo>
                    <a:lnTo>
                      <a:pt x="73" y="102"/>
                    </a:lnTo>
                    <a:lnTo>
                      <a:pt x="67" y="106"/>
                    </a:lnTo>
                    <a:lnTo>
                      <a:pt x="60" y="109"/>
                    </a:lnTo>
                    <a:lnTo>
                      <a:pt x="53" y="111"/>
                    </a:lnTo>
                    <a:lnTo>
                      <a:pt x="45" y="113"/>
                    </a:lnTo>
                    <a:lnTo>
                      <a:pt x="35" y="1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5" name="Freeform 607">
                <a:extLst>
                  <a:ext uri="{FF2B5EF4-FFF2-40B4-BE49-F238E27FC236}">
                    <a16:creationId xmlns:a16="http://schemas.microsoft.com/office/drawing/2014/main" id="{50BA58DA-596D-F24B-A88A-4ECC4F8DB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" y="1838"/>
                <a:ext cx="28" cy="38"/>
              </a:xfrm>
              <a:custGeom>
                <a:avLst/>
                <a:gdLst>
                  <a:gd name="T0" fmla="*/ 30 w 82"/>
                  <a:gd name="T1" fmla="*/ 113 h 113"/>
                  <a:gd name="T2" fmla="*/ 23 w 82"/>
                  <a:gd name="T3" fmla="*/ 113 h 113"/>
                  <a:gd name="T4" fmla="*/ 16 w 82"/>
                  <a:gd name="T5" fmla="*/ 111 h 113"/>
                  <a:gd name="T6" fmla="*/ 8 w 82"/>
                  <a:gd name="T7" fmla="*/ 111 h 113"/>
                  <a:gd name="T8" fmla="*/ 3 w 82"/>
                  <a:gd name="T9" fmla="*/ 110 h 113"/>
                  <a:gd name="T10" fmla="*/ 3 w 82"/>
                  <a:gd name="T11" fmla="*/ 87 h 113"/>
                  <a:gd name="T12" fmla="*/ 8 w 82"/>
                  <a:gd name="T13" fmla="*/ 90 h 113"/>
                  <a:gd name="T14" fmla="*/ 12 w 82"/>
                  <a:gd name="T15" fmla="*/ 91 h 113"/>
                  <a:gd name="T16" fmla="*/ 18 w 82"/>
                  <a:gd name="T17" fmla="*/ 92 h 113"/>
                  <a:gd name="T18" fmla="*/ 25 w 82"/>
                  <a:gd name="T19" fmla="*/ 95 h 113"/>
                  <a:gd name="T20" fmla="*/ 31 w 82"/>
                  <a:gd name="T21" fmla="*/ 95 h 113"/>
                  <a:gd name="T22" fmla="*/ 41 w 82"/>
                  <a:gd name="T23" fmla="*/ 92 h 113"/>
                  <a:gd name="T24" fmla="*/ 48 w 82"/>
                  <a:gd name="T25" fmla="*/ 90 h 113"/>
                  <a:gd name="T26" fmla="*/ 53 w 82"/>
                  <a:gd name="T27" fmla="*/ 87 h 113"/>
                  <a:gd name="T28" fmla="*/ 55 w 82"/>
                  <a:gd name="T29" fmla="*/ 83 h 113"/>
                  <a:gd name="T30" fmla="*/ 55 w 82"/>
                  <a:gd name="T31" fmla="*/ 78 h 113"/>
                  <a:gd name="T32" fmla="*/ 54 w 82"/>
                  <a:gd name="T33" fmla="*/ 70 h 113"/>
                  <a:gd name="T34" fmla="*/ 50 w 82"/>
                  <a:gd name="T35" fmla="*/ 65 h 113"/>
                  <a:gd name="T36" fmla="*/ 45 w 82"/>
                  <a:gd name="T37" fmla="*/ 61 h 113"/>
                  <a:gd name="T38" fmla="*/ 37 w 82"/>
                  <a:gd name="T39" fmla="*/ 59 h 113"/>
                  <a:gd name="T40" fmla="*/ 28 w 82"/>
                  <a:gd name="T41" fmla="*/ 59 h 113"/>
                  <a:gd name="T42" fmla="*/ 25 w 82"/>
                  <a:gd name="T43" fmla="*/ 59 h 113"/>
                  <a:gd name="T44" fmla="*/ 22 w 82"/>
                  <a:gd name="T45" fmla="*/ 59 h 113"/>
                  <a:gd name="T46" fmla="*/ 18 w 82"/>
                  <a:gd name="T47" fmla="*/ 60 h 113"/>
                  <a:gd name="T48" fmla="*/ 14 w 82"/>
                  <a:gd name="T49" fmla="*/ 60 h 113"/>
                  <a:gd name="T50" fmla="*/ 9 w 82"/>
                  <a:gd name="T51" fmla="*/ 61 h 113"/>
                  <a:gd name="T52" fmla="*/ 67 w 82"/>
                  <a:gd name="T53" fmla="*/ 0 h 113"/>
                  <a:gd name="T54" fmla="*/ 34 w 82"/>
                  <a:gd name="T55" fmla="*/ 19 h 113"/>
                  <a:gd name="T56" fmla="*/ 37 w 82"/>
                  <a:gd name="T57" fmla="*/ 39 h 113"/>
                  <a:gd name="T58" fmla="*/ 49 w 82"/>
                  <a:gd name="T59" fmla="*/ 41 h 113"/>
                  <a:gd name="T60" fmla="*/ 59 w 82"/>
                  <a:gd name="T61" fmla="*/ 45 h 113"/>
                  <a:gd name="T62" fmla="*/ 72 w 82"/>
                  <a:gd name="T63" fmla="*/ 52 h 113"/>
                  <a:gd name="T64" fmla="*/ 80 w 82"/>
                  <a:gd name="T65" fmla="*/ 66 h 113"/>
                  <a:gd name="T66" fmla="*/ 82 w 82"/>
                  <a:gd name="T67" fmla="*/ 83 h 113"/>
                  <a:gd name="T68" fmla="*/ 80 w 82"/>
                  <a:gd name="T69" fmla="*/ 95 h 113"/>
                  <a:gd name="T70" fmla="*/ 73 w 82"/>
                  <a:gd name="T71" fmla="*/ 102 h 113"/>
                  <a:gd name="T72" fmla="*/ 60 w 82"/>
                  <a:gd name="T73" fmla="*/ 109 h 113"/>
                  <a:gd name="T74" fmla="*/ 45 w 82"/>
                  <a:gd name="T7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2" h="113">
                    <a:moveTo>
                      <a:pt x="35" y="113"/>
                    </a:moveTo>
                    <a:lnTo>
                      <a:pt x="30" y="113"/>
                    </a:lnTo>
                    <a:lnTo>
                      <a:pt x="26" y="113"/>
                    </a:lnTo>
                    <a:lnTo>
                      <a:pt x="23" y="113"/>
                    </a:lnTo>
                    <a:lnTo>
                      <a:pt x="19" y="113"/>
                    </a:lnTo>
                    <a:lnTo>
                      <a:pt x="16" y="111"/>
                    </a:lnTo>
                    <a:lnTo>
                      <a:pt x="12" y="111"/>
                    </a:lnTo>
                    <a:lnTo>
                      <a:pt x="8" y="111"/>
                    </a:lnTo>
                    <a:lnTo>
                      <a:pt x="5" y="110"/>
                    </a:lnTo>
                    <a:lnTo>
                      <a:pt x="3" y="110"/>
                    </a:lnTo>
                    <a:lnTo>
                      <a:pt x="0" y="109"/>
                    </a:lnTo>
                    <a:lnTo>
                      <a:pt x="3" y="87"/>
                    </a:lnTo>
                    <a:lnTo>
                      <a:pt x="5" y="88"/>
                    </a:lnTo>
                    <a:lnTo>
                      <a:pt x="8" y="90"/>
                    </a:lnTo>
                    <a:lnTo>
                      <a:pt x="9" y="90"/>
                    </a:lnTo>
                    <a:lnTo>
                      <a:pt x="12" y="91"/>
                    </a:lnTo>
                    <a:lnTo>
                      <a:pt x="16" y="92"/>
                    </a:lnTo>
                    <a:lnTo>
                      <a:pt x="18" y="92"/>
                    </a:lnTo>
                    <a:lnTo>
                      <a:pt x="22" y="92"/>
                    </a:lnTo>
                    <a:lnTo>
                      <a:pt x="25" y="95"/>
                    </a:lnTo>
                    <a:lnTo>
                      <a:pt x="27" y="95"/>
                    </a:lnTo>
                    <a:lnTo>
                      <a:pt x="31" y="95"/>
                    </a:lnTo>
                    <a:lnTo>
                      <a:pt x="37" y="95"/>
                    </a:lnTo>
                    <a:lnTo>
                      <a:pt x="41" y="92"/>
                    </a:lnTo>
                    <a:lnTo>
                      <a:pt x="45" y="91"/>
                    </a:lnTo>
                    <a:lnTo>
                      <a:pt x="48" y="90"/>
                    </a:lnTo>
                    <a:lnTo>
                      <a:pt x="50" y="88"/>
                    </a:lnTo>
                    <a:lnTo>
                      <a:pt x="53" y="87"/>
                    </a:lnTo>
                    <a:lnTo>
                      <a:pt x="54" y="84"/>
                    </a:lnTo>
                    <a:lnTo>
                      <a:pt x="55" y="83"/>
                    </a:lnTo>
                    <a:lnTo>
                      <a:pt x="55" y="81"/>
                    </a:lnTo>
                    <a:lnTo>
                      <a:pt x="55" y="78"/>
                    </a:lnTo>
                    <a:lnTo>
                      <a:pt x="55" y="73"/>
                    </a:lnTo>
                    <a:lnTo>
                      <a:pt x="54" y="70"/>
                    </a:lnTo>
                    <a:lnTo>
                      <a:pt x="53" y="66"/>
                    </a:lnTo>
                    <a:lnTo>
                      <a:pt x="50" y="65"/>
                    </a:lnTo>
                    <a:lnTo>
                      <a:pt x="48" y="63"/>
                    </a:lnTo>
                    <a:lnTo>
                      <a:pt x="45" y="61"/>
                    </a:lnTo>
                    <a:lnTo>
                      <a:pt x="41" y="60"/>
                    </a:lnTo>
                    <a:lnTo>
                      <a:pt x="37" y="59"/>
                    </a:lnTo>
                    <a:lnTo>
                      <a:pt x="34" y="59"/>
                    </a:lnTo>
                    <a:lnTo>
                      <a:pt x="28" y="59"/>
                    </a:lnTo>
                    <a:lnTo>
                      <a:pt x="27" y="59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2" y="59"/>
                    </a:lnTo>
                    <a:lnTo>
                      <a:pt x="19" y="60"/>
                    </a:lnTo>
                    <a:lnTo>
                      <a:pt x="18" y="60"/>
                    </a:lnTo>
                    <a:lnTo>
                      <a:pt x="16" y="60"/>
                    </a:lnTo>
                    <a:lnTo>
                      <a:pt x="14" y="60"/>
                    </a:lnTo>
                    <a:lnTo>
                      <a:pt x="10" y="61"/>
                    </a:lnTo>
                    <a:lnTo>
                      <a:pt x="9" y="61"/>
                    </a:lnTo>
                    <a:lnTo>
                      <a:pt x="19" y="0"/>
                    </a:lnTo>
                    <a:lnTo>
                      <a:pt x="67" y="0"/>
                    </a:lnTo>
                    <a:lnTo>
                      <a:pt x="68" y="19"/>
                    </a:lnTo>
                    <a:lnTo>
                      <a:pt x="34" y="19"/>
                    </a:lnTo>
                    <a:lnTo>
                      <a:pt x="34" y="39"/>
                    </a:lnTo>
                    <a:lnTo>
                      <a:pt x="37" y="39"/>
                    </a:lnTo>
                    <a:lnTo>
                      <a:pt x="41" y="39"/>
                    </a:lnTo>
                    <a:lnTo>
                      <a:pt x="49" y="41"/>
                    </a:lnTo>
                    <a:lnTo>
                      <a:pt x="54" y="42"/>
                    </a:lnTo>
                    <a:lnTo>
                      <a:pt x="59" y="45"/>
                    </a:lnTo>
                    <a:lnTo>
                      <a:pt x="67" y="47"/>
                    </a:lnTo>
                    <a:lnTo>
                      <a:pt x="72" y="52"/>
                    </a:lnTo>
                    <a:lnTo>
                      <a:pt x="76" y="59"/>
                    </a:lnTo>
                    <a:lnTo>
                      <a:pt x="80" y="66"/>
                    </a:lnTo>
                    <a:lnTo>
                      <a:pt x="82" y="77"/>
                    </a:lnTo>
                    <a:lnTo>
                      <a:pt x="82" y="83"/>
                    </a:lnTo>
                    <a:lnTo>
                      <a:pt x="82" y="88"/>
                    </a:lnTo>
                    <a:lnTo>
                      <a:pt x="80" y="95"/>
                    </a:lnTo>
                    <a:lnTo>
                      <a:pt x="77" y="97"/>
                    </a:lnTo>
                    <a:lnTo>
                      <a:pt x="73" y="102"/>
                    </a:lnTo>
                    <a:lnTo>
                      <a:pt x="67" y="106"/>
                    </a:lnTo>
                    <a:lnTo>
                      <a:pt x="60" y="109"/>
                    </a:lnTo>
                    <a:lnTo>
                      <a:pt x="53" y="111"/>
                    </a:lnTo>
                    <a:lnTo>
                      <a:pt x="45" y="113"/>
                    </a:lnTo>
                    <a:lnTo>
                      <a:pt x="35" y="113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6" name="Freeform 608">
                <a:extLst>
                  <a:ext uri="{FF2B5EF4-FFF2-40B4-BE49-F238E27FC236}">
                    <a16:creationId xmlns:a16="http://schemas.microsoft.com/office/drawing/2014/main" id="{8E6E7166-73EF-D072-1E53-618939EA5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" y="2484"/>
                <a:ext cx="1207" cy="494"/>
              </a:xfrm>
              <a:custGeom>
                <a:avLst/>
                <a:gdLst>
                  <a:gd name="T0" fmla="*/ 253 w 3622"/>
                  <a:gd name="T1" fmla="*/ 1406 h 1483"/>
                  <a:gd name="T2" fmla="*/ 229 w 3622"/>
                  <a:gd name="T3" fmla="*/ 1475 h 1483"/>
                  <a:gd name="T4" fmla="*/ 150 w 3622"/>
                  <a:gd name="T5" fmla="*/ 1441 h 1483"/>
                  <a:gd name="T6" fmla="*/ 41 w 3622"/>
                  <a:gd name="T7" fmla="*/ 1261 h 1483"/>
                  <a:gd name="T8" fmla="*/ 9 w 3622"/>
                  <a:gd name="T9" fmla="*/ 1173 h 1483"/>
                  <a:gd name="T10" fmla="*/ 0 w 3622"/>
                  <a:gd name="T11" fmla="*/ 1035 h 1483"/>
                  <a:gd name="T12" fmla="*/ 40 w 3622"/>
                  <a:gd name="T13" fmla="*/ 844 h 1483"/>
                  <a:gd name="T14" fmla="*/ 80 w 3622"/>
                  <a:gd name="T15" fmla="*/ 758 h 1483"/>
                  <a:gd name="T16" fmla="*/ 153 w 3622"/>
                  <a:gd name="T17" fmla="*/ 670 h 1483"/>
                  <a:gd name="T18" fmla="*/ 256 w 3622"/>
                  <a:gd name="T19" fmla="*/ 598 h 1483"/>
                  <a:gd name="T20" fmla="*/ 357 w 3622"/>
                  <a:gd name="T21" fmla="*/ 558 h 1483"/>
                  <a:gd name="T22" fmla="*/ 427 w 3622"/>
                  <a:gd name="T23" fmla="*/ 531 h 1483"/>
                  <a:gd name="T24" fmla="*/ 558 w 3622"/>
                  <a:gd name="T25" fmla="*/ 495 h 1483"/>
                  <a:gd name="T26" fmla="*/ 1126 w 3622"/>
                  <a:gd name="T27" fmla="*/ 364 h 1483"/>
                  <a:gd name="T28" fmla="*/ 1753 w 3622"/>
                  <a:gd name="T29" fmla="*/ 221 h 1483"/>
                  <a:gd name="T30" fmla="*/ 1948 w 3622"/>
                  <a:gd name="T31" fmla="*/ 188 h 1483"/>
                  <a:gd name="T32" fmla="*/ 2270 w 3622"/>
                  <a:gd name="T33" fmla="*/ 131 h 1483"/>
                  <a:gd name="T34" fmla="*/ 2651 w 3622"/>
                  <a:gd name="T35" fmla="*/ 56 h 1483"/>
                  <a:gd name="T36" fmla="*/ 2782 w 3622"/>
                  <a:gd name="T37" fmla="*/ 25 h 1483"/>
                  <a:gd name="T38" fmla="*/ 2859 w 3622"/>
                  <a:gd name="T39" fmla="*/ 12 h 1483"/>
                  <a:gd name="T40" fmla="*/ 3095 w 3622"/>
                  <a:gd name="T41" fmla="*/ 0 h 1483"/>
                  <a:gd name="T42" fmla="*/ 3270 w 3622"/>
                  <a:gd name="T43" fmla="*/ 18 h 1483"/>
                  <a:gd name="T44" fmla="*/ 3347 w 3622"/>
                  <a:gd name="T45" fmla="*/ 45 h 1483"/>
                  <a:gd name="T46" fmla="*/ 3400 w 3622"/>
                  <a:gd name="T47" fmla="*/ 76 h 1483"/>
                  <a:gd name="T48" fmla="*/ 3493 w 3622"/>
                  <a:gd name="T49" fmla="*/ 161 h 1483"/>
                  <a:gd name="T50" fmla="*/ 3550 w 3622"/>
                  <a:gd name="T51" fmla="*/ 241 h 1483"/>
                  <a:gd name="T52" fmla="*/ 3570 w 3622"/>
                  <a:gd name="T53" fmla="*/ 278 h 1483"/>
                  <a:gd name="T54" fmla="*/ 3609 w 3622"/>
                  <a:gd name="T55" fmla="*/ 396 h 1483"/>
                  <a:gd name="T56" fmla="*/ 3622 w 3622"/>
                  <a:gd name="T57" fmla="*/ 544 h 1483"/>
                  <a:gd name="T58" fmla="*/ 3618 w 3622"/>
                  <a:gd name="T59" fmla="*/ 639 h 1483"/>
                  <a:gd name="T60" fmla="*/ 3518 w 3622"/>
                  <a:gd name="T61" fmla="*/ 649 h 1483"/>
                  <a:gd name="T62" fmla="*/ 3167 w 3622"/>
                  <a:gd name="T63" fmla="*/ 675 h 1483"/>
                  <a:gd name="T64" fmla="*/ 2820 w 3622"/>
                  <a:gd name="T65" fmla="*/ 702 h 1483"/>
                  <a:gd name="T66" fmla="*/ 2633 w 3622"/>
                  <a:gd name="T67" fmla="*/ 784 h 1483"/>
                  <a:gd name="T68" fmla="*/ 2565 w 3622"/>
                  <a:gd name="T69" fmla="*/ 694 h 1483"/>
                  <a:gd name="T70" fmla="*/ 2504 w 3622"/>
                  <a:gd name="T71" fmla="*/ 666 h 1483"/>
                  <a:gd name="T72" fmla="*/ 2467 w 3622"/>
                  <a:gd name="T73" fmla="*/ 666 h 1483"/>
                  <a:gd name="T74" fmla="*/ 2152 w 3622"/>
                  <a:gd name="T75" fmla="*/ 731 h 1483"/>
                  <a:gd name="T76" fmla="*/ 1901 w 3622"/>
                  <a:gd name="T77" fmla="*/ 784 h 1483"/>
                  <a:gd name="T78" fmla="*/ 1821 w 3622"/>
                  <a:gd name="T79" fmla="*/ 800 h 1483"/>
                  <a:gd name="T80" fmla="*/ 1675 w 3622"/>
                  <a:gd name="T81" fmla="*/ 830 h 1483"/>
                  <a:gd name="T82" fmla="*/ 1468 w 3622"/>
                  <a:gd name="T83" fmla="*/ 875 h 1483"/>
                  <a:gd name="T84" fmla="*/ 1409 w 3622"/>
                  <a:gd name="T85" fmla="*/ 891 h 1483"/>
                  <a:gd name="T86" fmla="*/ 1280 w 3622"/>
                  <a:gd name="T87" fmla="*/ 914 h 1483"/>
                  <a:gd name="T88" fmla="*/ 1101 w 3622"/>
                  <a:gd name="T89" fmla="*/ 983 h 1483"/>
                  <a:gd name="T90" fmla="*/ 1051 w 3622"/>
                  <a:gd name="T91" fmla="*/ 1067 h 1483"/>
                  <a:gd name="T92" fmla="*/ 1056 w 3622"/>
                  <a:gd name="T93" fmla="*/ 1121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622" h="1483">
                    <a:moveTo>
                      <a:pt x="254" y="1378"/>
                    </a:moveTo>
                    <a:lnTo>
                      <a:pt x="254" y="1387"/>
                    </a:lnTo>
                    <a:lnTo>
                      <a:pt x="253" y="1406"/>
                    </a:lnTo>
                    <a:lnTo>
                      <a:pt x="249" y="1430"/>
                    </a:lnTo>
                    <a:lnTo>
                      <a:pt x="241" y="1456"/>
                    </a:lnTo>
                    <a:lnTo>
                      <a:pt x="229" y="1475"/>
                    </a:lnTo>
                    <a:lnTo>
                      <a:pt x="209" y="1483"/>
                    </a:lnTo>
                    <a:lnTo>
                      <a:pt x="184" y="1474"/>
                    </a:lnTo>
                    <a:lnTo>
                      <a:pt x="150" y="1441"/>
                    </a:lnTo>
                    <a:lnTo>
                      <a:pt x="105" y="1378"/>
                    </a:lnTo>
                    <a:lnTo>
                      <a:pt x="50" y="1281"/>
                    </a:lnTo>
                    <a:lnTo>
                      <a:pt x="41" y="1261"/>
                    </a:lnTo>
                    <a:lnTo>
                      <a:pt x="30" y="1236"/>
                    </a:lnTo>
                    <a:lnTo>
                      <a:pt x="19" y="1207"/>
                    </a:lnTo>
                    <a:lnTo>
                      <a:pt x="9" y="1173"/>
                    </a:lnTo>
                    <a:lnTo>
                      <a:pt x="3" y="1131"/>
                    </a:lnTo>
                    <a:lnTo>
                      <a:pt x="0" y="1086"/>
                    </a:lnTo>
                    <a:lnTo>
                      <a:pt x="0" y="1035"/>
                    </a:lnTo>
                    <a:lnTo>
                      <a:pt x="7" y="978"/>
                    </a:lnTo>
                    <a:lnTo>
                      <a:pt x="19" y="914"/>
                    </a:lnTo>
                    <a:lnTo>
                      <a:pt x="40" y="844"/>
                    </a:lnTo>
                    <a:lnTo>
                      <a:pt x="50" y="817"/>
                    </a:lnTo>
                    <a:lnTo>
                      <a:pt x="64" y="788"/>
                    </a:lnTo>
                    <a:lnTo>
                      <a:pt x="80" y="758"/>
                    </a:lnTo>
                    <a:lnTo>
                      <a:pt x="100" y="729"/>
                    </a:lnTo>
                    <a:lnTo>
                      <a:pt x="125" y="698"/>
                    </a:lnTo>
                    <a:lnTo>
                      <a:pt x="153" y="670"/>
                    </a:lnTo>
                    <a:lnTo>
                      <a:pt x="184" y="643"/>
                    </a:lnTo>
                    <a:lnTo>
                      <a:pt x="218" y="618"/>
                    </a:lnTo>
                    <a:lnTo>
                      <a:pt x="256" y="598"/>
                    </a:lnTo>
                    <a:lnTo>
                      <a:pt x="298" y="580"/>
                    </a:lnTo>
                    <a:lnTo>
                      <a:pt x="331" y="567"/>
                    </a:lnTo>
                    <a:lnTo>
                      <a:pt x="357" y="558"/>
                    </a:lnTo>
                    <a:lnTo>
                      <a:pt x="380" y="549"/>
                    </a:lnTo>
                    <a:lnTo>
                      <a:pt x="402" y="540"/>
                    </a:lnTo>
                    <a:lnTo>
                      <a:pt x="427" y="531"/>
                    </a:lnTo>
                    <a:lnTo>
                      <a:pt x="461" y="521"/>
                    </a:lnTo>
                    <a:lnTo>
                      <a:pt x="502" y="509"/>
                    </a:lnTo>
                    <a:lnTo>
                      <a:pt x="558" y="495"/>
                    </a:lnTo>
                    <a:lnTo>
                      <a:pt x="632" y="478"/>
                    </a:lnTo>
                    <a:lnTo>
                      <a:pt x="724" y="456"/>
                    </a:lnTo>
                    <a:lnTo>
                      <a:pt x="1126" y="364"/>
                    </a:lnTo>
                    <a:lnTo>
                      <a:pt x="1418" y="297"/>
                    </a:lnTo>
                    <a:lnTo>
                      <a:pt x="1620" y="252"/>
                    </a:lnTo>
                    <a:lnTo>
                      <a:pt x="1753" y="221"/>
                    </a:lnTo>
                    <a:lnTo>
                      <a:pt x="1839" y="206"/>
                    </a:lnTo>
                    <a:lnTo>
                      <a:pt x="1897" y="194"/>
                    </a:lnTo>
                    <a:lnTo>
                      <a:pt x="1948" y="188"/>
                    </a:lnTo>
                    <a:lnTo>
                      <a:pt x="2014" y="176"/>
                    </a:lnTo>
                    <a:lnTo>
                      <a:pt x="2115" y="161"/>
                    </a:lnTo>
                    <a:lnTo>
                      <a:pt x="2270" y="131"/>
                    </a:lnTo>
                    <a:lnTo>
                      <a:pt x="2437" y="101"/>
                    </a:lnTo>
                    <a:lnTo>
                      <a:pt x="2563" y="75"/>
                    </a:lnTo>
                    <a:lnTo>
                      <a:pt x="2651" y="56"/>
                    </a:lnTo>
                    <a:lnTo>
                      <a:pt x="2713" y="41"/>
                    </a:lnTo>
                    <a:lnTo>
                      <a:pt x="2754" y="31"/>
                    </a:lnTo>
                    <a:lnTo>
                      <a:pt x="2782" y="25"/>
                    </a:lnTo>
                    <a:lnTo>
                      <a:pt x="2804" y="20"/>
                    </a:lnTo>
                    <a:lnTo>
                      <a:pt x="2827" y="16"/>
                    </a:lnTo>
                    <a:lnTo>
                      <a:pt x="2859" y="12"/>
                    </a:lnTo>
                    <a:lnTo>
                      <a:pt x="2907" y="8"/>
                    </a:lnTo>
                    <a:lnTo>
                      <a:pt x="3010" y="2"/>
                    </a:lnTo>
                    <a:lnTo>
                      <a:pt x="3095" y="0"/>
                    </a:lnTo>
                    <a:lnTo>
                      <a:pt x="3167" y="4"/>
                    </a:lnTo>
                    <a:lnTo>
                      <a:pt x="3225" y="11"/>
                    </a:lnTo>
                    <a:lnTo>
                      <a:pt x="3270" y="18"/>
                    </a:lnTo>
                    <a:lnTo>
                      <a:pt x="3305" y="29"/>
                    </a:lnTo>
                    <a:lnTo>
                      <a:pt x="3330" y="36"/>
                    </a:lnTo>
                    <a:lnTo>
                      <a:pt x="3347" y="45"/>
                    </a:lnTo>
                    <a:lnTo>
                      <a:pt x="3356" y="52"/>
                    </a:lnTo>
                    <a:lnTo>
                      <a:pt x="3359" y="54"/>
                    </a:lnTo>
                    <a:lnTo>
                      <a:pt x="3400" y="76"/>
                    </a:lnTo>
                    <a:lnTo>
                      <a:pt x="3436" y="103"/>
                    </a:lnTo>
                    <a:lnTo>
                      <a:pt x="3468" y="131"/>
                    </a:lnTo>
                    <a:lnTo>
                      <a:pt x="3493" y="161"/>
                    </a:lnTo>
                    <a:lnTo>
                      <a:pt x="3516" y="189"/>
                    </a:lnTo>
                    <a:lnTo>
                      <a:pt x="3536" y="216"/>
                    </a:lnTo>
                    <a:lnTo>
                      <a:pt x="3550" y="241"/>
                    </a:lnTo>
                    <a:lnTo>
                      <a:pt x="3560" y="260"/>
                    </a:lnTo>
                    <a:lnTo>
                      <a:pt x="3568" y="273"/>
                    </a:lnTo>
                    <a:lnTo>
                      <a:pt x="3570" y="278"/>
                    </a:lnTo>
                    <a:lnTo>
                      <a:pt x="3586" y="309"/>
                    </a:lnTo>
                    <a:lnTo>
                      <a:pt x="3600" y="350"/>
                    </a:lnTo>
                    <a:lnTo>
                      <a:pt x="3609" y="396"/>
                    </a:lnTo>
                    <a:lnTo>
                      <a:pt x="3617" y="445"/>
                    </a:lnTo>
                    <a:lnTo>
                      <a:pt x="3620" y="495"/>
                    </a:lnTo>
                    <a:lnTo>
                      <a:pt x="3622" y="544"/>
                    </a:lnTo>
                    <a:lnTo>
                      <a:pt x="3622" y="584"/>
                    </a:lnTo>
                    <a:lnTo>
                      <a:pt x="3620" y="617"/>
                    </a:lnTo>
                    <a:lnTo>
                      <a:pt x="3618" y="639"/>
                    </a:lnTo>
                    <a:lnTo>
                      <a:pt x="3614" y="644"/>
                    </a:lnTo>
                    <a:lnTo>
                      <a:pt x="3586" y="645"/>
                    </a:lnTo>
                    <a:lnTo>
                      <a:pt x="3518" y="649"/>
                    </a:lnTo>
                    <a:lnTo>
                      <a:pt x="3418" y="656"/>
                    </a:lnTo>
                    <a:lnTo>
                      <a:pt x="3297" y="665"/>
                    </a:lnTo>
                    <a:lnTo>
                      <a:pt x="3167" y="675"/>
                    </a:lnTo>
                    <a:lnTo>
                      <a:pt x="3038" y="685"/>
                    </a:lnTo>
                    <a:lnTo>
                      <a:pt x="2918" y="694"/>
                    </a:lnTo>
                    <a:lnTo>
                      <a:pt x="2820" y="702"/>
                    </a:lnTo>
                    <a:lnTo>
                      <a:pt x="2753" y="708"/>
                    </a:lnTo>
                    <a:lnTo>
                      <a:pt x="2728" y="710"/>
                    </a:lnTo>
                    <a:lnTo>
                      <a:pt x="2633" y="784"/>
                    </a:lnTo>
                    <a:lnTo>
                      <a:pt x="2612" y="747"/>
                    </a:lnTo>
                    <a:lnTo>
                      <a:pt x="2589" y="716"/>
                    </a:lnTo>
                    <a:lnTo>
                      <a:pt x="2565" y="694"/>
                    </a:lnTo>
                    <a:lnTo>
                      <a:pt x="2544" y="681"/>
                    </a:lnTo>
                    <a:lnTo>
                      <a:pt x="2523" y="671"/>
                    </a:lnTo>
                    <a:lnTo>
                      <a:pt x="2504" y="666"/>
                    </a:lnTo>
                    <a:lnTo>
                      <a:pt x="2487" y="665"/>
                    </a:lnTo>
                    <a:lnTo>
                      <a:pt x="2476" y="665"/>
                    </a:lnTo>
                    <a:lnTo>
                      <a:pt x="2467" y="666"/>
                    </a:lnTo>
                    <a:lnTo>
                      <a:pt x="2465" y="666"/>
                    </a:lnTo>
                    <a:lnTo>
                      <a:pt x="2291" y="702"/>
                    </a:lnTo>
                    <a:lnTo>
                      <a:pt x="2152" y="731"/>
                    </a:lnTo>
                    <a:lnTo>
                      <a:pt x="2042" y="755"/>
                    </a:lnTo>
                    <a:lnTo>
                      <a:pt x="1960" y="773"/>
                    </a:lnTo>
                    <a:lnTo>
                      <a:pt x="1901" y="784"/>
                    </a:lnTo>
                    <a:lnTo>
                      <a:pt x="1860" y="793"/>
                    </a:lnTo>
                    <a:lnTo>
                      <a:pt x="1835" y="797"/>
                    </a:lnTo>
                    <a:lnTo>
                      <a:pt x="1821" y="800"/>
                    </a:lnTo>
                    <a:lnTo>
                      <a:pt x="1815" y="801"/>
                    </a:lnTo>
                    <a:lnTo>
                      <a:pt x="1812" y="801"/>
                    </a:lnTo>
                    <a:lnTo>
                      <a:pt x="1675" y="830"/>
                    </a:lnTo>
                    <a:lnTo>
                      <a:pt x="1577" y="852"/>
                    </a:lnTo>
                    <a:lnTo>
                      <a:pt x="1511" y="866"/>
                    </a:lnTo>
                    <a:lnTo>
                      <a:pt x="1468" y="875"/>
                    </a:lnTo>
                    <a:lnTo>
                      <a:pt x="1443" y="883"/>
                    </a:lnTo>
                    <a:lnTo>
                      <a:pt x="1425" y="887"/>
                    </a:lnTo>
                    <a:lnTo>
                      <a:pt x="1409" y="891"/>
                    </a:lnTo>
                    <a:lnTo>
                      <a:pt x="1382" y="895"/>
                    </a:lnTo>
                    <a:lnTo>
                      <a:pt x="1344" y="902"/>
                    </a:lnTo>
                    <a:lnTo>
                      <a:pt x="1280" y="914"/>
                    </a:lnTo>
                    <a:lnTo>
                      <a:pt x="1200" y="933"/>
                    </a:lnTo>
                    <a:lnTo>
                      <a:pt x="1142" y="958"/>
                    </a:lnTo>
                    <a:lnTo>
                      <a:pt x="1101" y="983"/>
                    </a:lnTo>
                    <a:lnTo>
                      <a:pt x="1074" y="1012"/>
                    </a:lnTo>
                    <a:lnTo>
                      <a:pt x="1058" y="1038"/>
                    </a:lnTo>
                    <a:lnTo>
                      <a:pt x="1051" y="1067"/>
                    </a:lnTo>
                    <a:lnTo>
                      <a:pt x="1050" y="1090"/>
                    </a:lnTo>
                    <a:lnTo>
                      <a:pt x="1052" y="1109"/>
                    </a:lnTo>
                    <a:lnTo>
                      <a:pt x="1056" y="1121"/>
                    </a:lnTo>
                    <a:lnTo>
                      <a:pt x="1058" y="1125"/>
                    </a:lnTo>
                    <a:lnTo>
                      <a:pt x="254" y="1378"/>
                    </a:lnTo>
                    <a:close/>
                  </a:path>
                </a:pathLst>
              </a:custGeom>
              <a:solidFill>
                <a:srgbClr val="FFF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7" name="Freeform 609">
                <a:extLst>
                  <a:ext uri="{FF2B5EF4-FFF2-40B4-BE49-F238E27FC236}">
                    <a16:creationId xmlns:a16="http://schemas.microsoft.com/office/drawing/2014/main" id="{F05EE375-C72F-0985-C26A-2D34A9909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1" y="2484"/>
                <a:ext cx="1207" cy="494"/>
              </a:xfrm>
              <a:custGeom>
                <a:avLst/>
                <a:gdLst>
                  <a:gd name="T0" fmla="*/ 253 w 3622"/>
                  <a:gd name="T1" fmla="*/ 1406 h 1483"/>
                  <a:gd name="T2" fmla="*/ 229 w 3622"/>
                  <a:gd name="T3" fmla="*/ 1475 h 1483"/>
                  <a:gd name="T4" fmla="*/ 150 w 3622"/>
                  <a:gd name="T5" fmla="*/ 1441 h 1483"/>
                  <a:gd name="T6" fmla="*/ 41 w 3622"/>
                  <a:gd name="T7" fmla="*/ 1261 h 1483"/>
                  <a:gd name="T8" fmla="*/ 9 w 3622"/>
                  <a:gd name="T9" fmla="*/ 1173 h 1483"/>
                  <a:gd name="T10" fmla="*/ 0 w 3622"/>
                  <a:gd name="T11" fmla="*/ 1035 h 1483"/>
                  <a:gd name="T12" fmla="*/ 40 w 3622"/>
                  <a:gd name="T13" fmla="*/ 844 h 1483"/>
                  <a:gd name="T14" fmla="*/ 80 w 3622"/>
                  <a:gd name="T15" fmla="*/ 758 h 1483"/>
                  <a:gd name="T16" fmla="*/ 153 w 3622"/>
                  <a:gd name="T17" fmla="*/ 670 h 1483"/>
                  <a:gd name="T18" fmla="*/ 256 w 3622"/>
                  <a:gd name="T19" fmla="*/ 598 h 1483"/>
                  <a:gd name="T20" fmla="*/ 357 w 3622"/>
                  <a:gd name="T21" fmla="*/ 558 h 1483"/>
                  <a:gd name="T22" fmla="*/ 427 w 3622"/>
                  <a:gd name="T23" fmla="*/ 531 h 1483"/>
                  <a:gd name="T24" fmla="*/ 558 w 3622"/>
                  <a:gd name="T25" fmla="*/ 495 h 1483"/>
                  <a:gd name="T26" fmla="*/ 1126 w 3622"/>
                  <a:gd name="T27" fmla="*/ 364 h 1483"/>
                  <a:gd name="T28" fmla="*/ 1753 w 3622"/>
                  <a:gd name="T29" fmla="*/ 221 h 1483"/>
                  <a:gd name="T30" fmla="*/ 1948 w 3622"/>
                  <a:gd name="T31" fmla="*/ 188 h 1483"/>
                  <a:gd name="T32" fmla="*/ 2270 w 3622"/>
                  <a:gd name="T33" fmla="*/ 131 h 1483"/>
                  <a:gd name="T34" fmla="*/ 2651 w 3622"/>
                  <a:gd name="T35" fmla="*/ 56 h 1483"/>
                  <a:gd name="T36" fmla="*/ 2782 w 3622"/>
                  <a:gd name="T37" fmla="*/ 25 h 1483"/>
                  <a:gd name="T38" fmla="*/ 2859 w 3622"/>
                  <a:gd name="T39" fmla="*/ 12 h 1483"/>
                  <a:gd name="T40" fmla="*/ 3095 w 3622"/>
                  <a:gd name="T41" fmla="*/ 0 h 1483"/>
                  <a:gd name="T42" fmla="*/ 3270 w 3622"/>
                  <a:gd name="T43" fmla="*/ 18 h 1483"/>
                  <a:gd name="T44" fmla="*/ 3347 w 3622"/>
                  <a:gd name="T45" fmla="*/ 45 h 1483"/>
                  <a:gd name="T46" fmla="*/ 3400 w 3622"/>
                  <a:gd name="T47" fmla="*/ 76 h 1483"/>
                  <a:gd name="T48" fmla="*/ 3493 w 3622"/>
                  <a:gd name="T49" fmla="*/ 161 h 1483"/>
                  <a:gd name="T50" fmla="*/ 3550 w 3622"/>
                  <a:gd name="T51" fmla="*/ 241 h 1483"/>
                  <a:gd name="T52" fmla="*/ 3570 w 3622"/>
                  <a:gd name="T53" fmla="*/ 278 h 1483"/>
                  <a:gd name="T54" fmla="*/ 3609 w 3622"/>
                  <a:gd name="T55" fmla="*/ 396 h 1483"/>
                  <a:gd name="T56" fmla="*/ 3622 w 3622"/>
                  <a:gd name="T57" fmla="*/ 544 h 1483"/>
                  <a:gd name="T58" fmla="*/ 3618 w 3622"/>
                  <a:gd name="T59" fmla="*/ 639 h 1483"/>
                  <a:gd name="T60" fmla="*/ 3518 w 3622"/>
                  <a:gd name="T61" fmla="*/ 649 h 1483"/>
                  <a:gd name="T62" fmla="*/ 3167 w 3622"/>
                  <a:gd name="T63" fmla="*/ 675 h 1483"/>
                  <a:gd name="T64" fmla="*/ 2820 w 3622"/>
                  <a:gd name="T65" fmla="*/ 702 h 1483"/>
                  <a:gd name="T66" fmla="*/ 2633 w 3622"/>
                  <a:gd name="T67" fmla="*/ 784 h 1483"/>
                  <a:gd name="T68" fmla="*/ 2565 w 3622"/>
                  <a:gd name="T69" fmla="*/ 694 h 1483"/>
                  <a:gd name="T70" fmla="*/ 2504 w 3622"/>
                  <a:gd name="T71" fmla="*/ 666 h 1483"/>
                  <a:gd name="T72" fmla="*/ 2467 w 3622"/>
                  <a:gd name="T73" fmla="*/ 666 h 1483"/>
                  <a:gd name="T74" fmla="*/ 2152 w 3622"/>
                  <a:gd name="T75" fmla="*/ 731 h 1483"/>
                  <a:gd name="T76" fmla="*/ 1901 w 3622"/>
                  <a:gd name="T77" fmla="*/ 784 h 1483"/>
                  <a:gd name="T78" fmla="*/ 1821 w 3622"/>
                  <a:gd name="T79" fmla="*/ 800 h 1483"/>
                  <a:gd name="T80" fmla="*/ 1675 w 3622"/>
                  <a:gd name="T81" fmla="*/ 830 h 1483"/>
                  <a:gd name="T82" fmla="*/ 1468 w 3622"/>
                  <a:gd name="T83" fmla="*/ 875 h 1483"/>
                  <a:gd name="T84" fmla="*/ 1409 w 3622"/>
                  <a:gd name="T85" fmla="*/ 891 h 1483"/>
                  <a:gd name="T86" fmla="*/ 1280 w 3622"/>
                  <a:gd name="T87" fmla="*/ 914 h 1483"/>
                  <a:gd name="T88" fmla="*/ 1101 w 3622"/>
                  <a:gd name="T89" fmla="*/ 983 h 1483"/>
                  <a:gd name="T90" fmla="*/ 1051 w 3622"/>
                  <a:gd name="T91" fmla="*/ 1067 h 1483"/>
                  <a:gd name="T92" fmla="*/ 1056 w 3622"/>
                  <a:gd name="T93" fmla="*/ 1121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622" h="1483">
                    <a:moveTo>
                      <a:pt x="254" y="1378"/>
                    </a:moveTo>
                    <a:lnTo>
                      <a:pt x="254" y="1387"/>
                    </a:lnTo>
                    <a:lnTo>
                      <a:pt x="253" y="1406"/>
                    </a:lnTo>
                    <a:lnTo>
                      <a:pt x="249" y="1430"/>
                    </a:lnTo>
                    <a:lnTo>
                      <a:pt x="241" y="1456"/>
                    </a:lnTo>
                    <a:lnTo>
                      <a:pt x="229" y="1475"/>
                    </a:lnTo>
                    <a:lnTo>
                      <a:pt x="209" y="1483"/>
                    </a:lnTo>
                    <a:lnTo>
                      <a:pt x="184" y="1474"/>
                    </a:lnTo>
                    <a:lnTo>
                      <a:pt x="150" y="1441"/>
                    </a:lnTo>
                    <a:lnTo>
                      <a:pt x="105" y="1378"/>
                    </a:lnTo>
                    <a:lnTo>
                      <a:pt x="50" y="1281"/>
                    </a:lnTo>
                    <a:lnTo>
                      <a:pt x="41" y="1261"/>
                    </a:lnTo>
                    <a:lnTo>
                      <a:pt x="30" y="1236"/>
                    </a:lnTo>
                    <a:lnTo>
                      <a:pt x="19" y="1207"/>
                    </a:lnTo>
                    <a:lnTo>
                      <a:pt x="9" y="1173"/>
                    </a:lnTo>
                    <a:lnTo>
                      <a:pt x="3" y="1131"/>
                    </a:lnTo>
                    <a:lnTo>
                      <a:pt x="0" y="1086"/>
                    </a:lnTo>
                    <a:lnTo>
                      <a:pt x="0" y="1035"/>
                    </a:lnTo>
                    <a:lnTo>
                      <a:pt x="7" y="978"/>
                    </a:lnTo>
                    <a:lnTo>
                      <a:pt x="19" y="914"/>
                    </a:lnTo>
                    <a:lnTo>
                      <a:pt x="40" y="844"/>
                    </a:lnTo>
                    <a:lnTo>
                      <a:pt x="50" y="817"/>
                    </a:lnTo>
                    <a:lnTo>
                      <a:pt x="64" y="788"/>
                    </a:lnTo>
                    <a:lnTo>
                      <a:pt x="80" y="758"/>
                    </a:lnTo>
                    <a:lnTo>
                      <a:pt x="100" y="729"/>
                    </a:lnTo>
                    <a:lnTo>
                      <a:pt x="125" y="698"/>
                    </a:lnTo>
                    <a:lnTo>
                      <a:pt x="153" y="670"/>
                    </a:lnTo>
                    <a:lnTo>
                      <a:pt x="184" y="643"/>
                    </a:lnTo>
                    <a:lnTo>
                      <a:pt x="218" y="618"/>
                    </a:lnTo>
                    <a:lnTo>
                      <a:pt x="256" y="598"/>
                    </a:lnTo>
                    <a:lnTo>
                      <a:pt x="298" y="580"/>
                    </a:lnTo>
                    <a:lnTo>
                      <a:pt x="331" y="567"/>
                    </a:lnTo>
                    <a:lnTo>
                      <a:pt x="357" y="558"/>
                    </a:lnTo>
                    <a:lnTo>
                      <a:pt x="380" y="549"/>
                    </a:lnTo>
                    <a:lnTo>
                      <a:pt x="402" y="540"/>
                    </a:lnTo>
                    <a:lnTo>
                      <a:pt x="427" y="531"/>
                    </a:lnTo>
                    <a:lnTo>
                      <a:pt x="461" y="521"/>
                    </a:lnTo>
                    <a:lnTo>
                      <a:pt x="502" y="509"/>
                    </a:lnTo>
                    <a:lnTo>
                      <a:pt x="558" y="495"/>
                    </a:lnTo>
                    <a:lnTo>
                      <a:pt x="632" y="478"/>
                    </a:lnTo>
                    <a:lnTo>
                      <a:pt x="724" y="456"/>
                    </a:lnTo>
                    <a:lnTo>
                      <a:pt x="1126" y="364"/>
                    </a:lnTo>
                    <a:lnTo>
                      <a:pt x="1418" y="297"/>
                    </a:lnTo>
                    <a:lnTo>
                      <a:pt x="1620" y="252"/>
                    </a:lnTo>
                    <a:lnTo>
                      <a:pt x="1753" y="221"/>
                    </a:lnTo>
                    <a:lnTo>
                      <a:pt x="1839" y="206"/>
                    </a:lnTo>
                    <a:lnTo>
                      <a:pt x="1897" y="194"/>
                    </a:lnTo>
                    <a:lnTo>
                      <a:pt x="1948" y="188"/>
                    </a:lnTo>
                    <a:lnTo>
                      <a:pt x="2014" y="176"/>
                    </a:lnTo>
                    <a:lnTo>
                      <a:pt x="2115" y="161"/>
                    </a:lnTo>
                    <a:lnTo>
                      <a:pt x="2270" y="131"/>
                    </a:lnTo>
                    <a:lnTo>
                      <a:pt x="2437" y="101"/>
                    </a:lnTo>
                    <a:lnTo>
                      <a:pt x="2563" y="75"/>
                    </a:lnTo>
                    <a:lnTo>
                      <a:pt x="2651" y="56"/>
                    </a:lnTo>
                    <a:lnTo>
                      <a:pt x="2713" y="41"/>
                    </a:lnTo>
                    <a:lnTo>
                      <a:pt x="2754" y="31"/>
                    </a:lnTo>
                    <a:lnTo>
                      <a:pt x="2782" y="25"/>
                    </a:lnTo>
                    <a:lnTo>
                      <a:pt x="2804" y="20"/>
                    </a:lnTo>
                    <a:lnTo>
                      <a:pt x="2827" y="16"/>
                    </a:lnTo>
                    <a:lnTo>
                      <a:pt x="2859" y="12"/>
                    </a:lnTo>
                    <a:lnTo>
                      <a:pt x="2907" y="8"/>
                    </a:lnTo>
                    <a:lnTo>
                      <a:pt x="3010" y="2"/>
                    </a:lnTo>
                    <a:lnTo>
                      <a:pt x="3095" y="0"/>
                    </a:lnTo>
                    <a:lnTo>
                      <a:pt x="3167" y="4"/>
                    </a:lnTo>
                    <a:lnTo>
                      <a:pt x="3225" y="11"/>
                    </a:lnTo>
                    <a:lnTo>
                      <a:pt x="3270" y="18"/>
                    </a:lnTo>
                    <a:lnTo>
                      <a:pt x="3305" y="29"/>
                    </a:lnTo>
                    <a:lnTo>
                      <a:pt x="3330" y="36"/>
                    </a:lnTo>
                    <a:lnTo>
                      <a:pt x="3347" y="45"/>
                    </a:lnTo>
                    <a:lnTo>
                      <a:pt x="3356" y="52"/>
                    </a:lnTo>
                    <a:lnTo>
                      <a:pt x="3359" y="54"/>
                    </a:lnTo>
                    <a:lnTo>
                      <a:pt x="3400" y="76"/>
                    </a:lnTo>
                    <a:lnTo>
                      <a:pt x="3436" y="103"/>
                    </a:lnTo>
                    <a:lnTo>
                      <a:pt x="3468" y="131"/>
                    </a:lnTo>
                    <a:lnTo>
                      <a:pt x="3493" y="161"/>
                    </a:lnTo>
                    <a:lnTo>
                      <a:pt x="3516" y="189"/>
                    </a:lnTo>
                    <a:lnTo>
                      <a:pt x="3536" y="216"/>
                    </a:lnTo>
                    <a:lnTo>
                      <a:pt x="3550" y="241"/>
                    </a:lnTo>
                    <a:lnTo>
                      <a:pt x="3560" y="260"/>
                    </a:lnTo>
                    <a:lnTo>
                      <a:pt x="3568" y="273"/>
                    </a:lnTo>
                    <a:lnTo>
                      <a:pt x="3570" y="278"/>
                    </a:lnTo>
                    <a:lnTo>
                      <a:pt x="3586" y="309"/>
                    </a:lnTo>
                    <a:lnTo>
                      <a:pt x="3600" y="350"/>
                    </a:lnTo>
                    <a:lnTo>
                      <a:pt x="3609" y="396"/>
                    </a:lnTo>
                    <a:lnTo>
                      <a:pt x="3617" y="445"/>
                    </a:lnTo>
                    <a:lnTo>
                      <a:pt x="3620" y="495"/>
                    </a:lnTo>
                    <a:lnTo>
                      <a:pt x="3622" y="544"/>
                    </a:lnTo>
                    <a:lnTo>
                      <a:pt x="3622" y="584"/>
                    </a:lnTo>
                    <a:lnTo>
                      <a:pt x="3620" y="617"/>
                    </a:lnTo>
                    <a:lnTo>
                      <a:pt x="3618" y="639"/>
                    </a:lnTo>
                    <a:lnTo>
                      <a:pt x="3614" y="644"/>
                    </a:lnTo>
                    <a:lnTo>
                      <a:pt x="3586" y="645"/>
                    </a:lnTo>
                    <a:lnTo>
                      <a:pt x="3518" y="649"/>
                    </a:lnTo>
                    <a:lnTo>
                      <a:pt x="3418" y="656"/>
                    </a:lnTo>
                    <a:lnTo>
                      <a:pt x="3297" y="665"/>
                    </a:lnTo>
                    <a:lnTo>
                      <a:pt x="3167" y="675"/>
                    </a:lnTo>
                    <a:lnTo>
                      <a:pt x="3038" y="685"/>
                    </a:lnTo>
                    <a:lnTo>
                      <a:pt x="2918" y="694"/>
                    </a:lnTo>
                    <a:lnTo>
                      <a:pt x="2820" y="702"/>
                    </a:lnTo>
                    <a:lnTo>
                      <a:pt x="2753" y="708"/>
                    </a:lnTo>
                    <a:lnTo>
                      <a:pt x="2728" y="710"/>
                    </a:lnTo>
                    <a:lnTo>
                      <a:pt x="2633" y="784"/>
                    </a:lnTo>
                    <a:lnTo>
                      <a:pt x="2612" y="747"/>
                    </a:lnTo>
                    <a:lnTo>
                      <a:pt x="2589" y="716"/>
                    </a:lnTo>
                    <a:lnTo>
                      <a:pt x="2565" y="694"/>
                    </a:lnTo>
                    <a:lnTo>
                      <a:pt x="2544" y="681"/>
                    </a:lnTo>
                    <a:lnTo>
                      <a:pt x="2523" y="671"/>
                    </a:lnTo>
                    <a:lnTo>
                      <a:pt x="2504" y="666"/>
                    </a:lnTo>
                    <a:lnTo>
                      <a:pt x="2487" y="665"/>
                    </a:lnTo>
                    <a:lnTo>
                      <a:pt x="2476" y="665"/>
                    </a:lnTo>
                    <a:lnTo>
                      <a:pt x="2467" y="666"/>
                    </a:lnTo>
                    <a:lnTo>
                      <a:pt x="2465" y="666"/>
                    </a:lnTo>
                    <a:lnTo>
                      <a:pt x="2291" y="702"/>
                    </a:lnTo>
                    <a:lnTo>
                      <a:pt x="2152" y="731"/>
                    </a:lnTo>
                    <a:lnTo>
                      <a:pt x="2042" y="755"/>
                    </a:lnTo>
                    <a:lnTo>
                      <a:pt x="1960" y="773"/>
                    </a:lnTo>
                    <a:lnTo>
                      <a:pt x="1901" y="784"/>
                    </a:lnTo>
                    <a:lnTo>
                      <a:pt x="1860" y="793"/>
                    </a:lnTo>
                    <a:lnTo>
                      <a:pt x="1835" y="797"/>
                    </a:lnTo>
                    <a:lnTo>
                      <a:pt x="1821" y="800"/>
                    </a:lnTo>
                    <a:lnTo>
                      <a:pt x="1815" y="801"/>
                    </a:lnTo>
                    <a:lnTo>
                      <a:pt x="1812" y="801"/>
                    </a:lnTo>
                    <a:lnTo>
                      <a:pt x="1675" y="830"/>
                    </a:lnTo>
                    <a:lnTo>
                      <a:pt x="1577" y="852"/>
                    </a:lnTo>
                    <a:lnTo>
                      <a:pt x="1511" y="866"/>
                    </a:lnTo>
                    <a:lnTo>
                      <a:pt x="1468" y="875"/>
                    </a:lnTo>
                    <a:lnTo>
                      <a:pt x="1443" y="883"/>
                    </a:lnTo>
                    <a:lnTo>
                      <a:pt x="1425" y="887"/>
                    </a:lnTo>
                    <a:lnTo>
                      <a:pt x="1409" y="891"/>
                    </a:lnTo>
                    <a:lnTo>
                      <a:pt x="1382" y="895"/>
                    </a:lnTo>
                    <a:lnTo>
                      <a:pt x="1344" y="902"/>
                    </a:lnTo>
                    <a:lnTo>
                      <a:pt x="1280" y="914"/>
                    </a:lnTo>
                    <a:lnTo>
                      <a:pt x="1200" y="933"/>
                    </a:lnTo>
                    <a:lnTo>
                      <a:pt x="1142" y="958"/>
                    </a:lnTo>
                    <a:lnTo>
                      <a:pt x="1101" y="983"/>
                    </a:lnTo>
                    <a:lnTo>
                      <a:pt x="1074" y="1012"/>
                    </a:lnTo>
                    <a:lnTo>
                      <a:pt x="1058" y="1038"/>
                    </a:lnTo>
                    <a:lnTo>
                      <a:pt x="1051" y="1067"/>
                    </a:lnTo>
                    <a:lnTo>
                      <a:pt x="1050" y="1090"/>
                    </a:lnTo>
                    <a:lnTo>
                      <a:pt x="1052" y="1109"/>
                    </a:lnTo>
                    <a:lnTo>
                      <a:pt x="1056" y="1121"/>
                    </a:lnTo>
                    <a:lnTo>
                      <a:pt x="1058" y="1125"/>
                    </a:lnTo>
                    <a:lnTo>
                      <a:pt x="254" y="137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8" name="Freeform 610">
                <a:extLst>
                  <a:ext uri="{FF2B5EF4-FFF2-40B4-BE49-F238E27FC236}">
                    <a16:creationId xmlns:a16="http://schemas.microsoft.com/office/drawing/2014/main" id="{3A1F53CD-C70B-7190-6836-5AA97A765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2557"/>
                <a:ext cx="575" cy="139"/>
              </a:xfrm>
              <a:custGeom>
                <a:avLst/>
                <a:gdLst>
                  <a:gd name="T0" fmla="*/ 7 w 1727"/>
                  <a:gd name="T1" fmla="*/ 410 h 416"/>
                  <a:gd name="T2" fmla="*/ 6 w 1727"/>
                  <a:gd name="T3" fmla="*/ 410 h 416"/>
                  <a:gd name="T4" fmla="*/ 5 w 1727"/>
                  <a:gd name="T5" fmla="*/ 411 h 416"/>
                  <a:gd name="T6" fmla="*/ 4 w 1727"/>
                  <a:gd name="T7" fmla="*/ 412 h 416"/>
                  <a:gd name="T8" fmla="*/ 2 w 1727"/>
                  <a:gd name="T9" fmla="*/ 413 h 416"/>
                  <a:gd name="T10" fmla="*/ 1 w 1727"/>
                  <a:gd name="T11" fmla="*/ 415 h 416"/>
                  <a:gd name="T12" fmla="*/ 0 w 1727"/>
                  <a:gd name="T13" fmla="*/ 416 h 416"/>
                  <a:gd name="T14" fmla="*/ 1 w 1727"/>
                  <a:gd name="T15" fmla="*/ 415 h 416"/>
                  <a:gd name="T16" fmla="*/ 4 w 1727"/>
                  <a:gd name="T17" fmla="*/ 412 h 416"/>
                  <a:gd name="T18" fmla="*/ 7 w 1727"/>
                  <a:gd name="T19" fmla="*/ 410 h 416"/>
                  <a:gd name="T20" fmla="*/ 43 w 1727"/>
                  <a:gd name="T21" fmla="*/ 375 h 416"/>
                  <a:gd name="T22" fmla="*/ 81 w 1727"/>
                  <a:gd name="T23" fmla="*/ 344 h 416"/>
                  <a:gd name="T24" fmla="*/ 115 w 1727"/>
                  <a:gd name="T25" fmla="*/ 318 h 416"/>
                  <a:gd name="T26" fmla="*/ 152 w 1727"/>
                  <a:gd name="T27" fmla="*/ 295 h 416"/>
                  <a:gd name="T28" fmla="*/ 188 w 1727"/>
                  <a:gd name="T29" fmla="*/ 276 h 416"/>
                  <a:gd name="T30" fmla="*/ 223 w 1727"/>
                  <a:gd name="T31" fmla="*/ 259 h 416"/>
                  <a:gd name="T32" fmla="*/ 259 w 1727"/>
                  <a:gd name="T33" fmla="*/ 245 h 416"/>
                  <a:gd name="T34" fmla="*/ 294 w 1727"/>
                  <a:gd name="T35" fmla="*/ 232 h 416"/>
                  <a:gd name="T36" fmla="*/ 328 w 1727"/>
                  <a:gd name="T37" fmla="*/ 223 h 416"/>
                  <a:gd name="T38" fmla="*/ 363 w 1727"/>
                  <a:gd name="T39" fmla="*/ 214 h 416"/>
                  <a:gd name="T40" fmla="*/ 550 w 1727"/>
                  <a:gd name="T41" fmla="*/ 173 h 416"/>
                  <a:gd name="T42" fmla="*/ 681 w 1727"/>
                  <a:gd name="T43" fmla="*/ 141 h 416"/>
                  <a:gd name="T44" fmla="*/ 768 w 1727"/>
                  <a:gd name="T45" fmla="*/ 119 h 416"/>
                  <a:gd name="T46" fmla="*/ 825 w 1727"/>
                  <a:gd name="T47" fmla="*/ 104 h 416"/>
                  <a:gd name="T48" fmla="*/ 858 w 1727"/>
                  <a:gd name="T49" fmla="*/ 95 h 416"/>
                  <a:gd name="T50" fmla="*/ 883 w 1727"/>
                  <a:gd name="T51" fmla="*/ 90 h 416"/>
                  <a:gd name="T52" fmla="*/ 910 w 1727"/>
                  <a:gd name="T53" fmla="*/ 85 h 416"/>
                  <a:gd name="T54" fmla="*/ 948 w 1727"/>
                  <a:gd name="T55" fmla="*/ 77 h 416"/>
                  <a:gd name="T56" fmla="*/ 1012 w 1727"/>
                  <a:gd name="T57" fmla="*/ 68 h 416"/>
                  <a:gd name="T58" fmla="*/ 1111 w 1727"/>
                  <a:gd name="T59" fmla="*/ 52 h 416"/>
                  <a:gd name="T60" fmla="*/ 1219 w 1727"/>
                  <a:gd name="T61" fmla="*/ 38 h 416"/>
                  <a:gd name="T62" fmla="*/ 1304 w 1727"/>
                  <a:gd name="T63" fmla="*/ 25 h 416"/>
                  <a:gd name="T64" fmla="*/ 1368 w 1727"/>
                  <a:gd name="T65" fmla="*/ 18 h 416"/>
                  <a:gd name="T66" fmla="*/ 1414 w 1727"/>
                  <a:gd name="T67" fmla="*/ 11 h 416"/>
                  <a:gd name="T68" fmla="*/ 1446 w 1727"/>
                  <a:gd name="T69" fmla="*/ 8 h 416"/>
                  <a:gd name="T70" fmla="*/ 1468 w 1727"/>
                  <a:gd name="T71" fmla="*/ 6 h 416"/>
                  <a:gd name="T72" fmla="*/ 1481 w 1727"/>
                  <a:gd name="T73" fmla="*/ 5 h 416"/>
                  <a:gd name="T74" fmla="*/ 1488 w 1727"/>
                  <a:gd name="T75" fmla="*/ 5 h 416"/>
                  <a:gd name="T76" fmla="*/ 1494 w 1727"/>
                  <a:gd name="T77" fmla="*/ 5 h 416"/>
                  <a:gd name="T78" fmla="*/ 1500 w 1727"/>
                  <a:gd name="T79" fmla="*/ 5 h 416"/>
                  <a:gd name="T80" fmla="*/ 1553 w 1727"/>
                  <a:gd name="T81" fmla="*/ 0 h 416"/>
                  <a:gd name="T82" fmla="*/ 1595 w 1727"/>
                  <a:gd name="T83" fmla="*/ 0 h 416"/>
                  <a:gd name="T84" fmla="*/ 1630 w 1727"/>
                  <a:gd name="T85" fmla="*/ 2 h 416"/>
                  <a:gd name="T86" fmla="*/ 1659 w 1727"/>
                  <a:gd name="T87" fmla="*/ 10 h 416"/>
                  <a:gd name="T88" fmla="*/ 1681 w 1727"/>
                  <a:gd name="T89" fmla="*/ 18 h 416"/>
                  <a:gd name="T90" fmla="*/ 1698 w 1727"/>
                  <a:gd name="T91" fmla="*/ 27 h 416"/>
                  <a:gd name="T92" fmla="*/ 1709 w 1727"/>
                  <a:gd name="T93" fmla="*/ 36 h 416"/>
                  <a:gd name="T94" fmla="*/ 1718 w 1727"/>
                  <a:gd name="T95" fmla="*/ 43 h 416"/>
                  <a:gd name="T96" fmla="*/ 1723 w 1727"/>
                  <a:gd name="T97" fmla="*/ 47 h 416"/>
                  <a:gd name="T98" fmla="*/ 1727 w 1727"/>
                  <a:gd name="T99" fmla="*/ 47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27" h="416">
                    <a:moveTo>
                      <a:pt x="7" y="410"/>
                    </a:moveTo>
                    <a:lnTo>
                      <a:pt x="6" y="410"/>
                    </a:lnTo>
                    <a:lnTo>
                      <a:pt x="5" y="411"/>
                    </a:lnTo>
                    <a:lnTo>
                      <a:pt x="4" y="412"/>
                    </a:lnTo>
                    <a:lnTo>
                      <a:pt x="2" y="413"/>
                    </a:lnTo>
                    <a:lnTo>
                      <a:pt x="1" y="415"/>
                    </a:lnTo>
                    <a:lnTo>
                      <a:pt x="0" y="416"/>
                    </a:lnTo>
                    <a:lnTo>
                      <a:pt x="1" y="415"/>
                    </a:lnTo>
                    <a:lnTo>
                      <a:pt x="4" y="412"/>
                    </a:lnTo>
                    <a:lnTo>
                      <a:pt x="7" y="410"/>
                    </a:lnTo>
                    <a:lnTo>
                      <a:pt x="43" y="375"/>
                    </a:lnTo>
                    <a:lnTo>
                      <a:pt x="81" y="344"/>
                    </a:lnTo>
                    <a:lnTo>
                      <a:pt x="115" y="318"/>
                    </a:lnTo>
                    <a:lnTo>
                      <a:pt x="152" y="295"/>
                    </a:lnTo>
                    <a:lnTo>
                      <a:pt x="188" y="276"/>
                    </a:lnTo>
                    <a:lnTo>
                      <a:pt x="223" y="259"/>
                    </a:lnTo>
                    <a:lnTo>
                      <a:pt x="259" y="245"/>
                    </a:lnTo>
                    <a:lnTo>
                      <a:pt x="294" y="232"/>
                    </a:lnTo>
                    <a:lnTo>
                      <a:pt x="328" y="223"/>
                    </a:lnTo>
                    <a:lnTo>
                      <a:pt x="363" y="214"/>
                    </a:lnTo>
                    <a:lnTo>
                      <a:pt x="550" y="173"/>
                    </a:lnTo>
                    <a:lnTo>
                      <a:pt x="681" y="141"/>
                    </a:lnTo>
                    <a:lnTo>
                      <a:pt x="768" y="119"/>
                    </a:lnTo>
                    <a:lnTo>
                      <a:pt x="825" y="104"/>
                    </a:lnTo>
                    <a:lnTo>
                      <a:pt x="858" y="95"/>
                    </a:lnTo>
                    <a:lnTo>
                      <a:pt x="883" y="90"/>
                    </a:lnTo>
                    <a:lnTo>
                      <a:pt x="910" y="85"/>
                    </a:lnTo>
                    <a:lnTo>
                      <a:pt x="948" y="77"/>
                    </a:lnTo>
                    <a:lnTo>
                      <a:pt x="1012" y="68"/>
                    </a:lnTo>
                    <a:lnTo>
                      <a:pt x="1111" y="52"/>
                    </a:lnTo>
                    <a:lnTo>
                      <a:pt x="1219" y="38"/>
                    </a:lnTo>
                    <a:lnTo>
                      <a:pt x="1304" y="25"/>
                    </a:lnTo>
                    <a:lnTo>
                      <a:pt x="1368" y="18"/>
                    </a:lnTo>
                    <a:lnTo>
                      <a:pt x="1414" y="11"/>
                    </a:lnTo>
                    <a:lnTo>
                      <a:pt x="1446" y="8"/>
                    </a:lnTo>
                    <a:lnTo>
                      <a:pt x="1468" y="6"/>
                    </a:lnTo>
                    <a:lnTo>
                      <a:pt x="1481" y="5"/>
                    </a:lnTo>
                    <a:lnTo>
                      <a:pt x="1488" y="5"/>
                    </a:lnTo>
                    <a:lnTo>
                      <a:pt x="1494" y="5"/>
                    </a:lnTo>
                    <a:lnTo>
                      <a:pt x="1500" y="5"/>
                    </a:lnTo>
                    <a:lnTo>
                      <a:pt x="1553" y="0"/>
                    </a:lnTo>
                    <a:lnTo>
                      <a:pt x="1595" y="0"/>
                    </a:lnTo>
                    <a:lnTo>
                      <a:pt x="1630" y="2"/>
                    </a:lnTo>
                    <a:lnTo>
                      <a:pt x="1659" y="10"/>
                    </a:lnTo>
                    <a:lnTo>
                      <a:pt x="1681" y="18"/>
                    </a:lnTo>
                    <a:lnTo>
                      <a:pt x="1698" y="27"/>
                    </a:lnTo>
                    <a:lnTo>
                      <a:pt x="1709" y="36"/>
                    </a:lnTo>
                    <a:lnTo>
                      <a:pt x="1718" y="43"/>
                    </a:lnTo>
                    <a:lnTo>
                      <a:pt x="1723" y="47"/>
                    </a:lnTo>
                    <a:lnTo>
                      <a:pt x="1727" y="47"/>
                    </a:lnTo>
                  </a:path>
                </a:pathLst>
              </a:custGeom>
              <a:noFill/>
              <a:ln w="11113">
                <a:solidFill>
                  <a:srgbClr val="E5B7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79" name="Freeform 611">
                <a:extLst>
                  <a:ext uri="{FF2B5EF4-FFF2-40B4-BE49-F238E27FC236}">
                    <a16:creationId xmlns:a16="http://schemas.microsoft.com/office/drawing/2014/main" id="{1C16BCCD-991E-B900-3F94-8DD0E22AA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6" y="2559"/>
                <a:ext cx="339" cy="291"/>
              </a:xfrm>
              <a:custGeom>
                <a:avLst/>
                <a:gdLst>
                  <a:gd name="T0" fmla="*/ 453 w 1019"/>
                  <a:gd name="T1" fmla="*/ 869 h 874"/>
                  <a:gd name="T2" fmla="*/ 535 w 1019"/>
                  <a:gd name="T3" fmla="*/ 874 h 874"/>
                  <a:gd name="T4" fmla="*/ 616 w 1019"/>
                  <a:gd name="T5" fmla="*/ 867 h 874"/>
                  <a:gd name="T6" fmla="*/ 692 w 1019"/>
                  <a:gd name="T7" fmla="*/ 851 h 874"/>
                  <a:gd name="T8" fmla="*/ 762 w 1019"/>
                  <a:gd name="T9" fmla="*/ 825 h 874"/>
                  <a:gd name="T10" fmla="*/ 828 w 1019"/>
                  <a:gd name="T11" fmla="*/ 789 h 874"/>
                  <a:gd name="T12" fmla="*/ 885 w 1019"/>
                  <a:gd name="T13" fmla="*/ 745 h 874"/>
                  <a:gd name="T14" fmla="*/ 933 w 1019"/>
                  <a:gd name="T15" fmla="*/ 695 h 874"/>
                  <a:gd name="T16" fmla="*/ 973 w 1019"/>
                  <a:gd name="T17" fmla="*/ 637 h 874"/>
                  <a:gd name="T18" fmla="*/ 1001 w 1019"/>
                  <a:gd name="T19" fmla="*/ 573 h 874"/>
                  <a:gd name="T20" fmla="*/ 1016 w 1019"/>
                  <a:gd name="T21" fmla="*/ 505 h 874"/>
                  <a:gd name="T22" fmla="*/ 1019 w 1019"/>
                  <a:gd name="T23" fmla="*/ 433 h 874"/>
                  <a:gd name="T24" fmla="*/ 1007 w 1019"/>
                  <a:gd name="T25" fmla="*/ 365 h 874"/>
                  <a:gd name="T26" fmla="*/ 986 w 1019"/>
                  <a:gd name="T27" fmla="*/ 300 h 874"/>
                  <a:gd name="T28" fmla="*/ 952 w 1019"/>
                  <a:gd name="T29" fmla="*/ 237 h 874"/>
                  <a:gd name="T30" fmla="*/ 909 w 1019"/>
                  <a:gd name="T31" fmla="*/ 179 h 874"/>
                  <a:gd name="T32" fmla="*/ 855 w 1019"/>
                  <a:gd name="T33" fmla="*/ 129 h 874"/>
                  <a:gd name="T34" fmla="*/ 792 w 1019"/>
                  <a:gd name="T35" fmla="*/ 85 h 874"/>
                  <a:gd name="T36" fmla="*/ 725 w 1019"/>
                  <a:gd name="T37" fmla="*/ 50 h 874"/>
                  <a:gd name="T38" fmla="*/ 648 w 1019"/>
                  <a:gd name="T39" fmla="*/ 22 h 874"/>
                  <a:gd name="T40" fmla="*/ 566 w 1019"/>
                  <a:gd name="T41" fmla="*/ 5 h 874"/>
                  <a:gd name="T42" fmla="*/ 484 w 1019"/>
                  <a:gd name="T43" fmla="*/ 0 h 874"/>
                  <a:gd name="T44" fmla="*/ 403 w 1019"/>
                  <a:gd name="T45" fmla="*/ 5 h 874"/>
                  <a:gd name="T46" fmla="*/ 329 w 1019"/>
                  <a:gd name="T47" fmla="*/ 22 h 874"/>
                  <a:gd name="T48" fmla="*/ 257 w 1019"/>
                  <a:gd name="T49" fmla="*/ 50 h 874"/>
                  <a:gd name="T50" fmla="*/ 192 w 1019"/>
                  <a:gd name="T51" fmla="*/ 85 h 874"/>
                  <a:gd name="T52" fmla="*/ 135 w 1019"/>
                  <a:gd name="T53" fmla="*/ 129 h 874"/>
                  <a:gd name="T54" fmla="*/ 86 w 1019"/>
                  <a:gd name="T55" fmla="*/ 179 h 874"/>
                  <a:gd name="T56" fmla="*/ 46 w 1019"/>
                  <a:gd name="T57" fmla="*/ 237 h 874"/>
                  <a:gd name="T58" fmla="*/ 19 w 1019"/>
                  <a:gd name="T59" fmla="*/ 301 h 874"/>
                  <a:gd name="T60" fmla="*/ 3 w 1019"/>
                  <a:gd name="T61" fmla="*/ 370 h 874"/>
                  <a:gd name="T62" fmla="*/ 0 w 1019"/>
                  <a:gd name="T63" fmla="*/ 441 h 874"/>
                  <a:gd name="T64" fmla="*/ 12 w 1019"/>
                  <a:gd name="T65" fmla="*/ 509 h 874"/>
                  <a:gd name="T66" fmla="*/ 33 w 1019"/>
                  <a:gd name="T67" fmla="*/ 576 h 874"/>
                  <a:gd name="T68" fmla="*/ 67 w 1019"/>
                  <a:gd name="T69" fmla="*/ 637 h 874"/>
                  <a:gd name="T70" fmla="*/ 112 w 1019"/>
                  <a:gd name="T71" fmla="*/ 694 h 874"/>
                  <a:gd name="T72" fmla="*/ 166 w 1019"/>
                  <a:gd name="T73" fmla="*/ 745 h 874"/>
                  <a:gd name="T74" fmla="*/ 226 w 1019"/>
                  <a:gd name="T75" fmla="*/ 789 h 874"/>
                  <a:gd name="T76" fmla="*/ 296 w 1019"/>
                  <a:gd name="T77" fmla="*/ 825 h 874"/>
                  <a:gd name="T78" fmla="*/ 371 w 1019"/>
                  <a:gd name="T79" fmla="*/ 852 h 874"/>
                  <a:gd name="T80" fmla="*/ 453 w 1019"/>
                  <a:gd name="T81" fmla="*/ 869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19" h="874">
                    <a:moveTo>
                      <a:pt x="453" y="869"/>
                    </a:moveTo>
                    <a:lnTo>
                      <a:pt x="535" y="874"/>
                    </a:lnTo>
                    <a:lnTo>
                      <a:pt x="616" y="867"/>
                    </a:lnTo>
                    <a:lnTo>
                      <a:pt x="692" y="851"/>
                    </a:lnTo>
                    <a:lnTo>
                      <a:pt x="762" y="825"/>
                    </a:lnTo>
                    <a:lnTo>
                      <a:pt x="828" y="789"/>
                    </a:lnTo>
                    <a:lnTo>
                      <a:pt x="885" y="745"/>
                    </a:lnTo>
                    <a:lnTo>
                      <a:pt x="933" y="695"/>
                    </a:lnTo>
                    <a:lnTo>
                      <a:pt x="973" y="637"/>
                    </a:lnTo>
                    <a:lnTo>
                      <a:pt x="1001" y="573"/>
                    </a:lnTo>
                    <a:lnTo>
                      <a:pt x="1016" y="505"/>
                    </a:lnTo>
                    <a:lnTo>
                      <a:pt x="1019" y="433"/>
                    </a:lnTo>
                    <a:lnTo>
                      <a:pt x="1007" y="365"/>
                    </a:lnTo>
                    <a:lnTo>
                      <a:pt x="986" y="300"/>
                    </a:lnTo>
                    <a:lnTo>
                      <a:pt x="952" y="237"/>
                    </a:lnTo>
                    <a:lnTo>
                      <a:pt x="909" y="179"/>
                    </a:lnTo>
                    <a:lnTo>
                      <a:pt x="855" y="129"/>
                    </a:lnTo>
                    <a:lnTo>
                      <a:pt x="792" y="85"/>
                    </a:lnTo>
                    <a:lnTo>
                      <a:pt x="725" y="50"/>
                    </a:lnTo>
                    <a:lnTo>
                      <a:pt x="648" y="22"/>
                    </a:lnTo>
                    <a:lnTo>
                      <a:pt x="566" y="5"/>
                    </a:lnTo>
                    <a:lnTo>
                      <a:pt x="484" y="0"/>
                    </a:lnTo>
                    <a:lnTo>
                      <a:pt x="403" y="5"/>
                    </a:lnTo>
                    <a:lnTo>
                      <a:pt x="329" y="22"/>
                    </a:lnTo>
                    <a:lnTo>
                      <a:pt x="257" y="50"/>
                    </a:lnTo>
                    <a:lnTo>
                      <a:pt x="192" y="85"/>
                    </a:lnTo>
                    <a:lnTo>
                      <a:pt x="135" y="129"/>
                    </a:lnTo>
                    <a:lnTo>
                      <a:pt x="86" y="179"/>
                    </a:lnTo>
                    <a:lnTo>
                      <a:pt x="46" y="237"/>
                    </a:lnTo>
                    <a:lnTo>
                      <a:pt x="19" y="301"/>
                    </a:lnTo>
                    <a:lnTo>
                      <a:pt x="3" y="370"/>
                    </a:lnTo>
                    <a:lnTo>
                      <a:pt x="0" y="441"/>
                    </a:lnTo>
                    <a:lnTo>
                      <a:pt x="12" y="509"/>
                    </a:lnTo>
                    <a:lnTo>
                      <a:pt x="33" y="576"/>
                    </a:lnTo>
                    <a:lnTo>
                      <a:pt x="67" y="637"/>
                    </a:lnTo>
                    <a:lnTo>
                      <a:pt x="112" y="694"/>
                    </a:lnTo>
                    <a:lnTo>
                      <a:pt x="166" y="745"/>
                    </a:lnTo>
                    <a:lnTo>
                      <a:pt x="226" y="789"/>
                    </a:lnTo>
                    <a:lnTo>
                      <a:pt x="296" y="825"/>
                    </a:lnTo>
                    <a:lnTo>
                      <a:pt x="371" y="852"/>
                    </a:lnTo>
                    <a:lnTo>
                      <a:pt x="453" y="869"/>
                    </a:lnTo>
                    <a:close/>
                  </a:path>
                </a:pathLst>
              </a:custGeom>
              <a:solidFill>
                <a:srgbClr val="FFF2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80" name="Freeform 612">
                <a:extLst>
                  <a:ext uri="{FF2B5EF4-FFF2-40B4-BE49-F238E27FC236}">
                    <a16:creationId xmlns:a16="http://schemas.microsoft.com/office/drawing/2014/main" id="{16E0C7CA-78A6-7485-C5A7-AC1D41459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6" y="2559"/>
                <a:ext cx="339" cy="291"/>
              </a:xfrm>
              <a:custGeom>
                <a:avLst/>
                <a:gdLst>
                  <a:gd name="T0" fmla="*/ 453 w 1019"/>
                  <a:gd name="T1" fmla="*/ 869 h 874"/>
                  <a:gd name="T2" fmla="*/ 535 w 1019"/>
                  <a:gd name="T3" fmla="*/ 874 h 874"/>
                  <a:gd name="T4" fmla="*/ 616 w 1019"/>
                  <a:gd name="T5" fmla="*/ 867 h 874"/>
                  <a:gd name="T6" fmla="*/ 692 w 1019"/>
                  <a:gd name="T7" fmla="*/ 851 h 874"/>
                  <a:gd name="T8" fmla="*/ 762 w 1019"/>
                  <a:gd name="T9" fmla="*/ 825 h 874"/>
                  <a:gd name="T10" fmla="*/ 828 w 1019"/>
                  <a:gd name="T11" fmla="*/ 789 h 874"/>
                  <a:gd name="T12" fmla="*/ 885 w 1019"/>
                  <a:gd name="T13" fmla="*/ 745 h 874"/>
                  <a:gd name="T14" fmla="*/ 933 w 1019"/>
                  <a:gd name="T15" fmla="*/ 695 h 874"/>
                  <a:gd name="T16" fmla="*/ 973 w 1019"/>
                  <a:gd name="T17" fmla="*/ 637 h 874"/>
                  <a:gd name="T18" fmla="*/ 1001 w 1019"/>
                  <a:gd name="T19" fmla="*/ 573 h 874"/>
                  <a:gd name="T20" fmla="*/ 1016 w 1019"/>
                  <a:gd name="T21" fmla="*/ 505 h 874"/>
                  <a:gd name="T22" fmla="*/ 1019 w 1019"/>
                  <a:gd name="T23" fmla="*/ 433 h 874"/>
                  <a:gd name="T24" fmla="*/ 1007 w 1019"/>
                  <a:gd name="T25" fmla="*/ 365 h 874"/>
                  <a:gd name="T26" fmla="*/ 986 w 1019"/>
                  <a:gd name="T27" fmla="*/ 300 h 874"/>
                  <a:gd name="T28" fmla="*/ 952 w 1019"/>
                  <a:gd name="T29" fmla="*/ 237 h 874"/>
                  <a:gd name="T30" fmla="*/ 909 w 1019"/>
                  <a:gd name="T31" fmla="*/ 179 h 874"/>
                  <a:gd name="T32" fmla="*/ 855 w 1019"/>
                  <a:gd name="T33" fmla="*/ 129 h 874"/>
                  <a:gd name="T34" fmla="*/ 792 w 1019"/>
                  <a:gd name="T35" fmla="*/ 85 h 874"/>
                  <a:gd name="T36" fmla="*/ 725 w 1019"/>
                  <a:gd name="T37" fmla="*/ 50 h 874"/>
                  <a:gd name="T38" fmla="*/ 648 w 1019"/>
                  <a:gd name="T39" fmla="*/ 22 h 874"/>
                  <a:gd name="T40" fmla="*/ 566 w 1019"/>
                  <a:gd name="T41" fmla="*/ 5 h 874"/>
                  <a:gd name="T42" fmla="*/ 484 w 1019"/>
                  <a:gd name="T43" fmla="*/ 0 h 874"/>
                  <a:gd name="T44" fmla="*/ 403 w 1019"/>
                  <a:gd name="T45" fmla="*/ 5 h 874"/>
                  <a:gd name="T46" fmla="*/ 329 w 1019"/>
                  <a:gd name="T47" fmla="*/ 22 h 874"/>
                  <a:gd name="T48" fmla="*/ 257 w 1019"/>
                  <a:gd name="T49" fmla="*/ 50 h 874"/>
                  <a:gd name="T50" fmla="*/ 192 w 1019"/>
                  <a:gd name="T51" fmla="*/ 85 h 874"/>
                  <a:gd name="T52" fmla="*/ 135 w 1019"/>
                  <a:gd name="T53" fmla="*/ 129 h 874"/>
                  <a:gd name="T54" fmla="*/ 86 w 1019"/>
                  <a:gd name="T55" fmla="*/ 179 h 874"/>
                  <a:gd name="T56" fmla="*/ 46 w 1019"/>
                  <a:gd name="T57" fmla="*/ 237 h 874"/>
                  <a:gd name="T58" fmla="*/ 19 w 1019"/>
                  <a:gd name="T59" fmla="*/ 301 h 874"/>
                  <a:gd name="T60" fmla="*/ 3 w 1019"/>
                  <a:gd name="T61" fmla="*/ 370 h 874"/>
                  <a:gd name="T62" fmla="*/ 0 w 1019"/>
                  <a:gd name="T63" fmla="*/ 441 h 874"/>
                  <a:gd name="T64" fmla="*/ 12 w 1019"/>
                  <a:gd name="T65" fmla="*/ 509 h 874"/>
                  <a:gd name="T66" fmla="*/ 33 w 1019"/>
                  <a:gd name="T67" fmla="*/ 576 h 874"/>
                  <a:gd name="T68" fmla="*/ 67 w 1019"/>
                  <a:gd name="T69" fmla="*/ 637 h 874"/>
                  <a:gd name="T70" fmla="*/ 112 w 1019"/>
                  <a:gd name="T71" fmla="*/ 694 h 874"/>
                  <a:gd name="T72" fmla="*/ 166 w 1019"/>
                  <a:gd name="T73" fmla="*/ 745 h 874"/>
                  <a:gd name="T74" fmla="*/ 226 w 1019"/>
                  <a:gd name="T75" fmla="*/ 789 h 874"/>
                  <a:gd name="T76" fmla="*/ 296 w 1019"/>
                  <a:gd name="T77" fmla="*/ 825 h 874"/>
                  <a:gd name="T78" fmla="*/ 371 w 1019"/>
                  <a:gd name="T79" fmla="*/ 852 h 874"/>
                  <a:gd name="T80" fmla="*/ 453 w 1019"/>
                  <a:gd name="T81" fmla="*/ 869 h 8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19" h="874">
                    <a:moveTo>
                      <a:pt x="453" y="869"/>
                    </a:moveTo>
                    <a:lnTo>
                      <a:pt x="535" y="874"/>
                    </a:lnTo>
                    <a:lnTo>
                      <a:pt x="616" y="867"/>
                    </a:lnTo>
                    <a:lnTo>
                      <a:pt x="692" y="851"/>
                    </a:lnTo>
                    <a:lnTo>
                      <a:pt x="762" y="825"/>
                    </a:lnTo>
                    <a:lnTo>
                      <a:pt x="828" y="789"/>
                    </a:lnTo>
                    <a:lnTo>
                      <a:pt x="885" y="745"/>
                    </a:lnTo>
                    <a:lnTo>
                      <a:pt x="933" y="695"/>
                    </a:lnTo>
                    <a:lnTo>
                      <a:pt x="973" y="637"/>
                    </a:lnTo>
                    <a:lnTo>
                      <a:pt x="1001" y="573"/>
                    </a:lnTo>
                    <a:lnTo>
                      <a:pt x="1016" y="505"/>
                    </a:lnTo>
                    <a:lnTo>
                      <a:pt x="1019" y="433"/>
                    </a:lnTo>
                    <a:lnTo>
                      <a:pt x="1007" y="365"/>
                    </a:lnTo>
                    <a:lnTo>
                      <a:pt x="986" y="300"/>
                    </a:lnTo>
                    <a:lnTo>
                      <a:pt x="952" y="237"/>
                    </a:lnTo>
                    <a:lnTo>
                      <a:pt x="909" y="179"/>
                    </a:lnTo>
                    <a:lnTo>
                      <a:pt x="855" y="129"/>
                    </a:lnTo>
                    <a:lnTo>
                      <a:pt x="792" y="85"/>
                    </a:lnTo>
                    <a:lnTo>
                      <a:pt x="725" y="50"/>
                    </a:lnTo>
                    <a:lnTo>
                      <a:pt x="648" y="22"/>
                    </a:lnTo>
                    <a:lnTo>
                      <a:pt x="566" y="5"/>
                    </a:lnTo>
                    <a:lnTo>
                      <a:pt x="484" y="0"/>
                    </a:lnTo>
                    <a:lnTo>
                      <a:pt x="403" y="5"/>
                    </a:lnTo>
                    <a:lnTo>
                      <a:pt x="329" y="22"/>
                    </a:lnTo>
                    <a:lnTo>
                      <a:pt x="257" y="50"/>
                    </a:lnTo>
                    <a:lnTo>
                      <a:pt x="192" y="85"/>
                    </a:lnTo>
                    <a:lnTo>
                      <a:pt x="135" y="129"/>
                    </a:lnTo>
                    <a:lnTo>
                      <a:pt x="86" y="179"/>
                    </a:lnTo>
                    <a:lnTo>
                      <a:pt x="46" y="237"/>
                    </a:lnTo>
                    <a:lnTo>
                      <a:pt x="19" y="301"/>
                    </a:lnTo>
                    <a:lnTo>
                      <a:pt x="3" y="370"/>
                    </a:lnTo>
                    <a:lnTo>
                      <a:pt x="0" y="441"/>
                    </a:lnTo>
                    <a:lnTo>
                      <a:pt x="12" y="509"/>
                    </a:lnTo>
                    <a:lnTo>
                      <a:pt x="33" y="576"/>
                    </a:lnTo>
                    <a:lnTo>
                      <a:pt x="67" y="637"/>
                    </a:lnTo>
                    <a:lnTo>
                      <a:pt x="112" y="694"/>
                    </a:lnTo>
                    <a:lnTo>
                      <a:pt x="166" y="745"/>
                    </a:lnTo>
                    <a:lnTo>
                      <a:pt x="226" y="789"/>
                    </a:lnTo>
                    <a:lnTo>
                      <a:pt x="296" y="825"/>
                    </a:lnTo>
                    <a:lnTo>
                      <a:pt x="371" y="852"/>
                    </a:lnTo>
                    <a:lnTo>
                      <a:pt x="453" y="869"/>
                    </a:lnTo>
                  </a:path>
                </a:pathLst>
              </a:custGeom>
              <a:noFill/>
              <a:ln w="476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781" name="Freeform 613">
                <a:extLst>
                  <a:ext uri="{FF2B5EF4-FFF2-40B4-BE49-F238E27FC236}">
                    <a16:creationId xmlns:a16="http://schemas.microsoft.com/office/drawing/2014/main" id="{2DD71D62-47FC-AD13-66CC-F3A9E2F11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2603"/>
                <a:ext cx="237" cy="204"/>
              </a:xfrm>
              <a:custGeom>
                <a:avLst/>
                <a:gdLst>
                  <a:gd name="T0" fmla="*/ 317 w 713"/>
                  <a:gd name="T1" fmla="*/ 608 h 612"/>
                  <a:gd name="T2" fmla="*/ 374 w 713"/>
                  <a:gd name="T3" fmla="*/ 612 h 612"/>
                  <a:gd name="T4" fmla="*/ 431 w 713"/>
                  <a:gd name="T5" fmla="*/ 607 h 612"/>
                  <a:gd name="T6" fmla="*/ 484 w 713"/>
                  <a:gd name="T7" fmla="*/ 595 h 612"/>
                  <a:gd name="T8" fmla="*/ 534 w 713"/>
                  <a:gd name="T9" fmla="*/ 577 h 612"/>
                  <a:gd name="T10" fmla="*/ 580 w 713"/>
                  <a:gd name="T11" fmla="*/ 553 h 612"/>
                  <a:gd name="T12" fmla="*/ 620 w 713"/>
                  <a:gd name="T13" fmla="*/ 522 h 612"/>
                  <a:gd name="T14" fmla="*/ 653 w 713"/>
                  <a:gd name="T15" fmla="*/ 487 h 612"/>
                  <a:gd name="T16" fmla="*/ 680 w 713"/>
                  <a:gd name="T17" fmla="*/ 446 h 612"/>
                  <a:gd name="T18" fmla="*/ 699 w 713"/>
                  <a:gd name="T19" fmla="*/ 401 h 612"/>
                  <a:gd name="T20" fmla="*/ 712 w 713"/>
                  <a:gd name="T21" fmla="*/ 354 h 612"/>
                  <a:gd name="T22" fmla="*/ 713 w 713"/>
                  <a:gd name="T23" fmla="*/ 302 h 612"/>
                  <a:gd name="T24" fmla="*/ 706 w 713"/>
                  <a:gd name="T25" fmla="*/ 255 h 612"/>
                  <a:gd name="T26" fmla="*/ 690 w 713"/>
                  <a:gd name="T27" fmla="*/ 210 h 612"/>
                  <a:gd name="T28" fmla="*/ 667 w 713"/>
                  <a:gd name="T29" fmla="*/ 165 h 612"/>
                  <a:gd name="T30" fmla="*/ 635 w 713"/>
                  <a:gd name="T31" fmla="*/ 126 h 612"/>
                  <a:gd name="T32" fmla="*/ 599 w 713"/>
                  <a:gd name="T33" fmla="*/ 90 h 612"/>
                  <a:gd name="T34" fmla="*/ 555 w 713"/>
                  <a:gd name="T35" fmla="*/ 59 h 612"/>
                  <a:gd name="T36" fmla="*/ 507 w 713"/>
                  <a:gd name="T37" fmla="*/ 35 h 612"/>
                  <a:gd name="T38" fmla="*/ 453 w 713"/>
                  <a:gd name="T39" fmla="*/ 16 h 612"/>
                  <a:gd name="T40" fmla="*/ 398 w 713"/>
                  <a:gd name="T41" fmla="*/ 4 h 612"/>
                  <a:gd name="T42" fmla="*/ 339 w 713"/>
                  <a:gd name="T43" fmla="*/ 0 h 612"/>
                  <a:gd name="T44" fmla="*/ 283 w 713"/>
                  <a:gd name="T45" fmla="*/ 4 h 612"/>
                  <a:gd name="T46" fmla="*/ 229 w 713"/>
                  <a:gd name="T47" fmla="*/ 17 h 612"/>
                  <a:gd name="T48" fmla="*/ 179 w 713"/>
                  <a:gd name="T49" fmla="*/ 35 h 612"/>
                  <a:gd name="T50" fmla="*/ 134 w 713"/>
                  <a:gd name="T51" fmla="*/ 59 h 612"/>
                  <a:gd name="T52" fmla="*/ 93 w 713"/>
                  <a:gd name="T53" fmla="*/ 90 h 612"/>
                  <a:gd name="T54" fmla="*/ 60 w 713"/>
                  <a:gd name="T55" fmla="*/ 126 h 612"/>
                  <a:gd name="T56" fmla="*/ 33 w 713"/>
                  <a:gd name="T57" fmla="*/ 166 h 612"/>
                  <a:gd name="T58" fmla="*/ 14 w 713"/>
                  <a:gd name="T59" fmla="*/ 210 h 612"/>
                  <a:gd name="T60" fmla="*/ 2 w 713"/>
                  <a:gd name="T61" fmla="*/ 260 h 612"/>
                  <a:gd name="T62" fmla="*/ 0 w 713"/>
                  <a:gd name="T63" fmla="*/ 309 h 612"/>
                  <a:gd name="T64" fmla="*/ 9 w 713"/>
                  <a:gd name="T65" fmla="*/ 357 h 612"/>
                  <a:gd name="T66" fmla="*/ 23 w 713"/>
                  <a:gd name="T67" fmla="*/ 402 h 612"/>
                  <a:gd name="T68" fmla="*/ 47 w 713"/>
                  <a:gd name="T69" fmla="*/ 446 h 612"/>
                  <a:gd name="T70" fmla="*/ 78 w 713"/>
                  <a:gd name="T71" fmla="*/ 487 h 612"/>
                  <a:gd name="T72" fmla="*/ 115 w 713"/>
                  <a:gd name="T73" fmla="*/ 522 h 612"/>
                  <a:gd name="T74" fmla="*/ 158 w 713"/>
                  <a:gd name="T75" fmla="*/ 553 h 612"/>
                  <a:gd name="T76" fmla="*/ 206 w 713"/>
                  <a:gd name="T77" fmla="*/ 578 h 612"/>
                  <a:gd name="T78" fmla="*/ 260 w 713"/>
                  <a:gd name="T79" fmla="*/ 595 h 612"/>
                  <a:gd name="T80" fmla="*/ 317 w 713"/>
                  <a:gd name="T81" fmla="*/ 608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13" h="612">
                    <a:moveTo>
                      <a:pt x="317" y="608"/>
                    </a:moveTo>
                    <a:lnTo>
                      <a:pt x="374" y="612"/>
                    </a:lnTo>
                    <a:lnTo>
                      <a:pt x="431" y="607"/>
                    </a:lnTo>
                    <a:lnTo>
                      <a:pt x="484" y="595"/>
                    </a:lnTo>
                    <a:lnTo>
                      <a:pt x="534" y="577"/>
                    </a:lnTo>
                    <a:lnTo>
                      <a:pt x="580" y="553"/>
                    </a:lnTo>
                    <a:lnTo>
                      <a:pt x="620" y="522"/>
                    </a:lnTo>
                    <a:lnTo>
                      <a:pt x="653" y="487"/>
                    </a:lnTo>
                    <a:lnTo>
                      <a:pt x="680" y="446"/>
                    </a:lnTo>
                    <a:lnTo>
                      <a:pt x="699" y="401"/>
                    </a:lnTo>
                    <a:lnTo>
                      <a:pt x="712" y="354"/>
                    </a:lnTo>
                    <a:lnTo>
                      <a:pt x="713" y="302"/>
                    </a:lnTo>
                    <a:lnTo>
                      <a:pt x="706" y="255"/>
                    </a:lnTo>
                    <a:lnTo>
                      <a:pt x="690" y="210"/>
                    </a:lnTo>
                    <a:lnTo>
                      <a:pt x="667" y="165"/>
                    </a:lnTo>
                    <a:lnTo>
                      <a:pt x="635" y="126"/>
                    </a:lnTo>
                    <a:lnTo>
                      <a:pt x="599" y="90"/>
                    </a:lnTo>
                    <a:lnTo>
                      <a:pt x="555" y="59"/>
                    </a:lnTo>
                    <a:lnTo>
                      <a:pt x="507" y="35"/>
                    </a:lnTo>
                    <a:lnTo>
                      <a:pt x="453" y="16"/>
                    </a:lnTo>
                    <a:lnTo>
                      <a:pt x="398" y="4"/>
                    </a:lnTo>
                    <a:lnTo>
                      <a:pt x="339" y="0"/>
                    </a:lnTo>
                    <a:lnTo>
                      <a:pt x="283" y="4"/>
                    </a:lnTo>
                    <a:lnTo>
                      <a:pt x="229" y="17"/>
                    </a:lnTo>
                    <a:lnTo>
                      <a:pt x="179" y="35"/>
                    </a:lnTo>
                    <a:lnTo>
                      <a:pt x="134" y="59"/>
                    </a:lnTo>
                    <a:lnTo>
                      <a:pt x="93" y="90"/>
                    </a:lnTo>
                    <a:lnTo>
                      <a:pt x="60" y="126"/>
                    </a:lnTo>
                    <a:lnTo>
                      <a:pt x="33" y="166"/>
                    </a:lnTo>
                    <a:lnTo>
                      <a:pt x="14" y="210"/>
                    </a:lnTo>
                    <a:lnTo>
                      <a:pt x="2" y="260"/>
                    </a:lnTo>
                    <a:lnTo>
                      <a:pt x="0" y="309"/>
                    </a:lnTo>
                    <a:lnTo>
                      <a:pt x="9" y="357"/>
                    </a:lnTo>
                    <a:lnTo>
                      <a:pt x="23" y="402"/>
                    </a:lnTo>
                    <a:lnTo>
                      <a:pt x="47" y="446"/>
                    </a:lnTo>
                    <a:lnTo>
                      <a:pt x="78" y="487"/>
                    </a:lnTo>
                    <a:lnTo>
                      <a:pt x="115" y="522"/>
                    </a:lnTo>
                    <a:lnTo>
                      <a:pt x="158" y="553"/>
                    </a:lnTo>
                    <a:lnTo>
                      <a:pt x="206" y="578"/>
                    </a:lnTo>
                    <a:lnTo>
                      <a:pt x="260" y="595"/>
                    </a:lnTo>
                    <a:lnTo>
                      <a:pt x="317" y="608"/>
                    </a:lnTo>
                    <a:close/>
                  </a:path>
                </a:pathLst>
              </a:custGeom>
              <a:solidFill>
                <a:srgbClr val="F2DB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1783" name="Freeform 615">
              <a:extLst>
                <a:ext uri="{FF2B5EF4-FFF2-40B4-BE49-F238E27FC236}">
                  <a16:creationId xmlns:a16="http://schemas.microsoft.com/office/drawing/2014/main" id="{96D4ED3C-7CBB-5F4B-2F1B-60ED839F3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" y="2603"/>
              <a:ext cx="237" cy="204"/>
            </a:xfrm>
            <a:custGeom>
              <a:avLst/>
              <a:gdLst>
                <a:gd name="T0" fmla="*/ 317 w 713"/>
                <a:gd name="T1" fmla="*/ 608 h 612"/>
                <a:gd name="T2" fmla="*/ 374 w 713"/>
                <a:gd name="T3" fmla="*/ 612 h 612"/>
                <a:gd name="T4" fmla="*/ 431 w 713"/>
                <a:gd name="T5" fmla="*/ 607 h 612"/>
                <a:gd name="T6" fmla="*/ 484 w 713"/>
                <a:gd name="T7" fmla="*/ 595 h 612"/>
                <a:gd name="T8" fmla="*/ 534 w 713"/>
                <a:gd name="T9" fmla="*/ 577 h 612"/>
                <a:gd name="T10" fmla="*/ 580 w 713"/>
                <a:gd name="T11" fmla="*/ 553 h 612"/>
                <a:gd name="T12" fmla="*/ 620 w 713"/>
                <a:gd name="T13" fmla="*/ 522 h 612"/>
                <a:gd name="T14" fmla="*/ 653 w 713"/>
                <a:gd name="T15" fmla="*/ 487 h 612"/>
                <a:gd name="T16" fmla="*/ 680 w 713"/>
                <a:gd name="T17" fmla="*/ 446 h 612"/>
                <a:gd name="T18" fmla="*/ 699 w 713"/>
                <a:gd name="T19" fmla="*/ 401 h 612"/>
                <a:gd name="T20" fmla="*/ 712 w 713"/>
                <a:gd name="T21" fmla="*/ 354 h 612"/>
                <a:gd name="T22" fmla="*/ 713 w 713"/>
                <a:gd name="T23" fmla="*/ 302 h 612"/>
                <a:gd name="T24" fmla="*/ 706 w 713"/>
                <a:gd name="T25" fmla="*/ 255 h 612"/>
                <a:gd name="T26" fmla="*/ 690 w 713"/>
                <a:gd name="T27" fmla="*/ 210 h 612"/>
                <a:gd name="T28" fmla="*/ 667 w 713"/>
                <a:gd name="T29" fmla="*/ 165 h 612"/>
                <a:gd name="T30" fmla="*/ 635 w 713"/>
                <a:gd name="T31" fmla="*/ 126 h 612"/>
                <a:gd name="T32" fmla="*/ 599 w 713"/>
                <a:gd name="T33" fmla="*/ 90 h 612"/>
                <a:gd name="T34" fmla="*/ 555 w 713"/>
                <a:gd name="T35" fmla="*/ 59 h 612"/>
                <a:gd name="T36" fmla="*/ 507 w 713"/>
                <a:gd name="T37" fmla="*/ 35 h 612"/>
                <a:gd name="T38" fmla="*/ 453 w 713"/>
                <a:gd name="T39" fmla="*/ 16 h 612"/>
                <a:gd name="T40" fmla="*/ 398 w 713"/>
                <a:gd name="T41" fmla="*/ 4 h 612"/>
                <a:gd name="T42" fmla="*/ 339 w 713"/>
                <a:gd name="T43" fmla="*/ 0 h 612"/>
                <a:gd name="T44" fmla="*/ 283 w 713"/>
                <a:gd name="T45" fmla="*/ 4 h 612"/>
                <a:gd name="T46" fmla="*/ 229 w 713"/>
                <a:gd name="T47" fmla="*/ 17 h 612"/>
                <a:gd name="T48" fmla="*/ 179 w 713"/>
                <a:gd name="T49" fmla="*/ 35 h 612"/>
                <a:gd name="T50" fmla="*/ 134 w 713"/>
                <a:gd name="T51" fmla="*/ 59 h 612"/>
                <a:gd name="T52" fmla="*/ 93 w 713"/>
                <a:gd name="T53" fmla="*/ 90 h 612"/>
                <a:gd name="T54" fmla="*/ 60 w 713"/>
                <a:gd name="T55" fmla="*/ 126 h 612"/>
                <a:gd name="T56" fmla="*/ 33 w 713"/>
                <a:gd name="T57" fmla="*/ 166 h 612"/>
                <a:gd name="T58" fmla="*/ 14 w 713"/>
                <a:gd name="T59" fmla="*/ 210 h 612"/>
                <a:gd name="T60" fmla="*/ 2 w 713"/>
                <a:gd name="T61" fmla="*/ 260 h 612"/>
                <a:gd name="T62" fmla="*/ 0 w 713"/>
                <a:gd name="T63" fmla="*/ 309 h 612"/>
                <a:gd name="T64" fmla="*/ 9 w 713"/>
                <a:gd name="T65" fmla="*/ 357 h 612"/>
                <a:gd name="T66" fmla="*/ 23 w 713"/>
                <a:gd name="T67" fmla="*/ 402 h 612"/>
                <a:gd name="T68" fmla="*/ 47 w 713"/>
                <a:gd name="T69" fmla="*/ 446 h 612"/>
                <a:gd name="T70" fmla="*/ 78 w 713"/>
                <a:gd name="T71" fmla="*/ 487 h 612"/>
                <a:gd name="T72" fmla="*/ 115 w 713"/>
                <a:gd name="T73" fmla="*/ 522 h 612"/>
                <a:gd name="T74" fmla="*/ 158 w 713"/>
                <a:gd name="T75" fmla="*/ 553 h 612"/>
                <a:gd name="T76" fmla="*/ 206 w 713"/>
                <a:gd name="T77" fmla="*/ 578 h 612"/>
                <a:gd name="T78" fmla="*/ 260 w 713"/>
                <a:gd name="T79" fmla="*/ 595 h 612"/>
                <a:gd name="T80" fmla="*/ 317 w 713"/>
                <a:gd name="T81" fmla="*/ 608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13" h="612">
                  <a:moveTo>
                    <a:pt x="317" y="608"/>
                  </a:moveTo>
                  <a:lnTo>
                    <a:pt x="374" y="612"/>
                  </a:lnTo>
                  <a:lnTo>
                    <a:pt x="431" y="607"/>
                  </a:lnTo>
                  <a:lnTo>
                    <a:pt x="484" y="595"/>
                  </a:lnTo>
                  <a:lnTo>
                    <a:pt x="534" y="577"/>
                  </a:lnTo>
                  <a:lnTo>
                    <a:pt x="580" y="553"/>
                  </a:lnTo>
                  <a:lnTo>
                    <a:pt x="620" y="522"/>
                  </a:lnTo>
                  <a:lnTo>
                    <a:pt x="653" y="487"/>
                  </a:lnTo>
                  <a:lnTo>
                    <a:pt x="680" y="446"/>
                  </a:lnTo>
                  <a:lnTo>
                    <a:pt x="699" y="401"/>
                  </a:lnTo>
                  <a:lnTo>
                    <a:pt x="712" y="354"/>
                  </a:lnTo>
                  <a:lnTo>
                    <a:pt x="713" y="302"/>
                  </a:lnTo>
                  <a:lnTo>
                    <a:pt x="706" y="255"/>
                  </a:lnTo>
                  <a:lnTo>
                    <a:pt x="690" y="210"/>
                  </a:lnTo>
                  <a:lnTo>
                    <a:pt x="667" y="165"/>
                  </a:lnTo>
                  <a:lnTo>
                    <a:pt x="635" y="126"/>
                  </a:lnTo>
                  <a:lnTo>
                    <a:pt x="599" y="90"/>
                  </a:lnTo>
                  <a:lnTo>
                    <a:pt x="555" y="59"/>
                  </a:lnTo>
                  <a:lnTo>
                    <a:pt x="507" y="35"/>
                  </a:lnTo>
                  <a:lnTo>
                    <a:pt x="453" y="16"/>
                  </a:lnTo>
                  <a:lnTo>
                    <a:pt x="398" y="4"/>
                  </a:lnTo>
                  <a:lnTo>
                    <a:pt x="339" y="0"/>
                  </a:lnTo>
                  <a:lnTo>
                    <a:pt x="283" y="4"/>
                  </a:lnTo>
                  <a:lnTo>
                    <a:pt x="229" y="17"/>
                  </a:lnTo>
                  <a:lnTo>
                    <a:pt x="179" y="35"/>
                  </a:lnTo>
                  <a:lnTo>
                    <a:pt x="134" y="59"/>
                  </a:lnTo>
                  <a:lnTo>
                    <a:pt x="93" y="90"/>
                  </a:lnTo>
                  <a:lnTo>
                    <a:pt x="60" y="126"/>
                  </a:lnTo>
                  <a:lnTo>
                    <a:pt x="33" y="166"/>
                  </a:lnTo>
                  <a:lnTo>
                    <a:pt x="14" y="210"/>
                  </a:lnTo>
                  <a:lnTo>
                    <a:pt x="2" y="260"/>
                  </a:lnTo>
                  <a:lnTo>
                    <a:pt x="0" y="309"/>
                  </a:lnTo>
                  <a:lnTo>
                    <a:pt x="9" y="357"/>
                  </a:lnTo>
                  <a:lnTo>
                    <a:pt x="23" y="402"/>
                  </a:lnTo>
                  <a:lnTo>
                    <a:pt x="47" y="446"/>
                  </a:lnTo>
                  <a:lnTo>
                    <a:pt x="78" y="487"/>
                  </a:lnTo>
                  <a:lnTo>
                    <a:pt x="115" y="522"/>
                  </a:lnTo>
                  <a:lnTo>
                    <a:pt x="158" y="553"/>
                  </a:lnTo>
                  <a:lnTo>
                    <a:pt x="206" y="578"/>
                  </a:lnTo>
                  <a:lnTo>
                    <a:pt x="260" y="595"/>
                  </a:lnTo>
                  <a:lnTo>
                    <a:pt x="317" y="608"/>
                  </a:lnTo>
                </a:path>
              </a:pathLst>
            </a:custGeom>
            <a:noFill/>
            <a:ln w="19050">
              <a:solidFill>
                <a:srgbClr val="E5B7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84" name="Freeform 616">
              <a:extLst>
                <a:ext uri="{FF2B5EF4-FFF2-40B4-BE49-F238E27FC236}">
                  <a16:creationId xmlns:a16="http://schemas.microsoft.com/office/drawing/2014/main" id="{2B34D811-C804-1802-A304-5A0E57A1B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" y="2501"/>
              <a:ext cx="342" cy="187"/>
            </a:xfrm>
            <a:custGeom>
              <a:avLst/>
              <a:gdLst>
                <a:gd name="T0" fmla="*/ 1027 w 1027"/>
                <a:gd name="T1" fmla="*/ 426 h 561"/>
                <a:gd name="T2" fmla="*/ 1016 w 1027"/>
                <a:gd name="T3" fmla="*/ 364 h 561"/>
                <a:gd name="T4" fmla="*/ 997 w 1027"/>
                <a:gd name="T5" fmla="*/ 306 h 561"/>
                <a:gd name="T6" fmla="*/ 968 w 1027"/>
                <a:gd name="T7" fmla="*/ 250 h 561"/>
                <a:gd name="T8" fmla="*/ 932 w 1027"/>
                <a:gd name="T9" fmla="*/ 198 h 561"/>
                <a:gd name="T10" fmla="*/ 888 w 1027"/>
                <a:gd name="T11" fmla="*/ 151 h 561"/>
                <a:gd name="T12" fmla="*/ 837 w 1027"/>
                <a:gd name="T13" fmla="*/ 108 h 561"/>
                <a:gd name="T14" fmla="*/ 779 w 1027"/>
                <a:gd name="T15" fmla="*/ 72 h 561"/>
                <a:gd name="T16" fmla="*/ 715 w 1027"/>
                <a:gd name="T17" fmla="*/ 43 h 561"/>
                <a:gd name="T18" fmla="*/ 647 w 1027"/>
                <a:gd name="T19" fmla="*/ 21 h 561"/>
                <a:gd name="T20" fmla="*/ 575 w 1027"/>
                <a:gd name="T21" fmla="*/ 7 h 561"/>
                <a:gd name="T22" fmla="*/ 492 w 1027"/>
                <a:gd name="T23" fmla="*/ 0 h 561"/>
                <a:gd name="T24" fmla="*/ 412 w 1027"/>
                <a:gd name="T25" fmla="*/ 8 h 561"/>
                <a:gd name="T26" fmla="*/ 336 w 1027"/>
                <a:gd name="T27" fmla="*/ 24 h 561"/>
                <a:gd name="T28" fmla="*/ 264 w 1027"/>
                <a:gd name="T29" fmla="*/ 49 h 561"/>
                <a:gd name="T30" fmla="*/ 200 w 1027"/>
                <a:gd name="T31" fmla="*/ 85 h 561"/>
                <a:gd name="T32" fmla="*/ 144 w 1027"/>
                <a:gd name="T33" fmla="*/ 129 h 561"/>
                <a:gd name="T34" fmla="*/ 95 w 1027"/>
                <a:gd name="T35" fmla="*/ 179 h 561"/>
                <a:gd name="T36" fmla="*/ 55 w 1027"/>
                <a:gd name="T37" fmla="*/ 238 h 561"/>
                <a:gd name="T38" fmla="*/ 28 w 1027"/>
                <a:gd name="T39" fmla="*/ 301 h 561"/>
                <a:gd name="T40" fmla="*/ 12 w 1027"/>
                <a:gd name="T41" fmla="*/ 371 h 561"/>
                <a:gd name="T42" fmla="*/ 10 w 1027"/>
                <a:gd name="T43" fmla="*/ 385 h 561"/>
                <a:gd name="T44" fmla="*/ 9 w 1027"/>
                <a:gd name="T45" fmla="*/ 401 h 561"/>
                <a:gd name="T46" fmla="*/ 8 w 1027"/>
                <a:gd name="T47" fmla="*/ 422 h 561"/>
                <a:gd name="T48" fmla="*/ 5 w 1027"/>
                <a:gd name="T49" fmla="*/ 444 h 561"/>
                <a:gd name="T50" fmla="*/ 4 w 1027"/>
                <a:gd name="T51" fmla="*/ 466 h 561"/>
                <a:gd name="T52" fmla="*/ 4 w 1027"/>
                <a:gd name="T53" fmla="*/ 489 h 561"/>
                <a:gd name="T54" fmla="*/ 1 w 1027"/>
                <a:gd name="T55" fmla="*/ 509 h 561"/>
                <a:gd name="T56" fmla="*/ 1 w 1027"/>
                <a:gd name="T57" fmla="*/ 530 h 561"/>
                <a:gd name="T58" fmla="*/ 0 w 1027"/>
                <a:gd name="T59" fmla="*/ 547 h 561"/>
                <a:gd name="T60" fmla="*/ 1 w 1027"/>
                <a:gd name="T61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27" h="561">
                  <a:moveTo>
                    <a:pt x="1027" y="426"/>
                  </a:moveTo>
                  <a:lnTo>
                    <a:pt x="1016" y="364"/>
                  </a:lnTo>
                  <a:lnTo>
                    <a:pt x="997" y="306"/>
                  </a:lnTo>
                  <a:lnTo>
                    <a:pt x="968" y="250"/>
                  </a:lnTo>
                  <a:lnTo>
                    <a:pt x="932" y="198"/>
                  </a:lnTo>
                  <a:lnTo>
                    <a:pt x="888" y="151"/>
                  </a:lnTo>
                  <a:lnTo>
                    <a:pt x="837" y="108"/>
                  </a:lnTo>
                  <a:lnTo>
                    <a:pt x="779" y="72"/>
                  </a:lnTo>
                  <a:lnTo>
                    <a:pt x="715" y="43"/>
                  </a:lnTo>
                  <a:lnTo>
                    <a:pt x="647" y="21"/>
                  </a:lnTo>
                  <a:lnTo>
                    <a:pt x="575" y="7"/>
                  </a:lnTo>
                  <a:lnTo>
                    <a:pt x="492" y="0"/>
                  </a:lnTo>
                  <a:lnTo>
                    <a:pt x="412" y="8"/>
                  </a:lnTo>
                  <a:lnTo>
                    <a:pt x="336" y="24"/>
                  </a:lnTo>
                  <a:lnTo>
                    <a:pt x="264" y="49"/>
                  </a:lnTo>
                  <a:lnTo>
                    <a:pt x="200" y="85"/>
                  </a:lnTo>
                  <a:lnTo>
                    <a:pt x="144" y="129"/>
                  </a:lnTo>
                  <a:lnTo>
                    <a:pt x="95" y="179"/>
                  </a:lnTo>
                  <a:lnTo>
                    <a:pt x="55" y="238"/>
                  </a:lnTo>
                  <a:lnTo>
                    <a:pt x="28" y="301"/>
                  </a:lnTo>
                  <a:lnTo>
                    <a:pt x="12" y="371"/>
                  </a:lnTo>
                  <a:lnTo>
                    <a:pt x="10" y="385"/>
                  </a:lnTo>
                  <a:lnTo>
                    <a:pt x="9" y="401"/>
                  </a:lnTo>
                  <a:lnTo>
                    <a:pt x="8" y="422"/>
                  </a:lnTo>
                  <a:lnTo>
                    <a:pt x="5" y="444"/>
                  </a:lnTo>
                  <a:lnTo>
                    <a:pt x="4" y="466"/>
                  </a:lnTo>
                  <a:lnTo>
                    <a:pt x="4" y="489"/>
                  </a:lnTo>
                  <a:lnTo>
                    <a:pt x="1" y="509"/>
                  </a:lnTo>
                  <a:lnTo>
                    <a:pt x="1" y="530"/>
                  </a:lnTo>
                  <a:lnTo>
                    <a:pt x="0" y="547"/>
                  </a:lnTo>
                  <a:lnTo>
                    <a:pt x="1" y="561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85" name="Freeform 617">
              <a:extLst>
                <a:ext uri="{FF2B5EF4-FFF2-40B4-BE49-F238E27FC236}">
                  <a16:creationId xmlns:a16="http://schemas.microsoft.com/office/drawing/2014/main" id="{35D8BE3F-5F57-33E0-9CB8-08CC81F58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2736"/>
              <a:ext cx="328" cy="303"/>
            </a:xfrm>
            <a:custGeom>
              <a:avLst/>
              <a:gdLst>
                <a:gd name="T0" fmla="*/ 711 w 985"/>
                <a:gd name="T1" fmla="*/ 831 h 909"/>
                <a:gd name="T2" fmla="*/ 779 w 985"/>
                <a:gd name="T3" fmla="*/ 785 h 909"/>
                <a:gd name="T4" fmla="*/ 839 w 985"/>
                <a:gd name="T5" fmla="*/ 731 h 909"/>
                <a:gd name="T6" fmla="*/ 889 w 985"/>
                <a:gd name="T7" fmla="*/ 671 h 909"/>
                <a:gd name="T8" fmla="*/ 930 w 985"/>
                <a:gd name="T9" fmla="*/ 607 h 909"/>
                <a:gd name="T10" fmla="*/ 960 w 985"/>
                <a:gd name="T11" fmla="*/ 540 h 909"/>
                <a:gd name="T12" fmla="*/ 978 w 985"/>
                <a:gd name="T13" fmla="*/ 471 h 909"/>
                <a:gd name="T14" fmla="*/ 985 w 985"/>
                <a:gd name="T15" fmla="*/ 400 h 909"/>
                <a:gd name="T16" fmla="*/ 982 w 985"/>
                <a:gd name="T17" fmla="*/ 330 h 909"/>
                <a:gd name="T18" fmla="*/ 964 w 985"/>
                <a:gd name="T19" fmla="*/ 263 h 909"/>
                <a:gd name="T20" fmla="*/ 935 w 985"/>
                <a:gd name="T21" fmla="*/ 199 h 909"/>
                <a:gd name="T22" fmla="*/ 893 w 985"/>
                <a:gd name="T23" fmla="*/ 141 h 909"/>
                <a:gd name="T24" fmla="*/ 843 w 985"/>
                <a:gd name="T25" fmla="*/ 92 h 909"/>
                <a:gd name="T26" fmla="*/ 785 w 985"/>
                <a:gd name="T27" fmla="*/ 55 h 909"/>
                <a:gd name="T28" fmla="*/ 720 w 985"/>
                <a:gd name="T29" fmla="*/ 25 h 909"/>
                <a:gd name="T30" fmla="*/ 650 w 985"/>
                <a:gd name="T31" fmla="*/ 7 h 909"/>
                <a:gd name="T32" fmla="*/ 579 w 985"/>
                <a:gd name="T33" fmla="*/ 0 h 909"/>
                <a:gd name="T34" fmla="*/ 503 w 985"/>
                <a:gd name="T35" fmla="*/ 2 h 909"/>
                <a:gd name="T36" fmla="*/ 426 w 985"/>
                <a:gd name="T37" fmla="*/ 18 h 909"/>
                <a:gd name="T38" fmla="*/ 350 w 985"/>
                <a:gd name="T39" fmla="*/ 42 h 909"/>
                <a:gd name="T40" fmla="*/ 276 w 985"/>
                <a:gd name="T41" fmla="*/ 78 h 909"/>
                <a:gd name="T42" fmla="*/ 205 w 985"/>
                <a:gd name="T43" fmla="*/ 125 h 909"/>
                <a:gd name="T44" fmla="*/ 146 w 985"/>
                <a:gd name="T45" fmla="*/ 178 h 909"/>
                <a:gd name="T46" fmla="*/ 96 w 985"/>
                <a:gd name="T47" fmla="*/ 237 h 909"/>
                <a:gd name="T48" fmla="*/ 56 w 985"/>
                <a:gd name="T49" fmla="*/ 301 h 909"/>
                <a:gd name="T50" fmla="*/ 25 w 985"/>
                <a:gd name="T51" fmla="*/ 370 h 909"/>
                <a:gd name="T52" fmla="*/ 7 w 985"/>
                <a:gd name="T53" fmla="*/ 439 h 909"/>
                <a:gd name="T54" fmla="*/ 0 w 985"/>
                <a:gd name="T55" fmla="*/ 510 h 909"/>
                <a:gd name="T56" fmla="*/ 4 w 985"/>
                <a:gd name="T57" fmla="*/ 579 h 909"/>
                <a:gd name="T58" fmla="*/ 20 w 985"/>
                <a:gd name="T59" fmla="*/ 647 h 909"/>
                <a:gd name="T60" fmla="*/ 50 w 985"/>
                <a:gd name="T61" fmla="*/ 710 h 909"/>
                <a:gd name="T62" fmla="*/ 91 w 985"/>
                <a:gd name="T63" fmla="*/ 768 h 909"/>
                <a:gd name="T64" fmla="*/ 141 w 985"/>
                <a:gd name="T65" fmla="*/ 817 h 909"/>
                <a:gd name="T66" fmla="*/ 200 w 985"/>
                <a:gd name="T67" fmla="*/ 855 h 909"/>
                <a:gd name="T68" fmla="*/ 264 w 985"/>
                <a:gd name="T69" fmla="*/ 883 h 909"/>
                <a:gd name="T70" fmla="*/ 333 w 985"/>
                <a:gd name="T71" fmla="*/ 901 h 909"/>
                <a:gd name="T72" fmla="*/ 407 w 985"/>
                <a:gd name="T73" fmla="*/ 909 h 909"/>
                <a:gd name="T74" fmla="*/ 484 w 985"/>
                <a:gd name="T75" fmla="*/ 907 h 909"/>
                <a:gd name="T76" fmla="*/ 559 w 985"/>
                <a:gd name="T77" fmla="*/ 892 h 909"/>
                <a:gd name="T78" fmla="*/ 635 w 985"/>
                <a:gd name="T79" fmla="*/ 867 h 909"/>
                <a:gd name="T80" fmla="*/ 711 w 985"/>
                <a:gd name="T81" fmla="*/ 831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5" h="909">
                  <a:moveTo>
                    <a:pt x="711" y="831"/>
                  </a:moveTo>
                  <a:lnTo>
                    <a:pt x="779" y="785"/>
                  </a:lnTo>
                  <a:lnTo>
                    <a:pt x="839" y="731"/>
                  </a:lnTo>
                  <a:lnTo>
                    <a:pt x="889" y="671"/>
                  </a:lnTo>
                  <a:lnTo>
                    <a:pt x="930" y="607"/>
                  </a:lnTo>
                  <a:lnTo>
                    <a:pt x="960" y="540"/>
                  </a:lnTo>
                  <a:lnTo>
                    <a:pt x="978" y="471"/>
                  </a:lnTo>
                  <a:lnTo>
                    <a:pt x="985" y="400"/>
                  </a:lnTo>
                  <a:lnTo>
                    <a:pt x="982" y="330"/>
                  </a:lnTo>
                  <a:lnTo>
                    <a:pt x="964" y="263"/>
                  </a:lnTo>
                  <a:lnTo>
                    <a:pt x="935" y="199"/>
                  </a:lnTo>
                  <a:lnTo>
                    <a:pt x="893" y="141"/>
                  </a:lnTo>
                  <a:lnTo>
                    <a:pt x="843" y="92"/>
                  </a:lnTo>
                  <a:lnTo>
                    <a:pt x="785" y="55"/>
                  </a:lnTo>
                  <a:lnTo>
                    <a:pt x="720" y="25"/>
                  </a:lnTo>
                  <a:lnTo>
                    <a:pt x="650" y="7"/>
                  </a:lnTo>
                  <a:lnTo>
                    <a:pt x="579" y="0"/>
                  </a:lnTo>
                  <a:lnTo>
                    <a:pt x="503" y="2"/>
                  </a:lnTo>
                  <a:lnTo>
                    <a:pt x="426" y="18"/>
                  </a:lnTo>
                  <a:lnTo>
                    <a:pt x="350" y="42"/>
                  </a:lnTo>
                  <a:lnTo>
                    <a:pt x="276" y="78"/>
                  </a:lnTo>
                  <a:lnTo>
                    <a:pt x="205" y="125"/>
                  </a:lnTo>
                  <a:lnTo>
                    <a:pt x="146" y="178"/>
                  </a:lnTo>
                  <a:lnTo>
                    <a:pt x="96" y="237"/>
                  </a:lnTo>
                  <a:lnTo>
                    <a:pt x="56" y="301"/>
                  </a:lnTo>
                  <a:lnTo>
                    <a:pt x="25" y="370"/>
                  </a:lnTo>
                  <a:lnTo>
                    <a:pt x="7" y="439"/>
                  </a:lnTo>
                  <a:lnTo>
                    <a:pt x="0" y="510"/>
                  </a:lnTo>
                  <a:lnTo>
                    <a:pt x="4" y="579"/>
                  </a:lnTo>
                  <a:lnTo>
                    <a:pt x="20" y="647"/>
                  </a:lnTo>
                  <a:lnTo>
                    <a:pt x="50" y="710"/>
                  </a:lnTo>
                  <a:lnTo>
                    <a:pt x="91" y="768"/>
                  </a:lnTo>
                  <a:lnTo>
                    <a:pt x="141" y="817"/>
                  </a:lnTo>
                  <a:lnTo>
                    <a:pt x="200" y="855"/>
                  </a:lnTo>
                  <a:lnTo>
                    <a:pt x="264" y="883"/>
                  </a:lnTo>
                  <a:lnTo>
                    <a:pt x="333" y="901"/>
                  </a:lnTo>
                  <a:lnTo>
                    <a:pt x="407" y="909"/>
                  </a:lnTo>
                  <a:lnTo>
                    <a:pt x="484" y="907"/>
                  </a:lnTo>
                  <a:lnTo>
                    <a:pt x="559" y="892"/>
                  </a:lnTo>
                  <a:lnTo>
                    <a:pt x="635" y="867"/>
                  </a:lnTo>
                  <a:lnTo>
                    <a:pt x="711" y="831"/>
                  </a:lnTo>
                  <a:close/>
                </a:path>
              </a:pathLst>
            </a:custGeom>
            <a:solidFill>
              <a:srgbClr val="FFF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86" name="Freeform 618">
              <a:extLst>
                <a:ext uri="{FF2B5EF4-FFF2-40B4-BE49-F238E27FC236}">
                  <a16:creationId xmlns:a16="http://schemas.microsoft.com/office/drawing/2014/main" id="{2BE18C81-E48E-05AB-5783-6597AE01A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" y="2736"/>
              <a:ext cx="328" cy="303"/>
            </a:xfrm>
            <a:custGeom>
              <a:avLst/>
              <a:gdLst>
                <a:gd name="T0" fmla="*/ 711 w 985"/>
                <a:gd name="T1" fmla="*/ 831 h 909"/>
                <a:gd name="T2" fmla="*/ 779 w 985"/>
                <a:gd name="T3" fmla="*/ 785 h 909"/>
                <a:gd name="T4" fmla="*/ 839 w 985"/>
                <a:gd name="T5" fmla="*/ 731 h 909"/>
                <a:gd name="T6" fmla="*/ 889 w 985"/>
                <a:gd name="T7" fmla="*/ 671 h 909"/>
                <a:gd name="T8" fmla="*/ 930 w 985"/>
                <a:gd name="T9" fmla="*/ 607 h 909"/>
                <a:gd name="T10" fmla="*/ 960 w 985"/>
                <a:gd name="T11" fmla="*/ 540 h 909"/>
                <a:gd name="T12" fmla="*/ 978 w 985"/>
                <a:gd name="T13" fmla="*/ 471 h 909"/>
                <a:gd name="T14" fmla="*/ 985 w 985"/>
                <a:gd name="T15" fmla="*/ 400 h 909"/>
                <a:gd name="T16" fmla="*/ 982 w 985"/>
                <a:gd name="T17" fmla="*/ 330 h 909"/>
                <a:gd name="T18" fmla="*/ 964 w 985"/>
                <a:gd name="T19" fmla="*/ 263 h 909"/>
                <a:gd name="T20" fmla="*/ 935 w 985"/>
                <a:gd name="T21" fmla="*/ 199 h 909"/>
                <a:gd name="T22" fmla="*/ 893 w 985"/>
                <a:gd name="T23" fmla="*/ 141 h 909"/>
                <a:gd name="T24" fmla="*/ 843 w 985"/>
                <a:gd name="T25" fmla="*/ 92 h 909"/>
                <a:gd name="T26" fmla="*/ 785 w 985"/>
                <a:gd name="T27" fmla="*/ 55 h 909"/>
                <a:gd name="T28" fmla="*/ 720 w 985"/>
                <a:gd name="T29" fmla="*/ 25 h 909"/>
                <a:gd name="T30" fmla="*/ 650 w 985"/>
                <a:gd name="T31" fmla="*/ 7 h 909"/>
                <a:gd name="T32" fmla="*/ 579 w 985"/>
                <a:gd name="T33" fmla="*/ 0 h 909"/>
                <a:gd name="T34" fmla="*/ 503 w 985"/>
                <a:gd name="T35" fmla="*/ 2 h 909"/>
                <a:gd name="T36" fmla="*/ 426 w 985"/>
                <a:gd name="T37" fmla="*/ 18 h 909"/>
                <a:gd name="T38" fmla="*/ 350 w 985"/>
                <a:gd name="T39" fmla="*/ 42 h 909"/>
                <a:gd name="T40" fmla="*/ 276 w 985"/>
                <a:gd name="T41" fmla="*/ 78 h 909"/>
                <a:gd name="T42" fmla="*/ 205 w 985"/>
                <a:gd name="T43" fmla="*/ 125 h 909"/>
                <a:gd name="T44" fmla="*/ 146 w 985"/>
                <a:gd name="T45" fmla="*/ 178 h 909"/>
                <a:gd name="T46" fmla="*/ 96 w 985"/>
                <a:gd name="T47" fmla="*/ 237 h 909"/>
                <a:gd name="T48" fmla="*/ 56 w 985"/>
                <a:gd name="T49" fmla="*/ 301 h 909"/>
                <a:gd name="T50" fmla="*/ 25 w 985"/>
                <a:gd name="T51" fmla="*/ 370 h 909"/>
                <a:gd name="T52" fmla="*/ 7 w 985"/>
                <a:gd name="T53" fmla="*/ 439 h 909"/>
                <a:gd name="T54" fmla="*/ 0 w 985"/>
                <a:gd name="T55" fmla="*/ 510 h 909"/>
                <a:gd name="T56" fmla="*/ 4 w 985"/>
                <a:gd name="T57" fmla="*/ 579 h 909"/>
                <a:gd name="T58" fmla="*/ 20 w 985"/>
                <a:gd name="T59" fmla="*/ 647 h 909"/>
                <a:gd name="T60" fmla="*/ 50 w 985"/>
                <a:gd name="T61" fmla="*/ 710 h 909"/>
                <a:gd name="T62" fmla="*/ 91 w 985"/>
                <a:gd name="T63" fmla="*/ 768 h 909"/>
                <a:gd name="T64" fmla="*/ 141 w 985"/>
                <a:gd name="T65" fmla="*/ 817 h 909"/>
                <a:gd name="T66" fmla="*/ 200 w 985"/>
                <a:gd name="T67" fmla="*/ 855 h 909"/>
                <a:gd name="T68" fmla="*/ 264 w 985"/>
                <a:gd name="T69" fmla="*/ 883 h 909"/>
                <a:gd name="T70" fmla="*/ 333 w 985"/>
                <a:gd name="T71" fmla="*/ 901 h 909"/>
                <a:gd name="T72" fmla="*/ 407 w 985"/>
                <a:gd name="T73" fmla="*/ 909 h 909"/>
                <a:gd name="T74" fmla="*/ 484 w 985"/>
                <a:gd name="T75" fmla="*/ 907 h 909"/>
                <a:gd name="T76" fmla="*/ 559 w 985"/>
                <a:gd name="T77" fmla="*/ 892 h 909"/>
                <a:gd name="T78" fmla="*/ 635 w 985"/>
                <a:gd name="T79" fmla="*/ 867 h 909"/>
                <a:gd name="T80" fmla="*/ 711 w 985"/>
                <a:gd name="T81" fmla="*/ 831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5" h="909">
                  <a:moveTo>
                    <a:pt x="711" y="831"/>
                  </a:moveTo>
                  <a:lnTo>
                    <a:pt x="779" y="785"/>
                  </a:lnTo>
                  <a:lnTo>
                    <a:pt x="839" y="731"/>
                  </a:lnTo>
                  <a:lnTo>
                    <a:pt x="889" y="671"/>
                  </a:lnTo>
                  <a:lnTo>
                    <a:pt x="930" y="607"/>
                  </a:lnTo>
                  <a:lnTo>
                    <a:pt x="960" y="540"/>
                  </a:lnTo>
                  <a:lnTo>
                    <a:pt x="978" y="471"/>
                  </a:lnTo>
                  <a:lnTo>
                    <a:pt x="985" y="400"/>
                  </a:lnTo>
                  <a:lnTo>
                    <a:pt x="982" y="330"/>
                  </a:lnTo>
                  <a:lnTo>
                    <a:pt x="964" y="263"/>
                  </a:lnTo>
                  <a:lnTo>
                    <a:pt x="935" y="199"/>
                  </a:lnTo>
                  <a:lnTo>
                    <a:pt x="893" y="141"/>
                  </a:lnTo>
                  <a:lnTo>
                    <a:pt x="843" y="92"/>
                  </a:lnTo>
                  <a:lnTo>
                    <a:pt x="785" y="55"/>
                  </a:lnTo>
                  <a:lnTo>
                    <a:pt x="720" y="25"/>
                  </a:lnTo>
                  <a:lnTo>
                    <a:pt x="650" y="7"/>
                  </a:lnTo>
                  <a:lnTo>
                    <a:pt x="579" y="0"/>
                  </a:lnTo>
                  <a:lnTo>
                    <a:pt x="503" y="2"/>
                  </a:lnTo>
                  <a:lnTo>
                    <a:pt x="426" y="18"/>
                  </a:lnTo>
                  <a:lnTo>
                    <a:pt x="350" y="42"/>
                  </a:lnTo>
                  <a:lnTo>
                    <a:pt x="276" y="78"/>
                  </a:lnTo>
                  <a:lnTo>
                    <a:pt x="205" y="125"/>
                  </a:lnTo>
                  <a:lnTo>
                    <a:pt x="146" y="178"/>
                  </a:lnTo>
                  <a:lnTo>
                    <a:pt x="96" y="237"/>
                  </a:lnTo>
                  <a:lnTo>
                    <a:pt x="56" y="301"/>
                  </a:lnTo>
                  <a:lnTo>
                    <a:pt x="25" y="370"/>
                  </a:lnTo>
                  <a:lnTo>
                    <a:pt x="7" y="439"/>
                  </a:lnTo>
                  <a:lnTo>
                    <a:pt x="0" y="510"/>
                  </a:lnTo>
                  <a:lnTo>
                    <a:pt x="4" y="579"/>
                  </a:lnTo>
                  <a:lnTo>
                    <a:pt x="20" y="647"/>
                  </a:lnTo>
                  <a:lnTo>
                    <a:pt x="50" y="710"/>
                  </a:lnTo>
                  <a:lnTo>
                    <a:pt x="91" y="768"/>
                  </a:lnTo>
                  <a:lnTo>
                    <a:pt x="141" y="817"/>
                  </a:lnTo>
                  <a:lnTo>
                    <a:pt x="200" y="855"/>
                  </a:lnTo>
                  <a:lnTo>
                    <a:pt x="264" y="883"/>
                  </a:lnTo>
                  <a:lnTo>
                    <a:pt x="333" y="901"/>
                  </a:lnTo>
                  <a:lnTo>
                    <a:pt x="407" y="909"/>
                  </a:lnTo>
                  <a:lnTo>
                    <a:pt x="484" y="907"/>
                  </a:lnTo>
                  <a:lnTo>
                    <a:pt x="559" y="892"/>
                  </a:lnTo>
                  <a:lnTo>
                    <a:pt x="635" y="867"/>
                  </a:lnTo>
                  <a:lnTo>
                    <a:pt x="711" y="831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87" name="Freeform 619">
              <a:extLst>
                <a:ext uri="{FF2B5EF4-FFF2-40B4-BE49-F238E27FC236}">
                  <a16:creationId xmlns:a16="http://schemas.microsoft.com/office/drawing/2014/main" id="{2D840195-AFD3-B189-1C53-CFE1499EF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" y="2781"/>
              <a:ext cx="230" cy="212"/>
            </a:xfrm>
            <a:custGeom>
              <a:avLst/>
              <a:gdLst>
                <a:gd name="T0" fmla="*/ 498 w 690"/>
                <a:gd name="T1" fmla="*/ 582 h 637"/>
                <a:gd name="T2" fmla="*/ 545 w 690"/>
                <a:gd name="T3" fmla="*/ 550 h 637"/>
                <a:gd name="T4" fmla="*/ 588 w 690"/>
                <a:gd name="T5" fmla="*/ 512 h 637"/>
                <a:gd name="T6" fmla="*/ 624 w 690"/>
                <a:gd name="T7" fmla="*/ 470 h 637"/>
                <a:gd name="T8" fmla="*/ 651 w 690"/>
                <a:gd name="T9" fmla="*/ 425 h 637"/>
                <a:gd name="T10" fmla="*/ 673 w 690"/>
                <a:gd name="T11" fmla="*/ 379 h 637"/>
                <a:gd name="T12" fmla="*/ 684 w 690"/>
                <a:gd name="T13" fmla="*/ 330 h 637"/>
                <a:gd name="T14" fmla="*/ 690 w 690"/>
                <a:gd name="T15" fmla="*/ 280 h 637"/>
                <a:gd name="T16" fmla="*/ 688 w 690"/>
                <a:gd name="T17" fmla="*/ 231 h 637"/>
                <a:gd name="T18" fmla="*/ 675 w 690"/>
                <a:gd name="T19" fmla="*/ 185 h 637"/>
                <a:gd name="T20" fmla="*/ 655 w 690"/>
                <a:gd name="T21" fmla="*/ 140 h 637"/>
                <a:gd name="T22" fmla="*/ 626 w 690"/>
                <a:gd name="T23" fmla="*/ 100 h 637"/>
                <a:gd name="T24" fmla="*/ 590 w 690"/>
                <a:gd name="T25" fmla="*/ 65 h 637"/>
                <a:gd name="T26" fmla="*/ 551 w 690"/>
                <a:gd name="T27" fmla="*/ 38 h 637"/>
                <a:gd name="T28" fmla="*/ 506 w 690"/>
                <a:gd name="T29" fmla="*/ 19 h 637"/>
                <a:gd name="T30" fmla="*/ 456 w 690"/>
                <a:gd name="T31" fmla="*/ 5 h 637"/>
                <a:gd name="T32" fmla="*/ 406 w 690"/>
                <a:gd name="T33" fmla="*/ 0 h 637"/>
                <a:gd name="T34" fmla="*/ 353 w 690"/>
                <a:gd name="T35" fmla="*/ 2 h 637"/>
                <a:gd name="T36" fmla="*/ 299 w 690"/>
                <a:gd name="T37" fmla="*/ 11 h 637"/>
                <a:gd name="T38" fmla="*/ 245 w 690"/>
                <a:gd name="T39" fmla="*/ 29 h 637"/>
                <a:gd name="T40" fmla="*/ 194 w 690"/>
                <a:gd name="T41" fmla="*/ 56 h 637"/>
                <a:gd name="T42" fmla="*/ 145 w 690"/>
                <a:gd name="T43" fmla="*/ 88 h 637"/>
                <a:gd name="T44" fmla="*/ 104 w 690"/>
                <a:gd name="T45" fmla="*/ 126 h 637"/>
                <a:gd name="T46" fmla="*/ 68 w 690"/>
                <a:gd name="T47" fmla="*/ 167 h 637"/>
                <a:gd name="T48" fmla="*/ 40 w 690"/>
                <a:gd name="T49" fmla="*/ 212 h 637"/>
                <a:gd name="T50" fmla="*/ 19 w 690"/>
                <a:gd name="T51" fmla="*/ 258 h 637"/>
                <a:gd name="T52" fmla="*/ 6 w 690"/>
                <a:gd name="T53" fmla="*/ 308 h 637"/>
                <a:gd name="T54" fmla="*/ 0 w 690"/>
                <a:gd name="T55" fmla="*/ 357 h 637"/>
                <a:gd name="T56" fmla="*/ 4 w 690"/>
                <a:gd name="T57" fmla="*/ 406 h 637"/>
                <a:gd name="T58" fmla="*/ 15 w 690"/>
                <a:gd name="T59" fmla="*/ 453 h 637"/>
                <a:gd name="T60" fmla="*/ 37 w 690"/>
                <a:gd name="T61" fmla="*/ 498 h 637"/>
                <a:gd name="T62" fmla="*/ 66 w 690"/>
                <a:gd name="T63" fmla="*/ 538 h 637"/>
                <a:gd name="T64" fmla="*/ 100 w 690"/>
                <a:gd name="T65" fmla="*/ 571 h 637"/>
                <a:gd name="T66" fmla="*/ 140 w 690"/>
                <a:gd name="T67" fmla="*/ 600 h 637"/>
                <a:gd name="T68" fmla="*/ 187 w 690"/>
                <a:gd name="T69" fmla="*/ 620 h 637"/>
                <a:gd name="T70" fmla="*/ 235 w 690"/>
                <a:gd name="T71" fmla="*/ 632 h 637"/>
                <a:gd name="T72" fmla="*/ 286 w 690"/>
                <a:gd name="T73" fmla="*/ 637 h 637"/>
                <a:gd name="T74" fmla="*/ 339 w 690"/>
                <a:gd name="T75" fmla="*/ 634 h 637"/>
                <a:gd name="T76" fmla="*/ 391 w 690"/>
                <a:gd name="T77" fmla="*/ 625 h 637"/>
                <a:gd name="T78" fmla="*/ 445 w 690"/>
                <a:gd name="T79" fmla="*/ 607 h 637"/>
                <a:gd name="T80" fmla="*/ 498 w 690"/>
                <a:gd name="T81" fmla="*/ 58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0" h="637">
                  <a:moveTo>
                    <a:pt x="498" y="582"/>
                  </a:moveTo>
                  <a:lnTo>
                    <a:pt x="545" y="550"/>
                  </a:lnTo>
                  <a:lnTo>
                    <a:pt x="588" y="512"/>
                  </a:lnTo>
                  <a:lnTo>
                    <a:pt x="624" y="470"/>
                  </a:lnTo>
                  <a:lnTo>
                    <a:pt x="651" y="425"/>
                  </a:lnTo>
                  <a:lnTo>
                    <a:pt x="673" y="379"/>
                  </a:lnTo>
                  <a:lnTo>
                    <a:pt x="684" y="330"/>
                  </a:lnTo>
                  <a:lnTo>
                    <a:pt x="690" y="280"/>
                  </a:lnTo>
                  <a:lnTo>
                    <a:pt x="688" y="231"/>
                  </a:lnTo>
                  <a:lnTo>
                    <a:pt x="675" y="185"/>
                  </a:lnTo>
                  <a:lnTo>
                    <a:pt x="655" y="140"/>
                  </a:lnTo>
                  <a:lnTo>
                    <a:pt x="626" y="100"/>
                  </a:lnTo>
                  <a:lnTo>
                    <a:pt x="590" y="65"/>
                  </a:lnTo>
                  <a:lnTo>
                    <a:pt x="551" y="38"/>
                  </a:lnTo>
                  <a:lnTo>
                    <a:pt x="506" y="19"/>
                  </a:lnTo>
                  <a:lnTo>
                    <a:pt x="456" y="5"/>
                  </a:lnTo>
                  <a:lnTo>
                    <a:pt x="406" y="0"/>
                  </a:lnTo>
                  <a:lnTo>
                    <a:pt x="353" y="2"/>
                  </a:lnTo>
                  <a:lnTo>
                    <a:pt x="299" y="11"/>
                  </a:lnTo>
                  <a:lnTo>
                    <a:pt x="245" y="29"/>
                  </a:lnTo>
                  <a:lnTo>
                    <a:pt x="194" y="56"/>
                  </a:lnTo>
                  <a:lnTo>
                    <a:pt x="145" y="88"/>
                  </a:lnTo>
                  <a:lnTo>
                    <a:pt x="104" y="126"/>
                  </a:lnTo>
                  <a:lnTo>
                    <a:pt x="68" y="167"/>
                  </a:lnTo>
                  <a:lnTo>
                    <a:pt x="40" y="212"/>
                  </a:lnTo>
                  <a:lnTo>
                    <a:pt x="19" y="258"/>
                  </a:lnTo>
                  <a:lnTo>
                    <a:pt x="6" y="308"/>
                  </a:lnTo>
                  <a:lnTo>
                    <a:pt x="0" y="357"/>
                  </a:lnTo>
                  <a:lnTo>
                    <a:pt x="4" y="406"/>
                  </a:lnTo>
                  <a:lnTo>
                    <a:pt x="15" y="453"/>
                  </a:lnTo>
                  <a:lnTo>
                    <a:pt x="37" y="498"/>
                  </a:lnTo>
                  <a:lnTo>
                    <a:pt x="66" y="538"/>
                  </a:lnTo>
                  <a:lnTo>
                    <a:pt x="100" y="571"/>
                  </a:lnTo>
                  <a:lnTo>
                    <a:pt x="140" y="600"/>
                  </a:lnTo>
                  <a:lnTo>
                    <a:pt x="187" y="620"/>
                  </a:lnTo>
                  <a:lnTo>
                    <a:pt x="235" y="632"/>
                  </a:lnTo>
                  <a:lnTo>
                    <a:pt x="286" y="637"/>
                  </a:lnTo>
                  <a:lnTo>
                    <a:pt x="339" y="634"/>
                  </a:lnTo>
                  <a:lnTo>
                    <a:pt x="391" y="625"/>
                  </a:lnTo>
                  <a:lnTo>
                    <a:pt x="445" y="607"/>
                  </a:lnTo>
                  <a:lnTo>
                    <a:pt x="498" y="582"/>
                  </a:lnTo>
                  <a:close/>
                </a:path>
              </a:pathLst>
            </a:custGeom>
            <a:solidFill>
              <a:srgbClr val="F2D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88" name="Freeform 620">
              <a:extLst>
                <a:ext uri="{FF2B5EF4-FFF2-40B4-BE49-F238E27FC236}">
                  <a16:creationId xmlns:a16="http://schemas.microsoft.com/office/drawing/2014/main" id="{F053806A-954C-CEC0-E921-4ECAF0836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" y="2781"/>
              <a:ext cx="230" cy="212"/>
            </a:xfrm>
            <a:custGeom>
              <a:avLst/>
              <a:gdLst>
                <a:gd name="T0" fmla="*/ 498 w 690"/>
                <a:gd name="T1" fmla="*/ 582 h 637"/>
                <a:gd name="T2" fmla="*/ 545 w 690"/>
                <a:gd name="T3" fmla="*/ 550 h 637"/>
                <a:gd name="T4" fmla="*/ 588 w 690"/>
                <a:gd name="T5" fmla="*/ 512 h 637"/>
                <a:gd name="T6" fmla="*/ 624 w 690"/>
                <a:gd name="T7" fmla="*/ 470 h 637"/>
                <a:gd name="T8" fmla="*/ 651 w 690"/>
                <a:gd name="T9" fmla="*/ 425 h 637"/>
                <a:gd name="T10" fmla="*/ 673 w 690"/>
                <a:gd name="T11" fmla="*/ 379 h 637"/>
                <a:gd name="T12" fmla="*/ 684 w 690"/>
                <a:gd name="T13" fmla="*/ 330 h 637"/>
                <a:gd name="T14" fmla="*/ 690 w 690"/>
                <a:gd name="T15" fmla="*/ 280 h 637"/>
                <a:gd name="T16" fmla="*/ 688 w 690"/>
                <a:gd name="T17" fmla="*/ 231 h 637"/>
                <a:gd name="T18" fmla="*/ 675 w 690"/>
                <a:gd name="T19" fmla="*/ 185 h 637"/>
                <a:gd name="T20" fmla="*/ 655 w 690"/>
                <a:gd name="T21" fmla="*/ 140 h 637"/>
                <a:gd name="T22" fmla="*/ 626 w 690"/>
                <a:gd name="T23" fmla="*/ 100 h 637"/>
                <a:gd name="T24" fmla="*/ 590 w 690"/>
                <a:gd name="T25" fmla="*/ 65 h 637"/>
                <a:gd name="T26" fmla="*/ 551 w 690"/>
                <a:gd name="T27" fmla="*/ 38 h 637"/>
                <a:gd name="T28" fmla="*/ 506 w 690"/>
                <a:gd name="T29" fmla="*/ 19 h 637"/>
                <a:gd name="T30" fmla="*/ 456 w 690"/>
                <a:gd name="T31" fmla="*/ 5 h 637"/>
                <a:gd name="T32" fmla="*/ 406 w 690"/>
                <a:gd name="T33" fmla="*/ 0 h 637"/>
                <a:gd name="T34" fmla="*/ 353 w 690"/>
                <a:gd name="T35" fmla="*/ 2 h 637"/>
                <a:gd name="T36" fmla="*/ 299 w 690"/>
                <a:gd name="T37" fmla="*/ 11 h 637"/>
                <a:gd name="T38" fmla="*/ 245 w 690"/>
                <a:gd name="T39" fmla="*/ 29 h 637"/>
                <a:gd name="T40" fmla="*/ 194 w 690"/>
                <a:gd name="T41" fmla="*/ 56 h 637"/>
                <a:gd name="T42" fmla="*/ 145 w 690"/>
                <a:gd name="T43" fmla="*/ 88 h 637"/>
                <a:gd name="T44" fmla="*/ 104 w 690"/>
                <a:gd name="T45" fmla="*/ 126 h 637"/>
                <a:gd name="T46" fmla="*/ 68 w 690"/>
                <a:gd name="T47" fmla="*/ 167 h 637"/>
                <a:gd name="T48" fmla="*/ 40 w 690"/>
                <a:gd name="T49" fmla="*/ 212 h 637"/>
                <a:gd name="T50" fmla="*/ 19 w 690"/>
                <a:gd name="T51" fmla="*/ 258 h 637"/>
                <a:gd name="T52" fmla="*/ 6 w 690"/>
                <a:gd name="T53" fmla="*/ 308 h 637"/>
                <a:gd name="T54" fmla="*/ 0 w 690"/>
                <a:gd name="T55" fmla="*/ 357 h 637"/>
                <a:gd name="T56" fmla="*/ 4 w 690"/>
                <a:gd name="T57" fmla="*/ 406 h 637"/>
                <a:gd name="T58" fmla="*/ 15 w 690"/>
                <a:gd name="T59" fmla="*/ 453 h 637"/>
                <a:gd name="T60" fmla="*/ 37 w 690"/>
                <a:gd name="T61" fmla="*/ 498 h 637"/>
                <a:gd name="T62" fmla="*/ 66 w 690"/>
                <a:gd name="T63" fmla="*/ 538 h 637"/>
                <a:gd name="T64" fmla="*/ 100 w 690"/>
                <a:gd name="T65" fmla="*/ 571 h 637"/>
                <a:gd name="T66" fmla="*/ 140 w 690"/>
                <a:gd name="T67" fmla="*/ 600 h 637"/>
                <a:gd name="T68" fmla="*/ 187 w 690"/>
                <a:gd name="T69" fmla="*/ 620 h 637"/>
                <a:gd name="T70" fmla="*/ 235 w 690"/>
                <a:gd name="T71" fmla="*/ 632 h 637"/>
                <a:gd name="T72" fmla="*/ 286 w 690"/>
                <a:gd name="T73" fmla="*/ 637 h 637"/>
                <a:gd name="T74" fmla="*/ 339 w 690"/>
                <a:gd name="T75" fmla="*/ 634 h 637"/>
                <a:gd name="T76" fmla="*/ 391 w 690"/>
                <a:gd name="T77" fmla="*/ 625 h 637"/>
                <a:gd name="T78" fmla="*/ 445 w 690"/>
                <a:gd name="T79" fmla="*/ 607 h 637"/>
                <a:gd name="T80" fmla="*/ 498 w 690"/>
                <a:gd name="T81" fmla="*/ 58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0" h="637">
                  <a:moveTo>
                    <a:pt x="498" y="582"/>
                  </a:moveTo>
                  <a:lnTo>
                    <a:pt x="545" y="550"/>
                  </a:lnTo>
                  <a:lnTo>
                    <a:pt x="588" y="512"/>
                  </a:lnTo>
                  <a:lnTo>
                    <a:pt x="624" y="470"/>
                  </a:lnTo>
                  <a:lnTo>
                    <a:pt x="651" y="425"/>
                  </a:lnTo>
                  <a:lnTo>
                    <a:pt x="673" y="379"/>
                  </a:lnTo>
                  <a:lnTo>
                    <a:pt x="684" y="330"/>
                  </a:lnTo>
                  <a:lnTo>
                    <a:pt x="690" y="280"/>
                  </a:lnTo>
                  <a:lnTo>
                    <a:pt x="688" y="231"/>
                  </a:lnTo>
                  <a:lnTo>
                    <a:pt x="675" y="185"/>
                  </a:lnTo>
                  <a:lnTo>
                    <a:pt x="655" y="140"/>
                  </a:lnTo>
                  <a:lnTo>
                    <a:pt x="626" y="100"/>
                  </a:lnTo>
                  <a:lnTo>
                    <a:pt x="590" y="65"/>
                  </a:lnTo>
                  <a:lnTo>
                    <a:pt x="551" y="38"/>
                  </a:lnTo>
                  <a:lnTo>
                    <a:pt x="506" y="19"/>
                  </a:lnTo>
                  <a:lnTo>
                    <a:pt x="456" y="5"/>
                  </a:lnTo>
                  <a:lnTo>
                    <a:pt x="406" y="0"/>
                  </a:lnTo>
                  <a:lnTo>
                    <a:pt x="353" y="2"/>
                  </a:lnTo>
                  <a:lnTo>
                    <a:pt x="299" y="11"/>
                  </a:lnTo>
                  <a:lnTo>
                    <a:pt x="245" y="29"/>
                  </a:lnTo>
                  <a:lnTo>
                    <a:pt x="194" y="56"/>
                  </a:lnTo>
                  <a:lnTo>
                    <a:pt x="145" y="88"/>
                  </a:lnTo>
                  <a:lnTo>
                    <a:pt x="104" y="126"/>
                  </a:lnTo>
                  <a:lnTo>
                    <a:pt x="68" y="167"/>
                  </a:lnTo>
                  <a:lnTo>
                    <a:pt x="40" y="212"/>
                  </a:lnTo>
                  <a:lnTo>
                    <a:pt x="19" y="258"/>
                  </a:lnTo>
                  <a:lnTo>
                    <a:pt x="6" y="308"/>
                  </a:lnTo>
                  <a:lnTo>
                    <a:pt x="0" y="357"/>
                  </a:lnTo>
                  <a:lnTo>
                    <a:pt x="4" y="406"/>
                  </a:lnTo>
                  <a:lnTo>
                    <a:pt x="15" y="453"/>
                  </a:lnTo>
                  <a:lnTo>
                    <a:pt x="37" y="498"/>
                  </a:lnTo>
                  <a:lnTo>
                    <a:pt x="66" y="538"/>
                  </a:lnTo>
                  <a:lnTo>
                    <a:pt x="100" y="571"/>
                  </a:lnTo>
                  <a:lnTo>
                    <a:pt x="140" y="600"/>
                  </a:lnTo>
                  <a:lnTo>
                    <a:pt x="187" y="620"/>
                  </a:lnTo>
                  <a:lnTo>
                    <a:pt x="235" y="632"/>
                  </a:lnTo>
                  <a:lnTo>
                    <a:pt x="286" y="637"/>
                  </a:lnTo>
                  <a:lnTo>
                    <a:pt x="339" y="634"/>
                  </a:lnTo>
                  <a:lnTo>
                    <a:pt x="391" y="625"/>
                  </a:lnTo>
                  <a:lnTo>
                    <a:pt x="445" y="607"/>
                  </a:lnTo>
                  <a:lnTo>
                    <a:pt x="498" y="582"/>
                  </a:lnTo>
                </a:path>
              </a:pathLst>
            </a:custGeom>
            <a:noFill/>
            <a:ln w="19050">
              <a:solidFill>
                <a:srgbClr val="E5B7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89" name="Freeform 621">
              <a:extLst>
                <a:ext uri="{FF2B5EF4-FFF2-40B4-BE49-F238E27FC236}">
                  <a16:creationId xmlns:a16="http://schemas.microsoft.com/office/drawing/2014/main" id="{8B443480-E7EE-F046-2A8A-AE2A3036C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" y="2687"/>
              <a:ext cx="335" cy="290"/>
            </a:xfrm>
            <a:custGeom>
              <a:avLst/>
              <a:gdLst>
                <a:gd name="T0" fmla="*/ 158 w 1006"/>
                <a:gd name="T1" fmla="*/ 871 h 871"/>
                <a:gd name="T2" fmla="*/ 150 w 1006"/>
                <a:gd name="T3" fmla="*/ 861 h 871"/>
                <a:gd name="T4" fmla="*/ 138 w 1006"/>
                <a:gd name="T5" fmla="*/ 847 h 871"/>
                <a:gd name="T6" fmla="*/ 128 w 1006"/>
                <a:gd name="T7" fmla="*/ 830 h 871"/>
                <a:gd name="T8" fmla="*/ 115 w 1006"/>
                <a:gd name="T9" fmla="*/ 813 h 871"/>
                <a:gd name="T10" fmla="*/ 102 w 1006"/>
                <a:gd name="T11" fmla="*/ 795 h 871"/>
                <a:gd name="T12" fmla="*/ 89 w 1006"/>
                <a:gd name="T13" fmla="*/ 776 h 871"/>
                <a:gd name="T14" fmla="*/ 77 w 1006"/>
                <a:gd name="T15" fmla="*/ 758 h 871"/>
                <a:gd name="T16" fmla="*/ 66 w 1006"/>
                <a:gd name="T17" fmla="*/ 743 h 871"/>
                <a:gd name="T18" fmla="*/ 56 w 1006"/>
                <a:gd name="T19" fmla="*/ 727 h 871"/>
                <a:gd name="T20" fmla="*/ 50 w 1006"/>
                <a:gd name="T21" fmla="*/ 714 h 871"/>
                <a:gd name="T22" fmla="*/ 20 w 1006"/>
                <a:gd name="T23" fmla="*/ 651 h 871"/>
                <a:gd name="T24" fmla="*/ 4 w 1006"/>
                <a:gd name="T25" fmla="*/ 582 h 871"/>
                <a:gd name="T26" fmla="*/ 0 w 1006"/>
                <a:gd name="T27" fmla="*/ 513 h 871"/>
                <a:gd name="T28" fmla="*/ 6 w 1006"/>
                <a:gd name="T29" fmla="*/ 442 h 871"/>
                <a:gd name="T30" fmla="*/ 25 w 1006"/>
                <a:gd name="T31" fmla="*/ 374 h 871"/>
                <a:gd name="T32" fmla="*/ 56 w 1006"/>
                <a:gd name="T33" fmla="*/ 306 h 871"/>
                <a:gd name="T34" fmla="*/ 96 w 1006"/>
                <a:gd name="T35" fmla="*/ 243 h 871"/>
                <a:gd name="T36" fmla="*/ 146 w 1006"/>
                <a:gd name="T37" fmla="*/ 183 h 871"/>
                <a:gd name="T38" fmla="*/ 205 w 1006"/>
                <a:gd name="T39" fmla="*/ 129 h 871"/>
                <a:gd name="T40" fmla="*/ 274 w 1006"/>
                <a:gd name="T41" fmla="*/ 82 h 871"/>
                <a:gd name="T42" fmla="*/ 341 w 1006"/>
                <a:gd name="T43" fmla="*/ 49 h 871"/>
                <a:gd name="T44" fmla="*/ 409 w 1006"/>
                <a:gd name="T45" fmla="*/ 24 h 871"/>
                <a:gd name="T46" fmla="*/ 478 w 1006"/>
                <a:gd name="T47" fmla="*/ 8 h 871"/>
                <a:gd name="T48" fmla="*/ 548 w 1006"/>
                <a:gd name="T49" fmla="*/ 0 h 871"/>
                <a:gd name="T50" fmla="*/ 617 w 1006"/>
                <a:gd name="T51" fmla="*/ 1 h 871"/>
                <a:gd name="T52" fmla="*/ 682 w 1006"/>
                <a:gd name="T53" fmla="*/ 10 h 871"/>
                <a:gd name="T54" fmla="*/ 741 w 1006"/>
                <a:gd name="T55" fmla="*/ 30 h 871"/>
                <a:gd name="T56" fmla="*/ 798 w 1006"/>
                <a:gd name="T57" fmla="*/ 57 h 871"/>
                <a:gd name="T58" fmla="*/ 847 w 1006"/>
                <a:gd name="T59" fmla="*/ 93 h 871"/>
                <a:gd name="T60" fmla="*/ 886 w 1006"/>
                <a:gd name="T61" fmla="*/ 139 h 871"/>
                <a:gd name="T62" fmla="*/ 920 w 1006"/>
                <a:gd name="T63" fmla="*/ 183 h 871"/>
                <a:gd name="T64" fmla="*/ 944 w 1006"/>
                <a:gd name="T65" fmla="*/ 216 h 871"/>
                <a:gd name="T66" fmla="*/ 965 w 1006"/>
                <a:gd name="T67" fmla="*/ 244 h 871"/>
                <a:gd name="T68" fmla="*/ 980 w 1006"/>
                <a:gd name="T69" fmla="*/ 263 h 871"/>
                <a:gd name="T70" fmla="*/ 990 w 1006"/>
                <a:gd name="T71" fmla="*/ 279 h 871"/>
                <a:gd name="T72" fmla="*/ 997 w 1006"/>
                <a:gd name="T73" fmla="*/ 289 h 871"/>
                <a:gd name="T74" fmla="*/ 1002 w 1006"/>
                <a:gd name="T75" fmla="*/ 294 h 871"/>
                <a:gd name="T76" fmla="*/ 1005 w 1006"/>
                <a:gd name="T77" fmla="*/ 298 h 871"/>
                <a:gd name="T78" fmla="*/ 1006 w 1006"/>
                <a:gd name="T79" fmla="*/ 298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6" h="871">
                  <a:moveTo>
                    <a:pt x="158" y="871"/>
                  </a:moveTo>
                  <a:lnTo>
                    <a:pt x="150" y="861"/>
                  </a:lnTo>
                  <a:lnTo>
                    <a:pt x="138" y="847"/>
                  </a:lnTo>
                  <a:lnTo>
                    <a:pt x="128" y="830"/>
                  </a:lnTo>
                  <a:lnTo>
                    <a:pt x="115" y="813"/>
                  </a:lnTo>
                  <a:lnTo>
                    <a:pt x="102" y="795"/>
                  </a:lnTo>
                  <a:lnTo>
                    <a:pt x="89" y="776"/>
                  </a:lnTo>
                  <a:lnTo>
                    <a:pt x="77" y="758"/>
                  </a:lnTo>
                  <a:lnTo>
                    <a:pt x="66" y="743"/>
                  </a:lnTo>
                  <a:lnTo>
                    <a:pt x="56" y="727"/>
                  </a:lnTo>
                  <a:lnTo>
                    <a:pt x="50" y="714"/>
                  </a:lnTo>
                  <a:lnTo>
                    <a:pt x="20" y="651"/>
                  </a:lnTo>
                  <a:lnTo>
                    <a:pt x="4" y="582"/>
                  </a:lnTo>
                  <a:lnTo>
                    <a:pt x="0" y="513"/>
                  </a:lnTo>
                  <a:lnTo>
                    <a:pt x="6" y="442"/>
                  </a:lnTo>
                  <a:lnTo>
                    <a:pt x="25" y="374"/>
                  </a:lnTo>
                  <a:lnTo>
                    <a:pt x="56" y="306"/>
                  </a:lnTo>
                  <a:lnTo>
                    <a:pt x="96" y="243"/>
                  </a:lnTo>
                  <a:lnTo>
                    <a:pt x="146" y="183"/>
                  </a:lnTo>
                  <a:lnTo>
                    <a:pt x="205" y="129"/>
                  </a:lnTo>
                  <a:lnTo>
                    <a:pt x="274" y="82"/>
                  </a:lnTo>
                  <a:lnTo>
                    <a:pt x="341" y="49"/>
                  </a:lnTo>
                  <a:lnTo>
                    <a:pt x="409" y="24"/>
                  </a:lnTo>
                  <a:lnTo>
                    <a:pt x="478" y="8"/>
                  </a:lnTo>
                  <a:lnTo>
                    <a:pt x="548" y="0"/>
                  </a:lnTo>
                  <a:lnTo>
                    <a:pt x="617" y="1"/>
                  </a:lnTo>
                  <a:lnTo>
                    <a:pt x="682" y="10"/>
                  </a:lnTo>
                  <a:lnTo>
                    <a:pt x="741" y="30"/>
                  </a:lnTo>
                  <a:lnTo>
                    <a:pt x="798" y="57"/>
                  </a:lnTo>
                  <a:lnTo>
                    <a:pt x="847" y="93"/>
                  </a:lnTo>
                  <a:lnTo>
                    <a:pt x="886" y="139"/>
                  </a:lnTo>
                  <a:lnTo>
                    <a:pt x="920" y="183"/>
                  </a:lnTo>
                  <a:lnTo>
                    <a:pt x="944" y="216"/>
                  </a:lnTo>
                  <a:lnTo>
                    <a:pt x="965" y="244"/>
                  </a:lnTo>
                  <a:lnTo>
                    <a:pt x="980" y="263"/>
                  </a:lnTo>
                  <a:lnTo>
                    <a:pt x="990" y="279"/>
                  </a:lnTo>
                  <a:lnTo>
                    <a:pt x="997" y="289"/>
                  </a:lnTo>
                  <a:lnTo>
                    <a:pt x="1002" y="294"/>
                  </a:lnTo>
                  <a:lnTo>
                    <a:pt x="1005" y="298"/>
                  </a:lnTo>
                  <a:lnTo>
                    <a:pt x="1006" y="29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0" name="Freeform 622">
              <a:extLst>
                <a:ext uri="{FF2B5EF4-FFF2-40B4-BE49-F238E27FC236}">
                  <a16:creationId xmlns:a16="http://schemas.microsoft.com/office/drawing/2014/main" id="{A8B2DB96-3AC7-59B4-D24F-C40417F6E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2" y="2800"/>
              <a:ext cx="184" cy="177"/>
            </a:xfrm>
            <a:custGeom>
              <a:avLst/>
              <a:gdLst>
                <a:gd name="T0" fmla="*/ 431 w 552"/>
                <a:gd name="T1" fmla="*/ 467 h 531"/>
                <a:gd name="T2" fmla="*/ 466 w 552"/>
                <a:gd name="T3" fmla="*/ 435 h 531"/>
                <a:gd name="T4" fmla="*/ 494 w 552"/>
                <a:gd name="T5" fmla="*/ 400 h 531"/>
                <a:gd name="T6" fmla="*/ 519 w 552"/>
                <a:gd name="T7" fmla="*/ 363 h 531"/>
                <a:gd name="T8" fmla="*/ 535 w 552"/>
                <a:gd name="T9" fmla="*/ 323 h 531"/>
                <a:gd name="T10" fmla="*/ 548 w 552"/>
                <a:gd name="T11" fmla="*/ 282 h 531"/>
                <a:gd name="T12" fmla="*/ 552 w 552"/>
                <a:gd name="T13" fmla="*/ 241 h 531"/>
                <a:gd name="T14" fmla="*/ 551 w 552"/>
                <a:gd name="T15" fmla="*/ 201 h 531"/>
                <a:gd name="T16" fmla="*/ 542 w 552"/>
                <a:gd name="T17" fmla="*/ 161 h 531"/>
                <a:gd name="T18" fmla="*/ 528 w 552"/>
                <a:gd name="T19" fmla="*/ 124 h 531"/>
                <a:gd name="T20" fmla="*/ 506 w 552"/>
                <a:gd name="T21" fmla="*/ 89 h 531"/>
                <a:gd name="T22" fmla="*/ 476 w 552"/>
                <a:gd name="T23" fmla="*/ 59 h 531"/>
                <a:gd name="T24" fmla="*/ 444 w 552"/>
                <a:gd name="T25" fmla="*/ 34 h 531"/>
                <a:gd name="T26" fmla="*/ 408 w 552"/>
                <a:gd name="T27" fmla="*/ 18 h 531"/>
                <a:gd name="T28" fmla="*/ 370 w 552"/>
                <a:gd name="T29" fmla="*/ 5 h 531"/>
                <a:gd name="T30" fmla="*/ 329 w 552"/>
                <a:gd name="T31" fmla="*/ 0 h 531"/>
                <a:gd name="T32" fmla="*/ 286 w 552"/>
                <a:gd name="T33" fmla="*/ 1 h 531"/>
                <a:gd name="T34" fmla="*/ 244 w 552"/>
                <a:gd name="T35" fmla="*/ 6 h 531"/>
                <a:gd name="T36" fmla="*/ 202 w 552"/>
                <a:gd name="T37" fmla="*/ 20 h 531"/>
                <a:gd name="T38" fmla="*/ 160 w 552"/>
                <a:gd name="T39" fmla="*/ 39 h 531"/>
                <a:gd name="T40" fmla="*/ 122 w 552"/>
                <a:gd name="T41" fmla="*/ 66 h 531"/>
                <a:gd name="T42" fmla="*/ 87 w 552"/>
                <a:gd name="T43" fmla="*/ 96 h 531"/>
                <a:gd name="T44" fmla="*/ 58 w 552"/>
                <a:gd name="T45" fmla="*/ 132 h 531"/>
                <a:gd name="T46" fmla="*/ 35 w 552"/>
                <a:gd name="T47" fmla="*/ 168 h 531"/>
                <a:gd name="T48" fmla="*/ 17 w 552"/>
                <a:gd name="T49" fmla="*/ 208 h 531"/>
                <a:gd name="T50" fmla="*/ 5 w 552"/>
                <a:gd name="T51" fmla="*/ 249 h 531"/>
                <a:gd name="T52" fmla="*/ 0 w 552"/>
                <a:gd name="T53" fmla="*/ 290 h 531"/>
                <a:gd name="T54" fmla="*/ 3 w 552"/>
                <a:gd name="T55" fmla="*/ 331 h 531"/>
                <a:gd name="T56" fmla="*/ 12 w 552"/>
                <a:gd name="T57" fmla="*/ 370 h 531"/>
                <a:gd name="T58" fmla="*/ 26 w 552"/>
                <a:gd name="T59" fmla="*/ 407 h 531"/>
                <a:gd name="T60" fmla="*/ 48 w 552"/>
                <a:gd name="T61" fmla="*/ 442 h 531"/>
                <a:gd name="T62" fmla="*/ 77 w 552"/>
                <a:gd name="T63" fmla="*/ 472 h 531"/>
                <a:gd name="T64" fmla="*/ 108 w 552"/>
                <a:gd name="T65" fmla="*/ 497 h 531"/>
                <a:gd name="T66" fmla="*/ 145 w 552"/>
                <a:gd name="T67" fmla="*/ 515 h 531"/>
                <a:gd name="T68" fmla="*/ 184 w 552"/>
                <a:gd name="T69" fmla="*/ 526 h 531"/>
                <a:gd name="T70" fmla="*/ 223 w 552"/>
                <a:gd name="T71" fmla="*/ 531 h 531"/>
                <a:gd name="T72" fmla="*/ 266 w 552"/>
                <a:gd name="T73" fmla="*/ 531 h 531"/>
                <a:gd name="T74" fmla="*/ 308 w 552"/>
                <a:gd name="T75" fmla="*/ 525 h 531"/>
                <a:gd name="T76" fmla="*/ 350 w 552"/>
                <a:gd name="T77" fmla="*/ 512 h 531"/>
                <a:gd name="T78" fmla="*/ 391 w 552"/>
                <a:gd name="T79" fmla="*/ 493 h 531"/>
                <a:gd name="T80" fmla="*/ 431 w 552"/>
                <a:gd name="T81" fmla="*/ 467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2" h="531">
                  <a:moveTo>
                    <a:pt x="431" y="467"/>
                  </a:moveTo>
                  <a:lnTo>
                    <a:pt x="466" y="435"/>
                  </a:lnTo>
                  <a:lnTo>
                    <a:pt x="494" y="400"/>
                  </a:lnTo>
                  <a:lnTo>
                    <a:pt x="519" y="363"/>
                  </a:lnTo>
                  <a:lnTo>
                    <a:pt x="535" y="323"/>
                  </a:lnTo>
                  <a:lnTo>
                    <a:pt x="548" y="282"/>
                  </a:lnTo>
                  <a:lnTo>
                    <a:pt x="552" y="241"/>
                  </a:lnTo>
                  <a:lnTo>
                    <a:pt x="551" y="201"/>
                  </a:lnTo>
                  <a:lnTo>
                    <a:pt x="542" y="161"/>
                  </a:lnTo>
                  <a:lnTo>
                    <a:pt x="528" y="124"/>
                  </a:lnTo>
                  <a:lnTo>
                    <a:pt x="506" y="89"/>
                  </a:lnTo>
                  <a:lnTo>
                    <a:pt x="476" y="59"/>
                  </a:lnTo>
                  <a:lnTo>
                    <a:pt x="444" y="34"/>
                  </a:lnTo>
                  <a:lnTo>
                    <a:pt x="408" y="18"/>
                  </a:lnTo>
                  <a:lnTo>
                    <a:pt x="370" y="5"/>
                  </a:lnTo>
                  <a:lnTo>
                    <a:pt x="329" y="0"/>
                  </a:lnTo>
                  <a:lnTo>
                    <a:pt x="286" y="1"/>
                  </a:lnTo>
                  <a:lnTo>
                    <a:pt x="244" y="6"/>
                  </a:lnTo>
                  <a:lnTo>
                    <a:pt x="202" y="20"/>
                  </a:lnTo>
                  <a:lnTo>
                    <a:pt x="160" y="39"/>
                  </a:lnTo>
                  <a:lnTo>
                    <a:pt x="122" y="66"/>
                  </a:lnTo>
                  <a:lnTo>
                    <a:pt x="87" y="96"/>
                  </a:lnTo>
                  <a:lnTo>
                    <a:pt x="58" y="132"/>
                  </a:lnTo>
                  <a:lnTo>
                    <a:pt x="35" y="168"/>
                  </a:lnTo>
                  <a:lnTo>
                    <a:pt x="17" y="208"/>
                  </a:lnTo>
                  <a:lnTo>
                    <a:pt x="5" y="249"/>
                  </a:lnTo>
                  <a:lnTo>
                    <a:pt x="0" y="290"/>
                  </a:lnTo>
                  <a:lnTo>
                    <a:pt x="3" y="331"/>
                  </a:lnTo>
                  <a:lnTo>
                    <a:pt x="12" y="370"/>
                  </a:lnTo>
                  <a:lnTo>
                    <a:pt x="26" y="407"/>
                  </a:lnTo>
                  <a:lnTo>
                    <a:pt x="48" y="442"/>
                  </a:lnTo>
                  <a:lnTo>
                    <a:pt x="77" y="472"/>
                  </a:lnTo>
                  <a:lnTo>
                    <a:pt x="108" y="497"/>
                  </a:lnTo>
                  <a:lnTo>
                    <a:pt x="145" y="515"/>
                  </a:lnTo>
                  <a:lnTo>
                    <a:pt x="184" y="526"/>
                  </a:lnTo>
                  <a:lnTo>
                    <a:pt x="223" y="531"/>
                  </a:lnTo>
                  <a:lnTo>
                    <a:pt x="266" y="531"/>
                  </a:lnTo>
                  <a:lnTo>
                    <a:pt x="308" y="525"/>
                  </a:lnTo>
                  <a:lnTo>
                    <a:pt x="350" y="512"/>
                  </a:lnTo>
                  <a:lnTo>
                    <a:pt x="391" y="493"/>
                  </a:lnTo>
                  <a:lnTo>
                    <a:pt x="431" y="467"/>
                  </a:lnTo>
                  <a:close/>
                </a:path>
              </a:pathLst>
            </a:custGeom>
            <a:solidFill>
              <a:srgbClr val="FFF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1" name="Freeform 623">
              <a:extLst>
                <a:ext uri="{FF2B5EF4-FFF2-40B4-BE49-F238E27FC236}">
                  <a16:creationId xmlns:a16="http://schemas.microsoft.com/office/drawing/2014/main" id="{068A6952-9502-9C7C-BF9C-DF92ACAED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2880"/>
              <a:ext cx="11" cy="11"/>
            </a:xfrm>
            <a:custGeom>
              <a:avLst/>
              <a:gdLst>
                <a:gd name="T0" fmla="*/ 19 w 34"/>
                <a:gd name="T1" fmla="*/ 33 h 33"/>
                <a:gd name="T2" fmla="*/ 22 w 34"/>
                <a:gd name="T3" fmla="*/ 33 h 33"/>
                <a:gd name="T4" fmla="*/ 25 w 34"/>
                <a:gd name="T5" fmla="*/ 32 h 33"/>
                <a:gd name="T6" fmla="*/ 27 w 34"/>
                <a:gd name="T7" fmla="*/ 30 h 33"/>
                <a:gd name="T8" fmla="*/ 28 w 34"/>
                <a:gd name="T9" fmla="*/ 29 h 33"/>
                <a:gd name="T10" fmla="*/ 31 w 34"/>
                <a:gd name="T11" fmla="*/ 26 h 33"/>
                <a:gd name="T12" fmla="*/ 32 w 34"/>
                <a:gd name="T13" fmla="*/ 25 h 33"/>
                <a:gd name="T14" fmla="*/ 32 w 34"/>
                <a:gd name="T15" fmla="*/ 23 h 33"/>
                <a:gd name="T16" fmla="*/ 34 w 34"/>
                <a:gd name="T17" fmla="*/ 19 h 33"/>
                <a:gd name="T18" fmla="*/ 34 w 34"/>
                <a:gd name="T19" fmla="*/ 18 h 33"/>
                <a:gd name="T20" fmla="*/ 34 w 34"/>
                <a:gd name="T21" fmla="*/ 15 h 33"/>
                <a:gd name="T22" fmla="*/ 34 w 34"/>
                <a:gd name="T23" fmla="*/ 11 h 33"/>
                <a:gd name="T24" fmla="*/ 32 w 34"/>
                <a:gd name="T25" fmla="*/ 9 h 33"/>
                <a:gd name="T26" fmla="*/ 31 w 34"/>
                <a:gd name="T27" fmla="*/ 7 h 33"/>
                <a:gd name="T28" fmla="*/ 30 w 34"/>
                <a:gd name="T29" fmla="*/ 5 h 33"/>
                <a:gd name="T30" fmla="*/ 27 w 34"/>
                <a:gd name="T31" fmla="*/ 3 h 33"/>
                <a:gd name="T32" fmla="*/ 26 w 34"/>
                <a:gd name="T33" fmla="*/ 2 h 33"/>
                <a:gd name="T34" fmla="*/ 23 w 34"/>
                <a:gd name="T35" fmla="*/ 1 h 33"/>
                <a:gd name="T36" fmla="*/ 21 w 34"/>
                <a:gd name="T37" fmla="*/ 0 h 33"/>
                <a:gd name="T38" fmla="*/ 18 w 34"/>
                <a:gd name="T39" fmla="*/ 0 h 33"/>
                <a:gd name="T40" fmla="*/ 16 w 34"/>
                <a:gd name="T41" fmla="*/ 0 h 33"/>
                <a:gd name="T42" fmla="*/ 13 w 34"/>
                <a:gd name="T43" fmla="*/ 1 h 33"/>
                <a:gd name="T44" fmla="*/ 10 w 34"/>
                <a:gd name="T45" fmla="*/ 1 h 33"/>
                <a:gd name="T46" fmla="*/ 7 w 34"/>
                <a:gd name="T47" fmla="*/ 2 h 33"/>
                <a:gd name="T48" fmla="*/ 5 w 34"/>
                <a:gd name="T49" fmla="*/ 5 h 33"/>
                <a:gd name="T50" fmla="*/ 4 w 34"/>
                <a:gd name="T51" fmla="*/ 6 h 33"/>
                <a:gd name="T52" fmla="*/ 3 w 34"/>
                <a:gd name="T53" fmla="*/ 9 h 33"/>
                <a:gd name="T54" fmla="*/ 1 w 34"/>
                <a:gd name="T55" fmla="*/ 10 h 33"/>
                <a:gd name="T56" fmla="*/ 0 w 34"/>
                <a:gd name="T57" fmla="*/ 14 h 33"/>
                <a:gd name="T58" fmla="*/ 0 w 34"/>
                <a:gd name="T59" fmla="*/ 16 h 33"/>
                <a:gd name="T60" fmla="*/ 0 w 34"/>
                <a:gd name="T61" fmla="*/ 18 h 33"/>
                <a:gd name="T62" fmla="*/ 0 w 34"/>
                <a:gd name="T63" fmla="*/ 21 h 33"/>
                <a:gd name="T64" fmla="*/ 1 w 34"/>
                <a:gd name="T65" fmla="*/ 24 h 33"/>
                <a:gd name="T66" fmla="*/ 3 w 34"/>
                <a:gd name="T67" fmla="*/ 26 h 33"/>
                <a:gd name="T68" fmla="*/ 4 w 34"/>
                <a:gd name="T69" fmla="*/ 28 h 33"/>
                <a:gd name="T70" fmla="*/ 7 w 34"/>
                <a:gd name="T71" fmla="*/ 30 h 33"/>
                <a:gd name="T72" fmla="*/ 9 w 34"/>
                <a:gd name="T73" fmla="*/ 32 h 33"/>
                <a:gd name="T74" fmla="*/ 12 w 34"/>
                <a:gd name="T75" fmla="*/ 33 h 33"/>
                <a:gd name="T76" fmla="*/ 14 w 34"/>
                <a:gd name="T77" fmla="*/ 33 h 33"/>
                <a:gd name="T78" fmla="*/ 17 w 34"/>
                <a:gd name="T79" fmla="*/ 33 h 33"/>
                <a:gd name="T80" fmla="*/ 19 w 34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3">
                  <a:moveTo>
                    <a:pt x="19" y="33"/>
                  </a:moveTo>
                  <a:lnTo>
                    <a:pt x="22" y="33"/>
                  </a:lnTo>
                  <a:lnTo>
                    <a:pt x="25" y="32"/>
                  </a:lnTo>
                  <a:lnTo>
                    <a:pt x="27" y="30"/>
                  </a:lnTo>
                  <a:lnTo>
                    <a:pt x="28" y="29"/>
                  </a:lnTo>
                  <a:lnTo>
                    <a:pt x="31" y="26"/>
                  </a:lnTo>
                  <a:lnTo>
                    <a:pt x="32" y="25"/>
                  </a:lnTo>
                  <a:lnTo>
                    <a:pt x="32" y="23"/>
                  </a:lnTo>
                  <a:lnTo>
                    <a:pt x="34" y="19"/>
                  </a:lnTo>
                  <a:lnTo>
                    <a:pt x="34" y="18"/>
                  </a:lnTo>
                  <a:lnTo>
                    <a:pt x="34" y="15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31" y="7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9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3" y="26"/>
                  </a:lnTo>
                  <a:lnTo>
                    <a:pt x="4" y="28"/>
                  </a:lnTo>
                  <a:lnTo>
                    <a:pt x="7" y="30"/>
                  </a:lnTo>
                  <a:lnTo>
                    <a:pt x="9" y="32"/>
                  </a:lnTo>
                  <a:lnTo>
                    <a:pt x="12" y="33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2" name="Freeform 624">
              <a:extLst>
                <a:ext uri="{FF2B5EF4-FFF2-40B4-BE49-F238E27FC236}">
                  <a16:creationId xmlns:a16="http://schemas.microsoft.com/office/drawing/2014/main" id="{49F2E181-767E-506E-CFFE-8173BA701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0" y="2855"/>
              <a:ext cx="11" cy="12"/>
            </a:xfrm>
            <a:custGeom>
              <a:avLst/>
              <a:gdLst>
                <a:gd name="T0" fmla="*/ 19 w 33"/>
                <a:gd name="T1" fmla="*/ 33 h 35"/>
                <a:gd name="T2" fmla="*/ 21 w 33"/>
                <a:gd name="T3" fmla="*/ 33 h 35"/>
                <a:gd name="T4" fmla="*/ 24 w 33"/>
                <a:gd name="T5" fmla="*/ 32 h 35"/>
                <a:gd name="T6" fmla="*/ 25 w 33"/>
                <a:gd name="T7" fmla="*/ 31 h 35"/>
                <a:gd name="T8" fmla="*/ 28 w 33"/>
                <a:gd name="T9" fmla="*/ 30 h 35"/>
                <a:gd name="T10" fmla="*/ 30 w 33"/>
                <a:gd name="T11" fmla="*/ 28 h 35"/>
                <a:gd name="T12" fmla="*/ 30 w 33"/>
                <a:gd name="T13" fmla="*/ 26 h 35"/>
                <a:gd name="T14" fmla="*/ 32 w 33"/>
                <a:gd name="T15" fmla="*/ 22 h 35"/>
                <a:gd name="T16" fmla="*/ 33 w 33"/>
                <a:gd name="T17" fmla="*/ 19 h 35"/>
                <a:gd name="T18" fmla="*/ 33 w 33"/>
                <a:gd name="T19" fmla="*/ 17 h 35"/>
                <a:gd name="T20" fmla="*/ 33 w 33"/>
                <a:gd name="T21" fmla="*/ 14 h 35"/>
                <a:gd name="T22" fmla="*/ 32 w 33"/>
                <a:gd name="T23" fmla="*/ 12 h 35"/>
                <a:gd name="T24" fmla="*/ 32 w 33"/>
                <a:gd name="T25" fmla="*/ 9 h 35"/>
                <a:gd name="T26" fmla="*/ 30 w 33"/>
                <a:gd name="T27" fmla="*/ 8 h 35"/>
                <a:gd name="T28" fmla="*/ 30 w 33"/>
                <a:gd name="T29" fmla="*/ 5 h 35"/>
                <a:gd name="T30" fmla="*/ 27 w 33"/>
                <a:gd name="T31" fmla="*/ 4 h 35"/>
                <a:gd name="T32" fmla="*/ 24 w 33"/>
                <a:gd name="T33" fmla="*/ 3 h 35"/>
                <a:gd name="T34" fmla="*/ 23 w 33"/>
                <a:gd name="T35" fmla="*/ 1 h 35"/>
                <a:gd name="T36" fmla="*/ 20 w 33"/>
                <a:gd name="T37" fmla="*/ 1 h 35"/>
                <a:gd name="T38" fmla="*/ 18 w 33"/>
                <a:gd name="T39" fmla="*/ 0 h 35"/>
                <a:gd name="T40" fmla="*/ 15 w 33"/>
                <a:gd name="T41" fmla="*/ 0 h 35"/>
                <a:gd name="T42" fmla="*/ 13 w 33"/>
                <a:gd name="T43" fmla="*/ 1 h 35"/>
                <a:gd name="T44" fmla="*/ 10 w 33"/>
                <a:gd name="T45" fmla="*/ 3 h 35"/>
                <a:gd name="T46" fmla="*/ 6 w 33"/>
                <a:gd name="T47" fmla="*/ 4 h 35"/>
                <a:gd name="T48" fmla="*/ 5 w 33"/>
                <a:gd name="T49" fmla="*/ 5 h 35"/>
                <a:gd name="T50" fmla="*/ 2 w 33"/>
                <a:gd name="T51" fmla="*/ 6 h 35"/>
                <a:gd name="T52" fmla="*/ 1 w 33"/>
                <a:gd name="T53" fmla="*/ 9 h 35"/>
                <a:gd name="T54" fmla="*/ 1 w 33"/>
                <a:gd name="T55" fmla="*/ 12 h 35"/>
                <a:gd name="T56" fmla="*/ 0 w 33"/>
                <a:gd name="T57" fmla="*/ 13 h 35"/>
                <a:gd name="T58" fmla="*/ 0 w 33"/>
                <a:gd name="T59" fmla="*/ 15 h 35"/>
                <a:gd name="T60" fmla="*/ 0 w 33"/>
                <a:gd name="T61" fmla="*/ 19 h 35"/>
                <a:gd name="T62" fmla="*/ 0 w 33"/>
                <a:gd name="T63" fmla="*/ 22 h 35"/>
                <a:gd name="T64" fmla="*/ 1 w 33"/>
                <a:gd name="T65" fmla="*/ 23 h 35"/>
                <a:gd name="T66" fmla="*/ 2 w 33"/>
                <a:gd name="T67" fmla="*/ 27 h 35"/>
                <a:gd name="T68" fmla="*/ 4 w 33"/>
                <a:gd name="T69" fmla="*/ 30 h 35"/>
                <a:gd name="T70" fmla="*/ 6 w 33"/>
                <a:gd name="T71" fmla="*/ 31 h 35"/>
                <a:gd name="T72" fmla="*/ 9 w 33"/>
                <a:gd name="T73" fmla="*/ 32 h 35"/>
                <a:gd name="T74" fmla="*/ 11 w 33"/>
                <a:gd name="T75" fmla="*/ 33 h 35"/>
                <a:gd name="T76" fmla="*/ 14 w 33"/>
                <a:gd name="T77" fmla="*/ 33 h 35"/>
                <a:gd name="T78" fmla="*/ 16 w 33"/>
                <a:gd name="T79" fmla="*/ 35 h 35"/>
                <a:gd name="T80" fmla="*/ 19 w 33"/>
                <a:gd name="T8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5">
                  <a:moveTo>
                    <a:pt x="19" y="33"/>
                  </a:moveTo>
                  <a:lnTo>
                    <a:pt x="21" y="33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32" y="22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4"/>
                  </a:lnTo>
                  <a:lnTo>
                    <a:pt x="32" y="12"/>
                  </a:lnTo>
                  <a:lnTo>
                    <a:pt x="32" y="9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4"/>
                  </a:lnTo>
                  <a:lnTo>
                    <a:pt x="24" y="3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2" y="6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3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6" y="31"/>
                  </a:lnTo>
                  <a:lnTo>
                    <a:pt x="9" y="32"/>
                  </a:lnTo>
                  <a:lnTo>
                    <a:pt x="11" y="33"/>
                  </a:lnTo>
                  <a:lnTo>
                    <a:pt x="14" y="33"/>
                  </a:lnTo>
                  <a:lnTo>
                    <a:pt x="16" y="35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3" name="Freeform 625">
              <a:extLst>
                <a:ext uri="{FF2B5EF4-FFF2-40B4-BE49-F238E27FC236}">
                  <a16:creationId xmlns:a16="http://schemas.microsoft.com/office/drawing/2014/main" id="{919BF14E-E375-27BC-6391-DE2D137ED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2903"/>
              <a:ext cx="11" cy="12"/>
            </a:xfrm>
            <a:custGeom>
              <a:avLst/>
              <a:gdLst>
                <a:gd name="T0" fmla="*/ 19 w 33"/>
                <a:gd name="T1" fmla="*/ 34 h 34"/>
                <a:gd name="T2" fmla="*/ 22 w 33"/>
                <a:gd name="T3" fmla="*/ 34 h 34"/>
                <a:gd name="T4" fmla="*/ 24 w 33"/>
                <a:gd name="T5" fmla="*/ 32 h 34"/>
                <a:gd name="T6" fmla="*/ 27 w 33"/>
                <a:gd name="T7" fmla="*/ 31 h 34"/>
                <a:gd name="T8" fmla="*/ 28 w 33"/>
                <a:gd name="T9" fmla="*/ 30 h 34"/>
                <a:gd name="T10" fmla="*/ 30 w 33"/>
                <a:gd name="T11" fmla="*/ 27 h 34"/>
                <a:gd name="T12" fmla="*/ 31 w 33"/>
                <a:gd name="T13" fmla="*/ 26 h 34"/>
                <a:gd name="T14" fmla="*/ 32 w 33"/>
                <a:gd name="T15" fmla="*/ 23 h 34"/>
                <a:gd name="T16" fmla="*/ 33 w 33"/>
                <a:gd name="T17" fmla="*/ 21 h 34"/>
                <a:gd name="T18" fmla="*/ 33 w 33"/>
                <a:gd name="T19" fmla="*/ 18 h 34"/>
                <a:gd name="T20" fmla="*/ 33 w 33"/>
                <a:gd name="T21" fmla="*/ 16 h 34"/>
                <a:gd name="T22" fmla="*/ 33 w 33"/>
                <a:gd name="T23" fmla="*/ 12 h 34"/>
                <a:gd name="T24" fmla="*/ 32 w 33"/>
                <a:gd name="T25" fmla="*/ 9 h 34"/>
                <a:gd name="T26" fmla="*/ 31 w 33"/>
                <a:gd name="T27" fmla="*/ 7 h 34"/>
                <a:gd name="T28" fmla="*/ 30 w 33"/>
                <a:gd name="T29" fmla="*/ 5 h 34"/>
                <a:gd name="T30" fmla="*/ 27 w 33"/>
                <a:gd name="T31" fmla="*/ 3 h 34"/>
                <a:gd name="T32" fmla="*/ 26 w 33"/>
                <a:gd name="T33" fmla="*/ 1 h 34"/>
                <a:gd name="T34" fmla="*/ 23 w 33"/>
                <a:gd name="T35" fmla="*/ 1 h 34"/>
                <a:gd name="T36" fmla="*/ 21 w 33"/>
                <a:gd name="T37" fmla="*/ 0 h 34"/>
                <a:gd name="T38" fmla="*/ 18 w 33"/>
                <a:gd name="T39" fmla="*/ 0 h 34"/>
                <a:gd name="T40" fmla="*/ 15 w 33"/>
                <a:gd name="T41" fmla="*/ 0 h 34"/>
                <a:gd name="T42" fmla="*/ 12 w 33"/>
                <a:gd name="T43" fmla="*/ 0 h 34"/>
                <a:gd name="T44" fmla="*/ 9 w 33"/>
                <a:gd name="T45" fmla="*/ 1 h 34"/>
                <a:gd name="T46" fmla="*/ 7 w 33"/>
                <a:gd name="T47" fmla="*/ 3 h 34"/>
                <a:gd name="T48" fmla="*/ 5 w 33"/>
                <a:gd name="T49" fmla="*/ 4 h 34"/>
                <a:gd name="T50" fmla="*/ 3 w 33"/>
                <a:gd name="T51" fmla="*/ 7 h 34"/>
                <a:gd name="T52" fmla="*/ 1 w 33"/>
                <a:gd name="T53" fmla="*/ 9 h 34"/>
                <a:gd name="T54" fmla="*/ 1 w 33"/>
                <a:gd name="T55" fmla="*/ 10 h 34"/>
                <a:gd name="T56" fmla="*/ 0 w 33"/>
                <a:gd name="T57" fmla="*/ 14 h 34"/>
                <a:gd name="T58" fmla="*/ 0 w 33"/>
                <a:gd name="T59" fmla="*/ 17 h 34"/>
                <a:gd name="T60" fmla="*/ 0 w 33"/>
                <a:gd name="T61" fmla="*/ 19 h 34"/>
                <a:gd name="T62" fmla="*/ 0 w 33"/>
                <a:gd name="T63" fmla="*/ 22 h 34"/>
                <a:gd name="T64" fmla="*/ 1 w 33"/>
                <a:gd name="T65" fmla="*/ 25 h 34"/>
                <a:gd name="T66" fmla="*/ 3 w 33"/>
                <a:gd name="T67" fmla="*/ 27 h 34"/>
                <a:gd name="T68" fmla="*/ 4 w 33"/>
                <a:gd name="T69" fmla="*/ 28 h 34"/>
                <a:gd name="T70" fmla="*/ 7 w 33"/>
                <a:gd name="T71" fmla="*/ 30 h 34"/>
                <a:gd name="T72" fmla="*/ 9 w 33"/>
                <a:gd name="T73" fmla="*/ 31 h 34"/>
                <a:gd name="T74" fmla="*/ 10 w 33"/>
                <a:gd name="T75" fmla="*/ 32 h 34"/>
                <a:gd name="T76" fmla="*/ 14 w 33"/>
                <a:gd name="T77" fmla="*/ 34 h 34"/>
                <a:gd name="T78" fmla="*/ 17 w 33"/>
                <a:gd name="T79" fmla="*/ 34 h 34"/>
                <a:gd name="T80" fmla="*/ 19 w 33"/>
                <a:gd name="T8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4">
                  <a:moveTo>
                    <a:pt x="19" y="34"/>
                  </a:moveTo>
                  <a:lnTo>
                    <a:pt x="22" y="34"/>
                  </a:lnTo>
                  <a:lnTo>
                    <a:pt x="24" y="32"/>
                  </a:lnTo>
                  <a:lnTo>
                    <a:pt x="27" y="31"/>
                  </a:lnTo>
                  <a:lnTo>
                    <a:pt x="28" y="30"/>
                  </a:lnTo>
                  <a:lnTo>
                    <a:pt x="30" y="27"/>
                  </a:lnTo>
                  <a:lnTo>
                    <a:pt x="31" y="26"/>
                  </a:lnTo>
                  <a:lnTo>
                    <a:pt x="32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2"/>
                  </a:lnTo>
                  <a:lnTo>
                    <a:pt x="32" y="9"/>
                  </a:lnTo>
                  <a:lnTo>
                    <a:pt x="31" y="7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7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4" name="Freeform 626">
              <a:extLst>
                <a:ext uri="{FF2B5EF4-FFF2-40B4-BE49-F238E27FC236}">
                  <a16:creationId xmlns:a16="http://schemas.microsoft.com/office/drawing/2014/main" id="{D9B8F073-8AAB-51F0-AA3F-437FC5DFE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" y="2881"/>
              <a:ext cx="12" cy="11"/>
            </a:xfrm>
            <a:custGeom>
              <a:avLst/>
              <a:gdLst>
                <a:gd name="T0" fmla="*/ 21 w 36"/>
                <a:gd name="T1" fmla="*/ 33 h 33"/>
                <a:gd name="T2" fmla="*/ 23 w 36"/>
                <a:gd name="T3" fmla="*/ 33 h 33"/>
                <a:gd name="T4" fmla="*/ 25 w 36"/>
                <a:gd name="T5" fmla="*/ 32 h 33"/>
                <a:gd name="T6" fmla="*/ 28 w 36"/>
                <a:gd name="T7" fmla="*/ 31 h 33"/>
                <a:gd name="T8" fmla="*/ 30 w 36"/>
                <a:gd name="T9" fmla="*/ 30 h 33"/>
                <a:gd name="T10" fmla="*/ 32 w 36"/>
                <a:gd name="T11" fmla="*/ 28 h 33"/>
                <a:gd name="T12" fmla="*/ 34 w 36"/>
                <a:gd name="T13" fmla="*/ 26 h 33"/>
                <a:gd name="T14" fmla="*/ 35 w 36"/>
                <a:gd name="T15" fmla="*/ 23 h 33"/>
                <a:gd name="T16" fmla="*/ 35 w 36"/>
                <a:gd name="T17" fmla="*/ 19 h 33"/>
                <a:gd name="T18" fmla="*/ 36 w 36"/>
                <a:gd name="T19" fmla="*/ 17 h 33"/>
                <a:gd name="T20" fmla="*/ 36 w 36"/>
                <a:gd name="T21" fmla="*/ 16 h 33"/>
                <a:gd name="T22" fmla="*/ 35 w 36"/>
                <a:gd name="T23" fmla="*/ 12 h 33"/>
                <a:gd name="T24" fmla="*/ 34 w 36"/>
                <a:gd name="T25" fmla="*/ 9 h 33"/>
                <a:gd name="T26" fmla="*/ 32 w 36"/>
                <a:gd name="T27" fmla="*/ 8 h 33"/>
                <a:gd name="T28" fmla="*/ 30 w 36"/>
                <a:gd name="T29" fmla="*/ 5 h 33"/>
                <a:gd name="T30" fmla="*/ 30 w 36"/>
                <a:gd name="T31" fmla="*/ 4 h 33"/>
                <a:gd name="T32" fmla="*/ 27 w 36"/>
                <a:gd name="T33" fmla="*/ 3 h 33"/>
                <a:gd name="T34" fmla="*/ 23 w 36"/>
                <a:gd name="T35" fmla="*/ 1 h 33"/>
                <a:gd name="T36" fmla="*/ 21 w 36"/>
                <a:gd name="T37" fmla="*/ 0 h 33"/>
                <a:gd name="T38" fmla="*/ 18 w 36"/>
                <a:gd name="T39" fmla="*/ 0 h 33"/>
                <a:gd name="T40" fmla="*/ 16 w 36"/>
                <a:gd name="T41" fmla="*/ 0 h 33"/>
                <a:gd name="T42" fmla="*/ 13 w 36"/>
                <a:gd name="T43" fmla="*/ 1 h 33"/>
                <a:gd name="T44" fmla="*/ 12 w 36"/>
                <a:gd name="T45" fmla="*/ 1 h 33"/>
                <a:gd name="T46" fmla="*/ 9 w 36"/>
                <a:gd name="T47" fmla="*/ 3 h 33"/>
                <a:gd name="T48" fmla="*/ 7 w 36"/>
                <a:gd name="T49" fmla="*/ 5 h 33"/>
                <a:gd name="T50" fmla="*/ 5 w 36"/>
                <a:gd name="T51" fmla="*/ 7 h 33"/>
                <a:gd name="T52" fmla="*/ 4 w 36"/>
                <a:gd name="T53" fmla="*/ 9 h 33"/>
                <a:gd name="T54" fmla="*/ 1 w 36"/>
                <a:gd name="T55" fmla="*/ 10 h 33"/>
                <a:gd name="T56" fmla="*/ 1 w 36"/>
                <a:gd name="T57" fmla="*/ 14 h 33"/>
                <a:gd name="T58" fmla="*/ 0 w 36"/>
                <a:gd name="T59" fmla="*/ 16 h 33"/>
                <a:gd name="T60" fmla="*/ 1 w 36"/>
                <a:gd name="T61" fmla="*/ 18 h 33"/>
                <a:gd name="T62" fmla="*/ 1 w 36"/>
                <a:gd name="T63" fmla="*/ 22 h 33"/>
                <a:gd name="T64" fmla="*/ 4 w 36"/>
                <a:gd name="T65" fmla="*/ 24 h 33"/>
                <a:gd name="T66" fmla="*/ 5 w 36"/>
                <a:gd name="T67" fmla="*/ 27 h 33"/>
                <a:gd name="T68" fmla="*/ 7 w 36"/>
                <a:gd name="T69" fmla="*/ 28 h 33"/>
                <a:gd name="T70" fmla="*/ 8 w 36"/>
                <a:gd name="T71" fmla="*/ 31 h 33"/>
                <a:gd name="T72" fmla="*/ 10 w 36"/>
                <a:gd name="T73" fmla="*/ 32 h 33"/>
                <a:gd name="T74" fmla="*/ 13 w 36"/>
                <a:gd name="T75" fmla="*/ 33 h 33"/>
                <a:gd name="T76" fmla="*/ 16 w 36"/>
                <a:gd name="T77" fmla="*/ 33 h 33"/>
                <a:gd name="T78" fmla="*/ 18 w 36"/>
                <a:gd name="T79" fmla="*/ 33 h 33"/>
                <a:gd name="T80" fmla="*/ 21 w 36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" h="33">
                  <a:moveTo>
                    <a:pt x="21" y="33"/>
                  </a:moveTo>
                  <a:lnTo>
                    <a:pt x="23" y="33"/>
                  </a:lnTo>
                  <a:lnTo>
                    <a:pt x="25" y="32"/>
                  </a:lnTo>
                  <a:lnTo>
                    <a:pt x="28" y="31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4" y="26"/>
                  </a:lnTo>
                  <a:lnTo>
                    <a:pt x="35" y="23"/>
                  </a:lnTo>
                  <a:lnTo>
                    <a:pt x="35" y="19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35" y="12"/>
                  </a:lnTo>
                  <a:lnTo>
                    <a:pt x="34" y="9"/>
                  </a:lnTo>
                  <a:lnTo>
                    <a:pt x="32" y="8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7" y="3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7"/>
                  </a:lnTo>
                  <a:lnTo>
                    <a:pt x="4" y="9"/>
                  </a:lnTo>
                  <a:lnTo>
                    <a:pt x="1" y="10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4" y="24"/>
                  </a:lnTo>
                  <a:lnTo>
                    <a:pt x="5" y="27"/>
                  </a:lnTo>
                  <a:lnTo>
                    <a:pt x="7" y="28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3" y="33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1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5" name="Freeform 627">
              <a:extLst>
                <a:ext uri="{FF2B5EF4-FFF2-40B4-BE49-F238E27FC236}">
                  <a16:creationId xmlns:a16="http://schemas.microsoft.com/office/drawing/2014/main" id="{A7CC2B01-3729-AC02-47C6-450FED5A4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" y="2859"/>
              <a:ext cx="11" cy="11"/>
            </a:xfrm>
            <a:custGeom>
              <a:avLst/>
              <a:gdLst>
                <a:gd name="T0" fmla="*/ 18 w 33"/>
                <a:gd name="T1" fmla="*/ 33 h 33"/>
                <a:gd name="T2" fmla="*/ 21 w 33"/>
                <a:gd name="T3" fmla="*/ 32 h 33"/>
                <a:gd name="T4" fmla="*/ 24 w 33"/>
                <a:gd name="T5" fmla="*/ 32 h 33"/>
                <a:gd name="T6" fmla="*/ 27 w 33"/>
                <a:gd name="T7" fmla="*/ 30 h 33"/>
                <a:gd name="T8" fmla="*/ 28 w 33"/>
                <a:gd name="T9" fmla="*/ 29 h 33"/>
                <a:gd name="T10" fmla="*/ 30 w 33"/>
                <a:gd name="T11" fmla="*/ 27 h 33"/>
                <a:gd name="T12" fmla="*/ 32 w 33"/>
                <a:gd name="T13" fmla="*/ 24 h 33"/>
                <a:gd name="T14" fmla="*/ 32 w 33"/>
                <a:gd name="T15" fmla="*/ 23 h 33"/>
                <a:gd name="T16" fmla="*/ 33 w 33"/>
                <a:gd name="T17" fmla="*/ 20 h 33"/>
                <a:gd name="T18" fmla="*/ 33 w 33"/>
                <a:gd name="T19" fmla="*/ 18 h 33"/>
                <a:gd name="T20" fmla="*/ 33 w 33"/>
                <a:gd name="T21" fmla="*/ 15 h 33"/>
                <a:gd name="T22" fmla="*/ 33 w 33"/>
                <a:gd name="T23" fmla="*/ 11 h 33"/>
                <a:gd name="T24" fmla="*/ 32 w 33"/>
                <a:gd name="T25" fmla="*/ 9 h 33"/>
                <a:gd name="T26" fmla="*/ 30 w 33"/>
                <a:gd name="T27" fmla="*/ 6 h 33"/>
                <a:gd name="T28" fmla="*/ 29 w 33"/>
                <a:gd name="T29" fmla="*/ 5 h 33"/>
                <a:gd name="T30" fmla="*/ 27 w 33"/>
                <a:gd name="T31" fmla="*/ 2 h 33"/>
                <a:gd name="T32" fmla="*/ 25 w 33"/>
                <a:gd name="T33" fmla="*/ 1 h 33"/>
                <a:gd name="T34" fmla="*/ 23 w 33"/>
                <a:gd name="T35" fmla="*/ 1 h 33"/>
                <a:gd name="T36" fmla="*/ 19 w 33"/>
                <a:gd name="T37" fmla="*/ 0 h 33"/>
                <a:gd name="T38" fmla="*/ 16 w 33"/>
                <a:gd name="T39" fmla="*/ 0 h 33"/>
                <a:gd name="T40" fmla="*/ 15 w 33"/>
                <a:gd name="T41" fmla="*/ 0 h 33"/>
                <a:gd name="T42" fmla="*/ 11 w 33"/>
                <a:gd name="T43" fmla="*/ 0 h 33"/>
                <a:gd name="T44" fmla="*/ 9 w 33"/>
                <a:gd name="T45" fmla="*/ 1 h 33"/>
                <a:gd name="T46" fmla="*/ 6 w 33"/>
                <a:gd name="T47" fmla="*/ 2 h 33"/>
                <a:gd name="T48" fmla="*/ 5 w 33"/>
                <a:gd name="T49" fmla="*/ 3 h 33"/>
                <a:gd name="T50" fmla="*/ 4 w 33"/>
                <a:gd name="T51" fmla="*/ 6 h 33"/>
                <a:gd name="T52" fmla="*/ 2 w 33"/>
                <a:gd name="T53" fmla="*/ 7 h 33"/>
                <a:gd name="T54" fmla="*/ 1 w 33"/>
                <a:gd name="T55" fmla="*/ 10 h 33"/>
                <a:gd name="T56" fmla="*/ 0 w 33"/>
                <a:gd name="T57" fmla="*/ 14 h 33"/>
                <a:gd name="T58" fmla="*/ 0 w 33"/>
                <a:gd name="T59" fmla="*/ 16 h 33"/>
                <a:gd name="T60" fmla="*/ 0 w 33"/>
                <a:gd name="T61" fmla="*/ 19 h 33"/>
                <a:gd name="T62" fmla="*/ 1 w 33"/>
                <a:gd name="T63" fmla="*/ 21 h 33"/>
                <a:gd name="T64" fmla="*/ 1 w 33"/>
                <a:gd name="T65" fmla="*/ 24 h 33"/>
                <a:gd name="T66" fmla="*/ 2 w 33"/>
                <a:gd name="T67" fmla="*/ 25 h 33"/>
                <a:gd name="T68" fmla="*/ 4 w 33"/>
                <a:gd name="T69" fmla="*/ 28 h 33"/>
                <a:gd name="T70" fmla="*/ 6 w 33"/>
                <a:gd name="T71" fmla="*/ 29 h 33"/>
                <a:gd name="T72" fmla="*/ 7 w 33"/>
                <a:gd name="T73" fmla="*/ 30 h 33"/>
                <a:gd name="T74" fmla="*/ 10 w 33"/>
                <a:gd name="T75" fmla="*/ 32 h 33"/>
                <a:gd name="T76" fmla="*/ 14 w 33"/>
                <a:gd name="T77" fmla="*/ 33 h 33"/>
                <a:gd name="T78" fmla="*/ 15 w 33"/>
                <a:gd name="T79" fmla="*/ 33 h 33"/>
                <a:gd name="T80" fmla="*/ 18 w 33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18" y="33"/>
                  </a:moveTo>
                  <a:lnTo>
                    <a:pt x="21" y="32"/>
                  </a:lnTo>
                  <a:lnTo>
                    <a:pt x="24" y="32"/>
                  </a:lnTo>
                  <a:lnTo>
                    <a:pt x="27" y="30"/>
                  </a:lnTo>
                  <a:lnTo>
                    <a:pt x="28" y="29"/>
                  </a:lnTo>
                  <a:lnTo>
                    <a:pt x="30" y="27"/>
                  </a:lnTo>
                  <a:lnTo>
                    <a:pt x="32" y="24"/>
                  </a:lnTo>
                  <a:lnTo>
                    <a:pt x="32" y="23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3" y="11"/>
                  </a:lnTo>
                  <a:lnTo>
                    <a:pt x="32" y="9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6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1" y="24"/>
                  </a:lnTo>
                  <a:lnTo>
                    <a:pt x="2" y="25"/>
                  </a:lnTo>
                  <a:lnTo>
                    <a:pt x="4" y="28"/>
                  </a:lnTo>
                  <a:lnTo>
                    <a:pt x="6" y="29"/>
                  </a:lnTo>
                  <a:lnTo>
                    <a:pt x="7" y="30"/>
                  </a:lnTo>
                  <a:lnTo>
                    <a:pt x="10" y="32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6" name="Freeform 628">
              <a:extLst>
                <a:ext uri="{FF2B5EF4-FFF2-40B4-BE49-F238E27FC236}">
                  <a16:creationId xmlns:a16="http://schemas.microsoft.com/office/drawing/2014/main" id="{A4A7F530-03CA-B5CF-ABD4-571B4B422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" y="2902"/>
              <a:ext cx="11" cy="11"/>
            </a:xfrm>
            <a:custGeom>
              <a:avLst/>
              <a:gdLst>
                <a:gd name="T0" fmla="*/ 19 w 33"/>
                <a:gd name="T1" fmla="*/ 34 h 34"/>
                <a:gd name="T2" fmla="*/ 22 w 33"/>
                <a:gd name="T3" fmla="*/ 34 h 34"/>
                <a:gd name="T4" fmla="*/ 24 w 33"/>
                <a:gd name="T5" fmla="*/ 32 h 34"/>
                <a:gd name="T6" fmla="*/ 27 w 33"/>
                <a:gd name="T7" fmla="*/ 31 h 34"/>
                <a:gd name="T8" fmla="*/ 28 w 33"/>
                <a:gd name="T9" fmla="*/ 30 h 34"/>
                <a:gd name="T10" fmla="*/ 29 w 33"/>
                <a:gd name="T11" fmla="*/ 29 h 34"/>
                <a:gd name="T12" fmla="*/ 32 w 33"/>
                <a:gd name="T13" fmla="*/ 26 h 34"/>
                <a:gd name="T14" fmla="*/ 32 w 33"/>
                <a:gd name="T15" fmla="*/ 23 h 34"/>
                <a:gd name="T16" fmla="*/ 33 w 33"/>
                <a:gd name="T17" fmla="*/ 21 h 34"/>
                <a:gd name="T18" fmla="*/ 33 w 33"/>
                <a:gd name="T19" fmla="*/ 18 h 34"/>
                <a:gd name="T20" fmla="*/ 33 w 33"/>
                <a:gd name="T21" fmla="*/ 16 h 34"/>
                <a:gd name="T22" fmla="*/ 33 w 33"/>
                <a:gd name="T23" fmla="*/ 13 h 34"/>
                <a:gd name="T24" fmla="*/ 32 w 33"/>
                <a:gd name="T25" fmla="*/ 11 h 34"/>
                <a:gd name="T26" fmla="*/ 31 w 33"/>
                <a:gd name="T27" fmla="*/ 9 h 34"/>
                <a:gd name="T28" fmla="*/ 29 w 33"/>
                <a:gd name="T29" fmla="*/ 5 h 34"/>
                <a:gd name="T30" fmla="*/ 27 w 33"/>
                <a:gd name="T31" fmla="*/ 4 h 34"/>
                <a:gd name="T32" fmla="*/ 25 w 33"/>
                <a:gd name="T33" fmla="*/ 3 h 34"/>
                <a:gd name="T34" fmla="*/ 23 w 33"/>
                <a:gd name="T35" fmla="*/ 2 h 34"/>
                <a:gd name="T36" fmla="*/ 20 w 33"/>
                <a:gd name="T37" fmla="*/ 0 h 34"/>
                <a:gd name="T38" fmla="*/ 18 w 33"/>
                <a:gd name="T39" fmla="*/ 0 h 34"/>
                <a:gd name="T40" fmla="*/ 15 w 33"/>
                <a:gd name="T41" fmla="*/ 0 h 34"/>
                <a:gd name="T42" fmla="*/ 11 w 33"/>
                <a:gd name="T43" fmla="*/ 2 h 34"/>
                <a:gd name="T44" fmla="*/ 10 w 33"/>
                <a:gd name="T45" fmla="*/ 2 h 34"/>
                <a:gd name="T46" fmla="*/ 6 w 33"/>
                <a:gd name="T47" fmla="*/ 3 h 34"/>
                <a:gd name="T48" fmla="*/ 5 w 33"/>
                <a:gd name="T49" fmla="*/ 5 h 34"/>
                <a:gd name="T50" fmla="*/ 4 w 33"/>
                <a:gd name="T51" fmla="*/ 7 h 34"/>
                <a:gd name="T52" fmla="*/ 1 w 33"/>
                <a:gd name="T53" fmla="*/ 11 h 34"/>
                <a:gd name="T54" fmla="*/ 1 w 33"/>
                <a:gd name="T55" fmla="*/ 12 h 34"/>
                <a:gd name="T56" fmla="*/ 0 w 33"/>
                <a:gd name="T57" fmla="*/ 14 h 34"/>
                <a:gd name="T58" fmla="*/ 0 w 33"/>
                <a:gd name="T59" fmla="*/ 17 h 34"/>
                <a:gd name="T60" fmla="*/ 0 w 33"/>
                <a:gd name="T61" fmla="*/ 20 h 34"/>
                <a:gd name="T62" fmla="*/ 0 w 33"/>
                <a:gd name="T63" fmla="*/ 22 h 34"/>
                <a:gd name="T64" fmla="*/ 1 w 33"/>
                <a:gd name="T65" fmla="*/ 25 h 34"/>
                <a:gd name="T66" fmla="*/ 2 w 33"/>
                <a:gd name="T67" fmla="*/ 27 h 34"/>
                <a:gd name="T68" fmla="*/ 4 w 33"/>
                <a:gd name="T69" fmla="*/ 29 h 34"/>
                <a:gd name="T70" fmla="*/ 6 w 33"/>
                <a:gd name="T71" fmla="*/ 31 h 34"/>
                <a:gd name="T72" fmla="*/ 9 w 33"/>
                <a:gd name="T73" fmla="*/ 32 h 34"/>
                <a:gd name="T74" fmla="*/ 11 w 33"/>
                <a:gd name="T75" fmla="*/ 34 h 34"/>
                <a:gd name="T76" fmla="*/ 14 w 33"/>
                <a:gd name="T77" fmla="*/ 34 h 34"/>
                <a:gd name="T78" fmla="*/ 16 w 33"/>
                <a:gd name="T79" fmla="*/ 34 h 34"/>
                <a:gd name="T80" fmla="*/ 19 w 33"/>
                <a:gd name="T8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4">
                  <a:moveTo>
                    <a:pt x="19" y="34"/>
                  </a:moveTo>
                  <a:lnTo>
                    <a:pt x="22" y="34"/>
                  </a:lnTo>
                  <a:lnTo>
                    <a:pt x="24" y="32"/>
                  </a:lnTo>
                  <a:lnTo>
                    <a:pt x="27" y="31"/>
                  </a:lnTo>
                  <a:lnTo>
                    <a:pt x="28" y="30"/>
                  </a:lnTo>
                  <a:lnTo>
                    <a:pt x="29" y="29"/>
                  </a:lnTo>
                  <a:lnTo>
                    <a:pt x="32" y="26"/>
                  </a:lnTo>
                  <a:lnTo>
                    <a:pt x="32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3"/>
                  </a:lnTo>
                  <a:lnTo>
                    <a:pt x="32" y="11"/>
                  </a:lnTo>
                  <a:lnTo>
                    <a:pt x="31" y="9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5" y="3"/>
                  </a:lnTo>
                  <a:lnTo>
                    <a:pt x="23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10" y="2"/>
                  </a:lnTo>
                  <a:lnTo>
                    <a:pt x="6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9" y="32"/>
                  </a:lnTo>
                  <a:lnTo>
                    <a:pt x="11" y="34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7" name="Freeform 629">
              <a:extLst>
                <a:ext uri="{FF2B5EF4-FFF2-40B4-BE49-F238E27FC236}">
                  <a16:creationId xmlns:a16="http://schemas.microsoft.com/office/drawing/2014/main" id="{2F5A7B44-B34A-9FEB-18E5-AB9F9D5B0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" y="2879"/>
              <a:ext cx="11" cy="11"/>
            </a:xfrm>
            <a:custGeom>
              <a:avLst/>
              <a:gdLst>
                <a:gd name="T0" fmla="*/ 19 w 33"/>
                <a:gd name="T1" fmla="*/ 33 h 33"/>
                <a:gd name="T2" fmla="*/ 21 w 33"/>
                <a:gd name="T3" fmla="*/ 33 h 33"/>
                <a:gd name="T4" fmla="*/ 24 w 33"/>
                <a:gd name="T5" fmla="*/ 32 h 33"/>
                <a:gd name="T6" fmla="*/ 25 w 33"/>
                <a:gd name="T7" fmla="*/ 30 h 33"/>
                <a:gd name="T8" fmla="*/ 28 w 33"/>
                <a:gd name="T9" fmla="*/ 29 h 33"/>
                <a:gd name="T10" fmla="*/ 29 w 33"/>
                <a:gd name="T11" fmla="*/ 27 h 33"/>
                <a:gd name="T12" fmla="*/ 30 w 33"/>
                <a:gd name="T13" fmla="*/ 25 h 33"/>
                <a:gd name="T14" fmla="*/ 32 w 33"/>
                <a:gd name="T15" fmla="*/ 23 h 33"/>
                <a:gd name="T16" fmla="*/ 33 w 33"/>
                <a:gd name="T17" fmla="*/ 20 h 33"/>
                <a:gd name="T18" fmla="*/ 33 w 33"/>
                <a:gd name="T19" fmla="*/ 18 h 33"/>
                <a:gd name="T20" fmla="*/ 33 w 33"/>
                <a:gd name="T21" fmla="*/ 15 h 33"/>
                <a:gd name="T22" fmla="*/ 32 w 33"/>
                <a:gd name="T23" fmla="*/ 11 h 33"/>
                <a:gd name="T24" fmla="*/ 32 w 33"/>
                <a:gd name="T25" fmla="*/ 9 h 33"/>
                <a:gd name="T26" fmla="*/ 30 w 33"/>
                <a:gd name="T27" fmla="*/ 7 h 33"/>
                <a:gd name="T28" fmla="*/ 28 w 33"/>
                <a:gd name="T29" fmla="*/ 5 h 33"/>
                <a:gd name="T30" fmla="*/ 27 w 33"/>
                <a:gd name="T31" fmla="*/ 4 h 33"/>
                <a:gd name="T32" fmla="*/ 24 w 33"/>
                <a:gd name="T33" fmla="*/ 2 h 33"/>
                <a:gd name="T34" fmla="*/ 23 w 33"/>
                <a:gd name="T35" fmla="*/ 1 h 33"/>
                <a:gd name="T36" fmla="*/ 20 w 33"/>
                <a:gd name="T37" fmla="*/ 0 h 33"/>
                <a:gd name="T38" fmla="*/ 18 w 33"/>
                <a:gd name="T39" fmla="*/ 0 h 33"/>
                <a:gd name="T40" fmla="*/ 15 w 33"/>
                <a:gd name="T41" fmla="*/ 0 h 33"/>
                <a:gd name="T42" fmla="*/ 11 w 33"/>
                <a:gd name="T43" fmla="*/ 1 h 33"/>
                <a:gd name="T44" fmla="*/ 10 w 33"/>
                <a:gd name="T45" fmla="*/ 1 h 33"/>
                <a:gd name="T46" fmla="*/ 6 w 33"/>
                <a:gd name="T47" fmla="*/ 2 h 33"/>
                <a:gd name="T48" fmla="*/ 5 w 33"/>
                <a:gd name="T49" fmla="*/ 5 h 33"/>
                <a:gd name="T50" fmla="*/ 2 w 33"/>
                <a:gd name="T51" fmla="*/ 6 h 33"/>
                <a:gd name="T52" fmla="*/ 1 w 33"/>
                <a:gd name="T53" fmla="*/ 9 h 33"/>
                <a:gd name="T54" fmla="*/ 0 w 33"/>
                <a:gd name="T55" fmla="*/ 10 h 33"/>
                <a:gd name="T56" fmla="*/ 0 w 33"/>
                <a:gd name="T57" fmla="*/ 14 h 33"/>
                <a:gd name="T58" fmla="*/ 0 w 33"/>
                <a:gd name="T59" fmla="*/ 16 h 33"/>
                <a:gd name="T60" fmla="*/ 0 w 33"/>
                <a:gd name="T61" fmla="*/ 19 h 33"/>
                <a:gd name="T62" fmla="*/ 0 w 33"/>
                <a:gd name="T63" fmla="*/ 22 h 33"/>
                <a:gd name="T64" fmla="*/ 1 w 33"/>
                <a:gd name="T65" fmla="*/ 24 h 33"/>
                <a:gd name="T66" fmla="*/ 2 w 33"/>
                <a:gd name="T67" fmla="*/ 27 h 33"/>
                <a:gd name="T68" fmla="*/ 3 w 33"/>
                <a:gd name="T69" fmla="*/ 28 h 33"/>
                <a:gd name="T70" fmla="*/ 5 w 33"/>
                <a:gd name="T71" fmla="*/ 30 h 33"/>
                <a:gd name="T72" fmla="*/ 9 w 33"/>
                <a:gd name="T73" fmla="*/ 32 h 33"/>
                <a:gd name="T74" fmla="*/ 10 w 33"/>
                <a:gd name="T75" fmla="*/ 33 h 33"/>
                <a:gd name="T76" fmla="*/ 14 w 33"/>
                <a:gd name="T77" fmla="*/ 33 h 33"/>
                <a:gd name="T78" fmla="*/ 16 w 33"/>
                <a:gd name="T79" fmla="*/ 33 h 33"/>
                <a:gd name="T80" fmla="*/ 19 w 33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19" y="33"/>
                  </a:moveTo>
                  <a:lnTo>
                    <a:pt x="21" y="33"/>
                  </a:lnTo>
                  <a:lnTo>
                    <a:pt x="24" y="32"/>
                  </a:lnTo>
                  <a:lnTo>
                    <a:pt x="25" y="30"/>
                  </a:lnTo>
                  <a:lnTo>
                    <a:pt x="28" y="29"/>
                  </a:lnTo>
                  <a:lnTo>
                    <a:pt x="29" y="27"/>
                  </a:lnTo>
                  <a:lnTo>
                    <a:pt x="30" y="25"/>
                  </a:lnTo>
                  <a:lnTo>
                    <a:pt x="32" y="23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30" y="7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6" y="2"/>
                  </a:lnTo>
                  <a:lnTo>
                    <a:pt x="5" y="5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3" y="28"/>
                  </a:lnTo>
                  <a:lnTo>
                    <a:pt x="5" y="30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8" name="Freeform 630">
              <a:extLst>
                <a:ext uri="{FF2B5EF4-FFF2-40B4-BE49-F238E27FC236}">
                  <a16:creationId xmlns:a16="http://schemas.microsoft.com/office/drawing/2014/main" id="{18F7FC48-AF9B-3A48-FBD6-72559F86B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2689"/>
              <a:ext cx="343" cy="162"/>
            </a:xfrm>
            <a:custGeom>
              <a:avLst/>
              <a:gdLst>
                <a:gd name="T0" fmla="*/ 1029 w 1029"/>
                <a:gd name="T1" fmla="*/ 0 h 485"/>
                <a:gd name="T2" fmla="*/ 1029 w 1029"/>
                <a:gd name="T3" fmla="*/ 11 h 485"/>
                <a:gd name="T4" fmla="*/ 1029 w 1029"/>
                <a:gd name="T5" fmla="*/ 24 h 485"/>
                <a:gd name="T6" fmla="*/ 1029 w 1029"/>
                <a:gd name="T7" fmla="*/ 37 h 485"/>
                <a:gd name="T8" fmla="*/ 1029 w 1029"/>
                <a:gd name="T9" fmla="*/ 47 h 485"/>
                <a:gd name="T10" fmla="*/ 1029 w 1029"/>
                <a:gd name="T11" fmla="*/ 57 h 485"/>
                <a:gd name="T12" fmla="*/ 1029 w 1029"/>
                <a:gd name="T13" fmla="*/ 68 h 485"/>
                <a:gd name="T14" fmla="*/ 1029 w 1029"/>
                <a:gd name="T15" fmla="*/ 78 h 485"/>
                <a:gd name="T16" fmla="*/ 1028 w 1029"/>
                <a:gd name="T17" fmla="*/ 91 h 485"/>
                <a:gd name="T18" fmla="*/ 1026 w 1029"/>
                <a:gd name="T19" fmla="*/ 102 h 485"/>
                <a:gd name="T20" fmla="*/ 1025 w 1029"/>
                <a:gd name="T21" fmla="*/ 116 h 485"/>
                <a:gd name="T22" fmla="*/ 1011 w 1029"/>
                <a:gd name="T23" fmla="*/ 185 h 485"/>
                <a:gd name="T24" fmla="*/ 983 w 1029"/>
                <a:gd name="T25" fmla="*/ 249 h 485"/>
                <a:gd name="T26" fmla="*/ 945 w 1029"/>
                <a:gd name="T27" fmla="*/ 307 h 485"/>
                <a:gd name="T28" fmla="*/ 898 w 1029"/>
                <a:gd name="T29" fmla="*/ 358 h 485"/>
                <a:gd name="T30" fmla="*/ 841 w 1029"/>
                <a:gd name="T31" fmla="*/ 402 h 485"/>
                <a:gd name="T32" fmla="*/ 779 w 1029"/>
                <a:gd name="T33" fmla="*/ 438 h 485"/>
                <a:gd name="T34" fmla="*/ 707 w 1029"/>
                <a:gd name="T35" fmla="*/ 463 h 485"/>
                <a:gd name="T36" fmla="*/ 630 w 1029"/>
                <a:gd name="T37" fmla="*/ 480 h 485"/>
                <a:gd name="T38" fmla="*/ 549 w 1029"/>
                <a:gd name="T39" fmla="*/ 485 h 485"/>
                <a:gd name="T40" fmla="*/ 462 w 1029"/>
                <a:gd name="T41" fmla="*/ 480 h 485"/>
                <a:gd name="T42" fmla="*/ 394 w 1029"/>
                <a:gd name="T43" fmla="*/ 467 h 485"/>
                <a:gd name="T44" fmla="*/ 329 w 1029"/>
                <a:gd name="T45" fmla="*/ 445 h 485"/>
                <a:gd name="T46" fmla="*/ 269 w 1029"/>
                <a:gd name="T47" fmla="*/ 418 h 485"/>
                <a:gd name="T48" fmla="*/ 214 w 1029"/>
                <a:gd name="T49" fmla="*/ 384 h 485"/>
                <a:gd name="T50" fmla="*/ 164 w 1029"/>
                <a:gd name="T51" fmla="*/ 346 h 485"/>
                <a:gd name="T52" fmla="*/ 119 w 1029"/>
                <a:gd name="T53" fmla="*/ 303 h 485"/>
                <a:gd name="T54" fmla="*/ 80 w 1029"/>
                <a:gd name="T55" fmla="*/ 258 h 485"/>
                <a:gd name="T56" fmla="*/ 50 w 1029"/>
                <a:gd name="T57" fmla="*/ 211 h 485"/>
                <a:gd name="T58" fmla="*/ 27 w 1029"/>
                <a:gd name="T59" fmla="*/ 165 h 485"/>
                <a:gd name="T60" fmla="*/ 11 w 1029"/>
                <a:gd name="T61" fmla="*/ 119 h 485"/>
                <a:gd name="T62" fmla="*/ 11 w 1029"/>
                <a:gd name="T63" fmla="*/ 118 h 485"/>
                <a:gd name="T64" fmla="*/ 10 w 1029"/>
                <a:gd name="T65" fmla="*/ 115 h 485"/>
                <a:gd name="T66" fmla="*/ 9 w 1029"/>
                <a:gd name="T67" fmla="*/ 114 h 485"/>
                <a:gd name="T68" fmla="*/ 7 w 1029"/>
                <a:gd name="T69" fmla="*/ 113 h 485"/>
                <a:gd name="T70" fmla="*/ 6 w 1029"/>
                <a:gd name="T71" fmla="*/ 111 h 485"/>
                <a:gd name="T72" fmla="*/ 5 w 1029"/>
                <a:gd name="T73" fmla="*/ 110 h 485"/>
                <a:gd name="T74" fmla="*/ 2 w 1029"/>
                <a:gd name="T75" fmla="*/ 109 h 485"/>
                <a:gd name="T76" fmla="*/ 1 w 1029"/>
                <a:gd name="T77" fmla="*/ 107 h 485"/>
                <a:gd name="T78" fmla="*/ 0 w 1029"/>
                <a:gd name="T79" fmla="*/ 106 h 485"/>
                <a:gd name="T80" fmla="*/ 0 w 1029"/>
                <a:gd name="T81" fmla="*/ 102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29" h="485">
                  <a:moveTo>
                    <a:pt x="1029" y="0"/>
                  </a:moveTo>
                  <a:lnTo>
                    <a:pt x="1029" y="11"/>
                  </a:lnTo>
                  <a:lnTo>
                    <a:pt x="1029" y="24"/>
                  </a:lnTo>
                  <a:lnTo>
                    <a:pt x="1029" y="37"/>
                  </a:lnTo>
                  <a:lnTo>
                    <a:pt x="1029" y="47"/>
                  </a:lnTo>
                  <a:lnTo>
                    <a:pt x="1029" y="57"/>
                  </a:lnTo>
                  <a:lnTo>
                    <a:pt x="1029" y="68"/>
                  </a:lnTo>
                  <a:lnTo>
                    <a:pt x="1029" y="78"/>
                  </a:lnTo>
                  <a:lnTo>
                    <a:pt x="1028" y="91"/>
                  </a:lnTo>
                  <a:lnTo>
                    <a:pt x="1026" y="102"/>
                  </a:lnTo>
                  <a:lnTo>
                    <a:pt x="1025" y="116"/>
                  </a:lnTo>
                  <a:lnTo>
                    <a:pt x="1011" y="185"/>
                  </a:lnTo>
                  <a:lnTo>
                    <a:pt x="983" y="249"/>
                  </a:lnTo>
                  <a:lnTo>
                    <a:pt x="945" y="307"/>
                  </a:lnTo>
                  <a:lnTo>
                    <a:pt x="898" y="358"/>
                  </a:lnTo>
                  <a:lnTo>
                    <a:pt x="841" y="402"/>
                  </a:lnTo>
                  <a:lnTo>
                    <a:pt x="779" y="438"/>
                  </a:lnTo>
                  <a:lnTo>
                    <a:pt x="707" y="463"/>
                  </a:lnTo>
                  <a:lnTo>
                    <a:pt x="630" y="480"/>
                  </a:lnTo>
                  <a:lnTo>
                    <a:pt x="549" y="485"/>
                  </a:lnTo>
                  <a:lnTo>
                    <a:pt x="462" y="480"/>
                  </a:lnTo>
                  <a:lnTo>
                    <a:pt x="394" y="467"/>
                  </a:lnTo>
                  <a:lnTo>
                    <a:pt x="329" y="445"/>
                  </a:lnTo>
                  <a:lnTo>
                    <a:pt x="269" y="418"/>
                  </a:lnTo>
                  <a:lnTo>
                    <a:pt x="214" y="384"/>
                  </a:lnTo>
                  <a:lnTo>
                    <a:pt x="164" y="346"/>
                  </a:lnTo>
                  <a:lnTo>
                    <a:pt x="119" y="303"/>
                  </a:lnTo>
                  <a:lnTo>
                    <a:pt x="80" y="258"/>
                  </a:lnTo>
                  <a:lnTo>
                    <a:pt x="50" y="211"/>
                  </a:lnTo>
                  <a:lnTo>
                    <a:pt x="27" y="165"/>
                  </a:lnTo>
                  <a:lnTo>
                    <a:pt x="11" y="119"/>
                  </a:lnTo>
                  <a:lnTo>
                    <a:pt x="11" y="118"/>
                  </a:lnTo>
                  <a:lnTo>
                    <a:pt x="10" y="115"/>
                  </a:lnTo>
                  <a:lnTo>
                    <a:pt x="9" y="114"/>
                  </a:lnTo>
                  <a:lnTo>
                    <a:pt x="7" y="113"/>
                  </a:lnTo>
                  <a:lnTo>
                    <a:pt x="6" y="111"/>
                  </a:lnTo>
                  <a:lnTo>
                    <a:pt x="5" y="110"/>
                  </a:lnTo>
                  <a:lnTo>
                    <a:pt x="2" y="109"/>
                  </a:lnTo>
                  <a:lnTo>
                    <a:pt x="1" y="107"/>
                  </a:lnTo>
                  <a:lnTo>
                    <a:pt x="0" y="106"/>
                  </a:lnTo>
                  <a:lnTo>
                    <a:pt x="0" y="10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799" name="Freeform 631">
              <a:extLst>
                <a:ext uri="{FF2B5EF4-FFF2-40B4-BE49-F238E27FC236}">
                  <a16:creationId xmlns:a16="http://schemas.microsoft.com/office/drawing/2014/main" id="{BEE81F3B-73CF-E21D-A4DE-E15C8C1DA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6" y="2819"/>
              <a:ext cx="313" cy="219"/>
            </a:xfrm>
            <a:custGeom>
              <a:avLst/>
              <a:gdLst>
                <a:gd name="T0" fmla="*/ 0 w 939"/>
                <a:gd name="T1" fmla="*/ 458 h 656"/>
                <a:gd name="T2" fmla="*/ 43 w 939"/>
                <a:gd name="T3" fmla="*/ 516 h 656"/>
                <a:gd name="T4" fmla="*/ 95 w 939"/>
                <a:gd name="T5" fmla="*/ 563 h 656"/>
                <a:gd name="T6" fmla="*/ 154 w 939"/>
                <a:gd name="T7" fmla="*/ 603 h 656"/>
                <a:gd name="T8" fmla="*/ 219 w 939"/>
                <a:gd name="T9" fmla="*/ 630 h 656"/>
                <a:gd name="T10" fmla="*/ 288 w 939"/>
                <a:gd name="T11" fmla="*/ 649 h 656"/>
                <a:gd name="T12" fmla="*/ 362 w 939"/>
                <a:gd name="T13" fmla="*/ 656 h 656"/>
                <a:gd name="T14" fmla="*/ 436 w 939"/>
                <a:gd name="T15" fmla="*/ 653 h 656"/>
                <a:gd name="T16" fmla="*/ 513 w 939"/>
                <a:gd name="T17" fmla="*/ 640 h 656"/>
                <a:gd name="T18" fmla="*/ 589 w 939"/>
                <a:gd name="T19" fmla="*/ 613 h 656"/>
                <a:gd name="T20" fmla="*/ 664 w 939"/>
                <a:gd name="T21" fmla="*/ 579 h 656"/>
                <a:gd name="T22" fmla="*/ 727 w 939"/>
                <a:gd name="T23" fmla="*/ 535 h 656"/>
                <a:gd name="T24" fmla="*/ 784 w 939"/>
                <a:gd name="T25" fmla="*/ 487 h 656"/>
                <a:gd name="T26" fmla="*/ 831 w 939"/>
                <a:gd name="T27" fmla="*/ 433 h 656"/>
                <a:gd name="T28" fmla="*/ 871 w 939"/>
                <a:gd name="T29" fmla="*/ 377 h 656"/>
                <a:gd name="T30" fmla="*/ 902 w 939"/>
                <a:gd name="T31" fmla="*/ 315 h 656"/>
                <a:gd name="T32" fmla="*/ 924 w 939"/>
                <a:gd name="T33" fmla="*/ 252 h 656"/>
                <a:gd name="T34" fmla="*/ 938 w 939"/>
                <a:gd name="T35" fmla="*/ 191 h 656"/>
                <a:gd name="T36" fmla="*/ 939 w 939"/>
                <a:gd name="T37" fmla="*/ 126 h 656"/>
                <a:gd name="T38" fmla="*/ 933 w 939"/>
                <a:gd name="T39" fmla="*/ 62 h 656"/>
                <a:gd name="T40" fmla="*/ 913 w 939"/>
                <a:gd name="T41" fmla="*/ 0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9" h="656">
                  <a:moveTo>
                    <a:pt x="0" y="458"/>
                  </a:moveTo>
                  <a:lnTo>
                    <a:pt x="43" y="516"/>
                  </a:lnTo>
                  <a:lnTo>
                    <a:pt x="95" y="563"/>
                  </a:lnTo>
                  <a:lnTo>
                    <a:pt x="154" y="603"/>
                  </a:lnTo>
                  <a:lnTo>
                    <a:pt x="219" y="630"/>
                  </a:lnTo>
                  <a:lnTo>
                    <a:pt x="288" y="649"/>
                  </a:lnTo>
                  <a:lnTo>
                    <a:pt x="362" y="656"/>
                  </a:lnTo>
                  <a:lnTo>
                    <a:pt x="436" y="653"/>
                  </a:lnTo>
                  <a:lnTo>
                    <a:pt x="513" y="640"/>
                  </a:lnTo>
                  <a:lnTo>
                    <a:pt x="589" y="613"/>
                  </a:lnTo>
                  <a:lnTo>
                    <a:pt x="664" y="579"/>
                  </a:lnTo>
                  <a:lnTo>
                    <a:pt x="727" y="535"/>
                  </a:lnTo>
                  <a:lnTo>
                    <a:pt x="784" y="487"/>
                  </a:lnTo>
                  <a:lnTo>
                    <a:pt x="831" y="433"/>
                  </a:lnTo>
                  <a:lnTo>
                    <a:pt x="871" y="377"/>
                  </a:lnTo>
                  <a:lnTo>
                    <a:pt x="902" y="315"/>
                  </a:lnTo>
                  <a:lnTo>
                    <a:pt x="924" y="252"/>
                  </a:lnTo>
                  <a:lnTo>
                    <a:pt x="938" y="191"/>
                  </a:lnTo>
                  <a:lnTo>
                    <a:pt x="939" y="126"/>
                  </a:lnTo>
                  <a:lnTo>
                    <a:pt x="933" y="62"/>
                  </a:lnTo>
                  <a:lnTo>
                    <a:pt x="913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0" name="Freeform 632">
              <a:extLst>
                <a:ext uri="{FF2B5EF4-FFF2-40B4-BE49-F238E27FC236}">
                  <a16:creationId xmlns:a16="http://schemas.microsoft.com/office/drawing/2014/main" id="{A5EAB59A-0039-FB90-CC22-770457F83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" y="2864"/>
              <a:ext cx="11" cy="11"/>
            </a:xfrm>
            <a:custGeom>
              <a:avLst/>
              <a:gdLst>
                <a:gd name="T0" fmla="*/ 19 w 33"/>
                <a:gd name="T1" fmla="*/ 33 h 33"/>
                <a:gd name="T2" fmla="*/ 22 w 33"/>
                <a:gd name="T3" fmla="*/ 32 h 33"/>
                <a:gd name="T4" fmla="*/ 24 w 33"/>
                <a:gd name="T5" fmla="*/ 32 h 33"/>
                <a:gd name="T6" fmla="*/ 27 w 33"/>
                <a:gd name="T7" fmla="*/ 31 h 33"/>
                <a:gd name="T8" fmla="*/ 28 w 33"/>
                <a:gd name="T9" fmla="*/ 28 h 33"/>
                <a:gd name="T10" fmla="*/ 31 w 33"/>
                <a:gd name="T11" fmla="*/ 27 h 33"/>
                <a:gd name="T12" fmla="*/ 32 w 33"/>
                <a:gd name="T13" fmla="*/ 24 h 33"/>
                <a:gd name="T14" fmla="*/ 33 w 33"/>
                <a:gd name="T15" fmla="*/ 23 h 33"/>
                <a:gd name="T16" fmla="*/ 33 w 33"/>
                <a:gd name="T17" fmla="*/ 19 h 33"/>
                <a:gd name="T18" fmla="*/ 33 w 33"/>
                <a:gd name="T19" fmla="*/ 18 h 33"/>
                <a:gd name="T20" fmla="*/ 33 w 33"/>
                <a:gd name="T21" fmla="*/ 15 h 33"/>
                <a:gd name="T22" fmla="*/ 33 w 33"/>
                <a:gd name="T23" fmla="*/ 12 h 33"/>
                <a:gd name="T24" fmla="*/ 32 w 33"/>
                <a:gd name="T25" fmla="*/ 9 h 33"/>
                <a:gd name="T26" fmla="*/ 31 w 33"/>
                <a:gd name="T27" fmla="*/ 6 h 33"/>
                <a:gd name="T28" fmla="*/ 29 w 33"/>
                <a:gd name="T29" fmla="*/ 5 h 33"/>
                <a:gd name="T30" fmla="*/ 27 w 33"/>
                <a:gd name="T31" fmla="*/ 3 h 33"/>
                <a:gd name="T32" fmla="*/ 25 w 33"/>
                <a:gd name="T33" fmla="*/ 1 h 33"/>
                <a:gd name="T34" fmla="*/ 23 w 33"/>
                <a:gd name="T35" fmla="*/ 0 h 33"/>
                <a:gd name="T36" fmla="*/ 20 w 33"/>
                <a:gd name="T37" fmla="*/ 0 h 33"/>
                <a:gd name="T38" fmla="*/ 18 w 33"/>
                <a:gd name="T39" fmla="*/ 0 h 33"/>
                <a:gd name="T40" fmla="*/ 15 w 33"/>
                <a:gd name="T41" fmla="*/ 0 h 33"/>
                <a:gd name="T42" fmla="*/ 11 w 33"/>
                <a:gd name="T43" fmla="*/ 0 h 33"/>
                <a:gd name="T44" fmla="*/ 9 w 33"/>
                <a:gd name="T45" fmla="*/ 1 h 33"/>
                <a:gd name="T46" fmla="*/ 7 w 33"/>
                <a:gd name="T47" fmla="*/ 3 h 33"/>
                <a:gd name="T48" fmla="*/ 5 w 33"/>
                <a:gd name="T49" fmla="*/ 4 h 33"/>
                <a:gd name="T50" fmla="*/ 4 w 33"/>
                <a:gd name="T51" fmla="*/ 6 h 33"/>
                <a:gd name="T52" fmla="*/ 2 w 33"/>
                <a:gd name="T53" fmla="*/ 8 h 33"/>
                <a:gd name="T54" fmla="*/ 1 w 33"/>
                <a:gd name="T55" fmla="*/ 10 h 33"/>
                <a:gd name="T56" fmla="*/ 0 w 33"/>
                <a:gd name="T57" fmla="*/ 14 h 33"/>
                <a:gd name="T58" fmla="*/ 0 w 33"/>
                <a:gd name="T59" fmla="*/ 17 h 33"/>
                <a:gd name="T60" fmla="*/ 0 w 33"/>
                <a:gd name="T61" fmla="*/ 18 h 33"/>
                <a:gd name="T62" fmla="*/ 1 w 33"/>
                <a:gd name="T63" fmla="*/ 22 h 33"/>
                <a:gd name="T64" fmla="*/ 1 w 33"/>
                <a:gd name="T65" fmla="*/ 24 h 33"/>
                <a:gd name="T66" fmla="*/ 2 w 33"/>
                <a:gd name="T67" fmla="*/ 26 h 33"/>
                <a:gd name="T68" fmla="*/ 5 w 33"/>
                <a:gd name="T69" fmla="*/ 28 h 33"/>
                <a:gd name="T70" fmla="*/ 6 w 33"/>
                <a:gd name="T71" fmla="*/ 30 h 33"/>
                <a:gd name="T72" fmla="*/ 9 w 33"/>
                <a:gd name="T73" fmla="*/ 31 h 33"/>
                <a:gd name="T74" fmla="*/ 10 w 33"/>
                <a:gd name="T75" fmla="*/ 32 h 33"/>
                <a:gd name="T76" fmla="*/ 14 w 33"/>
                <a:gd name="T77" fmla="*/ 33 h 33"/>
                <a:gd name="T78" fmla="*/ 16 w 33"/>
                <a:gd name="T79" fmla="*/ 33 h 33"/>
                <a:gd name="T80" fmla="*/ 19 w 33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19" y="33"/>
                  </a:moveTo>
                  <a:lnTo>
                    <a:pt x="22" y="32"/>
                  </a:lnTo>
                  <a:lnTo>
                    <a:pt x="24" y="32"/>
                  </a:lnTo>
                  <a:lnTo>
                    <a:pt x="27" y="31"/>
                  </a:lnTo>
                  <a:lnTo>
                    <a:pt x="28" y="28"/>
                  </a:lnTo>
                  <a:lnTo>
                    <a:pt x="31" y="27"/>
                  </a:lnTo>
                  <a:lnTo>
                    <a:pt x="32" y="24"/>
                  </a:lnTo>
                  <a:lnTo>
                    <a:pt x="33" y="23"/>
                  </a:lnTo>
                  <a:lnTo>
                    <a:pt x="33" y="19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3" y="12"/>
                  </a:lnTo>
                  <a:lnTo>
                    <a:pt x="32" y="9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6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1" name="Freeform 633">
              <a:extLst>
                <a:ext uri="{FF2B5EF4-FFF2-40B4-BE49-F238E27FC236}">
                  <a16:creationId xmlns:a16="http://schemas.microsoft.com/office/drawing/2014/main" id="{A422FDF2-8F8C-29DD-5170-562338DDA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2926"/>
              <a:ext cx="11" cy="11"/>
            </a:xfrm>
            <a:custGeom>
              <a:avLst/>
              <a:gdLst>
                <a:gd name="T0" fmla="*/ 19 w 33"/>
                <a:gd name="T1" fmla="*/ 34 h 34"/>
                <a:gd name="T2" fmla="*/ 22 w 33"/>
                <a:gd name="T3" fmla="*/ 34 h 34"/>
                <a:gd name="T4" fmla="*/ 24 w 33"/>
                <a:gd name="T5" fmla="*/ 32 h 34"/>
                <a:gd name="T6" fmla="*/ 27 w 33"/>
                <a:gd name="T7" fmla="*/ 31 h 34"/>
                <a:gd name="T8" fmla="*/ 28 w 33"/>
                <a:gd name="T9" fmla="*/ 31 h 34"/>
                <a:gd name="T10" fmla="*/ 29 w 33"/>
                <a:gd name="T11" fmla="*/ 27 h 34"/>
                <a:gd name="T12" fmla="*/ 31 w 33"/>
                <a:gd name="T13" fmla="*/ 26 h 34"/>
                <a:gd name="T14" fmla="*/ 32 w 33"/>
                <a:gd name="T15" fmla="*/ 23 h 34"/>
                <a:gd name="T16" fmla="*/ 33 w 33"/>
                <a:gd name="T17" fmla="*/ 21 h 34"/>
                <a:gd name="T18" fmla="*/ 33 w 33"/>
                <a:gd name="T19" fmla="*/ 18 h 34"/>
                <a:gd name="T20" fmla="*/ 33 w 33"/>
                <a:gd name="T21" fmla="*/ 16 h 34"/>
                <a:gd name="T22" fmla="*/ 32 w 33"/>
                <a:gd name="T23" fmla="*/ 13 h 34"/>
                <a:gd name="T24" fmla="*/ 32 w 33"/>
                <a:gd name="T25" fmla="*/ 11 h 34"/>
                <a:gd name="T26" fmla="*/ 31 w 33"/>
                <a:gd name="T27" fmla="*/ 7 h 34"/>
                <a:gd name="T28" fmla="*/ 29 w 33"/>
                <a:gd name="T29" fmla="*/ 5 h 34"/>
                <a:gd name="T30" fmla="*/ 27 w 33"/>
                <a:gd name="T31" fmla="*/ 3 h 34"/>
                <a:gd name="T32" fmla="*/ 24 w 33"/>
                <a:gd name="T33" fmla="*/ 2 h 34"/>
                <a:gd name="T34" fmla="*/ 23 w 33"/>
                <a:gd name="T35" fmla="*/ 2 h 34"/>
                <a:gd name="T36" fmla="*/ 20 w 33"/>
                <a:gd name="T37" fmla="*/ 0 h 34"/>
                <a:gd name="T38" fmla="*/ 18 w 33"/>
                <a:gd name="T39" fmla="*/ 0 h 34"/>
                <a:gd name="T40" fmla="*/ 15 w 33"/>
                <a:gd name="T41" fmla="*/ 0 h 34"/>
                <a:gd name="T42" fmla="*/ 11 w 33"/>
                <a:gd name="T43" fmla="*/ 0 h 34"/>
                <a:gd name="T44" fmla="*/ 10 w 33"/>
                <a:gd name="T45" fmla="*/ 2 h 34"/>
                <a:gd name="T46" fmla="*/ 6 w 33"/>
                <a:gd name="T47" fmla="*/ 3 h 34"/>
                <a:gd name="T48" fmla="*/ 5 w 33"/>
                <a:gd name="T49" fmla="*/ 4 h 34"/>
                <a:gd name="T50" fmla="*/ 2 w 33"/>
                <a:gd name="T51" fmla="*/ 7 h 34"/>
                <a:gd name="T52" fmla="*/ 1 w 33"/>
                <a:gd name="T53" fmla="*/ 9 h 34"/>
                <a:gd name="T54" fmla="*/ 1 w 33"/>
                <a:gd name="T55" fmla="*/ 12 h 34"/>
                <a:gd name="T56" fmla="*/ 0 w 33"/>
                <a:gd name="T57" fmla="*/ 14 h 34"/>
                <a:gd name="T58" fmla="*/ 0 w 33"/>
                <a:gd name="T59" fmla="*/ 17 h 34"/>
                <a:gd name="T60" fmla="*/ 0 w 33"/>
                <a:gd name="T61" fmla="*/ 20 h 34"/>
                <a:gd name="T62" fmla="*/ 0 w 33"/>
                <a:gd name="T63" fmla="*/ 22 h 34"/>
                <a:gd name="T64" fmla="*/ 1 w 33"/>
                <a:gd name="T65" fmla="*/ 25 h 34"/>
                <a:gd name="T66" fmla="*/ 2 w 33"/>
                <a:gd name="T67" fmla="*/ 27 h 34"/>
                <a:gd name="T68" fmla="*/ 4 w 33"/>
                <a:gd name="T69" fmla="*/ 29 h 34"/>
                <a:gd name="T70" fmla="*/ 6 w 33"/>
                <a:gd name="T71" fmla="*/ 31 h 34"/>
                <a:gd name="T72" fmla="*/ 9 w 33"/>
                <a:gd name="T73" fmla="*/ 31 h 34"/>
                <a:gd name="T74" fmla="*/ 11 w 33"/>
                <a:gd name="T75" fmla="*/ 32 h 34"/>
                <a:gd name="T76" fmla="*/ 14 w 33"/>
                <a:gd name="T77" fmla="*/ 34 h 34"/>
                <a:gd name="T78" fmla="*/ 17 w 33"/>
                <a:gd name="T79" fmla="*/ 34 h 34"/>
                <a:gd name="T80" fmla="*/ 19 w 33"/>
                <a:gd name="T8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4">
                  <a:moveTo>
                    <a:pt x="19" y="34"/>
                  </a:moveTo>
                  <a:lnTo>
                    <a:pt x="22" y="34"/>
                  </a:lnTo>
                  <a:lnTo>
                    <a:pt x="24" y="32"/>
                  </a:lnTo>
                  <a:lnTo>
                    <a:pt x="27" y="31"/>
                  </a:lnTo>
                  <a:lnTo>
                    <a:pt x="28" y="31"/>
                  </a:lnTo>
                  <a:lnTo>
                    <a:pt x="29" y="27"/>
                  </a:lnTo>
                  <a:lnTo>
                    <a:pt x="31" y="26"/>
                  </a:lnTo>
                  <a:lnTo>
                    <a:pt x="32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2" y="13"/>
                  </a:lnTo>
                  <a:lnTo>
                    <a:pt x="32" y="11"/>
                  </a:lnTo>
                  <a:lnTo>
                    <a:pt x="31" y="7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4" y="2"/>
                  </a:lnTo>
                  <a:lnTo>
                    <a:pt x="23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1" y="32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2" name="Freeform 634">
              <a:extLst>
                <a:ext uri="{FF2B5EF4-FFF2-40B4-BE49-F238E27FC236}">
                  <a16:creationId xmlns:a16="http://schemas.microsoft.com/office/drawing/2014/main" id="{04B88461-40AE-2D20-B168-F6596989D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2856"/>
              <a:ext cx="11" cy="11"/>
            </a:xfrm>
            <a:custGeom>
              <a:avLst/>
              <a:gdLst>
                <a:gd name="T0" fmla="*/ 19 w 33"/>
                <a:gd name="T1" fmla="*/ 33 h 33"/>
                <a:gd name="T2" fmla="*/ 21 w 33"/>
                <a:gd name="T3" fmla="*/ 33 h 33"/>
                <a:gd name="T4" fmla="*/ 24 w 33"/>
                <a:gd name="T5" fmla="*/ 32 h 33"/>
                <a:gd name="T6" fmla="*/ 25 w 33"/>
                <a:gd name="T7" fmla="*/ 31 h 33"/>
                <a:gd name="T8" fmla="*/ 28 w 33"/>
                <a:gd name="T9" fmla="*/ 29 h 33"/>
                <a:gd name="T10" fmla="*/ 29 w 33"/>
                <a:gd name="T11" fmla="*/ 27 h 33"/>
                <a:gd name="T12" fmla="*/ 30 w 33"/>
                <a:gd name="T13" fmla="*/ 26 h 33"/>
                <a:gd name="T14" fmla="*/ 32 w 33"/>
                <a:gd name="T15" fmla="*/ 23 h 33"/>
                <a:gd name="T16" fmla="*/ 33 w 33"/>
                <a:gd name="T17" fmla="*/ 20 h 33"/>
                <a:gd name="T18" fmla="*/ 33 w 33"/>
                <a:gd name="T19" fmla="*/ 18 h 33"/>
                <a:gd name="T20" fmla="*/ 33 w 33"/>
                <a:gd name="T21" fmla="*/ 15 h 33"/>
                <a:gd name="T22" fmla="*/ 32 w 33"/>
                <a:gd name="T23" fmla="*/ 13 h 33"/>
                <a:gd name="T24" fmla="*/ 32 w 33"/>
                <a:gd name="T25" fmla="*/ 10 h 33"/>
                <a:gd name="T26" fmla="*/ 30 w 33"/>
                <a:gd name="T27" fmla="*/ 6 h 33"/>
                <a:gd name="T28" fmla="*/ 28 w 33"/>
                <a:gd name="T29" fmla="*/ 5 h 33"/>
                <a:gd name="T30" fmla="*/ 27 w 33"/>
                <a:gd name="T31" fmla="*/ 4 h 33"/>
                <a:gd name="T32" fmla="*/ 24 w 33"/>
                <a:gd name="T33" fmla="*/ 2 h 33"/>
                <a:gd name="T34" fmla="*/ 23 w 33"/>
                <a:gd name="T35" fmla="*/ 1 h 33"/>
                <a:gd name="T36" fmla="*/ 20 w 33"/>
                <a:gd name="T37" fmla="*/ 0 h 33"/>
                <a:gd name="T38" fmla="*/ 18 w 33"/>
                <a:gd name="T39" fmla="*/ 0 h 33"/>
                <a:gd name="T40" fmla="*/ 15 w 33"/>
                <a:gd name="T41" fmla="*/ 0 h 33"/>
                <a:gd name="T42" fmla="*/ 12 w 33"/>
                <a:gd name="T43" fmla="*/ 1 h 33"/>
                <a:gd name="T44" fmla="*/ 10 w 33"/>
                <a:gd name="T45" fmla="*/ 1 h 33"/>
                <a:gd name="T46" fmla="*/ 6 w 33"/>
                <a:gd name="T47" fmla="*/ 2 h 33"/>
                <a:gd name="T48" fmla="*/ 5 w 33"/>
                <a:gd name="T49" fmla="*/ 4 h 33"/>
                <a:gd name="T50" fmla="*/ 2 w 33"/>
                <a:gd name="T51" fmla="*/ 6 h 33"/>
                <a:gd name="T52" fmla="*/ 1 w 33"/>
                <a:gd name="T53" fmla="*/ 9 h 33"/>
                <a:gd name="T54" fmla="*/ 1 w 33"/>
                <a:gd name="T55" fmla="*/ 11 h 33"/>
                <a:gd name="T56" fmla="*/ 0 w 33"/>
                <a:gd name="T57" fmla="*/ 14 h 33"/>
                <a:gd name="T58" fmla="*/ 0 w 33"/>
                <a:gd name="T59" fmla="*/ 17 h 33"/>
                <a:gd name="T60" fmla="*/ 0 w 33"/>
                <a:gd name="T61" fmla="*/ 19 h 33"/>
                <a:gd name="T62" fmla="*/ 0 w 33"/>
                <a:gd name="T63" fmla="*/ 22 h 33"/>
                <a:gd name="T64" fmla="*/ 1 w 33"/>
                <a:gd name="T65" fmla="*/ 24 h 33"/>
                <a:gd name="T66" fmla="*/ 2 w 33"/>
                <a:gd name="T67" fmla="*/ 27 h 33"/>
                <a:gd name="T68" fmla="*/ 3 w 33"/>
                <a:gd name="T69" fmla="*/ 28 h 33"/>
                <a:gd name="T70" fmla="*/ 6 w 33"/>
                <a:gd name="T71" fmla="*/ 31 h 33"/>
                <a:gd name="T72" fmla="*/ 9 w 33"/>
                <a:gd name="T73" fmla="*/ 32 h 33"/>
                <a:gd name="T74" fmla="*/ 11 w 33"/>
                <a:gd name="T75" fmla="*/ 32 h 33"/>
                <a:gd name="T76" fmla="*/ 14 w 33"/>
                <a:gd name="T77" fmla="*/ 33 h 33"/>
                <a:gd name="T78" fmla="*/ 16 w 33"/>
                <a:gd name="T79" fmla="*/ 33 h 33"/>
                <a:gd name="T80" fmla="*/ 19 w 33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19" y="33"/>
                  </a:moveTo>
                  <a:lnTo>
                    <a:pt x="21" y="33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8" y="29"/>
                  </a:lnTo>
                  <a:lnTo>
                    <a:pt x="29" y="27"/>
                  </a:lnTo>
                  <a:lnTo>
                    <a:pt x="30" y="26"/>
                  </a:lnTo>
                  <a:lnTo>
                    <a:pt x="32" y="23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28" y="5"/>
                  </a:lnTo>
                  <a:lnTo>
                    <a:pt x="27" y="4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10" y="1"/>
                  </a:lnTo>
                  <a:lnTo>
                    <a:pt x="6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3" y="28"/>
                  </a:lnTo>
                  <a:lnTo>
                    <a:pt x="6" y="31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3" name="Freeform 635">
              <a:extLst>
                <a:ext uri="{FF2B5EF4-FFF2-40B4-BE49-F238E27FC236}">
                  <a16:creationId xmlns:a16="http://schemas.microsoft.com/office/drawing/2014/main" id="{F2D39649-3624-9635-810E-41D7B5773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2" y="2829"/>
              <a:ext cx="11" cy="11"/>
            </a:xfrm>
            <a:custGeom>
              <a:avLst/>
              <a:gdLst>
                <a:gd name="T0" fmla="*/ 19 w 33"/>
                <a:gd name="T1" fmla="*/ 34 h 34"/>
                <a:gd name="T2" fmla="*/ 22 w 33"/>
                <a:gd name="T3" fmla="*/ 33 h 34"/>
                <a:gd name="T4" fmla="*/ 24 w 33"/>
                <a:gd name="T5" fmla="*/ 32 h 34"/>
                <a:gd name="T6" fmla="*/ 27 w 33"/>
                <a:gd name="T7" fmla="*/ 30 h 34"/>
                <a:gd name="T8" fmla="*/ 28 w 33"/>
                <a:gd name="T9" fmla="*/ 29 h 34"/>
                <a:gd name="T10" fmla="*/ 31 w 33"/>
                <a:gd name="T11" fmla="*/ 28 h 34"/>
                <a:gd name="T12" fmla="*/ 32 w 33"/>
                <a:gd name="T13" fmla="*/ 25 h 34"/>
                <a:gd name="T14" fmla="*/ 33 w 33"/>
                <a:gd name="T15" fmla="*/ 21 h 34"/>
                <a:gd name="T16" fmla="*/ 33 w 33"/>
                <a:gd name="T17" fmla="*/ 20 h 34"/>
                <a:gd name="T18" fmla="*/ 33 w 33"/>
                <a:gd name="T19" fmla="*/ 18 h 34"/>
                <a:gd name="T20" fmla="*/ 33 w 33"/>
                <a:gd name="T21" fmla="*/ 14 h 34"/>
                <a:gd name="T22" fmla="*/ 33 w 33"/>
                <a:gd name="T23" fmla="*/ 11 h 34"/>
                <a:gd name="T24" fmla="*/ 32 w 33"/>
                <a:gd name="T25" fmla="*/ 10 h 34"/>
                <a:gd name="T26" fmla="*/ 31 w 33"/>
                <a:gd name="T27" fmla="*/ 7 h 34"/>
                <a:gd name="T28" fmla="*/ 29 w 33"/>
                <a:gd name="T29" fmla="*/ 5 h 34"/>
                <a:gd name="T30" fmla="*/ 27 w 33"/>
                <a:gd name="T31" fmla="*/ 3 h 34"/>
                <a:gd name="T32" fmla="*/ 25 w 33"/>
                <a:gd name="T33" fmla="*/ 2 h 34"/>
                <a:gd name="T34" fmla="*/ 23 w 33"/>
                <a:gd name="T35" fmla="*/ 1 h 34"/>
                <a:gd name="T36" fmla="*/ 20 w 33"/>
                <a:gd name="T37" fmla="*/ 1 h 34"/>
                <a:gd name="T38" fmla="*/ 18 w 33"/>
                <a:gd name="T39" fmla="*/ 0 h 34"/>
                <a:gd name="T40" fmla="*/ 15 w 33"/>
                <a:gd name="T41" fmla="*/ 1 h 34"/>
                <a:gd name="T42" fmla="*/ 11 w 33"/>
                <a:gd name="T43" fmla="*/ 1 h 34"/>
                <a:gd name="T44" fmla="*/ 9 w 33"/>
                <a:gd name="T45" fmla="*/ 2 h 34"/>
                <a:gd name="T46" fmla="*/ 9 w 33"/>
                <a:gd name="T47" fmla="*/ 3 h 34"/>
                <a:gd name="T48" fmla="*/ 5 w 33"/>
                <a:gd name="T49" fmla="*/ 5 h 34"/>
                <a:gd name="T50" fmla="*/ 4 w 33"/>
                <a:gd name="T51" fmla="*/ 6 h 34"/>
                <a:gd name="T52" fmla="*/ 2 w 33"/>
                <a:gd name="T53" fmla="*/ 9 h 34"/>
                <a:gd name="T54" fmla="*/ 1 w 33"/>
                <a:gd name="T55" fmla="*/ 11 h 34"/>
                <a:gd name="T56" fmla="*/ 0 w 33"/>
                <a:gd name="T57" fmla="*/ 14 h 34"/>
                <a:gd name="T58" fmla="*/ 0 w 33"/>
                <a:gd name="T59" fmla="*/ 16 h 34"/>
                <a:gd name="T60" fmla="*/ 0 w 33"/>
                <a:gd name="T61" fmla="*/ 19 h 34"/>
                <a:gd name="T62" fmla="*/ 1 w 33"/>
                <a:gd name="T63" fmla="*/ 21 h 34"/>
                <a:gd name="T64" fmla="*/ 1 w 33"/>
                <a:gd name="T65" fmla="*/ 25 h 34"/>
                <a:gd name="T66" fmla="*/ 2 w 33"/>
                <a:gd name="T67" fmla="*/ 27 h 34"/>
                <a:gd name="T68" fmla="*/ 5 w 33"/>
                <a:gd name="T69" fmla="*/ 29 h 34"/>
                <a:gd name="T70" fmla="*/ 6 w 33"/>
                <a:gd name="T71" fmla="*/ 30 h 34"/>
                <a:gd name="T72" fmla="*/ 9 w 33"/>
                <a:gd name="T73" fmla="*/ 32 h 34"/>
                <a:gd name="T74" fmla="*/ 10 w 33"/>
                <a:gd name="T75" fmla="*/ 33 h 34"/>
                <a:gd name="T76" fmla="*/ 14 w 33"/>
                <a:gd name="T77" fmla="*/ 33 h 34"/>
                <a:gd name="T78" fmla="*/ 16 w 33"/>
                <a:gd name="T79" fmla="*/ 34 h 34"/>
                <a:gd name="T80" fmla="*/ 19 w 33"/>
                <a:gd name="T8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4">
                  <a:moveTo>
                    <a:pt x="19" y="34"/>
                  </a:moveTo>
                  <a:lnTo>
                    <a:pt x="22" y="33"/>
                  </a:lnTo>
                  <a:lnTo>
                    <a:pt x="24" y="32"/>
                  </a:lnTo>
                  <a:lnTo>
                    <a:pt x="27" y="30"/>
                  </a:lnTo>
                  <a:lnTo>
                    <a:pt x="28" y="29"/>
                  </a:lnTo>
                  <a:lnTo>
                    <a:pt x="31" y="28"/>
                  </a:lnTo>
                  <a:lnTo>
                    <a:pt x="32" y="25"/>
                  </a:lnTo>
                  <a:lnTo>
                    <a:pt x="33" y="21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4"/>
                  </a:lnTo>
                  <a:lnTo>
                    <a:pt x="33" y="11"/>
                  </a:lnTo>
                  <a:lnTo>
                    <a:pt x="32" y="10"/>
                  </a:lnTo>
                  <a:lnTo>
                    <a:pt x="31" y="7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0" y="1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9" y="3"/>
                  </a:lnTo>
                  <a:lnTo>
                    <a:pt x="5" y="5"/>
                  </a:lnTo>
                  <a:lnTo>
                    <a:pt x="4" y="6"/>
                  </a:lnTo>
                  <a:lnTo>
                    <a:pt x="2" y="9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1" y="25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6" y="30"/>
                  </a:lnTo>
                  <a:lnTo>
                    <a:pt x="9" y="32"/>
                  </a:lnTo>
                  <a:lnTo>
                    <a:pt x="10" y="33"/>
                  </a:lnTo>
                  <a:lnTo>
                    <a:pt x="14" y="33"/>
                  </a:lnTo>
                  <a:lnTo>
                    <a:pt x="16" y="34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4" name="Freeform 636">
              <a:extLst>
                <a:ext uri="{FF2B5EF4-FFF2-40B4-BE49-F238E27FC236}">
                  <a16:creationId xmlns:a16="http://schemas.microsoft.com/office/drawing/2014/main" id="{E92EAF48-00FF-8DEA-B6EC-E66AF9148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2930"/>
              <a:ext cx="11" cy="11"/>
            </a:xfrm>
            <a:custGeom>
              <a:avLst/>
              <a:gdLst>
                <a:gd name="T0" fmla="*/ 18 w 33"/>
                <a:gd name="T1" fmla="*/ 33 h 33"/>
                <a:gd name="T2" fmla="*/ 22 w 33"/>
                <a:gd name="T3" fmla="*/ 33 h 33"/>
                <a:gd name="T4" fmla="*/ 24 w 33"/>
                <a:gd name="T5" fmla="*/ 32 h 33"/>
                <a:gd name="T6" fmla="*/ 27 w 33"/>
                <a:gd name="T7" fmla="*/ 31 h 33"/>
                <a:gd name="T8" fmla="*/ 28 w 33"/>
                <a:gd name="T9" fmla="*/ 29 h 33"/>
                <a:gd name="T10" fmla="*/ 29 w 33"/>
                <a:gd name="T11" fmla="*/ 28 h 33"/>
                <a:gd name="T12" fmla="*/ 31 w 33"/>
                <a:gd name="T13" fmla="*/ 26 h 33"/>
                <a:gd name="T14" fmla="*/ 32 w 33"/>
                <a:gd name="T15" fmla="*/ 23 h 33"/>
                <a:gd name="T16" fmla="*/ 33 w 33"/>
                <a:gd name="T17" fmla="*/ 20 h 33"/>
                <a:gd name="T18" fmla="*/ 33 w 33"/>
                <a:gd name="T19" fmla="*/ 18 h 33"/>
                <a:gd name="T20" fmla="*/ 33 w 33"/>
                <a:gd name="T21" fmla="*/ 15 h 33"/>
                <a:gd name="T22" fmla="*/ 32 w 33"/>
                <a:gd name="T23" fmla="*/ 11 h 33"/>
                <a:gd name="T24" fmla="*/ 32 w 33"/>
                <a:gd name="T25" fmla="*/ 9 h 33"/>
                <a:gd name="T26" fmla="*/ 31 w 33"/>
                <a:gd name="T27" fmla="*/ 8 h 33"/>
                <a:gd name="T28" fmla="*/ 29 w 33"/>
                <a:gd name="T29" fmla="*/ 5 h 33"/>
                <a:gd name="T30" fmla="*/ 27 w 33"/>
                <a:gd name="T31" fmla="*/ 4 h 33"/>
                <a:gd name="T32" fmla="*/ 24 w 33"/>
                <a:gd name="T33" fmla="*/ 2 h 33"/>
                <a:gd name="T34" fmla="*/ 23 w 33"/>
                <a:gd name="T35" fmla="*/ 1 h 33"/>
                <a:gd name="T36" fmla="*/ 19 w 33"/>
                <a:gd name="T37" fmla="*/ 1 h 33"/>
                <a:gd name="T38" fmla="*/ 17 w 33"/>
                <a:gd name="T39" fmla="*/ 0 h 33"/>
                <a:gd name="T40" fmla="*/ 15 w 33"/>
                <a:gd name="T41" fmla="*/ 0 h 33"/>
                <a:gd name="T42" fmla="*/ 11 w 33"/>
                <a:gd name="T43" fmla="*/ 1 h 33"/>
                <a:gd name="T44" fmla="*/ 9 w 33"/>
                <a:gd name="T45" fmla="*/ 2 h 33"/>
                <a:gd name="T46" fmla="*/ 6 w 33"/>
                <a:gd name="T47" fmla="*/ 2 h 33"/>
                <a:gd name="T48" fmla="*/ 5 w 33"/>
                <a:gd name="T49" fmla="*/ 5 h 33"/>
                <a:gd name="T50" fmla="*/ 2 w 33"/>
                <a:gd name="T51" fmla="*/ 6 h 33"/>
                <a:gd name="T52" fmla="*/ 1 w 33"/>
                <a:gd name="T53" fmla="*/ 9 h 33"/>
                <a:gd name="T54" fmla="*/ 1 w 33"/>
                <a:gd name="T55" fmla="*/ 11 h 33"/>
                <a:gd name="T56" fmla="*/ 0 w 33"/>
                <a:gd name="T57" fmla="*/ 14 h 33"/>
                <a:gd name="T58" fmla="*/ 0 w 33"/>
                <a:gd name="T59" fmla="*/ 17 h 33"/>
                <a:gd name="T60" fmla="*/ 0 w 33"/>
                <a:gd name="T61" fmla="*/ 19 h 33"/>
                <a:gd name="T62" fmla="*/ 0 w 33"/>
                <a:gd name="T63" fmla="*/ 22 h 33"/>
                <a:gd name="T64" fmla="*/ 1 w 33"/>
                <a:gd name="T65" fmla="*/ 24 h 33"/>
                <a:gd name="T66" fmla="*/ 2 w 33"/>
                <a:gd name="T67" fmla="*/ 27 h 33"/>
                <a:gd name="T68" fmla="*/ 4 w 33"/>
                <a:gd name="T69" fmla="*/ 29 h 33"/>
                <a:gd name="T70" fmla="*/ 6 w 33"/>
                <a:gd name="T71" fmla="*/ 31 h 33"/>
                <a:gd name="T72" fmla="*/ 8 w 33"/>
                <a:gd name="T73" fmla="*/ 32 h 33"/>
                <a:gd name="T74" fmla="*/ 10 w 33"/>
                <a:gd name="T75" fmla="*/ 33 h 33"/>
                <a:gd name="T76" fmla="*/ 14 w 33"/>
                <a:gd name="T77" fmla="*/ 33 h 33"/>
                <a:gd name="T78" fmla="*/ 15 w 33"/>
                <a:gd name="T79" fmla="*/ 33 h 33"/>
                <a:gd name="T80" fmla="*/ 18 w 33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18" y="33"/>
                  </a:moveTo>
                  <a:lnTo>
                    <a:pt x="22" y="33"/>
                  </a:lnTo>
                  <a:lnTo>
                    <a:pt x="24" y="32"/>
                  </a:lnTo>
                  <a:lnTo>
                    <a:pt x="27" y="31"/>
                  </a:lnTo>
                  <a:lnTo>
                    <a:pt x="28" y="29"/>
                  </a:lnTo>
                  <a:lnTo>
                    <a:pt x="29" y="28"/>
                  </a:lnTo>
                  <a:lnTo>
                    <a:pt x="31" y="26"/>
                  </a:lnTo>
                  <a:lnTo>
                    <a:pt x="32" y="23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31" y="8"/>
                  </a:lnTo>
                  <a:lnTo>
                    <a:pt x="29" y="5"/>
                  </a:lnTo>
                  <a:lnTo>
                    <a:pt x="27" y="4"/>
                  </a:lnTo>
                  <a:lnTo>
                    <a:pt x="24" y="2"/>
                  </a:lnTo>
                  <a:lnTo>
                    <a:pt x="23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9" y="2"/>
                  </a:lnTo>
                  <a:lnTo>
                    <a:pt x="6" y="2"/>
                  </a:lnTo>
                  <a:lnTo>
                    <a:pt x="5" y="5"/>
                  </a:lnTo>
                  <a:lnTo>
                    <a:pt x="2" y="6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6" y="31"/>
                  </a:lnTo>
                  <a:lnTo>
                    <a:pt x="8" y="32"/>
                  </a:lnTo>
                  <a:lnTo>
                    <a:pt x="10" y="33"/>
                  </a:lnTo>
                  <a:lnTo>
                    <a:pt x="14" y="33"/>
                  </a:lnTo>
                  <a:lnTo>
                    <a:pt x="15" y="33"/>
                  </a:lnTo>
                  <a:lnTo>
                    <a:pt x="18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5" name="Freeform 637">
              <a:extLst>
                <a:ext uri="{FF2B5EF4-FFF2-40B4-BE49-F238E27FC236}">
                  <a16:creationId xmlns:a16="http://schemas.microsoft.com/office/drawing/2014/main" id="{632F5318-4F4E-9528-1A3E-B4B4BB919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2907"/>
              <a:ext cx="12" cy="11"/>
            </a:xfrm>
            <a:custGeom>
              <a:avLst/>
              <a:gdLst>
                <a:gd name="T0" fmla="*/ 19 w 34"/>
                <a:gd name="T1" fmla="*/ 33 h 33"/>
                <a:gd name="T2" fmla="*/ 22 w 34"/>
                <a:gd name="T3" fmla="*/ 32 h 33"/>
                <a:gd name="T4" fmla="*/ 25 w 34"/>
                <a:gd name="T5" fmla="*/ 32 h 33"/>
                <a:gd name="T6" fmla="*/ 27 w 34"/>
                <a:gd name="T7" fmla="*/ 31 h 33"/>
                <a:gd name="T8" fmla="*/ 28 w 34"/>
                <a:gd name="T9" fmla="*/ 28 h 33"/>
                <a:gd name="T10" fmla="*/ 30 w 34"/>
                <a:gd name="T11" fmla="*/ 27 h 33"/>
                <a:gd name="T12" fmla="*/ 31 w 34"/>
                <a:gd name="T13" fmla="*/ 24 h 33"/>
                <a:gd name="T14" fmla="*/ 32 w 34"/>
                <a:gd name="T15" fmla="*/ 22 h 33"/>
                <a:gd name="T16" fmla="*/ 34 w 34"/>
                <a:gd name="T17" fmla="*/ 20 h 33"/>
                <a:gd name="T18" fmla="*/ 34 w 34"/>
                <a:gd name="T19" fmla="*/ 18 h 33"/>
                <a:gd name="T20" fmla="*/ 34 w 34"/>
                <a:gd name="T21" fmla="*/ 15 h 33"/>
                <a:gd name="T22" fmla="*/ 32 w 34"/>
                <a:gd name="T23" fmla="*/ 13 h 33"/>
                <a:gd name="T24" fmla="*/ 32 w 34"/>
                <a:gd name="T25" fmla="*/ 10 h 33"/>
                <a:gd name="T26" fmla="*/ 31 w 34"/>
                <a:gd name="T27" fmla="*/ 6 h 33"/>
                <a:gd name="T28" fmla="*/ 30 w 34"/>
                <a:gd name="T29" fmla="*/ 4 h 33"/>
                <a:gd name="T30" fmla="*/ 27 w 34"/>
                <a:gd name="T31" fmla="*/ 2 h 33"/>
                <a:gd name="T32" fmla="*/ 25 w 34"/>
                <a:gd name="T33" fmla="*/ 1 h 33"/>
                <a:gd name="T34" fmla="*/ 23 w 34"/>
                <a:gd name="T35" fmla="*/ 0 h 33"/>
                <a:gd name="T36" fmla="*/ 21 w 34"/>
                <a:gd name="T37" fmla="*/ 0 h 33"/>
                <a:gd name="T38" fmla="*/ 18 w 34"/>
                <a:gd name="T39" fmla="*/ 0 h 33"/>
                <a:gd name="T40" fmla="*/ 16 w 34"/>
                <a:gd name="T41" fmla="*/ 0 h 33"/>
                <a:gd name="T42" fmla="*/ 12 w 34"/>
                <a:gd name="T43" fmla="*/ 0 h 33"/>
                <a:gd name="T44" fmla="*/ 10 w 34"/>
                <a:gd name="T45" fmla="*/ 1 h 33"/>
                <a:gd name="T46" fmla="*/ 7 w 34"/>
                <a:gd name="T47" fmla="*/ 2 h 33"/>
                <a:gd name="T48" fmla="*/ 5 w 34"/>
                <a:gd name="T49" fmla="*/ 4 h 33"/>
                <a:gd name="T50" fmla="*/ 3 w 34"/>
                <a:gd name="T51" fmla="*/ 5 h 33"/>
                <a:gd name="T52" fmla="*/ 1 w 34"/>
                <a:gd name="T53" fmla="*/ 9 h 33"/>
                <a:gd name="T54" fmla="*/ 1 w 34"/>
                <a:gd name="T55" fmla="*/ 11 h 33"/>
                <a:gd name="T56" fmla="*/ 0 w 34"/>
                <a:gd name="T57" fmla="*/ 14 h 33"/>
                <a:gd name="T58" fmla="*/ 0 w 34"/>
                <a:gd name="T59" fmla="*/ 16 h 33"/>
                <a:gd name="T60" fmla="*/ 0 w 34"/>
                <a:gd name="T61" fmla="*/ 19 h 33"/>
                <a:gd name="T62" fmla="*/ 0 w 34"/>
                <a:gd name="T63" fmla="*/ 22 h 33"/>
                <a:gd name="T64" fmla="*/ 1 w 34"/>
                <a:gd name="T65" fmla="*/ 24 h 33"/>
                <a:gd name="T66" fmla="*/ 3 w 34"/>
                <a:gd name="T67" fmla="*/ 25 h 33"/>
                <a:gd name="T68" fmla="*/ 4 w 34"/>
                <a:gd name="T69" fmla="*/ 28 h 33"/>
                <a:gd name="T70" fmla="*/ 7 w 34"/>
                <a:gd name="T71" fmla="*/ 29 h 33"/>
                <a:gd name="T72" fmla="*/ 9 w 34"/>
                <a:gd name="T73" fmla="*/ 31 h 33"/>
                <a:gd name="T74" fmla="*/ 10 w 34"/>
                <a:gd name="T75" fmla="*/ 32 h 33"/>
                <a:gd name="T76" fmla="*/ 14 w 34"/>
                <a:gd name="T77" fmla="*/ 33 h 33"/>
                <a:gd name="T78" fmla="*/ 17 w 34"/>
                <a:gd name="T79" fmla="*/ 33 h 33"/>
                <a:gd name="T80" fmla="*/ 19 w 34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3">
                  <a:moveTo>
                    <a:pt x="19" y="33"/>
                  </a:moveTo>
                  <a:lnTo>
                    <a:pt x="22" y="32"/>
                  </a:lnTo>
                  <a:lnTo>
                    <a:pt x="25" y="32"/>
                  </a:lnTo>
                  <a:lnTo>
                    <a:pt x="27" y="31"/>
                  </a:lnTo>
                  <a:lnTo>
                    <a:pt x="28" y="28"/>
                  </a:lnTo>
                  <a:lnTo>
                    <a:pt x="30" y="27"/>
                  </a:lnTo>
                  <a:lnTo>
                    <a:pt x="31" y="24"/>
                  </a:lnTo>
                  <a:lnTo>
                    <a:pt x="32" y="22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34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1" y="6"/>
                  </a:lnTo>
                  <a:lnTo>
                    <a:pt x="30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3" y="25"/>
                  </a:lnTo>
                  <a:lnTo>
                    <a:pt x="4" y="28"/>
                  </a:lnTo>
                  <a:lnTo>
                    <a:pt x="7" y="29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6" name="Freeform 638">
              <a:extLst>
                <a:ext uri="{FF2B5EF4-FFF2-40B4-BE49-F238E27FC236}">
                  <a16:creationId xmlns:a16="http://schemas.microsoft.com/office/drawing/2014/main" id="{71A91590-DE63-012C-1813-EFFA0CDD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" y="2908"/>
              <a:ext cx="11" cy="11"/>
            </a:xfrm>
            <a:custGeom>
              <a:avLst/>
              <a:gdLst>
                <a:gd name="T0" fmla="*/ 19 w 33"/>
                <a:gd name="T1" fmla="*/ 33 h 33"/>
                <a:gd name="T2" fmla="*/ 21 w 33"/>
                <a:gd name="T3" fmla="*/ 33 h 33"/>
                <a:gd name="T4" fmla="*/ 24 w 33"/>
                <a:gd name="T5" fmla="*/ 32 h 33"/>
                <a:gd name="T6" fmla="*/ 26 w 33"/>
                <a:gd name="T7" fmla="*/ 31 h 33"/>
                <a:gd name="T8" fmla="*/ 28 w 33"/>
                <a:gd name="T9" fmla="*/ 30 h 33"/>
                <a:gd name="T10" fmla="*/ 29 w 33"/>
                <a:gd name="T11" fmla="*/ 27 h 33"/>
                <a:gd name="T12" fmla="*/ 30 w 33"/>
                <a:gd name="T13" fmla="*/ 26 h 33"/>
                <a:gd name="T14" fmla="*/ 32 w 33"/>
                <a:gd name="T15" fmla="*/ 23 h 33"/>
                <a:gd name="T16" fmla="*/ 33 w 33"/>
                <a:gd name="T17" fmla="*/ 21 h 33"/>
                <a:gd name="T18" fmla="*/ 33 w 33"/>
                <a:gd name="T19" fmla="*/ 18 h 33"/>
                <a:gd name="T20" fmla="*/ 33 w 33"/>
                <a:gd name="T21" fmla="*/ 15 h 33"/>
                <a:gd name="T22" fmla="*/ 33 w 33"/>
                <a:gd name="T23" fmla="*/ 12 h 33"/>
                <a:gd name="T24" fmla="*/ 32 w 33"/>
                <a:gd name="T25" fmla="*/ 10 h 33"/>
                <a:gd name="T26" fmla="*/ 30 w 33"/>
                <a:gd name="T27" fmla="*/ 6 h 33"/>
                <a:gd name="T28" fmla="*/ 29 w 33"/>
                <a:gd name="T29" fmla="*/ 5 h 33"/>
                <a:gd name="T30" fmla="*/ 26 w 33"/>
                <a:gd name="T31" fmla="*/ 4 h 33"/>
                <a:gd name="T32" fmla="*/ 25 w 33"/>
                <a:gd name="T33" fmla="*/ 3 h 33"/>
                <a:gd name="T34" fmla="*/ 23 w 33"/>
                <a:gd name="T35" fmla="*/ 1 h 33"/>
                <a:gd name="T36" fmla="*/ 20 w 33"/>
                <a:gd name="T37" fmla="*/ 0 h 33"/>
                <a:gd name="T38" fmla="*/ 18 w 33"/>
                <a:gd name="T39" fmla="*/ 0 h 33"/>
                <a:gd name="T40" fmla="*/ 15 w 33"/>
                <a:gd name="T41" fmla="*/ 0 h 33"/>
                <a:gd name="T42" fmla="*/ 11 w 33"/>
                <a:gd name="T43" fmla="*/ 1 h 33"/>
                <a:gd name="T44" fmla="*/ 9 w 33"/>
                <a:gd name="T45" fmla="*/ 1 h 33"/>
                <a:gd name="T46" fmla="*/ 6 w 33"/>
                <a:gd name="T47" fmla="*/ 3 h 33"/>
                <a:gd name="T48" fmla="*/ 5 w 33"/>
                <a:gd name="T49" fmla="*/ 4 h 33"/>
                <a:gd name="T50" fmla="*/ 2 w 33"/>
                <a:gd name="T51" fmla="*/ 6 h 33"/>
                <a:gd name="T52" fmla="*/ 1 w 33"/>
                <a:gd name="T53" fmla="*/ 10 h 33"/>
                <a:gd name="T54" fmla="*/ 1 w 33"/>
                <a:gd name="T55" fmla="*/ 12 h 33"/>
                <a:gd name="T56" fmla="*/ 0 w 33"/>
                <a:gd name="T57" fmla="*/ 14 h 33"/>
                <a:gd name="T58" fmla="*/ 0 w 33"/>
                <a:gd name="T59" fmla="*/ 17 h 33"/>
                <a:gd name="T60" fmla="*/ 0 w 33"/>
                <a:gd name="T61" fmla="*/ 19 h 33"/>
                <a:gd name="T62" fmla="*/ 0 w 33"/>
                <a:gd name="T63" fmla="*/ 22 h 33"/>
                <a:gd name="T64" fmla="*/ 1 w 33"/>
                <a:gd name="T65" fmla="*/ 24 h 33"/>
                <a:gd name="T66" fmla="*/ 2 w 33"/>
                <a:gd name="T67" fmla="*/ 27 h 33"/>
                <a:gd name="T68" fmla="*/ 3 w 33"/>
                <a:gd name="T69" fmla="*/ 28 h 33"/>
                <a:gd name="T70" fmla="*/ 6 w 33"/>
                <a:gd name="T71" fmla="*/ 31 h 33"/>
                <a:gd name="T72" fmla="*/ 7 w 33"/>
                <a:gd name="T73" fmla="*/ 32 h 33"/>
                <a:gd name="T74" fmla="*/ 10 w 33"/>
                <a:gd name="T75" fmla="*/ 32 h 33"/>
                <a:gd name="T76" fmla="*/ 14 w 33"/>
                <a:gd name="T77" fmla="*/ 33 h 33"/>
                <a:gd name="T78" fmla="*/ 16 w 33"/>
                <a:gd name="T79" fmla="*/ 33 h 33"/>
                <a:gd name="T80" fmla="*/ 19 w 33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19" y="33"/>
                  </a:moveTo>
                  <a:lnTo>
                    <a:pt x="21" y="33"/>
                  </a:lnTo>
                  <a:lnTo>
                    <a:pt x="24" y="32"/>
                  </a:lnTo>
                  <a:lnTo>
                    <a:pt x="26" y="31"/>
                  </a:lnTo>
                  <a:lnTo>
                    <a:pt x="28" y="30"/>
                  </a:lnTo>
                  <a:lnTo>
                    <a:pt x="29" y="27"/>
                  </a:lnTo>
                  <a:lnTo>
                    <a:pt x="30" y="26"/>
                  </a:lnTo>
                  <a:lnTo>
                    <a:pt x="32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3" y="12"/>
                  </a:lnTo>
                  <a:lnTo>
                    <a:pt x="32" y="10"/>
                  </a:lnTo>
                  <a:lnTo>
                    <a:pt x="30" y="6"/>
                  </a:lnTo>
                  <a:lnTo>
                    <a:pt x="29" y="5"/>
                  </a:lnTo>
                  <a:lnTo>
                    <a:pt x="26" y="4"/>
                  </a:lnTo>
                  <a:lnTo>
                    <a:pt x="25" y="3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9" y="1"/>
                  </a:lnTo>
                  <a:lnTo>
                    <a:pt x="6" y="3"/>
                  </a:lnTo>
                  <a:lnTo>
                    <a:pt x="5" y="4"/>
                  </a:lnTo>
                  <a:lnTo>
                    <a:pt x="2" y="6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3" y="28"/>
                  </a:lnTo>
                  <a:lnTo>
                    <a:pt x="6" y="31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7" name="Freeform 639">
              <a:extLst>
                <a:ext uri="{FF2B5EF4-FFF2-40B4-BE49-F238E27FC236}">
                  <a16:creationId xmlns:a16="http://schemas.microsoft.com/office/drawing/2014/main" id="{41B1C4FA-D3A9-62BE-73E5-2C0D08EFC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2885"/>
              <a:ext cx="11" cy="11"/>
            </a:xfrm>
            <a:custGeom>
              <a:avLst/>
              <a:gdLst>
                <a:gd name="T0" fmla="*/ 19 w 34"/>
                <a:gd name="T1" fmla="*/ 33 h 33"/>
                <a:gd name="T2" fmla="*/ 22 w 34"/>
                <a:gd name="T3" fmla="*/ 32 h 33"/>
                <a:gd name="T4" fmla="*/ 25 w 34"/>
                <a:gd name="T5" fmla="*/ 32 h 33"/>
                <a:gd name="T6" fmla="*/ 27 w 34"/>
                <a:gd name="T7" fmla="*/ 31 h 33"/>
                <a:gd name="T8" fmla="*/ 28 w 34"/>
                <a:gd name="T9" fmla="*/ 28 h 33"/>
                <a:gd name="T10" fmla="*/ 31 w 34"/>
                <a:gd name="T11" fmla="*/ 27 h 33"/>
                <a:gd name="T12" fmla="*/ 32 w 34"/>
                <a:gd name="T13" fmla="*/ 24 h 33"/>
                <a:gd name="T14" fmla="*/ 34 w 34"/>
                <a:gd name="T15" fmla="*/ 22 h 33"/>
                <a:gd name="T16" fmla="*/ 34 w 34"/>
                <a:gd name="T17" fmla="*/ 19 h 33"/>
                <a:gd name="T18" fmla="*/ 34 w 34"/>
                <a:gd name="T19" fmla="*/ 17 h 33"/>
                <a:gd name="T20" fmla="*/ 34 w 34"/>
                <a:gd name="T21" fmla="*/ 15 h 33"/>
                <a:gd name="T22" fmla="*/ 34 w 34"/>
                <a:gd name="T23" fmla="*/ 11 h 33"/>
                <a:gd name="T24" fmla="*/ 32 w 34"/>
                <a:gd name="T25" fmla="*/ 9 h 33"/>
                <a:gd name="T26" fmla="*/ 31 w 34"/>
                <a:gd name="T27" fmla="*/ 6 h 33"/>
                <a:gd name="T28" fmla="*/ 31 w 34"/>
                <a:gd name="T29" fmla="*/ 4 h 33"/>
                <a:gd name="T30" fmla="*/ 28 w 34"/>
                <a:gd name="T31" fmla="*/ 3 h 33"/>
                <a:gd name="T32" fmla="*/ 26 w 34"/>
                <a:gd name="T33" fmla="*/ 1 h 33"/>
                <a:gd name="T34" fmla="*/ 23 w 34"/>
                <a:gd name="T35" fmla="*/ 0 h 33"/>
                <a:gd name="T36" fmla="*/ 21 w 34"/>
                <a:gd name="T37" fmla="*/ 0 h 33"/>
                <a:gd name="T38" fmla="*/ 18 w 34"/>
                <a:gd name="T39" fmla="*/ 0 h 33"/>
                <a:gd name="T40" fmla="*/ 16 w 34"/>
                <a:gd name="T41" fmla="*/ 0 h 33"/>
                <a:gd name="T42" fmla="*/ 13 w 34"/>
                <a:gd name="T43" fmla="*/ 0 h 33"/>
                <a:gd name="T44" fmla="*/ 10 w 34"/>
                <a:gd name="T45" fmla="*/ 1 h 33"/>
                <a:gd name="T46" fmla="*/ 9 w 34"/>
                <a:gd name="T47" fmla="*/ 3 h 33"/>
                <a:gd name="T48" fmla="*/ 5 w 34"/>
                <a:gd name="T49" fmla="*/ 4 h 33"/>
                <a:gd name="T50" fmla="*/ 4 w 34"/>
                <a:gd name="T51" fmla="*/ 5 h 33"/>
                <a:gd name="T52" fmla="*/ 3 w 34"/>
                <a:gd name="T53" fmla="*/ 8 h 33"/>
                <a:gd name="T54" fmla="*/ 1 w 34"/>
                <a:gd name="T55" fmla="*/ 10 h 33"/>
                <a:gd name="T56" fmla="*/ 0 w 34"/>
                <a:gd name="T57" fmla="*/ 14 h 33"/>
                <a:gd name="T58" fmla="*/ 0 w 34"/>
                <a:gd name="T59" fmla="*/ 17 h 33"/>
                <a:gd name="T60" fmla="*/ 0 w 34"/>
                <a:gd name="T61" fmla="*/ 18 h 33"/>
                <a:gd name="T62" fmla="*/ 1 w 34"/>
                <a:gd name="T63" fmla="*/ 22 h 33"/>
                <a:gd name="T64" fmla="*/ 1 w 34"/>
                <a:gd name="T65" fmla="*/ 24 h 33"/>
                <a:gd name="T66" fmla="*/ 3 w 34"/>
                <a:gd name="T67" fmla="*/ 26 h 33"/>
                <a:gd name="T68" fmla="*/ 5 w 34"/>
                <a:gd name="T69" fmla="*/ 28 h 33"/>
                <a:gd name="T70" fmla="*/ 7 w 34"/>
                <a:gd name="T71" fmla="*/ 29 h 33"/>
                <a:gd name="T72" fmla="*/ 10 w 34"/>
                <a:gd name="T73" fmla="*/ 31 h 33"/>
                <a:gd name="T74" fmla="*/ 13 w 34"/>
                <a:gd name="T75" fmla="*/ 32 h 33"/>
                <a:gd name="T76" fmla="*/ 14 w 34"/>
                <a:gd name="T77" fmla="*/ 33 h 33"/>
                <a:gd name="T78" fmla="*/ 17 w 34"/>
                <a:gd name="T79" fmla="*/ 33 h 33"/>
                <a:gd name="T80" fmla="*/ 19 w 34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3">
                  <a:moveTo>
                    <a:pt x="19" y="33"/>
                  </a:moveTo>
                  <a:lnTo>
                    <a:pt x="22" y="32"/>
                  </a:lnTo>
                  <a:lnTo>
                    <a:pt x="25" y="32"/>
                  </a:lnTo>
                  <a:lnTo>
                    <a:pt x="27" y="31"/>
                  </a:lnTo>
                  <a:lnTo>
                    <a:pt x="28" y="28"/>
                  </a:lnTo>
                  <a:lnTo>
                    <a:pt x="31" y="27"/>
                  </a:lnTo>
                  <a:lnTo>
                    <a:pt x="32" y="24"/>
                  </a:lnTo>
                  <a:lnTo>
                    <a:pt x="34" y="22"/>
                  </a:lnTo>
                  <a:lnTo>
                    <a:pt x="34" y="19"/>
                  </a:lnTo>
                  <a:lnTo>
                    <a:pt x="34" y="17"/>
                  </a:lnTo>
                  <a:lnTo>
                    <a:pt x="34" y="15"/>
                  </a:lnTo>
                  <a:lnTo>
                    <a:pt x="34" y="11"/>
                  </a:lnTo>
                  <a:lnTo>
                    <a:pt x="32" y="9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28" y="3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3" y="26"/>
                  </a:lnTo>
                  <a:lnTo>
                    <a:pt x="5" y="28"/>
                  </a:lnTo>
                  <a:lnTo>
                    <a:pt x="7" y="29"/>
                  </a:lnTo>
                  <a:lnTo>
                    <a:pt x="10" y="31"/>
                  </a:lnTo>
                  <a:lnTo>
                    <a:pt x="13" y="32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8" name="Freeform 640">
              <a:extLst>
                <a:ext uri="{FF2B5EF4-FFF2-40B4-BE49-F238E27FC236}">
                  <a16:creationId xmlns:a16="http://schemas.microsoft.com/office/drawing/2014/main" id="{D453261A-8CBC-976A-372F-BE39CCC51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2923"/>
              <a:ext cx="11" cy="11"/>
            </a:xfrm>
            <a:custGeom>
              <a:avLst/>
              <a:gdLst>
                <a:gd name="T0" fmla="*/ 19 w 34"/>
                <a:gd name="T1" fmla="*/ 33 h 33"/>
                <a:gd name="T2" fmla="*/ 22 w 34"/>
                <a:gd name="T3" fmla="*/ 32 h 33"/>
                <a:gd name="T4" fmla="*/ 25 w 34"/>
                <a:gd name="T5" fmla="*/ 32 h 33"/>
                <a:gd name="T6" fmla="*/ 26 w 34"/>
                <a:gd name="T7" fmla="*/ 31 h 33"/>
                <a:gd name="T8" fmla="*/ 28 w 34"/>
                <a:gd name="T9" fmla="*/ 28 h 33"/>
                <a:gd name="T10" fmla="*/ 30 w 34"/>
                <a:gd name="T11" fmla="*/ 27 h 33"/>
                <a:gd name="T12" fmla="*/ 31 w 34"/>
                <a:gd name="T13" fmla="*/ 24 h 33"/>
                <a:gd name="T14" fmla="*/ 32 w 34"/>
                <a:gd name="T15" fmla="*/ 23 h 33"/>
                <a:gd name="T16" fmla="*/ 34 w 34"/>
                <a:gd name="T17" fmla="*/ 21 h 33"/>
                <a:gd name="T18" fmla="*/ 34 w 34"/>
                <a:gd name="T19" fmla="*/ 18 h 33"/>
                <a:gd name="T20" fmla="*/ 34 w 34"/>
                <a:gd name="T21" fmla="*/ 15 h 33"/>
                <a:gd name="T22" fmla="*/ 32 w 34"/>
                <a:gd name="T23" fmla="*/ 12 h 33"/>
                <a:gd name="T24" fmla="*/ 32 w 34"/>
                <a:gd name="T25" fmla="*/ 10 h 33"/>
                <a:gd name="T26" fmla="*/ 31 w 34"/>
                <a:gd name="T27" fmla="*/ 6 h 33"/>
                <a:gd name="T28" fmla="*/ 28 w 34"/>
                <a:gd name="T29" fmla="*/ 5 h 33"/>
                <a:gd name="T30" fmla="*/ 27 w 34"/>
                <a:gd name="T31" fmla="*/ 3 h 33"/>
                <a:gd name="T32" fmla="*/ 25 w 34"/>
                <a:gd name="T33" fmla="*/ 1 h 33"/>
                <a:gd name="T34" fmla="*/ 23 w 34"/>
                <a:gd name="T35" fmla="*/ 0 h 33"/>
                <a:gd name="T36" fmla="*/ 21 w 34"/>
                <a:gd name="T37" fmla="*/ 0 h 33"/>
                <a:gd name="T38" fmla="*/ 18 w 34"/>
                <a:gd name="T39" fmla="*/ 0 h 33"/>
                <a:gd name="T40" fmla="*/ 16 w 34"/>
                <a:gd name="T41" fmla="*/ 0 h 33"/>
                <a:gd name="T42" fmla="*/ 12 w 34"/>
                <a:gd name="T43" fmla="*/ 0 h 33"/>
                <a:gd name="T44" fmla="*/ 9 w 34"/>
                <a:gd name="T45" fmla="*/ 1 h 33"/>
                <a:gd name="T46" fmla="*/ 7 w 34"/>
                <a:gd name="T47" fmla="*/ 3 h 33"/>
                <a:gd name="T48" fmla="*/ 5 w 34"/>
                <a:gd name="T49" fmla="*/ 4 h 33"/>
                <a:gd name="T50" fmla="*/ 3 w 34"/>
                <a:gd name="T51" fmla="*/ 6 h 33"/>
                <a:gd name="T52" fmla="*/ 1 w 34"/>
                <a:gd name="T53" fmla="*/ 9 h 33"/>
                <a:gd name="T54" fmla="*/ 0 w 34"/>
                <a:gd name="T55" fmla="*/ 10 h 33"/>
                <a:gd name="T56" fmla="*/ 0 w 34"/>
                <a:gd name="T57" fmla="*/ 14 h 33"/>
                <a:gd name="T58" fmla="*/ 0 w 34"/>
                <a:gd name="T59" fmla="*/ 17 h 33"/>
                <a:gd name="T60" fmla="*/ 0 w 34"/>
                <a:gd name="T61" fmla="*/ 19 h 33"/>
                <a:gd name="T62" fmla="*/ 0 w 34"/>
                <a:gd name="T63" fmla="*/ 22 h 33"/>
                <a:gd name="T64" fmla="*/ 1 w 34"/>
                <a:gd name="T65" fmla="*/ 24 h 33"/>
                <a:gd name="T66" fmla="*/ 3 w 34"/>
                <a:gd name="T67" fmla="*/ 26 h 33"/>
                <a:gd name="T68" fmla="*/ 4 w 34"/>
                <a:gd name="T69" fmla="*/ 28 h 33"/>
                <a:gd name="T70" fmla="*/ 5 w 34"/>
                <a:gd name="T71" fmla="*/ 30 h 33"/>
                <a:gd name="T72" fmla="*/ 8 w 34"/>
                <a:gd name="T73" fmla="*/ 31 h 33"/>
                <a:gd name="T74" fmla="*/ 10 w 34"/>
                <a:gd name="T75" fmla="*/ 32 h 33"/>
                <a:gd name="T76" fmla="*/ 14 w 34"/>
                <a:gd name="T77" fmla="*/ 33 h 33"/>
                <a:gd name="T78" fmla="*/ 17 w 34"/>
                <a:gd name="T79" fmla="*/ 33 h 33"/>
                <a:gd name="T80" fmla="*/ 19 w 34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3">
                  <a:moveTo>
                    <a:pt x="19" y="33"/>
                  </a:moveTo>
                  <a:lnTo>
                    <a:pt x="22" y="32"/>
                  </a:lnTo>
                  <a:lnTo>
                    <a:pt x="25" y="32"/>
                  </a:lnTo>
                  <a:lnTo>
                    <a:pt x="26" y="31"/>
                  </a:lnTo>
                  <a:lnTo>
                    <a:pt x="28" y="28"/>
                  </a:lnTo>
                  <a:lnTo>
                    <a:pt x="30" y="27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34" y="21"/>
                  </a:lnTo>
                  <a:lnTo>
                    <a:pt x="34" y="18"/>
                  </a:lnTo>
                  <a:lnTo>
                    <a:pt x="34" y="15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1" y="6"/>
                  </a:lnTo>
                  <a:lnTo>
                    <a:pt x="28" y="5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3" y="26"/>
                  </a:lnTo>
                  <a:lnTo>
                    <a:pt x="4" y="28"/>
                  </a:lnTo>
                  <a:lnTo>
                    <a:pt x="5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09" name="Freeform 641">
              <a:extLst>
                <a:ext uri="{FF2B5EF4-FFF2-40B4-BE49-F238E27FC236}">
                  <a16:creationId xmlns:a16="http://schemas.microsoft.com/office/drawing/2014/main" id="{7C1346E8-142F-F3C2-F5C8-28A6FAE79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8" y="2878"/>
              <a:ext cx="11" cy="11"/>
            </a:xfrm>
            <a:custGeom>
              <a:avLst/>
              <a:gdLst>
                <a:gd name="T0" fmla="*/ 19 w 33"/>
                <a:gd name="T1" fmla="*/ 33 h 33"/>
                <a:gd name="T2" fmla="*/ 22 w 33"/>
                <a:gd name="T3" fmla="*/ 32 h 33"/>
                <a:gd name="T4" fmla="*/ 24 w 33"/>
                <a:gd name="T5" fmla="*/ 32 h 33"/>
                <a:gd name="T6" fmla="*/ 27 w 33"/>
                <a:gd name="T7" fmla="*/ 31 h 33"/>
                <a:gd name="T8" fmla="*/ 28 w 33"/>
                <a:gd name="T9" fmla="*/ 28 h 33"/>
                <a:gd name="T10" fmla="*/ 31 w 33"/>
                <a:gd name="T11" fmla="*/ 27 h 33"/>
                <a:gd name="T12" fmla="*/ 32 w 33"/>
                <a:gd name="T13" fmla="*/ 25 h 33"/>
                <a:gd name="T14" fmla="*/ 32 w 33"/>
                <a:gd name="T15" fmla="*/ 23 h 33"/>
                <a:gd name="T16" fmla="*/ 33 w 33"/>
                <a:gd name="T17" fmla="*/ 21 h 33"/>
                <a:gd name="T18" fmla="*/ 33 w 33"/>
                <a:gd name="T19" fmla="*/ 18 h 33"/>
                <a:gd name="T20" fmla="*/ 33 w 33"/>
                <a:gd name="T21" fmla="*/ 16 h 33"/>
                <a:gd name="T22" fmla="*/ 33 w 33"/>
                <a:gd name="T23" fmla="*/ 12 h 33"/>
                <a:gd name="T24" fmla="*/ 32 w 33"/>
                <a:gd name="T25" fmla="*/ 9 h 33"/>
                <a:gd name="T26" fmla="*/ 31 w 33"/>
                <a:gd name="T27" fmla="*/ 7 h 33"/>
                <a:gd name="T28" fmla="*/ 29 w 33"/>
                <a:gd name="T29" fmla="*/ 5 h 33"/>
                <a:gd name="T30" fmla="*/ 27 w 33"/>
                <a:gd name="T31" fmla="*/ 3 h 33"/>
                <a:gd name="T32" fmla="*/ 26 w 33"/>
                <a:gd name="T33" fmla="*/ 1 h 33"/>
                <a:gd name="T34" fmla="*/ 23 w 33"/>
                <a:gd name="T35" fmla="*/ 0 h 33"/>
                <a:gd name="T36" fmla="*/ 20 w 33"/>
                <a:gd name="T37" fmla="*/ 0 h 33"/>
                <a:gd name="T38" fmla="*/ 18 w 33"/>
                <a:gd name="T39" fmla="*/ 0 h 33"/>
                <a:gd name="T40" fmla="*/ 15 w 33"/>
                <a:gd name="T41" fmla="*/ 0 h 33"/>
                <a:gd name="T42" fmla="*/ 11 w 33"/>
                <a:gd name="T43" fmla="*/ 0 h 33"/>
                <a:gd name="T44" fmla="*/ 9 w 33"/>
                <a:gd name="T45" fmla="*/ 1 h 33"/>
                <a:gd name="T46" fmla="*/ 6 w 33"/>
                <a:gd name="T47" fmla="*/ 3 h 33"/>
                <a:gd name="T48" fmla="*/ 5 w 33"/>
                <a:gd name="T49" fmla="*/ 4 h 33"/>
                <a:gd name="T50" fmla="*/ 4 w 33"/>
                <a:gd name="T51" fmla="*/ 7 h 33"/>
                <a:gd name="T52" fmla="*/ 2 w 33"/>
                <a:gd name="T53" fmla="*/ 9 h 33"/>
                <a:gd name="T54" fmla="*/ 1 w 33"/>
                <a:gd name="T55" fmla="*/ 10 h 33"/>
                <a:gd name="T56" fmla="*/ 0 w 33"/>
                <a:gd name="T57" fmla="*/ 14 h 33"/>
                <a:gd name="T58" fmla="*/ 0 w 33"/>
                <a:gd name="T59" fmla="*/ 17 h 33"/>
                <a:gd name="T60" fmla="*/ 0 w 33"/>
                <a:gd name="T61" fmla="*/ 19 h 33"/>
                <a:gd name="T62" fmla="*/ 1 w 33"/>
                <a:gd name="T63" fmla="*/ 22 h 33"/>
                <a:gd name="T64" fmla="*/ 1 w 33"/>
                <a:gd name="T65" fmla="*/ 25 h 33"/>
                <a:gd name="T66" fmla="*/ 2 w 33"/>
                <a:gd name="T67" fmla="*/ 26 h 33"/>
                <a:gd name="T68" fmla="*/ 4 w 33"/>
                <a:gd name="T69" fmla="*/ 28 h 33"/>
                <a:gd name="T70" fmla="*/ 6 w 33"/>
                <a:gd name="T71" fmla="*/ 30 h 33"/>
                <a:gd name="T72" fmla="*/ 9 w 33"/>
                <a:gd name="T73" fmla="*/ 31 h 33"/>
                <a:gd name="T74" fmla="*/ 10 w 33"/>
                <a:gd name="T75" fmla="*/ 32 h 33"/>
                <a:gd name="T76" fmla="*/ 14 w 33"/>
                <a:gd name="T77" fmla="*/ 33 h 33"/>
                <a:gd name="T78" fmla="*/ 17 w 33"/>
                <a:gd name="T79" fmla="*/ 33 h 33"/>
                <a:gd name="T80" fmla="*/ 19 w 33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19" y="33"/>
                  </a:moveTo>
                  <a:lnTo>
                    <a:pt x="22" y="32"/>
                  </a:lnTo>
                  <a:lnTo>
                    <a:pt x="24" y="32"/>
                  </a:lnTo>
                  <a:lnTo>
                    <a:pt x="27" y="31"/>
                  </a:lnTo>
                  <a:lnTo>
                    <a:pt x="28" y="28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2" y="23"/>
                  </a:lnTo>
                  <a:lnTo>
                    <a:pt x="33" y="21"/>
                  </a:lnTo>
                  <a:lnTo>
                    <a:pt x="33" y="18"/>
                  </a:lnTo>
                  <a:lnTo>
                    <a:pt x="33" y="16"/>
                  </a:lnTo>
                  <a:lnTo>
                    <a:pt x="33" y="12"/>
                  </a:lnTo>
                  <a:lnTo>
                    <a:pt x="32" y="9"/>
                  </a:lnTo>
                  <a:lnTo>
                    <a:pt x="31" y="7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3"/>
                  </a:lnTo>
                  <a:lnTo>
                    <a:pt x="5" y="4"/>
                  </a:lnTo>
                  <a:lnTo>
                    <a:pt x="4" y="7"/>
                  </a:lnTo>
                  <a:lnTo>
                    <a:pt x="2" y="9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1" y="25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9" y="31"/>
                  </a:lnTo>
                  <a:lnTo>
                    <a:pt x="10" y="32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0" name="Freeform 642">
              <a:extLst>
                <a:ext uri="{FF2B5EF4-FFF2-40B4-BE49-F238E27FC236}">
                  <a16:creationId xmlns:a16="http://schemas.microsoft.com/office/drawing/2014/main" id="{7FE6DFF7-1B57-77E1-23C2-7A0662A98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2831"/>
              <a:ext cx="11" cy="12"/>
            </a:xfrm>
            <a:custGeom>
              <a:avLst/>
              <a:gdLst>
                <a:gd name="T0" fmla="*/ 19 w 34"/>
                <a:gd name="T1" fmla="*/ 34 h 34"/>
                <a:gd name="T2" fmla="*/ 22 w 34"/>
                <a:gd name="T3" fmla="*/ 32 h 34"/>
                <a:gd name="T4" fmla="*/ 25 w 34"/>
                <a:gd name="T5" fmla="*/ 32 h 34"/>
                <a:gd name="T6" fmla="*/ 26 w 34"/>
                <a:gd name="T7" fmla="*/ 31 h 34"/>
                <a:gd name="T8" fmla="*/ 28 w 34"/>
                <a:gd name="T9" fmla="*/ 30 h 34"/>
                <a:gd name="T10" fmla="*/ 30 w 34"/>
                <a:gd name="T11" fmla="*/ 27 h 34"/>
                <a:gd name="T12" fmla="*/ 31 w 34"/>
                <a:gd name="T13" fmla="*/ 25 h 34"/>
                <a:gd name="T14" fmla="*/ 32 w 34"/>
                <a:gd name="T15" fmla="*/ 23 h 34"/>
                <a:gd name="T16" fmla="*/ 34 w 34"/>
                <a:gd name="T17" fmla="*/ 21 h 34"/>
                <a:gd name="T18" fmla="*/ 34 w 34"/>
                <a:gd name="T19" fmla="*/ 18 h 34"/>
                <a:gd name="T20" fmla="*/ 34 w 34"/>
                <a:gd name="T21" fmla="*/ 16 h 34"/>
                <a:gd name="T22" fmla="*/ 32 w 34"/>
                <a:gd name="T23" fmla="*/ 12 h 34"/>
                <a:gd name="T24" fmla="*/ 32 w 34"/>
                <a:gd name="T25" fmla="*/ 11 h 34"/>
                <a:gd name="T26" fmla="*/ 31 w 34"/>
                <a:gd name="T27" fmla="*/ 7 h 34"/>
                <a:gd name="T28" fmla="*/ 28 w 34"/>
                <a:gd name="T29" fmla="*/ 5 h 34"/>
                <a:gd name="T30" fmla="*/ 27 w 34"/>
                <a:gd name="T31" fmla="*/ 3 h 34"/>
                <a:gd name="T32" fmla="*/ 25 w 34"/>
                <a:gd name="T33" fmla="*/ 2 h 34"/>
                <a:gd name="T34" fmla="*/ 23 w 34"/>
                <a:gd name="T35" fmla="*/ 2 h 34"/>
                <a:gd name="T36" fmla="*/ 21 w 34"/>
                <a:gd name="T37" fmla="*/ 0 h 34"/>
                <a:gd name="T38" fmla="*/ 18 w 34"/>
                <a:gd name="T39" fmla="*/ 0 h 34"/>
                <a:gd name="T40" fmla="*/ 16 w 34"/>
                <a:gd name="T41" fmla="*/ 0 h 34"/>
                <a:gd name="T42" fmla="*/ 12 w 34"/>
                <a:gd name="T43" fmla="*/ 0 h 34"/>
                <a:gd name="T44" fmla="*/ 9 w 34"/>
                <a:gd name="T45" fmla="*/ 2 h 34"/>
                <a:gd name="T46" fmla="*/ 7 w 34"/>
                <a:gd name="T47" fmla="*/ 3 h 34"/>
                <a:gd name="T48" fmla="*/ 5 w 34"/>
                <a:gd name="T49" fmla="*/ 4 h 34"/>
                <a:gd name="T50" fmla="*/ 3 w 34"/>
                <a:gd name="T51" fmla="*/ 7 h 34"/>
                <a:gd name="T52" fmla="*/ 1 w 34"/>
                <a:gd name="T53" fmla="*/ 9 h 34"/>
                <a:gd name="T54" fmla="*/ 0 w 34"/>
                <a:gd name="T55" fmla="*/ 12 h 34"/>
                <a:gd name="T56" fmla="*/ 0 w 34"/>
                <a:gd name="T57" fmla="*/ 14 h 34"/>
                <a:gd name="T58" fmla="*/ 0 w 34"/>
                <a:gd name="T59" fmla="*/ 17 h 34"/>
                <a:gd name="T60" fmla="*/ 0 w 34"/>
                <a:gd name="T61" fmla="*/ 20 h 34"/>
                <a:gd name="T62" fmla="*/ 0 w 34"/>
                <a:gd name="T63" fmla="*/ 22 h 34"/>
                <a:gd name="T64" fmla="*/ 1 w 34"/>
                <a:gd name="T65" fmla="*/ 25 h 34"/>
                <a:gd name="T66" fmla="*/ 3 w 34"/>
                <a:gd name="T67" fmla="*/ 27 h 34"/>
                <a:gd name="T68" fmla="*/ 4 w 34"/>
                <a:gd name="T69" fmla="*/ 29 h 34"/>
                <a:gd name="T70" fmla="*/ 5 w 34"/>
                <a:gd name="T71" fmla="*/ 30 h 34"/>
                <a:gd name="T72" fmla="*/ 8 w 34"/>
                <a:gd name="T73" fmla="*/ 31 h 34"/>
                <a:gd name="T74" fmla="*/ 10 w 34"/>
                <a:gd name="T75" fmla="*/ 32 h 34"/>
                <a:gd name="T76" fmla="*/ 14 w 34"/>
                <a:gd name="T77" fmla="*/ 34 h 34"/>
                <a:gd name="T78" fmla="*/ 17 w 34"/>
                <a:gd name="T79" fmla="*/ 34 h 34"/>
                <a:gd name="T80" fmla="*/ 19 w 34"/>
                <a:gd name="T8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4">
                  <a:moveTo>
                    <a:pt x="19" y="34"/>
                  </a:moveTo>
                  <a:lnTo>
                    <a:pt x="22" y="32"/>
                  </a:lnTo>
                  <a:lnTo>
                    <a:pt x="25" y="32"/>
                  </a:lnTo>
                  <a:lnTo>
                    <a:pt x="26" y="31"/>
                  </a:lnTo>
                  <a:lnTo>
                    <a:pt x="28" y="30"/>
                  </a:lnTo>
                  <a:lnTo>
                    <a:pt x="30" y="27"/>
                  </a:lnTo>
                  <a:lnTo>
                    <a:pt x="31" y="25"/>
                  </a:lnTo>
                  <a:lnTo>
                    <a:pt x="32" y="23"/>
                  </a:lnTo>
                  <a:lnTo>
                    <a:pt x="34" y="21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2" y="12"/>
                  </a:lnTo>
                  <a:lnTo>
                    <a:pt x="32" y="11"/>
                  </a:lnTo>
                  <a:lnTo>
                    <a:pt x="31" y="7"/>
                  </a:lnTo>
                  <a:lnTo>
                    <a:pt x="28" y="5"/>
                  </a:lnTo>
                  <a:lnTo>
                    <a:pt x="27" y="3"/>
                  </a:lnTo>
                  <a:lnTo>
                    <a:pt x="25" y="2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3" y="27"/>
                  </a:lnTo>
                  <a:lnTo>
                    <a:pt x="4" y="29"/>
                  </a:lnTo>
                  <a:lnTo>
                    <a:pt x="5" y="30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4" y="34"/>
                  </a:lnTo>
                  <a:lnTo>
                    <a:pt x="17" y="34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1" name="Freeform 643">
              <a:extLst>
                <a:ext uri="{FF2B5EF4-FFF2-40B4-BE49-F238E27FC236}">
                  <a16:creationId xmlns:a16="http://schemas.microsoft.com/office/drawing/2014/main" id="{884C19E1-2025-5F4F-BFB9-3FE1E4F29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7" y="2840"/>
              <a:ext cx="11" cy="11"/>
            </a:xfrm>
            <a:custGeom>
              <a:avLst/>
              <a:gdLst>
                <a:gd name="T0" fmla="*/ 19 w 33"/>
                <a:gd name="T1" fmla="*/ 33 h 33"/>
                <a:gd name="T2" fmla="*/ 22 w 33"/>
                <a:gd name="T3" fmla="*/ 33 h 33"/>
                <a:gd name="T4" fmla="*/ 24 w 33"/>
                <a:gd name="T5" fmla="*/ 32 h 33"/>
                <a:gd name="T6" fmla="*/ 27 w 33"/>
                <a:gd name="T7" fmla="*/ 31 h 33"/>
                <a:gd name="T8" fmla="*/ 28 w 33"/>
                <a:gd name="T9" fmla="*/ 29 h 33"/>
                <a:gd name="T10" fmla="*/ 30 w 33"/>
                <a:gd name="T11" fmla="*/ 27 h 33"/>
                <a:gd name="T12" fmla="*/ 31 w 33"/>
                <a:gd name="T13" fmla="*/ 25 h 33"/>
                <a:gd name="T14" fmla="*/ 32 w 33"/>
                <a:gd name="T15" fmla="*/ 23 h 33"/>
                <a:gd name="T16" fmla="*/ 33 w 33"/>
                <a:gd name="T17" fmla="*/ 19 h 33"/>
                <a:gd name="T18" fmla="*/ 33 w 33"/>
                <a:gd name="T19" fmla="*/ 16 h 33"/>
                <a:gd name="T20" fmla="*/ 33 w 33"/>
                <a:gd name="T21" fmla="*/ 15 h 33"/>
                <a:gd name="T22" fmla="*/ 32 w 33"/>
                <a:gd name="T23" fmla="*/ 11 h 33"/>
                <a:gd name="T24" fmla="*/ 32 w 33"/>
                <a:gd name="T25" fmla="*/ 9 h 33"/>
                <a:gd name="T26" fmla="*/ 31 w 33"/>
                <a:gd name="T27" fmla="*/ 6 h 33"/>
                <a:gd name="T28" fmla="*/ 30 w 33"/>
                <a:gd name="T29" fmla="*/ 5 h 33"/>
                <a:gd name="T30" fmla="*/ 27 w 33"/>
                <a:gd name="T31" fmla="*/ 2 h 33"/>
                <a:gd name="T32" fmla="*/ 24 w 33"/>
                <a:gd name="T33" fmla="*/ 1 h 33"/>
                <a:gd name="T34" fmla="*/ 23 w 33"/>
                <a:gd name="T35" fmla="*/ 1 h 33"/>
                <a:gd name="T36" fmla="*/ 21 w 33"/>
                <a:gd name="T37" fmla="*/ 0 h 33"/>
                <a:gd name="T38" fmla="*/ 18 w 33"/>
                <a:gd name="T39" fmla="*/ 0 h 33"/>
                <a:gd name="T40" fmla="*/ 15 w 33"/>
                <a:gd name="T41" fmla="*/ 0 h 33"/>
                <a:gd name="T42" fmla="*/ 12 w 33"/>
                <a:gd name="T43" fmla="*/ 0 h 33"/>
                <a:gd name="T44" fmla="*/ 9 w 33"/>
                <a:gd name="T45" fmla="*/ 1 h 33"/>
                <a:gd name="T46" fmla="*/ 6 w 33"/>
                <a:gd name="T47" fmla="*/ 2 h 33"/>
                <a:gd name="T48" fmla="*/ 5 w 33"/>
                <a:gd name="T49" fmla="*/ 4 h 33"/>
                <a:gd name="T50" fmla="*/ 3 w 33"/>
                <a:gd name="T51" fmla="*/ 6 h 33"/>
                <a:gd name="T52" fmla="*/ 1 w 33"/>
                <a:gd name="T53" fmla="*/ 7 h 33"/>
                <a:gd name="T54" fmla="*/ 1 w 33"/>
                <a:gd name="T55" fmla="*/ 10 h 33"/>
                <a:gd name="T56" fmla="*/ 0 w 33"/>
                <a:gd name="T57" fmla="*/ 14 h 33"/>
                <a:gd name="T58" fmla="*/ 0 w 33"/>
                <a:gd name="T59" fmla="*/ 15 h 33"/>
                <a:gd name="T60" fmla="*/ 0 w 33"/>
                <a:gd name="T61" fmla="*/ 18 h 33"/>
                <a:gd name="T62" fmla="*/ 0 w 33"/>
                <a:gd name="T63" fmla="*/ 22 h 33"/>
                <a:gd name="T64" fmla="*/ 1 w 33"/>
                <a:gd name="T65" fmla="*/ 24 h 33"/>
                <a:gd name="T66" fmla="*/ 3 w 33"/>
                <a:gd name="T67" fmla="*/ 27 h 33"/>
                <a:gd name="T68" fmla="*/ 4 w 33"/>
                <a:gd name="T69" fmla="*/ 28 h 33"/>
                <a:gd name="T70" fmla="*/ 6 w 33"/>
                <a:gd name="T71" fmla="*/ 29 h 33"/>
                <a:gd name="T72" fmla="*/ 8 w 33"/>
                <a:gd name="T73" fmla="*/ 31 h 33"/>
                <a:gd name="T74" fmla="*/ 10 w 33"/>
                <a:gd name="T75" fmla="*/ 32 h 33"/>
                <a:gd name="T76" fmla="*/ 14 w 33"/>
                <a:gd name="T77" fmla="*/ 33 h 33"/>
                <a:gd name="T78" fmla="*/ 17 w 33"/>
                <a:gd name="T79" fmla="*/ 33 h 33"/>
                <a:gd name="T80" fmla="*/ 19 w 33"/>
                <a:gd name="T81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19" y="33"/>
                  </a:moveTo>
                  <a:lnTo>
                    <a:pt x="22" y="33"/>
                  </a:lnTo>
                  <a:lnTo>
                    <a:pt x="24" y="32"/>
                  </a:lnTo>
                  <a:lnTo>
                    <a:pt x="27" y="31"/>
                  </a:lnTo>
                  <a:lnTo>
                    <a:pt x="28" y="29"/>
                  </a:lnTo>
                  <a:lnTo>
                    <a:pt x="30" y="27"/>
                  </a:lnTo>
                  <a:lnTo>
                    <a:pt x="31" y="25"/>
                  </a:lnTo>
                  <a:lnTo>
                    <a:pt x="32" y="23"/>
                  </a:lnTo>
                  <a:lnTo>
                    <a:pt x="33" y="19"/>
                  </a:lnTo>
                  <a:lnTo>
                    <a:pt x="33" y="16"/>
                  </a:lnTo>
                  <a:lnTo>
                    <a:pt x="33" y="15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31" y="6"/>
                  </a:lnTo>
                  <a:lnTo>
                    <a:pt x="30" y="5"/>
                  </a:lnTo>
                  <a:lnTo>
                    <a:pt x="27" y="2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1" y="7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6" y="29"/>
                  </a:lnTo>
                  <a:lnTo>
                    <a:pt x="8" y="31"/>
                  </a:lnTo>
                  <a:lnTo>
                    <a:pt x="10" y="32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2" name="Freeform 644">
              <a:extLst>
                <a:ext uri="{FF2B5EF4-FFF2-40B4-BE49-F238E27FC236}">
                  <a16:creationId xmlns:a16="http://schemas.microsoft.com/office/drawing/2014/main" id="{A2258339-CA1B-77B5-5C2A-42541871D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663"/>
              <a:ext cx="93" cy="82"/>
            </a:xfrm>
            <a:custGeom>
              <a:avLst/>
              <a:gdLst>
                <a:gd name="T0" fmla="*/ 139 w 278"/>
                <a:gd name="T1" fmla="*/ 245 h 245"/>
                <a:gd name="T2" fmla="*/ 162 w 278"/>
                <a:gd name="T3" fmla="*/ 243 h 245"/>
                <a:gd name="T4" fmla="*/ 184 w 278"/>
                <a:gd name="T5" fmla="*/ 238 h 245"/>
                <a:gd name="T6" fmla="*/ 203 w 278"/>
                <a:gd name="T7" fmla="*/ 232 h 245"/>
                <a:gd name="T8" fmla="*/ 221 w 278"/>
                <a:gd name="T9" fmla="*/ 221 h 245"/>
                <a:gd name="T10" fmla="*/ 237 w 278"/>
                <a:gd name="T11" fmla="*/ 210 h 245"/>
                <a:gd name="T12" fmla="*/ 252 w 278"/>
                <a:gd name="T13" fmla="*/ 194 h 245"/>
                <a:gd name="T14" fmla="*/ 264 w 278"/>
                <a:gd name="T15" fmla="*/ 178 h 245"/>
                <a:gd name="T16" fmla="*/ 271 w 278"/>
                <a:gd name="T17" fmla="*/ 162 h 245"/>
                <a:gd name="T18" fmla="*/ 276 w 278"/>
                <a:gd name="T19" fmla="*/ 143 h 245"/>
                <a:gd name="T20" fmla="*/ 278 w 278"/>
                <a:gd name="T21" fmla="*/ 122 h 245"/>
                <a:gd name="T22" fmla="*/ 276 w 278"/>
                <a:gd name="T23" fmla="*/ 103 h 245"/>
                <a:gd name="T24" fmla="*/ 271 w 278"/>
                <a:gd name="T25" fmla="*/ 84 h 245"/>
                <a:gd name="T26" fmla="*/ 264 w 278"/>
                <a:gd name="T27" fmla="*/ 66 h 245"/>
                <a:gd name="T28" fmla="*/ 252 w 278"/>
                <a:gd name="T29" fmla="*/ 51 h 245"/>
                <a:gd name="T30" fmla="*/ 237 w 278"/>
                <a:gd name="T31" fmla="*/ 36 h 245"/>
                <a:gd name="T32" fmla="*/ 221 w 278"/>
                <a:gd name="T33" fmla="*/ 24 h 245"/>
                <a:gd name="T34" fmla="*/ 203 w 278"/>
                <a:gd name="T35" fmla="*/ 15 h 245"/>
                <a:gd name="T36" fmla="*/ 184 w 278"/>
                <a:gd name="T37" fmla="*/ 7 h 245"/>
                <a:gd name="T38" fmla="*/ 162 w 278"/>
                <a:gd name="T39" fmla="*/ 2 h 245"/>
                <a:gd name="T40" fmla="*/ 139 w 278"/>
                <a:gd name="T41" fmla="*/ 0 h 245"/>
                <a:gd name="T42" fmla="*/ 117 w 278"/>
                <a:gd name="T43" fmla="*/ 2 h 245"/>
                <a:gd name="T44" fmla="*/ 95 w 278"/>
                <a:gd name="T45" fmla="*/ 7 h 245"/>
                <a:gd name="T46" fmla="*/ 75 w 278"/>
                <a:gd name="T47" fmla="*/ 15 h 245"/>
                <a:gd name="T48" fmla="*/ 57 w 278"/>
                <a:gd name="T49" fmla="*/ 24 h 245"/>
                <a:gd name="T50" fmla="*/ 40 w 278"/>
                <a:gd name="T51" fmla="*/ 36 h 245"/>
                <a:gd name="T52" fmla="*/ 27 w 278"/>
                <a:gd name="T53" fmla="*/ 51 h 245"/>
                <a:gd name="T54" fmla="*/ 15 w 278"/>
                <a:gd name="T55" fmla="*/ 66 h 245"/>
                <a:gd name="T56" fmla="*/ 7 w 278"/>
                <a:gd name="T57" fmla="*/ 84 h 245"/>
                <a:gd name="T58" fmla="*/ 2 w 278"/>
                <a:gd name="T59" fmla="*/ 103 h 245"/>
                <a:gd name="T60" fmla="*/ 0 w 278"/>
                <a:gd name="T61" fmla="*/ 122 h 245"/>
                <a:gd name="T62" fmla="*/ 2 w 278"/>
                <a:gd name="T63" fmla="*/ 143 h 245"/>
                <a:gd name="T64" fmla="*/ 7 w 278"/>
                <a:gd name="T65" fmla="*/ 162 h 245"/>
                <a:gd name="T66" fmla="*/ 15 w 278"/>
                <a:gd name="T67" fmla="*/ 178 h 245"/>
                <a:gd name="T68" fmla="*/ 27 w 278"/>
                <a:gd name="T69" fmla="*/ 194 h 245"/>
                <a:gd name="T70" fmla="*/ 40 w 278"/>
                <a:gd name="T71" fmla="*/ 210 h 245"/>
                <a:gd name="T72" fmla="*/ 57 w 278"/>
                <a:gd name="T73" fmla="*/ 221 h 245"/>
                <a:gd name="T74" fmla="*/ 75 w 278"/>
                <a:gd name="T75" fmla="*/ 232 h 245"/>
                <a:gd name="T76" fmla="*/ 95 w 278"/>
                <a:gd name="T77" fmla="*/ 238 h 245"/>
                <a:gd name="T78" fmla="*/ 117 w 278"/>
                <a:gd name="T79" fmla="*/ 243 h 245"/>
                <a:gd name="T80" fmla="*/ 139 w 278"/>
                <a:gd name="T8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8" h="245">
                  <a:moveTo>
                    <a:pt x="139" y="245"/>
                  </a:moveTo>
                  <a:lnTo>
                    <a:pt x="162" y="243"/>
                  </a:lnTo>
                  <a:lnTo>
                    <a:pt x="184" y="238"/>
                  </a:lnTo>
                  <a:lnTo>
                    <a:pt x="203" y="232"/>
                  </a:lnTo>
                  <a:lnTo>
                    <a:pt x="221" y="221"/>
                  </a:lnTo>
                  <a:lnTo>
                    <a:pt x="237" y="210"/>
                  </a:lnTo>
                  <a:lnTo>
                    <a:pt x="252" y="194"/>
                  </a:lnTo>
                  <a:lnTo>
                    <a:pt x="264" y="178"/>
                  </a:lnTo>
                  <a:lnTo>
                    <a:pt x="271" y="162"/>
                  </a:lnTo>
                  <a:lnTo>
                    <a:pt x="276" y="143"/>
                  </a:lnTo>
                  <a:lnTo>
                    <a:pt x="278" y="122"/>
                  </a:lnTo>
                  <a:lnTo>
                    <a:pt x="276" y="103"/>
                  </a:lnTo>
                  <a:lnTo>
                    <a:pt x="271" y="84"/>
                  </a:lnTo>
                  <a:lnTo>
                    <a:pt x="264" y="66"/>
                  </a:lnTo>
                  <a:lnTo>
                    <a:pt x="252" y="51"/>
                  </a:lnTo>
                  <a:lnTo>
                    <a:pt x="237" y="36"/>
                  </a:lnTo>
                  <a:lnTo>
                    <a:pt x="221" y="24"/>
                  </a:lnTo>
                  <a:lnTo>
                    <a:pt x="203" y="15"/>
                  </a:lnTo>
                  <a:lnTo>
                    <a:pt x="184" y="7"/>
                  </a:lnTo>
                  <a:lnTo>
                    <a:pt x="162" y="2"/>
                  </a:lnTo>
                  <a:lnTo>
                    <a:pt x="139" y="0"/>
                  </a:lnTo>
                  <a:lnTo>
                    <a:pt x="117" y="2"/>
                  </a:lnTo>
                  <a:lnTo>
                    <a:pt x="95" y="7"/>
                  </a:lnTo>
                  <a:lnTo>
                    <a:pt x="75" y="15"/>
                  </a:lnTo>
                  <a:lnTo>
                    <a:pt x="57" y="24"/>
                  </a:lnTo>
                  <a:lnTo>
                    <a:pt x="40" y="36"/>
                  </a:lnTo>
                  <a:lnTo>
                    <a:pt x="27" y="51"/>
                  </a:lnTo>
                  <a:lnTo>
                    <a:pt x="15" y="66"/>
                  </a:lnTo>
                  <a:lnTo>
                    <a:pt x="7" y="84"/>
                  </a:lnTo>
                  <a:lnTo>
                    <a:pt x="2" y="103"/>
                  </a:lnTo>
                  <a:lnTo>
                    <a:pt x="0" y="122"/>
                  </a:lnTo>
                  <a:lnTo>
                    <a:pt x="2" y="143"/>
                  </a:lnTo>
                  <a:lnTo>
                    <a:pt x="7" y="162"/>
                  </a:lnTo>
                  <a:lnTo>
                    <a:pt x="15" y="178"/>
                  </a:lnTo>
                  <a:lnTo>
                    <a:pt x="27" y="194"/>
                  </a:lnTo>
                  <a:lnTo>
                    <a:pt x="40" y="210"/>
                  </a:lnTo>
                  <a:lnTo>
                    <a:pt x="57" y="221"/>
                  </a:lnTo>
                  <a:lnTo>
                    <a:pt x="75" y="232"/>
                  </a:lnTo>
                  <a:lnTo>
                    <a:pt x="95" y="238"/>
                  </a:lnTo>
                  <a:lnTo>
                    <a:pt x="117" y="243"/>
                  </a:lnTo>
                  <a:lnTo>
                    <a:pt x="139" y="245"/>
                  </a:lnTo>
                  <a:close/>
                </a:path>
              </a:pathLst>
            </a:custGeom>
            <a:solidFill>
              <a:srgbClr val="FFF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3" name="Freeform 645">
              <a:extLst>
                <a:ext uri="{FF2B5EF4-FFF2-40B4-BE49-F238E27FC236}">
                  <a16:creationId xmlns:a16="http://schemas.microsoft.com/office/drawing/2014/main" id="{07FBE8C3-69C8-1BE0-9587-B8586DD1E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2700"/>
              <a:ext cx="11" cy="11"/>
            </a:xfrm>
            <a:custGeom>
              <a:avLst/>
              <a:gdLst>
                <a:gd name="T0" fmla="*/ 7 w 33"/>
                <a:gd name="T1" fmla="*/ 30 h 33"/>
                <a:gd name="T2" fmla="*/ 10 w 33"/>
                <a:gd name="T3" fmla="*/ 32 h 33"/>
                <a:gd name="T4" fmla="*/ 14 w 33"/>
                <a:gd name="T5" fmla="*/ 33 h 33"/>
                <a:gd name="T6" fmla="*/ 16 w 33"/>
                <a:gd name="T7" fmla="*/ 33 h 33"/>
                <a:gd name="T8" fmla="*/ 19 w 33"/>
                <a:gd name="T9" fmla="*/ 33 h 33"/>
                <a:gd name="T10" fmla="*/ 20 w 33"/>
                <a:gd name="T11" fmla="*/ 32 h 33"/>
                <a:gd name="T12" fmla="*/ 23 w 33"/>
                <a:gd name="T13" fmla="*/ 32 h 33"/>
                <a:gd name="T14" fmla="*/ 25 w 33"/>
                <a:gd name="T15" fmla="*/ 30 h 33"/>
                <a:gd name="T16" fmla="*/ 28 w 33"/>
                <a:gd name="T17" fmla="*/ 29 h 33"/>
                <a:gd name="T18" fmla="*/ 29 w 33"/>
                <a:gd name="T19" fmla="*/ 27 h 33"/>
                <a:gd name="T20" fmla="*/ 31 w 33"/>
                <a:gd name="T21" fmla="*/ 25 h 33"/>
                <a:gd name="T22" fmla="*/ 32 w 33"/>
                <a:gd name="T23" fmla="*/ 23 h 33"/>
                <a:gd name="T24" fmla="*/ 33 w 33"/>
                <a:gd name="T25" fmla="*/ 20 h 33"/>
                <a:gd name="T26" fmla="*/ 33 w 33"/>
                <a:gd name="T27" fmla="*/ 18 h 33"/>
                <a:gd name="T28" fmla="*/ 33 w 33"/>
                <a:gd name="T29" fmla="*/ 15 h 33"/>
                <a:gd name="T30" fmla="*/ 32 w 33"/>
                <a:gd name="T31" fmla="*/ 11 h 33"/>
                <a:gd name="T32" fmla="*/ 32 w 33"/>
                <a:gd name="T33" fmla="*/ 10 h 33"/>
                <a:gd name="T34" fmla="*/ 31 w 33"/>
                <a:gd name="T35" fmla="*/ 9 h 33"/>
                <a:gd name="T36" fmla="*/ 29 w 33"/>
                <a:gd name="T37" fmla="*/ 5 h 33"/>
                <a:gd name="T38" fmla="*/ 27 w 33"/>
                <a:gd name="T39" fmla="*/ 3 h 33"/>
                <a:gd name="T40" fmla="*/ 25 w 33"/>
                <a:gd name="T41" fmla="*/ 1 h 33"/>
                <a:gd name="T42" fmla="*/ 23 w 33"/>
                <a:gd name="T43" fmla="*/ 1 h 33"/>
                <a:gd name="T44" fmla="*/ 20 w 33"/>
                <a:gd name="T45" fmla="*/ 0 h 33"/>
                <a:gd name="T46" fmla="*/ 18 w 33"/>
                <a:gd name="T47" fmla="*/ 0 h 33"/>
                <a:gd name="T48" fmla="*/ 15 w 33"/>
                <a:gd name="T49" fmla="*/ 0 h 33"/>
                <a:gd name="T50" fmla="*/ 11 w 33"/>
                <a:gd name="T51" fmla="*/ 0 h 33"/>
                <a:gd name="T52" fmla="*/ 9 w 33"/>
                <a:gd name="T53" fmla="*/ 1 h 33"/>
                <a:gd name="T54" fmla="*/ 7 w 33"/>
                <a:gd name="T55" fmla="*/ 2 h 33"/>
                <a:gd name="T56" fmla="*/ 5 w 33"/>
                <a:gd name="T57" fmla="*/ 3 h 33"/>
                <a:gd name="T58" fmla="*/ 4 w 33"/>
                <a:gd name="T59" fmla="*/ 5 h 33"/>
                <a:gd name="T60" fmla="*/ 1 w 33"/>
                <a:gd name="T61" fmla="*/ 9 h 33"/>
                <a:gd name="T62" fmla="*/ 0 w 33"/>
                <a:gd name="T63" fmla="*/ 10 h 33"/>
                <a:gd name="T64" fmla="*/ 0 w 33"/>
                <a:gd name="T65" fmla="*/ 14 h 33"/>
                <a:gd name="T66" fmla="*/ 0 w 33"/>
                <a:gd name="T67" fmla="*/ 16 h 33"/>
                <a:gd name="T68" fmla="*/ 0 w 33"/>
                <a:gd name="T69" fmla="*/ 19 h 33"/>
                <a:gd name="T70" fmla="*/ 0 w 33"/>
                <a:gd name="T71" fmla="*/ 20 h 33"/>
                <a:gd name="T72" fmla="*/ 1 w 33"/>
                <a:gd name="T73" fmla="*/ 23 h 33"/>
                <a:gd name="T74" fmla="*/ 2 w 33"/>
                <a:gd name="T75" fmla="*/ 25 h 33"/>
                <a:gd name="T76" fmla="*/ 4 w 33"/>
                <a:gd name="T77" fmla="*/ 28 h 33"/>
                <a:gd name="T78" fmla="*/ 5 w 33"/>
                <a:gd name="T79" fmla="*/ 29 h 33"/>
                <a:gd name="T80" fmla="*/ 7 w 33"/>
                <a:gd name="T81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7" y="30"/>
                  </a:moveTo>
                  <a:lnTo>
                    <a:pt x="10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9" y="33"/>
                  </a:lnTo>
                  <a:lnTo>
                    <a:pt x="20" y="32"/>
                  </a:lnTo>
                  <a:lnTo>
                    <a:pt x="23" y="32"/>
                  </a:lnTo>
                  <a:lnTo>
                    <a:pt x="25" y="30"/>
                  </a:lnTo>
                  <a:lnTo>
                    <a:pt x="28" y="29"/>
                  </a:lnTo>
                  <a:lnTo>
                    <a:pt x="29" y="27"/>
                  </a:lnTo>
                  <a:lnTo>
                    <a:pt x="31" y="25"/>
                  </a:lnTo>
                  <a:lnTo>
                    <a:pt x="32" y="23"/>
                  </a:lnTo>
                  <a:lnTo>
                    <a:pt x="33" y="20"/>
                  </a:lnTo>
                  <a:lnTo>
                    <a:pt x="33" y="18"/>
                  </a:lnTo>
                  <a:lnTo>
                    <a:pt x="33" y="15"/>
                  </a:lnTo>
                  <a:lnTo>
                    <a:pt x="32" y="11"/>
                  </a:lnTo>
                  <a:lnTo>
                    <a:pt x="32" y="10"/>
                  </a:lnTo>
                  <a:lnTo>
                    <a:pt x="31" y="9"/>
                  </a:lnTo>
                  <a:lnTo>
                    <a:pt x="29" y="5"/>
                  </a:lnTo>
                  <a:lnTo>
                    <a:pt x="27" y="3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3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4" y="28"/>
                  </a:lnTo>
                  <a:lnTo>
                    <a:pt x="5" y="29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4" name="Freeform 646">
              <a:extLst>
                <a:ext uri="{FF2B5EF4-FFF2-40B4-BE49-F238E27FC236}">
                  <a16:creationId xmlns:a16="http://schemas.microsoft.com/office/drawing/2014/main" id="{7F3EA9D3-7E36-1608-FDD8-200A1C845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" y="2688"/>
              <a:ext cx="11" cy="12"/>
            </a:xfrm>
            <a:custGeom>
              <a:avLst/>
              <a:gdLst>
                <a:gd name="T0" fmla="*/ 9 w 33"/>
                <a:gd name="T1" fmla="*/ 33 h 36"/>
                <a:gd name="T2" fmla="*/ 10 w 33"/>
                <a:gd name="T3" fmla="*/ 34 h 36"/>
                <a:gd name="T4" fmla="*/ 14 w 33"/>
                <a:gd name="T5" fmla="*/ 34 h 36"/>
                <a:gd name="T6" fmla="*/ 16 w 33"/>
                <a:gd name="T7" fmla="*/ 36 h 36"/>
                <a:gd name="T8" fmla="*/ 17 w 33"/>
                <a:gd name="T9" fmla="*/ 36 h 36"/>
                <a:gd name="T10" fmla="*/ 21 w 33"/>
                <a:gd name="T11" fmla="*/ 34 h 36"/>
                <a:gd name="T12" fmla="*/ 24 w 33"/>
                <a:gd name="T13" fmla="*/ 34 h 36"/>
                <a:gd name="T14" fmla="*/ 26 w 33"/>
                <a:gd name="T15" fmla="*/ 33 h 36"/>
                <a:gd name="T16" fmla="*/ 28 w 33"/>
                <a:gd name="T17" fmla="*/ 32 h 36"/>
                <a:gd name="T18" fmla="*/ 30 w 33"/>
                <a:gd name="T19" fmla="*/ 29 h 36"/>
                <a:gd name="T20" fmla="*/ 32 w 33"/>
                <a:gd name="T21" fmla="*/ 27 h 36"/>
                <a:gd name="T22" fmla="*/ 33 w 33"/>
                <a:gd name="T23" fmla="*/ 24 h 36"/>
                <a:gd name="T24" fmla="*/ 33 w 33"/>
                <a:gd name="T25" fmla="*/ 21 h 36"/>
                <a:gd name="T26" fmla="*/ 33 w 33"/>
                <a:gd name="T27" fmla="*/ 19 h 36"/>
                <a:gd name="T28" fmla="*/ 33 w 33"/>
                <a:gd name="T29" fmla="*/ 16 h 36"/>
                <a:gd name="T30" fmla="*/ 33 w 33"/>
                <a:gd name="T31" fmla="*/ 14 h 36"/>
                <a:gd name="T32" fmla="*/ 32 w 33"/>
                <a:gd name="T33" fmla="*/ 11 h 36"/>
                <a:gd name="T34" fmla="*/ 32 w 33"/>
                <a:gd name="T35" fmla="*/ 9 h 36"/>
                <a:gd name="T36" fmla="*/ 29 w 33"/>
                <a:gd name="T37" fmla="*/ 7 h 36"/>
                <a:gd name="T38" fmla="*/ 28 w 33"/>
                <a:gd name="T39" fmla="*/ 5 h 36"/>
                <a:gd name="T40" fmla="*/ 25 w 33"/>
                <a:gd name="T41" fmla="*/ 4 h 36"/>
                <a:gd name="T42" fmla="*/ 23 w 33"/>
                <a:gd name="T43" fmla="*/ 1 h 36"/>
                <a:gd name="T44" fmla="*/ 21 w 33"/>
                <a:gd name="T45" fmla="*/ 1 h 36"/>
                <a:gd name="T46" fmla="*/ 17 w 33"/>
                <a:gd name="T47" fmla="*/ 0 h 36"/>
                <a:gd name="T48" fmla="*/ 16 w 33"/>
                <a:gd name="T49" fmla="*/ 1 h 36"/>
                <a:gd name="T50" fmla="*/ 14 w 33"/>
                <a:gd name="T51" fmla="*/ 1 h 36"/>
                <a:gd name="T52" fmla="*/ 10 w 33"/>
                <a:gd name="T53" fmla="*/ 1 h 36"/>
                <a:gd name="T54" fmla="*/ 7 w 33"/>
                <a:gd name="T55" fmla="*/ 4 h 36"/>
                <a:gd name="T56" fmla="*/ 6 w 33"/>
                <a:gd name="T57" fmla="*/ 6 h 36"/>
                <a:gd name="T58" fmla="*/ 3 w 33"/>
                <a:gd name="T59" fmla="*/ 7 h 36"/>
                <a:gd name="T60" fmla="*/ 2 w 33"/>
                <a:gd name="T61" fmla="*/ 10 h 36"/>
                <a:gd name="T62" fmla="*/ 1 w 33"/>
                <a:gd name="T63" fmla="*/ 12 h 36"/>
                <a:gd name="T64" fmla="*/ 1 w 33"/>
                <a:gd name="T65" fmla="*/ 14 h 36"/>
                <a:gd name="T66" fmla="*/ 0 w 33"/>
                <a:gd name="T67" fmla="*/ 16 h 36"/>
                <a:gd name="T68" fmla="*/ 0 w 33"/>
                <a:gd name="T69" fmla="*/ 19 h 36"/>
                <a:gd name="T70" fmla="*/ 1 w 33"/>
                <a:gd name="T71" fmla="*/ 21 h 36"/>
                <a:gd name="T72" fmla="*/ 1 w 33"/>
                <a:gd name="T73" fmla="*/ 24 h 36"/>
                <a:gd name="T74" fmla="*/ 2 w 33"/>
                <a:gd name="T75" fmla="*/ 28 h 36"/>
                <a:gd name="T76" fmla="*/ 3 w 33"/>
                <a:gd name="T77" fmla="*/ 29 h 36"/>
                <a:gd name="T78" fmla="*/ 6 w 33"/>
                <a:gd name="T79" fmla="*/ 32 h 36"/>
                <a:gd name="T80" fmla="*/ 9 w 33"/>
                <a:gd name="T8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6">
                  <a:moveTo>
                    <a:pt x="9" y="33"/>
                  </a:moveTo>
                  <a:lnTo>
                    <a:pt x="10" y="34"/>
                  </a:lnTo>
                  <a:lnTo>
                    <a:pt x="14" y="34"/>
                  </a:lnTo>
                  <a:lnTo>
                    <a:pt x="16" y="36"/>
                  </a:lnTo>
                  <a:lnTo>
                    <a:pt x="17" y="36"/>
                  </a:lnTo>
                  <a:lnTo>
                    <a:pt x="21" y="34"/>
                  </a:lnTo>
                  <a:lnTo>
                    <a:pt x="24" y="34"/>
                  </a:lnTo>
                  <a:lnTo>
                    <a:pt x="26" y="33"/>
                  </a:lnTo>
                  <a:lnTo>
                    <a:pt x="28" y="32"/>
                  </a:lnTo>
                  <a:lnTo>
                    <a:pt x="30" y="29"/>
                  </a:lnTo>
                  <a:lnTo>
                    <a:pt x="32" y="27"/>
                  </a:lnTo>
                  <a:lnTo>
                    <a:pt x="33" y="24"/>
                  </a:lnTo>
                  <a:lnTo>
                    <a:pt x="33" y="21"/>
                  </a:lnTo>
                  <a:lnTo>
                    <a:pt x="33" y="19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32" y="11"/>
                  </a:lnTo>
                  <a:lnTo>
                    <a:pt x="32" y="9"/>
                  </a:lnTo>
                  <a:lnTo>
                    <a:pt x="29" y="7"/>
                  </a:lnTo>
                  <a:lnTo>
                    <a:pt x="28" y="5"/>
                  </a:lnTo>
                  <a:lnTo>
                    <a:pt x="25" y="4"/>
                  </a:lnTo>
                  <a:lnTo>
                    <a:pt x="23" y="1"/>
                  </a:lnTo>
                  <a:lnTo>
                    <a:pt x="21" y="1"/>
                  </a:lnTo>
                  <a:lnTo>
                    <a:pt x="17" y="0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0" y="1"/>
                  </a:lnTo>
                  <a:lnTo>
                    <a:pt x="7" y="4"/>
                  </a:lnTo>
                  <a:lnTo>
                    <a:pt x="6" y="6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1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1" y="24"/>
                  </a:lnTo>
                  <a:lnTo>
                    <a:pt x="2" y="28"/>
                  </a:lnTo>
                  <a:lnTo>
                    <a:pt x="3" y="29"/>
                  </a:lnTo>
                  <a:lnTo>
                    <a:pt x="6" y="3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5" name="Freeform 647">
              <a:extLst>
                <a:ext uri="{FF2B5EF4-FFF2-40B4-BE49-F238E27FC236}">
                  <a16:creationId xmlns:a16="http://schemas.microsoft.com/office/drawing/2014/main" id="{0FB9F8ED-2BE7-CDFB-4F92-39613A4BC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708"/>
              <a:ext cx="11" cy="11"/>
            </a:xfrm>
            <a:custGeom>
              <a:avLst/>
              <a:gdLst>
                <a:gd name="T0" fmla="*/ 8 w 33"/>
                <a:gd name="T1" fmla="*/ 31 h 33"/>
                <a:gd name="T2" fmla="*/ 10 w 33"/>
                <a:gd name="T3" fmla="*/ 32 h 33"/>
                <a:gd name="T4" fmla="*/ 14 w 33"/>
                <a:gd name="T5" fmla="*/ 32 h 33"/>
                <a:gd name="T6" fmla="*/ 17 w 33"/>
                <a:gd name="T7" fmla="*/ 33 h 33"/>
                <a:gd name="T8" fmla="*/ 18 w 33"/>
                <a:gd name="T9" fmla="*/ 33 h 33"/>
                <a:gd name="T10" fmla="*/ 22 w 33"/>
                <a:gd name="T11" fmla="*/ 32 h 33"/>
                <a:gd name="T12" fmla="*/ 23 w 33"/>
                <a:gd name="T13" fmla="*/ 32 h 33"/>
                <a:gd name="T14" fmla="*/ 26 w 33"/>
                <a:gd name="T15" fmla="*/ 31 h 33"/>
                <a:gd name="T16" fmla="*/ 28 w 33"/>
                <a:gd name="T17" fmla="*/ 30 h 33"/>
                <a:gd name="T18" fmla="*/ 29 w 33"/>
                <a:gd name="T19" fmla="*/ 27 h 33"/>
                <a:gd name="T20" fmla="*/ 31 w 33"/>
                <a:gd name="T21" fmla="*/ 24 h 33"/>
                <a:gd name="T22" fmla="*/ 32 w 33"/>
                <a:gd name="T23" fmla="*/ 23 h 33"/>
                <a:gd name="T24" fmla="*/ 33 w 33"/>
                <a:gd name="T25" fmla="*/ 19 h 33"/>
                <a:gd name="T26" fmla="*/ 33 w 33"/>
                <a:gd name="T27" fmla="*/ 17 h 33"/>
                <a:gd name="T28" fmla="*/ 33 w 33"/>
                <a:gd name="T29" fmla="*/ 15 h 33"/>
                <a:gd name="T30" fmla="*/ 33 w 33"/>
                <a:gd name="T31" fmla="*/ 12 h 33"/>
                <a:gd name="T32" fmla="*/ 32 w 33"/>
                <a:gd name="T33" fmla="*/ 9 h 33"/>
                <a:gd name="T34" fmla="*/ 31 w 33"/>
                <a:gd name="T35" fmla="*/ 6 h 33"/>
                <a:gd name="T36" fmla="*/ 29 w 33"/>
                <a:gd name="T37" fmla="*/ 5 h 33"/>
                <a:gd name="T38" fmla="*/ 28 w 33"/>
                <a:gd name="T39" fmla="*/ 3 h 33"/>
                <a:gd name="T40" fmla="*/ 26 w 33"/>
                <a:gd name="T41" fmla="*/ 1 h 33"/>
                <a:gd name="T42" fmla="*/ 23 w 33"/>
                <a:gd name="T43" fmla="*/ 0 h 33"/>
                <a:gd name="T44" fmla="*/ 19 w 33"/>
                <a:gd name="T45" fmla="*/ 0 h 33"/>
                <a:gd name="T46" fmla="*/ 17 w 33"/>
                <a:gd name="T47" fmla="*/ 0 h 33"/>
                <a:gd name="T48" fmla="*/ 15 w 33"/>
                <a:gd name="T49" fmla="*/ 0 h 33"/>
                <a:gd name="T50" fmla="*/ 11 w 33"/>
                <a:gd name="T51" fmla="*/ 0 h 33"/>
                <a:gd name="T52" fmla="*/ 9 w 33"/>
                <a:gd name="T53" fmla="*/ 1 h 33"/>
                <a:gd name="T54" fmla="*/ 8 w 33"/>
                <a:gd name="T55" fmla="*/ 1 h 33"/>
                <a:gd name="T56" fmla="*/ 5 w 33"/>
                <a:gd name="T57" fmla="*/ 4 h 33"/>
                <a:gd name="T58" fmla="*/ 4 w 33"/>
                <a:gd name="T59" fmla="*/ 5 h 33"/>
                <a:gd name="T60" fmla="*/ 2 w 33"/>
                <a:gd name="T61" fmla="*/ 8 h 33"/>
                <a:gd name="T62" fmla="*/ 1 w 33"/>
                <a:gd name="T63" fmla="*/ 10 h 33"/>
                <a:gd name="T64" fmla="*/ 0 w 33"/>
                <a:gd name="T65" fmla="*/ 12 h 33"/>
                <a:gd name="T66" fmla="*/ 0 w 33"/>
                <a:gd name="T67" fmla="*/ 15 h 33"/>
                <a:gd name="T68" fmla="*/ 0 w 33"/>
                <a:gd name="T69" fmla="*/ 17 h 33"/>
                <a:gd name="T70" fmla="*/ 0 w 33"/>
                <a:gd name="T71" fmla="*/ 19 h 33"/>
                <a:gd name="T72" fmla="*/ 1 w 33"/>
                <a:gd name="T73" fmla="*/ 23 h 33"/>
                <a:gd name="T74" fmla="*/ 2 w 33"/>
                <a:gd name="T75" fmla="*/ 26 h 33"/>
                <a:gd name="T76" fmla="*/ 4 w 33"/>
                <a:gd name="T77" fmla="*/ 27 h 33"/>
                <a:gd name="T78" fmla="*/ 5 w 33"/>
                <a:gd name="T79" fmla="*/ 30 h 33"/>
                <a:gd name="T80" fmla="*/ 8 w 33"/>
                <a:gd name="T8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8" y="31"/>
                  </a:moveTo>
                  <a:lnTo>
                    <a:pt x="10" y="32"/>
                  </a:lnTo>
                  <a:lnTo>
                    <a:pt x="14" y="32"/>
                  </a:lnTo>
                  <a:lnTo>
                    <a:pt x="17" y="33"/>
                  </a:lnTo>
                  <a:lnTo>
                    <a:pt x="18" y="33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6" y="31"/>
                  </a:lnTo>
                  <a:lnTo>
                    <a:pt x="28" y="30"/>
                  </a:lnTo>
                  <a:lnTo>
                    <a:pt x="29" y="27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5"/>
                  </a:lnTo>
                  <a:lnTo>
                    <a:pt x="33" y="12"/>
                  </a:lnTo>
                  <a:lnTo>
                    <a:pt x="32" y="9"/>
                  </a:lnTo>
                  <a:lnTo>
                    <a:pt x="31" y="6"/>
                  </a:lnTo>
                  <a:lnTo>
                    <a:pt x="29" y="5"/>
                  </a:lnTo>
                  <a:lnTo>
                    <a:pt x="28" y="3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2" y="26"/>
                  </a:lnTo>
                  <a:lnTo>
                    <a:pt x="4" y="27"/>
                  </a:lnTo>
                  <a:lnTo>
                    <a:pt x="5" y="30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6" name="Freeform 648">
              <a:extLst>
                <a:ext uri="{FF2B5EF4-FFF2-40B4-BE49-F238E27FC236}">
                  <a16:creationId xmlns:a16="http://schemas.microsoft.com/office/drawing/2014/main" id="{06F60956-9FEB-A893-FBA3-01F45727F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2687"/>
              <a:ext cx="12" cy="11"/>
            </a:xfrm>
            <a:custGeom>
              <a:avLst/>
              <a:gdLst>
                <a:gd name="T0" fmla="*/ 9 w 34"/>
                <a:gd name="T1" fmla="*/ 32 h 33"/>
                <a:gd name="T2" fmla="*/ 12 w 34"/>
                <a:gd name="T3" fmla="*/ 33 h 33"/>
                <a:gd name="T4" fmla="*/ 14 w 34"/>
                <a:gd name="T5" fmla="*/ 33 h 33"/>
                <a:gd name="T6" fmla="*/ 17 w 34"/>
                <a:gd name="T7" fmla="*/ 33 h 33"/>
                <a:gd name="T8" fmla="*/ 19 w 34"/>
                <a:gd name="T9" fmla="*/ 33 h 33"/>
                <a:gd name="T10" fmla="*/ 21 w 34"/>
                <a:gd name="T11" fmla="*/ 33 h 33"/>
                <a:gd name="T12" fmla="*/ 23 w 34"/>
                <a:gd name="T13" fmla="*/ 32 h 33"/>
                <a:gd name="T14" fmla="*/ 26 w 34"/>
                <a:gd name="T15" fmla="*/ 31 h 33"/>
                <a:gd name="T16" fmla="*/ 28 w 34"/>
                <a:gd name="T17" fmla="*/ 30 h 33"/>
                <a:gd name="T18" fmla="*/ 30 w 34"/>
                <a:gd name="T19" fmla="*/ 28 h 33"/>
                <a:gd name="T20" fmla="*/ 31 w 34"/>
                <a:gd name="T21" fmla="*/ 26 h 33"/>
                <a:gd name="T22" fmla="*/ 32 w 34"/>
                <a:gd name="T23" fmla="*/ 23 h 33"/>
                <a:gd name="T24" fmla="*/ 34 w 34"/>
                <a:gd name="T25" fmla="*/ 19 h 33"/>
                <a:gd name="T26" fmla="*/ 34 w 34"/>
                <a:gd name="T27" fmla="*/ 18 h 33"/>
                <a:gd name="T28" fmla="*/ 34 w 34"/>
                <a:gd name="T29" fmla="*/ 17 h 33"/>
                <a:gd name="T30" fmla="*/ 32 w 34"/>
                <a:gd name="T31" fmla="*/ 14 h 33"/>
                <a:gd name="T32" fmla="*/ 32 w 34"/>
                <a:gd name="T33" fmla="*/ 10 h 33"/>
                <a:gd name="T34" fmla="*/ 31 w 34"/>
                <a:gd name="T35" fmla="*/ 8 h 33"/>
                <a:gd name="T36" fmla="*/ 30 w 34"/>
                <a:gd name="T37" fmla="*/ 7 h 33"/>
                <a:gd name="T38" fmla="*/ 27 w 34"/>
                <a:gd name="T39" fmla="*/ 4 h 33"/>
                <a:gd name="T40" fmla="*/ 26 w 34"/>
                <a:gd name="T41" fmla="*/ 3 h 33"/>
                <a:gd name="T42" fmla="*/ 23 w 34"/>
                <a:gd name="T43" fmla="*/ 1 h 33"/>
                <a:gd name="T44" fmla="*/ 21 w 34"/>
                <a:gd name="T45" fmla="*/ 0 h 33"/>
                <a:gd name="T46" fmla="*/ 18 w 34"/>
                <a:gd name="T47" fmla="*/ 0 h 33"/>
                <a:gd name="T48" fmla="*/ 16 w 34"/>
                <a:gd name="T49" fmla="*/ 0 h 33"/>
                <a:gd name="T50" fmla="*/ 13 w 34"/>
                <a:gd name="T51" fmla="*/ 1 h 33"/>
                <a:gd name="T52" fmla="*/ 10 w 34"/>
                <a:gd name="T53" fmla="*/ 1 h 33"/>
                <a:gd name="T54" fmla="*/ 9 w 34"/>
                <a:gd name="T55" fmla="*/ 3 h 33"/>
                <a:gd name="T56" fmla="*/ 5 w 34"/>
                <a:gd name="T57" fmla="*/ 4 h 33"/>
                <a:gd name="T58" fmla="*/ 4 w 34"/>
                <a:gd name="T59" fmla="*/ 7 h 33"/>
                <a:gd name="T60" fmla="*/ 1 w 34"/>
                <a:gd name="T61" fmla="*/ 8 h 33"/>
                <a:gd name="T62" fmla="*/ 0 w 34"/>
                <a:gd name="T63" fmla="*/ 10 h 33"/>
                <a:gd name="T64" fmla="*/ 0 w 34"/>
                <a:gd name="T65" fmla="*/ 14 h 33"/>
                <a:gd name="T66" fmla="*/ 0 w 34"/>
                <a:gd name="T67" fmla="*/ 17 h 33"/>
                <a:gd name="T68" fmla="*/ 0 w 34"/>
                <a:gd name="T69" fmla="*/ 18 h 33"/>
                <a:gd name="T70" fmla="*/ 0 w 34"/>
                <a:gd name="T71" fmla="*/ 22 h 33"/>
                <a:gd name="T72" fmla="*/ 1 w 34"/>
                <a:gd name="T73" fmla="*/ 24 h 33"/>
                <a:gd name="T74" fmla="*/ 3 w 34"/>
                <a:gd name="T75" fmla="*/ 27 h 33"/>
                <a:gd name="T76" fmla="*/ 4 w 34"/>
                <a:gd name="T77" fmla="*/ 28 h 33"/>
                <a:gd name="T78" fmla="*/ 5 w 34"/>
                <a:gd name="T79" fmla="*/ 31 h 33"/>
                <a:gd name="T80" fmla="*/ 9 w 34"/>
                <a:gd name="T8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3">
                  <a:moveTo>
                    <a:pt x="9" y="32"/>
                  </a:moveTo>
                  <a:lnTo>
                    <a:pt x="12" y="33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19" y="33"/>
                  </a:lnTo>
                  <a:lnTo>
                    <a:pt x="21" y="33"/>
                  </a:lnTo>
                  <a:lnTo>
                    <a:pt x="23" y="32"/>
                  </a:lnTo>
                  <a:lnTo>
                    <a:pt x="26" y="31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31" y="26"/>
                  </a:lnTo>
                  <a:lnTo>
                    <a:pt x="32" y="23"/>
                  </a:lnTo>
                  <a:lnTo>
                    <a:pt x="34" y="19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2" y="14"/>
                  </a:lnTo>
                  <a:lnTo>
                    <a:pt x="32" y="10"/>
                  </a:lnTo>
                  <a:lnTo>
                    <a:pt x="31" y="8"/>
                  </a:lnTo>
                  <a:lnTo>
                    <a:pt x="30" y="7"/>
                  </a:lnTo>
                  <a:lnTo>
                    <a:pt x="27" y="4"/>
                  </a:lnTo>
                  <a:lnTo>
                    <a:pt x="26" y="3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9" y="3"/>
                  </a:lnTo>
                  <a:lnTo>
                    <a:pt x="5" y="4"/>
                  </a:lnTo>
                  <a:lnTo>
                    <a:pt x="4" y="7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3" y="27"/>
                  </a:lnTo>
                  <a:lnTo>
                    <a:pt x="4" y="28"/>
                  </a:lnTo>
                  <a:lnTo>
                    <a:pt x="5" y="31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7" name="Freeform 649">
              <a:extLst>
                <a:ext uri="{FF2B5EF4-FFF2-40B4-BE49-F238E27FC236}">
                  <a16:creationId xmlns:a16="http://schemas.microsoft.com/office/drawing/2014/main" id="{0025573C-3C31-A30A-36E1-9DF3E8A1B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2677"/>
              <a:ext cx="11" cy="11"/>
            </a:xfrm>
            <a:custGeom>
              <a:avLst/>
              <a:gdLst>
                <a:gd name="T0" fmla="*/ 7 w 33"/>
                <a:gd name="T1" fmla="*/ 32 h 33"/>
                <a:gd name="T2" fmla="*/ 10 w 33"/>
                <a:gd name="T3" fmla="*/ 32 h 33"/>
                <a:gd name="T4" fmla="*/ 14 w 33"/>
                <a:gd name="T5" fmla="*/ 33 h 33"/>
                <a:gd name="T6" fmla="*/ 16 w 33"/>
                <a:gd name="T7" fmla="*/ 33 h 33"/>
                <a:gd name="T8" fmla="*/ 18 w 33"/>
                <a:gd name="T9" fmla="*/ 33 h 33"/>
                <a:gd name="T10" fmla="*/ 21 w 33"/>
                <a:gd name="T11" fmla="*/ 33 h 33"/>
                <a:gd name="T12" fmla="*/ 24 w 33"/>
                <a:gd name="T13" fmla="*/ 32 h 33"/>
                <a:gd name="T14" fmla="*/ 25 w 33"/>
                <a:gd name="T15" fmla="*/ 31 h 33"/>
                <a:gd name="T16" fmla="*/ 28 w 33"/>
                <a:gd name="T17" fmla="*/ 29 h 33"/>
                <a:gd name="T18" fmla="*/ 29 w 33"/>
                <a:gd name="T19" fmla="*/ 28 h 33"/>
                <a:gd name="T20" fmla="*/ 30 w 33"/>
                <a:gd name="T21" fmla="*/ 26 h 33"/>
                <a:gd name="T22" fmla="*/ 32 w 33"/>
                <a:gd name="T23" fmla="*/ 23 h 33"/>
                <a:gd name="T24" fmla="*/ 33 w 33"/>
                <a:gd name="T25" fmla="*/ 19 h 33"/>
                <a:gd name="T26" fmla="*/ 33 w 33"/>
                <a:gd name="T27" fmla="*/ 17 h 33"/>
                <a:gd name="T28" fmla="*/ 33 w 33"/>
                <a:gd name="T29" fmla="*/ 15 h 33"/>
                <a:gd name="T30" fmla="*/ 33 w 33"/>
                <a:gd name="T31" fmla="*/ 14 h 33"/>
                <a:gd name="T32" fmla="*/ 32 w 33"/>
                <a:gd name="T33" fmla="*/ 10 h 33"/>
                <a:gd name="T34" fmla="*/ 30 w 33"/>
                <a:gd name="T35" fmla="*/ 8 h 33"/>
                <a:gd name="T36" fmla="*/ 29 w 33"/>
                <a:gd name="T37" fmla="*/ 5 h 33"/>
                <a:gd name="T38" fmla="*/ 28 w 33"/>
                <a:gd name="T39" fmla="*/ 4 h 33"/>
                <a:gd name="T40" fmla="*/ 25 w 33"/>
                <a:gd name="T41" fmla="*/ 2 h 33"/>
                <a:gd name="T42" fmla="*/ 23 w 33"/>
                <a:gd name="T43" fmla="*/ 1 h 33"/>
                <a:gd name="T44" fmla="*/ 19 w 33"/>
                <a:gd name="T45" fmla="*/ 0 h 33"/>
                <a:gd name="T46" fmla="*/ 18 w 33"/>
                <a:gd name="T47" fmla="*/ 0 h 33"/>
                <a:gd name="T48" fmla="*/ 15 w 33"/>
                <a:gd name="T49" fmla="*/ 0 h 33"/>
                <a:gd name="T50" fmla="*/ 11 w 33"/>
                <a:gd name="T51" fmla="*/ 1 h 33"/>
                <a:gd name="T52" fmla="*/ 9 w 33"/>
                <a:gd name="T53" fmla="*/ 1 h 33"/>
                <a:gd name="T54" fmla="*/ 7 w 33"/>
                <a:gd name="T55" fmla="*/ 2 h 33"/>
                <a:gd name="T56" fmla="*/ 5 w 33"/>
                <a:gd name="T57" fmla="*/ 4 h 33"/>
                <a:gd name="T58" fmla="*/ 3 w 33"/>
                <a:gd name="T59" fmla="*/ 6 h 33"/>
                <a:gd name="T60" fmla="*/ 2 w 33"/>
                <a:gd name="T61" fmla="*/ 8 h 33"/>
                <a:gd name="T62" fmla="*/ 1 w 33"/>
                <a:gd name="T63" fmla="*/ 10 h 33"/>
                <a:gd name="T64" fmla="*/ 0 w 33"/>
                <a:gd name="T65" fmla="*/ 14 h 33"/>
                <a:gd name="T66" fmla="*/ 0 w 33"/>
                <a:gd name="T67" fmla="*/ 15 h 33"/>
                <a:gd name="T68" fmla="*/ 0 w 33"/>
                <a:gd name="T69" fmla="*/ 18 h 33"/>
                <a:gd name="T70" fmla="*/ 0 w 33"/>
                <a:gd name="T71" fmla="*/ 22 h 33"/>
                <a:gd name="T72" fmla="*/ 1 w 33"/>
                <a:gd name="T73" fmla="*/ 24 h 33"/>
                <a:gd name="T74" fmla="*/ 2 w 33"/>
                <a:gd name="T75" fmla="*/ 26 h 33"/>
                <a:gd name="T76" fmla="*/ 3 w 33"/>
                <a:gd name="T77" fmla="*/ 28 h 33"/>
                <a:gd name="T78" fmla="*/ 5 w 33"/>
                <a:gd name="T79" fmla="*/ 29 h 33"/>
                <a:gd name="T80" fmla="*/ 7 w 33"/>
                <a:gd name="T8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" h="33">
                  <a:moveTo>
                    <a:pt x="7" y="32"/>
                  </a:moveTo>
                  <a:lnTo>
                    <a:pt x="10" y="32"/>
                  </a:lnTo>
                  <a:lnTo>
                    <a:pt x="14" y="33"/>
                  </a:lnTo>
                  <a:lnTo>
                    <a:pt x="16" y="33"/>
                  </a:lnTo>
                  <a:lnTo>
                    <a:pt x="18" y="33"/>
                  </a:lnTo>
                  <a:lnTo>
                    <a:pt x="21" y="33"/>
                  </a:lnTo>
                  <a:lnTo>
                    <a:pt x="24" y="32"/>
                  </a:lnTo>
                  <a:lnTo>
                    <a:pt x="25" y="31"/>
                  </a:lnTo>
                  <a:lnTo>
                    <a:pt x="28" y="29"/>
                  </a:lnTo>
                  <a:lnTo>
                    <a:pt x="29" y="28"/>
                  </a:lnTo>
                  <a:lnTo>
                    <a:pt x="30" y="26"/>
                  </a:lnTo>
                  <a:lnTo>
                    <a:pt x="32" y="23"/>
                  </a:lnTo>
                  <a:lnTo>
                    <a:pt x="33" y="19"/>
                  </a:lnTo>
                  <a:lnTo>
                    <a:pt x="33" y="17"/>
                  </a:lnTo>
                  <a:lnTo>
                    <a:pt x="33" y="15"/>
                  </a:lnTo>
                  <a:lnTo>
                    <a:pt x="33" y="14"/>
                  </a:lnTo>
                  <a:lnTo>
                    <a:pt x="32" y="10"/>
                  </a:lnTo>
                  <a:lnTo>
                    <a:pt x="30" y="8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6"/>
                  </a:lnTo>
                  <a:lnTo>
                    <a:pt x="3" y="28"/>
                  </a:lnTo>
                  <a:lnTo>
                    <a:pt x="5" y="29"/>
                  </a:lnTo>
                  <a:lnTo>
                    <a:pt x="7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8" name="Freeform 650">
              <a:extLst>
                <a:ext uri="{FF2B5EF4-FFF2-40B4-BE49-F238E27FC236}">
                  <a16:creationId xmlns:a16="http://schemas.microsoft.com/office/drawing/2014/main" id="{C32841CB-F9B7-EF13-9214-296EA8D08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8" y="2722"/>
              <a:ext cx="12" cy="11"/>
            </a:xfrm>
            <a:custGeom>
              <a:avLst/>
              <a:gdLst>
                <a:gd name="T0" fmla="*/ 11 w 36"/>
                <a:gd name="T1" fmla="*/ 31 h 33"/>
                <a:gd name="T2" fmla="*/ 12 w 36"/>
                <a:gd name="T3" fmla="*/ 32 h 33"/>
                <a:gd name="T4" fmla="*/ 14 w 36"/>
                <a:gd name="T5" fmla="*/ 33 h 33"/>
                <a:gd name="T6" fmla="*/ 17 w 36"/>
                <a:gd name="T7" fmla="*/ 33 h 33"/>
                <a:gd name="T8" fmla="*/ 20 w 36"/>
                <a:gd name="T9" fmla="*/ 33 h 33"/>
                <a:gd name="T10" fmla="*/ 22 w 36"/>
                <a:gd name="T11" fmla="*/ 33 h 33"/>
                <a:gd name="T12" fmla="*/ 25 w 36"/>
                <a:gd name="T13" fmla="*/ 32 h 33"/>
                <a:gd name="T14" fmla="*/ 29 w 36"/>
                <a:gd name="T15" fmla="*/ 31 h 33"/>
                <a:gd name="T16" fmla="*/ 30 w 36"/>
                <a:gd name="T17" fmla="*/ 29 h 33"/>
                <a:gd name="T18" fmla="*/ 32 w 36"/>
                <a:gd name="T19" fmla="*/ 28 h 33"/>
                <a:gd name="T20" fmla="*/ 34 w 36"/>
                <a:gd name="T21" fmla="*/ 25 h 33"/>
                <a:gd name="T22" fmla="*/ 35 w 36"/>
                <a:gd name="T23" fmla="*/ 23 h 33"/>
                <a:gd name="T24" fmla="*/ 35 w 36"/>
                <a:gd name="T25" fmla="*/ 19 h 33"/>
                <a:gd name="T26" fmla="*/ 36 w 36"/>
                <a:gd name="T27" fmla="*/ 18 h 33"/>
                <a:gd name="T28" fmla="*/ 35 w 36"/>
                <a:gd name="T29" fmla="*/ 15 h 33"/>
                <a:gd name="T30" fmla="*/ 35 w 36"/>
                <a:gd name="T31" fmla="*/ 11 h 33"/>
                <a:gd name="T32" fmla="*/ 35 w 36"/>
                <a:gd name="T33" fmla="*/ 10 h 33"/>
                <a:gd name="T34" fmla="*/ 34 w 36"/>
                <a:gd name="T35" fmla="*/ 7 h 33"/>
                <a:gd name="T36" fmla="*/ 30 w 36"/>
                <a:gd name="T37" fmla="*/ 5 h 33"/>
                <a:gd name="T38" fmla="*/ 30 w 36"/>
                <a:gd name="T39" fmla="*/ 4 h 33"/>
                <a:gd name="T40" fmla="*/ 27 w 36"/>
                <a:gd name="T41" fmla="*/ 2 h 33"/>
                <a:gd name="T42" fmla="*/ 23 w 36"/>
                <a:gd name="T43" fmla="*/ 1 h 33"/>
                <a:gd name="T44" fmla="*/ 22 w 36"/>
                <a:gd name="T45" fmla="*/ 0 h 33"/>
                <a:gd name="T46" fmla="*/ 20 w 36"/>
                <a:gd name="T47" fmla="*/ 0 h 33"/>
                <a:gd name="T48" fmla="*/ 17 w 36"/>
                <a:gd name="T49" fmla="*/ 0 h 33"/>
                <a:gd name="T50" fmla="*/ 14 w 36"/>
                <a:gd name="T51" fmla="*/ 0 h 33"/>
                <a:gd name="T52" fmla="*/ 12 w 36"/>
                <a:gd name="T53" fmla="*/ 1 h 33"/>
                <a:gd name="T54" fmla="*/ 9 w 36"/>
                <a:gd name="T55" fmla="*/ 2 h 33"/>
                <a:gd name="T56" fmla="*/ 8 w 36"/>
                <a:gd name="T57" fmla="*/ 4 h 33"/>
                <a:gd name="T58" fmla="*/ 6 w 36"/>
                <a:gd name="T59" fmla="*/ 6 h 33"/>
                <a:gd name="T60" fmla="*/ 4 w 36"/>
                <a:gd name="T61" fmla="*/ 7 h 33"/>
                <a:gd name="T62" fmla="*/ 2 w 36"/>
                <a:gd name="T63" fmla="*/ 10 h 33"/>
                <a:gd name="T64" fmla="*/ 2 w 36"/>
                <a:gd name="T65" fmla="*/ 14 h 33"/>
                <a:gd name="T66" fmla="*/ 0 w 36"/>
                <a:gd name="T67" fmla="*/ 16 h 33"/>
                <a:gd name="T68" fmla="*/ 0 w 36"/>
                <a:gd name="T69" fmla="*/ 18 h 33"/>
                <a:gd name="T70" fmla="*/ 2 w 36"/>
                <a:gd name="T71" fmla="*/ 22 h 33"/>
                <a:gd name="T72" fmla="*/ 2 w 36"/>
                <a:gd name="T73" fmla="*/ 24 h 33"/>
                <a:gd name="T74" fmla="*/ 4 w 36"/>
                <a:gd name="T75" fmla="*/ 25 h 33"/>
                <a:gd name="T76" fmla="*/ 6 w 36"/>
                <a:gd name="T77" fmla="*/ 28 h 33"/>
                <a:gd name="T78" fmla="*/ 8 w 36"/>
                <a:gd name="T79" fmla="*/ 29 h 33"/>
                <a:gd name="T80" fmla="*/ 11 w 36"/>
                <a:gd name="T81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" h="33">
                  <a:moveTo>
                    <a:pt x="11" y="31"/>
                  </a:moveTo>
                  <a:lnTo>
                    <a:pt x="12" y="32"/>
                  </a:lnTo>
                  <a:lnTo>
                    <a:pt x="14" y="33"/>
                  </a:lnTo>
                  <a:lnTo>
                    <a:pt x="17" y="33"/>
                  </a:lnTo>
                  <a:lnTo>
                    <a:pt x="20" y="33"/>
                  </a:lnTo>
                  <a:lnTo>
                    <a:pt x="22" y="33"/>
                  </a:lnTo>
                  <a:lnTo>
                    <a:pt x="25" y="32"/>
                  </a:lnTo>
                  <a:lnTo>
                    <a:pt x="29" y="31"/>
                  </a:lnTo>
                  <a:lnTo>
                    <a:pt x="30" y="29"/>
                  </a:lnTo>
                  <a:lnTo>
                    <a:pt x="32" y="28"/>
                  </a:lnTo>
                  <a:lnTo>
                    <a:pt x="34" y="25"/>
                  </a:lnTo>
                  <a:lnTo>
                    <a:pt x="35" y="23"/>
                  </a:lnTo>
                  <a:lnTo>
                    <a:pt x="35" y="19"/>
                  </a:lnTo>
                  <a:lnTo>
                    <a:pt x="36" y="18"/>
                  </a:lnTo>
                  <a:lnTo>
                    <a:pt x="35" y="15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4" y="7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27" y="2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7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4" y="25"/>
                  </a:lnTo>
                  <a:lnTo>
                    <a:pt x="6" y="28"/>
                  </a:lnTo>
                  <a:lnTo>
                    <a:pt x="8" y="29"/>
                  </a:lnTo>
                  <a:lnTo>
                    <a:pt x="1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19" name="Freeform 651">
              <a:extLst>
                <a:ext uri="{FF2B5EF4-FFF2-40B4-BE49-F238E27FC236}">
                  <a16:creationId xmlns:a16="http://schemas.microsoft.com/office/drawing/2014/main" id="{B740AEC7-62D6-EB09-276A-DF223ABA2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" y="2712"/>
              <a:ext cx="12" cy="11"/>
            </a:xfrm>
            <a:custGeom>
              <a:avLst/>
              <a:gdLst>
                <a:gd name="T0" fmla="*/ 9 w 34"/>
                <a:gd name="T1" fmla="*/ 32 h 33"/>
                <a:gd name="T2" fmla="*/ 12 w 34"/>
                <a:gd name="T3" fmla="*/ 33 h 33"/>
                <a:gd name="T4" fmla="*/ 15 w 34"/>
                <a:gd name="T5" fmla="*/ 33 h 33"/>
                <a:gd name="T6" fmla="*/ 17 w 34"/>
                <a:gd name="T7" fmla="*/ 33 h 33"/>
                <a:gd name="T8" fmla="*/ 18 w 34"/>
                <a:gd name="T9" fmla="*/ 33 h 33"/>
                <a:gd name="T10" fmla="*/ 21 w 34"/>
                <a:gd name="T11" fmla="*/ 33 h 33"/>
                <a:gd name="T12" fmla="*/ 24 w 34"/>
                <a:gd name="T13" fmla="*/ 32 h 33"/>
                <a:gd name="T14" fmla="*/ 26 w 34"/>
                <a:gd name="T15" fmla="*/ 30 h 33"/>
                <a:gd name="T16" fmla="*/ 29 w 34"/>
                <a:gd name="T17" fmla="*/ 29 h 33"/>
                <a:gd name="T18" fmla="*/ 31 w 34"/>
                <a:gd name="T19" fmla="*/ 28 h 33"/>
                <a:gd name="T20" fmla="*/ 31 w 34"/>
                <a:gd name="T21" fmla="*/ 25 h 33"/>
                <a:gd name="T22" fmla="*/ 32 w 34"/>
                <a:gd name="T23" fmla="*/ 23 h 33"/>
                <a:gd name="T24" fmla="*/ 34 w 34"/>
                <a:gd name="T25" fmla="*/ 20 h 33"/>
                <a:gd name="T26" fmla="*/ 34 w 34"/>
                <a:gd name="T27" fmla="*/ 18 h 33"/>
                <a:gd name="T28" fmla="*/ 34 w 34"/>
                <a:gd name="T29" fmla="*/ 15 h 33"/>
                <a:gd name="T30" fmla="*/ 32 w 34"/>
                <a:gd name="T31" fmla="*/ 14 h 33"/>
                <a:gd name="T32" fmla="*/ 32 w 34"/>
                <a:gd name="T33" fmla="*/ 10 h 33"/>
                <a:gd name="T34" fmla="*/ 31 w 34"/>
                <a:gd name="T35" fmla="*/ 7 h 33"/>
                <a:gd name="T36" fmla="*/ 31 w 34"/>
                <a:gd name="T37" fmla="*/ 5 h 33"/>
                <a:gd name="T38" fmla="*/ 27 w 34"/>
                <a:gd name="T39" fmla="*/ 3 h 33"/>
                <a:gd name="T40" fmla="*/ 26 w 34"/>
                <a:gd name="T41" fmla="*/ 2 h 33"/>
                <a:gd name="T42" fmla="*/ 24 w 34"/>
                <a:gd name="T43" fmla="*/ 1 h 33"/>
                <a:gd name="T44" fmla="*/ 21 w 34"/>
                <a:gd name="T45" fmla="*/ 0 h 33"/>
                <a:gd name="T46" fmla="*/ 18 w 34"/>
                <a:gd name="T47" fmla="*/ 0 h 33"/>
                <a:gd name="T48" fmla="*/ 16 w 34"/>
                <a:gd name="T49" fmla="*/ 0 h 33"/>
                <a:gd name="T50" fmla="*/ 13 w 34"/>
                <a:gd name="T51" fmla="*/ 1 h 33"/>
                <a:gd name="T52" fmla="*/ 11 w 34"/>
                <a:gd name="T53" fmla="*/ 1 h 33"/>
                <a:gd name="T54" fmla="*/ 7 w 34"/>
                <a:gd name="T55" fmla="*/ 2 h 33"/>
                <a:gd name="T56" fmla="*/ 6 w 34"/>
                <a:gd name="T57" fmla="*/ 3 h 33"/>
                <a:gd name="T58" fmla="*/ 4 w 34"/>
                <a:gd name="T59" fmla="*/ 6 h 33"/>
                <a:gd name="T60" fmla="*/ 2 w 34"/>
                <a:gd name="T61" fmla="*/ 7 h 33"/>
                <a:gd name="T62" fmla="*/ 0 w 34"/>
                <a:gd name="T63" fmla="*/ 10 h 33"/>
                <a:gd name="T64" fmla="*/ 0 w 34"/>
                <a:gd name="T65" fmla="*/ 14 h 33"/>
                <a:gd name="T66" fmla="*/ 0 w 34"/>
                <a:gd name="T67" fmla="*/ 16 h 33"/>
                <a:gd name="T68" fmla="*/ 0 w 34"/>
                <a:gd name="T69" fmla="*/ 19 h 33"/>
                <a:gd name="T70" fmla="*/ 0 w 34"/>
                <a:gd name="T71" fmla="*/ 21 h 33"/>
                <a:gd name="T72" fmla="*/ 2 w 34"/>
                <a:gd name="T73" fmla="*/ 24 h 33"/>
                <a:gd name="T74" fmla="*/ 3 w 34"/>
                <a:gd name="T75" fmla="*/ 25 h 33"/>
                <a:gd name="T76" fmla="*/ 4 w 34"/>
                <a:gd name="T77" fmla="*/ 28 h 33"/>
                <a:gd name="T78" fmla="*/ 6 w 34"/>
                <a:gd name="T79" fmla="*/ 29 h 33"/>
                <a:gd name="T80" fmla="*/ 9 w 34"/>
                <a:gd name="T81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" h="33">
                  <a:moveTo>
                    <a:pt x="9" y="32"/>
                  </a:moveTo>
                  <a:lnTo>
                    <a:pt x="12" y="33"/>
                  </a:lnTo>
                  <a:lnTo>
                    <a:pt x="15" y="33"/>
                  </a:lnTo>
                  <a:lnTo>
                    <a:pt x="17" y="33"/>
                  </a:lnTo>
                  <a:lnTo>
                    <a:pt x="18" y="33"/>
                  </a:lnTo>
                  <a:lnTo>
                    <a:pt x="21" y="33"/>
                  </a:lnTo>
                  <a:lnTo>
                    <a:pt x="24" y="32"/>
                  </a:lnTo>
                  <a:lnTo>
                    <a:pt x="26" y="30"/>
                  </a:lnTo>
                  <a:lnTo>
                    <a:pt x="29" y="29"/>
                  </a:lnTo>
                  <a:lnTo>
                    <a:pt x="31" y="28"/>
                  </a:lnTo>
                  <a:lnTo>
                    <a:pt x="31" y="25"/>
                  </a:lnTo>
                  <a:lnTo>
                    <a:pt x="32" y="23"/>
                  </a:lnTo>
                  <a:lnTo>
                    <a:pt x="34" y="20"/>
                  </a:lnTo>
                  <a:lnTo>
                    <a:pt x="34" y="18"/>
                  </a:lnTo>
                  <a:lnTo>
                    <a:pt x="34" y="15"/>
                  </a:lnTo>
                  <a:lnTo>
                    <a:pt x="32" y="14"/>
                  </a:lnTo>
                  <a:lnTo>
                    <a:pt x="32" y="10"/>
                  </a:lnTo>
                  <a:lnTo>
                    <a:pt x="31" y="7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4" y="6"/>
                  </a:lnTo>
                  <a:lnTo>
                    <a:pt x="2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3" y="25"/>
                  </a:lnTo>
                  <a:lnTo>
                    <a:pt x="4" y="28"/>
                  </a:lnTo>
                  <a:lnTo>
                    <a:pt x="6" y="29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0" name="Freeform 652">
              <a:extLst>
                <a:ext uri="{FF2B5EF4-FFF2-40B4-BE49-F238E27FC236}">
                  <a16:creationId xmlns:a16="http://schemas.microsoft.com/office/drawing/2014/main" id="{9476C510-7549-C450-977D-8BCD772C4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" y="2663"/>
              <a:ext cx="69" cy="40"/>
            </a:xfrm>
            <a:custGeom>
              <a:avLst/>
              <a:gdLst>
                <a:gd name="T0" fmla="*/ 208 w 208"/>
                <a:gd name="T1" fmla="*/ 17 h 121"/>
                <a:gd name="T2" fmla="*/ 202 w 208"/>
                <a:gd name="T3" fmla="*/ 13 h 121"/>
                <a:gd name="T4" fmla="*/ 197 w 208"/>
                <a:gd name="T5" fmla="*/ 10 h 121"/>
                <a:gd name="T6" fmla="*/ 189 w 208"/>
                <a:gd name="T7" fmla="*/ 9 h 121"/>
                <a:gd name="T8" fmla="*/ 183 w 208"/>
                <a:gd name="T9" fmla="*/ 5 h 121"/>
                <a:gd name="T10" fmla="*/ 176 w 208"/>
                <a:gd name="T11" fmla="*/ 4 h 121"/>
                <a:gd name="T12" fmla="*/ 170 w 208"/>
                <a:gd name="T13" fmla="*/ 3 h 121"/>
                <a:gd name="T14" fmla="*/ 162 w 208"/>
                <a:gd name="T15" fmla="*/ 1 h 121"/>
                <a:gd name="T16" fmla="*/ 154 w 208"/>
                <a:gd name="T17" fmla="*/ 0 h 121"/>
                <a:gd name="T18" fmla="*/ 148 w 208"/>
                <a:gd name="T19" fmla="*/ 0 h 121"/>
                <a:gd name="T20" fmla="*/ 139 w 208"/>
                <a:gd name="T21" fmla="*/ 0 h 121"/>
                <a:gd name="T22" fmla="*/ 117 w 208"/>
                <a:gd name="T23" fmla="*/ 1 h 121"/>
                <a:gd name="T24" fmla="*/ 95 w 208"/>
                <a:gd name="T25" fmla="*/ 5 h 121"/>
                <a:gd name="T26" fmla="*/ 75 w 208"/>
                <a:gd name="T27" fmla="*/ 14 h 121"/>
                <a:gd name="T28" fmla="*/ 58 w 208"/>
                <a:gd name="T29" fmla="*/ 23 h 121"/>
                <a:gd name="T30" fmla="*/ 42 w 208"/>
                <a:gd name="T31" fmla="*/ 36 h 121"/>
                <a:gd name="T32" fmla="*/ 27 w 208"/>
                <a:gd name="T33" fmla="*/ 49 h 121"/>
                <a:gd name="T34" fmla="*/ 16 w 208"/>
                <a:gd name="T35" fmla="*/ 66 h 121"/>
                <a:gd name="T36" fmla="*/ 7 w 208"/>
                <a:gd name="T37" fmla="*/ 84 h 121"/>
                <a:gd name="T38" fmla="*/ 2 w 208"/>
                <a:gd name="T39" fmla="*/ 103 h 121"/>
                <a:gd name="T40" fmla="*/ 0 w 208"/>
                <a:gd name="T41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8" h="121">
                  <a:moveTo>
                    <a:pt x="208" y="17"/>
                  </a:moveTo>
                  <a:lnTo>
                    <a:pt x="202" y="13"/>
                  </a:lnTo>
                  <a:lnTo>
                    <a:pt x="197" y="10"/>
                  </a:lnTo>
                  <a:lnTo>
                    <a:pt x="189" y="9"/>
                  </a:lnTo>
                  <a:lnTo>
                    <a:pt x="183" y="5"/>
                  </a:lnTo>
                  <a:lnTo>
                    <a:pt x="176" y="4"/>
                  </a:lnTo>
                  <a:lnTo>
                    <a:pt x="170" y="3"/>
                  </a:lnTo>
                  <a:lnTo>
                    <a:pt x="162" y="1"/>
                  </a:lnTo>
                  <a:lnTo>
                    <a:pt x="154" y="0"/>
                  </a:lnTo>
                  <a:lnTo>
                    <a:pt x="148" y="0"/>
                  </a:lnTo>
                  <a:lnTo>
                    <a:pt x="139" y="0"/>
                  </a:lnTo>
                  <a:lnTo>
                    <a:pt x="117" y="1"/>
                  </a:lnTo>
                  <a:lnTo>
                    <a:pt x="95" y="5"/>
                  </a:lnTo>
                  <a:lnTo>
                    <a:pt x="75" y="14"/>
                  </a:lnTo>
                  <a:lnTo>
                    <a:pt x="58" y="23"/>
                  </a:lnTo>
                  <a:lnTo>
                    <a:pt x="42" y="36"/>
                  </a:lnTo>
                  <a:lnTo>
                    <a:pt x="27" y="49"/>
                  </a:lnTo>
                  <a:lnTo>
                    <a:pt x="16" y="66"/>
                  </a:lnTo>
                  <a:lnTo>
                    <a:pt x="7" y="84"/>
                  </a:lnTo>
                  <a:lnTo>
                    <a:pt x="2" y="103"/>
                  </a:lnTo>
                  <a:lnTo>
                    <a:pt x="0" y="121"/>
                  </a:lnTo>
                </a:path>
              </a:pathLst>
            </a:custGeom>
            <a:noFill/>
            <a:ln w="11113">
              <a:solidFill>
                <a:srgbClr val="E5B7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1" name="Freeform 653">
              <a:extLst>
                <a:ext uri="{FF2B5EF4-FFF2-40B4-BE49-F238E27FC236}">
                  <a16:creationId xmlns:a16="http://schemas.microsoft.com/office/drawing/2014/main" id="{D9F1E657-EB0E-0E0B-4DA6-C6EB48B1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6" y="2719"/>
              <a:ext cx="73" cy="25"/>
            </a:xfrm>
            <a:custGeom>
              <a:avLst/>
              <a:gdLst>
                <a:gd name="T0" fmla="*/ 0 w 220"/>
                <a:gd name="T1" fmla="*/ 42 h 74"/>
                <a:gd name="T2" fmla="*/ 7 w 220"/>
                <a:gd name="T3" fmla="*/ 49 h 74"/>
                <a:gd name="T4" fmla="*/ 15 w 220"/>
                <a:gd name="T5" fmla="*/ 54 h 74"/>
                <a:gd name="T6" fmla="*/ 24 w 220"/>
                <a:gd name="T7" fmla="*/ 58 h 74"/>
                <a:gd name="T8" fmla="*/ 33 w 220"/>
                <a:gd name="T9" fmla="*/ 63 h 74"/>
                <a:gd name="T10" fmla="*/ 43 w 220"/>
                <a:gd name="T11" fmla="*/ 67 h 74"/>
                <a:gd name="T12" fmla="*/ 52 w 220"/>
                <a:gd name="T13" fmla="*/ 69 h 74"/>
                <a:gd name="T14" fmla="*/ 61 w 220"/>
                <a:gd name="T15" fmla="*/ 72 h 74"/>
                <a:gd name="T16" fmla="*/ 73 w 220"/>
                <a:gd name="T17" fmla="*/ 73 h 74"/>
                <a:gd name="T18" fmla="*/ 82 w 220"/>
                <a:gd name="T19" fmla="*/ 74 h 74"/>
                <a:gd name="T20" fmla="*/ 93 w 220"/>
                <a:gd name="T21" fmla="*/ 74 h 74"/>
                <a:gd name="T22" fmla="*/ 111 w 220"/>
                <a:gd name="T23" fmla="*/ 73 h 74"/>
                <a:gd name="T24" fmla="*/ 127 w 220"/>
                <a:gd name="T25" fmla="*/ 70 h 74"/>
                <a:gd name="T26" fmla="*/ 142 w 220"/>
                <a:gd name="T27" fmla="*/ 67 h 74"/>
                <a:gd name="T28" fmla="*/ 157 w 220"/>
                <a:gd name="T29" fmla="*/ 61 h 74"/>
                <a:gd name="T30" fmla="*/ 170 w 220"/>
                <a:gd name="T31" fmla="*/ 54 h 74"/>
                <a:gd name="T32" fmla="*/ 184 w 220"/>
                <a:gd name="T33" fmla="*/ 45 h 74"/>
                <a:gd name="T34" fmla="*/ 195 w 220"/>
                <a:gd name="T35" fmla="*/ 36 h 74"/>
                <a:gd name="T36" fmla="*/ 206 w 220"/>
                <a:gd name="T37" fmla="*/ 24 h 74"/>
                <a:gd name="T38" fmla="*/ 214 w 220"/>
                <a:gd name="T39" fmla="*/ 14 h 74"/>
                <a:gd name="T40" fmla="*/ 220 w 220"/>
                <a:gd name="T4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0" h="74">
                  <a:moveTo>
                    <a:pt x="0" y="42"/>
                  </a:moveTo>
                  <a:lnTo>
                    <a:pt x="7" y="49"/>
                  </a:lnTo>
                  <a:lnTo>
                    <a:pt x="15" y="54"/>
                  </a:lnTo>
                  <a:lnTo>
                    <a:pt x="24" y="58"/>
                  </a:lnTo>
                  <a:lnTo>
                    <a:pt x="33" y="63"/>
                  </a:lnTo>
                  <a:lnTo>
                    <a:pt x="43" y="67"/>
                  </a:lnTo>
                  <a:lnTo>
                    <a:pt x="52" y="69"/>
                  </a:lnTo>
                  <a:lnTo>
                    <a:pt x="61" y="72"/>
                  </a:lnTo>
                  <a:lnTo>
                    <a:pt x="73" y="73"/>
                  </a:lnTo>
                  <a:lnTo>
                    <a:pt x="82" y="74"/>
                  </a:lnTo>
                  <a:lnTo>
                    <a:pt x="93" y="74"/>
                  </a:lnTo>
                  <a:lnTo>
                    <a:pt x="111" y="73"/>
                  </a:lnTo>
                  <a:lnTo>
                    <a:pt x="127" y="70"/>
                  </a:lnTo>
                  <a:lnTo>
                    <a:pt x="142" y="67"/>
                  </a:lnTo>
                  <a:lnTo>
                    <a:pt x="157" y="61"/>
                  </a:lnTo>
                  <a:lnTo>
                    <a:pt x="170" y="54"/>
                  </a:lnTo>
                  <a:lnTo>
                    <a:pt x="184" y="45"/>
                  </a:lnTo>
                  <a:lnTo>
                    <a:pt x="195" y="36"/>
                  </a:lnTo>
                  <a:lnTo>
                    <a:pt x="206" y="24"/>
                  </a:lnTo>
                  <a:lnTo>
                    <a:pt x="214" y="14"/>
                  </a:lnTo>
                  <a:lnTo>
                    <a:pt x="220" y="0"/>
                  </a:lnTo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2" name="Freeform 654">
              <a:extLst>
                <a:ext uri="{FF2B5EF4-FFF2-40B4-BE49-F238E27FC236}">
                  <a16:creationId xmlns:a16="http://schemas.microsoft.com/office/drawing/2014/main" id="{24203688-B5EF-5712-BF99-09B0A4A0C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8" y="2553"/>
              <a:ext cx="134" cy="81"/>
            </a:xfrm>
            <a:custGeom>
              <a:avLst/>
              <a:gdLst>
                <a:gd name="T0" fmla="*/ 0 w 403"/>
                <a:gd name="T1" fmla="*/ 244 h 244"/>
                <a:gd name="T2" fmla="*/ 5 w 403"/>
                <a:gd name="T3" fmla="*/ 231 h 244"/>
                <a:gd name="T4" fmla="*/ 12 w 403"/>
                <a:gd name="T5" fmla="*/ 216 h 244"/>
                <a:gd name="T6" fmla="*/ 21 w 403"/>
                <a:gd name="T7" fmla="*/ 202 h 244"/>
                <a:gd name="T8" fmla="*/ 31 w 403"/>
                <a:gd name="T9" fmla="*/ 189 h 244"/>
                <a:gd name="T10" fmla="*/ 41 w 403"/>
                <a:gd name="T11" fmla="*/ 175 h 244"/>
                <a:gd name="T12" fmla="*/ 53 w 403"/>
                <a:gd name="T13" fmla="*/ 162 h 244"/>
                <a:gd name="T14" fmla="*/ 64 w 403"/>
                <a:gd name="T15" fmla="*/ 151 h 244"/>
                <a:gd name="T16" fmla="*/ 76 w 403"/>
                <a:gd name="T17" fmla="*/ 139 h 244"/>
                <a:gd name="T18" fmla="*/ 86 w 403"/>
                <a:gd name="T19" fmla="*/ 129 h 244"/>
                <a:gd name="T20" fmla="*/ 96 w 403"/>
                <a:gd name="T21" fmla="*/ 121 h 244"/>
                <a:gd name="T22" fmla="*/ 104 w 403"/>
                <a:gd name="T23" fmla="*/ 113 h 244"/>
                <a:gd name="T24" fmla="*/ 114 w 403"/>
                <a:gd name="T25" fmla="*/ 106 h 244"/>
                <a:gd name="T26" fmla="*/ 126 w 403"/>
                <a:gd name="T27" fmla="*/ 97 h 244"/>
                <a:gd name="T28" fmla="*/ 140 w 403"/>
                <a:gd name="T29" fmla="*/ 85 h 244"/>
                <a:gd name="T30" fmla="*/ 157 w 403"/>
                <a:gd name="T31" fmla="*/ 73 h 244"/>
                <a:gd name="T32" fmla="*/ 176 w 403"/>
                <a:gd name="T33" fmla="*/ 63 h 244"/>
                <a:gd name="T34" fmla="*/ 198 w 403"/>
                <a:gd name="T35" fmla="*/ 52 h 244"/>
                <a:gd name="T36" fmla="*/ 222 w 403"/>
                <a:gd name="T37" fmla="*/ 41 h 244"/>
                <a:gd name="T38" fmla="*/ 250 w 403"/>
                <a:gd name="T39" fmla="*/ 32 h 244"/>
                <a:gd name="T40" fmla="*/ 280 w 403"/>
                <a:gd name="T41" fmla="*/ 22 h 244"/>
                <a:gd name="T42" fmla="*/ 312 w 403"/>
                <a:gd name="T43" fmla="*/ 16 h 244"/>
                <a:gd name="T44" fmla="*/ 339 w 403"/>
                <a:gd name="T45" fmla="*/ 11 h 244"/>
                <a:gd name="T46" fmla="*/ 358 w 403"/>
                <a:gd name="T47" fmla="*/ 7 h 244"/>
                <a:gd name="T48" fmla="*/ 375 w 403"/>
                <a:gd name="T49" fmla="*/ 3 h 244"/>
                <a:gd name="T50" fmla="*/ 386 w 403"/>
                <a:gd name="T51" fmla="*/ 2 h 244"/>
                <a:gd name="T52" fmla="*/ 393 w 403"/>
                <a:gd name="T53" fmla="*/ 0 h 244"/>
                <a:gd name="T54" fmla="*/ 398 w 403"/>
                <a:gd name="T55" fmla="*/ 2 h 244"/>
                <a:gd name="T56" fmla="*/ 402 w 403"/>
                <a:gd name="T57" fmla="*/ 2 h 244"/>
                <a:gd name="T58" fmla="*/ 402 w 403"/>
                <a:gd name="T59" fmla="*/ 3 h 244"/>
                <a:gd name="T60" fmla="*/ 403 w 403"/>
                <a:gd name="T61" fmla="*/ 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3" h="244">
                  <a:moveTo>
                    <a:pt x="0" y="244"/>
                  </a:moveTo>
                  <a:lnTo>
                    <a:pt x="5" y="231"/>
                  </a:lnTo>
                  <a:lnTo>
                    <a:pt x="12" y="216"/>
                  </a:lnTo>
                  <a:lnTo>
                    <a:pt x="21" y="202"/>
                  </a:lnTo>
                  <a:lnTo>
                    <a:pt x="31" y="189"/>
                  </a:lnTo>
                  <a:lnTo>
                    <a:pt x="41" y="175"/>
                  </a:lnTo>
                  <a:lnTo>
                    <a:pt x="53" y="162"/>
                  </a:lnTo>
                  <a:lnTo>
                    <a:pt x="64" y="151"/>
                  </a:lnTo>
                  <a:lnTo>
                    <a:pt x="76" y="139"/>
                  </a:lnTo>
                  <a:lnTo>
                    <a:pt x="86" y="129"/>
                  </a:lnTo>
                  <a:lnTo>
                    <a:pt x="96" y="121"/>
                  </a:lnTo>
                  <a:lnTo>
                    <a:pt x="104" y="113"/>
                  </a:lnTo>
                  <a:lnTo>
                    <a:pt x="114" y="106"/>
                  </a:lnTo>
                  <a:lnTo>
                    <a:pt x="126" y="97"/>
                  </a:lnTo>
                  <a:lnTo>
                    <a:pt x="140" y="85"/>
                  </a:lnTo>
                  <a:lnTo>
                    <a:pt x="157" y="73"/>
                  </a:lnTo>
                  <a:lnTo>
                    <a:pt x="176" y="63"/>
                  </a:lnTo>
                  <a:lnTo>
                    <a:pt x="198" y="52"/>
                  </a:lnTo>
                  <a:lnTo>
                    <a:pt x="222" y="41"/>
                  </a:lnTo>
                  <a:lnTo>
                    <a:pt x="250" y="32"/>
                  </a:lnTo>
                  <a:lnTo>
                    <a:pt x="280" y="22"/>
                  </a:lnTo>
                  <a:lnTo>
                    <a:pt x="312" y="16"/>
                  </a:lnTo>
                  <a:lnTo>
                    <a:pt x="339" y="11"/>
                  </a:lnTo>
                  <a:lnTo>
                    <a:pt x="358" y="7"/>
                  </a:lnTo>
                  <a:lnTo>
                    <a:pt x="375" y="3"/>
                  </a:lnTo>
                  <a:lnTo>
                    <a:pt x="386" y="2"/>
                  </a:lnTo>
                  <a:lnTo>
                    <a:pt x="393" y="0"/>
                  </a:lnTo>
                  <a:lnTo>
                    <a:pt x="398" y="2"/>
                  </a:lnTo>
                  <a:lnTo>
                    <a:pt x="402" y="2"/>
                  </a:lnTo>
                  <a:lnTo>
                    <a:pt x="402" y="3"/>
                  </a:lnTo>
                  <a:lnTo>
                    <a:pt x="403" y="5"/>
                  </a:lnTo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3" name="Freeform 655">
              <a:extLst>
                <a:ext uri="{FF2B5EF4-FFF2-40B4-BE49-F238E27FC236}">
                  <a16:creationId xmlns:a16="http://schemas.microsoft.com/office/drawing/2014/main" id="{A4F13DA4-78DF-CDB9-2E21-C14FC14AA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" y="2555"/>
              <a:ext cx="56" cy="64"/>
            </a:xfrm>
            <a:custGeom>
              <a:avLst/>
              <a:gdLst>
                <a:gd name="T0" fmla="*/ 65 w 166"/>
                <a:gd name="T1" fmla="*/ 19 h 190"/>
                <a:gd name="T2" fmla="*/ 40 w 166"/>
                <a:gd name="T3" fmla="*/ 50 h 190"/>
                <a:gd name="T4" fmla="*/ 21 w 166"/>
                <a:gd name="T5" fmla="*/ 83 h 190"/>
                <a:gd name="T6" fmla="*/ 13 w 166"/>
                <a:gd name="T7" fmla="*/ 109 h 190"/>
                <a:gd name="T8" fmla="*/ 15 w 166"/>
                <a:gd name="T9" fmla="*/ 106 h 190"/>
                <a:gd name="T10" fmla="*/ 21 w 166"/>
                <a:gd name="T11" fmla="*/ 101 h 190"/>
                <a:gd name="T12" fmla="*/ 26 w 166"/>
                <a:gd name="T13" fmla="*/ 99 h 190"/>
                <a:gd name="T14" fmla="*/ 21 w 166"/>
                <a:gd name="T15" fmla="*/ 106 h 190"/>
                <a:gd name="T16" fmla="*/ 17 w 166"/>
                <a:gd name="T17" fmla="*/ 115 h 190"/>
                <a:gd name="T18" fmla="*/ 14 w 166"/>
                <a:gd name="T19" fmla="*/ 123 h 190"/>
                <a:gd name="T20" fmla="*/ 15 w 166"/>
                <a:gd name="T21" fmla="*/ 122 h 190"/>
                <a:gd name="T22" fmla="*/ 21 w 166"/>
                <a:gd name="T23" fmla="*/ 118 h 190"/>
                <a:gd name="T24" fmla="*/ 26 w 166"/>
                <a:gd name="T25" fmla="*/ 113 h 190"/>
                <a:gd name="T26" fmla="*/ 26 w 166"/>
                <a:gd name="T27" fmla="*/ 115 h 190"/>
                <a:gd name="T28" fmla="*/ 14 w 166"/>
                <a:gd name="T29" fmla="*/ 136 h 190"/>
                <a:gd name="T30" fmla="*/ 6 w 166"/>
                <a:gd name="T31" fmla="*/ 155 h 190"/>
                <a:gd name="T32" fmla="*/ 5 w 166"/>
                <a:gd name="T33" fmla="*/ 177 h 190"/>
                <a:gd name="T34" fmla="*/ 6 w 166"/>
                <a:gd name="T35" fmla="*/ 169 h 190"/>
                <a:gd name="T36" fmla="*/ 9 w 166"/>
                <a:gd name="T37" fmla="*/ 160 h 190"/>
                <a:gd name="T38" fmla="*/ 14 w 166"/>
                <a:gd name="T39" fmla="*/ 153 h 190"/>
                <a:gd name="T40" fmla="*/ 15 w 166"/>
                <a:gd name="T41" fmla="*/ 159 h 190"/>
                <a:gd name="T42" fmla="*/ 12 w 166"/>
                <a:gd name="T43" fmla="*/ 172 h 190"/>
                <a:gd name="T44" fmla="*/ 5 w 166"/>
                <a:gd name="T45" fmla="*/ 183 h 190"/>
                <a:gd name="T46" fmla="*/ 12 w 166"/>
                <a:gd name="T47" fmla="*/ 169 h 190"/>
                <a:gd name="T48" fmla="*/ 54 w 166"/>
                <a:gd name="T49" fmla="*/ 113 h 190"/>
                <a:gd name="T50" fmla="*/ 104 w 166"/>
                <a:gd name="T51" fmla="*/ 64 h 190"/>
                <a:gd name="T52" fmla="*/ 166 w 166"/>
                <a:gd name="T53" fmla="*/ 25 h 190"/>
                <a:gd name="T54" fmla="*/ 153 w 166"/>
                <a:gd name="T55" fmla="*/ 34 h 190"/>
                <a:gd name="T56" fmla="*/ 139 w 166"/>
                <a:gd name="T57" fmla="*/ 41 h 190"/>
                <a:gd name="T58" fmla="*/ 123 w 166"/>
                <a:gd name="T59" fmla="*/ 45 h 190"/>
                <a:gd name="T60" fmla="*/ 121 w 166"/>
                <a:gd name="T61" fmla="*/ 43 h 190"/>
                <a:gd name="T62" fmla="*/ 126 w 166"/>
                <a:gd name="T63" fmla="*/ 41 h 190"/>
                <a:gd name="T64" fmla="*/ 130 w 166"/>
                <a:gd name="T65" fmla="*/ 36 h 190"/>
                <a:gd name="T66" fmla="*/ 130 w 166"/>
                <a:gd name="T67" fmla="*/ 33 h 190"/>
                <a:gd name="T68" fmla="*/ 122 w 166"/>
                <a:gd name="T69" fmla="*/ 33 h 190"/>
                <a:gd name="T70" fmla="*/ 116 w 166"/>
                <a:gd name="T71" fmla="*/ 39 h 190"/>
                <a:gd name="T72" fmla="*/ 107 w 166"/>
                <a:gd name="T73" fmla="*/ 42 h 190"/>
                <a:gd name="T74" fmla="*/ 108 w 166"/>
                <a:gd name="T75" fmla="*/ 36 h 190"/>
                <a:gd name="T76" fmla="*/ 109 w 166"/>
                <a:gd name="T77" fmla="*/ 32 h 190"/>
                <a:gd name="T78" fmla="*/ 113 w 166"/>
                <a:gd name="T79" fmla="*/ 27 h 190"/>
                <a:gd name="T80" fmla="*/ 109 w 166"/>
                <a:gd name="T81" fmla="*/ 25 h 190"/>
                <a:gd name="T82" fmla="*/ 101 w 166"/>
                <a:gd name="T83" fmla="*/ 27 h 190"/>
                <a:gd name="T84" fmla="*/ 94 w 166"/>
                <a:gd name="T85" fmla="*/ 29 h 190"/>
                <a:gd name="T86" fmla="*/ 89 w 166"/>
                <a:gd name="T87" fmla="*/ 28 h 190"/>
                <a:gd name="T88" fmla="*/ 94 w 166"/>
                <a:gd name="T89" fmla="*/ 19 h 190"/>
                <a:gd name="T90" fmla="*/ 99 w 166"/>
                <a:gd name="T91" fmla="*/ 7 h 190"/>
                <a:gd name="T92" fmla="*/ 104 w 166"/>
                <a:gd name="T93" fmla="*/ 0 h 190"/>
                <a:gd name="T94" fmla="*/ 98 w 166"/>
                <a:gd name="T95" fmla="*/ 5 h 190"/>
                <a:gd name="T96" fmla="*/ 89 w 166"/>
                <a:gd name="T97" fmla="*/ 10 h 190"/>
                <a:gd name="T98" fmla="*/ 82 w 166"/>
                <a:gd name="T99" fmla="*/ 16 h 190"/>
                <a:gd name="T100" fmla="*/ 81 w 166"/>
                <a:gd name="T101" fmla="*/ 15 h 190"/>
                <a:gd name="T102" fmla="*/ 83 w 166"/>
                <a:gd name="T103" fmla="*/ 9 h 190"/>
                <a:gd name="T104" fmla="*/ 85 w 166"/>
                <a:gd name="T105" fmla="*/ 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6" h="190">
                  <a:moveTo>
                    <a:pt x="82" y="0"/>
                  </a:moveTo>
                  <a:lnTo>
                    <a:pt x="74" y="9"/>
                  </a:lnTo>
                  <a:lnTo>
                    <a:pt x="65" y="19"/>
                  </a:lnTo>
                  <a:lnTo>
                    <a:pt x="57" y="29"/>
                  </a:lnTo>
                  <a:lnTo>
                    <a:pt x="49" y="39"/>
                  </a:lnTo>
                  <a:lnTo>
                    <a:pt x="40" y="50"/>
                  </a:lnTo>
                  <a:lnTo>
                    <a:pt x="32" y="60"/>
                  </a:lnTo>
                  <a:lnTo>
                    <a:pt x="26" y="72"/>
                  </a:lnTo>
                  <a:lnTo>
                    <a:pt x="21" y="83"/>
                  </a:lnTo>
                  <a:lnTo>
                    <a:pt x="15" y="95"/>
                  </a:lnTo>
                  <a:lnTo>
                    <a:pt x="13" y="108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4" y="108"/>
                  </a:lnTo>
                  <a:lnTo>
                    <a:pt x="15" y="106"/>
                  </a:lnTo>
                  <a:lnTo>
                    <a:pt x="17" y="105"/>
                  </a:lnTo>
                  <a:lnTo>
                    <a:pt x="18" y="104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3" y="99"/>
                  </a:lnTo>
                  <a:lnTo>
                    <a:pt x="26" y="99"/>
                  </a:lnTo>
                  <a:lnTo>
                    <a:pt x="23" y="100"/>
                  </a:lnTo>
                  <a:lnTo>
                    <a:pt x="21" y="104"/>
                  </a:lnTo>
                  <a:lnTo>
                    <a:pt x="21" y="106"/>
                  </a:lnTo>
                  <a:lnTo>
                    <a:pt x="18" y="109"/>
                  </a:lnTo>
                  <a:lnTo>
                    <a:pt x="18" y="111"/>
                  </a:lnTo>
                  <a:lnTo>
                    <a:pt x="17" y="115"/>
                  </a:lnTo>
                  <a:lnTo>
                    <a:pt x="15" y="118"/>
                  </a:lnTo>
                  <a:lnTo>
                    <a:pt x="15" y="120"/>
                  </a:lnTo>
                  <a:lnTo>
                    <a:pt x="14" y="123"/>
                  </a:lnTo>
                  <a:lnTo>
                    <a:pt x="13" y="126"/>
                  </a:lnTo>
                  <a:lnTo>
                    <a:pt x="14" y="124"/>
                  </a:lnTo>
                  <a:lnTo>
                    <a:pt x="15" y="122"/>
                  </a:lnTo>
                  <a:lnTo>
                    <a:pt x="17" y="120"/>
                  </a:lnTo>
                  <a:lnTo>
                    <a:pt x="18" y="119"/>
                  </a:lnTo>
                  <a:lnTo>
                    <a:pt x="21" y="118"/>
                  </a:lnTo>
                  <a:lnTo>
                    <a:pt x="21" y="115"/>
                  </a:lnTo>
                  <a:lnTo>
                    <a:pt x="23" y="114"/>
                  </a:lnTo>
                  <a:lnTo>
                    <a:pt x="26" y="113"/>
                  </a:lnTo>
                  <a:lnTo>
                    <a:pt x="27" y="111"/>
                  </a:lnTo>
                  <a:lnTo>
                    <a:pt x="28" y="110"/>
                  </a:lnTo>
                  <a:lnTo>
                    <a:pt x="26" y="115"/>
                  </a:lnTo>
                  <a:lnTo>
                    <a:pt x="21" y="122"/>
                  </a:lnTo>
                  <a:lnTo>
                    <a:pt x="17" y="129"/>
                  </a:lnTo>
                  <a:lnTo>
                    <a:pt x="14" y="136"/>
                  </a:lnTo>
                  <a:lnTo>
                    <a:pt x="10" y="141"/>
                  </a:lnTo>
                  <a:lnTo>
                    <a:pt x="8" y="149"/>
                  </a:lnTo>
                  <a:lnTo>
                    <a:pt x="6" y="155"/>
                  </a:lnTo>
                  <a:lnTo>
                    <a:pt x="4" y="162"/>
                  </a:lnTo>
                  <a:lnTo>
                    <a:pt x="4" y="169"/>
                  </a:lnTo>
                  <a:lnTo>
                    <a:pt x="5" y="177"/>
                  </a:lnTo>
                  <a:lnTo>
                    <a:pt x="5" y="174"/>
                  </a:lnTo>
                  <a:lnTo>
                    <a:pt x="5" y="171"/>
                  </a:lnTo>
                  <a:lnTo>
                    <a:pt x="6" y="169"/>
                  </a:lnTo>
                  <a:lnTo>
                    <a:pt x="6" y="165"/>
                  </a:lnTo>
                  <a:lnTo>
                    <a:pt x="8" y="163"/>
                  </a:lnTo>
                  <a:lnTo>
                    <a:pt x="9" y="160"/>
                  </a:lnTo>
                  <a:lnTo>
                    <a:pt x="10" y="158"/>
                  </a:lnTo>
                  <a:lnTo>
                    <a:pt x="12" y="155"/>
                  </a:lnTo>
                  <a:lnTo>
                    <a:pt x="14" y="153"/>
                  </a:lnTo>
                  <a:lnTo>
                    <a:pt x="15" y="151"/>
                  </a:lnTo>
                  <a:lnTo>
                    <a:pt x="15" y="155"/>
                  </a:lnTo>
                  <a:lnTo>
                    <a:pt x="15" y="159"/>
                  </a:lnTo>
                  <a:lnTo>
                    <a:pt x="14" y="163"/>
                  </a:lnTo>
                  <a:lnTo>
                    <a:pt x="13" y="169"/>
                  </a:lnTo>
                  <a:lnTo>
                    <a:pt x="12" y="172"/>
                  </a:lnTo>
                  <a:lnTo>
                    <a:pt x="9" y="176"/>
                  </a:lnTo>
                  <a:lnTo>
                    <a:pt x="8" y="180"/>
                  </a:lnTo>
                  <a:lnTo>
                    <a:pt x="5" y="183"/>
                  </a:lnTo>
                  <a:lnTo>
                    <a:pt x="3" y="187"/>
                  </a:lnTo>
                  <a:lnTo>
                    <a:pt x="0" y="190"/>
                  </a:lnTo>
                  <a:lnTo>
                    <a:pt x="12" y="169"/>
                  </a:lnTo>
                  <a:lnTo>
                    <a:pt x="26" y="151"/>
                  </a:lnTo>
                  <a:lnTo>
                    <a:pt x="39" y="132"/>
                  </a:lnTo>
                  <a:lnTo>
                    <a:pt x="54" y="113"/>
                  </a:lnTo>
                  <a:lnTo>
                    <a:pt x="71" y="95"/>
                  </a:lnTo>
                  <a:lnTo>
                    <a:pt x="86" y="78"/>
                  </a:lnTo>
                  <a:lnTo>
                    <a:pt x="104" y="64"/>
                  </a:lnTo>
                  <a:lnTo>
                    <a:pt x="123" y="48"/>
                  </a:lnTo>
                  <a:lnTo>
                    <a:pt x="144" y="36"/>
                  </a:lnTo>
                  <a:lnTo>
                    <a:pt x="166" y="25"/>
                  </a:lnTo>
                  <a:lnTo>
                    <a:pt x="162" y="29"/>
                  </a:lnTo>
                  <a:lnTo>
                    <a:pt x="158" y="32"/>
                  </a:lnTo>
                  <a:lnTo>
                    <a:pt x="153" y="34"/>
                  </a:lnTo>
                  <a:lnTo>
                    <a:pt x="148" y="38"/>
                  </a:lnTo>
                  <a:lnTo>
                    <a:pt x="144" y="39"/>
                  </a:lnTo>
                  <a:lnTo>
                    <a:pt x="139" y="41"/>
                  </a:lnTo>
                  <a:lnTo>
                    <a:pt x="132" y="42"/>
                  </a:lnTo>
                  <a:lnTo>
                    <a:pt x="127" y="43"/>
                  </a:lnTo>
                  <a:lnTo>
                    <a:pt x="123" y="45"/>
                  </a:lnTo>
                  <a:lnTo>
                    <a:pt x="118" y="45"/>
                  </a:lnTo>
                  <a:lnTo>
                    <a:pt x="119" y="45"/>
                  </a:lnTo>
                  <a:lnTo>
                    <a:pt x="121" y="43"/>
                  </a:lnTo>
                  <a:lnTo>
                    <a:pt x="123" y="42"/>
                  </a:lnTo>
                  <a:lnTo>
                    <a:pt x="125" y="41"/>
                  </a:lnTo>
                  <a:lnTo>
                    <a:pt x="126" y="41"/>
                  </a:lnTo>
                  <a:lnTo>
                    <a:pt x="127" y="39"/>
                  </a:lnTo>
                  <a:lnTo>
                    <a:pt x="128" y="38"/>
                  </a:lnTo>
                  <a:lnTo>
                    <a:pt x="130" y="36"/>
                  </a:lnTo>
                  <a:lnTo>
                    <a:pt x="132" y="34"/>
                  </a:lnTo>
                  <a:lnTo>
                    <a:pt x="134" y="33"/>
                  </a:lnTo>
                  <a:lnTo>
                    <a:pt x="130" y="33"/>
                  </a:lnTo>
                  <a:lnTo>
                    <a:pt x="127" y="32"/>
                  </a:lnTo>
                  <a:lnTo>
                    <a:pt x="125" y="33"/>
                  </a:lnTo>
                  <a:lnTo>
                    <a:pt x="122" y="33"/>
                  </a:lnTo>
                  <a:lnTo>
                    <a:pt x="119" y="34"/>
                  </a:lnTo>
                  <a:lnTo>
                    <a:pt x="117" y="38"/>
                  </a:lnTo>
                  <a:lnTo>
                    <a:pt x="116" y="39"/>
                  </a:lnTo>
                  <a:lnTo>
                    <a:pt x="113" y="41"/>
                  </a:lnTo>
                  <a:lnTo>
                    <a:pt x="109" y="42"/>
                  </a:lnTo>
                  <a:lnTo>
                    <a:pt x="107" y="42"/>
                  </a:lnTo>
                  <a:lnTo>
                    <a:pt x="107" y="41"/>
                  </a:lnTo>
                  <a:lnTo>
                    <a:pt x="108" y="39"/>
                  </a:lnTo>
                  <a:lnTo>
                    <a:pt x="108" y="36"/>
                  </a:lnTo>
                  <a:lnTo>
                    <a:pt x="108" y="34"/>
                  </a:lnTo>
                  <a:lnTo>
                    <a:pt x="109" y="33"/>
                  </a:lnTo>
                  <a:lnTo>
                    <a:pt x="109" y="32"/>
                  </a:lnTo>
                  <a:lnTo>
                    <a:pt x="112" y="29"/>
                  </a:lnTo>
                  <a:lnTo>
                    <a:pt x="113" y="28"/>
                  </a:lnTo>
                  <a:lnTo>
                    <a:pt x="113" y="27"/>
                  </a:lnTo>
                  <a:lnTo>
                    <a:pt x="116" y="25"/>
                  </a:lnTo>
                  <a:lnTo>
                    <a:pt x="113" y="25"/>
                  </a:lnTo>
                  <a:lnTo>
                    <a:pt x="109" y="25"/>
                  </a:lnTo>
                  <a:lnTo>
                    <a:pt x="107" y="25"/>
                  </a:lnTo>
                  <a:lnTo>
                    <a:pt x="104" y="27"/>
                  </a:lnTo>
                  <a:lnTo>
                    <a:pt x="101" y="27"/>
                  </a:lnTo>
                  <a:lnTo>
                    <a:pt x="99" y="28"/>
                  </a:lnTo>
                  <a:lnTo>
                    <a:pt x="96" y="28"/>
                  </a:lnTo>
                  <a:lnTo>
                    <a:pt x="94" y="29"/>
                  </a:lnTo>
                  <a:lnTo>
                    <a:pt x="91" y="30"/>
                  </a:lnTo>
                  <a:lnTo>
                    <a:pt x="87" y="30"/>
                  </a:lnTo>
                  <a:lnTo>
                    <a:pt x="89" y="28"/>
                  </a:lnTo>
                  <a:lnTo>
                    <a:pt x="91" y="24"/>
                  </a:lnTo>
                  <a:lnTo>
                    <a:pt x="92" y="21"/>
                  </a:lnTo>
                  <a:lnTo>
                    <a:pt x="94" y="19"/>
                  </a:lnTo>
                  <a:lnTo>
                    <a:pt x="95" y="15"/>
                  </a:lnTo>
                  <a:lnTo>
                    <a:pt x="96" y="13"/>
                  </a:lnTo>
                  <a:lnTo>
                    <a:pt x="99" y="7"/>
                  </a:lnTo>
                  <a:lnTo>
                    <a:pt x="100" y="5"/>
                  </a:lnTo>
                  <a:lnTo>
                    <a:pt x="101" y="2"/>
                  </a:lnTo>
                  <a:lnTo>
                    <a:pt x="104" y="0"/>
                  </a:lnTo>
                  <a:lnTo>
                    <a:pt x="101" y="1"/>
                  </a:lnTo>
                  <a:lnTo>
                    <a:pt x="99" y="4"/>
                  </a:lnTo>
                  <a:lnTo>
                    <a:pt x="98" y="5"/>
                  </a:lnTo>
                  <a:lnTo>
                    <a:pt x="95" y="6"/>
                  </a:lnTo>
                  <a:lnTo>
                    <a:pt x="92" y="9"/>
                  </a:lnTo>
                  <a:lnTo>
                    <a:pt x="89" y="10"/>
                  </a:lnTo>
                  <a:lnTo>
                    <a:pt x="86" y="13"/>
                  </a:lnTo>
                  <a:lnTo>
                    <a:pt x="83" y="15"/>
                  </a:lnTo>
                  <a:lnTo>
                    <a:pt x="82" y="16"/>
                  </a:lnTo>
                  <a:lnTo>
                    <a:pt x="80" y="18"/>
                  </a:lnTo>
                  <a:lnTo>
                    <a:pt x="80" y="16"/>
                  </a:lnTo>
                  <a:lnTo>
                    <a:pt x="81" y="15"/>
                  </a:lnTo>
                  <a:lnTo>
                    <a:pt x="81" y="13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6"/>
                  </a:lnTo>
                  <a:lnTo>
                    <a:pt x="85" y="5"/>
                  </a:lnTo>
                  <a:lnTo>
                    <a:pt x="85" y="4"/>
                  </a:lnTo>
                  <a:lnTo>
                    <a:pt x="83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4" name="Freeform 656">
              <a:extLst>
                <a:ext uri="{FF2B5EF4-FFF2-40B4-BE49-F238E27FC236}">
                  <a16:creationId xmlns:a16="http://schemas.microsoft.com/office/drawing/2014/main" id="{C9688873-9E3B-3097-AE2A-3A83FE4E8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7" y="2496"/>
              <a:ext cx="59" cy="58"/>
            </a:xfrm>
            <a:custGeom>
              <a:avLst/>
              <a:gdLst>
                <a:gd name="T0" fmla="*/ 0 w 175"/>
                <a:gd name="T1" fmla="*/ 173 h 173"/>
                <a:gd name="T2" fmla="*/ 15 w 175"/>
                <a:gd name="T3" fmla="*/ 152 h 173"/>
                <a:gd name="T4" fmla="*/ 26 w 175"/>
                <a:gd name="T5" fmla="*/ 135 h 173"/>
                <a:gd name="T6" fmla="*/ 39 w 175"/>
                <a:gd name="T7" fmla="*/ 117 h 173"/>
                <a:gd name="T8" fmla="*/ 52 w 175"/>
                <a:gd name="T9" fmla="*/ 101 h 173"/>
                <a:gd name="T10" fmla="*/ 63 w 175"/>
                <a:gd name="T11" fmla="*/ 85 h 173"/>
                <a:gd name="T12" fmla="*/ 76 w 175"/>
                <a:gd name="T13" fmla="*/ 72 h 173"/>
                <a:gd name="T14" fmla="*/ 89 w 175"/>
                <a:gd name="T15" fmla="*/ 57 h 173"/>
                <a:gd name="T16" fmla="*/ 106 w 175"/>
                <a:gd name="T17" fmla="*/ 43 h 173"/>
                <a:gd name="T18" fmla="*/ 125 w 175"/>
                <a:gd name="T19" fmla="*/ 30 h 173"/>
                <a:gd name="T20" fmla="*/ 144 w 175"/>
                <a:gd name="T21" fmla="*/ 16 h 173"/>
                <a:gd name="T22" fmla="*/ 175 w 175"/>
                <a:gd name="T2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5" h="173">
                  <a:moveTo>
                    <a:pt x="0" y="173"/>
                  </a:moveTo>
                  <a:lnTo>
                    <a:pt x="15" y="152"/>
                  </a:lnTo>
                  <a:lnTo>
                    <a:pt x="26" y="135"/>
                  </a:lnTo>
                  <a:lnTo>
                    <a:pt x="39" y="117"/>
                  </a:lnTo>
                  <a:lnTo>
                    <a:pt x="52" y="101"/>
                  </a:lnTo>
                  <a:lnTo>
                    <a:pt x="63" y="85"/>
                  </a:lnTo>
                  <a:lnTo>
                    <a:pt x="76" y="72"/>
                  </a:lnTo>
                  <a:lnTo>
                    <a:pt x="89" y="57"/>
                  </a:lnTo>
                  <a:lnTo>
                    <a:pt x="106" y="43"/>
                  </a:lnTo>
                  <a:lnTo>
                    <a:pt x="125" y="30"/>
                  </a:lnTo>
                  <a:lnTo>
                    <a:pt x="144" y="16"/>
                  </a:lnTo>
                  <a:lnTo>
                    <a:pt x="175" y="0"/>
                  </a:lnTo>
                </a:path>
              </a:pathLst>
            </a:custGeom>
            <a:noFill/>
            <a:ln w="11113">
              <a:solidFill>
                <a:srgbClr val="E5B7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5" name="Freeform 657">
              <a:extLst>
                <a:ext uri="{FF2B5EF4-FFF2-40B4-BE49-F238E27FC236}">
                  <a16:creationId xmlns:a16="http://schemas.microsoft.com/office/drawing/2014/main" id="{8E4E7B24-E956-B02D-D15D-4BF4D4939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571"/>
              <a:ext cx="538" cy="144"/>
            </a:xfrm>
            <a:custGeom>
              <a:avLst/>
              <a:gdLst>
                <a:gd name="T0" fmla="*/ 20 w 1614"/>
                <a:gd name="T1" fmla="*/ 410 h 432"/>
                <a:gd name="T2" fmla="*/ 18 w 1614"/>
                <a:gd name="T3" fmla="*/ 411 h 432"/>
                <a:gd name="T4" fmla="*/ 15 w 1614"/>
                <a:gd name="T5" fmla="*/ 415 h 432"/>
                <a:gd name="T6" fmla="*/ 15 w 1614"/>
                <a:gd name="T7" fmla="*/ 415 h 432"/>
                <a:gd name="T8" fmla="*/ 20 w 1614"/>
                <a:gd name="T9" fmla="*/ 408 h 432"/>
                <a:gd name="T10" fmla="*/ 94 w 1614"/>
                <a:gd name="T11" fmla="*/ 344 h 432"/>
                <a:gd name="T12" fmla="*/ 164 w 1614"/>
                <a:gd name="T13" fmla="*/ 295 h 432"/>
                <a:gd name="T14" fmla="*/ 236 w 1614"/>
                <a:gd name="T15" fmla="*/ 258 h 432"/>
                <a:gd name="T16" fmla="*/ 308 w 1614"/>
                <a:gd name="T17" fmla="*/ 232 h 432"/>
                <a:gd name="T18" fmla="*/ 376 w 1614"/>
                <a:gd name="T19" fmla="*/ 214 h 432"/>
                <a:gd name="T20" fmla="*/ 695 w 1614"/>
                <a:gd name="T21" fmla="*/ 141 h 432"/>
                <a:gd name="T22" fmla="*/ 838 w 1614"/>
                <a:gd name="T23" fmla="*/ 104 h 432"/>
                <a:gd name="T24" fmla="*/ 897 w 1614"/>
                <a:gd name="T25" fmla="*/ 89 h 432"/>
                <a:gd name="T26" fmla="*/ 962 w 1614"/>
                <a:gd name="T27" fmla="*/ 77 h 432"/>
                <a:gd name="T28" fmla="*/ 1125 w 1614"/>
                <a:gd name="T29" fmla="*/ 53 h 432"/>
                <a:gd name="T30" fmla="*/ 1315 w 1614"/>
                <a:gd name="T31" fmla="*/ 26 h 432"/>
                <a:gd name="T32" fmla="*/ 1427 w 1614"/>
                <a:gd name="T33" fmla="*/ 11 h 432"/>
                <a:gd name="T34" fmla="*/ 1482 w 1614"/>
                <a:gd name="T35" fmla="*/ 6 h 432"/>
                <a:gd name="T36" fmla="*/ 1503 w 1614"/>
                <a:gd name="T37" fmla="*/ 5 h 432"/>
                <a:gd name="T38" fmla="*/ 1513 w 1614"/>
                <a:gd name="T39" fmla="*/ 4 h 432"/>
                <a:gd name="T40" fmla="*/ 1536 w 1614"/>
                <a:gd name="T41" fmla="*/ 0 h 432"/>
                <a:gd name="T42" fmla="*/ 1558 w 1614"/>
                <a:gd name="T43" fmla="*/ 0 h 432"/>
                <a:gd name="T44" fmla="*/ 1580 w 1614"/>
                <a:gd name="T45" fmla="*/ 2 h 432"/>
                <a:gd name="T46" fmla="*/ 1599 w 1614"/>
                <a:gd name="T47" fmla="*/ 10 h 432"/>
                <a:gd name="T48" fmla="*/ 1613 w 1614"/>
                <a:gd name="T49" fmla="*/ 24 h 432"/>
                <a:gd name="T50" fmla="*/ 1614 w 1614"/>
                <a:gd name="T51" fmla="*/ 37 h 432"/>
                <a:gd name="T52" fmla="*/ 1612 w 1614"/>
                <a:gd name="T53" fmla="*/ 53 h 432"/>
                <a:gd name="T54" fmla="*/ 1604 w 1614"/>
                <a:gd name="T55" fmla="*/ 68 h 432"/>
                <a:gd name="T56" fmla="*/ 1598 w 1614"/>
                <a:gd name="T57" fmla="*/ 85 h 432"/>
                <a:gd name="T58" fmla="*/ 1596 w 1614"/>
                <a:gd name="T59" fmla="*/ 103 h 432"/>
                <a:gd name="T60" fmla="*/ 1594 w 1614"/>
                <a:gd name="T61" fmla="*/ 94 h 432"/>
                <a:gd name="T62" fmla="*/ 1587 w 1614"/>
                <a:gd name="T63" fmla="*/ 85 h 432"/>
                <a:gd name="T64" fmla="*/ 1581 w 1614"/>
                <a:gd name="T65" fmla="*/ 77 h 432"/>
                <a:gd name="T66" fmla="*/ 1576 w 1614"/>
                <a:gd name="T67" fmla="*/ 69 h 432"/>
                <a:gd name="T68" fmla="*/ 1574 w 1614"/>
                <a:gd name="T69" fmla="*/ 59 h 432"/>
                <a:gd name="T70" fmla="*/ 1565 w 1614"/>
                <a:gd name="T71" fmla="*/ 56 h 432"/>
                <a:gd name="T72" fmla="*/ 1555 w 1614"/>
                <a:gd name="T73" fmla="*/ 51 h 432"/>
                <a:gd name="T74" fmla="*/ 1549 w 1614"/>
                <a:gd name="T75" fmla="*/ 46 h 432"/>
                <a:gd name="T76" fmla="*/ 1540 w 1614"/>
                <a:gd name="T77" fmla="*/ 40 h 432"/>
                <a:gd name="T78" fmla="*/ 1531 w 1614"/>
                <a:gd name="T79" fmla="*/ 38 h 432"/>
                <a:gd name="T80" fmla="*/ 1395 w 1614"/>
                <a:gd name="T81" fmla="*/ 55 h 432"/>
                <a:gd name="T82" fmla="*/ 1259 w 1614"/>
                <a:gd name="T83" fmla="*/ 78 h 432"/>
                <a:gd name="T84" fmla="*/ 1125 w 1614"/>
                <a:gd name="T85" fmla="*/ 104 h 432"/>
                <a:gd name="T86" fmla="*/ 989 w 1614"/>
                <a:gd name="T87" fmla="*/ 128 h 432"/>
                <a:gd name="T88" fmla="*/ 852 w 1614"/>
                <a:gd name="T89" fmla="*/ 148 h 432"/>
                <a:gd name="T90" fmla="*/ 806 w 1614"/>
                <a:gd name="T91" fmla="*/ 155 h 432"/>
                <a:gd name="T92" fmla="*/ 729 w 1614"/>
                <a:gd name="T93" fmla="*/ 169 h 432"/>
                <a:gd name="T94" fmla="*/ 639 w 1614"/>
                <a:gd name="T95" fmla="*/ 187 h 432"/>
                <a:gd name="T96" fmla="*/ 556 w 1614"/>
                <a:gd name="T97" fmla="*/ 205 h 432"/>
                <a:gd name="T98" fmla="*/ 491 w 1614"/>
                <a:gd name="T99" fmla="*/ 218 h 432"/>
                <a:gd name="T100" fmla="*/ 360 w 1614"/>
                <a:gd name="T101" fmla="*/ 250 h 432"/>
                <a:gd name="T102" fmla="*/ 257 w 1614"/>
                <a:gd name="T103" fmla="*/ 280 h 432"/>
                <a:gd name="T104" fmla="*/ 173 w 1614"/>
                <a:gd name="T105" fmla="*/ 315 h 432"/>
                <a:gd name="T106" fmla="*/ 91 w 1614"/>
                <a:gd name="T107" fmla="*/ 362 h 432"/>
                <a:gd name="T108" fmla="*/ 0 w 1614"/>
                <a:gd name="T10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14" h="432">
                  <a:moveTo>
                    <a:pt x="20" y="408"/>
                  </a:moveTo>
                  <a:lnTo>
                    <a:pt x="20" y="410"/>
                  </a:lnTo>
                  <a:lnTo>
                    <a:pt x="19" y="410"/>
                  </a:lnTo>
                  <a:lnTo>
                    <a:pt x="18" y="411"/>
                  </a:lnTo>
                  <a:lnTo>
                    <a:pt x="17" y="414"/>
                  </a:lnTo>
                  <a:lnTo>
                    <a:pt x="15" y="415"/>
                  </a:lnTo>
                  <a:lnTo>
                    <a:pt x="13" y="415"/>
                  </a:lnTo>
                  <a:lnTo>
                    <a:pt x="15" y="415"/>
                  </a:lnTo>
                  <a:lnTo>
                    <a:pt x="17" y="412"/>
                  </a:lnTo>
                  <a:lnTo>
                    <a:pt x="20" y="408"/>
                  </a:lnTo>
                  <a:lnTo>
                    <a:pt x="56" y="374"/>
                  </a:lnTo>
                  <a:lnTo>
                    <a:pt x="94" y="344"/>
                  </a:lnTo>
                  <a:lnTo>
                    <a:pt x="128" y="319"/>
                  </a:lnTo>
                  <a:lnTo>
                    <a:pt x="164" y="295"/>
                  </a:lnTo>
                  <a:lnTo>
                    <a:pt x="201" y="276"/>
                  </a:lnTo>
                  <a:lnTo>
                    <a:pt x="236" y="258"/>
                  </a:lnTo>
                  <a:lnTo>
                    <a:pt x="272" y="244"/>
                  </a:lnTo>
                  <a:lnTo>
                    <a:pt x="308" y="232"/>
                  </a:lnTo>
                  <a:lnTo>
                    <a:pt x="341" y="222"/>
                  </a:lnTo>
                  <a:lnTo>
                    <a:pt x="376" y="214"/>
                  </a:lnTo>
                  <a:lnTo>
                    <a:pt x="563" y="172"/>
                  </a:lnTo>
                  <a:lnTo>
                    <a:pt x="695" y="141"/>
                  </a:lnTo>
                  <a:lnTo>
                    <a:pt x="783" y="119"/>
                  </a:lnTo>
                  <a:lnTo>
                    <a:pt x="838" y="104"/>
                  </a:lnTo>
                  <a:lnTo>
                    <a:pt x="873" y="95"/>
                  </a:lnTo>
                  <a:lnTo>
                    <a:pt x="897" y="89"/>
                  </a:lnTo>
                  <a:lnTo>
                    <a:pt x="923" y="82"/>
                  </a:lnTo>
                  <a:lnTo>
                    <a:pt x="962" y="77"/>
                  </a:lnTo>
                  <a:lnTo>
                    <a:pt x="1025" y="68"/>
                  </a:lnTo>
                  <a:lnTo>
                    <a:pt x="1125" y="53"/>
                  </a:lnTo>
                  <a:lnTo>
                    <a:pt x="1233" y="37"/>
                  </a:lnTo>
                  <a:lnTo>
                    <a:pt x="1315" y="26"/>
                  </a:lnTo>
                  <a:lnTo>
                    <a:pt x="1379" y="17"/>
                  </a:lnTo>
                  <a:lnTo>
                    <a:pt x="1427" y="11"/>
                  </a:lnTo>
                  <a:lnTo>
                    <a:pt x="1460" y="8"/>
                  </a:lnTo>
                  <a:lnTo>
                    <a:pt x="1482" y="6"/>
                  </a:lnTo>
                  <a:lnTo>
                    <a:pt x="1494" y="5"/>
                  </a:lnTo>
                  <a:lnTo>
                    <a:pt x="1503" y="5"/>
                  </a:lnTo>
                  <a:lnTo>
                    <a:pt x="1508" y="5"/>
                  </a:lnTo>
                  <a:lnTo>
                    <a:pt x="1513" y="4"/>
                  </a:lnTo>
                  <a:lnTo>
                    <a:pt x="1523" y="2"/>
                  </a:lnTo>
                  <a:lnTo>
                    <a:pt x="1536" y="0"/>
                  </a:lnTo>
                  <a:lnTo>
                    <a:pt x="1548" y="0"/>
                  </a:lnTo>
                  <a:lnTo>
                    <a:pt x="1558" y="0"/>
                  </a:lnTo>
                  <a:lnTo>
                    <a:pt x="1571" y="0"/>
                  </a:lnTo>
                  <a:lnTo>
                    <a:pt x="1580" y="2"/>
                  </a:lnTo>
                  <a:lnTo>
                    <a:pt x="1591" y="6"/>
                  </a:lnTo>
                  <a:lnTo>
                    <a:pt x="1599" y="10"/>
                  </a:lnTo>
                  <a:lnTo>
                    <a:pt x="1607" y="15"/>
                  </a:lnTo>
                  <a:lnTo>
                    <a:pt x="1613" y="24"/>
                  </a:lnTo>
                  <a:lnTo>
                    <a:pt x="1614" y="31"/>
                  </a:lnTo>
                  <a:lnTo>
                    <a:pt x="1614" y="37"/>
                  </a:lnTo>
                  <a:lnTo>
                    <a:pt x="1613" y="45"/>
                  </a:lnTo>
                  <a:lnTo>
                    <a:pt x="1612" y="53"/>
                  </a:lnTo>
                  <a:lnTo>
                    <a:pt x="1608" y="60"/>
                  </a:lnTo>
                  <a:lnTo>
                    <a:pt x="1604" y="68"/>
                  </a:lnTo>
                  <a:lnTo>
                    <a:pt x="1601" y="77"/>
                  </a:lnTo>
                  <a:lnTo>
                    <a:pt x="1598" y="85"/>
                  </a:lnTo>
                  <a:lnTo>
                    <a:pt x="1596" y="94"/>
                  </a:lnTo>
                  <a:lnTo>
                    <a:pt x="1596" y="103"/>
                  </a:lnTo>
                  <a:lnTo>
                    <a:pt x="1595" y="98"/>
                  </a:lnTo>
                  <a:lnTo>
                    <a:pt x="1594" y="94"/>
                  </a:lnTo>
                  <a:lnTo>
                    <a:pt x="1591" y="90"/>
                  </a:lnTo>
                  <a:lnTo>
                    <a:pt x="1587" y="85"/>
                  </a:lnTo>
                  <a:lnTo>
                    <a:pt x="1583" y="81"/>
                  </a:lnTo>
                  <a:lnTo>
                    <a:pt x="1581" y="77"/>
                  </a:lnTo>
                  <a:lnTo>
                    <a:pt x="1578" y="73"/>
                  </a:lnTo>
                  <a:lnTo>
                    <a:pt x="1576" y="69"/>
                  </a:lnTo>
                  <a:lnTo>
                    <a:pt x="1574" y="64"/>
                  </a:lnTo>
                  <a:lnTo>
                    <a:pt x="1574" y="59"/>
                  </a:lnTo>
                  <a:lnTo>
                    <a:pt x="1568" y="58"/>
                  </a:lnTo>
                  <a:lnTo>
                    <a:pt x="1565" y="56"/>
                  </a:lnTo>
                  <a:lnTo>
                    <a:pt x="1559" y="54"/>
                  </a:lnTo>
                  <a:lnTo>
                    <a:pt x="1555" y="51"/>
                  </a:lnTo>
                  <a:lnTo>
                    <a:pt x="1551" y="49"/>
                  </a:lnTo>
                  <a:lnTo>
                    <a:pt x="1549" y="46"/>
                  </a:lnTo>
                  <a:lnTo>
                    <a:pt x="1544" y="44"/>
                  </a:lnTo>
                  <a:lnTo>
                    <a:pt x="1540" y="40"/>
                  </a:lnTo>
                  <a:lnTo>
                    <a:pt x="1536" y="38"/>
                  </a:lnTo>
                  <a:lnTo>
                    <a:pt x="1531" y="38"/>
                  </a:lnTo>
                  <a:lnTo>
                    <a:pt x="1463" y="46"/>
                  </a:lnTo>
                  <a:lnTo>
                    <a:pt x="1395" y="55"/>
                  </a:lnTo>
                  <a:lnTo>
                    <a:pt x="1327" y="65"/>
                  </a:lnTo>
                  <a:lnTo>
                    <a:pt x="1259" y="78"/>
                  </a:lnTo>
                  <a:lnTo>
                    <a:pt x="1192" y="91"/>
                  </a:lnTo>
                  <a:lnTo>
                    <a:pt x="1125" y="104"/>
                  </a:lnTo>
                  <a:lnTo>
                    <a:pt x="1057" y="117"/>
                  </a:lnTo>
                  <a:lnTo>
                    <a:pt x="989" y="128"/>
                  </a:lnTo>
                  <a:lnTo>
                    <a:pt x="921" y="140"/>
                  </a:lnTo>
                  <a:lnTo>
                    <a:pt x="852" y="148"/>
                  </a:lnTo>
                  <a:lnTo>
                    <a:pt x="834" y="150"/>
                  </a:lnTo>
                  <a:lnTo>
                    <a:pt x="806" y="155"/>
                  </a:lnTo>
                  <a:lnTo>
                    <a:pt x="770" y="163"/>
                  </a:lnTo>
                  <a:lnTo>
                    <a:pt x="729" y="169"/>
                  </a:lnTo>
                  <a:lnTo>
                    <a:pt x="684" y="177"/>
                  </a:lnTo>
                  <a:lnTo>
                    <a:pt x="639" y="187"/>
                  </a:lnTo>
                  <a:lnTo>
                    <a:pt x="595" y="196"/>
                  </a:lnTo>
                  <a:lnTo>
                    <a:pt x="556" y="205"/>
                  </a:lnTo>
                  <a:lnTo>
                    <a:pt x="520" y="212"/>
                  </a:lnTo>
                  <a:lnTo>
                    <a:pt x="491" y="218"/>
                  </a:lnTo>
                  <a:lnTo>
                    <a:pt x="421" y="235"/>
                  </a:lnTo>
                  <a:lnTo>
                    <a:pt x="360" y="250"/>
                  </a:lnTo>
                  <a:lnTo>
                    <a:pt x="305" y="265"/>
                  </a:lnTo>
                  <a:lnTo>
                    <a:pt x="257" y="280"/>
                  </a:lnTo>
                  <a:lnTo>
                    <a:pt x="213" y="295"/>
                  </a:lnTo>
                  <a:lnTo>
                    <a:pt x="173" y="315"/>
                  </a:lnTo>
                  <a:lnTo>
                    <a:pt x="132" y="335"/>
                  </a:lnTo>
                  <a:lnTo>
                    <a:pt x="91" y="362"/>
                  </a:lnTo>
                  <a:lnTo>
                    <a:pt x="47" y="393"/>
                  </a:lnTo>
                  <a:lnTo>
                    <a:pt x="0" y="432"/>
                  </a:lnTo>
                  <a:lnTo>
                    <a:pt x="20" y="4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6" name="Freeform 658">
              <a:extLst>
                <a:ext uri="{FF2B5EF4-FFF2-40B4-BE49-F238E27FC236}">
                  <a16:creationId xmlns:a16="http://schemas.microsoft.com/office/drawing/2014/main" id="{0A7A6BA7-7E31-C23A-28FD-3ADC2B892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1" y="2661"/>
              <a:ext cx="75" cy="34"/>
            </a:xfrm>
            <a:custGeom>
              <a:avLst/>
              <a:gdLst>
                <a:gd name="T0" fmla="*/ 0 w 226"/>
                <a:gd name="T1" fmla="*/ 0 h 102"/>
                <a:gd name="T2" fmla="*/ 24 w 226"/>
                <a:gd name="T3" fmla="*/ 4 h 102"/>
                <a:gd name="T4" fmla="*/ 50 w 226"/>
                <a:gd name="T5" fmla="*/ 7 h 102"/>
                <a:gd name="T6" fmla="*/ 74 w 226"/>
                <a:gd name="T7" fmla="*/ 15 h 102"/>
                <a:gd name="T8" fmla="*/ 97 w 226"/>
                <a:gd name="T9" fmla="*/ 23 h 102"/>
                <a:gd name="T10" fmla="*/ 121 w 226"/>
                <a:gd name="T11" fmla="*/ 34 h 102"/>
                <a:gd name="T12" fmla="*/ 144 w 226"/>
                <a:gd name="T13" fmla="*/ 45 h 102"/>
                <a:gd name="T14" fmla="*/ 165 w 226"/>
                <a:gd name="T15" fmla="*/ 56 h 102"/>
                <a:gd name="T16" fmla="*/ 186 w 226"/>
                <a:gd name="T17" fmla="*/ 72 h 102"/>
                <a:gd name="T18" fmla="*/ 207 w 226"/>
                <a:gd name="T19" fmla="*/ 87 h 102"/>
                <a:gd name="T20" fmla="*/ 226 w 226"/>
                <a:gd name="T2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6" h="102">
                  <a:moveTo>
                    <a:pt x="0" y="0"/>
                  </a:moveTo>
                  <a:lnTo>
                    <a:pt x="24" y="4"/>
                  </a:lnTo>
                  <a:lnTo>
                    <a:pt x="50" y="7"/>
                  </a:lnTo>
                  <a:lnTo>
                    <a:pt x="74" y="15"/>
                  </a:lnTo>
                  <a:lnTo>
                    <a:pt x="97" y="23"/>
                  </a:lnTo>
                  <a:lnTo>
                    <a:pt x="121" y="34"/>
                  </a:lnTo>
                  <a:lnTo>
                    <a:pt x="144" y="45"/>
                  </a:lnTo>
                  <a:lnTo>
                    <a:pt x="165" y="56"/>
                  </a:lnTo>
                  <a:lnTo>
                    <a:pt x="186" y="72"/>
                  </a:lnTo>
                  <a:lnTo>
                    <a:pt x="207" y="87"/>
                  </a:lnTo>
                  <a:lnTo>
                    <a:pt x="226" y="102"/>
                  </a:lnTo>
                </a:path>
              </a:pathLst>
            </a:custGeom>
            <a:noFill/>
            <a:ln w="11113">
              <a:solidFill>
                <a:srgbClr val="E5B7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7" name="Freeform 659">
              <a:extLst>
                <a:ext uri="{FF2B5EF4-FFF2-40B4-BE49-F238E27FC236}">
                  <a16:creationId xmlns:a16="http://schemas.microsoft.com/office/drawing/2014/main" id="{14715784-A8F9-BB78-FC17-97FA16AD9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2750"/>
              <a:ext cx="87" cy="87"/>
            </a:xfrm>
            <a:custGeom>
              <a:avLst/>
              <a:gdLst>
                <a:gd name="T0" fmla="*/ 0 w 262"/>
                <a:gd name="T1" fmla="*/ 262 h 262"/>
                <a:gd name="T2" fmla="*/ 7 w 262"/>
                <a:gd name="T3" fmla="*/ 250 h 262"/>
                <a:gd name="T4" fmla="*/ 14 w 262"/>
                <a:gd name="T5" fmla="*/ 239 h 262"/>
                <a:gd name="T6" fmla="*/ 21 w 262"/>
                <a:gd name="T7" fmla="*/ 226 h 262"/>
                <a:gd name="T8" fmla="*/ 27 w 262"/>
                <a:gd name="T9" fmla="*/ 216 h 262"/>
                <a:gd name="T10" fmla="*/ 36 w 262"/>
                <a:gd name="T11" fmla="*/ 206 h 262"/>
                <a:gd name="T12" fmla="*/ 43 w 262"/>
                <a:gd name="T13" fmla="*/ 194 h 262"/>
                <a:gd name="T14" fmla="*/ 50 w 262"/>
                <a:gd name="T15" fmla="*/ 182 h 262"/>
                <a:gd name="T16" fmla="*/ 59 w 262"/>
                <a:gd name="T17" fmla="*/ 173 h 262"/>
                <a:gd name="T18" fmla="*/ 67 w 262"/>
                <a:gd name="T19" fmla="*/ 163 h 262"/>
                <a:gd name="T20" fmla="*/ 76 w 262"/>
                <a:gd name="T21" fmla="*/ 152 h 262"/>
                <a:gd name="T22" fmla="*/ 91 w 262"/>
                <a:gd name="T23" fmla="*/ 131 h 262"/>
                <a:gd name="T24" fmla="*/ 108 w 262"/>
                <a:gd name="T25" fmla="*/ 114 h 262"/>
                <a:gd name="T26" fmla="*/ 125 w 262"/>
                <a:gd name="T27" fmla="*/ 98 h 262"/>
                <a:gd name="T28" fmla="*/ 141 w 262"/>
                <a:gd name="T29" fmla="*/ 81 h 262"/>
                <a:gd name="T30" fmla="*/ 157 w 262"/>
                <a:gd name="T31" fmla="*/ 65 h 262"/>
                <a:gd name="T32" fmla="*/ 175 w 262"/>
                <a:gd name="T33" fmla="*/ 53 h 262"/>
                <a:gd name="T34" fmla="*/ 195 w 262"/>
                <a:gd name="T35" fmla="*/ 38 h 262"/>
                <a:gd name="T36" fmla="*/ 216 w 262"/>
                <a:gd name="T37" fmla="*/ 26 h 262"/>
                <a:gd name="T38" fmla="*/ 238 w 262"/>
                <a:gd name="T39" fmla="*/ 13 h 262"/>
                <a:gd name="T40" fmla="*/ 262 w 262"/>
                <a:gd name="T4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262">
                  <a:moveTo>
                    <a:pt x="0" y="262"/>
                  </a:moveTo>
                  <a:lnTo>
                    <a:pt x="7" y="250"/>
                  </a:lnTo>
                  <a:lnTo>
                    <a:pt x="14" y="239"/>
                  </a:lnTo>
                  <a:lnTo>
                    <a:pt x="21" y="226"/>
                  </a:lnTo>
                  <a:lnTo>
                    <a:pt x="27" y="216"/>
                  </a:lnTo>
                  <a:lnTo>
                    <a:pt x="36" y="206"/>
                  </a:lnTo>
                  <a:lnTo>
                    <a:pt x="43" y="194"/>
                  </a:lnTo>
                  <a:lnTo>
                    <a:pt x="50" y="182"/>
                  </a:lnTo>
                  <a:lnTo>
                    <a:pt x="59" y="173"/>
                  </a:lnTo>
                  <a:lnTo>
                    <a:pt x="67" y="163"/>
                  </a:lnTo>
                  <a:lnTo>
                    <a:pt x="76" y="152"/>
                  </a:lnTo>
                  <a:lnTo>
                    <a:pt x="91" y="131"/>
                  </a:lnTo>
                  <a:lnTo>
                    <a:pt x="108" y="114"/>
                  </a:lnTo>
                  <a:lnTo>
                    <a:pt x="125" y="98"/>
                  </a:lnTo>
                  <a:lnTo>
                    <a:pt x="141" y="81"/>
                  </a:lnTo>
                  <a:lnTo>
                    <a:pt x="157" y="65"/>
                  </a:lnTo>
                  <a:lnTo>
                    <a:pt x="175" y="53"/>
                  </a:lnTo>
                  <a:lnTo>
                    <a:pt x="195" y="38"/>
                  </a:lnTo>
                  <a:lnTo>
                    <a:pt x="216" y="26"/>
                  </a:lnTo>
                  <a:lnTo>
                    <a:pt x="238" y="13"/>
                  </a:lnTo>
                  <a:lnTo>
                    <a:pt x="262" y="0"/>
                  </a:lnTo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8" name="Freeform 660">
              <a:extLst>
                <a:ext uri="{FF2B5EF4-FFF2-40B4-BE49-F238E27FC236}">
                  <a16:creationId xmlns:a16="http://schemas.microsoft.com/office/drawing/2014/main" id="{F99675CE-1B53-937E-48DC-6DC10997C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5" y="2740"/>
              <a:ext cx="16" cy="6"/>
            </a:xfrm>
            <a:custGeom>
              <a:avLst/>
              <a:gdLst>
                <a:gd name="T0" fmla="*/ 0 w 48"/>
                <a:gd name="T1" fmla="*/ 18 h 18"/>
                <a:gd name="T2" fmla="*/ 5 w 48"/>
                <a:gd name="T3" fmla="*/ 18 h 18"/>
                <a:gd name="T4" fmla="*/ 10 w 48"/>
                <a:gd name="T5" fmla="*/ 15 h 18"/>
                <a:gd name="T6" fmla="*/ 14 w 48"/>
                <a:gd name="T7" fmla="*/ 14 h 18"/>
                <a:gd name="T8" fmla="*/ 18 w 48"/>
                <a:gd name="T9" fmla="*/ 13 h 18"/>
                <a:gd name="T10" fmla="*/ 21 w 48"/>
                <a:gd name="T11" fmla="*/ 9 h 18"/>
                <a:gd name="T12" fmla="*/ 27 w 48"/>
                <a:gd name="T13" fmla="*/ 9 h 18"/>
                <a:gd name="T14" fmla="*/ 33 w 48"/>
                <a:gd name="T15" fmla="*/ 6 h 18"/>
                <a:gd name="T16" fmla="*/ 37 w 48"/>
                <a:gd name="T17" fmla="*/ 4 h 18"/>
                <a:gd name="T18" fmla="*/ 42 w 48"/>
                <a:gd name="T19" fmla="*/ 1 h 18"/>
                <a:gd name="T20" fmla="*/ 48 w 4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18">
                  <a:moveTo>
                    <a:pt x="0" y="18"/>
                  </a:moveTo>
                  <a:lnTo>
                    <a:pt x="5" y="18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3"/>
                  </a:lnTo>
                  <a:lnTo>
                    <a:pt x="21" y="9"/>
                  </a:lnTo>
                  <a:lnTo>
                    <a:pt x="27" y="9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42" y="1"/>
                  </a:lnTo>
                  <a:lnTo>
                    <a:pt x="48" y="0"/>
                  </a:lnTo>
                </a:path>
              </a:pathLst>
            </a:custGeom>
            <a:noFill/>
            <a:ln w="1111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29" name="Freeform 661">
              <a:extLst>
                <a:ext uri="{FF2B5EF4-FFF2-40B4-BE49-F238E27FC236}">
                  <a16:creationId xmlns:a16="http://schemas.microsoft.com/office/drawing/2014/main" id="{C9B1493D-8B42-F466-D527-92F0484FB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692"/>
              <a:ext cx="74" cy="51"/>
            </a:xfrm>
            <a:custGeom>
              <a:avLst/>
              <a:gdLst>
                <a:gd name="T0" fmla="*/ 27 w 223"/>
                <a:gd name="T1" fmla="*/ 5 h 151"/>
                <a:gd name="T2" fmla="*/ 39 w 223"/>
                <a:gd name="T3" fmla="*/ 5 h 151"/>
                <a:gd name="T4" fmla="*/ 50 w 223"/>
                <a:gd name="T5" fmla="*/ 6 h 151"/>
                <a:gd name="T6" fmla="*/ 60 w 223"/>
                <a:gd name="T7" fmla="*/ 9 h 151"/>
                <a:gd name="T8" fmla="*/ 73 w 223"/>
                <a:gd name="T9" fmla="*/ 11 h 151"/>
                <a:gd name="T10" fmla="*/ 83 w 223"/>
                <a:gd name="T11" fmla="*/ 15 h 151"/>
                <a:gd name="T12" fmla="*/ 95 w 223"/>
                <a:gd name="T13" fmla="*/ 19 h 151"/>
                <a:gd name="T14" fmla="*/ 105 w 223"/>
                <a:gd name="T15" fmla="*/ 23 h 151"/>
                <a:gd name="T16" fmla="*/ 116 w 223"/>
                <a:gd name="T17" fmla="*/ 28 h 151"/>
                <a:gd name="T18" fmla="*/ 126 w 223"/>
                <a:gd name="T19" fmla="*/ 33 h 151"/>
                <a:gd name="T20" fmla="*/ 136 w 223"/>
                <a:gd name="T21" fmla="*/ 40 h 151"/>
                <a:gd name="T22" fmla="*/ 143 w 223"/>
                <a:gd name="T23" fmla="*/ 43 h 151"/>
                <a:gd name="T24" fmla="*/ 148 w 223"/>
                <a:gd name="T25" fmla="*/ 47 h 151"/>
                <a:gd name="T26" fmla="*/ 155 w 223"/>
                <a:gd name="T27" fmla="*/ 52 h 151"/>
                <a:gd name="T28" fmla="*/ 160 w 223"/>
                <a:gd name="T29" fmla="*/ 59 h 151"/>
                <a:gd name="T30" fmla="*/ 166 w 223"/>
                <a:gd name="T31" fmla="*/ 64 h 151"/>
                <a:gd name="T32" fmla="*/ 171 w 223"/>
                <a:gd name="T33" fmla="*/ 69 h 151"/>
                <a:gd name="T34" fmla="*/ 176 w 223"/>
                <a:gd name="T35" fmla="*/ 76 h 151"/>
                <a:gd name="T36" fmla="*/ 181 w 223"/>
                <a:gd name="T37" fmla="*/ 81 h 151"/>
                <a:gd name="T38" fmla="*/ 186 w 223"/>
                <a:gd name="T39" fmla="*/ 88 h 151"/>
                <a:gd name="T40" fmla="*/ 190 w 223"/>
                <a:gd name="T41" fmla="*/ 95 h 151"/>
                <a:gd name="T42" fmla="*/ 194 w 223"/>
                <a:gd name="T43" fmla="*/ 100 h 151"/>
                <a:gd name="T44" fmla="*/ 196 w 223"/>
                <a:gd name="T45" fmla="*/ 106 h 151"/>
                <a:gd name="T46" fmla="*/ 202 w 223"/>
                <a:gd name="T47" fmla="*/ 112 h 151"/>
                <a:gd name="T48" fmla="*/ 204 w 223"/>
                <a:gd name="T49" fmla="*/ 118 h 151"/>
                <a:gd name="T50" fmla="*/ 207 w 223"/>
                <a:gd name="T51" fmla="*/ 124 h 151"/>
                <a:gd name="T52" fmla="*/ 209 w 223"/>
                <a:gd name="T53" fmla="*/ 131 h 151"/>
                <a:gd name="T54" fmla="*/ 212 w 223"/>
                <a:gd name="T55" fmla="*/ 136 h 151"/>
                <a:gd name="T56" fmla="*/ 216 w 223"/>
                <a:gd name="T57" fmla="*/ 142 h 151"/>
                <a:gd name="T58" fmla="*/ 218 w 223"/>
                <a:gd name="T59" fmla="*/ 148 h 151"/>
                <a:gd name="T60" fmla="*/ 223 w 223"/>
                <a:gd name="T61" fmla="*/ 151 h 151"/>
                <a:gd name="T62" fmla="*/ 209 w 223"/>
                <a:gd name="T63" fmla="*/ 148 h 151"/>
                <a:gd name="T64" fmla="*/ 195 w 223"/>
                <a:gd name="T65" fmla="*/ 144 h 151"/>
                <a:gd name="T66" fmla="*/ 182 w 223"/>
                <a:gd name="T67" fmla="*/ 139 h 151"/>
                <a:gd name="T68" fmla="*/ 167 w 223"/>
                <a:gd name="T69" fmla="*/ 133 h 151"/>
                <a:gd name="T70" fmla="*/ 153 w 223"/>
                <a:gd name="T71" fmla="*/ 130 h 151"/>
                <a:gd name="T72" fmla="*/ 140 w 223"/>
                <a:gd name="T73" fmla="*/ 124 h 151"/>
                <a:gd name="T74" fmla="*/ 125 w 223"/>
                <a:gd name="T75" fmla="*/ 121 h 151"/>
                <a:gd name="T76" fmla="*/ 112 w 223"/>
                <a:gd name="T77" fmla="*/ 118 h 151"/>
                <a:gd name="T78" fmla="*/ 96 w 223"/>
                <a:gd name="T79" fmla="*/ 115 h 151"/>
                <a:gd name="T80" fmla="*/ 81 w 223"/>
                <a:gd name="T81" fmla="*/ 115 h 151"/>
                <a:gd name="T82" fmla="*/ 76 w 223"/>
                <a:gd name="T83" fmla="*/ 101 h 151"/>
                <a:gd name="T84" fmla="*/ 68 w 223"/>
                <a:gd name="T85" fmla="*/ 90 h 151"/>
                <a:gd name="T86" fmla="*/ 62 w 223"/>
                <a:gd name="T87" fmla="*/ 77 h 151"/>
                <a:gd name="T88" fmla="*/ 54 w 223"/>
                <a:gd name="T89" fmla="*/ 65 h 151"/>
                <a:gd name="T90" fmla="*/ 48 w 223"/>
                <a:gd name="T91" fmla="*/ 52 h 151"/>
                <a:gd name="T92" fmla="*/ 37 w 223"/>
                <a:gd name="T93" fmla="*/ 42 h 151"/>
                <a:gd name="T94" fmla="*/ 30 w 223"/>
                <a:gd name="T95" fmla="*/ 29 h 151"/>
                <a:gd name="T96" fmla="*/ 21 w 223"/>
                <a:gd name="T97" fmla="*/ 19 h 151"/>
                <a:gd name="T98" fmla="*/ 10 w 223"/>
                <a:gd name="T99" fmla="*/ 9 h 151"/>
                <a:gd name="T100" fmla="*/ 0 w 223"/>
                <a:gd name="T101" fmla="*/ 0 h 151"/>
                <a:gd name="T102" fmla="*/ 27 w 223"/>
                <a:gd name="T103" fmla="*/ 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3" h="151">
                  <a:moveTo>
                    <a:pt x="27" y="5"/>
                  </a:moveTo>
                  <a:lnTo>
                    <a:pt x="39" y="5"/>
                  </a:lnTo>
                  <a:lnTo>
                    <a:pt x="50" y="6"/>
                  </a:lnTo>
                  <a:lnTo>
                    <a:pt x="60" y="9"/>
                  </a:lnTo>
                  <a:lnTo>
                    <a:pt x="73" y="11"/>
                  </a:lnTo>
                  <a:lnTo>
                    <a:pt x="83" y="15"/>
                  </a:lnTo>
                  <a:lnTo>
                    <a:pt x="95" y="19"/>
                  </a:lnTo>
                  <a:lnTo>
                    <a:pt x="105" y="23"/>
                  </a:lnTo>
                  <a:lnTo>
                    <a:pt x="116" y="28"/>
                  </a:lnTo>
                  <a:lnTo>
                    <a:pt x="126" y="33"/>
                  </a:lnTo>
                  <a:lnTo>
                    <a:pt x="136" y="40"/>
                  </a:lnTo>
                  <a:lnTo>
                    <a:pt x="143" y="43"/>
                  </a:lnTo>
                  <a:lnTo>
                    <a:pt x="148" y="47"/>
                  </a:lnTo>
                  <a:lnTo>
                    <a:pt x="155" y="52"/>
                  </a:lnTo>
                  <a:lnTo>
                    <a:pt x="160" y="59"/>
                  </a:lnTo>
                  <a:lnTo>
                    <a:pt x="166" y="64"/>
                  </a:lnTo>
                  <a:lnTo>
                    <a:pt x="171" y="69"/>
                  </a:lnTo>
                  <a:lnTo>
                    <a:pt x="176" y="76"/>
                  </a:lnTo>
                  <a:lnTo>
                    <a:pt x="181" y="81"/>
                  </a:lnTo>
                  <a:lnTo>
                    <a:pt x="186" y="88"/>
                  </a:lnTo>
                  <a:lnTo>
                    <a:pt x="190" y="95"/>
                  </a:lnTo>
                  <a:lnTo>
                    <a:pt x="194" y="100"/>
                  </a:lnTo>
                  <a:lnTo>
                    <a:pt x="196" y="106"/>
                  </a:lnTo>
                  <a:lnTo>
                    <a:pt x="202" y="112"/>
                  </a:lnTo>
                  <a:lnTo>
                    <a:pt x="204" y="118"/>
                  </a:lnTo>
                  <a:lnTo>
                    <a:pt x="207" y="124"/>
                  </a:lnTo>
                  <a:lnTo>
                    <a:pt x="209" y="131"/>
                  </a:lnTo>
                  <a:lnTo>
                    <a:pt x="212" y="136"/>
                  </a:lnTo>
                  <a:lnTo>
                    <a:pt x="216" y="142"/>
                  </a:lnTo>
                  <a:lnTo>
                    <a:pt x="218" y="148"/>
                  </a:lnTo>
                  <a:lnTo>
                    <a:pt x="223" y="151"/>
                  </a:lnTo>
                  <a:lnTo>
                    <a:pt x="209" y="148"/>
                  </a:lnTo>
                  <a:lnTo>
                    <a:pt x="195" y="144"/>
                  </a:lnTo>
                  <a:lnTo>
                    <a:pt x="182" y="139"/>
                  </a:lnTo>
                  <a:lnTo>
                    <a:pt x="167" y="133"/>
                  </a:lnTo>
                  <a:lnTo>
                    <a:pt x="153" y="130"/>
                  </a:lnTo>
                  <a:lnTo>
                    <a:pt x="140" y="124"/>
                  </a:lnTo>
                  <a:lnTo>
                    <a:pt x="125" y="121"/>
                  </a:lnTo>
                  <a:lnTo>
                    <a:pt x="112" y="118"/>
                  </a:lnTo>
                  <a:lnTo>
                    <a:pt x="96" y="115"/>
                  </a:lnTo>
                  <a:lnTo>
                    <a:pt x="81" y="115"/>
                  </a:lnTo>
                  <a:lnTo>
                    <a:pt x="76" y="101"/>
                  </a:lnTo>
                  <a:lnTo>
                    <a:pt x="68" y="90"/>
                  </a:lnTo>
                  <a:lnTo>
                    <a:pt x="62" y="77"/>
                  </a:lnTo>
                  <a:lnTo>
                    <a:pt x="54" y="65"/>
                  </a:lnTo>
                  <a:lnTo>
                    <a:pt x="48" y="52"/>
                  </a:lnTo>
                  <a:lnTo>
                    <a:pt x="37" y="42"/>
                  </a:lnTo>
                  <a:lnTo>
                    <a:pt x="30" y="29"/>
                  </a:lnTo>
                  <a:lnTo>
                    <a:pt x="21" y="19"/>
                  </a:lnTo>
                  <a:lnTo>
                    <a:pt x="10" y="9"/>
                  </a:lnTo>
                  <a:lnTo>
                    <a:pt x="0" y="0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830" name="Freeform 662">
              <a:extLst>
                <a:ext uri="{FF2B5EF4-FFF2-40B4-BE49-F238E27FC236}">
                  <a16:creationId xmlns:a16="http://schemas.microsoft.com/office/drawing/2014/main" id="{5EBA607D-B38E-383C-F4CF-0B9D312C3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" y="2708"/>
              <a:ext cx="393" cy="92"/>
            </a:xfrm>
            <a:custGeom>
              <a:avLst/>
              <a:gdLst>
                <a:gd name="T0" fmla="*/ 2 w 1178"/>
                <a:gd name="T1" fmla="*/ 67 h 278"/>
                <a:gd name="T2" fmla="*/ 11 w 1178"/>
                <a:gd name="T3" fmla="*/ 77 h 278"/>
                <a:gd name="T4" fmla="*/ 23 w 1178"/>
                <a:gd name="T5" fmla="*/ 96 h 278"/>
                <a:gd name="T6" fmla="*/ 39 w 1178"/>
                <a:gd name="T7" fmla="*/ 117 h 278"/>
                <a:gd name="T8" fmla="*/ 52 w 1178"/>
                <a:gd name="T9" fmla="*/ 135 h 278"/>
                <a:gd name="T10" fmla="*/ 86 w 1178"/>
                <a:gd name="T11" fmla="*/ 189 h 278"/>
                <a:gd name="T12" fmla="*/ 127 w 1178"/>
                <a:gd name="T13" fmla="*/ 249 h 278"/>
                <a:gd name="T14" fmla="*/ 145 w 1178"/>
                <a:gd name="T15" fmla="*/ 274 h 278"/>
                <a:gd name="T16" fmla="*/ 149 w 1178"/>
                <a:gd name="T17" fmla="*/ 276 h 278"/>
                <a:gd name="T18" fmla="*/ 148 w 1178"/>
                <a:gd name="T19" fmla="*/ 271 h 278"/>
                <a:gd name="T20" fmla="*/ 171 w 1178"/>
                <a:gd name="T21" fmla="*/ 253 h 278"/>
                <a:gd name="T22" fmla="*/ 211 w 1178"/>
                <a:gd name="T23" fmla="*/ 230 h 278"/>
                <a:gd name="T24" fmla="*/ 242 w 1178"/>
                <a:gd name="T25" fmla="*/ 216 h 278"/>
                <a:gd name="T26" fmla="*/ 267 w 1178"/>
                <a:gd name="T27" fmla="*/ 208 h 278"/>
                <a:gd name="T28" fmla="*/ 290 w 1178"/>
                <a:gd name="T29" fmla="*/ 203 h 278"/>
                <a:gd name="T30" fmla="*/ 356 w 1178"/>
                <a:gd name="T31" fmla="*/ 188 h 278"/>
                <a:gd name="T32" fmla="*/ 437 w 1178"/>
                <a:gd name="T33" fmla="*/ 173 h 278"/>
                <a:gd name="T34" fmla="*/ 503 w 1178"/>
                <a:gd name="T35" fmla="*/ 162 h 278"/>
                <a:gd name="T36" fmla="*/ 582 w 1178"/>
                <a:gd name="T37" fmla="*/ 149 h 278"/>
                <a:gd name="T38" fmla="*/ 695 w 1178"/>
                <a:gd name="T39" fmla="*/ 125 h 278"/>
                <a:gd name="T40" fmla="*/ 856 w 1178"/>
                <a:gd name="T41" fmla="*/ 90 h 278"/>
                <a:gd name="T42" fmla="*/ 1015 w 1178"/>
                <a:gd name="T43" fmla="*/ 64 h 278"/>
                <a:gd name="T44" fmla="*/ 1130 w 1178"/>
                <a:gd name="T45" fmla="*/ 49 h 278"/>
                <a:gd name="T46" fmla="*/ 1178 w 1178"/>
                <a:gd name="T47" fmla="*/ 42 h 278"/>
                <a:gd name="T48" fmla="*/ 1127 w 1178"/>
                <a:gd name="T49" fmla="*/ 42 h 278"/>
                <a:gd name="T50" fmla="*/ 976 w 1178"/>
                <a:gd name="T51" fmla="*/ 45 h 278"/>
                <a:gd name="T52" fmla="*/ 842 w 1178"/>
                <a:gd name="T53" fmla="*/ 51 h 278"/>
                <a:gd name="T54" fmla="*/ 746 w 1178"/>
                <a:gd name="T55" fmla="*/ 59 h 278"/>
                <a:gd name="T56" fmla="*/ 686 w 1178"/>
                <a:gd name="T57" fmla="*/ 66 h 278"/>
                <a:gd name="T58" fmla="*/ 656 w 1178"/>
                <a:gd name="T59" fmla="*/ 69 h 278"/>
                <a:gd name="T60" fmla="*/ 529 w 1178"/>
                <a:gd name="T61" fmla="*/ 103 h 278"/>
                <a:gd name="T62" fmla="*/ 217 w 1178"/>
                <a:gd name="T63" fmla="*/ 76 h 278"/>
                <a:gd name="T64" fmla="*/ 71 w 1178"/>
                <a:gd name="T65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8" h="278">
                  <a:moveTo>
                    <a:pt x="0" y="66"/>
                  </a:moveTo>
                  <a:lnTo>
                    <a:pt x="2" y="67"/>
                  </a:lnTo>
                  <a:lnTo>
                    <a:pt x="7" y="71"/>
                  </a:lnTo>
                  <a:lnTo>
                    <a:pt x="11" y="77"/>
                  </a:lnTo>
                  <a:lnTo>
                    <a:pt x="17" y="87"/>
                  </a:lnTo>
                  <a:lnTo>
                    <a:pt x="23" y="96"/>
                  </a:lnTo>
                  <a:lnTo>
                    <a:pt x="32" y="105"/>
                  </a:lnTo>
                  <a:lnTo>
                    <a:pt x="39" y="117"/>
                  </a:lnTo>
                  <a:lnTo>
                    <a:pt x="45" y="127"/>
                  </a:lnTo>
                  <a:lnTo>
                    <a:pt x="52" y="135"/>
                  </a:lnTo>
                  <a:lnTo>
                    <a:pt x="56" y="140"/>
                  </a:lnTo>
                  <a:lnTo>
                    <a:pt x="86" y="189"/>
                  </a:lnTo>
                  <a:lnTo>
                    <a:pt x="109" y="225"/>
                  </a:lnTo>
                  <a:lnTo>
                    <a:pt x="127" y="249"/>
                  </a:lnTo>
                  <a:lnTo>
                    <a:pt x="138" y="266"/>
                  </a:lnTo>
                  <a:lnTo>
                    <a:pt x="145" y="274"/>
                  </a:lnTo>
                  <a:lnTo>
                    <a:pt x="149" y="278"/>
                  </a:lnTo>
                  <a:lnTo>
                    <a:pt x="149" y="276"/>
                  </a:lnTo>
                  <a:lnTo>
                    <a:pt x="149" y="274"/>
                  </a:lnTo>
                  <a:lnTo>
                    <a:pt x="148" y="271"/>
                  </a:lnTo>
                  <a:lnTo>
                    <a:pt x="147" y="270"/>
                  </a:lnTo>
                  <a:lnTo>
                    <a:pt x="171" y="253"/>
                  </a:lnTo>
                  <a:lnTo>
                    <a:pt x="192" y="242"/>
                  </a:lnTo>
                  <a:lnTo>
                    <a:pt x="211" y="230"/>
                  </a:lnTo>
                  <a:lnTo>
                    <a:pt x="226" y="222"/>
                  </a:lnTo>
                  <a:lnTo>
                    <a:pt x="242" y="216"/>
                  </a:lnTo>
                  <a:lnTo>
                    <a:pt x="253" y="211"/>
                  </a:lnTo>
                  <a:lnTo>
                    <a:pt x="267" y="208"/>
                  </a:lnTo>
                  <a:lnTo>
                    <a:pt x="279" y="206"/>
                  </a:lnTo>
                  <a:lnTo>
                    <a:pt x="290" y="203"/>
                  </a:lnTo>
                  <a:lnTo>
                    <a:pt x="303" y="200"/>
                  </a:lnTo>
                  <a:lnTo>
                    <a:pt x="356" y="188"/>
                  </a:lnTo>
                  <a:lnTo>
                    <a:pt x="398" y="180"/>
                  </a:lnTo>
                  <a:lnTo>
                    <a:pt x="437" y="173"/>
                  </a:lnTo>
                  <a:lnTo>
                    <a:pt x="469" y="167"/>
                  </a:lnTo>
                  <a:lnTo>
                    <a:pt x="503" y="162"/>
                  </a:lnTo>
                  <a:lnTo>
                    <a:pt x="539" y="157"/>
                  </a:lnTo>
                  <a:lnTo>
                    <a:pt x="582" y="149"/>
                  </a:lnTo>
                  <a:lnTo>
                    <a:pt x="633" y="139"/>
                  </a:lnTo>
                  <a:lnTo>
                    <a:pt x="695" y="125"/>
                  </a:lnTo>
                  <a:lnTo>
                    <a:pt x="773" y="108"/>
                  </a:lnTo>
                  <a:lnTo>
                    <a:pt x="856" y="90"/>
                  </a:lnTo>
                  <a:lnTo>
                    <a:pt x="938" y="76"/>
                  </a:lnTo>
                  <a:lnTo>
                    <a:pt x="1015" y="64"/>
                  </a:lnTo>
                  <a:lnTo>
                    <a:pt x="1080" y="57"/>
                  </a:lnTo>
                  <a:lnTo>
                    <a:pt x="1130" y="49"/>
                  </a:lnTo>
                  <a:lnTo>
                    <a:pt x="1164" y="45"/>
                  </a:lnTo>
                  <a:lnTo>
                    <a:pt x="1178" y="42"/>
                  </a:lnTo>
                  <a:lnTo>
                    <a:pt x="1167" y="42"/>
                  </a:lnTo>
                  <a:lnTo>
                    <a:pt x="1127" y="42"/>
                  </a:lnTo>
                  <a:lnTo>
                    <a:pt x="1057" y="44"/>
                  </a:lnTo>
                  <a:lnTo>
                    <a:pt x="976" y="45"/>
                  </a:lnTo>
                  <a:lnTo>
                    <a:pt x="903" y="48"/>
                  </a:lnTo>
                  <a:lnTo>
                    <a:pt x="842" y="51"/>
                  </a:lnTo>
                  <a:lnTo>
                    <a:pt x="788" y="57"/>
                  </a:lnTo>
                  <a:lnTo>
                    <a:pt x="746" y="59"/>
                  </a:lnTo>
                  <a:lnTo>
                    <a:pt x="711" y="63"/>
                  </a:lnTo>
                  <a:lnTo>
                    <a:pt x="686" y="66"/>
                  </a:lnTo>
                  <a:lnTo>
                    <a:pt x="668" y="68"/>
                  </a:lnTo>
                  <a:lnTo>
                    <a:pt x="656" y="69"/>
                  </a:lnTo>
                  <a:lnTo>
                    <a:pt x="652" y="71"/>
                  </a:lnTo>
                  <a:lnTo>
                    <a:pt x="529" y="103"/>
                  </a:lnTo>
                  <a:lnTo>
                    <a:pt x="362" y="113"/>
                  </a:lnTo>
                  <a:lnTo>
                    <a:pt x="217" y="76"/>
                  </a:lnTo>
                  <a:lnTo>
                    <a:pt x="130" y="32"/>
                  </a:lnTo>
                  <a:lnTo>
                    <a:pt x="71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2C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499" name="Picture 283">
            <a:extLst>
              <a:ext uri="{FF2B5EF4-FFF2-40B4-BE49-F238E27FC236}">
                <a16:creationId xmlns:a16="http://schemas.microsoft.com/office/drawing/2014/main" id="{3F205BF8-035A-958D-8F4A-99FE2C4B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3246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3500" name="Text Box 284">
            <a:extLst>
              <a:ext uri="{FF2B5EF4-FFF2-40B4-BE49-F238E27FC236}">
                <a16:creationId xmlns:a16="http://schemas.microsoft.com/office/drawing/2014/main" id="{40065CE3-9406-3443-4E5D-363FADCE8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343400"/>
            <a:ext cx="36576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911</a:t>
            </a:r>
          </a:p>
        </p:txBody>
      </p:sp>
      <p:pic>
        <p:nvPicPr>
          <p:cNvPr id="393501" name="Picture 285">
            <a:extLst>
              <a:ext uri="{FF2B5EF4-FFF2-40B4-BE49-F238E27FC236}">
                <a16:creationId xmlns:a16="http://schemas.microsoft.com/office/drawing/2014/main" id="{23C90048-F93F-BFDF-3B77-8C703D055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3502" name="Text Box 286">
            <a:extLst>
              <a:ext uri="{FF2B5EF4-FFF2-40B4-BE49-F238E27FC236}">
                <a16:creationId xmlns:a16="http://schemas.microsoft.com/office/drawing/2014/main" id="{48E7A3BC-4DE3-D9DE-8A90-4B1E2B2E3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889500"/>
            <a:ext cx="51054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Número de Emergencia Local</a:t>
            </a:r>
            <a:endParaRPr lang="en-US" altLang="en-US" sz="2900" b="1"/>
          </a:p>
        </p:txBody>
      </p:sp>
      <p:pic>
        <p:nvPicPr>
          <p:cNvPr id="393503" name="Picture 287">
            <a:extLst>
              <a:ext uri="{FF2B5EF4-FFF2-40B4-BE49-F238E27FC236}">
                <a16:creationId xmlns:a16="http://schemas.microsoft.com/office/drawing/2014/main" id="{5299D31B-6A70-F20B-1AB0-8B0F10F4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895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3504" name="Text Box 288">
            <a:extLst>
              <a:ext uri="{FF2B5EF4-FFF2-40B4-BE49-F238E27FC236}">
                <a16:creationId xmlns:a16="http://schemas.microsoft.com/office/drawing/2014/main" id="{8FA5DD30-C248-59DC-0D45-2ECD01670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499100"/>
            <a:ext cx="4495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s-ES" altLang="en-US" sz="2900" b="1"/>
              <a:t>“0” Operadora</a:t>
            </a:r>
            <a:endParaRPr lang="en-US" altLang="en-US" sz="2900" b="1"/>
          </a:p>
        </p:txBody>
      </p:sp>
      <p:pic>
        <p:nvPicPr>
          <p:cNvPr id="393505" name="Picture 289">
            <a:extLst>
              <a:ext uri="{FF2B5EF4-FFF2-40B4-BE49-F238E27FC236}">
                <a16:creationId xmlns:a16="http://schemas.microsoft.com/office/drawing/2014/main" id="{802C0ECC-83AC-6802-129C-F44F3F06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91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3506" name="Text Box 290">
            <a:extLst>
              <a:ext uri="{FF2B5EF4-FFF2-40B4-BE49-F238E27FC236}">
                <a16:creationId xmlns:a16="http://schemas.microsoft.com/office/drawing/2014/main" id="{DDC055A5-6681-6F27-137E-158D5DEE8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108700"/>
            <a:ext cx="6019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n-US" sz="2900" b="1"/>
              <a:t>Número de Ambulancias Privadas</a:t>
            </a:r>
          </a:p>
        </p:txBody>
      </p:sp>
      <p:pic>
        <p:nvPicPr>
          <p:cNvPr id="393507" name="Picture 291">
            <a:extLst>
              <a:ext uri="{FF2B5EF4-FFF2-40B4-BE49-F238E27FC236}">
                <a16:creationId xmlns:a16="http://schemas.microsoft.com/office/drawing/2014/main" id="{841FD9EB-D08E-488D-478F-A15080AF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087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>
            <a:extLst>
              <a:ext uri="{FF2B5EF4-FFF2-40B4-BE49-F238E27FC236}">
                <a16:creationId xmlns:a16="http://schemas.microsoft.com/office/drawing/2014/main" id="{A8B6B9C5-C13E-6F4A-A581-8B5F6F860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67" name="Text Box 3">
            <a:extLst>
              <a:ext uri="{FF2B5EF4-FFF2-40B4-BE49-F238E27FC236}">
                <a16:creationId xmlns:a16="http://schemas.microsoft.com/office/drawing/2014/main" id="{4C71E3A4-5AA9-A682-109C-694883834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FFFF00"/>
                </a:solidFill>
              </a:rPr>
              <a:t>Emergencia  Médica</a:t>
            </a:r>
          </a:p>
        </p:txBody>
      </p:sp>
      <p:pic>
        <p:nvPicPr>
          <p:cNvPr id="395268" name="Picture 4">
            <a:extLst>
              <a:ext uri="{FF2B5EF4-FFF2-40B4-BE49-F238E27FC236}">
                <a16:creationId xmlns:a16="http://schemas.microsoft.com/office/drawing/2014/main" id="{316D9638-C69F-B0B5-1925-84080B135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32766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5269" name="Picture 5">
            <a:extLst>
              <a:ext uri="{FF2B5EF4-FFF2-40B4-BE49-F238E27FC236}">
                <a16:creationId xmlns:a16="http://schemas.microsoft.com/office/drawing/2014/main" id="{BCB90E04-C4AF-19DE-972E-3E236E64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4600"/>
            <a:ext cx="98583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5270" name="Picture 6">
            <a:extLst>
              <a:ext uri="{FF2B5EF4-FFF2-40B4-BE49-F238E27FC236}">
                <a16:creationId xmlns:a16="http://schemas.microsoft.com/office/drawing/2014/main" id="{EA1CD08B-E700-382A-54D9-7922EC7C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289050"/>
            <a:ext cx="990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5271" name="Text Box 7">
            <a:extLst>
              <a:ext uri="{FF2B5EF4-FFF2-40B4-BE49-F238E27FC236}">
                <a16:creationId xmlns:a16="http://schemas.microsoft.com/office/drawing/2014/main" id="{B7ADBD71-A92F-3E72-55F3-0279F6893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103505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00FF00"/>
                </a:solidFill>
              </a:rPr>
              <a:t>Principios</a:t>
            </a:r>
          </a:p>
        </p:txBody>
      </p:sp>
      <p:sp>
        <p:nvSpPr>
          <p:cNvPr id="395272" name="Text Box 8">
            <a:extLst>
              <a:ext uri="{FF2B5EF4-FFF2-40B4-BE49-F238E27FC236}">
                <a16:creationId xmlns:a16="http://schemas.microsoft.com/office/drawing/2014/main" id="{21FC7EA7-846F-29CC-A849-1A66592F3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8288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ACCIÓN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 TOMAR:</a:t>
            </a:r>
          </a:p>
        </p:txBody>
      </p:sp>
      <p:sp>
        <p:nvSpPr>
          <p:cNvPr id="395273" name="Text Box 9">
            <a:extLst>
              <a:ext uri="{FF2B5EF4-FFF2-40B4-BE49-F238E27FC236}">
                <a16:creationId xmlns:a16="http://schemas.microsoft.com/office/drawing/2014/main" id="{87C977C9-3605-CEAE-98CB-EDE11C63D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766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PRINCIPIOS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DE ACCIÓN</a:t>
            </a:r>
          </a:p>
        </p:txBody>
      </p:sp>
      <p:sp>
        <p:nvSpPr>
          <p:cNvPr id="395274" name="Text Box 10">
            <a:extLst>
              <a:ext uri="{FF2B5EF4-FFF2-40B4-BE49-F238E27FC236}">
                <a16:creationId xmlns:a16="http://schemas.microsoft.com/office/drawing/2014/main" id="{3AA55D64-0FAA-BCAB-D19F-EAC555EAC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00600"/>
            <a:ext cx="8001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PR" altLang="en-US" sz="4500" b="1"/>
              <a:t>Llevar a Cabo una</a:t>
            </a:r>
          </a:p>
          <a:p>
            <a:pPr algn="ctr"/>
            <a:r>
              <a:rPr lang="es-PR" altLang="en-US" sz="4500" b="1"/>
              <a:t>Evaluación Secundaria</a:t>
            </a:r>
            <a:endParaRPr lang="en-US" altLang="en-US" sz="4500" b="1"/>
          </a:p>
        </p:txBody>
      </p:sp>
      <p:grpSp>
        <p:nvGrpSpPr>
          <p:cNvPr id="395549" name="Group 285">
            <a:extLst>
              <a:ext uri="{FF2B5EF4-FFF2-40B4-BE49-F238E27FC236}">
                <a16:creationId xmlns:a16="http://schemas.microsoft.com/office/drawing/2014/main" id="{40B52247-3117-FB0D-1717-409EBEA668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66800" y="1143000"/>
            <a:ext cx="2932113" cy="3733800"/>
            <a:chOff x="720" y="768"/>
            <a:chExt cx="1734" cy="2208"/>
          </a:xfrm>
        </p:grpSpPr>
        <p:sp>
          <p:nvSpPr>
            <p:cNvPr id="395548" name="AutoShape 284">
              <a:extLst>
                <a:ext uri="{FF2B5EF4-FFF2-40B4-BE49-F238E27FC236}">
                  <a16:creationId xmlns:a16="http://schemas.microsoft.com/office/drawing/2014/main" id="{CFADC201-AA49-2B2A-FB23-4F3E5C2AD4F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20" y="768"/>
              <a:ext cx="1734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0" name="Freeform 286">
              <a:extLst>
                <a:ext uri="{FF2B5EF4-FFF2-40B4-BE49-F238E27FC236}">
                  <a16:creationId xmlns:a16="http://schemas.microsoft.com/office/drawing/2014/main" id="{EEB06119-D610-DAB3-3D74-1C76E7424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" y="1002"/>
              <a:ext cx="266" cy="477"/>
            </a:xfrm>
            <a:custGeom>
              <a:avLst/>
              <a:gdLst>
                <a:gd name="T0" fmla="*/ 797 w 797"/>
                <a:gd name="T1" fmla="*/ 1431 h 1431"/>
                <a:gd name="T2" fmla="*/ 472 w 797"/>
                <a:gd name="T3" fmla="*/ 812 h 1431"/>
                <a:gd name="T4" fmla="*/ 491 w 797"/>
                <a:gd name="T5" fmla="*/ 0 h 1431"/>
                <a:gd name="T6" fmla="*/ 325 w 797"/>
                <a:gd name="T7" fmla="*/ 82 h 1431"/>
                <a:gd name="T8" fmla="*/ 0 w 797"/>
                <a:gd name="T9" fmla="*/ 525 h 1431"/>
                <a:gd name="T10" fmla="*/ 125 w 797"/>
                <a:gd name="T11" fmla="*/ 1411 h 1431"/>
                <a:gd name="T12" fmla="*/ 797 w 797"/>
                <a:gd name="T13" fmla="*/ 1431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7" h="1431">
                  <a:moveTo>
                    <a:pt x="797" y="1431"/>
                  </a:moveTo>
                  <a:lnTo>
                    <a:pt x="472" y="812"/>
                  </a:lnTo>
                  <a:lnTo>
                    <a:pt x="491" y="0"/>
                  </a:lnTo>
                  <a:lnTo>
                    <a:pt x="325" y="82"/>
                  </a:lnTo>
                  <a:lnTo>
                    <a:pt x="0" y="525"/>
                  </a:lnTo>
                  <a:lnTo>
                    <a:pt x="125" y="1411"/>
                  </a:lnTo>
                  <a:lnTo>
                    <a:pt x="797" y="14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1" name="Freeform 287">
              <a:extLst>
                <a:ext uri="{FF2B5EF4-FFF2-40B4-BE49-F238E27FC236}">
                  <a16:creationId xmlns:a16="http://schemas.microsoft.com/office/drawing/2014/main" id="{15F2FDDE-7D5B-0F94-F536-1D0B576AD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" y="1424"/>
              <a:ext cx="590" cy="658"/>
            </a:xfrm>
            <a:custGeom>
              <a:avLst/>
              <a:gdLst>
                <a:gd name="T0" fmla="*/ 482 w 1770"/>
                <a:gd name="T1" fmla="*/ 34 h 1974"/>
                <a:gd name="T2" fmla="*/ 532 w 1770"/>
                <a:gd name="T3" fmla="*/ 55 h 1974"/>
                <a:gd name="T4" fmla="*/ 614 w 1770"/>
                <a:gd name="T5" fmla="*/ 84 h 1974"/>
                <a:gd name="T6" fmla="*/ 719 w 1770"/>
                <a:gd name="T7" fmla="*/ 114 h 1974"/>
                <a:gd name="T8" fmla="*/ 830 w 1770"/>
                <a:gd name="T9" fmla="*/ 134 h 1974"/>
                <a:gd name="T10" fmla="*/ 937 w 1770"/>
                <a:gd name="T11" fmla="*/ 134 h 1974"/>
                <a:gd name="T12" fmla="*/ 1064 w 1770"/>
                <a:gd name="T13" fmla="*/ 131 h 1974"/>
                <a:gd name="T14" fmla="*/ 1200 w 1770"/>
                <a:gd name="T15" fmla="*/ 121 h 1974"/>
                <a:gd name="T16" fmla="*/ 1334 w 1770"/>
                <a:gd name="T17" fmla="*/ 95 h 1974"/>
                <a:gd name="T18" fmla="*/ 1447 w 1770"/>
                <a:gd name="T19" fmla="*/ 50 h 1974"/>
                <a:gd name="T20" fmla="*/ 1529 w 1770"/>
                <a:gd name="T21" fmla="*/ 0 h 1974"/>
                <a:gd name="T22" fmla="*/ 1607 w 1770"/>
                <a:gd name="T23" fmla="*/ 82 h 1974"/>
                <a:gd name="T24" fmla="*/ 1677 w 1770"/>
                <a:gd name="T25" fmla="*/ 250 h 1974"/>
                <a:gd name="T26" fmla="*/ 1733 w 1770"/>
                <a:gd name="T27" fmla="*/ 433 h 1974"/>
                <a:gd name="T28" fmla="*/ 1765 w 1770"/>
                <a:gd name="T29" fmla="*/ 559 h 1974"/>
                <a:gd name="T30" fmla="*/ 1769 w 1770"/>
                <a:gd name="T31" fmla="*/ 608 h 1974"/>
                <a:gd name="T32" fmla="*/ 1768 w 1770"/>
                <a:gd name="T33" fmla="*/ 810 h 1974"/>
                <a:gd name="T34" fmla="*/ 1745 w 1770"/>
                <a:gd name="T35" fmla="*/ 1132 h 1974"/>
                <a:gd name="T36" fmla="*/ 1681 w 1770"/>
                <a:gd name="T37" fmla="*/ 1484 h 1974"/>
                <a:gd name="T38" fmla="*/ 1557 w 1770"/>
                <a:gd name="T39" fmla="*/ 1778 h 1974"/>
                <a:gd name="T40" fmla="*/ 1370 w 1770"/>
                <a:gd name="T41" fmla="*/ 1936 h 1974"/>
                <a:gd name="T42" fmla="*/ 1217 w 1770"/>
                <a:gd name="T43" fmla="*/ 1974 h 1974"/>
                <a:gd name="T44" fmla="*/ 1106 w 1770"/>
                <a:gd name="T45" fmla="*/ 1940 h 1974"/>
                <a:gd name="T46" fmla="*/ 1037 w 1770"/>
                <a:gd name="T47" fmla="*/ 1875 h 1974"/>
                <a:gd name="T48" fmla="*/ 1005 w 1770"/>
                <a:gd name="T49" fmla="*/ 1823 h 1974"/>
                <a:gd name="T50" fmla="*/ 1000 w 1770"/>
                <a:gd name="T51" fmla="*/ 1817 h 1974"/>
                <a:gd name="T52" fmla="*/ 981 w 1770"/>
                <a:gd name="T53" fmla="*/ 1819 h 1974"/>
                <a:gd name="T54" fmla="*/ 953 w 1770"/>
                <a:gd name="T55" fmla="*/ 1773 h 1974"/>
                <a:gd name="T56" fmla="*/ 921 w 1770"/>
                <a:gd name="T57" fmla="*/ 1622 h 1974"/>
                <a:gd name="T58" fmla="*/ 887 w 1770"/>
                <a:gd name="T59" fmla="*/ 1317 h 1974"/>
                <a:gd name="T60" fmla="*/ 866 w 1770"/>
                <a:gd name="T61" fmla="*/ 1108 h 1974"/>
                <a:gd name="T62" fmla="*/ 810 w 1770"/>
                <a:gd name="T63" fmla="*/ 1237 h 1974"/>
                <a:gd name="T64" fmla="*/ 707 w 1770"/>
                <a:gd name="T65" fmla="*/ 1422 h 1974"/>
                <a:gd name="T66" fmla="*/ 561 w 1770"/>
                <a:gd name="T67" fmla="*/ 1585 h 1974"/>
                <a:gd name="T68" fmla="*/ 379 w 1770"/>
                <a:gd name="T69" fmla="*/ 1650 h 1974"/>
                <a:gd name="T70" fmla="*/ 227 w 1770"/>
                <a:gd name="T71" fmla="*/ 1599 h 1974"/>
                <a:gd name="T72" fmla="*/ 144 w 1770"/>
                <a:gd name="T73" fmla="*/ 1568 h 1974"/>
                <a:gd name="T74" fmla="*/ 86 w 1770"/>
                <a:gd name="T75" fmla="*/ 1554 h 1974"/>
                <a:gd name="T76" fmla="*/ 47 w 1770"/>
                <a:gd name="T77" fmla="*/ 1549 h 1974"/>
                <a:gd name="T78" fmla="*/ 28 w 1770"/>
                <a:gd name="T79" fmla="*/ 1549 h 1974"/>
                <a:gd name="T80" fmla="*/ 24 w 1770"/>
                <a:gd name="T81" fmla="*/ 1534 h 1974"/>
                <a:gd name="T82" fmla="*/ 11 w 1770"/>
                <a:gd name="T83" fmla="*/ 1419 h 1974"/>
                <a:gd name="T84" fmla="*/ 0 w 1770"/>
                <a:gd name="T85" fmla="*/ 1232 h 1974"/>
                <a:gd name="T86" fmla="*/ 12 w 1770"/>
                <a:gd name="T87" fmla="*/ 1017 h 1974"/>
                <a:gd name="T88" fmla="*/ 63 w 1770"/>
                <a:gd name="T89" fmla="*/ 820 h 1974"/>
                <a:gd name="T90" fmla="*/ 165 w 1770"/>
                <a:gd name="T91" fmla="*/ 664 h 1974"/>
                <a:gd name="T92" fmla="*/ 271 w 1770"/>
                <a:gd name="T93" fmla="*/ 485 h 1974"/>
                <a:gd name="T94" fmla="*/ 362 w 1770"/>
                <a:gd name="T95" fmla="*/ 298 h 1974"/>
                <a:gd name="T96" fmla="*/ 431 w 1770"/>
                <a:gd name="T97" fmla="*/ 139 h 1974"/>
                <a:gd name="T98" fmla="*/ 470 w 1770"/>
                <a:gd name="T99" fmla="*/ 44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70" h="1974">
                  <a:moveTo>
                    <a:pt x="475" y="30"/>
                  </a:moveTo>
                  <a:lnTo>
                    <a:pt x="482" y="34"/>
                  </a:lnTo>
                  <a:lnTo>
                    <a:pt x="502" y="41"/>
                  </a:lnTo>
                  <a:lnTo>
                    <a:pt x="532" y="55"/>
                  </a:lnTo>
                  <a:lnTo>
                    <a:pt x="570" y="69"/>
                  </a:lnTo>
                  <a:lnTo>
                    <a:pt x="614" y="84"/>
                  </a:lnTo>
                  <a:lnTo>
                    <a:pt x="664" y="100"/>
                  </a:lnTo>
                  <a:lnTo>
                    <a:pt x="719" y="114"/>
                  </a:lnTo>
                  <a:lnTo>
                    <a:pt x="775" y="124"/>
                  </a:lnTo>
                  <a:lnTo>
                    <a:pt x="830" y="134"/>
                  </a:lnTo>
                  <a:lnTo>
                    <a:pt x="884" y="136"/>
                  </a:lnTo>
                  <a:lnTo>
                    <a:pt x="937" y="134"/>
                  </a:lnTo>
                  <a:lnTo>
                    <a:pt x="997" y="134"/>
                  </a:lnTo>
                  <a:lnTo>
                    <a:pt x="1064" y="131"/>
                  </a:lnTo>
                  <a:lnTo>
                    <a:pt x="1132" y="128"/>
                  </a:lnTo>
                  <a:lnTo>
                    <a:pt x="1200" y="121"/>
                  </a:lnTo>
                  <a:lnTo>
                    <a:pt x="1268" y="110"/>
                  </a:lnTo>
                  <a:lnTo>
                    <a:pt x="1334" y="95"/>
                  </a:lnTo>
                  <a:lnTo>
                    <a:pt x="1393" y="77"/>
                  </a:lnTo>
                  <a:lnTo>
                    <a:pt x="1447" y="50"/>
                  </a:lnTo>
                  <a:lnTo>
                    <a:pt x="1491" y="15"/>
                  </a:lnTo>
                  <a:lnTo>
                    <a:pt x="1529" y="0"/>
                  </a:lnTo>
                  <a:lnTo>
                    <a:pt x="1570" y="26"/>
                  </a:lnTo>
                  <a:lnTo>
                    <a:pt x="1607" y="82"/>
                  </a:lnTo>
                  <a:lnTo>
                    <a:pt x="1643" y="159"/>
                  </a:lnTo>
                  <a:lnTo>
                    <a:pt x="1677" y="250"/>
                  </a:lnTo>
                  <a:lnTo>
                    <a:pt x="1708" y="344"/>
                  </a:lnTo>
                  <a:lnTo>
                    <a:pt x="1733" y="433"/>
                  </a:lnTo>
                  <a:lnTo>
                    <a:pt x="1753" y="509"/>
                  </a:lnTo>
                  <a:lnTo>
                    <a:pt x="1765" y="559"/>
                  </a:lnTo>
                  <a:lnTo>
                    <a:pt x="1769" y="578"/>
                  </a:lnTo>
                  <a:lnTo>
                    <a:pt x="1769" y="608"/>
                  </a:lnTo>
                  <a:lnTo>
                    <a:pt x="1770" y="689"/>
                  </a:lnTo>
                  <a:lnTo>
                    <a:pt x="1768" y="810"/>
                  </a:lnTo>
                  <a:lnTo>
                    <a:pt x="1760" y="961"/>
                  </a:lnTo>
                  <a:lnTo>
                    <a:pt x="1745" y="1132"/>
                  </a:lnTo>
                  <a:lnTo>
                    <a:pt x="1719" y="1310"/>
                  </a:lnTo>
                  <a:lnTo>
                    <a:pt x="1681" y="1484"/>
                  </a:lnTo>
                  <a:lnTo>
                    <a:pt x="1628" y="1644"/>
                  </a:lnTo>
                  <a:lnTo>
                    <a:pt x="1557" y="1778"/>
                  </a:lnTo>
                  <a:lnTo>
                    <a:pt x="1466" y="1876"/>
                  </a:lnTo>
                  <a:lnTo>
                    <a:pt x="1370" y="1936"/>
                  </a:lnTo>
                  <a:lnTo>
                    <a:pt x="1288" y="1967"/>
                  </a:lnTo>
                  <a:lnTo>
                    <a:pt x="1217" y="1974"/>
                  </a:lnTo>
                  <a:lnTo>
                    <a:pt x="1155" y="1963"/>
                  </a:lnTo>
                  <a:lnTo>
                    <a:pt x="1106" y="1940"/>
                  </a:lnTo>
                  <a:lnTo>
                    <a:pt x="1067" y="1909"/>
                  </a:lnTo>
                  <a:lnTo>
                    <a:pt x="1037" y="1875"/>
                  </a:lnTo>
                  <a:lnTo>
                    <a:pt x="1017" y="1845"/>
                  </a:lnTo>
                  <a:lnTo>
                    <a:pt x="1005" y="1823"/>
                  </a:lnTo>
                  <a:lnTo>
                    <a:pt x="1001" y="1815"/>
                  </a:lnTo>
                  <a:lnTo>
                    <a:pt x="1000" y="1817"/>
                  </a:lnTo>
                  <a:lnTo>
                    <a:pt x="992" y="1821"/>
                  </a:lnTo>
                  <a:lnTo>
                    <a:pt x="981" y="1819"/>
                  </a:lnTo>
                  <a:lnTo>
                    <a:pt x="968" y="1806"/>
                  </a:lnTo>
                  <a:lnTo>
                    <a:pt x="953" y="1773"/>
                  </a:lnTo>
                  <a:lnTo>
                    <a:pt x="937" y="1714"/>
                  </a:lnTo>
                  <a:lnTo>
                    <a:pt x="921" y="1622"/>
                  </a:lnTo>
                  <a:lnTo>
                    <a:pt x="903" y="1493"/>
                  </a:lnTo>
                  <a:lnTo>
                    <a:pt x="887" y="1317"/>
                  </a:lnTo>
                  <a:lnTo>
                    <a:pt x="872" y="1087"/>
                  </a:lnTo>
                  <a:lnTo>
                    <a:pt x="866" y="1108"/>
                  </a:lnTo>
                  <a:lnTo>
                    <a:pt x="845" y="1160"/>
                  </a:lnTo>
                  <a:lnTo>
                    <a:pt x="810" y="1237"/>
                  </a:lnTo>
                  <a:lnTo>
                    <a:pt x="765" y="1327"/>
                  </a:lnTo>
                  <a:lnTo>
                    <a:pt x="707" y="1422"/>
                  </a:lnTo>
                  <a:lnTo>
                    <a:pt x="640" y="1511"/>
                  </a:lnTo>
                  <a:lnTo>
                    <a:pt x="561" y="1585"/>
                  </a:lnTo>
                  <a:lnTo>
                    <a:pt x="475" y="1634"/>
                  </a:lnTo>
                  <a:lnTo>
                    <a:pt x="379" y="1650"/>
                  </a:lnTo>
                  <a:lnTo>
                    <a:pt x="275" y="1622"/>
                  </a:lnTo>
                  <a:lnTo>
                    <a:pt x="227" y="1599"/>
                  </a:lnTo>
                  <a:lnTo>
                    <a:pt x="184" y="1580"/>
                  </a:lnTo>
                  <a:lnTo>
                    <a:pt x="144" y="1568"/>
                  </a:lnTo>
                  <a:lnTo>
                    <a:pt x="113" y="1558"/>
                  </a:lnTo>
                  <a:lnTo>
                    <a:pt x="86" y="1554"/>
                  </a:lnTo>
                  <a:lnTo>
                    <a:pt x="63" y="1550"/>
                  </a:lnTo>
                  <a:lnTo>
                    <a:pt x="47" y="1549"/>
                  </a:lnTo>
                  <a:lnTo>
                    <a:pt x="35" y="1549"/>
                  </a:lnTo>
                  <a:lnTo>
                    <a:pt x="28" y="1549"/>
                  </a:lnTo>
                  <a:lnTo>
                    <a:pt x="27" y="1550"/>
                  </a:lnTo>
                  <a:lnTo>
                    <a:pt x="24" y="1534"/>
                  </a:lnTo>
                  <a:lnTo>
                    <a:pt x="18" y="1489"/>
                  </a:lnTo>
                  <a:lnTo>
                    <a:pt x="11" y="1419"/>
                  </a:lnTo>
                  <a:lnTo>
                    <a:pt x="3" y="1332"/>
                  </a:lnTo>
                  <a:lnTo>
                    <a:pt x="0" y="1232"/>
                  </a:lnTo>
                  <a:lnTo>
                    <a:pt x="2" y="1126"/>
                  </a:lnTo>
                  <a:lnTo>
                    <a:pt x="12" y="1017"/>
                  </a:lnTo>
                  <a:lnTo>
                    <a:pt x="31" y="914"/>
                  </a:lnTo>
                  <a:lnTo>
                    <a:pt x="63" y="820"/>
                  </a:lnTo>
                  <a:lnTo>
                    <a:pt x="111" y="741"/>
                  </a:lnTo>
                  <a:lnTo>
                    <a:pt x="165" y="664"/>
                  </a:lnTo>
                  <a:lnTo>
                    <a:pt x="220" y="576"/>
                  </a:lnTo>
                  <a:lnTo>
                    <a:pt x="271" y="485"/>
                  </a:lnTo>
                  <a:lnTo>
                    <a:pt x="318" y="390"/>
                  </a:lnTo>
                  <a:lnTo>
                    <a:pt x="362" y="298"/>
                  </a:lnTo>
                  <a:lnTo>
                    <a:pt x="400" y="213"/>
                  </a:lnTo>
                  <a:lnTo>
                    <a:pt x="431" y="139"/>
                  </a:lnTo>
                  <a:lnTo>
                    <a:pt x="454" y="82"/>
                  </a:lnTo>
                  <a:lnTo>
                    <a:pt x="470" y="44"/>
                  </a:lnTo>
                  <a:lnTo>
                    <a:pt x="475" y="30"/>
                  </a:lnTo>
                  <a:close/>
                </a:path>
              </a:pathLst>
            </a:custGeom>
            <a:solidFill>
              <a:srgbClr val="327F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2" name="Freeform 288">
              <a:extLst>
                <a:ext uri="{FF2B5EF4-FFF2-40B4-BE49-F238E27FC236}">
                  <a16:creationId xmlns:a16="http://schemas.microsoft.com/office/drawing/2014/main" id="{12BAFEFD-A3E6-8D3E-4D5F-43E4938E9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8" y="1424"/>
              <a:ext cx="590" cy="658"/>
            </a:xfrm>
            <a:custGeom>
              <a:avLst/>
              <a:gdLst>
                <a:gd name="T0" fmla="*/ 482 w 1770"/>
                <a:gd name="T1" fmla="*/ 34 h 1974"/>
                <a:gd name="T2" fmla="*/ 532 w 1770"/>
                <a:gd name="T3" fmla="*/ 55 h 1974"/>
                <a:gd name="T4" fmla="*/ 614 w 1770"/>
                <a:gd name="T5" fmla="*/ 84 h 1974"/>
                <a:gd name="T6" fmla="*/ 719 w 1770"/>
                <a:gd name="T7" fmla="*/ 114 h 1974"/>
                <a:gd name="T8" fmla="*/ 830 w 1770"/>
                <a:gd name="T9" fmla="*/ 134 h 1974"/>
                <a:gd name="T10" fmla="*/ 937 w 1770"/>
                <a:gd name="T11" fmla="*/ 134 h 1974"/>
                <a:gd name="T12" fmla="*/ 1064 w 1770"/>
                <a:gd name="T13" fmla="*/ 131 h 1974"/>
                <a:gd name="T14" fmla="*/ 1200 w 1770"/>
                <a:gd name="T15" fmla="*/ 121 h 1974"/>
                <a:gd name="T16" fmla="*/ 1334 w 1770"/>
                <a:gd name="T17" fmla="*/ 95 h 1974"/>
                <a:gd name="T18" fmla="*/ 1447 w 1770"/>
                <a:gd name="T19" fmla="*/ 50 h 1974"/>
                <a:gd name="T20" fmla="*/ 1529 w 1770"/>
                <a:gd name="T21" fmla="*/ 0 h 1974"/>
                <a:gd name="T22" fmla="*/ 1607 w 1770"/>
                <a:gd name="T23" fmla="*/ 82 h 1974"/>
                <a:gd name="T24" fmla="*/ 1677 w 1770"/>
                <a:gd name="T25" fmla="*/ 250 h 1974"/>
                <a:gd name="T26" fmla="*/ 1733 w 1770"/>
                <a:gd name="T27" fmla="*/ 433 h 1974"/>
                <a:gd name="T28" fmla="*/ 1765 w 1770"/>
                <a:gd name="T29" fmla="*/ 559 h 1974"/>
                <a:gd name="T30" fmla="*/ 1769 w 1770"/>
                <a:gd name="T31" fmla="*/ 608 h 1974"/>
                <a:gd name="T32" fmla="*/ 1768 w 1770"/>
                <a:gd name="T33" fmla="*/ 810 h 1974"/>
                <a:gd name="T34" fmla="*/ 1745 w 1770"/>
                <a:gd name="T35" fmla="*/ 1132 h 1974"/>
                <a:gd name="T36" fmla="*/ 1681 w 1770"/>
                <a:gd name="T37" fmla="*/ 1484 h 1974"/>
                <a:gd name="T38" fmla="*/ 1557 w 1770"/>
                <a:gd name="T39" fmla="*/ 1778 h 1974"/>
                <a:gd name="T40" fmla="*/ 1370 w 1770"/>
                <a:gd name="T41" fmla="*/ 1936 h 1974"/>
                <a:gd name="T42" fmla="*/ 1217 w 1770"/>
                <a:gd name="T43" fmla="*/ 1974 h 1974"/>
                <a:gd name="T44" fmla="*/ 1106 w 1770"/>
                <a:gd name="T45" fmla="*/ 1940 h 1974"/>
                <a:gd name="T46" fmla="*/ 1037 w 1770"/>
                <a:gd name="T47" fmla="*/ 1875 h 1974"/>
                <a:gd name="T48" fmla="*/ 1005 w 1770"/>
                <a:gd name="T49" fmla="*/ 1823 h 1974"/>
                <a:gd name="T50" fmla="*/ 1000 w 1770"/>
                <a:gd name="T51" fmla="*/ 1817 h 1974"/>
                <a:gd name="T52" fmla="*/ 981 w 1770"/>
                <a:gd name="T53" fmla="*/ 1819 h 1974"/>
                <a:gd name="T54" fmla="*/ 953 w 1770"/>
                <a:gd name="T55" fmla="*/ 1773 h 1974"/>
                <a:gd name="T56" fmla="*/ 921 w 1770"/>
                <a:gd name="T57" fmla="*/ 1622 h 1974"/>
                <a:gd name="T58" fmla="*/ 887 w 1770"/>
                <a:gd name="T59" fmla="*/ 1317 h 1974"/>
                <a:gd name="T60" fmla="*/ 866 w 1770"/>
                <a:gd name="T61" fmla="*/ 1108 h 1974"/>
                <a:gd name="T62" fmla="*/ 810 w 1770"/>
                <a:gd name="T63" fmla="*/ 1237 h 1974"/>
                <a:gd name="T64" fmla="*/ 707 w 1770"/>
                <a:gd name="T65" fmla="*/ 1422 h 1974"/>
                <a:gd name="T66" fmla="*/ 561 w 1770"/>
                <a:gd name="T67" fmla="*/ 1585 h 1974"/>
                <a:gd name="T68" fmla="*/ 379 w 1770"/>
                <a:gd name="T69" fmla="*/ 1650 h 1974"/>
                <a:gd name="T70" fmla="*/ 227 w 1770"/>
                <a:gd name="T71" fmla="*/ 1599 h 1974"/>
                <a:gd name="T72" fmla="*/ 144 w 1770"/>
                <a:gd name="T73" fmla="*/ 1568 h 1974"/>
                <a:gd name="T74" fmla="*/ 86 w 1770"/>
                <a:gd name="T75" fmla="*/ 1554 h 1974"/>
                <a:gd name="T76" fmla="*/ 47 w 1770"/>
                <a:gd name="T77" fmla="*/ 1549 h 1974"/>
                <a:gd name="T78" fmla="*/ 28 w 1770"/>
                <a:gd name="T79" fmla="*/ 1549 h 1974"/>
                <a:gd name="T80" fmla="*/ 24 w 1770"/>
                <a:gd name="T81" fmla="*/ 1534 h 1974"/>
                <a:gd name="T82" fmla="*/ 11 w 1770"/>
                <a:gd name="T83" fmla="*/ 1419 h 1974"/>
                <a:gd name="T84" fmla="*/ 0 w 1770"/>
                <a:gd name="T85" fmla="*/ 1232 h 1974"/>
                <a:gd name="T86" fmla="*/ 12 w 1770"/>
                <a:gd name="T87" fmla="*/ 1017 h 1974"/>
                <a:gd name="T88" fmla="*/ 63 w 1770"/>
                <a:gd name="T89" fmla="*/ 820 h 1974"/>
                <a:gd name="T90" fmla="*/ 165 w 1770"/>
                <a:gd name="T91" fmla="*/ 664 h 1974"/>
                <a:gd name="T92" fmla="*/ 271 w 1770"/>
                <a:gd name="T93" fmla="*/ 485 h 1974"/>
                <a:gd name="T94" fmla="*/ 362 w 1770"/>
                <a:gd name="T95" fmla="*/ 298 h 1974"/>
                <a:gd name="T96" fmla="*/ 431 w 1770"/>
                <a:gd name="T97" fmla="*/ 139 h 1974"/>
                <a:gd name="T98" fmla="*/ 470 w 1770"/>
                <a:gd name="T99" fmla="*/ 44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70" h="1974">
                  <a:moveTo>
                    <a:pt x="475" y="30"/>
                  </a:moveTo>
                  <a:lnTo>
                    <a:pt x="482" y="34"/>
                  </a:lnTo>
                  <a:lnTo>
                    <a:pt x="502" y="41"/>
                  </a:lnTo>
                  <a:lnTo>
                    <a:pt x="532" y="55"/>
                  </a:lnTo>
                  <a:lnTo>
                    <a:pt x="570" y="69"/>
                  </a:lnTo>
                  <a:lnTo>
                    <a:pt x="614" y="84"/>
                  </a:lnTo>
                  <a:lnTo>
                    <a:pt x="664" y="100"/>
                  </a:lnTo>
                  <a:lnTo>
                    <a:pt x="719" y="114"/>
                  </a:lnTo>
                  <a:lnTo>
                    <a:pt x="775" y="124"/>
                  </a:lnTo>
                  <a:lnTo>
                    <a:pt x="830" y="134"/>
                  </a:lnTo>
                  <a:lnTo>
                    <a:pt x="884" y="136"/>
                  </a:lnTo>
                  <a:lnTo>
                    <a:pt x="937" y="134"/>
                  </a:lnTo>
                  <a:lnTo>
                    <a:pt x="997" y="134"/>
                  </a:lnTo>
                  <a:lnTo>
                    <a:pt x="1064" y="131"/>
                  </a:lnTo>
                  <a:lnTo>
                    <a:pt x="1132" y="128"/>
                  </a:lnTo>
                  <a:lnTo>
                    <a:pt x="1200" y="121"/>
                  </a:lnTo>
                  <a:lnTo>
                    <a:pt x="1268" y="110"/>
                  </a:lnTo>
                  <a:lnTo>
                    <a:pt x="1334" y="95"/>
                  </a:lnTo>
                  <a:lnTo>
                    <a:pt x="1393" y="77"/>
                  </a:lnTo>
                  <a:lnTo>
                    <a:pt x="1447" y="50"/>
                  </a:lnTo>
                  <a:lnTo>
                    <a:pt x="1491" y="15"/>
                  </a:lnTo>
                  <a:lnTo>
                    <a:pt x="1529" y="0"/>
                  </a:lnTo>
                  <a:lnTo>
                    <a:pt x="1570" y="26"/>
                  </a:lnTo>
                  <a:lnTo>
                    <a:pt x="1607" y="82"/>
                  </a:lnTo>
                  <a:lnTo>
                    <a:pt x="1643" y="159"/>
                  </a:lnTo>
                  <a:lnTo>
                    <a:pt x="1677" y="250"/>
                  </a:lnTo>
                  <a:lnTo>
                    <a:pt x="1708" y="344"/>
                  </a:lnTo>
                  <a:lnTo>
                    <a:pt x="1733" y="433"/>
                  </a:lnTo>
                  <a:lnTo>
                    <a:pt x="1753" y="509"/>
                  </a:lnTo>
                  <a:lnTo>
                    <a:pt x="1765" y="559"/>
                  </a:lnTo>
                  <a:lnTo>
                    <a:pt x="1769" y="578"/>
                  </a:lnTo>
                  <a:lnTo>
                    <a:pt x="1769" y="608"/>
                  </a:lnTo>
                  <a:lnTo>
                    <a:pt x="1770" y="689"/>
                  </a:lnTo>
                  <a:lnTo>
                    <a:pt x="1768" y="810"/>
                  </a:lnTo>
                  <a:lnTo>
                    <a:pt x="1760" y="961"/>
                  </a:lnTo>
                  <a:lnTo>
                    <a:pt x="1745" y="1132"/>
                  </a:lnTo>
                  <a:lnTo>
                    <a:pt x="1719" y="1310"/>
                  </a:lnTo>
                  <a:lnTo>
                    <a:pt x="1681" y="1484"/>
                  </a:lnTo>
                  <a:lnTo>
                    <a:pt x="1628" y="1644"/>
                  </a:lnTo>
                  <a:lnTo>
                    <a:pt x="1557" y="1778"/>
                  </a:lnTo>
                  <a:lnTo>
                    <a:pt x="1466" y="1876"/>
                  </a:lnTo>
                  <a:lnTo>
                    <a:pt x="1370" y="1936"/>
                  </a:lnTo>
                  <a:lnTo>
                    <a:pt x="1288" y="1967"/>
                  </a:lnTo>
                  <a:lnTo>
                    <a:pt x="1217" y="1974"/>
                  </a:lnTo>
                  <a:lnTo>
                    <a:pt x="1155" y="1963"/>
                  </a:lnTo>
                  <a:lnTo>
                    <a:pt x="1106" y="1940"/>
                  </a:lnTo>
                  <a:lnTo>
                    <a:pt x="1067" y="1909"/>
                  </a:lnTo>
                  <a:lnTo>
                    <a:pt x="1037" y="1875"/>
                  </a:lnTo>
                  <a:lnTo>
                    <a:pt x="1017" y="1845"/>
                  </a:lnTo>
                  <a:lnTo>
                    <a:pt x="1005" y="1823"/>
                  </a:lnTo>
                  <a:lnTo>
                    <a:pt x="1001" y="1815"/>
                  </a:lnTo>
                  <a:lnTo>
                    <a:pt x="1000" y="1817"/>
                  </a:lnTo>
                  <a:lnTo>
                    <a:pt x="992" y="1821"/>
                  </a:lnTo>
                  <a:lnTo>
                    <a:pt x="981" y="1819"/>
                  </a:lnTo>
                  <a:lnTo>
                    <a:pt x="968" y="1806"/>
                  </a:lnTo>
                  <a:lnTo>
                    <a:pt x="953" y="1773"/>
                  </a:lnTo>
                  <a:lnTo>
                    <a:pt x="937" y="1714"/>
                  </a:lnTo>
                  <a:lnTo>
                    <a:pt x="921" y="1622"/>
                  </a:lnTo>
                  <a:lnTo>
                    <a:pt x="903" y="1493"/>
                  </a:lnTo>
                  <a:lnTo>
                    <a:pt x="887" y="1317"/>
                  </a:lnTo>
                  <a:lnTo>
                    <a:pt x="872" y="1087"/>
                  </a:lnTo>
                  <a:lnTo>
                    <a:pt x="866" y="1108"/>
                  </a:lnTo>
                  <a:lnTo>
                    <a:pt x="845" y="1160"/>
                  </a:lnTo>
                  <a:lnTo>
                    <a:pt x="810" y="1237"/>
                  </a:lnTo>
                  <a:lnTo>
                    <a:pt x="765" y="1327"/>
                  </a:lnTo>
                  <a:lnTo>
                    <a:pt x="707" y="1422"/>
                  </a:lnTo>
                  <a:lnTo>
                    <a:pt x="640" y="1511"/>
                  </a:lnTo>
                  <a:lnTo>
                    <a:pt x="561" y="1585"/>
                  </a:lnTo>
                  <a:lnTo>
                    <a:pt x="475" y="1634"/>
                  </a:lnTo>
                  <a:lnTo>
                    <a:pt x="379" y="1650"/>
                  </a:lnTo>
                  <a:lnTo>
                    <a:pt x="275" y="1622"/>
                  </a:lnTo>
                  <a:lnTo>
                    <a:pt x="227" y="1599"/>
                  </a:lnTo>
                  <a:lnTo>
                    <a:pt x="184" y="1580"/>
                  </a:lnTo>
                  <a:lnTo>
                    <a:pt x="144" y="1568"/>
                  </a:lnTo>
                  <a:lnTo>
                    <a:pt x="113" y="1558"/>
                  </a:lnTo>
                  <a:lnTo>
                    <a:pt x="86" y="1554"/>
                  </a:lnTo>
                  <a:lnTo>
                    <a:pt x="63" y="1550"/>
                  </a:lnTo>
                  <a:lnTo>
                    <a:pt x="47" y="1549"/>
                  </a:lnTo>
                  <a:lnTo>
                    <a:pt x="35" y="1549"/>
                  </a:lnTo>
                  <a:lnTo>
                    <a:pt x="28" y="1549"/>
                  </a:lnTo>
                  <a:lnTo>
                    <a:pt x="27" y="1550"/>
                  </a:lnTo>
                  <a:lnTo>
                    <a:pt x="24" y="1534"/>
                  </a:lnTo>
                  <a:lnTo>
                    <a:pt x="18" y="1489"/>
                  </a:lnTo>
                  <a:lnTo>
                    <a:pt x="11" y="1419"/>
                  </a:lnTo>
                  <a:lnTo>
                    <a:pt x="3" y="1332"/>
                  </a:lnTo>
                  <a:lnTo>
                    <a:pt x="0" y="1232"/>
                  </a:lnTo>
                  <a:lnTo>
                    <a:pt x="2" y="1126"/>
                  </a:lnTo>
                  <a:lnTo>
                    <a:pt x="12" y="1017"/>
                  </a:lnTo>
                  <a:lnTo>
                    <a:pt x="31" y="914"/>
                  </a:lnTo>
                  <a:lnTo>
                    <a:pt x="63" y="820"/>
                  </a:lnTo>
                  <a:lnTo>
                    <a:pt x="111" y="741"/>
                  </a:lnTo>
                  <a:lnTo>
                    <a:pt x="165" y="664"/>
                  </a:lnTo>
                  <a:lnTo>
                    <a:pt x="220" y="576"/>
                  </a:lnTo>
                  <a:lnTo>
                    <a:pt x="271" y="485"/>
                  </a:lnTo>
                  <a:lnTo>
                    <a:pt x="318" y="390"/>
                  </a:lnTo>
                  <a:lnTo>
                    <a:pt x="362" y="298"/>
                  </a:lnTo>
                  <a:lnTo>
                    <a:pt x="400" y="213"/>
                  </a:lnTo>
                  <a:lnTo>
                    <a:pt x="431" y="139"/>
                  </a:lnTo>
                  <a:lnTo>
                    <a:pt x="454" y="82"/>
                  </a:lnTo>
                  <a:lnTo>
                    <a:pt x="470" y="44"/>
                  </a:lnTo>
                  <a:lnTo>
                    <a:pt x="475" y="30"/>
                  </a:lnTo>
                </a:path>
              </a:pathLst>
            </a:custGeom>
            <a:noFill/>
            <a:ln w="7938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3" name="Freeform 289">
              <a:extLst>
                <a:ext uri="{FF2B5EF4-FFF2-40B4-BE49-F238E27FC236}">
                  <a16:creationId xmlns:a16="http://schemas.microsoft.com/office/drawing/2014/main" id="{445B0C50-C2B1-0CE7-87A6-AA011EC47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991"/>
              <a:ext cx="766" cy="866"/>
            </a:xfrm>
            <a:custGeom>
              <a:avLst/>
              <a:gdLst>
                <a:gd name="T0" fmla="*/ 2002 w 2299"/>
                <a:gd name="T1" fmla="*/ 145 h 2600"/>
                <a:gd name="T2" fmla="*/ 1910 w 2299"/>
                <a:gd name="T3" fmla="*/ 93 h 2600"/>
                <a:gd name="T4" fmla="*/ 1745 w 2299"/>
                <a:gd name="T5" fmla="*/ 21 h 2600"/>
                <a:gd name="T6" fmla="*/ 1358 w 2299"/>
                <a:gd name="T7" fmla="*/ 9 h 2600"/>
                <a:gd name="T8" fmla="*/ 735 w 2299"/>
                <a:gd name="T9" fmla="*/ 53 h 2600"/>
                <a:gd name="T10" fmla="*/ 213 w 2299"/>
                <a:gd name="T11" fmla="*/ 560 h 2600"/>
                <a:gd name="T12" fmla="*/ 191 w 2299"/>
                <a:gd name="T13" fmla="*/ 928 h 2600"/>
                <a:gd name="T14" fmla="*/ 135 w 2299"/>
                <a:gd name="T15" fmla="*/ 1513 h 2600"/>
                <a:gd name="T16" fmla="*/ 45 w 2299"/>
                <a:gd name="T17" fmla="*/ 1823 h 2600"/>
                <a:gd name="T18" fmla="*/ 2 w 2299"/>
                <a:gd name="T19" fmla="*/ 2122 h 2600"/>
                <a:gd name="T20" fmla="*/ 54 w 2299"/>
                <a:gd name="T21" fmla="*/ 2303 h 2600"/>
                <a:gd name="T22" fmla="*/ 59 w 2299"/>
                <a:gd name="T23" fmla="*/ 2352 h 2600"/>
                <a:gd name="T24" fmla="*/ 59 w 2299"/>
                <a:gd name="T25" fmla="*/ 2518 h 2600"/>
                <a:gd name="T26" fmla="*/ 87 w 2299"/>
                <a:gd name="T27" fmla="*/ 2535 h 2600"/>
                <a:gd name="T28" fmla="*/ 176 w 2299"/>
                <a:gd name="T29" fmla="*/ 2518 h 2600"/>
                <a:gd name="T30" fmla="*/ 239 w 2299"/>
                <a:gd name="T31" fmla="*/ 2544 h 2600"/>
                <a:gd name="T32" fmla="*/ 276 w 2299"/>
                <a:gd name="T33" fmla="*/ 2597 h 2600"/>
                <a:gd name="T34" fmla="*/ 318 w 2299"/>
                <a:gd name="T35" fmla="*/ 2438 h 2600"/>
                <a:gd name="T36" fmla="*/ 417 w 2299"/>
                <a:gd name="T37" fmla="*/ 2266 h 2600"/>
                <a:gd name="T38" fmla="*/ 531 w 2299"/>
                <a:gd name="T39" fmla="*/ 2066 h 2600"/>
                <a:gd name="T40" fmla="*/ 580 w 2299"/>
                <a:gd name="T41" fmla="*/ 2051 h 2600"/>
                <a:gd name="T42" fmla="*/ 755 w 2299"/>
                <a:gd name="T43" fmla="*/ 1986 h 2600"/>
                <a:gd name="T44" fmla="*/ 895 w 2299"/>
                <a:gd name="T45" fmla="*/ 2037 h 2600"/>
                <a:gd name="T46" fmla="*/ 957 w 2299"/>
                <a:gd name="T47" fmla="*/ 1963 h 2600"/>
                <a:gd name="T48" fmla="*/ 937 w 2299"/>
                <a:gd name="T49" fmla="*/ 1681 h 2600"/>
                <a:gd name="T50" fmla="*/ 989 w 2299"/>
                <a:gd name="T51" fmla="*/ 1382 h 2600"/>
                <a:gd name="T52" fmla="*/ 1002 w 2299"/>
                <a:gd name="T53" fmla="*/ 855 h 2600"/>
                <a:gd name="T54" fmla="*/ 952 w 2299"/>
                <a:gd name="T55" fmla="*/ 767 h 2600"/>
                <a:gd name="T56" fmla="*/ 1172 w 2299"/>
                <a:gd name="T57" fmla="*/ 50 h 2600"/>
                <a:gd name="T58" fmla="*/ 1285 w 2299"/>
                <a:gd name="T59" fmla="*/ 75 h 2600"/>
                <a:gd name="T60" fmla="*/ 1280 w 2299"/>
                <a:gd name="T61" fmla="*/ 224 h 2600"/>
                <a:gd name="T62" fmla="*/ 1236 w 2299"/>
                <a:gd name="T63" fmla="*/ 408 h 2600"/>
                <a:gd name="T64" fmla="*/ 1234 w 2299"/>
                <a:gd name="T65" fmla="*/ 620 h 2600"/>
                <a:gd name="T66" fmla="*/ 1311 w 2299"/>
                <a:gd name="T67" fmla="*/ 1059 h 2600"/>
                <a:gd name="T68" fmla="*/ 1547 w 2299"/>
                <a:gd name="T69" fmla="*/ 1451 h 2600"/>
                <a:gd name="T70" fmla="*/ 1642 w 2299"/>
                <a:gd name="T71" fmla="*/ 1538 h 2600"/>
                <a:gd name="T72" fmla="*/ 1679 w 2299"/>
                <a:gd name="T73" fmla="*/ 1569 h 2600"/>
                <a:gd name="T74" fmla="*/ 1679 w 2299"/>
                <a:gd name="T75" fmla="*/ 1621 h 2600"/>
                <a:gd name="T76" fmla="*/ 1683 w 2299"/>
                <a:gd name="T77" fmla="*/ 1716 h 2600"/>
                <a:gd name="T78" fmla="*/ 1684 w 2299"/>
                <a:gd name="T79" fmla="*/ 1809 h 2600"/>
                <a:gd name="T80" fmla="*/ 1655 w 2299"/>
                <a:gd name="T81" fmla="*/ 1941 h 2600"/>
                <a:gd name="T82" fmla="*/ 1624 w 2299"/>
                <a:gd name="T83" fmla="*/ 2076 h 2600"/>
                <a:gd name="T84" fmla="*/ 1715 w 2299"/>
                <a:gd name="T85" fmla="*/ 2205 h 2600"/>
                <a:gd name="T86" fmla="*/ 1878 w 2299"/>
                <a:gd name="T87" fmla="*/ 2169 h 2600"/>
                <a:gd name="T88" fmla="*/ 1953 w 2299"/>
                <a:gd name="T89" fmla="*/ 2079 h 2600"/>
                <a:gd name="T90" fmla="*/ 1981 w 2299"/>
                <a:gd name="T91" fmla="*/ 2034 h 2600"/>
                <a:gd name="T92" fmla="*/ 2119 w 2299"/>
                <a:gd name="T93" fmla="*/ 1829 h 2600"/>
                <a:gd name="T94" fmla="*/ 2211 w 2299"/>
                <a:gd name="T95" fmla="*/ 1706 h 2600"/>
                <a:gd name="T96" fmla="*/ 2269 w 2299"/>
                <a:gd name="T97" fmla="*/ 1608 h 2600"/>
                <a:gd name="T98" fmla="*/ 2296 w 2299"/>
                <a:gd name="T99" fmla="*/ 1490 h 2600"/>
                <a:gd name="T100" fmla="*/ 2286 w 2299"/>
                <a:gd name="T101" fmla="*/ 1351 h 2600"/>
                <a:gd name="T102" fmla="*/ 2260 w 2299"/>
                <a:gd name="T103" fmla="*/ 937 h 2600"/>
                <a:gd name="T104" fmla="*/ 2255 w 2299"/>
                <a:gd name="T105" fmla="*/ 631 h 2600"/>
                <a:gd name="T106" fmla="*/ 2198 w 2299"/>
                <a:gd name="T107" fmla="*/ 404 h 2600"/>
                <a:gd name="T108" fmla="*/ 2163 w 2299"/>
                <a:gd name="T109" fmla="*/ 321 h 2600"/>
                <a:gd name="T110" fmla="*/ 2139 w 2299"/>
                <a:gd name="T111" fmla="*/ 279 h 2600"/>
                <a:gd name="T112" fmla="*/ 2087 w 2299"/>
                <a:gd name="T113" fmla="*/ 221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99" h="2600">
                  <a:moveTo>
                    <a:pt x="2075" y="206"/>
                  </a:moveTo>
                  <a:lnTo>
                    <a:pt x="2061" y="191"/>
                  </a:lnTo>
                  <a:lnTo>
                    <a:pt x="2048" y="178"/>
                  </a:lnTo>
                  <a:lnTo>
                    <a:pt x="2033" y="167"/>
                  </a:lnTo>
                  <a:lnTo>
                    <a:pt x="2017" y="155"/>
                  </a:lnTo>
                  <a:lnTo>
                    <a:pt x="2002" y="145"/>
                  </a:lnTo>
                  <a:lnTo>
                    <a:pt x="1987" y="137"/>
                  </a:lnTo>
                  <a:lnTo>
                    <a:pt x="1972" y="127"/>
                  </a:lnTo>
                  <a:lnTo>
                    <a:pt x="1957" y="119"/>
                  </a:lnTo>
                  <a:lnTo>
                    <a:pt x="1942" y="111"/>
                  </a:lnTo>
                  <a:lnTo>
                    <a:pt x="1927" y="103"/>
                  </a:lnTo>
                  <a:lnTo>
                    <a:pt x="1910" y="93"/>
                  </a:lnTo>
                  <a:lnTo>
                    <a:pt x="1892" y="82"/>
                  </a:lnTo>
                  <a:lnTo>
                    <a:pt x="1870" y="69"/>
                  </a:lnTo>
                  <a:lnTo>
                    <a:pt x="1843" y="58"/>
                  </a:lnTo>
                  <a:lnTo>
                    <a:pt x="1813" y="44"/>
                  </a:lnTo>
                  <a:lnTo>
                    <a:pt x="1780" y="32"/>
                  </a:lnTo>
                  <a:lnTo>
                    <a:pt x="1745" y="21"/>
                  </a:lnTo>
                  <a:lnTo>
                    <a:pt x="1706" y="11"/>
                  </a:lnTo>
                  <a:lnTo>
                    <a:pt x="1665" y="4"/>
                  </a:lnTo>
                  <a:lnTo>
                    <a:pt x="1620" y="0"/>
                  </a:lnTo>
                  <a:lnTo>
                    <a:pt x="1560" y="0"/>
                  </a:lnTo>
                  <a:lnTo>
                    <a:pt x="1469" y="3"/>
                  </a:lnTo>
                  <a:lnTo>
                    <a:pt x="1358" y="9"/>
                  </a:lnTo>
                  <a:lnTo>
                    <a:pt x="1237" y="16"/>
                  </a:lnTo>
                  <a:lnTo>
                    <a:pt x="1112" y="24"/>
                  </a:lnTo>
                  <a:lnTo>
                    <a:pt x="990" y="32"/>
                  </a:lnTo>
                  <a:lnTo>
                    <a:pt x="881" y="41"/>
                  </a:lnTo>
                  <a:lnTo>
                    <a:pt x="793" y="48"/>
                  </a:lnTo>
                  <a:lnTo>
                    <a:pt x="735" y="53"/>
                  </a:lnTo>
                  <a:lnTo>
                    <a:pt x="714" y="54"/>
                  </a:lnTo>
                  <a:lnTo>
                    <a:pt x="248" y="529"/>
                  </a:lnTo>
                  <a:lnTo>
                    <a:pt x="245" y="531"/>
                  </a:lnTo>
                  <a:lnTo>
                    <a:pt x="237" y="535"/>
                  </a:lnTo>
                  <a:lnTo>
                    <a:pt x="226" y="544"/>
                  </a:lnTo>
                  <a:lnTo>
                    <a:pt x="213" y="560"/>
                  </a:lnTo>
                  <a:lnTo>
                    <a:pt x="200" y="587"/>
                  </a:lnTo>
                  <a:lnTo>
                    <a:pt x="188" y="624"/>
                  </a:lnTo>
                  <a:lnTo>
                    <a:pt x="179" y="675"/>
                  </a:lnTo>
                  <a:lnTo>
                    <a:pt x="176" y="742"/>
                  </a:lnTo>
                  <a:lnTo>
                    <a:pt x="179" y="826"/>
                  </a:lnTo>
                  <a:lnTo>
                    <a:pt x="191" y="928"/>
                  </a:lnTo>
                  <a:lnTo>
                    <a:pt x="202" y="1039"/>
                  </a:lnTo>
                  <a:lnTo>
                    <a:pt x="202" y="1144"/>
                  </a:lnTo>
                  <a:lnTo>
                    <a:pt x="193" y="1245"/>
                  </a:lnTo>
                  <a:lnTo>
                    <a:pt x="177" y="1340"/>
                  </a:lnTo>
                  <a:lnTo>
                    <a:pt x="158" y="1430"/>
                  </a:lnTo>
                  <a:lnTo>
                    <a:pt x="135" y="1513"/>
                  </a:lnTo>
                  <a:lnTo>
                    <a:pt x="112" y="1591"/>
                  </a:lnTo>
                  <a:lnTo>
                    <a:pt x="90" y="1663"/>
                  </a:lnTo>
                  <a:lnTo>
                    <a:pt x="71" y="1732"/>
                  </a:lnTo>
                  <a:lnTo>
                    <a:pt x="58" y="1792"/>
                  </a:lnTo>
                  <a:lnTo>
                    <a:pt x="54" y="1800"/>
                  </a:lnTo>
                  <a:lnTo>
                    <a:pt x="45" y="1823"/>
                  </a:lnTo>
                  <a:lnTo>
                    <a:pt x="35" y="1855"/>
                  </a:lnTo>
                  <a:lnTo>
                    <a:pt x="23" y="1898"/>
                  </a:lnTo>
                  <a:lnTo>
                    <a:pt x="13" y="1948"/>
                  </a:lnTo>
                  <a:lnTo>
                    <a:pt x="5" y="2004"/>
                  </a:lnTo>
                  <a:lnTo>
                    <a:pt x="0" y="2062"/>
                  </a:lnTo>
                  <a:lnTo>
                    <a:pt x="2" y="2122"/>
                  </a:lnTo>
                  <a:lnTo>
                    <a:pt x="11" y="2179"/>
                  </a:lnTo>
                  <a:lnTo>
                    <a:pt x="30" y="2236"/>
                  </a:lnTo>
                  <a:lnTo>
                    <a:pt x="39" y="2254"/>
                  </a:lnTo>
                  <a:lnTo>
                    <a:pt x="47" y="2272"/>
                  </a:lnTo>
                  <a:lnTo>
                    <a:pt x="52" y="2288"/>
                  </a:lnTo>
                  <a:lnTo>
                    <a:pt x="54" y="2303"/>
                  </a:lnTo>
                  <a:lnTo>
                    <a:pt x="58" y="2317"/>
                  </a:lnTo>
                  <a:lnTo>
                    <a:pt x="59" y="2328"/>
                  </a:lnTo>
                  <a:lnTo>
                    <a:pt x="59" y="2335"/>
                  </a:lnTo>
                  <a:lnTo>
                    <a:pt x="59" y="2340"/>
                  </a:lnTo>
                  <a:lnTo>
                    <a:pt x="59" y="2345"/>
                  </a:lnTo>
                  <a:lnTo>
                    <a:pt x="59" y="2352"/>
                  </a:lnTo>
                  <a:lnTo>
                    <a:pt x="59" y="2368"/>
                  </a:lnTo>
                  <a:lnTo>
                    <a:pt x="59" y="2394"/>
                  </a:lnTo>
                  <a:lnTo>
                    <a:pt x="59" y="2423"/>
                  </a:lnTo>
                  <a:lnTo>
                    <a:pt x="59" y="2456"/>
                  </a:lnTo>
                  <a:lnTo>
                    <a:pt x="59" y="2488"/>
                  </a:lnTo>
                  <a:lnTo>
                    <a:pt x="59" y="2518"/>
                  </a:lnTo>
                  <a:lnTo>
                    <a:pt x="59" y="2542"/>
                  </a:lnTo>
                  <a:lnTo>
                    <a:pt x="59" y="2559"/>
                  </a:lnTo>
                  <a:lnTo>
                    <a:pt x="60" y="2563"/>
                  </a:lnTo>
                  <a:lnTo>
                    <a:pt x="66" y="2553"/>
                  </a:lnTo>
                  <a:lnTo>
                    <a:pt x="75" y="2544"/>
                  </a:lnTo>
                  <a:lnTo>
                    <a:pt x="87" y="2535"/>
                  </a:lnTo>
                  <a:lnTo>
                    <a:pt x="99" y="2530"/>
                  </a:lnTo>
                  <a:lnTo>
                    <a:pt x="112" y="2525"/>
                  </a:lnTo>
                  <a:lnTo>
                    <a:pt x="129" y="2520"/>
                  </a:lnTo>
                  <a:lnTo>
                    <a:pt x="143" y="2518"/>
                  </a:lnTo>
                  <a:lnTo>
                    <a:pt x="160" y="2518"/>
                  </a:lnTo>
                  <a:lnTo>
                    <a:pt x="176" y="2518"/>
                  </a:lnTo>
                  <a:lnTo>
                    <a:pt x="194" y="2518"/>
                  </a:lnTo>
                  <a:lnTo>
                    <a:pt x="205" y="2520"/>
                  </a:lnTo>
                  <a:lnTo>
                    <a:pt x="216" y="2524"/>
                  </a:lnTo>
                  <a:lnTo>
                    <a:pt x="225" y="2530"/>
                  </a:lnTo>
                  <a:lnTo>
                    <a:pt x="233" y="2535"/>
                  </a:lnTo>
                  <a:lnTo>
                    <a:pt x="239" y="2544"/>
                  </a:lnTo>
                  <a:lnTo>
                    <a:pt x="247" y="2553"/>
                  </a:lnTo>
                  <a:lnTo>
                    <a:pt x="253" y="2563"/>
                  </a:lnTo>
                  <a:lnTo>
                    <a:pt x="260" y="2575"/>
                  </a:lnTo>
                  <a:lnTo>
                    <a:pt x="268" y="2587"/>
                  </a:lnTo>
                  <a:lnTo>
                    <a:pt x="275" y="2600"/>
                  </a:lnTo>
                  <a:lnTo>
                    <a:pt x="276" y="2597"/>
                  </a:lnTo>
                  <a:lnTo>
                    <a:pt x="280" y="2582"/>
                  </a:lnTo>
                  <a:lnTo>
                    <a:pt x="284" y="2561"/>
                  </a:lnTo>
                  <a:lnTo>
                    <a:pt x="290" y="2534"/>
                  </a:lnTo>
                  <a:lnTo>
                    <a:pt x="298" y="2503"/>
                  </a:lnTo>
                  <a:lnTo>
                    <a:pt x="307" y="2473"/>
                  </a:lnTo>
                  <a:lnTo>
                    <a:pt x="318" y="2438"/>
                  </a:lnTo>
                  <a:lnTo>
                    <a:pt x="329" y="2407"/>
                  </a:lnTo>
                  <a:lnTo>
                    <a:pt x="343" y="2379"/>
                  </a:lnTo>
                  <a:lnTo>
                    <a:pt x="357" y="2355"/>
                  </a:lnTo>
                  <a:lnTo>
                    <a:pt x="374" y="2330"/>
                  </a:lnTo>
                  <a:lnTo>
                    <a:pt x="393" y="2300"/>
                  </a:lnTo>
                  <a:lnTo>
                    <a:pt x="417" y="2266"/>
                  </a:lnTo>
                  <a:lnTo>
                    <a:pt x="440" y="2230"/>
                  </a:lnTo>
                  <a:lnTo>
                    <a:pt x="462" y="2192"/>
                  </a:lnTo>
                  <a:lnTo>
                    <a:pt x="484" y="2156"/>
                  </a:lnTo>
                  <a:lnTo>
                    <a:pt x="504" y="2122"/>
                  </a:lnTo>
                  <a:lnTo>
                    <a:pt x="520" y="2091"/>
                  </a:lnTo>
                  <a:lnTo>
                    <a:pt x="531" y="2066"/>
                  </a:lnTo>
                  <a:lnTo>
                    <a:pt x="538" y="2049"/>
                  </a:lnTo>
                  <a:lnTo>
                    <a:pt x="543" y="2038"/>
                  </a:lnTo>
                  <a:lnTo>
                    <a:pt x="549" y="2037"/>
                  </a:lnTo>
                  <a:lnTo>
                    <a:pt x="556" y="2040"/>
                  </a:lnTo>
                  <a:lnTo>
                    <a:pt x="566" y="2045"/>
                  </a:lnTo>
                  <a:lnTo>
                    <a:pt x="580" y="2051"/>
                  </a:lnTo>
                  <a:lnTo>
                    <a:pt x="598" y="2055"/>
                  </a:lnTo>
                  <a:lnTo>
                    <a:pt x="620" y="2056"/>
                  </a:lnTo>
                  <a:lnTo>
                    <a:pt x="646" y="2050"/>
                  </a:lnTo>
                  <a:lnTo>
                    <a:pt x="678" y="2035"/>
                  </a:lnTo>
                  <a:lnTo>
                    <a:pt x="716" y="2011"/>
                  </a:lnTo>
                  <a:lnTo>
                    <a:pt x="755" y="1986"/>
                  </a:lnTo>
                  <a:lnTo>
                    <a:pt x="789" y="1978"/>
                  </a:lnTo>
                  <a:lnTo>
                    <a:pt x="818" y="1978"/>
                  </a:lnTo>
                  <a:lnTo>
                    <a:pt x="845" y="1986"/>
                  </a:lnTo>
                  <a:lnTo>
                    <a:pt x="866" y="2001"/>
                  </a:lnTo>
                  <a:lnTo>
                    <a:pt x="883" y="2019"/>
                  </a:lnTo>
                  <a:lnTo>
                    <a:pt x="895" y="2037"/>
                  </a:lnTo>
                  <a:lnTo>
                    <a:pt x="905" y="2052"/>
                  </a:lnTo>
                  <a:lnTo>
                    <a:pt x="910" y="2065"/>
                  </a:lnTo>
                  <a:lnTo>
                    <a:pt x="913" y="2069"/>
                  </a:lnTo>
                  <a:lnTo>
                    <a:pt x="962" y="1992"/>
                  </a:lnTo>
                  <a:lnTo>
                    <a:pt x="961" y="1985"/>
                  </a:lnTo>
                  <a:lnTo>
                    <a:pt x="957" y="1963"/>
                  </a:lnTo>
                  <a:lnTo>
                    <a:pt x="953" y="1931"/>
                  </a:lnTo>
                  <a:lnTo>
                    <a:pt x="948" y="1889"/>
                  </a:lnTo>
                  <a:lnTo>
                    <a:pt x="945" y="1841"/>
                  </a:lnTo>
                  <a:lnTo>
                    <a:pt x="940" y="1789"/>
                  </a:lnTo>
                  <a:lnTo>
                    <a:pt x="937" y="1733"/>
                  </a:lnTo>
                  <a:lnTo>
                    <a:pt x="937" y="1681"/>
                  </a:lnTo>
                  <a:lnTo>
                    <a:pt x="938" y="1627"/>
                  </a:lnTo>
                  <a:lnTo>
                    <a:pt x="945" y="1582"/>
                  </a:lnTo>
                  <a:lnTo>
                    <a:pt x="952" y="1538"/>
                  </a:lnTo>
                  <a:lnTo>
                    <a:pt x="963" y="1490"/>
                  </a:lnTo>
                  <a:lnTo>
                    <a:pt x="976" y="1441"/>
                  </a:lnTo>
                  <a:lnTo>
                    <a:pt x="989" y="1382"/>
                  </a:lnTo>
                  <a:lnTo>
                    <a:pt x="999" y="1319"/>
                  </a:lnTo>
                  <a:lnTo>
                    <a:pt x="1007" y="1247"/>
                  </a:lnTo>
                  <a:lnTo>
                    <a:pt x="1013" y="1167"/>
                  </a:lnTo>
                  <a:lnTo>
                    <a:pt x="1017" y="1074"/>
                  </a:lnTo>
                  <a:lnTo>
                    <a:pt x="1012" y="970"/>
                  </a:lnTo>
                  <a:lnTo>
                    <a:pt x="1002" y="855"/>
                  </a:lnTo>
                  <a:lnTo>
                    <a:pt x="1000" y="852"/>
                  </a:lnTo>
                  <a:lnTo>
                    <a:pt x="998" y="845"/>
                  </a:lnTo>
                  <a:lnTo>
                    <a:pt x="991" y="832"/>
                  </a:lnTo>
                  <a:lnTo>
                    <a:pt x="983" y="814"/>
                  </a:lnTo>
                  <a:lnTo>
                    <a:pt x="970" y="791"/>
                  </a:lnTo>
                  <a:lnTo>
                    <a:pt x="952" y="767"/>
                  </a:lnTo>
                  <a:lnTo>
                    <a:pt x="927" y="737"/>
                  </a:lnTo>
                  <a:lnTo>
                    <a:pt x="898" y="704"/>
                  </a:lnTo>
                  <a:lnTo>
                    <a:pt x="863" y="668"/>
                  </a:lnTo>
                  <a:lnTo>
                    <a:pt x="819" y="631"/>
                  </a:lnTo>
                  <a:lnTo>
                    <a:pt x="1167" y="50"/>
                  </a:lnTo>
                  <a:lnTo>
                    <a:pt x="1172" y="50"/>
                  </a:lnTo>
                  <a:lnTo>
                    <a:pt x="1184" y="50"/>
                  </a:lnTo>
                  <a:lnTo>
                    <a:pt x="1202" y="50"/>
                  </a:lnTo>
                  <a:lnTo>
                    <a:pt x="1222" y="53"/>
                  </a:lnTo>
                  <a:lnTo>
                    <a:pt x="1243" y="58"/>
                  </a:lnTo>
                  <a:lnTo>
                    <a:pt x="1265" y="65"/>
                  </a:lnTo>
                  <a:lnTo>
                    <a:pt x="1285" y="75"/>
                  </a:lnTo>
                  <a:lnTo>
                    <a:pt x="1299" y="90"/>
                  </a:lnTo>
                  <a:lnTo>
                    <a:pt x="1307" y="109"/>
                  </a:lnTo>
                  <a:lnTo>
                    <a:pt x="1306" y="133"/>
                  </a:lnTo>
                  <a:lnTo>
                    <a:pt x="1300" y="161"/>
                  </a:lnTo>
                  <a:lnTo>
                    <a:pt x="1291" y="190"/>
                  </a:lnTo>
                  <a:lnTo>
                    <a:pt x="1280" y="224"/>
                  </a:lnTo>
                  <a:lnTo>
                    <a:pt x="1270" y="254"/>
                  </a:lnTo>
                  <a:lnTo>
                    <a:pt x="1260" y="286"/>
                  </a:lnTo>
                  <a:lnTo>
                    <a:pt x="1250" y="319"/>
                  </a:lnTo>
                  <a:lnTo>
                    <a:pt x="1243" y="350"/>
                  </a:lnTo>
                  <a:lnTo>
                    <a:pt x="1238" y="380"/>
                  </a:lnTo>
                  <a:lnTo>
                    <a:pt x="1236" y="408"/>
                  </a:lnTo>
                  <a:lnTo>
                    <a:pt x="1237" y="435"/>
                  </a:lnTo>
                  <a:lnTo>
                    <a:pt x="1238" y="462"/>
                  </a:lnTo>
                  <a:lnTo>
                    <a:pt x="1238" y="494"/>
                  </a:lnTo>
                  <a:lnTo>
                    <a:pt x="1237" y="531"/>
                  </a:lnTo>
                  <a:lnTo>
                    <a:pt x="1236" y="573"/>
                  </a:lnTo>
                  <a:lnTo>
                    <a:pt x="1234" y="620"/>
                  </a:lnTo>
                  <a:lnTo>
                    <a:pt x="1234" y="672"/>
                  </a:lnTo>
                  <a:lnTo>
                    <a:pt x="1237" y="730"/>
                  </a:lnTo>
                  <a:lnTo>
                    <a:pt x="1244" y="791"/>
                  </a:lnTo>
                  <a:lnTo>
                    <a:pt x="1256" y="860"/>
                  </a:lnTo>
                  <a:lnTo>
                    <a:pt x="1274" y="934"/>
                  </a:lnTo>
                  <a:lnTo>
                    <a:pt x="1311" y="1059"/>
                  </a:lnTo>
                  <a:lnTo>
                    <a:pt x="1351" y="1161"/>
                  </a:lnTo>
                  <a:lnTo>
                    <a:pt x="1391" y="1247"/>
                  </a:lnTo>
                  <a:lnTo>
                    <a:pt x="1433" y="1314"/>
                  </a:lnTo>
                  <a:lnTo>
                    <a:pt x="1473" y="1371"/>
                  </a:lnTo>
                  <a:lnTo>
                    <a:pt x="1511" y="1415"/>
                  </a:lnTo>
                  <a:lnTo>
                    <a:pt x="1547" y="1451"/>
                  </a:lnTo>
                  <a:lnTo>
                    <a:pt x="1580" y="1479"/>
                  </a:lnTo>
                  <a:lnTo>
                    <a:pt x="1606" y="1503"/>
                  </a:lnTo>
                  <a:lnTo>
                    <a:pt x="1628" y="1526"/>
                  </a:lnTo>
                  <a:lnTo>
                    <a:pt x="1632" y="1529"/>
                  </a:lnTo>
                  <a:lnTo>
                    <a:pt x="1635" y="1533"/>
                  </a:lnTo>
                  <a:lnTo>
                    <a:pt x="1642" y="1538"/>
                  </a:lnTo>
                  <a:lnTo>
                    <a:pt x="1649" y="1543"/>
                  </a:lnTo>
                  <a:lnTo>
                    <a:pt x="1656" y="1549"/>
                  </a:lnTo>
                  <a:lnTo>
                    <a:pt x="1663" y="1554"/>
                  </a:lnTo>
                  <a:lnTo>
                    <a:pt x="1671" y="1560"/>
                  </a:lnTo>
                  <a:lnTo>
                    <a:pt x="1677" y="1565"/>
                  </a:lnTo>
                  <a:lnTo>
                    <a:pt x="1679" y="1569"/>
                  </a:lnTo>
                  <a:lnTo>
                    <a:pt x="1683" y="1572"/>
                  </a:lnTo>
                  <a:lnTo>
                    <a:pt x="1683" y="1575"/>
                  </a:lnTo>
                  <a:lnTo>
                    <a:pt x="1682" y="1582"/>
                  </a:lnTo>
                  <a:lnTo>
                    <a:pt x="1682" y="1593"/>
                  </a:lnTo>
                  <a:lnTo>
                    <a:pt x="1679" y="1604"/>
                  </a:lnTo>
                  <a:lnTo>
                    <a:pt x="1679" y="1621"/>
                  </a:lnTo>
                  <a:lnTo>
                    <a:pt x="1679" y="1637"/>
                  </a:lnTo>
                  <a:lnTo>
                    <a:pt x="1679" y="1653"/>
                  </a:lnTo>
                  <a:lnTo>
                    <a:pt x="1679" y="1672"/>
                  </a:lnTo>
                  <a:lnTo>
                    <a:pt x="1679" y="1688"/>
                  </a:lnTo>
                  <a:lnTo>
                    <a:pt x="1682" y="1701"/>
                  </a:lnTo>
                  <a:lnTo>
                    <a:pt x="1683" y="1716"/>
                  </a:lnTo>
                  <a:lnTo>
                    <a:pt x="1684" y="1730"/>
                  </a:lnTo>
                  <a:lnTo>
                    <a:pt x="1684" y="1745"/>
                  </a:lnTo>
                  <a:lnTo>
                    <a:pt x="1685" y="1760"/>
                  </a:lnTo>
                  <a:lnTo>
                    <a:pt x="1685" y="1776"/>
                  </a:lnTo>
                  <a:lnTo>
                    <a:pt x="1685" y="1792"/>
                  </a:lnTo>
                  <a:lnTo>
                    <a:pt x="1684" y="1809"/>
                  </a:lnTo>
                  <a:lnTo>
                    <a:pt x="1684" y="1825"/>
                  </a:lnTo>
                  <a:lnTo>
                    <a:pt x="1682" y="1840"/>
                  </a:lnTo>
                  <a:lnTo>
                    <a:pt x="1679" y="1856"/>
                  </a:lnTo>
                  <a:lnTo>
                    <a:pt x="1672" y="1888"/>
                  </a:lnTo>
                  <a:lnTo>
                    <a:pt x="1665" y="1915"/>
                  </a:lnTo>
                  <a:lnTo>
                    <a:pt x="1655" y="1941"/>
                  </a:lnTo>
                  <a:lnTo>
                    <a:pt x="1646" y="1965"/>
                  </a:lnTo>
                  <a:lnTo>
                    <a:pt x="1635" y="1990"/>
                  </a:lnTo>
                  <a:lnTo>
                    <a:pt x="1628" y="2012"/>
                  </a:lnTo>
                  <a:lnTo>
                    <a:pt x="1624" y="2034"/>
                  </a:lnTo>
                  <a:lnTo>
                    <a:pt x="1620" y="2055"/>
                  </a:lnTo>
                  <a:lnTo>
                    <a:pt x="1624" y="2076"/>
                  </a:lnTo>
                  <a:lnTo>
                    <a:pt x="1632" y="2098"/>
                  </a:lnTo>
                  <a:lnTo>
                    <a:pt x="1642" y="2120"/>
                  </a:lnTo>
                  <a:lnTo>
                    <a:pt x="1656" y="2143"/>
                  </a:lnTo>
                  <a:lnTo>
                    <a:pt x="1674" y="2165"/>
                  </a:lnTo>
                  <a:lnTo>
                    <a:pt x="1693" y="2186"/>
                  </a:lnTo>
                  <a:lnTo>
                    <a:pt x="1715" y="2205"/>
                  </a:lnTo>
                  <a:lnTo>
                    <a:pt x="1741" y="2216"/>
                  </a:lnTo>
                  <a:lnTo>
                    <a:pt x="1766" y="2224"/>
                  </a:lnTo>
                  <a:lnTo>
                    <a:pt x="1794" y="2222"/>
                  </a:lnTo>
                  <a:lnTo>
                    <a:pt x="1822" y="2213"/>
                  </a:lnTo>
                  <a:lnTo>
                    <a:pt x="1852" y="2192"/>
                  </a:lnTo>
                  <a:lnTo>
                    <a:pt x="1878" y="2169"/>
                  </a:lnTo>
                  <a:lnTo>
                    <a:pt x="1899" y="2148"/>
                  </a:lnTo>
                  <a:lnTo>
                    <a:pt x="1916" y="2129"/>
                  </a:lnTo>
                  <a:lnTo>
                    <a:pt x="1930" y="2114"/>
                  </a:lnTo>
                  <a:lnTo>
                    <a:pt x="1940" y="2099"/>
                  </a:lnTo>
                  <a:lnTo>
                    <a:pt x="1947" y="2088"/>
                  </a:lnTo>
                  <a:lnTo>
                    <a:pt x="1953" y="2079"/>
                  </a:lnTo>
                  <a:lnTo>
                    <a:pt x="1957" y="2073"/>
                  </a:lnTo>
                  <a:lnTo>
                    <a:pt x="1957" y="2069"/>
                  </a:lnTo>
                  <a:lnTo>
                    <a:pt x="1958" y="2068"/>
                  </a:lnTo>
                  <a:lnTo>
                    <a:pt x="1960" y="2063"/>
                  </a:lnTo>
                  <a:lnTo>
                    <a:pt x="1968" y="2051"/>
                  </a:lnTo>
                  <a:lnTo>
                    <a:pt x="1981" y="2034"/>
                  </a:lnTo>
                  <a:lnTo>
                    <a:pt x="1996" y="2009"/>
                  </a:lnTo>
                  <a:lnTo>
                    <a:pt x="2016" y="1979"/>
                  </a:lnTo>
                  <a:lnTo>
                    <a:pt x="2038" y="1944"/>
                  </a:lnTo>
                  <a:lnTo>
                    <a:pt x="2063" y="1908"/>
                  </a:lnTo>
                  <a:lnTo>
                    <a:pt x="2091" y="1870"/>
                  </a:lnTo>
                  <a:lnTo>
                    <a:pt x="2119" y="1829"/>
                  </a:lnTo>
                  <a:lnTo>
                    <a:pt x="2148" y="1790"/>
                  </a:lnTo>
                  <a:lnTo>
                    <a:pt x="2161" y="1775"/>
                  </a:lnTo>
                  <a:lnTo>
                    <a:pt x="2174" y="1759"/>
                  </a:lnTo>
                  <a:lnTo>
                    <a:pt x="2187" y="1740"/>
                  </a:lnTo>
                  <a:lnTo>
                    <a:pt x="2199" y="1724"/>
                  </a:lnTo>
                  <a:lnTo>
                    <a:pt x="2211" y="1706"/>
                  </a:lnTo>
                  <a:lnTo>
                    <a:pt x="2224" y="1689"/>
                  </a:lnTo>
                  <a:lnTo>
                    <a:pt x="2235" y="1673"/>
                  </a:lnTo>
                  <a:lnTo>
                    <a:pt x="2245" y="1656"/>
                  </a:lnTo>
                  <a:lnTo>
                    <a:pt x="2254" y="1641"/>
                  </a:lnTo>
                  <a:lnTo>
                    <a:pt x="2260" y="1626"/>
                  </a:lnTo>
                  <a:lnTo>
                    <a:pt x="2269" y="1608"/>
                  </a:lnTo>
                  <a:lnTo>
                    <a:pt x="2275" y="1588"/>
                  </a:lnTo>
                  <a:lnTo>
                    <a:pt x="2281" y="1568"/>
                  </a:lnTo>
                  <a:lnTo>
                    <a:pt x="2286" y="1547"/>
                  </a:lnTo>
                  <a:lnTo>
                    <a:pt x="2291" y="1528"/>
                  </a:lnTo>
                  <a:lnTo>
                    <a:pt x="2294" y="1508"/>
                  </a:lnTo>
                  <a:lnTo>
                    <a:pt x="2296" y="1490"/>
                  </a:lnTo>
                  <a:lnTo>
                    <a:pt x="2297" y="1474"/>
                  </a:lnTo>
                  <a:lnTo>
                    <a:pt x="2299" y="1461"/>
                  </a:lnTo>
                  <a:lnTo>
                    <a:pt x="2299" y="1451"/>
                  </a:lnTo>
                  <a:lnTo>
                    <a:pt x="2296" y="1435"/>
                  </a:lnTo>
                  <a:lnTo>
                    <a:pt x="2293" y="1399"/>
                  </a:lnTo>
                  <a:lnTo>
                    <a:pt x="2286" y="1351"/>
                  </a:lnTo>
                  <a:lnTo>
                    <a:pt x="2281" y="1291"/>
                  </a:lnTo>
                  <a:lnTo>
                    <a:pt x="2275" y="1222"/>
                  </a:lnTo>
                  <a:lnTo>
                    <a:pt x="2269" y="1151"/>
                  </a:lnTo>
                  <a:lnTo>
                    <a:pt x="2264" y="1077"/>
                  </a:lnTo>
                  <a:lnTo>
                    <a:pt x="2261" y="1005"/>
                  </a:lnTo>
                  <a:lnTo>
                    <a:pt x="2260" y="937"/>
                  </a:lnTo>
                  <a:lnTo>
                    <a:pt x="2260" y="877"/>
                  </a:lnTo>
                  <a:lnTo>
                    <a:pt x="2261" y="833"/>
                  </a:lnTo>
                  <a:lnTo>
                    <a:pt x="2263" y="785"/>
                  </a:lnTo>
                  <a:lnTo>
                    <a:pt x="2261" y="732"/>
                  </a:lnTo>
                  <a:lnTo>
                    <a:pt x="2258" y="682"/>
                  </a:lnTo>
                  <a:lnTo>
                    <a:pt x="2255" y="631"/>
                  </a:lnTo>
                  <a:lnTo>
                    <a:pt x="2249" y="581"/>
                  </a:lnTo>
                  <a:lnTo>
                    <a:pt x="2242" y="535"/>
                  </a:lnTo>
                  <a:lnTo>
                    <a:pt x="2232" y="493"/>
                  </a:lnTo>
                  <a:lnTo>
                    <a:pt x="2220" y="455"/>
                  </a:lnTo>
                  <a:lnTo>
                    <a:pt x="2207" y="421"/>
                  </a:lnTo>
                  <a:lnTo>
                    <a:pt x="2198" y="404"/>
                  </a:lnTo>
                  <a:lnTo>
                    <a:pt x="2189" y="386"/>
                  </a:lnTo>
                  <a:lnTo>
                    <a:pt x="2182" y="370"/>
                  </a:lnTo>
                  <a:lnTo>
                    <a:pt x="2176" y="354"/>
                  </a:lnTo>
                  <a:lnTo>
                    <a:pt x="2171" y="340"/>
                  </a:lnTo>
                  <a:lnTo>
                    <a:pt x="2167" y="329"/>
                  </a:lnTo>
                  <a:lnTo>
                    <a:pt x="2163" y="321"/>
                  </a:lnTo>
                  <a:lnTo>
                    <a:pt x="2162" y="313"/>
                  </a:lnTo>
                  <a:lnTo>
                    <a:pt x="2161" y="308"/>
                  </a:lnTo>
                  <a:lnTo>
                    <a:pt x="2161" y="307"/>
                  </a:lnTo>
                  <a:lnTo>
                    <a:pt x="2152" y="297"/>
                  </a:lnTo>
                  <a:lnTo>
                    <a:pt x="2145" y="289"/>
                  </a:lnTo>
                  <a:lnTo>
                    <a:pt x="2139" y="279"/>
                  </a:lnTo>
                  <a:lnTo>
                    <a:pt x="2131" y="270"/>
                  </a:lnTo>
                  <a:lnTo>
                    <a:pt x="2124" y="263"/>
                  </a:lnTo>
                  <a:lnTo>
                    <a:pt x="2117" y="254"/>
                  </a:lnTo>
                  <a:lnTo>
                    <a:pt x="2108" y="246"/>
                  </a:lnTo>
                  <a:lnTo>
                    <a:pt x="2098" y="234"/>
                  </a:lnTo>
                  <a:lnTo>
                    <a:pt x="2087" y="221"/>
                  </a:lnTo>
                  <a:lnTo>
                    <a:pt x="2075" y="206"/>
                  </a:lnTo>
                  <a:close/>
                </a:path>
              </a:pathLst>
            </a:custGeom>
            <a:solidFill>
              <a:srgbClr val="FFF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4" name="Freeform 290">
              <a:extLst>
                <a:ext uri="{FF2B5EF4-FFF2-40B4-BE49-F238E27FC236}">
                  <a16:creationId xmlns:a16="http://schemas.microsoft.com/office/drawing/2014/main" id="{18ABFB8F-C9FC-543E-079A-E70369A7E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991"/>
              <a:ext cx="766" cy="866"/>
            </a:xfrm>
            <a:custGeom>
              <a:avLst/>
              <a:gdLst>
                <a:gd name="T0" fmla="*/ 2002 w 2299"/>
                <a:gd name="T1" fmla="*/ 145 h 2600"/>
                <a:gd name="T2" fmla="*/ 1910 w 2299"/>
                <a:gd name="T3" fmla="*/ 93 h 2600"/>
                <a:gd name="T4" fmla="*/ 1745 w 2299"/>
                <a:gd name="T5" fmla="*/ 21 h 2600"/>
                <a:gd name="T6" fmla="*/ 1358 w 2299"/>
                <a:gd name="T7" fmla="*/ 9 h 2600"/>
                <a:gd name="T8" fmla="*/ 735 w 2299"/>
                <a:gd name="T9" fmla="*/ 53 h 2600"/>
                <a:gd name="T10" fmla="*/ 213 w 2299"/>
                <a:gd name="T11" fmla="*/ 560 h 2600"/>
                <a:gd name="T12" fmla="*/ 191 w 2299"/>
                <a:gd name="T13" fmla="*/ 928 h 2600"/>
                <a:gd name="T14" fmla="*/ 135 w 2299"/>
                <a:gd name="T15" fmla="*/ 1513 h 2600"/>
                <a:gd name="T16" fmla="*/ 45 w 2299"/>
                <a:gd name="T17" fmla="*/ 1823 h 2600"/>
                <a:gd name="T18" fmla="*/ 2 w 2299"/>
                <a:gd name="T19" fmla="*/ 2122 h 2600"/>
                <a:gd name="T20" fmla="*/ 54 w 2299"/>
                <a:gd name="T21" fmla="*/ 2303 h 2600"/>
                <a:gd name="T22" fmla="*/ 59 w 2299"/>
                <a:gd name="T23" fmla="*/ 2352 h 2600"/>
                <a:gd name="T24" fmla="*/ 59 w 2299"/>
                <a:gd name="T25" fmla="*/ 2518 h 2600"/>
                <a:gd name="T26" fmla="*/ 87 w 2299"/>
                <a:gd name="T27" fmla="*/ 2535 h 2600"/>
                <a:gd name="T28" fmla="*/ 176 w 2299"/>
                <a:gd name="T29" fmla="*/ 2518 h 2600"/>
                <a:gd name="T30" fmla="*/ 239 w 2299"/>
                <a:gd name="T31" fmla="*/ 2544 h 2600"/>
                <a:gd name="T32" fmla="*/ 276 w 2299"/>
                <a:gd name="T33" fmla="*/ 2597 h 2600"/>
                <a:gd name="T34" fmla="*/ 318 w 2299"/>
                <a:gd name="T35" fmla="*/ 2438 h 2600"/>
                <a:gd name="T36" fmla="*/ 417 w 2299"/>
                <a:gd name="T37" fmla="*/ 2266 h 2600"/>
                <a:gd name="T38" fmla="*/ 531 w 2299"/>
                <a:gd name="T39" fmla="*/ 2066 h 2600"/>
                <a:gd name="T40" fmla="*/ 580 w 2299"/>
                <a:gd name="T41" fmla="*/ 2051 h 2600"/>
                <a:gd name="T42" fmla="*/ 755 w 2299"/>
                <a:gd name="T43" fmla="*/ 1986 h 2600"/>
                <a:gd name="T44" fmla="*/ 895 w 2299"/>
                <a:gd name="T45" fmla="*/ 2037 h 2600"/>
                <a:gd name="T46" fmla="*/ 957 w 2299"/>
                <a:gd name="T47" fmla="*/ 1963 h 2600"/>
                <a:gd name="T48" fmla="*/ 937 w 2299"/>
                <a:gd name="T49" fmla="*/ 1681 h 2600"/>
                <a:gd name="T50" fmla="*/ 989 w 2299"/>
                <a:gd name="T51" fmla="*/ 1382 h 2600"/>
                <a:gd name="T52" fmla="*/ 1002 w 2299"/>
                <a:gd name="T53" fmla="*/ 855 h 2600"/>
                <a:gd name="T54" fmla="*/ 952 w 2299"/>
                <a:gd name="T55" fmla="*/ 767 h 2600"/>
                <a:gd name="T56" fmla="*/ 1172 w 2299"/>
                <a:gd name="T57" fmla="*/ 50 h 2600"/>
                <a:gd name="T58" fmla="*/ 1285 w 2299"/>
                <a:gd name="T59" fmla="*/ 75 h 2600"/>
                <a:gd name="T60" fmla="*/ 1280 w 2299"/>
                <a:gd name="T61" fmla="*/ 224 h 2600"/>
                <a:gd name="T62" fmla="*/ 1236 w 2299"/>
                <a:gd name="T63" fmla="*/ 408 h 2600"/>
                <a:gd name="T64" fmla="*/ 1234 w 2299"/>
                <a:gd name="T65" fmla="*/ 620 h 2600"/>
                <a:gd name="T66" fmla="*/ 1311 w 2299"/>
                <a:gd name="T67" fmla="*/ 1059 h 2600"/>
                <a:gd name="T68" fmla="*/ 1547 w 2299"/>
                <a:gd name="T69" fmla="*/ 1451 h 2600"/>
                <a:gd name="T70" fmla="*/ 1642 w 2299"/>
                <a:gd name="T71" fmla="*/ 1538 h 2600"/>
                <a:gd name="T72" fmla="*/ 1679 w 2299"/>
                <a:gd name="T73" fmla="*/ 1569 h 2600"/>
                <a:gd name="T74" fmla="*/ 1679 w 2299"/>
                <a:gd name="T75" fmla="*/ 1621 h 2600"/>
                <a:gd name="T76" fmla="*/ 1683 w 2299"/>
                <a:gd name="T77" fmla="*/ 1716 h 2600"/>
                <a:gd name="T78" fmla="*/ 1684 w 2299"/>
                <a:gd name="T79" fmla="*/ 1809 h 2600"/>
                <a:gd name="T80" fmla="*/ 1655 w 2299"/>
                <a:gd name="T81" fmla="*/ 1941 h 2600"/>
                <a:gd name="T82" fmla="*/ 1624 w 2299"/>
                <a:gd name="T83" fmla="*/ 2076 h 2600"/>
                <a:gd name="T84" fmla="*/ 1715 w 2299"/>
                <a:gd name="T85" fmla="*/ 2205 h 2600"/>
                <a:gd name="T86" fmla="*/ 1878 w 2299"/>
                <a:gd name="T87" fmla="*/ 2169 h 2600"/>
                <a:gd name="T88" fmla="*/ 1953 w 2299"/>
                <a:gd name="T89" fmla="*/ 2079 h 2600"/>
                <a:gd name="T90" fmla="*/ 1981 w 2299"/>
                <a:gd name="T91" fmla="*/ 2034 h 2600"/>
                <a:gd name="T92" fmla="*/ 2119 w 2299"/>
                <a:gd name="T93" fmla="*/ 1829 h 2600"/>
                <a:gd name="T94" fmla="*/ 2211 w 2299"/>
                <a:gd name="T95" fmla="*/ 1706 h 2600"/>
                <a:gd name="T96" fmla="*/ 2269 w 2299"/>
                <a:gd name="T97" fmla="*/ 1608 h 2600"/>
                <a:gd name="T98" fmla="*/ 2296 w 2299"/>
                <a:gd name="T99" fmla="*/ 1490 h 2600"/>
                <a:gd name="T100" fmla="*/ 2286 w 2299"/>
                <a:gd name="T101" fmla="*/ 1351 h 2600"/>
                <a:gd name="T102" fmla="*/ 2260 w 2299"/>
                <a:gd name="T103" fmla="*/ 937 h 2600"/>
                <a:gd name="T104" fmla="*/ 2255 w 2299"/>
                <a:gd name="T105" fmla="*/ 631 h 2600"/>
                <a:gd name="T106" fmla="*/ 2198 w 2299"/>
                <a:gd name="T107" fmla="*/ 404 h 2600"/>
                <a:gd name="T108" fmla="*/ 2163 w 2299"/>
                <a:gd name="T109" fmla="*/ 321 h 2600"/>
                <a:gd name="T110" fmla="*/ 2139 w 2299"/>
                <a:gd name="T111" fmla="*/ 279 h 2600"/>
                <a:gd name="T112" fmla="*/ 2087 w 2299"/>
                <a:gd name="T113" fmla="*/ 221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99" h="2600">
                  <a:moveTo>
                    <a:pt x="2075" y="206"/>
                  </a:moveTo>
                  <a:lnTo>
                    <a:pt x="2061" y="191"/>
                  </a:lnTo>
                  <a:lnTo>
                    <a:pt x="2048" y="178"/>
                  </a:lnTo>
                  <a:lnTo>
                    <a:pt x="2033" y="167"/>
                  </a:lnTo>
                  <a:lnTo>
                    <a:pt x="2017" y="155"/>
                  </a:lnTo>
                  <a:lnTo>
                    <a:pt x="2002" y="145"/>
                  </a:lnTo>
                  <a:lnTo>
                    <a:pt x="1987" y="137"/>
                  </a:lnTo>
                  <a:lnTo>
                    <a:pt x="1972" y="127"/>
                  </a:lnTo>
                  <a:lnTo>
                    <a:pt x="1957" y="119"/>
                  </a:lnTo>
                  <a:lnTo>
                    <a:pt x="1942" y="111"/>
                  </a:lnTo>
                  <a:lnTo>
                    <a:pt x="1927" y="103"/>
                  </a:lnTo>
                  <a:lnTo>
                    <a:pt x="1910" y="93"/>
                  </a:lnTo>
                  <a:lnTo>
                    <a:pt x="1892" y="82"/>
                  </a:lnTo>
                  <a:lnTo>
                    <a:pt x="1870" y="69"/>
                  </a:lnTo>
                  <a:lnTo>
                    <a:pt x="1843" y="58"/>
                  </a:lnTo>
                  <a:lnTo>
                    <a:pt x="1813" y="44"/>
                  </a:lnTo>
                  <a:lnTo>
                    <a:pt x="1780" y="32"/>
                  </a:lnTo>
                  <a:lnTo>
                    <a:pt x="1745" y="21"/>
                  </a:lnTo>
                  <a:lnTo>
                    <a:pt x="1706" y="11"/>
                  </a:lnTo>
                  <a:lnTo>
                    <a:pt x="1665" y="4"/>
                  </a:lnTo>
                  <a:lnTo>
                    <a:pt x="1620" y="0"/>
                  </a:lnTo>
                  <a:lnTo>
                    <a:pt x="1560" y="0"/>
                  </a:lnTo>
                  <a:lnTo>
                    <a:pt x="1469" y="3"/>
                  </a:lnTo>
                  <a:lnTo>
                    <a:pt x="1358" y="9"/>
                  </a:lnTo>
                  <a:lnTo>
                    <a:pt x="1237" y="16"/>
                  </a:lnTo>
                  <a:lnTo>
                    <a:pt x="1112" y="24"/>
                  </a:lnTo>
                  <a:lnTo>
                    <a:pt x="990" y="32"/>
                  </a:lnTo>
                  <a:lnTo>
                    <a:pt x="881" y="41"/>
                  </a:lnTo>
                  <a:lnTo>
                    <a:pt x="793" y="48"/>
                  </a:lnTo>
                  <a:lnTo>
                    <a:pt x="735" y="53"/>
                  </a:lnTo>
                  <a:lnTo>
                    <a:pt x="714" y="54"/>
                  </a:lnTo>
                  <a:lnTo>
                    <a:pt x="248" y="529"/>
                  </a:lnTo>
                  <a:lnTo>
                    <a:pt x="245" y="531"/>
                  </a:lnTo>
                  <a:lnTo>
                    <a:pt x="237" y="535"/>
                  </a:lnTo>
                  <a:lnTo>
                    <a:pt x="226" y="544"/>
                  </a:lnTo>
                  <a:lnTo>
                    <a:pt x="213" y="560"/>
                  </a:lnTo>
                  <a:lnTo>
                    <a:pt x="200" y="587"/>
                  </a:lnTo>
                  <a:lnTo>
                    <a:pt x="188" y="624"/>
                  </a:lnTo>
                  <a:lnTo>
                    <a:pt x="179" y="675"/>
                  </a:lnTo>
                  <a:lnTo>
                    <a:pt x="176" y="742"/>
                  </a:lnTo>
                  <a:lnTo>
                    <a:pt x="179" y="826"/>
                  </a:lnTo>
                  <a:lnTo>
                    <a:pt x="191" y="928"/>
                  </a:lnTo>
                  <a:lnTo>
                    <a:pt x="202" y="1039"/>
                  </a:lnTo>
                  <a:lnTo>
                    <a:pt x="202" y="1144"/>
                  </a:lnTo>
                  <a:lnTo>
                    <a:pt x="193" y="1245"/>
                  </a:lnTo>
                  <a:lnTo>
                    <a:pt x="177" y="1340"/>
                  </a:lnTo>
                  <a:lnTo>
                    <a:pt x="158" y="1430"/>
                  </a:lnTo>
                  <a:lnTo>
                    <a:pt x="135" y="1513"/>
                  </a:lnTo>
                  <a:lnTo>
                    <a:pt x="112" y="1591"/>
                  </a:lnTo>
                  <a:lnTo>
                    <a:pt x="90" y="1663"/>
                  </a:lnTo>
                  <a:lnTo>
                    <a:pt x="71" y="1732"/>
                  </a:lnTo>
                  <a:lnTo>
                    <a:pt x="58" y="1792"/>
                  </a:lnTo>
                  <a:lnTo>
                    <a:pt x="54" y="1800"/>
                  </a:lnTo>
                  <a:lnTo>
                    <a:pt x="45" y="1823"/>
                  </a:lnTo>
                  <a:lnTo>
                    <a:pt x="35" y="1855"/>
                  </a:lnTo>
                  <a:lnTo>
                    <a:pt x="23" y="1898"/>
                  </a:lnTo>
                  <a:lnTo>
                    <a:pt x="13" y="1948"/>
                  </a:lnTo>
                  <a:lnTo>
                    <a:pt x="5" y="2004"/>
                  </a:lnTo>
                  <a:lnTo>
                    <a:pt x="0" y="2062"/>
                  </a:lnTo>
                  <a:lnTo>
                    <a:pt x="2" y="2122"/>
                  </a:lnTo>
                  <a:lnTo>
                    <a:pt x="11" y="2179"/>
                  </a:lnTo>
                  <a:lnTo>
                    <a:pt x="30" y="2236"/>
                  </a:lnTo>
                  <a:lnTo>
                    <a:pt x="39" y="2254"/>
                  </a:lnTo>
                  <a:lnTo>
                    <a:pt x="47" y="2272"/>
                  </a:lnTo>
                  <a:lnTo>
                    <a:pt x="52" y="2288"/>
                  </a:lnTo>
                  <a:lnTo>
                    <a:pt x="54" y="2303"/>
                  </a:lnTo>
                  <a:lnTo>
                    <a:pt x="58" y="2317"/>
                  </a:lnTo>
                  <a:lnTo>
                    <a:pt x="59" y="2328"/>
                  </a:lnTo>
                  <a:lnTo>
                    <a:pt x="59" y="2335"/>
                  </a:lnTo>
                  <a:lnTo>
                    <a:pt x="59" y="2340"/>
                  </a:lnTo>
                  <a:lnTo>
                    <a:pt x="59" y="2345"/>
                  </a:lnTo>
                  <a:lnTo>
                    <a:pt x="59" y="2352"/>
                  </a:lnTo>
                  <a:lnTo>
                    <a:pt x="59" y="2368"/>
                  </a:lnTo>
                  <a:lnTo>
                    <a:pt x="59" y="2394"/>
                  </a:lnTo>
                  <a:lnTo>
                    <a:pt x="59" y="2423"/>
                  </a:lnTo>
                  <a:lnTo>
                    <a:pt x="59" y="2456"/>
                  </a:lnTo>
                  <a:lnTo>
                    <a:pt x="59" y="2488"/>
                  </a:lnTo>
                  <a:lnTo>
                    <a:pt x="59" y="2518"/>
                  </a:lnTo>
                  <a:lnTo>
                    <a:pt x="59" y="2542"/>
                  </a:lnTo>
                  <a:lnTo>
                    <a:pt x="59" y="2559"/>
                  </a:lnTo>
                  <a:lnTo>
                    <a:pt x="60" y="2563"/>
                  </a:lnTo>
                  <a:lnTo>
                    <a:pt x="66" y="2553"/>
                  </a:lnTo>
                  <a:lnTo>
                    <a:pt x="75" y="2544"/>
                  </a:lnTo>
                  <a:lnTo>
                    <a:pt x="87" y="2535"/>
                  </a:lnTo>
                  <a:lnTo>
                    <a:pt x="99" y="2530"/>
                  </a:lnTo>
                  <a:lnTo>
                    <a:pt x="112" y="2525"/>
                  </a:lnTo>
                  <a:lnTo>
                    <a:pt x="129" y="2520"/>
                  </a:lnTo>
                  <a:lnTo>
                    <a:pt x="143" y="2518"/>
                  </a:lnTo>
                  <a:lnTo>
                    <a:pt x="160" y="2518"/>
                  </a:lnTo>
                  <a:lnTo>
                    <a:pt x="176" y="2518"/>
                  </a:lnTo>
                  <a:lnTo>
                    <a:pt x="194" y="2518"/>
                  </a:lnTo>
                  <a:lnTo>
                    <a:pt x="205" y="2520"/>
                  </a:lnTo>
                  <a:lnTo>
                    <a:pt x="216" y="2524"/>
                  </a:lnTo>
                  <a:lnTo>
                    <a:pt x="225" y="2530"/>
                  </a:lnTo>
                  <a:lnTo>
                    <a:pt x="233" y="2535"/>
                  </a:lnTo>
                  <a:lnTo>
                    <a:pt x="239" y="2544"/>
                  </a:lnTo>
                  <a:lnTo>
                    <a:pt x="247" y="2553"/>
                  </a:lnTo>
                  <a:lnTo>
                    <a:pt x="253" y="2563"/>
                  </a:lnTo>
                  <a:lnTo>
                    <a:pt x="260" y="2575"/>
                  </a:lnTo>
                  <a:lnTo>
                    <a:pt x="268" y="2587"/>
                  </a:lnTo>
                  <a:lnTo>
                    <a:pt x="275" y="2600"/>
                  </a:lnTo>
                  <a:lnTo>
                    <a:pt x="276" y="2597"/>
                  </a:lnTo>
                  <a:lnTo>
                    <a:pt x="280" y="2582"/>
                  </a:lnTo>
                  <a:lnTo>
                    <a:pt x="284" y="2561"/>
                  </a:lnTo>
                  <a:lnTo>
                    <a:pt x="290" y="2534"/>
                  </a:lnTo>
                  <a:lnTo>
                    <a:pt x="298" y="2503"/>
                  </a:lnTo>
                  <a:lnTo>
                    <a:pt x="307" y="2473"/>
                  </a:lnTo>
                  <a:lnTo>
                    <a:pt x="318" y="2438"/>
                  </a:lnTo>
                  <a:lnTo>
                    <a:pt x="329" y="2407"/>
                  </a:lnTo>
                  <a:lnTo>
                    <a:pt x="343" y="2379"/>
                  </a:lnTo>
                  <a:lnTo>
                    <a:pt x="357" y="2355"/>
                  </a:lnTo>
                  <a:lnTo>
                    <a:pt x="374" y="2330"/>
                  </a:lnTo>
                  <a:lnTo>
                    <a:pt x="393" y="2300"/>
                  </a:lnTo>
                  <a:lnTo>
                    <a:pt x="417" y="2266"/>
                  </a:lnTo>
                  <a:lnTo>
                    <a:pt x="440" y="2230"/>
                  </a:lnTo>
                  <a:lnTo>
                    <a:pt x="462" y="2192"/>
                  </a:lnTo>
                  <a:lnTo>
                    <a:pt x="484" y="2156"/>
                  </a:lnTo>
                  <a:lnTo>
                    <a:pt x="504" y="2122"/>
                  </a:lnTo>
                  <a:lnTo>
                    <a:pt x="520" y="2091"/>
                  </a:lnTo>
                  <a:lnTo>
                    <a:pt x="531" y="2066"/>
                  </a:lnTo>
                  <a:lnTo>
                    <a:pt x="538" y="2049"/>
                  </a:lnTo>
                  <a:lnTo>
                    <a:pt x="543" y="2038"/>
                  </a:lnTo>
                  <a:lnTo>
                    <a:pt x="549" y="2037"/>
                  </a:lnTo>
                  <a:lnTo>
                    <a:pt x="556" y="2040"/>
                  </a:lnTo>
                  <a:lnTo>
                    <a:pt x="566" y="2045"/>
                  </a:lnTo>
                  <a:lnTo>
                    <a:pt x="580" y="2051"/>
                  </a:lnTo>
                  <a:lnTo>
                    <a:pt x="598" y="2055"/>
                  </a:lnTo>
                  <a:lnTo>
                    <a:pt x="620" y="2056"/>
                  </a:lnTo>
                  <a:lnTo>
                    <a:pt x="646" y="2050"/>
                  </a:lnTo>
                  <a:lnTo>
                    <a:pt x="678" y="2035"/>
                  </a:lnTo>
                  <a:lnTo>
                    <a:pt x="716" y="2011"/>
                  </a:lnTo>
                  <a:lnTo>
                    <a:pt x="755" y="1986"/>
                  </a:lnTo>
                  <a:lnTo>
                    <a:pt x="789" y="1978"/>
                  </a:lnTo>
                  <a:lnTo>
                    <a:pt x="818" y="1978"/>
                  </a:lnTo>
                  <a:lnTo>
                    <a:pt x="845" y="1986"/>
                  </a:lnTo>
                  <a:lnTo>
                    <a:pt x="866" y="2001"/>
                  </a:lnTo>
                  <a:lnTo>
                    <a:pt x="883" y="2019"/>
                  </a:lnTo>
                  <a:lnTo>
                    <a:pt x="895" y="2037"/>
                  </a:lnTo>
                  <a:lnTo>
                    <a:pt x="905" y="2052"/>
                  </a:lnTo>
                  <a:lnTo>
                    <a:pt x="910" y="2065"/>
                  </a:lnTo>
                  <a:lnTo>
                    <a:pt x="913" y="2069"/>
                  </a:lnTo>
                  <a:lnTo>
                    <a:pt x="962" y="1992"/>
                  </a:lnTo>
                  <a:lnTo>
                    <a:pt x="961" y="1985"/>
                  </a:lnTo>
                  <a:lnTo>
                    <a:pt x="957" y="1963"/>
                  </a:lnTo>
                  <a:lnTo>
                    <a:pt x="953" y="1931"/>
                  </a:lnTo>
                  <a:lnTo>
                    <a:pt x="948" y="1889"/>
                  </a:lnTo>
                  <a:lnTo>
                    <a:pt x="945" y="1841"/>
                  </a:lnTo>
                  <a:lnTo>
                    <a:pt x="940" y="1789"/>
                  </a:lnTo>
                  <a:lnTo>
                    <a:pt x="937" y="1733"/>
                  </a:lnTo>
                  <a:lnTo>
                    <a:pt x="937" y="1681"/>
                  </a:lnTo>
                  <a:lnTo>
                    <a:pt x="938" y="1627"/>
                  </a:lnTo>
                  <a:lnTo>
                    <a:pt x="945" y="1582"/>
                  </a:lnTo>
                  <a:lnTo>
                    <a:pt x="952" y="1538"/>
                  </a:lnTo>
                  <a:lnTo>
                    <a:pt x="963" y="1490"/>
                  </a:lnTo>
                  <a:lnTo>
                    <a:pt x="976" y="1441"/>
                  </a:lnTo>
                  <a:lnTo>
                    <a:pt x="989" y="1382"/>
                  </a:lnTo>
                  <a:lnTo>
                    <a:pt x="999" y="1319"/>
                  </a:lnTo>
                  <a:lnTo>
                    <a:pt x="1007" y="1247"/>
                  </a:lnTo>
                  <a:lnTo>
                    <a:pt x="1013" y="1167"/>
                  </a:lnTo>
                  <a:lnTo>
                    <a:pt x="1017" y="1074"/>
                  </a:lnTo>
                  <a:lnTo>
                    <a:pt x="1012" y="970"/>
                  </a:lnTo>
                  <a:lnTo>
                    <a:pt x="1002" y="855"/>
                  </a:lnTo>
                  <a:lnTo>
                    <a:pt x="1000" y="852"/>
                  </a:lnTo>
                  <a:lnTo>
                    <a:pt x="998" y="845"/>
                  </a:lnTo>
                  <a:lnTo>
                    <a:pt x="991" y="832"/>
                  </a:lnTo>
                  <a:lnTo>
                    <a:pt x="983" y="814"/>
                  </a:lnTo>
                  <a:lnTo>
                    <a:pt x="970" y="791"/>
                  </a:lnTo>
                  <a:lnTo>
                    <a:pt x="952" y="767"/>
                  </a:lnTo>
                  <a:lnTo>
                    <a:pt x="927" y="737"/>
                  </a:lnTo>
                  <a:lnTo>
                    <a:pt x="898" y="704"/>
                  </a:lnTo>
                  <a:lnTo>
                    <a:pt x="863" y="668"/>
                  </a:lnTo>
                  <a:lnTo>
                    <a:pt x="819" y="631"/>
                  </a:lnTo>
                  <a:lnTo>
                    <a:pt x="1167" y="50"/>
                  </a:lnTo>
                  <a:lnTo>
                    <a:pt x="1172" y="50"/>
                  </a:lnTo>
                  <a:lnTo>
                    <a:pt x="1184" y="50"/>
                  </a:lnTo>
                  <a:lnTo>
                    <a:pt x="1202" y="50"/>
                  </a:lnTo>
                  <a:lnTo>
                    <a:pt x="1222" y="53"/>
                  </a:lnTo>
                  <a:lnTo>
                    <a:pt x="1243" y="58"/>
                  </a:lnTo>
                  <a:lnTo>
                    <a:pt x="1265" y="65"/>
                  </a:lnTo>
                  <a:lnTo>
                    <a:pt x="1285" y="75"/>
                  </a:lnTo>
                  <a:lnTo>
                    <a:pt x="1299" y="90"/>
                  </a:lnTo>
                  <a:lnTo>
                    <a:pt x="1307" y="109"/>
                  </a:lnTo>
                  <a:lnTo>
                    <a:pt x="1306" y="133"/>
                  </a:lnTo>
                  <a:lnTo>
                    <a:pt x="1300" y="161"/>
                  </a:lnTo>
                  <a:lnTo>
                    <a:pt x="1291" y="190"/>
                  </a:lnTo>
                  <a:lnTo>
                    <a:pt x="1280" y="224"/>
                  </a:lnTo>
                  <a:lnTo>
                    <a:pt x="1270" y="254"/>
                  </a:lnTo>
                  <a:lnTo>
                    <a:pt x="1260" y="286"/>
                  </a:lnTo>
                  <a:lnTo>
                    <a:pt x="1250" y="319"/>
                  </a:lnTo>
                  <a:lnTo>
                    <a:pt x="1243" y="350"/>
                  </a:lnTo>
                  <a:lnTo>
                    <a:pt x="1238" y="380"/>
                  </a:lnTo>
                  <a:lnTo>
                    <a:pt x="1236" y="408"/>
                  </a:lnTo>
                  <a:lnTo>
                    <a:pt x="1237" y="435"/>
                  </a:lnTo>
                  <a:lnTo>
                    <a:pt x="1238" y="462"/>
                  </a:lnTo>
                  <a:lnTo>
                    <a:pt x="1238" y="494"/>
                  </a:lnTo>
                  <a:lnTo>
                    <a:pt x="1237" y="531"/>
                  </a:lnTo>
                  <a:lnTo>
                    <a:pt x="1236" y="573"/>
                  </a:lnTo>
                  <a:lnTo>
                    <a:pt x="1234" y="620"/>
                  </a:lnTo>
                  <a:lnTo>
                    <a:pt x="1234" y="672"/>
                  </a:lnTo>
                  <a:lnTo>
                    <a:pt x="1237" y="730"/>
                  </a:lnTo>
                  <a:lnTo>
                    <a:pt x="1244" y="791"/>
                  </a:lnTo>
                  <a:lnTo>
                    <a:pt x="1256" y="860"/>
                  </a:lnTo>
                  <a:lnTo>
                    <a:pt x="1274" y="934"/>
                  </a:lnTo>
                  <a:lnTo>
                    <a:pt x="1311" y="1059"/>
                  </a:lnTo>
                  <a:lnTo>
                    <a:pt x="1351" y="1161"/>
                  </a:lnTo>
                  <a:lnTo>
                    <a:pt x="1391" y="1247"/>
                  </a:lnTo>
                  <a:lnTo>
                    <a:pt x="1433" y="1314"/>
                  </a:lnTo>
                  <a:lnTo>
                    <a:pt x="1473" y="1371"/>
                  </a:lnTo>
                  <a:lnTo>
                    <a:pt x="1511" y="1415"/>
                  </a:lnTo>
                  <a:lnTo>
                    <a:pt x="1547" y="1451"/>
                  </a:lnTo>
                  <a:lnTo>
                    <a:pt x="1580" y="1479"/>
                  </a:lnTo>
                  <a:lnTo>
                    <a:pt x="1606" y="1503"/>
                  </a:lnTo>
                  <a:lnTo>
                    <a:pt x="1628" y="1526"/>
                  </a:lnTo>
                  <a:lnTo>
                    <a:pt x="1632" y="1529"/>
                  </a:lnTo>
                  <a:lnTo>
                    <a:pt x="1635" y="1533"/>
                  </a:lnTo>
                  <a:lnTo>
                    <a:pt x="1642" y="1538"/>
                  </a:lnTo>
                  <a:lnTo>
                    <a:pt x="1649" y="1543"/>
                  </a:lnTo>
                  <a:lnTo>
                    <a:pt x="1656" y="1549"/>
                  </a:lnTo>
                  <a:lnTo>
                    <a:pt x="1663" y="1554"/>
                  </a:lnTo>
                  <a:lnTo>
                    <a:pt x="1671" y="1560"/>
                  </a:lnTo>
                  <a:lnTo>
                    <a:pt x="1677" y="1565"/>
                  </a:lnTo>
                  <a:lnTo>
                    <a:pt x="1679" y="1569"/>
                  </a:lnTo>
                  <a:lnTo>
                    <a:pt x="1683" y="1572"/>
                  </a:lnTo>
                  <a:lnTo>
                    <a:pt x="1683" y="1575"/>
                  </a:lnTo>
                  <a:lnTo>
                    <a:pt x="1682" y="1582"/>
                  </a:lnTo>
                  <a:lnTo>
                    <a:pt x="1682" y="1593"/>
                  </a:lnTo>
                  <a:lnTo>
                    <a:pt x="1679" y="1604"/>
                  </a:lnTo>
                  <a:lnTo>
                    <a:pt x="1679" y="1621"/>
                  </a:lnTo>
                  <a:lnTo>
                    <a:pt x="1679" y="1637"/>
                  </a:lnTo>
                  <a:lnTo>
                    <a:pt x="1679" y="1653"/>
                  </a:lnTo>
                  <a:lnTo>
                    <a:pt x="1679" y="1672"/>
                  </a:lnTo>
                  <a:lnTo>
                    <a:pt x="1679" y="1688"/>
                  </a:lnTo>
                  <a:lnTo>
                    <a:pt x="1682" y="1701"/>
                  </a:lnTo>
                  <a:lnTo>
                    <a:pt x="1683" y="1716"/>
                  </a:lnTo>
                  <a:lnTo>
                    <a:pt x="1684" y="1730"/>
                  </a:lnTo>
                  <a:lnTo>
                    <a:pt x="1684" y="1745"/>
                  </a:lnTo>
                  <a:lnTo>
                    <a:pt x="1685" y="1760"/>
                  </a:lnTo>
                  <a:lnTo>
                    <a:pt x="1685" y="1776"/>
                  </a:lnTo>
                  <a:lnTo>
                    <a:pt x="1685" y="1792"/>
                  </a:lnTo>
                  <a:lnTo>
                    <a:pt x="1684" y="1809"/>
                  </a:lnTo>
                  <a:lnTo>
                    <a:pt x="1684" y="1825"/>
                  </a:lnTo>
                  <a:lnTo>
                    <a:pt x="1682" y="1840"/>
                  </a:lnTo>
                  <a:lnTo>
                    <a:pt x="1679" y="1856"/>
                  </a:lnTo>
                  <a:lnTo>
                    <a:pt x="1672" y="1888"/>
                  </a:lnTo>
                  <a:lnTo>
                    <a:pt x="1665" y="1915"/>
                  </a:lnTo>
                  <a:lnTo>
                    <a:pt x="1655" y="1941"/>
                  </a:lnTo>
                  <a:lnTo>
                    <a:pt x="1646" y="1965"/>
                  </a:lnTo>
                  <a:lnTo>
                    <a:pt x="1635" y="1990"/>
                  </a:lnTo>
                  <a:lnTo>
                    <a:pt x="1628" y="2012"/>
                  </a:lnTo>
                  <a:lnTo>
                    <a:pt x="1624" y="2034"/>
                  </a:lnTo>
                  <a:lnTo>
                    <a:pt x="1620" y="2055"/>
                  </a:lnTo>
                  <a:lnTo>
                    <a:pt x="1624" y="2076"/>
                  </a:lnTo>
                  <a:lnTo>
                    <a:pt x="1632" y="2098"/>
                  </a:lnTo>
                  <a:lnTo>
                    <a:pt x="1642" y="2120"/>
                  </a:lnTo>
                  <a:lnTo>
                    <a:pt x="1656" y="2143"/>
                  </a:lnTo>
                  <a:lnTo>
                    <a:pt x="1674" y="2165"/>
                  </a:lnTo>
                  <a:lnTo>
                    <a:pt x="1693" y="2186"/>
                  </a:lnTo>
                  <a:lnTo>
                    <a:pt x="1715" y="2205"/>
                  </a:lnTo>
                  <a:lnTo>
                    <a:pt x="1741" y="2216"/>
                  </a:lnTo>
                  <a:lnTo>
                    <a:pt x="1766" y="2224"/>
                  </a:lnTo>
                  <a:lnTo>
                    <a:pt x="1794" y="2222"/>
                  </a:lnTo>
                  <a:lnTo>
                    <a:pt x="1822" y="2213"/>
                  </a:lnTo>
                  <a:lnTo>
                    <a:pt x="1852" y="2192"/>
                  </a:lnTo>
                  <a:lnTo>
                    <a:pt x="1878" y="2169"/>
                  </a:lnTo>
                  <a:lnTo>
                    <a:pt x="1899" y="2148"/>
                  </a:lnTo>
                  <a:lnTo>
                    <a:pt x="1916" y="2129"/>
                  </a:lnTo>
                  <a:lnTo>
                    <a:pt x="1930" y="2114"/>
                  </a:lnTo>
                  <a:lnTo>
                    <a:pt x="1940" y="2099"/>
                  </a:lnTo>
                  <a:lnTo>
                    <a:pt x="1947" y="2088"/>
                  </a:lnTo>
                  <a:lnTo>
                    <a:pt x="1953" y="2079"/>
                  </a:lnTo>
                  <a:lnTo>
                    <a:pt x="1957" y="2073"/>
                  </a:lnTo>
                  <a:lnTo>
                    <a:pt x="1957" y="2069"/>
                  </a:lnTo>
                  <a:lnTo>
                    <a:pt x="1958" y="2068"/>
                  </a:lnTo>
                  <a:lnTo>
                    <a:pt x="1960" y="2063"/>
                  </a:lnTo>
                  <a:lnTo>
                    <a:pt x="1968" y="2051"/>
                  </a:lnTo>
                  <a:lnTo>
                    <a:pt x="1981" y="2034"/>
                  </a:lnTo>
                  <a:lnTo>
                    <a:pt x="1996" y="2009"/>
                  </a:lnTo>
                  <a:lnTo>
                    <a:pt x="2016" y="1979"/>
                  </a:lnTo>
                  <a:lnTo>
                    <a:pt x="2038" y="1944"/>
                  </a:lnTo>
                  <a:lnTo>
                    <a:pt x="2063" y="1908"/>
                  </a:lnTo>
                  <a:lnTo>
                    <a:pt x="2091" y="1870"/>
                  </a:lnTo>
                  <a:lnTo>
                    <a:pt x="2119" y="1829"/>
                  </a:lnTo>
                  <a:lnTo>
                    <a:pt x="2148" y="1790"/>
                  </a:lnTo>
                  <a:lnTo>
                    <a:pt x="2161" y="1775"/>
                  </a:lnTo>
                  <a:lnTo>
                    <a:pt x="2174" y="1759"/>
                  </a:lnTo>
                  <a:lnTo>
                    <a:pt x="2187" y="1740"/>
                  </a:lnTo>
                  <a:lnTo>
                    <a:pt x="2199" y="1724"/>
                  </a:lnTo>
                  <a:lnTo>
                    <a:pt x="2211" y="1706"/>
                  </a:lnTo>
                  <a:lnTo>
                    <a:pt x="2224" y="1689"/>
                  </a:lnTo>
                  <a:lnTo>
                    <a:pt x="2235" y="1673"/>
                  </a:lnTo>
                  <a:lnTo>
                    <a:pt x="2245" y="1656"/>
                  </a:lnTo>
                  <a:lnTo>
                    <a:pt x="2254" y="1641"/>
                  </a:lnTo>
                  <a:lnTo>
                    <a:pt x="2260" y="1626"/>
                  </a:lnTo>
                  <a:lnTo>
                    <a:pt x="2269" y="1608"/>
                  </a:lnTo>
                  <a:lnTo>
                    <a:pt x="2275" y="1588"/>
                  </a:lnTo>
                  <a:lnTo>
                    <a:pt x="2281" y="1568"/>
                  </a:lnTo>
                  <a:lnTo>
                    <a:pt x="2286" y="1547"/>
                  </a:lnTo>
                  <a:lnTo>
                    <a:pt x="2291" y="1528"/>
                  </a:lnTo>
                  <a:lnTo>
                    <a:pt x="2294" y="1508"/>
                  </a:lnTo>
                  <a:lnTo>
                    <a:pt x="2296" y="1490"/>
                  </a:lnTo>
                  <a:lnTo>
                    <a:pt x="2297" y="1474"/>
                  </a:lnTo>
                  <a:lnTo>
                    <a:pt x="2299" y="1461"/>
                  </a:lnTo>
                  <a:lnTo>
                    <a:pt x="2299" y="1451"/>
                  </a:lnTo>
                  <a:lnTo>
                    <a:pt x="2296" y="1435"/>
                  </a:lnTo>
                  <a:lnTo>
                    <a:pt x="2293" y="1399"/>
                  </a:lnTo>
                  <a:lnTo>
                    <a:pt x="2286" y="1351"/>
                  </a:lnTo>
                  <a:lnTo>
                    <a:pt x="2281" y="1291"/>
                  </a:lnTo>
                  <a:lnTo>
                    <a:pt x="2275" y="1222"/>
                  </a:lnTo>
                  <a:lnTo>
                    <a:pt x="2269" y="1151"/>
                  </a:lnTo>
                  <a:lnTo>
                    <a:pt x="2264" y="1077"/>
                  </a:lnTo>
                  <a:lnTo>
                    <a:pt x="2261" y="1005"/>
                  </a:lnTo>
                  <a:lnTo>
                    <a:pt x="2260" y="937"/>
                  </a:lnTo>
                  <a:lnTo>
                    <a:pt x="2260" y="877"/>
                  </a:lnTo>
                  <a:lnTo>
                    <a:pt x="2261" y="833"/>
                  </a:lnTo>
                  <a:lnTo>
                    <a:pt x="2263" y="785"/>
                  </a:lnTo>
                  <a:lnTo>
                    <a:pt x="2261" y="732"/>
                  </a:lnTo>
                  <a:lnTo>
                    <a:pt x="2258" y="682"/>
                  </a:lnTo>
                  <a:lnTo>
                    <a:pt x="2255" y="631"/>
                  </a:lnTo>
                  <a:lnTo>
                    <a:pt x="2249" y="581"/>
                  </a:lnTo>
                  <a:lnTo>
                    <a:pt x="2242" y="535"/>
                  </a:lnTo>
                  <a:lnTo>
                    <a:pt x="2232" y="493"/>
                  </a:lnTo>
                  <a:lnTo>
                    <a:pt x="2220" y="455"/>
                  </a:lnTo>
                  <a:lnTo>
                    <a:pt x="2207" y="421"/>
                  </a:lnTo>
                  <a:lnTo>
                    <a:pt x="2198" y="404"/>
                  </a:lnTo>
                  <a:lnTo>
                    <a:pt x="2189" y="386"/>
                  </a:lnTo>
                  <a:lnTo>
                    <a:pt x="2182" y="370"/>
                  </a:lnTo>
                  <a:lnTo>
                    <a:pt x="2176" y="354"/>
                  </a:lnTo>
                  <a:lnTo>
                    <a:pt x="2171" y="340"/>
                  </a:lnTo>
                  <a:lnTo>
                    <a:pt x="2167" y="329"/>
                  </a:lnTo>
                  <a:lnTo>
                    <a:pt x="2163" y="321"/>
                  </a:lnTo>
                  <a:lnTo>
                    <a:pt x="2162" y="313"/>
                  </a:lnTo>
                  <a:lnTo>
                    <a:pt x="2161" y="308"/>
                  </a:lnTo>
                  <a:lnTo>
                    <a:pt x="2161" y="307"/>
                  </a:lnTo>
                  <a:lnTo>
                    <a:pt x="2152" y="297"/>
                  </a:lnTo>
                  <a:lnTo>
                    <a:pt x="2145" y="289"/>
                  </a:lnTo>
                  <a:lnTo>
                    <a:pt x="2139" y="279"/>
                  </a:lnTo>
                  <a:lnTo>
                    <a:pt x="2131" y="270"/>
                  </a:lnTo>
                  <a:lnTo>
                    <a:pt x="2124" y="263"/>
                  </a:lnTo>
                  <a:lnTo>
                    <a:pt x="2117" y="254"/>
                  </a:lnTo>
                  <a:lnTo>
                    <a:pt x="2108" y="246"/>
                  </a:lnTo>
                  <a:lnTo>
                    <a:pt x="2098" y="234"/>
                  </a:lnTo>
                  <a:lnTo>
                    <a:pt x="2087" y="221"/>
                  </a:lnTo>
                  <a:lnTo>
                    <a:pt x="2075" y="206"/>
                  </a:lnTo>
                </a:path>
              </a:pathLst>
            </a:custGeom>
            <a:noFill/>
            <a:ln w="7938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5" name="Freeform 291">
              <a:extLst>
                <a:ext uri="{FF2B5EF4-FFF2-40B4-BE49-F238E27FC236}">
                  <a16:creationId xmlns:a16="http://schemas.microsoft.com/office/drawing/2014/main" id="{A9DCA173-86E3-81AE-F572-37078F1BA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780"/>
              <a:ext cx="490" cy="473"/>
            </a:xfrm>
            <a:custGeom>
              <a:avLst/>
              <a:gdLst>
                <a:gd name="T0" fmla="*/ 559 w 1469"/>
                <a:gd name="T1" fmla="*/ 11 h 1417"/>
                <a:gd name="T2" fmla="*/ 639 w 1469"/>
                <a:gd name="T3" fmla="*/ 0 h 1417"/>
                <a:gd name="T4" fmla="*/ 756 w 1469"/>
                <a:gd name="T5" fmla="*/ 23 h 1417"/>
                <a:gd name="T6" fmla="*/ 846 w 1469"/>
                <a:gd name="T7" fmla="*/ 63 h 1417"/>
                <a:gd name="T8" fmla="*/ 990 w 1469"/>
                <a:gd name="T9" fmla="*/ 153 h 1417"/>
                <a:gd name="T10" fmla="*/ 1084 w 1469"/>
                <a:gd name="T11" fmla="*/ 205 h 1417"/>
                <a:gd name="T12" fmla="*/ 1151 w 1469"/>
                <a:gd name="T13" fmla="*/ 234 h 1417"/>
                <a:gd name="T14" fmla="*/ 1239 w 1469"/>
                <a:gd name="T15" fmla="*/ 279 h 1417"/>
                <a:gd name="T16" fmla="*/ 1327 w 1469"/>
                <a:gd name="T17" fmla="*/ 362 h 1417"/>
                <a:gd name="T18" fmla="*/ 1352 w 1469"/>
                <a:gd name="T19" fmla="*/ 396 h 1417"/>
                <a:gd name="T20" fmla="*/ 1456 w 1469"/>
                <a:gd name="T21" fmla="*/ 539 h 1417"/>
                <a:gd name="T22" fmla="*/ 1469 w 1469"/>
                <a:gd name="T23" fmla="*/ 597 h 1417"/>
                <a:gd name="T24" fmla="*/ 1424 w 1469"/>
                <a:gd name="T25" fmla="*/ 647 h 1417"/>
                <a:gd name="T26" fmla="*/ 1367 w 1469"/>
                <a:gd name="T27" fmla="*/ 668 h 1417"/>
                <a:gd name="T28" fmla="*/ 1322 w 1469"/>
                <a:gd name="T29" fmla="*/ 691 h 1417"/>
                <a:gd name="T30" fmla="*/ 1295 w 1469"/>
                <a:gd name="T31" fmla="*/ 675 h 1417"/>
                <a:gd name="T32" fmla="*/ 1259 w 1469"/>
                <a:gd name="T33" fmla="*/ 671 h 1417"/>
                <a:gd name="T34" fmla="*/ 1218 w 1469"/>
                <a:gd name="T35" fmla="*/ 701 h 1417"/>
                <a:gd name="T36" fmla="*/ 1146 w 1469"/>
                <a:gd name="T37" fmla="*/ 720 h 1417"/>
                <a:gd name="T38" fmla="*/ 1121 w 1469"/>
                <a:gd name="T39" fmla="*/ 747 h 1417"/>
                <a:gd name="T40" fmla="*/ 1043 w 1469"/>
                <a:gd name="T41" fmla="*/ 801 h 1417"/>
                <a:gd name="T42" fmla="*/ 977 w 1469"/>
                <a:gd name="T43" fmla="*/ 760 h 1417"/>
                <a:gd name="T44" fmla="*/ 910 w 1469"/>
                <a:gd name="T45" fmla="*/ 592 h 1417"/>
                <a:gd name="T46" fmla="*/ 864 w 1469"/>
                <a:gd name="T47" fmla="*/ 652 h 1417"/>
                <a:gd name="T48" fmla="*/ 816 w 1469"/>
                <a:gd name="T49" fmla="*/ 764 h 1417"/>
                <a:gd name="T50" fmla="*/ 763 w 1469"/>
                <a:gd name="T51" fmla="*/ 782 h 1417"/>
                <a:gd name="T52" fmla="*/ 701 w 1469"/>
                <a:gd name="T53" fmla="*/ 755 h 1417"/>
                <a:gd name="T54" fmla="*/ 622 w 1469"/>
                <a:gd name="T55" fmla="*/ 733 h 1417"/>
                <a:gd name="T56" fmla="*/ 558 w 1469"/>
                <a:gd name="T57" fmla="*/ 715 h 1417"/>
                <a:gd name="T58" fmla="*/ 499 w 1469"/>
                <a:gd name="T59" fmla="*/ 663 h 1417"/>
                <a:gd name="T60" fmla="*/ 441 w 1469"/>
                <a:gd name="T61" fmla="*/ 663 h 1417"/>
                <a:gd name="T62" fmla="*/ 385 w 1469"/>
                <a:gd name="T63" fmla="*/ 722 h 1417"/>
                <a:gd name="T64" fmla="*/ 364 w 1469"/>
                <a:gd name="T65" fmla="*/ 812 h 1417"/>
                <a:gd name="T66" fmla="*/ 364 w 1469"/>
                <a:gd name="T67" fmla="*/ 895 h 1417"/>
                <a:gd name="T68" fmla="*/ 293 w 1469"/>
                <a:gd name="T69" fmla="*/ 926 h 1417"/>
                <a:gd name="T70" fmla="*/ 325 w 1469"/>
                <a:gd name="T71" fmla="*/ 1006 h 1417"/>
                <a:gd name="T72" fmla="*/ 374 w 1469"/>
                <a:gd name="T73" fmla="*/ 1043 h 1417"/>
                <a:gd name="T74" fmla="*/ 436 w 1469"/>
                <a:gd name="T75" fmla="*/ 1046 h 1417"/>
                <a:gd name="T76" fmla="*/ 619 w 1469"/>
                <a:gd name="T77" fmla="*/ 1157 h 1417"/>
                <a:gd name="T78" fmla="*/ 631 w 1469"/>
                <a:gd name="T79" fmla="*/ 1301 h 1417"/>
                <a:gd name="T80" fmla="*/ 524 w 1469"/>
                <a:gd name="T81" fmla="*/ 1341 h 1417"/>
                <a:gd name="T82" fmla="*/ 412 w 1469"/>
                <a:gd name="T83" fmla="*/ 1357 h 1417"/>
                <a:gd name="T84" fmla="*/ 393 w 1469"/>
                <a:gd name="T85" fmla="*/ 1346 h 1417"/>
                <a:gd name="T86" fmla="*/ 402 w 1469"/>
                <a:gd name="T87" fmla="*/ 1374 h 1417"/>
                <a:gd name="T88" fmla="*/ 391 w 1469"/>
                <a:gd name="T89" fmla="*/ 1405 h 1417"/>
                <a:gd name="T90" fmla="*/ 352 w 1469"/>
                <a:gd name="T91" fmla="*/ 1417 h 1417"/>
                <a:gd name="T92" fmla="*/ 311 w 1469"/>
                <a:gd name="T93" fmla="*/ 1403 h 1417"/>
                <a:gd name="T94" fmla="*/ 275 w 1469"/>
                <a:gd name="T95" fmla="*/ 1362 h 1417"/>
                <a:gd name="T96" fmla="*/ 239 w 1469"/>
                <a:gd name="T97" fmla="*/ 1328 h 1417"/>
                <a:gd name="T98" fmla="*/ 214 w 1469"/>
                <a:gd name="T99" fmla="*/ 1325 h 1417"/>
                <a:gd name="T100" fmla="*/ 157 w 1469"/>
                <a:gd name="T101" fmla="*/ 1296 h 1417"/>
                <a:gd name="T102" fmla="*/ 131 w 1469"/>
                <a:gd name="T103" fmla="*/ 1255 h 1417"/>
                <a:gd name="T104" fmla="*/ 99 w 1469"/>
                <a:gd name="T105" fmla="*/ 1172 h 1417"/>
                <a:gd name="T106" fmla="*/ 29 w 1469"/>
                <a:gd name="T107" fmla="*/ 1028 h 1417"/>
                <a:gd name="T108" fmla="*/ 2 w 1469"/>
                <a:gd name="T109" fmla="*/ 927 h 1417"/>
                <a:gd name="T110" fmla="*/ 25 w 1469"/>
                <a:gd name="T111" fmla="*/ 840 h 1417"/>
                <a:gd name="T112" fmla="*/ 9 w 1469"/>
                <a:gd name="T113" fmla="*/ 712 h 1417"/>
                <a:gd name="T114" fmla="*/ 10 w 1469"/>
                <a:gd name="T115" fmla="*/ 581 h 1417"/>
                <a:gd name="T116" fmla="*/ 20 w 1469"/>
                <a:gd name="T117" fmla="*/ 511 h 1417"/>
                <a:gd name="T118" fmla="*/ 40 w 1469"/>
                <a:gd name="T119" fmla="*/ 441 h 1417"/>
                <a:gd name="T120" fmla="*/ 51 w 1469"/>
                <a:gd name="T121" fmla="*/ 329 h 1417"/>
                <a:gd name="T122" fmla="*/ 128 w 1469"/>
                <a:gd name="T123" fmla="*/ 227 h 1417"/>
                <a:gd name="T124" fmla="*/ 204 w 1469"/>
                <a:gd name="T125" fmla="*/ 153 h 1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9" h="1417">
                  <a:moveTo>
                    <a:pt x="388" y="100"/>
                  </a:moveTo>
                  <a:lnTo>
                    <a:pt x="402" y="87"/>
                  </a:lnTo>
                  <a:lnTo>
                    <a:pt x="417" y="77"/>
                  </a:lnTo>
                  <a:lnTo>
                    <a:pt x="434" y="69"/>
                  </a:lnTo>
                  <a:lnTo>
                    <a:pt x="451" y="58"/>
                  </a:lnTo>
                  <a:lnTo>
                    <a:pt x="470" y="49"/>
                  </a:lnTo>
                  <a:lnTo>
                    <a:pt x="489" y="40"/>
                  </a:lnTo>
                  <a:lnTo>
                    <a:pt x="507" y="33"/>
                  </a:lnTo>
                  <a:lnTo>
                    <a:pt x="525" y="25"/>
                  </a:lnTo>
                  <a:lnTo>
                    <a:pt x="543" y="18"/>
                  </a:lnTo>
                  <a:lnTo>
                    <a:pt x="559" y="11"/>
                  </a:lnTo>
                  <a:lnTo>
                    <a:pt x="567" y="9"/>
                  </a:lnTo>
                  <a:lnTo>
                    <a:pt x="574" y="9"/>
                  </a:lnTo>
                  <a:lnTo>
                    <a:pt x="581" y="7"/>
                  </a:lnTo>
                  <a:lnTo>
                    <a:pt x="588" y="6"/>
                  </a:lnTo>
                  <a:lnTo>
                    <a:pt x="594" y="5"/>
                  </a:lnTo>
                  <a:lnTo>
                    <a:pt x="600" y="5"/>
                  </a:lnTo>
                  <a:lnTo>
                    <a:pt x="608" y="2"/>
                  </a:lnTo>
                  <a:lnTo>
                    <a:pt x="614" y="2"/>
                  </a:lnTo>
                  <a:lnTo>
                    <a:pt x="621" y="1"/>
                  </a:lnTo>
                  <a:lnTo>
                    <a:pt x="626" y="0"/>
                  </a:lnTo>
                  <a:lnTo>
                    <a:pt x="639" y="0"/>
                  </a:lnTo>
                  <a:lnTo>
                    <a:pt x="653" y="1"/>
                  </a:lnTo>
                  <a:lnTo>
                    <a:pt x="666" y="1"/>
                  </a:lnTo>
                  <a:lnTo>
                    <a:pt x="679" y="2"/>
                  </a:lnTo>
                  <a:lnTo>
                    <a:pt x="690" y="5"/>
                  </a:lnTo>
                  <a:lnTo>
                    <a:pt x="702" y="6"/>
                  </a:lnTo>
                  <a:lnTo>
                    <a:pt x="712" y="7"/>
                  </a:lnTo>
                  <a:lnTo>
                    <a:pt x="724" y="11"/>
                  </a:lnTo>
                  <a:lnTo>
                    <a:pt x="735" y="15"/>
                  </a:lnTo>
                  <a:lnTo>
                    <a:pt x="747" y="18"/>
                  </a:lnTo>
                  <a:lnTo>
                    <a:pt x="752" y="21"/>
                  </a:lnTo>
                  <a:lnTo>
                    <a:pt x="756" y="23"/>
                  </a:lnTo>
                  <a:lnTo>
                    <a:pt x="762" y="25"/>
                  </a:lnTo>
                  <a:lnTo>
                    <a:pt x="767" y="28"/>
                  </a:lnTo>
                  <a:lnTo>
                    <a:pt x="773" y="29"/>
                  </a:lnTo>
                  <a:lnTo>
                    <a:pt x="778" y="33"/>
                  </a:lnTo>
                  <a:lnTo>
                    <a:pt x="783" y="34"/>
                  </a:lnTo>
                  <a:lnTo>
                    <a:pt x="789" y="35"/>
                  </a:lnTo>
                  <a:lnTo>
                    <a:pt x="795" y="37"/>
                  </a:lnTo>
                  <a:lnTo>
                    <a:pt x="799" y="38"/>
                  </a:lnTo>
                  <a:lnTo>
                    <a:pt x="816" y="44"/>
                  </a:lnTo>
                  <a:lnTo>
                    <a:pt x="831" y="54"/>
                  </a:lnTo>
                  <a:lnTo>
                    <a:pt x="846" y="63"/>
                  </a:lnTo>
                  <a:lnTo>
                    <a:pt x="860" y="73"/>
                  </a:lnTo>
                  <a:lnTo>
                    <a:pt x="874" y="81"/>
                  </a:lnTo>
                  <a:lnTo>
                    <a:pt x="887" y="92"/>
                  </a:lnTo>
                  <a:lnTo>
                    <a:pt x="901" y="102"/>
                  </a:lnTo>
                  <a:lnTo>
                    <a:pt x="916" y="112"/>
                  </a:lnTo>
                  <a:lnTo>
                    <a:pt x="932" y="120"/>
                  </a:lnTo>
                  <a:lnTo>
                    <a:pt x="947" y="129"/>
                  </a:lnTo>
                  <a:lnTo>
                    <a:pt x="950" y="131"/>
                  </a:lnTo>
                  <a:lnTo>
                    <a:pt x="961" y="137"/>
                  </a:lnTo>
                  <a:lnTo>
                    <a:pt x="975" y="145"/>
                  </a:lnTo>
                  <a:lnTo>
                    <a:pt x="990" y="153"/>
                  </a:lnTo>
                  <a:lnTo>
                    <a:pt x="1008" y="164"/>
                  </a:lnTo>
                  <a:lnTo>
                    <a:pt x="1026" y="173"/>
                  </a:lnTo>
                  <a:lnTo>
                    <a:pt x="1043" y="182"/>
                  </a:lnTo>
                  <a:lnTo>
                    <a:pt x="1057" y="189"/>
                  </a:lnTo>
                  <a:lnTo>
                    <a:pt x="1069" y="196"/>
                  </a:lnTo>
                  <a:lnTo>
                    <a:pt x="1077" y="198"/>
                  </a:lnTo>
                  <a:lnTo>
                    <a:pt x="1078" y="199"/>
                  </a:lnTo>
                  <a:lnTo>
                    <a:pt x="1079" y="200"/>
                  </a:lnTo>
                  <a:lnTo>
                    <a:pt x="1080" y="202"/>
                  </a:lnTo>
                  <a:lnTo>
                    <a:pt x="1082" y="203"/>
                  </a:lnTo>
                  <a:lnTo>
                    <a:pt x="1084" y="205"/>
                  </a:lnTo>
                  <a:lnTo>
                    <a:pt x="1085" y="206"/>
                  </a:lnTo>
                  <a:lnTo>
                    <a:pt x="1086" y="208"/>
                  </a:lnTo>
                  <a:lnTo>
                    <a:pt x="1088" y="209"/>
                  </a:lnTo>
                  <a:lnTo>
                    <a:pt x="1089" y="210"/>
                  </a:lnTo>
                  <a:lnTo>
                    <a:pt x="1091" y="211"/>
                  </a:lnTo>
                  <a:lnTo>
                    <a:pt x="1101" y="214"/>
                  </a:lnTo>
                  <a:lnTo>
                    <a:pt x="1111" y="216"/>
                  </a:lnTo>
                  <a:lnTo>
                    <a:pt x="1122" y="221"/>
                  </a:lnTo>
                  <a:lnTo>
                    <a:pt x="1131" y="225"/>
                  </a:lnTo>
                  <a:lnTo>
                    <a:pt x="1140" y="230"/>
                  </a:lnTo>
                  <a:lnTo>
                    <a:pt x="1151" y="234"/>
                  </a:lnTo>
                  <a:lnTo>
                    <a:pt x="1159" y="238"/>
                  </a:lnTo>
                  <a:lnTo>
                    <a:pt x="1170" y="242"/>
                  </a:lnTo>
                  <a:lnTo>
                    <a:pt x="1180" y="244"/>
                  </a:lnTo>
                  <a:lnTo>
                    <a:pt x="1190" y="244"/>
                  </a:lnTo>
                  <a:lnTo>
                    <a:pt x="1193" y="249"/>
                  </a:lnTo>
                  <a:lnTo>
                    <a:pt x="1199" y="254"/>
                  </a:lnTo>
                  <a:lnTo>
                    <a:pt x="1204" y="259"/>
                  </a:lnTo>
                  <a:lnTo>
                    <a:pt x="1214" y="264"/>
                  </a:lnTo>
                  <a:lnTo>
                    <a:pt x="1223" y="270"/>
                  </a:lnTo>
                  <a:lnTo>
                    <a:pt x="1231" y="274"/>
                  </a:lnTo>
                  <a:lnTo>
                    <a:pt x="1239" y="279"/>
                  </a:lnTo>
                  <a:lnTo>
                    <a:pt x="1248" y="281"/>
                  </a:lnTo>
                  <a:lnTo>
                    <a:pt x="1254" y="285"/>
                  </a:lnTo>
                  <a:lnTo>
                    <a:pt x="1259" y="287"/>
                  </a:lnTo>
                  <a:lnTo>
                    <a:pt x="1273" y="297"/>
                  </a:lnTo>
                  <a:lnTo>
                    <a:pt x="1287" y="308"/>
                  </a:lnTo>
                  <a:lnTo>
                    <a:pt x="1297" y="318"/>
                  </a:lnTo>
                  <a:lnTo>
                    <a:pt x="1304" y="328"/>
                  </a:lnTo>
                  <a:lnTo>
                    <a:pt x="1311" y="336"/>
                  </a:lnTo>
                  <a:lnTo>
                    <a:pt x="1317" y="345"/>
                  </a:lnTo>
                  <a:lnTo>
                    <a:pt x="1323" y="354"/>
                  </a:lnTo>
                  <a:lnTo>
                    <a:pt x="1327" y="362"/>
                  </a:lnTo>
                  <a:lnTo>
                    <a:pt x="1333" y="372"/>
                  </a:lnTo>
                  <a:lnTo>
                    <a:pt x="1340" y="382"/>
                  </a:lnTo>
                  <a:lnTo>
                    <a:pt x="1341" y="383"/>
                  </a:lnTo>
                  <a:lnTo>
                    <a:pt x="1342" y="384"/>
                  </a:lnTo>
                  <a:lnTo>
                    <a:pt x="1344" y="387"/>
                  </a:lnTo>
                  <a:lnTo>
                    <a:pt x="1344" y="389"/>
                  </a:lnTo>
                  <a:lnTo>
                    <a:pt x="1346" y="391"/>
                  </a:lnTo>
                  <a:lnTo>
                    <a:pt x="1347" y="393"/>
                  </a:lnTo>
                  <a:lnTo>
                    <a:pt x="1347" y="394"/>
                  </a:lnTo>
                  <a:lnTo>
                    <a:pt x="1348" y="394"/>
                  </a:lnTo>
                  <a:lnTo>
                    <a:pt x="1352" y="396"/>
                  </a:lnTo>
                  <a:lnTo>
                    <a:pt x="1353" y="396"/>
                  </a:lnTo>
                  <a:lnTo>
                    <a:pt x="1366" y="409"/>
                  </a:lnTo>
                  <a:lnTo>
                    <a:pt x="1377" y="423"/>
                  </a:lnTo>
                  <a:lnTo>
                    <a:pt x="1385" y="437"/>
                  </a:lnTo>
                  <a:lnTo>
                    <a:pt x="1396" y="452"/>
                  </a:lnTo>
                  <a:lnTo>
                    <a:pt x="1405" y="466"/>
                  </a:lnTo>
                  <a:lnTo>
                    <a:pt x="1416" y="481"/>
                  </a:lnTo>
                  <a:lnTo>
                    <a:pt x="1424" y="497"/>
                  </a:lnTo>
                  <a:lnTo>
                    <a:pt x="1434" y="512"/>
                  </a:lnTo>
                  <a:lnTo>
                    <a:pt x="1445" y="526"/>
                  </a:lnTo>
                  <a:lnTo>
                    <a:pt x="1456" y="539"/>
                  </a:lnTo>
                  <a:lnTo>
                    <a:pt x="1461" y="544"/>
                  </a:lnTo>
                  <a:lnTo>
                    <a:pt x="1464" y="549"/>
                  </a:lnTo>
                  <a:lnTo>
                    <a:pt x="1465" y="554"/>
                  </a:lnTo>
                  <a:lnTo>
                    <a:pt x="1465" y="560"/>
                  </a:lnTo>
                  <a:lnTo>
                    <a:pt x="1465" y="564"/>
                  </a:lnTo>
                  <a:lnTo>
                    <a:pt x="1465" y="570"/>
                  </a:lnTo>
                  <a:lnTo>
                    <a:pt x="1465" y="576"/>
                  </a:lnTo>
                  <a:lnTo>
                    <a:pt x="1465" y="581"/>
                  </a:lnTo>
                  <a:lnTo>
                    <a:pt x="1465" y="587"/>
                  </a:lnTo>
                  <a:lnTo>
                    <a:pt x="1465" y="591"/>
                  </a:lnTo>
                  <a:lnTo>
                    <a:pt x="1469" y="597"/>
                  </a:lnTo>
                  <a:lnTo>
                    <a:pt x="1469" y="602"/>
                  </a:lnTo>
                  <a:lnTo>
                    <a:pt x="1465" y="607"/>
                  </a:lnTo>
                  <a:lnTo>
                    <a:pt x="1463" y="614"/>
                  </a:lnTo>
                  <a:lnTo>
                    <a:pt x="1460" y="620"/>
                  </a:lnTo>
                  <a:lnTo>
                    <a:pt x="1455" y="627"/>
                  </a:lnTo>
                  <a:lnTo>
                    <a:pt x="1449" y="631"/>
                  </a:lnTo>
                  <a:lnTo>
                    <a:pt x="1445" y="638"/>
                  </a:lnTo>
                  <a:lnTo>
                    <a:pt x="1439" y="640"/>
                  </a:lnTo>
                  <a:lnTo>
                    <a:pt x="1434" y="643"/>
                  </a:lnTo>
                  <a:lnTo>
                    <a:pt x="1429" y="646"/>
                  </a:lnTo>
                  <a:lnTo>
                    <a:pt x="1424" y="647"/>
                  </a:lnTo>
                  <a:lnTo>
                    <a:pt x="1418" y="649"/>
                  </a:lnTo>
                  <a:lnTo>
                    <a:pt x="1412" y="650"/>
                  </a:lnTo>
                  <a:lnTo>
                    <a:pt x="1405" y="652"/>
                  </a:lnTo>
                  <a:lnTo>
                    <a:pt x="1399" y="652"/>
                  </a:lnTo>
                  <a:lnTo>
                    <a:pt x="1391" y="653"/>
                  </a:lnTo>
                  <a:lnTo>
                    <a:pt x="1385" y="653"/>
                  </a:lnTo>
                  <a:lnTo>
                    <a:pt x="1378" y="655"/>
                  </a:lnTo>
                  <a:lnTo>
                    <a:pt x="1373" y="656"/>
                  </a:lnTo>
                  <a:lnTo>
                    <a:pt x="1371" y="661"/>
                  </a:lnTo>
                  <a:lnTo>
                    <a:pt x="1369" y="663"/>
                  </a:lnTo>
                  <a:lnTo>
                    <a:pt x="1367" y="668"/>
                  </a:lnTo>
                  <a:lnTo>
                    <a:pt x="1366" y="671"/>
                  </a:lnTo>
                  <a:lnTo>
                    <a:pt x="1362" y="674"/>
                  </a:lnTo>
                  <a:lnTo>
                    <a:pt x="1359" y="677"/>
                  </a:lnTo>
                  <a:lnTo>
                    <a:pt x="1356" y="679"/>
                  </a:lnTo>
                  <a:lnTo>
                    <a:pt x="1352" y="683"/>
                  </a:lnTo>
                  <a:lnTo>
                    <a:pt x="1347" y="684"/>
                  </a:lnTo>
                  <a:lnTo>
                    <a:pt x="1344" y="686"/>
                  </a:lnTo>
                  <a:lnTo>
                    <a:pt x="1338" y="686"/>
                  </a:lnTo>
                  <a:lnTo>
                    <a:pt x="1333" y="689"/>
                  </a:lnTo>
                  <a:lnTo>
                    <a:pt x="1327" y="690"/>
                  </a:lnTo>
                  <a:lnTo>
                    <a:pt x="1322" y="691"/>
                  </a:lnTo>
                  <a:lnTo>
                    <a:pt x="1316" y="692"/>
                  </a:lnTo>
                  <a:lnTo>
                    <a:pt x="1310" y="694"/>
                  </a:lnTo>
                  <a:lnTo>
                    <a:pt x="1304" y="696"/>
                  </a:lnTo>
                  <a:lnTo>
                    <a:pt x="1298" y="696"/>
                  </a:lnTo>
                  <a:lnTo>
                    <a:pt x="1293" y="696"/>
                  </a:lnTo>
                  <a:lnTo>
                    <a:pt x="1288" y="696"/>
                  </a:lnTo>
                  <a:lnTo>
                    <a:pt x="1289" y="692"/>
                  </a:lnTo>
                  <a:lnTo>
                    <a:pt x="1291" y="689"/>
                  </a:lnTo>
                  <a:lnTo>
                    <a:pt x="1293" y="684"/>
                  </a:lnTo>
                  <a:lnTo>
                    <a:pt x="1294" y="679"/>
                  </a:lnTo>
                  <a:lnTo>
                    <a:pt x="1295" y="675"/>
                  </a:lnTo>
                  <a:lnTo>
                    <a:pt x="1295" y="671"/>
                  </a:lnTo>
                  <a:lnTo>
                    <a:pt x="1295" y="668"/>
                  </a:lnTo>
                  <a:lnTo>
                    <a:pt x="1294" y="663"/>
                  </a:lnTo>
                  <a:lnTo>
                    <a:pt x="1293" y="661"/>
                  </a:lnTo>
                  <a:lnTo>
                    <a:pt x="1289" y="658"/>
                  </a:lnTo>
                  <a:lnTo>
                    <a:pt x="1287" y="657"/>
                  </a:lnTo>
                  <a:lnTo>
                    <a:pt x="1282" y="658"/>
                  </a:lnTo>
                  <a:lnTo>
                    <a:pt x="1276" y="661"/>
                  </a:lnTo>
                  <a:lnTo>
                    <a:pt x="1270" y="663"/>
                  </a:lnTo>
                  <a:lnTo>
                    <a:pt x="1265" y="668"/>
                  </a:lnTo>
                  <a:lnTo>
                    <a:pt x="1259" y="671"/>
                  </a:lnTo>
                  <a:lnTo>
                    <a:pt x="1251" y="675"/>
                  </a:lnTo>
                  <a:lnTo>
                    <a:pt x="1245" y="678"/>
                  </a:lnTo>
                  <a:lnTo>
                    <a:pt x="1238" y="681"/>
                  </a:lnTo>
                  <a:lnTo>
                    <a:pt x="1231" y="684"/>
                  </a:lnTo>
                  <a:lnTo>
                    <a:pt x="1229" y="685"/>
                  </a:lnTo>
                  <a:lnTo>
                    <a:pt x="1225" y="686"/>
                  </a:lnTo>
                  <a:lnTo>
                    <a:pt x="1224" y="690"/>
                  </a:lnTo>
                  <a:lnTo>
                    <a:pt x="1223" y="692"/>
                  </a:lnTo>
                  <a:lnTo>
                    <a:pt x="1221" y="696"/>
                  </a:lnTo>
                  <a:lnTo>
                    <a:pt x="1219" y="699"/>
                  </a:lnTo>
                  <a:lnTo>
                    <a:pt x="1218" y="701"/>
                  </a:lnTo>
                  <a:lnTo>
                    <a:pt x="1217" y="705"/>
                  </a:lnTo>
                  <a:lnTo>
                    <a:pt x="1214" y="706"/>
                  </a:lnTo>
                  <a:lnTo>
                    <a:pt x="1209" y="707"/>
                  </a:lnTo>
                  <a:lnTo>
                    <a:pt x="1203" y="712"/>
                  </a:lnTo>
                  <a:lnTo>
                    <a:pt x="1197" y="717"/>
                  </a:lnTo>
                  <a:lnTo>
                    <a:pt x="1190" y="720"/>
                  </a:lnTo>
                  <a:lnTo>
                    <a:pt x="1181" y="721"/>
                  </a:lnTo>
                  <a:lnTo>
                    <a:pt x="1174" y="722"/>
                  </a:lnTo>
                  <a:lnTo>
                    <a:pt x="1165" y="722"/>
                  </a:lnTo>
                  <a:lnTo>
                    <a:pt x="1157" y="721"/>
                  </a:lnTo>
                  <a:lnTo>
                    <a:pt x="1146" y="720"/>
                  </a:lnTo>
                  <a:lnTo>
                    <a:pt x="1137" y="717"/>
                  </a:lnTo>
                  <a:lnTo>
                    <a:pt x="1128" y="712"/>
                  </a:lnTo>
                  <a:lnTo>
                    <a:pt x="1125" y="714"/>
                  </a:lnTo>
                  <a:lnTo>
                    <a:pt x="1123" y="714"/>
                  </a:lnTo>
                  <a:lnTo>
                    <a:pt x="1120" y="715"/>
                  </a:lnTo>
                  <a:lnTo>
                    <a:pt x="1116" y="718"/>
                  </a:lnTo>
                  <a:lnTo>
                    <a:pt x="1115" y="721"/>
                  </a:lnTo>
                  <a:lnTo>
                    <a:pt x="1113" y="726"/>
                  </a:lnTo>
                  <a:lnTo>
                    <a:pt x="1113" y="732"/>
                  </a:lnTo>
                  <a:lnTo>
                    <a:pt x="1116" y="737"/>
                  </a:lnTo>
                  <a:lnTo>
                    <a:pt x="1121" y="747"/>
                  </a:lnTo>
                  <a:lnTo>
                    <a:pt x="1120" y="753"/>
                  </a:lnTo>
                  <a:lnTo>
                    <a:pt x="1117" y="758"/>
                  </a:lnTo>
                  <a:lnTo>
                    <a:pt x="1116" y="764"/>
                  </a:lnTo>
                  <a:lnTo>
                    <a:pt x="1113" y="770"/>
                  </a:lnTo>
                  <a:lnTo>
                    <a:pt x="1108" y="776"/>
                  </a:lnTo>
                  <a:lnTo>
                    <a:pt x="1101" y="782"/>
                  </a:lnTo>
                  <a:lnTo>
                    <a:pt x="1093" y="787"/>
                  </a:lnTo>
                  <a:lnTo>
                    <a:pt x="1080" y="793"/>
                  </a:lnTo>
                  <a:lnTo>
                    <a:pt x="1066" y="798"/>
                  </a:lnTo>
                  <a:lnTo>
                    <a:pt x="1046" y="802"/>
                  </a:lnTo>
                  <a:lnTo>
                    <a:pt x="1043" y="801"/>
                  </a:lnTo>
                  <a:lnTo>
                    <a:pt x="1038" y="799"/>
                  </a:lnTo>
                  <a:lnTo>
                    <a:pt x="1033" y="798"/>
                  </a:lnTo>
                  <a:lnTo>
                    <a:pt x="1024" y="797"/>
                  </a:lnTo>
                  <a:lnTo>
                    <a:pt x="1017" y="793"/>
                  </a:lnTo>
                  <a:lnTo>
                    <a:pt x="1009" y="792"/>
                  </a:lnTo>
                  <a:lnTo>
                    <a:pt x="1004" y="791"/>
                  </a:lnTo>
                  <a:lnTo>
                    <a:pt x="998" y="791"/>
                  </a:lnTo>
                  <a:lnTo>
                    <a:pt x="993" y="789"/>
                  </a:lnTo>
                  <a:lnTo>
                    <a:pt x="992" y="789"/>
                  </a:lnTo>
                  <a:lnTo>
                    <a:pt x="984" y="777"/>
                  </a:lnTo>
                  <a:lnTo>
                    <a:pt x="977" y="760"/>
                  </a:lnTo>
                  <a:lnTo>
                    <a:pt x="971" y="739"/>
                  </a:lnTo>
                  <a:lnTo>
                    <a:pt x="966" y="715"/>
                  </a:lnTo>
                  <a:lnTo>
                    <a:pt x="961" y="690"/>
                  </a:lnTo>
                  <a:lnTo>
                    <a:pt x="956" y="664"/>
                  </a:lnTo>
                  <a:lnTo>
                    <a:pt x="950" y="641"/>
                  </a:lnTo>
                  <a:lnTo>
                    <a:pt x="944" y="620"/>
                  </a:lnTo>
                  <a:lnTo>
                    <a:pt x="937" y="604"/>
                  </a:lnTo>
                  <a:lnTo>
                    <a:pt x="928" y="592"/>
                  </a:lnTo>
                  <a:lnTo>
                    <a:pt x="922" y="592"/>
                  </a:lnTo>
                  <a:lnTo>
                    <a:pt x="916" y="592"/>
                  </a:lnTo>
                  <a:lnTo>
                    <a:pt x="910" y="592"/>
                  </a:lnTo>
                  <a:lnTo>
                    <a:pt x="903" y="593"/>
                  </a:lnTo>
                  <a:lnTo>
                    <a:pt x="897" y="595"/>
                  </a:lnTo>
                  <a:lnTo>
                    <a:pt x="891" y="598"/>
                  </a:lnTo>
                  <a:lnTo>
                    <a:pt x="886" y="599"/>
                  </a:lnTo>
                  <a:lnTo>
                    <a:pt x="881" y="603"/>
                  </a:lnTo>
                  <a:lnTo>
                    <a:pt x="875" y="607"/>
                  </a:lnTo>
                  <a:lnTo>
                    <a:pt x="870" y="610"/>
                  </a:lnTo>
                  <a:lnTo>
                    <a:pt x="869" y="614"/>
                  </a:lnTo>
                  <a:lnTo>
                    <a:pt x="869" y="624"/>
                  </a:lnTo>
                  <a:lnTo>
                    <a:pt x="865" y="635"/>
                  </a:lnTo>
                  <a:lnTo>
                    <a:pt x="864" y="652"/>
                  </a:lnTo>
                  <a:lnTo>
                    <a:pt x="860" y="668"/>
                  </a:lnTo>
                  <a:lnTo>
                    <a:pt x="856" y="685"/>
                  </a:lnTo>
                  <a:lnTo>
                    <a:pt x="851" y="703"/>
                  </a:lnTo>
                  <a:lnTo>
                    <a:pt x="846" y="720"/>
                  </a:lnTo>
                  <a:lnTo>
                    <a:pt x="838" y="735"/>
                  </a:lnTo>
                  <a:lnTo>
                    <a:pt x="831" y="747"/>
                  </a:lnTo>
                  <a:lnTo>
                    <a:pt x="828" y="749"/>
                  </a:lnTo>
                  <a:lnTo>
                    <a:pt x="825" y="754"/>
                  </a:lnTo>
                  <a:lnTo>
                    <a:pt x="822" y="757"/>
                  </a:lnTo>
                  <a:lnTo>
                    <a:pt x="819" y="762"/>
                  </a:lnTo>
                  <a:lnTo>
                    <a:pt x="816" y="764"/>
                  </a:lnTo>
                  <a:lnTo>
                    <a:pt x="813" y="769"/>
                  </a:lnTo>
                  <a:lnTo>
                    <a:pt x="810" y="771"/>
                  </a:lnTo>
                  <a:lnTo>
                    <a:pt x="807" y="775"/>
                  </a:lnTo>
                  <a:lnTo>
                    <a:pt x="803" y="777"/>
                  </a:lnTo>
                  <a:lnTo>
                    <a:pt x="797" y="779"/>
                  </a:lnTo>
                  <a:lnTo>
                    <a:pt x="790" y="780"/>
                  </a:lnTo>
                  <a:lnTo>
                    <a:pt x="786" y="782"/>
                  </a:lnTo>
                  <a:lnTo>
                    <a:pt x="780" y="782"/>
                  </a:lnTo>
                  <a:lnTo>
                    <a:pt x="774" y="782"/>
                  </a:lnTo>
                  <a:lnTo>
                    <a:pt x="769" y="782"/>
                  </a:lnTo>
                  <a:lnTo>
                    <a:pt x="763" y="782"/>
                  </a:lnTo>
                  <a:lnTo>
                    <a:pt x="757" y="780"/>
                  </a:lnTo>
                  <a:lnTo>
                    <a:pt x="754" y="780"/>
                  </a:lnTo>
                  <a:lnTo>
                    <a:pt x="747" y="780"/>
                  </a:lnTo>
                  <a:lnTo>
                    <a:pt x="744" y="780"/>
                  </a:lnTo>
                  <a:lnTo>
                    <a:pt x="738" y="775"/>
                  </a:lnTo>
                  <a:lnTo>
                    <a:pt x="732" y="770"/>
                  </a:lnTo>
                  <a:lnTo>
                    <a:pt x="726" y="768"/>
                  </a:lnTo>
                  <a:lnTo>
                    <a:pt x="719" y="764"/>
                  </a:lnTo>
                  <a:lnTo>
                    <a:pt x="713" y="762"/>
                  </a:lnTo>
                  <a:lnTo>
                    <a:pt x="706" y="758"/>
                  </a:lnTo>
                  <a:lnTo>
                    <a:pt x="701" y="755"/>
                  </a:lnTo>
                  <a:lnTo>
                    <a:pt x="692" y="753"/>
                  </a:lnTo>
                  <a:lnTo>
                    <a:pt x="687" y="749"/>
                  </a:lnTo>
                  <a:lnTo>
                    <a:pt x="681" y="746"/>
                  </a:lnTo>
                  <a:lnTo>
                    <a:pt x="674" y="742"/>
                  </a:lnTo>
                  <a:lnTo>
                    <a:pt x="666" y="741"/>
                  </a:lnTo>
                  <a:lnTo>
                    <a:pt x="659" y="739"/>
                  </a:lnTo>
                  <a:lnTo>
                    <a:pt x="651" y="736"/>
                  </a:lnTo>
                  <a:lnTo>
                    <a:pt x="644" y="736"/>
                  </a:lnTo>
                  <a:lnTo>
                    <a:pt x="637" y="735"/>
                  </a:lnTo>
                  <a:lnTo>
                    <a:pt x="630" y="733"/>
                  </a:lnTo>
                  <a:lnTo>
                    <a:pt x="622" y="733"/>
                  </a:lnTo>
                  <a:lnTo>
                    <a:pt x="615" y="733"/>
                  </a:lnTo>
                  <a:lnTo>
                    <a:pt x="608" y="733"/>
                  </a:lnTo>
                  <a:lnTo>
                    <a:pt x="602" y="732"/>
                  </a:lnTo>
                  <a:lnTo>
                    <a:pt x="595" y="730"/>
                  </a:lnTo>
                  <a:lnTo>
                    <a:pt x="592" y="728"/>
                  </a:lnTo>
                  <a:lnTo>
                    <a:pt x="585" y="726"/>
                  </a:lnTo>
                  <a:lnTo>
                    <a:pt x="581" y="725"/>
                  </a:lnTo>
                  <a:lnTo>
                    <a:pt x="574" y="721"/>
                  </a:lnTo>
                  <a:lnTo>
                    <a:pt x="569" y="720"/>
                  </a:lnTo>
                  <a:lnTo>
                    <a:pt x="564" y="717"/>
                  </a:lnTo>
                  <a:lnTo>
                    <a:pt x="558" y="715"/>
                  </a:lnTo>
                  <a:lnTo>
                    <a:pt x="553" y="714"/>
                  </a:lnTo>
                  <a:lnTo>
                    <a:pt x="547" y="710"/>
                  </a:lnTo>
                  <a:lnTo>
                    <a:pt x="542" y="703"/>
                  </a:lnTo>
                  <a:lnTo>
                    <a:pt x="536" y="699"/>
                  </a:lnTo>
                  <a:lnTo>
                    <a:pt x="531" y="692"/>
                  </a:lnTo>
                  <a:lnTo>
                    <a:pt x="527" y="689"/>
                  </a:lnTo>
                  <a:lnTo>
                    <a:pt x="521" y="683"/>
                  </a:lnTo>
                  <a:lnTo>
                    <a:pt x="517" y="677"/>
                  </a:lnTo>
                  <a:lnTo>
                    <a:pt x="511" y="672"/>
                  </a:lnTo>
                  <a:lnTo>
                    <a:pt x="504" y="668"/>
                  </a:lnTo>
                  <a:lnTo>
                    <a:pt x="499" y="663"/>
                  </a:lnTo>
                  <a:lnTo>
                    <a:pt x="495" y="658"/>
                  </a:lnTo>
                  <a:lnTo>
                    <a:pt x="489" y="657"/>
                  </a:lnTo>
                  <a:lnTo>
                    <a:pt x="485" y="656"/>
                  </a:lnTo>
                  <a:lnTo>
                    <a:pt x="479" y="656"/>
                  </a:lnTo>
                  <a:lnTo>
                    <a:pt x="474" y="656"/>
                  </a:lnTo>
                  <a:lnTo>
                    <a:pt x="468" y="657"/>
                  </a:lnTo>
                  <a:lnTo>
                    <a:pt x="462" y="657"/>
                  </a:lnTo>
                  <a:lnTo>
                    <a:pt x="458" y="658"/>
                  </a:lnTo>
                  <a:lnTo>
                    <a:pt x="451" y="658"/>
                  </a:lnTo>
                  <a:lnTo>
                    <a:pt x="445" y="658"/>
                  </a:lnTo>
                  <a:lnTo>
                    <a:pt x="441" y="663"/>
                  </a:lnTo>
                  <a:lnTo>
                    <a:pt x="435" y="668"/>
                  </a:lnTo>
                  <a:lnTo>
                    <a:pt x="429" y="672"/>
                  </a:lnTo>
                  <a:lnTo>
                    <a:pt x="423" y="677"/>
                  </a:lnTo>
                  <a:lnTo>
                    <a:pt x="417" y="681"/>
                  </a:lnTo>
                  <a:lnTo>
                    <a:pt x="412" y="685"/>
                  </a:lnTo>
                  <a:lnTo>
                    <a:pt x="406" y="690"/>
                  </a:lnTo>
                  <a:lnTo>
                    <a:pt x="400" y="696"/>
                  </a:lnTo>
                  <a:lnTo>
                    <a:pt x="394" y="700"/>
                  </a:lnTo>
                  <a:lnTo>
                    <a:pt x="390" y="706"/>
                  </a:lnTo>
                  <a:lnTo>
                    <a:pt x="387" y="714"/>
                  </a:lnTo>
                  <a:lnTo>
                    <a:pt x="385" y="722"/>
                  </a:lnTo>
                  <a:lnTo>
                    <a:pt x="383" y="730"/>
                  </a:lnTo>
                  <a:lnTo>
                    <a:pt x="380" y="739"/>
                  </a:lnTo>
                  <a:lnTo>
                    <a:pt x="378" y="747"/>
                  </a:lnTo>
                  <a:lnTo>
                    <a:pt x="377" y="755"/>
                  </a:lnTo>
                  <a:lnTo>
                    <a:pt x="373" y="763"/>
                  </a:lnTo>
                  <a:lnTo>
                    <a:pt x="372" y="771"/>
                  </a:lnTo>
                  <a:lnTo>
                    <a:pt x="371" y="780"/>
                  </a:lnTo>
                  <a:lnTo>
                    <a:pt x="371" y="789"/>
                  </a:lnTo>
                  <a:lnTo>
                    <a:pt x="366" y="795"/>
                  </a:lnTo>
                  <a:lnTo>
                    <a:pt x="364" y="802"/>
                  </a:lnTo>
                  <a:lnTo>
                    <a:pt x="364" y="812"/>
                  </a:lnTo>
                  <a:lnTo>
                    <a:pt x="366" y="820"/>
                  </a:lnTo>
                  <a:lnTo>
                    <a:pt x="369" y="829"/>
                  </a:lnTo>
                  <a:lnTo>
                    <a:pt x="372" y="838"/>
                  </a:lnTo>
                  <a:lnTo>
                    <a:pt x="373" y="849"/>
                  </a:lnTo>
                  <a:lnTo>
                    <a:pt x="374" y="856"/>
                  </a:lnTo>
                  <a:lnTo>
                    <a:pt x="374" y="865"/>
                  </a:lnTo>
                  <a:lnTo>
                    <a:pt x="373" y="871"/>
                  </a:lnTo>
                  <a:lnTo>
                    <a:pt x="374" y="878"/>
                  </a:lnTo>
                  <a:lnTo>
                    <a:pt x="373" y="885"/>
                  </a:lnTo>
                  <a:lnTo>
                    <a:pt x="369" y="892"/>
                  </a:lnTo>
                  <a:lnTo>
                    <a:pt x="364" y="895"/>
                  </a:lnTo>
                  <a:lnTo>
                    <a:pt x="358" y="901"/>
                  </a:lnTo>
                  <a:lnTo>
                    <a:pt x="352" y="905"/>
                  </a:lnTo>
                  <a:lnTo>
                    <a:pt x="347" y="909"/>
                  </a:lnTo>
                  <a:lnTo>
                    <a:pt x="341" y="912"/>
                  </a:lnTo>
                  <a:lnTo>
                    <a:pt x="335" y="915"/>
                  </a:lnTo>
                  <a:lnTo>
                    <a:pt x="330" y="916"/>
                  </a:lnTo>
                  <a:lnTo>
                    <a:pt x="320" y="915"/>
                  </a:lnTo>
                  <a:lnTo>
                    <a:pt x="311" y="915"/>
                  </a:lnTo>
                  <a:lnTo>
                    <a:pt x="304" y="917"/>
                  </a:lnTo>
                  <a:lnTo>
                    <a:pt x="298" y="921"/>
                  </a:lnTo>
                  <a:lnTo>
                    <a:pt x="293" y="926"/>
                  </a:lnTo>
                  <a:lnTo>
                    <a:pt x="292" y="930"/>
                  </a:lnTo>
                  <a:lnTo>
                    <a:pt x="290" y="936"/>
                  </a:lnTo>
                  <a:lnTo>
                    <a:pt x="289" y="942"/>
                  </a:lnTo>
                  <a:lnTo>
                    <a:pt x="290" y="948"/>
                  </a:lnTo>
                  <a:lnTo>
                    <a:pt x="292" y="952"/>
                  </a:lnTo>
                  <a:lnTo>
                    <a:pt x="290" y="956"/>
                  </a:lnTo>
                  <a:lnTo>
                    <a:pt x="293" y="963"/>
                  </a:lnTo>
                  <a:lnTo>
                    <a:pt x="298" y="972"/>
                  </a:lnTo>
                  <a:lnTo>
                    <a:pt x="305" y="982"/>
                  </a:lnTo>
                  <a:lnTo>
                    <a:pt x="314" y="994"/>
                  </a:lnTo>
                  <a:lnTo>
                    <a:pt x="325" y="1006"/>
                  </a:lnTo>
                  <a:lnTo>
                    <a:pt x="333" y="1016"/>
                  </a:lnTo>
                  <a:lnTo>
                    <a:pt x="343" y="1024"/>
                  </a:lnTo>
                  <a:lnTo>
                    <a:pt x="352" y="1029"/>
                  </a:lnTo>
                  <a:lnTo>
                    <a:pt x="361" y="1032"/>
                  </a:lnTo>
                  <a:lnTo>
                    <a:pt x="363" y="1034"/>
                  </a:lnTo>
                  <a:lnTo>
                    <a:pt x="364" y="1034"/>
                  </a:lnTo>
                  <a:lnTo>
                    <a:pt x="368" y="1036"/>
                  </a:lnTo>
                  <a:lnTo>
                    <a:pt x="369" y="1038"/>
                  </a:lnTo>
                  <a:lnTo>
                    <a:pt x="372" y="1039"/>
                  </a:lnTo>
                  <a:lnTo>
                    <a:pt x="373" y="1040"/>
                  </a:lnTo>
                  <a:lnTo>
                    <a:pt x="374" y="1043"/>
                  </a:lnTo>
                  <a:lnTo>
                    <a:pt x="378" y="1044"/>
                  </a:lnTo>
                  <a:lnTo>
                    <a:pt x="380" y="1045"/>
                  </a:lnTo>
                  <a:lnTo>
                    <a:pt x="384" y="1045"/>
                  </a:lnTo>
                  <a:lnTo>
                    <a:pt x="390" y="1050"/>
                  </a:lnTo>
                  <a:lnTo>
                    <a:pt x="395" y="1053"/>
                  </a:lnTo>
                  <a:lnTo>
                    <a:pt x="402" y="1053"/>
                  </a:lnTo>
                  <a:lnTo>
                    <a:pt x="410" y="1053"/>
                  </a:lnTo>
                  <a:lnTo>
                    <a:pt x="416" y="1051"/>
                  </a:lnTo>
                  <a:lnTo>
                    <a:pt x="423" y="1050"/>
                  </a:lnTo>
                  <a:lnTo>
                    <a:pt x="430" y="1049"/>
                  </a:lnTo>
                  <a:lnTo>
                    <a:pt x="436" y="1046"/>
                  </a:lnTo>
                  <a:lnTo>
                    <a:pt x="444" y="1049"/>
                  </a:lnTo>
                  <a:lnTo>
                    <a:pt x="450" y="1050"/>
                  </a:lnTo>
                  <a:lnTo>
                    <a:pt x="468" y="1058"/>
                  </a:lnTo>
                  <a:lnTo>
                    <a:pt x="487" y="1070"/>
                  </a:lnTo>
                  <a:lnTo>
                    <a:pt x="508" y="1082"/>
                  </a:lnTo>
                  <a:lnTo>
                    <a:pt x="530" y="1097"/>
                  </a:lnTo>
                  <a:lnTo>
                    <a:pt x="552" y="1112"/>
                  </a:lnTo>
                  <a:lnTo>
                    <a:pt x="573" y="1126"/>
                  </a:lnTo>
                  <a:lnTo>
                    <a:pt x="592" y="1140"/>
                  </a:lnTo>
                  <a:lnTo>
                    <a:pt x="608" y="1151"/>
                  </a:lnTo>
                  <a:lnTo>
                    <a:pt x="619" y="1157"/>
                  </a:lnTo>
                  <a:lnTo>
                    <a:pt x="625" y="1158"/>
                  </a:lnTo>
                  <a:lnTo>
                    <a:pt x="626" y="1166"/>
                  </a:lnTo>
                  <a:lnTo>
                    <a:pt x="627" y="1177"/>
                  </a:lnTo>
                  <a:lnTo>
                    <a:pt x="627" y="1194"/>
                  </a:lnTo>
                  <a:lnTo>
                    <a:pt x="630" y="1212"/>
                  </a:lnTo>
                  <a:lnTo>
                    <a:pt x="630" y="1232"/>
                  </a:lnTo>
                  <a:lnTo>
                    <a:pt x="631" y="1251"/>
                  </a:lnTo>
                  <a:lnTo>
                    <a:pt x="631" y="1269"/>
                  </a:lnTo>
                  <a:lnTo>
                    <a:pt x="631" y="1284"/>
                  </a:lnTo>
                  <a:lnTo>
                    <a:pt x="631" y="1295"/>
                  </a:lnTo>
                  <a:lnTo>
                    <a:pt x="631" y="1301"/>
                  </a:lnTo>
                  <a:lnTo>
                    <a:pt x="622" y="1305"/>
                  </a:lnTo>
                  <a:lnTo>
                    <a:pt x="611" y="1308"/>
                  </a:lnTo>
                  <a:lnTo>
                    <a:pt x="603" y="1311"/>
                  </a:lnTo>
                  <a:lnTo>
                    <a:pt x="593" y="1313"/>
                  </a:lnTo>
                  <a:lnTo>
                    <a:pt x="582" y="1317"/>
                  </a:lnTo>
                  <a:lnTo>
                    <a:pt x="572" y="1319"/>
                  </a:lnTo>
                  <a:lnTo>
                    <a:pt x="561" y="1323"/>
                  </a:lnTo>
                  <a:lnTo>
                    <a:pt x="552" y="1326"/>
                  </a:lnTo>
                  <a:lnTo>
                    <a:pt x="543" y="1334"/>
                  </a:lnTo>
                  <a:lnTo>
                    <a:pt x="536" y="1341"/>
                  </a:lnTo>
                  <a:lnTo>
                    <a:pt x="524" y="1341"/>
                  </a:lnTo>
                  <a:lnTo>
                    <a:pt x="511" y="1341"/>
                  </a:lnTo>
                  <a:lnTo>
                    <a:pt x="499" y="1341"/>
                  </a:lnTo>
                  <a:lnTo>
                    <a:pt x="487" y="1342"/>
                  </a:lnTo>
                  <a:lnTo>
                    <a:pt x="475" y="1346"/>
                  </a:lnTo>
                  <a:lnTo>
                    <a:pt x="464" y="1347"/>
                  </a:lnTo>
                  <a:lnTo>
                    <a:pt x="451" y="1350"/>
                  </a:lnTo>
                  <a:lnTo>
                    <a:pt x="439" y="1353"/>
                  </a:lnTo>
                  <a:lnTo>
                    <a:pt x="429" y="1357"/>
                  </a:lnTo>
                  <a:lnTo>
                    <a:pt x="417" y="1362"/>
                  </a:lnTo>
                  <a:lnTo>
                    <a:pt x="415" y="1359"/>
                  </a:lnTo>
                  <a:lnTo>
                    <a:pt x="412" y="1357"/>
                  </a:lnTo>
                  <a:lnTo>
                    <a:pt x="408" y="1354"/>
                  </a:lnTo>
                  <a:lnTo>
                    <a:pt x="405" y="1353"/>
                  </a:lnTo>
                  <a:lnTo>
                    <a:pt x="401" y="1352"/>
                  </a:lnTo>
                  <a:lnTo>
                    <a:pt x="399" y="1350"/>
                  </a:lnTo>
                  <a:lnTo>
                    <a:pt x="394" y="1348"/>
                  </a:lnTo>
                  <a:lnTo>
                    <a:pt x="391" y="1346"/>
                  </a:lnTo>
                  <a:lnTo>
                    <a:pt x="390" y="1342"/>
                  </a:lnTo>
                  <a:lnTo>
                    <a:pt x="387" y="1340"/>
                  </a:lnTo>
                  <a:lnTo>
                    <a:pt x="390" y="1341"/>
                  </a:lnTo>
                  <a:lnTo>
                    <a:pt x="391" y="1342"/>
                  </a:lnTo>
                  <a:lnTo>
                    <a:pt x="393" y="1346"/>
                  </a:lnTo>
                  <a:lnTo>
                    <a:pt x="394" y="1348"/>
                  </a:lnTo>
                  <a:lnTo>
                    <a:pt x="394" y="1352"/>
                  </a:lnTo>
                  <a:lnTo>
                    <a:pt x="395" y="1354"/>
                  </a:lnTo>
                  <a:lnTo>
                    <a:pt x="395" y="1356"/>
                  </a:lnTo>
                  <a:lnTo>
                    <a:pt x="397" y="1359"/>
                  </a:lnTo>
                  <a:lnTo>
                    <a:pt x="400" y="1361"/>
                  </a:lnTo>
                  <a:lnTo>
                    <a:pt x="402" y="1362"/>
                  </a:lnTo>
                  <a:lnTo>
                    <a:pt x="402" y="1364"/>
                  </a:lnTo>
                  <a:lnTo>
                    <a:pt x="402" y="1368"/>
                  </a:lnTo>
                  <a:lnTo>
                    <a:pt x="402" y="1371"/>
                  </a:lnTo>
                  <a:lnTo>
                    <a:pt x="402" y="1374"/>
                  </a:lnTo>
                  <a:lnTo>
                    <a:pt x="402" y="1377"/>
                  </a:lnTo>
                  <a:lnTo>
                    <a:pt x="402" y="1380"/>
                  </a:lnTo>
                  <a:lnTo>
                    <a:pt x="402" y="1383"/>
                  </a:lnTo>
                  <a:lnTo>
                    <a:pt x="402" y="1386"/>
                  </a:lnTo>
                  <a:lnTo>
                    <a:pt x="405" y="1389"/>
                  </a:lnTo>
                  <a:lnTo>
                    <a:pt x="405" y="1392"/>
                  </a:lnTo>
                  <a:lnTo>
                    <a:pt x="401" y="1395"/>
                  </a:lnTo>
                  <a:lnTo>
                    <a:pt x="400" y="1398"/>
                  </a:lnTo>
                  <a:lnTo>
                    <a:pt x="397" y="1400"/>
                  </a:lnTo>
                  <a:lnTo>
                    <a:pt x="394" y="1403"/>
                  </a:lnTo>
                  <a:lnTo>
                    <a:pt x="391" y="1405"/>
                  </a:lnTo>
                  <a:lnTo>
                    <a:pt x="387" y="1407"/>
                  </a:lnTo>
                  <a:lnTo>
                    <a:pt x="384" y="1409"/>
                  </a:lnTo>
                  <a:lnTo>
                    <a:pt x="380" y="1411"/>
                  </a:lnTo>
                  <a:lnTo>
                    <a:pt x="378" y="1413"/>
                  </a:lnTo>
                  <a:lnTo>
                    <a:pt x="374" y="1416"/>
                  </a:lnTo>
                  <a:lnTo>
                    <a:pt x="372" y="1416"/>
                  </a:lnTo>
                  <a:lnTo>
                    <a:pt x="368" y="1416"/>
                  </a:lnTo>
                  <a:lnTo>
                    <a:pt x="364" y="1416"/>
                  </a:lnTo>
                  <a:lnTo>
                    <a:pt x="361" y="1417"/>
                  </a:lnTo>
                  <a:lnTo>
                    <a:pt x="357" y="1417"/>
                  </a:lnTo>
                  <a:lnTo>
                    <a:pt x="352" y="1417"/>
                  </a:lnTo>
                  <a:lnTo>
                    <a:pt x="349" y="1417"/>
                  </a:lnTo>
                  <a:lnTo>
                    <a:pt x="345" y="1417"/>
                  </a:lnTo>
                  <a:lnTo>
                    <a:pt x="342" y="1417"/>
                  </a:lnTo>
                  <a:lnTo>
                    <a:pt x="337" y="1417"/>
                  </a:lnTo>
                  <a:lnTo>
                    <a:pt x="333" y="1416"/>
                  </a:lnTo>
                  <a:lnTo>
                    <a:pt x="328" y="1414"/>
                  </a:lnTo>
                  <a:lnTo>
                    <a:pt x="326" y="1413"/>
                  </a:lnTo>
                  <a:lnTo>
                    <a:pt x="321" y="1410"/>
                  </a:lnTo>
                  <a:lnTo>
                    <a:pt x="318" y="1407"/>
                  </a:lnTo>
                  <a:lnTo>
                    <a:pt x="315" y="1404"/>
                  </a:lnTo>
                  <a:lnTo>
                    <a:pt x="311" y="1403"/>
                  </a:lnTo>
                  <a:lnTo>
                    <a:pt x="308" y="1399"/>
                  </a:lnTo>
                  <a:lnTo>
                    <a:pt x="304" y="1398"/>
                  </a:lnTo>
                  <a:lnTo>
                    <a:pt x="299" y="1397"/>
                  </a:lnTo>
                  <a:lnTo>
                    <a:pt x="298" y="1392"/>
                  </a:lnTo>
                  <a:lnTo>
                    <a:pt x="294" y="1388"/>
                  </a:lnTo>
                  <a:lnTo>
                    <a:pt x="292" y="1383"/>
                  </a:lnTo>
                  <a:lnTo>
                    <a:pt x="289" y="1378"/>
                  </a:lnTo>
                  <a:lnTo>
                    <a:pt x="284" y="1374"/>
                  </a:lnTo>
                  <a:lnTo>
                    <a:pt x="282" y="1369"/>
                  </a:lnTo>
                  <a:lnTo>
                    <a:pt x="277" y="1367"/>
                  </a:lnTo>
                  <a:lnTo>
                    <a:pt x="275" y="1362"/>
                  </a:lnTo>
                  <a:lnTo>
                    <a:pt x="271" y="1357"/>
                  </a:lnTo>
                  <a:lnTo>
                    <a:pt x="269" y="1353"/>
                  </a:lnTo>
                  <a:lnTo>
                    <a:pt x="265" y="1348"/>
                  </a:lnTo>
                  <a:lnTo>
                    <a:pt x="263" y="1346"/>
                  </a:lnTo>
                  <a:lnTo>
                    <a:pt x="260" y="1345"/>
                  </a:lnTo>
                  <a:lnTo>
                    <a:pt x="255" y="1341"/>
                  </a:lnTo>
                  <a:lnTo>
                    <a:pt x="251" y="1340"/>
                  </a:lnTo>
                  <a:lnTo>
                    <a:pt x="248" y="1337"/>
                  </a:lnTo>
                  <a:lnTo>
                    <a:pt x="244" y="1334"/>
                  </a:lnTo>
                  <a:lnTo>
                    <a:pt x="241" y="1331"/>
                  </a:lnTo>
                  <a:lnTo>
                    <a:pt x="239" y="1328"/>
                  </a:lnTo>
                  <a:lnTo>
                    <a:pt x="238" y="1325"/>
                  </a:lnTo>
                  <a:lnTo>
                    <a:pt x="234" y="1325"/>
                  </a:lnTo>
                  <a:lnTo>
                    <a:pt x="233" y="1325"/>
                  </a:lnTo>
                  <a:lnTo>
                    <a:pt x="229" y="1325"/>
                  </a:lnTo>
                  <a:lnTo>
                    <a:pt x="228" y="1325"/>
                  </a:lnTo>
                  <a:lnTo>
                    <a:pt x="225" y="1325"/>
                  </a:lnTo>
                  <a:lnTo>
                    <a:pt x="224" y="1325"/>
                  </a:lnTo>
                  <a:lnTo>
                    <a:pt x="220" y="1325"/>
                  </a:lnTo>
                  <a:lnTo>
                    <a:pt x="219" y="1325"/>
                  </a:lnTo>
                  <a:lnTo>
                    <a:pt x="215" y="1325"/>
                  </a:lnTo>
                  <a:lnTo>
                    <a:pt x="214" y="1325"/>
                  </a:lnTo>
                  <a:lnTo>
                    <a:pt x="210" y="1323"/>
                  </a:lnTo>
                  <a:lnTo>
                    <a:pt x="204" y="1318"/>
                  </a:lnTo>
                  <a:lnTo>
                    <a:pt x="198" y="1315"/>
                  </a:lnTo>
                  <a:lnTo>
                    <a:pt x="192" y="1311"/>
                  </a:lnTo>
                  <a:lnTo>
                    <a:pt x="185" y="1308"/>
                  </a:lnTo>
                  <a:lnTo>
                    <a:pt x="178" y="1305"/>
                  </a:lnTo>
                  <a:lnTo>
                    <a:pt x="173" y="1302"/>
                  </a:lnTo>
                  <a:lnTo>
                    <a:pt x="168" y="1301"/>
                  </a:lnTo>
                  <a:lnTo>
                    <a:pt x="163" y="1299"/>
                  </a:lnTo>
                  <a:lnTo>
                    <a:pt x="160" y="1299"/>
                  </a:lnTo>
                  <a:lnTo>
                    <a:pt x="157" y="1296"/>
                  </a:lnTo>
                  <a:lnTo>
                    <a:pt x="154" y="1292"/>
                  </a:lnTo>
                  <a:lnTo>
                    <a:pt x="152" y="1290"/>
                  </a:lnTo>
                  <a:lnTo>
                    <a:pt x="148" y="1287"/>
                  </a:lnTo>
                  <a:lnTo>
                    <a:pt x="146" y="1284"/>
                  </a:lnTo>
                  <a:lnTo>
                    <a:pt x="142" y="1281"/>
                  </a:lnTo>
                  <a:lnTo>
                    <a:pt x="140" y="1279"/>
                  </a:lnTo>
                  <a:lnTo>
                    <a:pt x="137" y="1275"/>
                  </a:lnTo>
                  <a:lnTo>
                    <a:pt x="133" y="1272"/>
                  </a:lnTo>
                  <a:lnTo>
                    <a:pt x="128" y="1269"/>
                  </a:lnTo>
                  <a:lnTo>
                    <a:pt x="131" y="1263"/>
                  </a:lnTo>
                  <a:lnTo>
                    <a:pt x="131" y="1255"/>
                  </a:lnTo>
                  <a:lnTo>
                    <a:pt x="128" y="1249"/>
                  </a:lnTo>
                  <a:lnTo>
                    <a:pt x="127" y="1243"/>
                  </a:lnTo>
                  <a:lnTo>
                    <a:pt x="126" y="1237"/>
                  </a:lnTo>
                  <a:lnTo>
                    <a:pt x="125" y="1229"/>
                  </a:lnTo>
                  <a:lnTo>
                    <a:pt x="123" y="1223"/>
                  </a:lnTo>
                  <a:lnTo>
                    <a:pt x="121" y="1216"/>
                  </a:lnTo>
                  <a:lnTo>
                    <a:pt x="120" y="1210"/>
                  </a:lnTo>
                  <a:lnTo>
                    <a:pt x="118" y="1202"/>
                  </a:lnTo>
                  <a:lnTo>
                    <a:pt x="116" y="1196"/>
                  </a:lnTo>
                  <a:lnTo>
                    <a:pt x="108" y="1187"/>
                  </a:lnTo>
                  <a:lnTo>
                    <a:pt x="99" y="1172"/>
                  </a:lnTo>
                  <a:lnTo>
                    <a:pt x="89" y="1157"/>
                  </a:lnTo>
                  <a:lnTo>
                    <a:pt x="79" y="1138"/>
                  </a:lnTo>
                  <a:lnTo>
                    <a:pt x="68" y="1121"/>
                  </a:lnTo>
                  <a:lnTo>
                    <a:pt x="58" y="1103"/>
                  </a:lnTo>
                  <a:lnTo>
                    <a:pt x="49" y="1086"/>
                  </a:lnTo>
                  <a:lnTo>
                    <a:pt x="44" y="1071"/>
                  </a:lnTo>
                  <a:lnTo>
                    <a:pt x="39" y="1058"/>
                  </a:lnTo>
                  <a:lnTo>
                    <a:pt x="34" y="1050"/>
                  </a:lnTo>
                  <a:lnTo>
                    <a:pt x="31" y="1043"/>
                  </a:lnTo>
                  <a:lnTo>
                    <a:pt x="30" y="1035"/>
                  </a:lnTo>
                  <a:lnTo>
                    <a:pt x="29" y="1028"/>
                  </a:lnTo>
                  <a:lnTo>
                    <a:pt x="27" y="1020"/>
                  </a:lnTo>
                  <a:lnTo>
                    <a:pt x="27" y="1013"/>
                  </a:lnTo>
                  <a:lnTo>
                    <a:pt x="25" y="1006"/>
                  </a:lnTo>
                  <a:lnTo>
                    <a:pt x="24" y="998"/>
                  </a:lnTo>
                  <a:lnTo>
                    <a:pt x="23" y="991"/>
                  </a:lnTo>
                  <a:lnTo>
                    <a:pt x="19" y="984"/>
                  </a:lnTo>
                  <a:lnTo>
                    <a:pt x="15" y="973"/>
                  </a:lnTo>
                  <a:lnTo>
                    <a:pt x="10" y="963"/>
                  </a:lnTo>
                  <a:lnTo>
                    <a:pt x="5" y="951"/>
                  </a:lnTo>
                  <a:lnTo>
                    <a:pt x="3" y="938"/>
                  </a:lnTo>
                  <a:lnTo>
                    <a:pt x="2" y="927"/>
                  </a:lnTo>
                  <a:lnTo>
                    <a:pt x="0" y="916"/>
                  </a:lnTo>
                  <a:lnTo>
                    <a:pt x="0" y="906"/>
                  </a:lnTo>
                  <a:lnTo>
                    <a:pt x="2" y="898"/>
                  </a:lnTo>
                  <a:lnTo>
                    <a:pt x="4" y="892"/>
                  </a:lnTo>
                  <a:lnTo>
                    <a:pt x="9" y="887"/>
                  </a:lnTo>
                  <a:lnTo>
                    <a:pt x="12" y="883"/>
                  </a:lnTo>
                  <a:lnTo>
                    <a:pt x="15" y="877"/>
                  </a:lnTo>
                  <a:lnTo>
                    <a:pt x="18" y="870"/>
                  </a:lnTo>
                  <a:lnTo>
                    <a:pt x="19" y="861"/>
                  </a:lnTo>
                  <a:lnTo>
                    <a:pt x="23" y="851"/>
                  </a:lnTo>
                  <a:lnTo>
                    <a:pt x="25" y="840"/>
                  </a:lnTo>
                  <a:lnTo>
                    <a:pt x="30" y="829"/>
                  </a:lnTo>
                  <a:lnTo>
                    <a:pt x="34" y="818"/>
                  </a:lnTo>
                  <a:lnTo>
                    <a:pt x="41" y="807"/>
                  </a:lnTo>
                  <a:lnTo>
                    <a:pt x="49" y="795"/>
                  </a:lnTo>
                  <a:lnTo>
                    <a:pt x="44" y="783"/>
                  </a:lnTo>
                  <a:lnTo>
                    <a:pt x="38" y="771"/>
                  </a:lnTo>
                  <a:lnTo>
                    <a:pt x="30" y="760"/>
                  </a:lnTo>
                  <a:lnTo>
                    <a:pt x="24" y="748"/>
                  </a:lnTo>
                  <a:lnTo>
                    <a:pt x="18" y="736"/>
                  </a:lnTo>
                  <a:lnTo>
                    <a:pt x="12" y="725"/>
                  </a:lnTo>
                  <a:lnTo>
                    <a:pt x="9" y="712"/>
                  </a:lnTo>
                  <a:lnTo>
                    <a:pt x="5" y="699"/>
                  </a:lnTo>
                  <a:lnTo>
                    <a:pt x="4" y="684"/>
                  </a:lnTo>
                  <a:lnTo>
                    <a:pt x="5" y="669"/>
                  </a:lnTo>
                  <a:lnTo>
                    <a:pt x="5" y="658"/>
                  </a:lnTo>
                  <a:lnTo>
                    <a:pt x="5" y="647"/>
                  </a:lnTo>
                  <a:lnTo>
                    <a:pt x="8" y="638"/>
                  </a:lnTo>
                  <a:lnTo>
                    <a:pt x="8" y="625"/>
                  </a:lnTo>
                  <a:lnTo>
                    <a:pt x="9" y="614"/>
                  </a:lnTo>
                  <a:lnTo>
                    <a:pt x="10" y="603"/>
                  </a:lnTo>
                  <a:lnTo>
                    <a:pt x="10" y="592"/>
                  </a:lnTo>
                  <a:lnTo>
                    <a:pt x="10" y="581"/>
                  </a:lnTo>
                  <a:lnTo>
                    <a:pt x="10" y="568"/>
                  </a:lnTo>
                  <a:lnTo>
                    <a:pt x="9" y="559"/>
                  </a:lnTo>
                  <a:lnTo>
                    <a:pt x="12" y="553"/>
                  </a:lnTo>
                  <a:lnTo>
                    <a:pt x="14" y="548"/>
                  </a:lnTo>
                  <a:lnTo>
                    <a:pt x="15" y="542"/>
                  </a:lnTo>
                  <a:lnTo>
                    <a:pt x="17" y="538"/>
                  </a:lnTo>
                  <a:lnTo>
                    <a:pt x="17" y="532"/>
                  </a:lnTo>
                  <a:lnTo>
                    <a:pt x="18" y="527"/>
                  </a:lnTo>
                  <a:lnTo>
                    <a:pt x="18" y="521"/>
                  </a:lnTo>
                  <a:lnTo>
                    <a:pt x="19" y="516"/>
                  </a:lnTo>
                  <a:lnTo>
                    <a:pt x="20" y="511"/>
                  </a:lnTo>
                  <a:lnTo>
                    <a:pt x="23" y="505"/>
                  </a:lnTo>
                  <a:lnTo>
                    <a:pt x="25" y="499"/>
                  </a:lnTo>
                  <a:lnTo>
                    <a:pt x="27" y="494"/>
                  </a:lnTo>
                  <a:lnTo>
                    <a:pt x="29" y="487"/>
                  </a:lnTo>
                  <a:lnTo>
                    <a:pt x="29" y="480"/>
                  </a:lnTo>
                  <a:lnTo>
                    <a:pt x="30" y="472"/>
                  </a:lnTo>
                  <a:lnTo>
                    <a:pt x="30" y="465"/>
                  </a:lnTo>
                  <a:lnTo>
                    <a:pt x="31" y="458"/>
                  </a:lnTo>
                  <a:lnTo>
                    <a:pt x="33" y="452"/>
                  </a:lnTo>
                  <a:lnTo>
                    <a:pt x="36" y="446"/>
                  </a:lnTo>
                  <a:lnTo>
                    <a:pt x="40" y="441"/>
                  </a:lnTo>
                  <a:lnTo>
                    <a:pt x="41" y="430"/>
                  </a:lnTo>
                  <a:lnTo>
                    <a:pt x="44" y="417"/>
                  </a:lnTo>
                  <a:lnTo>
                    <a:pt x="44" y="404"/>
                  </a:lnTo>
                  <a:lnTo>
                    <a:pt x="45" y="393"/>
                  </a:lnTo>
                  <a:lnTo>
                    <a:pt x="45" y="381"/>
                  </a:lnTo>
                  <a:lnTo>
                    <a:pt x="45" y="371"/>
                  </a:lnTo>
                  <a:lnTo>
                    <a:pt x="45" y="360"/>
                  </a:lnTo>
                  <a:lnTo>
                    <a:pt x="45" y="351"/>
                  </a:lnTo>
                  <a:lnTo>
                    <a:pt x="46" y="342"/>
                  </a:lnTo>
                  <a:lnTo>
                    <a:pt x="48" y="336"/>
                  </a:lnTo>
                  <a:lnTo>
                    <a:pt x="51" y="329"/>
                  </a:lnTo>
                  <a:lnTo>
                    <a:pt x="56" y="318"/>
                  </a:lnTo>
                  <a:lnTo>
                    <a:pt x="62" y="307"/>
                  </a:lnTo>
                  <a:lnTo>
                    <a:pt x="72" y="295"/>
                  </a:lnTo>
                  <a:lnTo>
                    <a:pt x="80" y="281"/>
                  </a:lnTo>
                  <a:lnTo>
                    <a:pt x="89" y="268"/>
                  </a:lnTo>
                  <a:lnTo>
                    <a:pt x="97" y="254"/>
                  </a:lnTo>
                  <a:lnTo>
                    <a:pt x="106" y="244"/>
                  </a:lnTo>
                  <a:lnTo>
                    <a:pt x="116" y="237"/>
                  </a:lnTo>
                  <a:lnTo>
                    <a:pt x="121" y="232"/>
                  </a:lnTo>
                  <a:lnTo>
                    <a:pt x="125" y="231"/>
                  </a:lnTo>
                  <a:lnTo>
                    <a:pt x="128" y="227"/>
                  </a:lnTo>
                  <a:lnTo>
                    <a:pt x="135" y="222"/>
                  </a:lnTo>
                  <a:lnTo>
                    <a:pt x="141" y="216"/>
                  </a:lnTo>
                  <a:lnTo>
                    <a:pt x="148" y="209"/>
                  </a:lnTo>
                  <a:lnTo>
                    <a:pt x="157" y="200"/>
                  </a:lnTo>
                  <a:lnTo>
                    <a:pt x="164" y="193"/>
                  </a:lnTo>
                  <a:lnTo>
                    <a:pt x="174" y="184"/>
                  </a:lnTo>
                  <a:lnTo>
                    <a:pt x="181" y="178"/>
                  </a:lnTo>
                  <a:lnTo>
                    <a:pt x="188" y="172"/>
                  </a:lnTo>
                  <a:lnTo>
                    <a:pt x="190" y="167"/>
                  </a:lnTo>
                  <a:lnTo>
                    <a:pt x="196" y="163"/>
                  </a:lnTo>
                  <a:lnTo>
                    <a:pt x="204" y="153"/>
                  </a:lnTo>
                  <a:lnTo>
                    <a:pt x="215" y="145"/>
                  </a:lnTo>
                  <a:lnTo>
                    <a:pt x="228" y="136"/>
                  </a:lnTo>
                  <a:lnTo>
                    <a:pt x="240" y="126"/>
                  </a:lnTo>
                  <a:lnTo>
                    <a:pt x="254" y="117"/>
                  </a:lnTo>
                  <a:lnTo>
                    <a:pt x="264" y="109"/>
                  </a:lnTo>
                  <a:lnTo>
                    <a:pt x="275" y="103"/>
                  </a:lnTo>
                  <a:lnTo>
                    <a:pt x="280" y="100"/>
                  </a:lnTo>
                  <a:lnTo>
                    <a:pt x="388" y="100"/>
                  </a:lnTo>
                  <a:close/>
                </a:path>
              </a:pathLst>
            </a:custGeom>
            <a:solidFill>
              <a:srgbClr val="65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6" name="Freeform 292">
              <a:extLst>
                <a:ext uri="{FF2B5EF4-FFF2-40B4-BE49-F238E27FC236}">
                  <a16:creationId xmlns:a16="http://schemas.microsoft.com/office/drawing/2014/main" id="{F908979F-7DA2-D20E-C6F3-99136C821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7" y="780"/>
              <a:ext cx="394" cy="473"/>
            </a:xfrm>
            <a:custGeom>
              <a:avLst/>
              <a:gdLst>
                <a:gd name="T0" fmla="*/ 218 w 1180"/>
                <a:gd name="T1" fmla="*/ 33 h 1417"/>
                <a:gd name="T2" fmla="*/ 305 w 1180"/>
                <a:gd name="T3" fmla="*/ 5 h 1417"/>
                <a:gd name="T4" fmla="*/ 377 w 1180"/>
                <a:gd name="T5" fmla="*/ 1 h 1417"/>
                <a:gd name="T6" fmla="*/ 463 w 1180"/>
                <a:gd name="T7" fmla="*/ 21 h 1417"/>
                <a:gd name="T8" fmla="*/ 506 w 1180"/>
                <a:gd name="T9" fmla="*/ 37 h 1417"/>
                <a:gd name="T10" fmla="*/ 612 w 1180"/>
                <a:gd name="T11" fmla="*/ 102 h 1417"/>
                <a:gd name="T12" fmla="*/ 719 w 1180"/>
                <a:gd name="T13" fmla="*/ 164 h 1417"/>
                <a:gd name="T14" fmla="*/ 791 w 1180"/>
                <a:gd name="T15" fmla="*/ 202 h 1417"/>
                <a:gd name="T16" fmla="*/ 812 w 1180"/>
                <a:gd name="T17" fmla="*/ 214 h 1417"/>
                <a:gd name="T18" fmla="*/ 891 w 1180"/>
                <a:gd name="T19" fmla="*/ 244 h 1417"/>
                <a:gd name="T20" fmla="*/ 950 w 1180"/>
                <a:gd name="T21" fmla="*/ 279 h 1417"/>
                <a:gd name="T22" fmla="*/ 1022 w 1180"/>
                <a:gd name="T23" fmla="*/ 336 h 1417"/>
                <a:gd name="T24" fmla="*/ 1055 w 1180"/>
                <a:gd name="T25" fmla="*/ 387 h 1417"/>
                <a:gd name="T26" fmla="*/ 1077 w 1180"/>
                <a:gd name="T27" fmla="*/ 409 h 1417"/>
                <a:gd name="T28" fmla="*/ 1156 w 1180"/>
                <a:gd name="T29" fmla="*/ 526 h 1417"/>
                <a:gd name="T30" fmla="*/ 1176 w 1180"/>
                <a:gd name="T31" fmla="*/ 576 h 1417"/>
                <a:gd name="T32" fmla="*/ 1171 w 1180"/>
                <a:gd name="T33" fmla="*/ 620 h 1417"/>
                <a:gd name="T34" fmla="*/ 1129 w 1180"/>
                <a:gd name="T35" fmla="*/ 649 h 1417"/>
                <a:gd name="T36" fmla="*/ 1082 w 1180"/>
                <a:gd name="T37" fmla="*/ 661 h 1417"/>
                <a:gd name="T38" fmla="*/ 1058 w 1180"/>
                <a:gd name="T39" fmla="*/ 684 h 1417"/>
                <a:gd name="T40" fmla="*/ 1015 w 1180"/>
                <a:gd name="T41" fmla="*/ 696 h 1417"/>
                <a:gd name="T42" fmla="*/ 1006 w 1180"/>
                <a:gd name="T43" fmla="*/ 675 h 1417"/>
                <a:gd name="T44" fmla="*/ 987 w 1180"/>
                <a:gd name="T45" fmla="*/ 661 h 1417"/>
                <a:gd name="T46" fmla="*/ 940 w 1180"/>
                <a:gd name="T47" fmla="*/ 685 h 1417"/>
                <a:gd name="T48" fmla="*/ 925 w 1180"/>
                <a:gd name="T49" fmla="*/ 706 h 1417"/>
                <a:gd name="T50" fmla="*/ 868 w 1180"/>
                <a:gd name="T51" fmla="*/ 721 h 1417"/>
                <a:gd name="T52" fmla="*/ 826 w 1180"/>
                <a:gd name="T53" fmla="*/ 721 h 1417"/>
                <a:gd name="T54" fmla="*/ 824 w 1180"/>
                <a:gd name="T55" fmla="*/ 770 h 1417"/>
                <a:gd name="T56" fmla="*/ 749 w 1180"/>
                <a:gd name="T57" fmla="*/ 799 h 1417"/>
                <a:gd name="T58" fmla="*/ 703 w 1180"/>
                <a:gd name="T59" fmla="*/ 789 h 1417"/>
                <a:gd name="T60" fmla="*/ 655 w 1180"/>
                <a:gd name="T61" fmla="*/ 620 h 1417"/>
                <a:gd name="T62" fmla="*/ 602 w 1180"/>
                <a:gd name="T63" fmla="*/ 598 h 1417"/>
                <a:gd name="T64" fmla="*/ 575 w 1180"/>
                <a:gd name="T65" fmla="*/ 652 h 1417"/>
                <a:gd name="T66" fmla="*/ 536 w 1180"/>
                <a:gd name="T67" fmla="*/ 754 h 1417"/>
                <a:gd name="T68" fmla="*/ 508 w 1180"/>
                <a:gd name="T69" fmla="*/ 779 h 1417"/>
                <a:gd name="T70" fmla="*/ 465 w 1180"/>
                <a:gd name="T71" fmla="*/ 780 h 1417"/>
                <a:gd name="T72" fmla="*/ 417 w 1180"/>
                <a:gd name="T73" fmla="*/ 758 h 1417"/>
                <a:gd name="T74" fmla="*/ 362 w 1180"/>
                <a:gd name="T75" fmla="*/ 736 h 1417"/>
                <a:gd name="T76" fmla="*/ 306 w 1180"/>
                <a:gd name="T77" fmla="*/ 730 h 1417"/>
                <a:gd name="T78" fmla="*/ 264 w 1180"/>
                <a:gd name="T79" fmla="*/ 714 h 1417"/>
                <a:gd name="T80" fmla="*/ 222 w 1180"/>
                <a:gd name="T81" fmla="*/ 672 h 1417"/>
                <a:gd name="T82" fmla="*/ 179 w 1180"/>
                <a:gd name="T83" fmla="*/ 657 h 1417"/>
                <a:gd name="T84" fmla="*/ 134 w 1180"/>
                <a:gd name="T85" fmla="*/ 677 h 1417"/>
                <a:gd name="T86" fmla="*/ 96 w 1180"/>
                <a:gd name="T87" fmla="*/ 722 h 1417"/>
                <a:gd name="T88" fmla="*/ 82 w 1180"/>
                <a:gd name="T89" fmla="*/ 789 h 1417"/>
                <a:gd name="T90" fmla="*/ 85 w 1180"/>
                <a:gd name="T91" fmla="*/ 856 h 1417"/>
                <a:gd name="T92" fmla="*/ 63 w 1180"/>
                <a:gd name="T93" fmla="*/ 905 h 1417"/>
                <a:gd name="T94" fmla="*/ 9 w 1180"/>
                <a:gd name="T95" fmla="*/ 921 h 1417"/>
                <a:gd name="T96" fmla="*/ 4 w 1180"/>
                <a:gd name="T97" fmla="*/ 963 h 1417"/>
                <a:gd name="T98" fmla="*/ 72 w 1180"/>
                <a:gd name="T99" fmla="*/ 1032 h 1417"/>
                <a:gd name="T100" fmla="*/ 89 w 1180"/>
                <a:gd name="T101" fmla="*/ 1044 h 1417"/>
                <a:gd name="T102" fmla="*/ 134 w 1180"/>
                <a:gd name="T103" fmla="*/ 1050 h 1417"/>
                <a:gd name="T104" fmla="*/ 241 w 1180"/>
                <a:gd name="T105" fmla="*/ 1097 h 1417"/>
                <a:gd name="T106" fmla="*/ 338 w 1180"/>
                <a:gd name="T107" fmla="*/ 1177 h 1417"/>
                <a:gd name="T108" fmla="*/ 342 w 1180"/>
                <a:gd name="T109" fmla="*/ 1301 h 1417"/>
                <a:gd name="T110" fmla="*/ 263 w 1180"/>
                <a:gd name="T111" fmla="*/ 1326 h 1417"/>
                <a:gd name="T112" fmla="*/ 175 w 1180"/>
                <a:gd name="T113" fmla="*/ 1347 h 1417"/>
                <a:gd name="T114" fmla="*/ 116 w 1180"/>
                <a:gd name="T115" fmla="*/ 1353 h 1417"/>
                <a:gd name="T116" fmla="*/ 102 w 1180"/>
                <a:gd name="T117" fmla="*/ 1342 h 1417"/>
                <a:gd name="T118" fmla="*/ 113 w 1180"/>
                <a:gd name="T119" fmla="*/ 1362 h 1417"/>
                <a:gd name="T120" fmla="*/ 113 w 1180"/>
                <a:gd name="T121" fmla="*/ 1386 h 1417"/>
                <a:gd name="T122" fmla="*/ 98 w 1180"/>
                <a:gd name="T123" fmla="*/ 1407 h 1417"/>
                <a:gd name="T124" fmla="*/ 72 w 1180"/>
                <a:gd name="T125" fmla="*/ 1417 h 1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0" h="1417">
                  <a:moveTo>
                    <a:pt x="99" y="100"/>
                  </a:moveTo>
                  <a:lnTo>
                    <a:pt x="113" y="87"/>
                  </a:lnTo>
                  <a:lnTo>
                    <a:pt x="128" y="77"/>
                  </a:lnTo>
                  <a:lnTo>
                    <a:pt x="145" y="69"/>
                  </a:lnTo>
                  <a:lnTo>
                    <a:pt x="162" y="58"/>
                  </a:lnTo>
                  <a:lnTo>
                    <a:pt x="181" y="49"/>
                  </a:lnTo>
                  <a:lnTo>
                    <a:pt x="200" y="40"/>
                  </a:lnTo>
                  <a:lnTo>
                    <a:pt x="218" y="33"/>
                  </a:lnTo>
                  <a:lnTo>
                    <a:pt x="236" y="25"/>
                  </a:lnTo>
                  <a:lnTo>
                    <a:pt x="254" y="18"/>
                  </a:lnTo>
                  <a:lnTo>
                    <a:pt x="270" y="11"/>
                  </a:lnTo>
                  <a:lnTo>
                    <a:pt x="278" y="9"/>
                  </a:lnTo>
                  <a:lnTo>
                    <a:pt x="285" y="9"/>
                  </a:lnTo>
                  <a:lnTo>
                    <a:pt x="292" y="7"/>
                  </a:lnTo>
                  <a:lnTo>
                    <a:pt x="299" y="6"/>
                  </a:lnTo>
                  <a:lnTo>
                    <a:pt x="305" y="5"/>
                  </a:lnTo>
                  <a:lnTo>
                    <a:pt x="311" y="5"/>
                  </a:lnTo>
                  <a:lnTo>
                    <a:pt x="319" y="2"/>
                  </a:lnTo>
                  <a:lnTo>
                    <a:pt x="325" y="2"/>
                  </a:lnTo>
                  <a:lnTo>
                    <a:pt x="332" y="1"/>
                  </a:lnTo>
                  <a:lnTo>
                    <a:pt x="337" y="0"/>
                  </a:lnTo>
                  <a:lnTo>
                    <a:pt x="350" y="0"/>
                  </a:lnTo>
                  <a:lnTo>
                    <a:pt x="364" y="1"/>
                  </a:lnTo>
                  <a:lnTo>
                    <a:pt x="377" y="1"/>
                  </a:lnTo>
                  <a:lnTo>
                    <a:pt x="390" y="2"/>
                  </a:lnTo>
                  <a:lnTo>
                    <a:pt x="401" y="5"/>
                  </a:lnTo>
                  <a:lnTo>
                    <a:pt x="413" y="6"/>
                  </a:lnTo>
                  <a:lnTo>
                    <a:pt x="423" y="7"/>
                  </a:lnTo>
                  <a:lnTo>
                    <a:pt x="435" y="11"/>
                  </a:lnTo>
                  <a:lnTo>
                    <a:pt x="446" y="15"/>
                  </a:lnTo>
                  <a:lnTo>
                    <a:pt x="458" y="18"/>
                  </a:lnTo>
                  <a:lnTo>
                    <a:pt x="463" y="21"/>
                  </a:lnTo>
                  <a:lnTo>
                    <a:pt x="467" y="23"/>
                  </a:lnTo>
                  <a:lnTo>
                    <a:pt x="473" y="25"/>
                  </a:lnTo>
                  <a:lnTo>
                    <a:pt x="478" y="28"/>
                  </a:lnTo>
                  <a:lnTo>
                    <a:pt x="484" y="29"/>
                  </a:lnTo>
                  <a:lnTo>
                    <a:pt x="489" y="33"/>
                  </a:lnTo>
                  <a:lnTo>
                    <a:pt x="494" y="34"/>
                  </a:lnTo>
                  <a:lnTo>
                    <a:pt x="500" y="35"/>
                  </a:lnTo>
                  <a:lnTo>
                    <a:pt x="506" y="37"/>
                  </a:lnTo>
                  <a:lnTo>
                    <a:pt x="510" y="38"/>
                  </a:lnTo>
                  <a:lnTo>
                    <a:pt x="527" y="44"/>
                  </a:lnTo>
                  <a:lnTo>
                    <a:pt x="542" y="54"/>
                  </a:lnTo>
                  <a:lnTo>
                    <a:pt x="557" y="63"/>
                  </a:lnTo>
                  <a:lnTo>
                    <a:pt x="571" y="73"/>
                  </a:lnTo>
                  <a:lnTo>
                    <a:pt x="585" y="81"/>
                  </a:lnTo>
                  <a:lnTo>
                    <a:pt x="598" y="92"/>
                  </a:lnTo>
                  <a:lnTo>
                    <a:pt x="612" y="102"/>
                  </a:lnTo>
                  <a:lnTo>
                    <a:pt x="627" y="112"/>
                  </a:lnTo>
                  <a:lnTo>
                    <a:pt x="643" y="120"/>
                  </a:lnTo>
                  <a:lnTo>
                    <a:pt x="658" y="129"/>
                  </a:lnTo>
                  <a:lnTo>
                    <a:pt x="661" y="131"/>
                  </a:lnTo>
                  <a:lnTo>
                    <a:pt x="672" y="137"/>
                  </a:lnTo>
                  <a:lnTo>
                    <a:pt x="686" y="145"/>
                  </a:lnTo>
                  <a:lnTo>
                    <a:pt x="701" y="153"/>
                  </a:lnTo>
                  <a:lnTo>
                    <a:pt x="719" y="164"/>
                  </a:lnTo>
                  <a:lnTo>
                    <a:pt x="737" y="173"/>
                  </a:lnTo>
                  <a:lnTo>
                    <a:pt x="754" y="182"/>
                  </a:lnTo>
                  <a:lnTo>
                    <a:pt x="768" y="189"/>
                  </a:lnTo>
                  <a:lnTo>
                    <a:pt x="780" y="196"/>
                  </a:lnTo>
                  <a:lnTo>
                    <a:pt x="788" y="198"/>
                  </a:lnTo>
                  <a:lnTo>
                    <a:pt x="789" y="199"/>
                  </a:lnTo>
                  <a:lnTo>
                    <a:pt x="790" y="200"/>
                  </a:lnTo>
                  <a:lnTo>
                    <a:pt x="791" y="202"/>
                  </a:lnTo>
                  <a:lnTo>
                    <a:pt x="793" y="203"/>
                  </a:lnTo>
                  <a:lnTo>
                    <a:pt x="795" y="205"/>
                  </a:lnTo>
                  <a:lnTo>
                    <a:pt x="796" y="206"/>
                  </a:lnTo>
                  <a:lnTo>
                    <a:pt x="797" y="208"/>
                  </a:lnTo>
                  <a:lnTo>
                    <a:pt x="799" y="209"/>
                  </a:lnTo>
                  <a:lnTo>
                    <a:pt x="800" y="210"/>
                  </a:lnTo>
                  <a:lnTo>
                    <a:pt x="802" y="211"/>
                  </a:lnTo>
                  <a:lnTo>
                    <a:pt x="812" y="214"/>
                  </a:lnTo>
                  <a:lnTo>
                    <a:pt x="822" y="216"/>
                  </a:lnTo>
                  <a:lnTo>
                    <a:pt x="833" y="221"/>
                  </a:lnTo>
                  <a:lnTo>
                    <a:pt x="842" y="225"/>
                  </a:lnTo>
                  <a:lnTo>
                    <a:pt x="851" y="230"/>
                  </a:lnTo>
                  <a:lnTo>
                    <a:pt x="862" y="234"/>
                  </a:lnTo>
                  <a:lnTo>
                    <a:pt x="870" y="238"/>
                  </a:lnTo>
                  <a:lnTo>
                    <a:pt x="881" y="242"/>
                  </a:lnTo>
                  <a:lnTo>
                    <a:pt x="891" y="244"/>
                  </a:lnTo>
                  <a:lnTo>
                    <a:pt x="901" y="244"/>
                  </a:lnTo>
                  <a:lnTo>
                    <a:pt x="904" y="249"/>
                  </a:lnTo>
                  <a:lnTo>
                    <a:pt x="910" y="254"/>
                  </a:lnTo>
                  <a:lnTo>
                    <a:pt x="915" y="259"/>
                  </a:lnTo>
                  <a:lnTo>
                    <a:pt x="925" y="264"/>
                  </a:lnTo>
                  <a:lnTo>
                    <a:pt x="934" y="270"/>
                  </a:lnTo>
                  <a:lnTo>
                    <a:pt x="942" y="274"/>
                  </a:lnTo>
                  <a:lnTo>
                    <a:pt x="950" y="279"/>
                  </a:lnTo>
                  <a:lnTo>
                    <a:pt x="959" y="281"/>
                  </a:lnTo>
                  <a:lnTo>
                    <a:pt x="965" y="285"/>
                  </a:lnTo>
                  <a:lnTo>
                    <a:pt x="970" y="287"/>
                  </a:lnTo>
                  <a:lnTo>
                    <a:pt x="984" y="297"/>
                  </a:lnTo>
                  <a:lnTo>
                    <a:pt x="998" y="308"/>
                  </a:lnTo>
                  <a:lnTo>
                    <a:pt x="1008" y="318"/>
                  </a:lnTo>
                  <a:lnTo>
                    <a:pt x="1015" y="328"/>
                  </a:lnTo>
                  <a:lnTo>
                    <a:pt x="1022" y="336"/>
                  </a:lnTo>
                  <a:lnTo>
                    <a:pt x="1028" y="345"/>
                  </a:lnTo>
                  <a:lnTo>
                    <a:pt x="1034" y="354"/>
                  </a:lnTo>
                  <a:lnTo>
                    <a:pt x="1038" y="362"/>
                  </a:lnTo>
                  <a:lnTo>
                    <a:pt x="1044" y="372"/>
                  </a:lnTo>
                  <a:lnTo>
                    <a:pt x="1051" y="382"/>
                  </a:lnTo>
                  <a:lnTo>
                    <a:pt x="1052" y="383"/>
                  </a:lnTo>
                  <a:lnTo>
                    <a:pt x="1053" y="384"/>
                  </a:lnTo>
                  <a:lnTo>
                    <a:pt x="1055" y="387"/>
                  </a:lnTo>
                  <a:lnTo>
                    <a:pt x="1055" y="389"/>
                  </a:lnTo>
                  <a:lnTo>
                    <a:pt x="1057" y="391"/>
                  </a:lnTo>
                  <a:lnTo>
                    <a:pt x="1058" y="393"/>
                  </a:lnTo>
                  <a:lnTo>
                    <a:pt x="1058" y="394"/>
                  </a:lnTo>
                  <a:lnTo>
                    <a:pt x="1059" y="394"/>
                  </a:lnTo>
                  <a:lnTo>
                    <a:pt x="1063" y="396"/>
                  </a:lnTo>
                  <a:lnTo>
                    <a:pt x="1064" y="396"/>
                  </a:lnTo>
                  <a:lnTo>
                    <a:pt x="1077" y="409"/>
                  </a:lnTo>
                  <a:lnTo>
                    <a:pt x="1088" y="423"/>
                  </a:lnTo>
                  <a:lnTo>
                    <a:pt x="1096" y="437"/>
                  </a:lnTo>
                  <a:lnTo>
                    <a:pt x="1107" y="452"/>
                  </a:lnTo>
                  <a:lnTo>
                    <a:pt x="1116" y="466"/>
                  </a:lnTo>
                  <a:lnTo>
                    <a:pt x="1127" y="481"/>
                  </a:lnTo>
                  <a:lnTo>
                    <a:pt x="1135" y="497"/>
                  </a:lnTo>
                  <a:lnTo>
                    <a:pt x="1145" y="512"/>
                  </a:lnTo>
                  <a:lnTo>
                    <a:pt x="1156" y="526"/>
                  </a:lnTo>
                  <a:lnTo>
                    <a:pt x="1167" y="539"/>
                  </a:lnTo>
                  <a:lnTo>
                    <a:pt x="1172" y="544"/>
                  </a:lnTo>
                  <a:lnTo>
                    <a:pt x="1175" y="549"/>
                  </a:lnTo>
                  <a:lnTo>
                    <a:pt x="1176" y="554"/>
                  </a:lnTo>
                  <a:lnTo>
                    <a:pt x="1176" y="560"/>
                  </a:lnTo>
                  <a:lnTo>
                    <a:pt x="1176" y="564"/>
                  </a:lnTo>
                  <a:lnTo>
                    <a:pt x="1176" y="570"/>
                  </a:lnTo>
                  <a:lnTo>
                    <a:pt x="1176" y="576"/>
                  </a:lnTo>
                  <a:lnTo>
                    <a:pt x="1176" y="581"/>
                  </a:lnTo>
                  <a:lnTo>
                    <a:pt x="1176" y="587"/>
                  </a:lnTo>
                  <a:lnTo>
                    <a:pt x="1176" y="591"/>
                  </a:lnTo>
                  <a:lnTo>
                    <a:pt x="1180" y="597"/>
                  </a:lnTo>
                  <a:lnTo>
                    <a:pt x="1180" y="602"/>
                  </a:lnTo>
                  <a:lnTo>
                    <a:pt x="1176" y="607"/>
                  </a:lnTo>
                  <a:lnTo>
                    <a:pt x="1174" y="614"/>
                  </a:lnTo>
                  <a:lnTo>
                    <a:pt x="1171" y="620"/>
                  </a:lnTo>
                  <a:lnTo>
                    <a:pt x="1166" y="627"/>
                  </a:lnTo>
                  <a:lnTo>
                    <a:pt x="1160" y="631"/>
                  </a:lnTo>
                  <a:lnTo>
                    <a:pt x="1156" y="638"/>
                  </a:lnTo>
                  <a:lnTo>
                    <a:pt x="1150" y="640"/>
                  </a:lnTo>
                  <a:lnTo>
                    <a:pt x="1145" y="643"/>
                  </a:lnTo>
                  <a:lnTo>
                    <a:pt x="1140" y="646"/>
                  </a:lnTo>
                  <a:lnTo>
                    <a:pt x="1135" y="647"/>
                  </a:lnTo>
                  <a:lnTo>
                    <a:pt x="1129" y="649"/>
                  </a:lnTo>
                  <a:lnTo>
                    <a:pt x="1123" y="650"/>
                  </a:lnTo>
                  <a:lnTo>
                    <a:pt x="1116" y="652"/>
                  </a:lnTo>
                  <a:lnTo>
                    <a:pt x="1110" y="652"/>
                  </a:lnTo>
                  <a:lnTo>
                    <a:pt x="1102" y="653"/>
                  </a:lnTo>
                  <a:lnTo>
                    <a:pt x="1096" y="653"/>
                  </a:lnTo>
                  <a:lnTo>
                    <a:pt x="1089" y="655"/>
                  </a:lnTo>
                  <a:lnTo>
                    <a:pt x="1084" y="656"/>
                  </a:lnTo>
                  <a:lnTo>
                    <a:pt x="1082" y="661"/>
                  </a:lnTo>
                  <a:lnTo>
                    <a:pt x="1080" y="663"/>
                  </a:lnTo>
                  <a:lnTo>
                    <a:pt x="1078" y="668"/>
                  </a:lnTo>
                  <a:lnTo>
                    <a:pt x="1077" y="671"/>
                  </a:lnTo>
                  <a:lnTo>
                    <a:pt x="1073" y="674"/>
                  </a:lnTo>
                  <a:lnTo>
                    <a:pt x="1070" y="677"/>
                  </a:lnTo>
                  <a:lnTo>
                    <a:pt x="1067" y="679"/>
                  </a:lnTo>
                  <a:lnTo>
                    <a:pt x="1063" y="683"/>
                  </a:lnTo>
                  <a:lnTo>
                    <a:pt x="1058" y="684"/>
                  </a:lnTo>
                  <a:lnTo>
                    <a:pt x="1055" y="686"/>
                  </a:lnTo>
                  <a:lnTo>
                    <a:pt x="1049" y="686"/>
                  </a:lnTo>
                  <a:lnTo>
                    <a:pt x="1044" y="689"/>
                  </a:lnTo>
                  <a:lnTo>
                    <a:pt x="1038" y="690"/>
                  </a:lnTo>
                  <a:lnTo>
                    <a:pt x="1033" y="691"/>
                  </a:lnTo>
                  <a:lnTo>
                    <a:pt x="1027" y="692"/>
                  </a:lnTo>
                  <a:lnTo>
                    <a:pt x="1021" y="694"/>
                  </a:lnTo>
                  <a:lnTo>
                    <a:pt x="1015" y="696"/>
                  </a:lnTo>
                  <a:lnTo>
                    <a:pt x="1009" y="696"/>
                  </a:lnTo>
                  <a:lnTo>
                    <a:pt x="1004" y="696"/>
                  </a:lnTo>
                  <a:lnTo>
                    <a:pt x="999" y="696"/>
                  </a:lnTo>
                  <a:lnTo>
                    <a:pt x="1000" y="692"/>
                  </a:lnTo>
                  <a:lnTo>
                    <a:pt x="1002" y="689"/>
                  </a:lnTo>
                  <a:lnTo>
                    <a:pt x="1004" y="684"/>
                  </a:lnTo>
                  <a:lnTo>
                    <a:pt x="1005" y="679"/>
                  </a:lnTo>
                  <a:lnTo>
                    <a:pt x="1006" y="675"/>
                  </a:lnTo>
                  <a:lnTo>
                    <a:pt x="1006" y="671"/>
                  </a:lnTo>
                  <a:lnTo>
                    <a:pt x="1006" y="668"/>
                  </a:lnTo>
                  <a:lnTo>
                    <a:pt x="1005" y="663"/>
                  </a:lnTo>
                  <a:lnTo>
                    <a:pt x="1004" y="661"/>
                  </a:lnTo>
                  <a:lnTo>
                    <a:pt x="1000" y="658"/>
                  </a:lnTo>
                  <a:lnTo>
                    <a:pt x="998" y="657"/>
                  </a:lnTo>
                  <a:lnTo>
                    <a:pt x="993" y="658"/>
                  </a:lnTo>
                  <a:lnTo>
                    <a:pt x="987" y="661"/>
                  </a:lnTo>
                  <a:lnTo>
                    <a:pt x="981" y="663"/>
                  </a:lnTo>
                  <a:lnTo>
                    <a:pt x="976" y="668"/>
                  </a:lnTo>
                  <a:lnTo>
                    <a:pt x="970" y="671"/>
                  </a:lnTo>
                  <a:lnTo>
                    <a:pt x="962" y="675"/>
                  </a:lnTo>
                  <a:lnTo>
                    <a:pt x="956" y="678"/>
                  </a:lnTo>
                  <a:lnTo>
                    <a:pt x="949" y="681"/>
                  </a:lnTo>
                  <a:lnTo>
                    <a:pt x="942" y="684"/>
                  </a:lnTo>
                  <a:lnTo>
                    <a:pt x="940" y="685"/>
                  </a:lnTo>
                  <a:lnTo>
                    <a:pt x="936" y="686"/>
                  </a:lnTo>
                  <a:lnTo>
                    <a:pt x="935" y="690"/>
                  </a:lnTo>
                  <a:lnTo>
                    <a:pt x="934" y="692"/>
                  </a:lnTo>
                  <a:lnTo>
                    <a:pt x="932" y="696"/>
                  </a:lnTo>
                  <a:lnTo>
                    <a:pt x="930" y="699"/>
                  </a:lnTo>
                  <a:lnTo>
                    <a:pt x="929" y="701"/>
                  </a:lnTo>
                  <a:lnTo>
                    <a:pt x="928" y="705"/>
                  </a:lnTo>
                  <a:lnTo>
                    <a:pt x="925" y="706"/>
                  </a:lnTo>
                  <a:lnTo>
                    <a:pt x="920" y="707"/>
                  </a:lnTo>
                  <a:lnTo>
                    <a:pt x="914" y="712"/>
                  </a:lnTo>
                  <a:lnTo>
                    <a:pt x="908" y="717"/>
                  </a:lnTo>
                  <a:lnTo>
                    <a:pt x="901" y="720"/>
                  </a:lnTo>
                  <a:lnTo>
                    <a:pt x="892" y="721"/>
                  </a:lnTo>
                  <a:lnTo>
                    <a:pt x="885" y="722"/>
                  </a:lnTo>
                  <a:lnTo>
                    <a:pt x="876" y="722"/>
                  </a:lnTo>
                  <a:lnTo>
                    <a:pt x="868" y="721"/>
                  </a:lnTo>
                  <a:lnTo>
                    <a:pt x="857" y="720"/>
                  </a:lnTo>
                  <a:lnTo>
                    <a:pt x="848" y="717"/>
                  </a:lnTo>
                  <a:lnTo>
                    <a:pt x="839" y="712"/>
                  </a:lnTo>
                  <a:lnTo>
                    <a:pt x="836" y="714"/>
                  </a:lnTo>
                  <a:lnTo>
                    <a:pt x="834" y="714"/>
                  </a:lnTo>
                  <a:lnTo>
                    <a:pt x="831" y="715"/>
                  </a:lnTo>
                  <a:lnTo>
                    <a:pt x="827" y="718"/>
                  </a:lnTo>
                  <a:lnTo>
                    <a:pt x="826" y="721"/>
                  </a:lnTo>
                  <a:lnTo>
                    <a:pt x="824" y="726"/>
                  </a:lnTo>
                  <a:lnTo>
                    <a:pt x="824" y="732"/>
                  </a:lnTo>
                  <a:lnTo>
                    <a:pt x="827" y="737"/>
                  </a:lnTo>
                  <a:lnTo>
                    <a:pt x="832" y="747"/>
                  </a:lnTo>
                  <a:lnTo>
                    <a:pt x="831" y="753"/>
                  </a:lnTo>
                  <a:lnTo>
                    <a:pt x="828" y="758"/>
                  </a:lnTo>
                  <a:lnTo>
                    <a:pt x="827" y="764"/>
                  </a:lnTo>
                  <a:lnTo>
                    <a:pt x="824" y="770"/>
                  </a:lnTo>
                  <a:lnTo>
                    <a:pt x="819" y="776"/>
                  </a:lnTo>
                  <a:lnTo>
                    <a:pt x="812" y="782"/>
                  </a:lnTo>
                  <a:lnTo>
                    <a:pt x="804" y="787"/>
                  </a:lnTo>
                  <a:lnTo>
                    <a:pt x="791" y="793"/>
                  </a:lnTo>
                  <a:lnTo>
                    <a:pt x="777" y="798"/>
                  </a:lnTo>
                  <a:lnTo>
                    <a:pt x="757" y="802"/>
                  </a:lnTo>
                  <a:lnTo>
                    <a:pt x="754" y="801"/>
                  </a:lnTo>
                  <a:lnTo>
                    <a:pt x="749" y="799"/>
                  </a:lnTo>
                  <a:lnTo>
                    <a:pt x="744" y="798"/>
                  </a:lnTo>
                  <a:lnTo>
                    <a:pt x="735" y="797"/>
                  </a:lnTo>
                  <a:lnTo>
                    <a:pt x="728" y="793"/>
                  </a:lnTo>
                  <a:lnTo>
                    <a:pt x="720" y="792"/>
                  </a:lnTo>
                  <a:lnTo>
                    <a:pt x="715" y="791"/>
                  </a:lnTo>
                  <a:lnTo>
                    <a:pt x="709" y="791"/>
                  </a:lnTo>
                  <a:lnTo>
                    <a:pt x="704" y="789"/>
                  </a:lnTo>
                  <a:lnTo>
                    <a:pt x="703" y="789"/>
                  </a:lnTo>
                  <a:lnTo>
                    <a:pt x="695" y="777"/>
                  </a:lnTo>
                  <a:lnTo>
                    <a:pt x="688" y="760"/>
                  </a:lnTo>
                  <a:lnTo>
                    <a:pt x="682" y="739"/>
                  </a:lnTo>
                  <a:lnTo>
                    <a:pt x="677" y="715"/>
                  </a:lnTo>
                  <a:lnTo>
                    <a:pt x="672" y="690"/>
                  </a:lnTo>
                  <a:lnTo>
                    <a:pt x="667" y="664"/>
                  </a:lnTo>
                  <a:lnTo>
                    <a:pt x="661" y="641"/>
                  </a:lnTo>
                  <a:lnTo>
                    <a:pt x="655" y="620"/>
                  </a:lnTo>
                  <a:lnTo>
                    <a:pt x="648" y="604"/>
                  </a:lnTo>
                  <a:lnTo>
                    <a:pt x="639" y="592"/>
                  </a:lnTo>
                  <a:lnTo>
                    <a:pt x="633" y="592"/>
                  </a:lnTo>
                  <a:lnTo>
                    <a:pt x="627" y="592"/>
                  </a:lnTo>
                  <a:lnTo>
                    <a:pt x="621" y="592"/>
                  </a:lnTo>
                  <a:lnTo>
                    <a:pt x="614" y="593"/>
                  </a:lnTo>
                  <a:lnTo>
                    <a:pt x="608" y="595"/>
                  </a:lnTo>
                  <a:lnTo>
                    <a:pt x="602" y="598"/>
                  </a:lnTo>
                  <a:lnTo>
                    <a:pt x="597" y="599"/>
                  </a:lnTo>
                  <a:lnTo>
                    <a:pt x="592" y="603"/>
                  </a:lnTo>
                  <a:lnTo>
                    <a:pt x="586" y="607"/>
                  </a:lnTo>
                  <a:lnTo>
                    <a:pt x="581" y="610"/>
                  </a:lnTo>
                  <a:lnTo>
                    <a:pt x="580" y="614"/>
                  </a:lnTo>
                  <a:lnTo>
                    <a:pt x="580" y="624"/>
                  </a:lnTo>
                  <a:lnTo>
                    <a:pt x="576" y="635"/>
                  </a:lnTo>
                  <a:lnTo>
                    <a:pt x="575" y="652"/>
                  </a:lnTo>
                  <a:lnTo>
                    <a:pt x="571" y="668"/>
                  </a:lnTo>
                  <a:lnTo>
                    <a:pt x="567" y="685"/>
                  </a:lnTo>
                  <a:lnTo>
                    <a:pt x="562" y="703"/>
                  </a:lnTo>
                  <a:lnTo>
                    <a:pt x="557" y="720"/>
                  </a:lnTo>
                  <a:lnTo>
                    <a:pt x="549" y="735"/>
                  </a:lnTo>
                  <a:lnTo>
                    <a:pt x="542" y="747"/>
                  </a:lnTo>
                  <a:lnTo>
                    <a:pt x="539" y="749"/>
                  </a:lnTo>
                  <a:lnTo>
                    <a:pt x="536" y="754"/>
                  </a:lnTo>
                  <a:lnTo>
                    <a:pt x="533" y="757"/>
                  </a:lnTo>
                  <a:lnTo>
                    <a:pt x="530" y="762"/>
                  </a:lnTo>
                  <a:lnTo>
                    <a:pt x="527" y="764"/>
                  </a:lnTo>
                  <a:lnTo>
                    <a:pt x="524" y="769"/>
                  </a:lnTo>
                  <a:lnTo>
                    <a:pt x="521" y="771"/>
                  </a:lnTo>
                  <a:lnTo>
                    <a:pt x="518" y="775"/>
                  </a:lnTo>
                  <a:lnTo>
                    <a:pt x="514" y="777"/>
                  </a:lnTo>
                  <a:lnTo>
                    <a:pt x="508" y="779"/>
                  </a:lnTo>
                  <a:lnTo>
                    <a:pt x="501" y="780"/>
                  </a:lnTo>
                  <a:lnTo>
                    <a:pt x="497" y="782"/>
                  </a:lnTo>
                  <a:lnTo>
                    <a:pt x="491" y="782"/>
                  </a:lnTo>
                  <a:lnTo>
                    <a:pt x="485" y="782"/>
                  </a:lnTo>
                  <a:lnTo>
                    <a:pt x="480" y="782"/>
                  </a:lnTo>
                  <a:lnTo>
                    <a:pt x="474" y="782"/>
                  </a:lnTo>
                  <a:lnTo>
                    <a:pt x="468" y="780"/>
                  </a:lnTo>
                  <a:lnTo>
                    <a:pt x="465" y="780"/>
                  </a:lnTo>
                  <a:lnTo>
                    <a:pt x="458" y="780"/>
                  </a:lnTo>
                  <a:lnTo>
                    <a:pt x="455" y="780"/>
                  </a:lnTo>
                  <a:lnTo>
                    <a:pt x="449" y="775"/>
                  </a:lnTo>
                  <a:lnTo>
                    <a:pt x="443" y="770"/>
                  </a:lnTo>
                  <a:lnTo>
                    <a:pt x="437" y="768"/>
                  </a:lnTo>
                  <a:lnTo>
                    <a:pt x="430" y="764"/>
                  </a:lnTo>
                  <a:lnTo>
                    <a:pt x="424" y="762"/>
                  </a:lnTo>
                  <a:lnTo>
                    <a:pt x="417" y="758"/>
                  </a:lnTo>
                  <a:lnTo>
                    <a:pt x="412" y="755"/>
                  </a:lnTo>
                  <a:lnTo>
                    <a:pt x="403" y="753"/>
                  </a:lnTo>
                  <a:lnTo>
                    <a:pt x="398" y="749"/>
                  </a:lnTo>
                  <a:lnTo>
                    <a:pt x="392" y="746"/>
                  </a:lnTo>
                  <a:lnTo>
                    <a:pt x="385" y="742"/>
                  </a:lnTo>
                  <a:lnTo>
                    <a:pt x="377" y="741"/>
                  </a:lnTo>
                  <a:lnTo>
                    <a:pt x="370" y="739"/>
                  </a:lnTo>
                  <a:lnTo>
                    <a:pt x="362" y="736"/>
                  </a:lnTo>
                  <a:lnTo>
                    <a:pt x="355" y="736"/>
                  </a:lnTo>
                  <a:lnTo>
                    <a:pt x="348" y="735"/>
                  </a:lnTo>
                  <a:lnTo>
                    <a:pt x="341" y="733"/>
                  </a:lnTo>
                  <a:lnTo>
                    <a:pt x="333" y="733"/>
                  </a:lnTo>
                  <a:lnTo>
                    <a:pt x="326" y="733"/>
                  </a:lnTo>
                  <a:lnTo>
                    <a:pt x="319" y="733"/>
                  </a:lnTo>
                  <a:lnTo>
                    <a:pt x="313" y="732"/>
                  </a:lnTo>
                  <a:lnTo>
                    <a:pt x="306" y="730"/>
                  </a:lnTo>
                  <a:lnTo>
                    <a:pt x="303" y="728"/>
                  </a:lnTo>
                  <a:lnTo>
                    <a:pt x="296" y="726"/>
                  </a:lnTo>
                  <a:lnTo>
                    <a:pt x="292" y="725"/>
                  </a:lnTo>
                  <a:lnTo>
                    <a:pt x="285" y="721"/>
                  </a:lnTo>
                  <a:lnTo>
                    <a:pt x="280" y="720"/>
                  </a:lnTo>
                  <a:lnTo>
                    <a:pt x="275" y="717"/>
                  </a:lnTo>
                  <a:lnTo>
                    <a:pt x="269" y="715"/>
                  </a:lnTo>
                  <a:lnTo>
                    <a:pt x="264" y="714"/>
                  </a:lnTo>
                  <a:lnTo>
                    <a:pt x="258" y="710"/>
                  </a:lnTo>
                  <a:lnTo>
                    <a:pt x="253" y="703"/>
                  </a:lnTo>
                  <a:lnTo>
                    <a:pt x="247" y="699"/>
                  </a:lnTo>
                  <a:lnTo>
                    <a:pt x="242" y="692"/>
                  </a:lnTo>
                  <a:lnTo>
                    <a:pt x="238" y="689"/>
                  </a:lnTo>
                  <a:lnTo>
                    <a:pt x="232" y="683"/>
                  </a:lnTo>
                  <a:lnTo>
                    <a:pt x="228" y="677"/>
                  </a:lnTo>
                  <a:lnTo>
                    <a:pt x="222" y="672"/>
                  </a:lnTo>
                  <a:lnTo>
                    <a:pt x="215" y="668"/>
                  </a:lnTo>
                  <a:lnTo>
                    <a:pt x="210" y="663"/>
                  </a:lnTo>
                  <a:lnTo>
                    <a:pt x="206" y="658"/>
                  </a:lnTo>
                  <a:lnTo>
                    <a:pt x="200" y="657"/>
                  </a:lnTo>
                  <a:lnTo>
                    <a:pt x="196" y="656"/>
                  </a:lnTo>
                  <a:lnTo>
                    <a:pt x="190" y="656"/>
                  </a:lnTo>
                  <a:lnTo>
                    <a:pt x="185" y="656"/>
                  </a:lnTo>
                  <a:lnTo>
                    <a:pt x="179" y="657"/>
                  </a:lnTo>
                  <a:lnTo>
                    <a:pt x="173" y="657"/>
                  </a:lnTo>
                  <a:lnTo>
                    <a:pt x="169" y="658"/>
                  </a:lnTo>
                  <a:lnTo>
                    <a:pt x="162" y="658"/>
                  </a:lnTo>
                  <a:lnTo>
                    <a:pt x="156" y="658"/>
                  </a:lnTo>
                  <a:lnTo>
                    <a:pt x="152" y="663"/>
                  </a:lnTo>
                  <a:lnTo>
                    <a:pt x="146" y="668"/>
                  </a:lnTo>
                  <a:lnTo>
                    <a:pt x="140" y="672"/>
                  </a:lnTo>
                  <a:lnTo>
                    <a:pt x="134" y="677"/>
                  </a:lnTo>
                  <a:lnTo>
                    <a:pt x="128" y="681"/>
                  </a:lnTo>
                  <a:lnTo>
                    <a:pt x="123" y="685"/>
                  </a:lnTo>
                  <a:lnTo>
                    <a:pt x="117" y="690"/>
                  </a:lnTo>
                  <a:lnTo>
                    <a:pt x="111" y="696"/>
                  </a:lnTo>
                  <a:lnTo>
                    <a:pt x="105" y="700"/>
                  </a:lnTo>
                  <a:lnTo>
                    <a:pt x="101" y="706"/>
                  </a:lnTo>
                  <a:lnTo>
                    <a:pt x="98" y="714"/>
                  </a:lnTo>
                  <a:lnTo>
                    <a:pt x="96" y="722"/>
                  </a:lnTo>
                  <a:lnTo>
                    <a:pt x="94" y="730"/>
                  </a:lnTo>
                  <a:lnTo>
                    <a:pt x="91" y="739"/>
                  </a:lnTo>
                  <a:lnTo>
                    <a:pt x="89" y="747"/>
                  </a:lnTo>
                  <a:lnTo>
                    <a:pt x="88" y="755"/>
                  </a:lnTo>
                  <a:lnTo>
                    <a:pt x="84" y="763"/>
                  </a:lnTo>
                  <a:lnTo>
                    <a:pt x="83" y="771"/>
                  </a:lnTo>
                  <a:lnTo>
                    <a:pt x="82" y="780"/>
                  </a:lnTo>
                  <a:lnTo>
                    <a:pt x="82" y="789"/>
                  </a:lnTo>
                  <a:lnTo>
                    <a:pt x="77" y="795"/>
                  </a:lnTo>
                  <a:lnTo>
                    <a:pt x="75" y="802"/>
                  </a:lnTo>
                  <a:lnTo>
                    <a:pt x="75" y="812"/>
                  </a:lnTo>
                  <a:lnTo>
                    <a:pt x="77" y="820"/>
                  </a:lnTo>
                  <a:lnTo>
                    <a:pt x="80" y="829"/>
                  </a:lnTo>
                  <a:lnTo>
                    <a:pt x="83" y="838"/>
                  </a:lnTo>
                  <a:lnTo>
                    <a:pt x="84" y="849"/>
                  </a:lnTo>
                  <a:lnTo>
                    <a:pt x="85" y="856"/>
                  </a:lnTo>
                  <a:lnTo>
                    <a:pt x="85" y="865"/>
                  </a:lnTo>
                  <a:lnTo>
                    <a:pt x="84" y="871"/>
                  </a:lnTo>
                  <a:lnTo>
                    <a:pt x="85" y="878"/>
                  </a:lnTo>
                  <a:lnTo>
                    <a:pt x="84" y="885"/>
                  </a:lnTo>
                  <a:lnTo>
                    <a:pt x="80" y="892"/>
                  </a:lnTo>
                  <a:lnTo>
                    <a:pt x="75" y="895"/>
                  </a:lnTo>
                  <a:lnTo>
                    <a:pt x="69" y="901"/>
                  </a:lnTo>
                  <a:lnTo>
                    <a:pt x="63" y="905"/>
                  </a:lnTo>
                  <a:lnTo>
                    <a:pt x="58" y="909"/>
                  </a:lnTo>
                  <a:lnTo>
                    <a:pt x="52" y="912"/>
                  </a:lnTo>
                  <a:lnTo>
                    <a:pt x="46" y="915"/>
                  </a:lnTo>
                  <a:lnTo>
                    <a:pt x="41" y="916"/>
                  </a:lnTo>
                  <a:lnTo>
                    <a:pt x="31" y="915"/>
                  </a:lnTo>
                  <a:lnTo>
                    <a:pt x="22" y="915"/>
                  </a:lnTo>
                  <a:lnTo>
                    <a:pt x="15" y="917"/>
                  </a:lnTo>
                  <a:lnTo>
                    <a:pt x="9" y="921"/>
                  </a:lnTo>
                  <a:lnTo>
                    <a:pt x="4" y="926"/>
                  </a:lnTo>
                  <a:lnTo>
                    <a:pt x="3" y="930"/>
                  </a:lnTo>
                  <a:lnTo>
                    <a:pt x="1" y="936"/>
                  </a:lnTo>
                  <a:lnTo>
                    <a:pt x="0" y="942"/>
                  </a:lnTo>
                  <a:lnTo>
                    <a:pt x="1" y="948"/>
                  </a:lnTo>
                  <a:lnTo>
                    <a:pt x="3" y="952"/>
                  </a:lnTo>
                  <a:lnTo>
                    <a:pt x="1" y="956"/>
                  </a:lnTo>
                  <a:lnTo>
                    <a:pt x="4" y="963"/>
                  </a:lnTo>
                  <a:lnTo>
                    <a:pt x="9" y="972"/>
                  </a:lnTo>
                  <a:lnTo>
                    <a:pt x="16" y="982"/>
                  </a:lnTo>
                  <a:lnTo>
                    <a:pt x="25" y="994"/>
                  </a:lnTo>
                  <a:lnTo>
                    <a:pt x="36" y="1006"/>
                  </a:lnTo>
                  <a:lnTo>
                    <a:pt x="44" y="1016"/>
                  </a:lnTo>
                  <a:lnTo>
                    <a:pt x="54" y="1024"/>
                  </a:lnTo>
                  <a:lnTo>
                    <a:pt x="63" y="1029"/>
                  </a:lnTo>
                  <a:lnTo>
                    <a:pt x="72" y="1032"/>
                  </a:lnTo>
                  <a:lnTo>
                    <a:pt x="74" y="1034"/>
                  </a:lnTo>
                  <a:lnTo>
                    <a:pt x="75" y="1034"/>
                  </a:lnTo>
                  <a:lnTo>
                    <a:pt x="79" y="1036"/>
                  </a:lnTo>
                  <a:lnTo>
                    <a:pt x="80" y="1038"/>
                  </a:lnTo>
                  <a:lnTo>
                    <a:pt x="83" y="1039"/>
                  </a:lnTo>
                  <a:lnTo>
                    <a:pt x="84" y="1040"/>
                  </a:lnTo>
                  <a:lnTo>
                    <a:pt x="85" y="1043"/>
                  </a:lnTo>
                  <a:lnTo>
                    <a:pt x="89" y="1044"/>
                  </a:lnTo>
                  <a:lnTo>
                    <a:pt x="91" y="1045"/>
                  </a:lnTo>
                  <a:lnTo>
                    <a:pt x="95" y="1045"/>
                  </a:lnTo>
                  <a:lnTo>
                    <a:pt x="101" y="1050"/>
                  </a:lnTo>
                  <a:lnTo>
                    <a:pt x="106" y="1053"/>
                  </a:lnTo>
                  <a:lnTo>
                    <a:pt x="113" y="1053"/>
                  </a:lnTo>
                  <a:lnTo>
                    <a:pt x="121" y="1053"/>
                  </a:lnTo>
                  <a:lnTo>
                    <a:pt x="127" y="1051"/>
                  </a:lnTo>
                  <a:lnTo>
                    <a:pt x="134" y="1050"/>
                  </a:lnTo>
                  <a:lnTo>
                    <a:pt x="141" y="1049"/>
                  </a:lnTo>
                  <a:lnTo>
                    <a:pt x="147" y="1046"/>
                  </a:lnTo>
                  <a:lnTo>
                    <a:pt x="155" y="1049"/>
                  </a:lnTo>
                  <a:lnTo>
                    <a:pt x="161" y="1050"/>
                  </a:lnTo>
                  <a:lnTo>
                    <a:pt x="179" y="1058"/>
                  </a:lnTo>
                  <a:lnTo>
                    <a:pt x="198" y="1070"/>
                  </a:lnTo>
                  <a:lnTo>
                    <a:pt x="219" y="1082"/>
                  </a:lnTo>
                  <a:lnTo>
                    <a:pt x="241" y="1097"/>
                  </a:lnTo>
                  <a:lnTo>
                    <a:pt x="263" y="1112"/>
                  </a:lnTo>
                  <a:lnTo>
                    <a:pt x="284" y="1126"/>
                  </a:lnTo>
                  <a:lnTo>
                    <a:pt x="303" y="1140"/>
                  </a:lnTo>
                  <a:lnTo>
                    <a:pt x="319" y="1151"/>
                  </a:lnTo>
                  <a:lnTo>
                    <a:pt x="330" y="1157"/>
                  </a:lnTo>
                  <a:lnTo>
                    <a:pt x="336" y="1158"/>
                  </a:lnTo>
                  <a:lnTo>
                    <a:pt x="337" y="1166"/>
                  </a:lnTo>
                  <a:lnTo>
                    <a:pt x="338" y="1177"/>
                  </a:lnTo>
                  <a:lnTo>
                    <a:pt x="338" y="1194"/>
                  </a:lnTo>
                  <a:lnTo>
                    <a:pt x="341" y="1212"/>
                  </a:lnTo>
                  <a:lnTo>
                    <a:pt x="341" y="1232"/>
                  </a:lnTo>
                  <a:lnTo>
                    <a:pt x="342" y="1251"/>
                  </a:lnTo>
                  <a:lnTo>
                    <a:pt x="342" y="1269"/>
                  </a:lnTo>
                  <a:lnTo>
                    <a:pt x="342" y="1284"/>
                  </a:lnTo>
                  <a:lnTo>
                    <a:pt x="342" y="1295"/>
                  </a:lnTo>
                  <a:lnTo>
                    <a:pt x="342" y="1301"/>
                  </a:lnTo>
                  <a:lnTo>
                    <a:pt x="333" y="1305"/>
                  </a:lnTo>
                  <a:lnTo>
                    <a:pt x="322" y="1308"/>
                  </a:lnTo>
                  <a:lnTo>
                    <a:pt x="314" y="1311"/>
                  </a:lnTo>
                  <a:lnTo>
                    <a:pt x="304" y="1313"/>
                  </a:lnTo>
                  <a:lnTo>
                    <a:pt x="293" y="1317"/>
                  </a:lnTo>
                  <a:lnTo>
                    <a:pt x="283" y="1319"/>
                  </a:lnTo>
                  <a:lnTo>
                    <a:pt x="272" y="1323"/>
                  </a:lnTo>
                  <a:lnTo>
                    <a:pt x="263" y="1326"/>
                  </a:lnTo>
                  <a:lnTo>
                    <a:pt x="254" y="1334"/>
                  </a:lnTo>
                  <a:lnTo>
                    <a:pt x="247" y="1341"/>
                  </a:lnTo>
                  <a:lnTo>
                    <a:pt x="235" y="1341"/>
                  </a:lnTo>
                  <a:lnTo>
                    <a:pt x="222" y="1341"/>
                  </a:lnTo>
                  <a:lnTo>
                    <a:pt x="210" y="1341"/>
                  </a:lnTo>
                  <a:lnTo>
                    <a:pt x="198" y="1342"/>
                  </a:lnTo>
                  <a:lnTo>
                    <a:pt x="186" y="1346"/>
                  </a:lnTo>
                  <a:lnTo>
                    <a:pt x="175" y="1347"/>
                  </a:lnTo>
                  <a:lnTo>
                    <a:pt x="162" y="1350"/>
                  </a:lnTo>
                  <a:lnTo>
                    <a:pt x="150" y="1353"/>
                  </a:lnTo>
                  <a:lnTo>
                    <a:pt x="140" y="1357"/>
                  </a:lnTo>
                  <a:lnTo>
                    <a:pt x="128" y="1362"/>
                  </a:lnTo>
                  <a:lnTo>
                    <a:pt x="126" y="1359"/>
                  </a:lnTo>
                  <a:lnTo>
                    <a:pt x="123" y="1357"/>
                  </a:lnTo>
                  <a:lnTo>
                    <a:pt x="119" y="1354"/>
                  </a:lnTo>
                  <a:lnTo>
                    <a:pt x="116" y="1353"/>
                  </a:lnTo>
                  <a:lnTo>
                    <a:pt x="112" y="1352"/>
                  </a:lnTo>
                  <a:lnTo>
                    <a:pt x="110" y="1350"/>
                  </a:lnTo>
                  <a:lnTo>
                    <a:pt x="105" y="1348"/>
                  </a:lnTo>
                  <a:lnTo>
                    <a:pt x="102" y="1346"/>
                  </a:lnTo>
                  <a:lnTo>
                    <a:pt x="101" y="1342"/>
                  </a:lnTo>
                  <a:lnTo>
                    <a:pt x="98" y="1340"/>
                  </a:lnTo>
                  <a:lnTo>
                    <a:pt x="101" y="1341"/>
                  </a:lnTo>
                  <a:lnTo>
                    <a:pt x="102" y="1342"/>
                  </a:lnTo>
                  <a:lnTo>
                    <a:pt x="104" y="1346"/>
                  </a:lnTo>
                  <a:lnTo>
                    <a:pt x="105" y="1348"/>
                  </a:lnTo>
                  <a:lnTo>
                    <a:pt x="105" y="1352"/>
                  </a:lnTo>
                  <a:lnTo>
                    <a:pt x="106" y="1354"/>
                  </a:lnTo>
                  <a:lnTo>
                    <a:pt x="106" y="1356"/>
                  </a:lnTo>
                  <a:lnTo>
                    <a:pt x="108" y="1359"/>
                  </a:lnTo>
                  <a:lnTo>
                    <a:pt x="111" y="1361"/>
                  </a:lnTo>
                  <a:lnTo>
                    <a:pt x="113" y="1362"/>
                  </a:lnTo>
                  <a:lnTo>
                    <a:pt x="113" y="1364"/>
                  </a:lnTo>
                  <a:lnTo>
                    <a:pt x="113" y="1368"/>
                  </a:lnTo>
                  <a:lnTo>
                    <a:pt x="113" y="1371"/>
                  </a:lnTo>
                  <a:lnTo>
                    <a:pt x="113" y="1374"/>
                  </a:lnTo>
                  <a:lnTo>
                    <a:pt x="113" y="1377"/>
                  </a:lnTo>
                  <a:lnTo>
                    <a:pt x="113" y="1380"/>
                  </a:lnTo>
                  <a:lnTo>
                    <a:pt x="113" y="1383"/>
                  </a:lnTo>
                  <a:lnTo>
                    <a:pt x="113" y="1386"/>
                  </a:lnTo>
                  <a:lnTo>
                    <a:pt x="116" y="1389"/>
                  </a:lnTo>
                  <a:lnTo>
                    <a:pt x="116" y="1392"/>
                  </a:lnTo>
                  <a:lnTo>
                    <a:pt x="112" y="1395"/>
                  </a:lnTo>
                  <a:lnTo>
                    <a:pt x="111" y="1398"/>
                  </a:lnTo>
                  <a:lnTo>
                    <a:pt x="108" y="1400"/>
                  </a:lnTo>
                  <a:lnTo>
                    <a:pt x="105" y="1403"/>
                  </a:lnTo>
                  <a:lnTo>
                    <a:pt x="102" y="1405"/>
                  </a:lnTo>
                  <a:lnTo>
                    <a:pt x="98" y="1407"/>
                  </a:lnTo>
                  <a:lnTo>
                    <a:pt x="95" y="1409"/>
                  </a:lnTo>
                  <a:lnTo>
                    <a:pt x="91" y="1411"/>
                  </a:lnTo>
                  <a:lnTo>
                    <a:pt x="89" y="1413"/>
                  </a:lnTo>
                  <a:lnTo>
                    <a:pt x="85" y="1416"/>
                  </a:lnTo>
                  <a:lnTo>
                    <a:pt x="83" y="1416"/>
                  </a:lnTo>
                  <a:lnTo>
                    <a:pt x="79" y="1416"/>
                  </a:lnTo>
                  <a:lnTo>
                    <a:pt x="75" y="1416"/>
                  </a:lnTo>
                  <a:lnTo>
                    <a:pt x="72" y="1417"/>
                  </a:lnTo>
                  <a:lnTo>
                    <a:pt x="68" y="1417"/>
                  </a:lnTo>
                  <a:lnTo>
                    <a:pt x="63" y="1417"/>
                  </a:lnTo>
                  <a:lnTo>
                    <a:pt x="60" y="1417"/>
                  </a:lnTo>
                  <a:lnTo>
                    <a:pt x="56" y="1417"/>
                  </a:lnTo>
                  <a:lnTo>
                    <a:pt x="53" y="1417"/>
                  </a:lnTo>
                  <a:lnTo>
                    <a:pt x="48" y="1417"/>
                  </a:lnTo>
                  <a:lnTo>
                    <a:pt x="44" y="1416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7" name="Freeform 293">
              <a:extLst>
                <a:ext uri="{FF2B5EF4-FFF2-40B4-BE49-F238E27FC236}">
                  <a16:creationId xmlns:a16="http://schemas.microsoft.com/office/drawing/2014/main" id="{0521DB08-8DB6-05CC-3E67-1EF3E45CC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1" y="814"/>
              <a:ext cx="129" cy="438"/>
            </a:xfrm>
            <a:custGeom>
              <a:avLst/>
              <a:gdLst>
                <a:gd name="T0" fmla="*/ 321 w 388"/>
                <a:gd name="T1" fmla="*/ 1310 h 1314"/>
                <a:gd name="T2" fmla="*/ 311 w 388"/>
                <a:gd name="T3" fmla="*/ 1303 h 1314"/>
                <a:gd name="T4" fmla="*/ 299 w 388"/>
                <a:gd name="T5" fmla="*/ 1297 h 1314"/>
                <a:gd name="T6" fmla="*/ 292 w 388"/>
                <a:gd name="T7" fmla="*/ 1283 h 1314"/>
                <a:gd name="T8" fmla="*/ 282 w 388"/>
                <a:gd name="T9" fmla="*/ 1269 h 1314"/>
                <a:gd name="T10" fmla="*/ 271 w 388"/>
                <a:gd name="T11" fmla="*/ 1257 h 1314"/>
                <a:gd name="T12" fmla="*/ 263 w 388"/>
                <a:gd name="T13" fmla="*/ 1246 h 1314"/>
                <a:gd name="T14" fmla="*/ 251 w 388"/>
                <a:gd name="T15" fmla="*/ 1240 h 1314"/>
                <a:gd name="T16" fmla="*/ 241 w 388"/>
                <a:gd name="T17" fmla="*/ 1231 h 1314"/>
                <a:gd name="T18" fmla="*/ 234 w 388"/>
                <a:gd name="T19" fmla="*/ 1225 h 1314"/>
                <a:gd name="T20" fmla="*/ 228 w 388"/>
                <a:gd name="T21" fmla="*/ 1225 h 1314"/>
                <a:gd name="T22" fmla="*/ 220 w 388"/>
                <a:gd name="T23" fmla="*/ 1225 h 1314"/>
                <a:gd name="T24" fmla="*/ 214 w 388"/>
                <a:gd name="T25" fmla="*/ 1225 h 1314"/>
                <a:gd name="T26" fmla="*/ 198 w 388"/>
                <a:gd name="T27" fmla="*/ 1215 h 1314"/>
                <a:gd name="T28" fmla="*/ 178 w 388"/>
                <a:gd name="T29" fmla="*/ 1205 h 1314"/>
                <a:gd name="T30" fmla="*/ 163 w 388"/>
                <a:gd name="T31" fmla="*/ 1199 h 1314"/>
                <a:gd name="T32" fmla="*/ 154 w 388"/>
                <a:gd name="T33" fmla="*/ 1192 h 1314"/>
                <a:gd name="T34" fmla="*/ 146 w 388"/>
                <a:gd name="T35" fmla="*/ 1184 h 1314"/>
                <a:gd name="T36" fmla="*/ 137 w 388"/>
                <a:gd name="T37" fmla="*/ 1175 h 1314"/>
                <a:gd name="T38" fmla="*/ 131 w 388"/>
                <a:gd name="T39" fmla="*/ 1163 h 1314"/>
                <a:gd name="T40" fmla="*/ 127 w 388"/>
                <a:gd name="T41" fmla="*/ 1143 h 1314"/>
                <a:gd name="T42" fmla="*/ 123 w 388"/>
                <a:gd name="T43" fmla="*/ 1123 h 1314"/>
                <a:gd name="T44" fmla="*/ 118 w 388"/>
                <a:gd name="T45" fmla="*/ 1102 h 1314"/>
                <a:gd name="T46" fmla="*/ 99 w 388"/>
                <a:gd name="T47" fmla="*/ 1072 h 1314"/>
                <a:gd name="T48" fmla="*/ 68 w 388"/>
                <a:gd name="T49" fmla="*/ 1021 h 1314"/>
                <a:gd name="T50" fmla="*/ 44 w 388"/>
                <a:gd name="T51" fmla="*/ 971 h 1314"/>
                <a:gd name="T52" fmla="*/ 31 w 388"/>
                <a:gd name="T53" fmla="*/ 943 h 1314"/>
                <a:gd name="T54" fmla="*/ 27 w 388"/>
                <a:gd name="T55" fmla="*/ 920 h 1314"/>
                <a:gd name="T56" fmla="*/ 24 w 388"/>
                <a:gd name="T57" fmla="*/ 898 h 1314"/>
                <a:gd name="T58" fmla="*/ 15 w 388"/>
                <a:gd name="T59" fmla="*/ 873 h 1314"/>
                <a:gd name="T60" fmla="*/ 3 w 388"/>
                <a:gd name="T61" fmla="*/ 838 h 1314"/>
                <a:gd name="T62" fmla="*/ 0 w 388"/>
                <a:gd name="T63" fmla="*/ 806 h 1314"/>
                <a:gd name="T64" fmla="*/ 9 w 388"/>
                <a:gd name="T65" fmla="*/ 787 h 1314"/>
                <a:gd name="T66" fmla="*/ 18 w 388"/>
                <a:gd name="T67" fmla="*/ 770 h 1314"/>
                <a:gd name="T68" fmla="*/ 25 w 388"/>
                <a:gd name="T69" fmla="*/ 740 h 1314"/>
                <a:gd name="T70" fmla="*/ 41 w 388"/>
                <a:gd name="T71" fmla="*/ 707 h 1314"/>
                <a:gd name="T72" fmla="*/ 38 w 388"/>
                <a:gd name="T73" fmla="*/ 671 h 1314"/>
                <a:gd name="T74" fmla="*/ 18 w 388"/>
                <a:gd name="T75" fmla="*/ 636 h 1314"/>
                <a:gd name="T76" fmla="*/ 5 w 388"/>
                <a:gd name="T77" fmla="*/ 599 h 1314"/>
                <a:gd name="T78" fmla="*/ 5 w 388"/>
                <a:gd name="T79" fmla="*/ 558 h 1314"/>
                <a:gd name="T80" fmla="*/ 8 w 388"/>
                <a:gd name="T81" fmla="*/ 525 h 1314"/>
                <a:gd name="T82" fmla="*/ 10 w 388"/>
                <a:gd name="T83" fmla="*/ 492 h 1314"/>
                <a:gd name="T84" fmla="*/ 9 w 388"/>
                <a:gd name="T85" fmla="*/ 459 h 1314"/>
                <a:gd name="T86" fmla="*/ 15 w 388"/>
                <a:gd name="T87" fmla="*/ 442 h 1314"/>
                <a:gd name="T88" fmla="*/ 18 w 388"/>
                <a:gd name="T89" fmla="*/ 427 h 1314"/>
                <a:gd name="T90" fmla="*/ 20 w 388"/>
                <a:gd name="T91" fmla="*/ 411 h 1314"/>
                <a:gd name="T92" fmla="*/ 27 w 388"/>
                <a:gd name="T93" fmla="*/ 394 h 1314"/>
                <a:gd name="T94" fmla="*/ 30 w 388"/>
                <a:gd name="T95" fmla="*/ 372 h 1314"/>
                <a:gd name="T96" fmla="*/ 33 w 388"/>
                <a:gd name="T97" fmla="*/ 352 h 1314"/>
                <a:gd name="T98" fmla="*/ 41 w 388"/>
                <a:gd name="T99" fmla="*/ 330 h 1314"/>
                <a:gd name="T100" fmla="*/ 45 w 388"/>
                <a:gd name="T101" fmla="*/ 293 h 1314"/>
                <a:gd name="T102" fmla="*/ 45 w 388"/>
                <a:gd name="T103" fmla="*/ 260 h 1314"/>
                <a:gd name="T104" fmla="*/ 48 w 388"/>
                <a:gd name="T105" fmla="*/ 236 h 1314"/>
                <a:gd name="T106" fmla="*/ 62 w 388"/>
                <a:gd name="T107" fmla="*/ 207 h 1314"/>
                <a:gd name="T108" fmla="*/ 89 w 388"/>
                <a:gd name="T109" fmla="*/ 168 h 1314"/>
                <a:gd name="T110" fmla="*/ 116 w 388"/>
                <a:gd name="T111" fmla="*/ 137 h 1314"/>
                <a:gd name="T112" fmla="*/ 128 w 388"/>
                <a:gd name="T113" fmla="*/ 127 h 1314"/>
                <a:gd name="T114" fmla="*/ 148 w 388"/>
                <a:gd name="T115" fmla="*/ 109 h 1314"/>
                <a:gd name="T116" fmla="*/ 174 w 388"/>
                <a:gd name="T117" fmla="*/ 84 h 1314"/>
                <a:gd name="T118" fmla="*/ 190 w 388"/>
                <a:gd name="T119" fmla="*/ 67 h 1314"/>
                <a:gd name="T120" fmla="*/ 215 w 388"/>
                <a:gd name="T121" fmla="*/ 45 h 1314"/>
                <a:gd name="T122" fmla="*/ 254 w 388"/>
                <a:gd name="T123" fmla="*/ 17 h 1314"/>
                <a:gd name="T124" fmla="*/ 280 w 388"/>
                <a:gd name="T125" fmla="*/ 0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8" h="1314">
                  <a:moveTo>
                    <a:pt x="328" y="1314"/>
                  </a:moveTo>
                  <a:lnTo>
                    <a:pt x="326" y="1313"/>
                  </a:lnTo>
                  <a:lnTo>
                    <a:pt x="321" y="1310"/>
                  </a:lnTo>
                  <a:lnTo>
                    <a:pt x="318" y="1307"/>
                  </a:lnTo>
                  <a:lnTo>
                    <a:pt x="315" y="1304"/>
                  </a:lnTo>
                  <a:lnTo>
                    <a:pt x="311" y="1303"/>
                  </a:lnTo>
                  <a:lnTo>
                    <a:pt x="308" y="1299"/>
                  </a:lnTo>
                  <a:lnTo>
                    <a:pt x="304" y="1298"/>
                  </a:lnTo>
                  <a:lnTo>
                    <a:pt x="299" y="1297"/>
                  </a:lnTo>
                  <a:lnTo>
                    <a:pt x="298" y="1292"/>
                  </a:lnTo>
                  <a:lnTo>
                    <a:pt x="294" y="1288"/>
                  </a:lnTo>
                  <a:lnTo>
                    <a:pt x="292" y="1283"/>
                  </a:lnTo>
                  <a:lnTo>
                    <a:pt x="289" y="1278"/>
                  </a:lnTo>
                  <a:lnTo>
                    <a:pt x="284" y="1274"/>
                  </a:lnTo>
                  <a:lnTo>
                    <a:pt x="282" y="1269"/>
                  </a:lnTo>
                  <a:lnTo>
                    <a:pt x="277" y="1267"/>
                  </a:lnTo>
                  <a:lnTo>
                    <a:pt x="275" y="1262"/>
                  </a:lnTo>
                  <a:lnTo>
                    <a:pt x="271" y="1257"/>
                  </a:lnTo>
                  <a:lnTo>
                    <a:pt x="269" y="1253"/>
                  </a:lnTo>
                  <a:lnTo>
                    <a:pt x="265" y="1248"/>
                  </a:lnTo>
                  <a:lnTo>
                    <a:pt x="263" y="1246"/>
                  </a:lnTo>
                  <a:lnTo>
                    <a:pt x="260" y="1245"/>
                  </a:lnTo>
                  <a:lnTo>
                    <a:pt x="255" y="1241"/>
                  </a:lnTo>
                  <a:lnTo>
                    <a:pt x="251" y="1240"/>
                  </a:lnTo>
                  <a:lnTo>
                    <a:pt x="248" y="1237"/>
                  </a:lnTo>
                  <a:lnTo>
                    <a:pt x="244" y="1234"/>
                  </a:lnTo>
                  <a:lnTo>
                    <a:pt x="241" y="1231"/>
                  </a:lnTo>
                  <a:lnTo>
                    <a:pt x="239" y="1228"/>
                  </a:lnTo>
                  <a:lnTo>
                    <a:pt x="238" y="1225"/>
                  </a:lnTo>
                  <a:lnTo>
                    <a:pt x="234" y="1225"/>
                  </a:lnTo>
                  <a:lnTo>
                    <a:pt x="233" y="1225"/>
                  </a:lnTo>
                  <a:lnTo>
                    <a:pt x="229" y="1225"/>
                  </a:lnTo>
                  <a:lnTo>
                    <a:pt x="228" y="1225"/>
                  </a:lnTo>
                  <a:lnTo>
                    <a:pt x="225" y="1225"/>
                  </a:lnTo>
                  <a:lnTo>
                    <a:pt x="224" y="1225"/>
                  </a:lnTo>
                  <a:lnTo>
                    <a:pt x="220" y="1225"/>
                  </a:lnTo>
                  <a:lnTo>
                    <a:pt x="219" y="1225"/>
                  </a:lnTo>
                  <a:lnTo>
                    <a:pt x="215" y="1225"/>
                  </a:lnTo>
                  <a:lnTo>
                    <a:pt x="214" y="1225"/>
                  </a:lnTo>
                  <a:lnTo>
                    <a:pt x="210" y="1223"/>
                  </a:lnTo>
                  <a:lnTo>
                    <a:pt x="204" y="1218"/>
                  </a:lnTo>
                  <a:lnTo>
                    <a:pt x="198" y="1215"/>
                  </a:lnTo>
                  <a:lnTo>
                    <a:pt x="192" y="1211"/>
                  </a:lnTo>
                  <a:lnTo>
                    <a:pt x="185" y="1208"/>
                  </a:lnTo>
                  <a:lnTo>
                    <a:pt x="178" y="1205"/>
                  </a:lnTo>
                  <a:lnTo>
                    <a:pt x="173" y="1202"/>
                  </a:lnTo>
                  <a:lnTo>
                    <a:pt x="168" y="1201"/>
                  </a:lnTo>
                  <a:lnTo>
                    <a:pt x="163" y="1199"/>
                  </a:lnTo>
                  <a:lnTo>
                    <a:pt x="160" y="1199"/>
                  </a:lnTo>
                  <a:lnTo>
                    <a:pt x="157" y="1196"/>
                  </a:lnTo>
                  <a:lnTo>
                    <a:pt x="154" y="1192"/>
                  </a:lnTo>
                  <a:lnTo>
                    <a:pt x="152" y="1190"/>
                  </a:lnTo>
                  <a:lnTo>
                    <a:pt x="148" y="1187"/>
                  </a:lnTo>
                  <a:lnTo>
                    <a:pt x="146" y="1184"/>
                  </a:lnTo>
                  <a:lnTo>
                    <a:pt x="142" y="1181"/>
                  </a:lnTo>
                  <a:lnTo>
                    <a:pt x="140" y="1179"/>
                  </a:lnTo>
                  <a:lnTo>
                    <a:pt x="137" y="1175"/>
                  </a:lnTo>
                  <a:lnTo>
                    <a:pt x="133" y="1172"/>
                  </a:lnTo>
                  <a:lnTo>
                    <a:pt x="128" y="1169"/>
                  </a:lnTo>
                  <a:lnTo>
                    <a:pt x="131" y="1163"/>
                  </a:lnTo>
                  <a:lnTo>
                    <a:pt x="131" y="1155"/>
                  </a:lnTo>
                  <a:lnTo>
                    <a:pt x="128" y="1149"/>
                  </a:lnTo>
                  <a:lnTo>
                    <a:pt x="127" y="1143"/>
                  </a:lnTo>
                  <a:lnTo>
                    <a:pt x="126" y="1137"/>
                  </a:lnTo>
                  <a:lnTo>
                    <a:pt x="125" y="1129"/>
                  </a:lnTo>
                  <a:lnTo>
                    <a:pt x="123" y="1123"/>
                  </a:lnTo>
                  <a:lnTo>
                    <a:pt x="121" y="1116"/>
                  </a:lnTo>
                  <a:lnTo>
                    <a:pt x="120" y="1110"/>
                  </a:lnTo>
                  <a:lnTo>
                    <a:pt x="118" y="1102"/>
                  </a:lnTo>
                  <a:lnTo>
                    <a:pt x="116" y="1096"/>
                  </a:lnTo>
                  <a:lnTo>
                    <a:pt x="108" y="1087"/>
                  </a:lnTo>
                  <a:lnTo>
                    <a:pt x="99" y="1072"/>
                  </a:lnTo>
                  <a:lnTo>
                    <a:pt x="89" y="1057"/>
                  </a:lnTo>
                  <a:lnTo>
                    <a:pt x="79" y="1038"/>
                  </a:lnTo>
                  <a:lnTo>
                    <a:pt x="68" y="1021"/>
                  </a:lnTo>
                  <a:lnTo>
                    <a:pt x="58" y="1003"/>
                  </a:lnTo>
                  <a:lnTo>
                    <a:pt x="49" y="986"/>
                  </a:lnTo>
                  <a:lnTo>
                    <a:pt x="44" y="971"/>
                  </a:lnTo>
                  <a:lnTo>
                    <a:pt x="39" y="958"/>
                  </a:lnTo>
                  <a:lnTo>
                    <a:pt x="34" y="950"/>
                  </a:lnTo>
                  <a:lnTo>
                    <a:pt x="31" y="943"/>
                  </a:lnTo>
                  <a:lnTo>
                    <a:pt x="30" y="935"/>
                  </a:lnTo>
                  <a:lnTo>
                    <a:pt x="29" y="928"/>
                  </a:lnTo>
                  <a:lnTo>
                    <a:pt x="27" y="920"/>
                  </a:lnTo>
                  <a:lnTo>
                    <a:pt x="27" y="913"/>
                  </a:lnTo>
                  <a:lnTo>
                    <a:pt x="25" y="906"/>
                  </a:lnTo>
                  <a:lnTo>
                    <a:pt x="24" y="898"/>
                  </a:lnTo>
                  <a:lnTo>
                    <a:pt x="23" y="891"/>
                  </a:lnTo>
                  <a:lnTo>
                    <a:pt x="19" y="884"/>
                  </a:lnTo>
                  <a:lnTo>
                    <a:pt x="15" y="873"/>
                  </a:lnTo>
                  <a:lnTo>
                    <a:pt x="10" y="863"/>
                  </a:lnTo>
                  <a:lnTo>
                    <a:pt x="5" y="851"/>
                  </a:lnTo>
                  <a:lnTo>
                    <a:pt x="3" y="838"/>
                  </a:lnTo>
                  <a:lnTo>
                    <a:pt x="2" y="827"/>
                  </a:lnTo>
                  <a:lnTo>
                    <a:pt x="0" y="816"/>
                  </a:lnTo>
                  <a:lnTo>
                    <a:pt x="0" y="806"/>
                  </a:lnTo>
                  <a:lnTo>
                    <a:pt x="2" y="798"/>
                  </a:lnTo>
                  <a:lnTo>
                    <a:pt x="4" y="792"/>
                  </a:lnTo>
                  <a:lnTo>
                    <a:pt x="9" y="787"/>
                  </a:lnTo>
                  <a:lnTo>
                    <a:pt x="12" y="783"/>
                  </a:lnTo>
                  <a:lnTo>
                    <a:pt x="15" y="777"/>
                  </a:lnTo>
                  <a:lnTo>
                    <a:pt x="18" y="770"/>
                  </a:lnTo>
                  <a:lnTo>
                    <a:pt x="19" y="761"/>
                  </a:lnTo>
                  <a:lnTo>
                    <a:pt x="23" y="751"/>
                  </a:lnTo>
                  <a:lnTo>
                    <a:pt x="25" y="740"/>
                  </a:lnTo>
                  <a:lnTo>
                    <a:pt x="30" y="729"/>
                  </a:lnTo>
                  <a:lnTo>
                    <a:pt x="34" y="718"/>
                  </a:lnTo>
                  <a:lnTo>
                    <a:pt x="41" y="707"/>
                  </a:lnTo>
                  <a:lnTo>
                    <a:pt x="49" y="695"/>
                  </a:lnTo>
                  <a:lnTo>
                    <a:pt x="44" y="683"/>
                  </a:lnTo>
                  <a:lnTo>
                    <a:pt x="38" y="671"/>
                  </a:lnTo>
                  <a:lnTo>
                    <a:pt x="30" y="660"/>
                  </a:lnTo>
                  <a:lnTo>
                    <a:pt x="24" y="648"/>
                  </a:lnTo>
                  <a:lnTo>
                    <a:pt x="18" y="636"/>
                  </a:lnTo>
                  <a:lnTo>
                    <a:pt x="12" y="625"/>
                  </a:lnTo>
                  <a:lnTo>
                    <a:pt x="9" y="612"/>
                  </a:lnTo>
                  <a:lnTo>
                    <a:pt x="5" y="599"/>
                  </a:lnTo>
                  <a:lnTo>
                    <a:pt x="4" y="584"/>
                  </a:lnTo>
                  <a:lnTo>
                    <a:pt x="5" y="569"/>
                  </a:lnTo>
                  <a:lnTo>
                    <a:pt x="5" y="558"/>
                  </a:lnTo>
                  <a:lnTo>
                    <a:pt x="5" y="547"/>
                  </a:lnTo>
                  <a:lnTo>
                    <a:pt x="8" y="538"/>
                  </a:lnTo>
                  <a:lnTo>
                    <a:pt x="8" y="525"/>
                  </a:lnTo>
                  <a:lnTo>
                    <a:pt x="9" y="514"/>
                  </a:lnTo>
                  <a:lnTo>
                    <a:pt x="10" y="503"/>
                  </a:lnTo>
                  <a:lnTo>
                    <a:pt x="10" y="492"/>
                  </a:lnTo>
                  <a:lnTo>
                    <a:pt x="10" y="481"/>
                  </a:lnTo>
                  <a:lnTo>
                    <a:pt x="10" y="468"/>
                  </a:lnTo>
                  <a:lnTo>
                    <a:pt x="9" y="459"/>
                  </a:lnTo>
                  <a:lnTo>
                    <a:pt x="12" y="453"/>
                  </a:lnTo>
                  <a:lnTo>
                    <a:pt x="14" y="448"/>
                  </a:lnTo>
                  <a:lnTo>
                    <a:pt x="15" y="442"/>
                  </a:lnTo>
                  <a:lnTo>
                    <a:pt x="17" y="438"/>
                  </a:lnTo>
                  <a:lnTo>
                    <a:pt x="17" y="432"/>
                  </a:lnTo>
                  <a:lnTo>
                    <a:pt x="18" y="427"/>
                  </a:lnTo>
                  <a:lnTo>
                    <a:pt x="18" y="421"/>
                  </a:lnTo>
                  <a:lnTo>
                    <a:pt x="19" y="416"/>
                  </a:lnTo>
                  <a:lnTo>
                    <a:pt x="20" y="411"/>
                  </a:lnTo>
                  <a:lnTo>
                    <a:pt x="23" y="405"/>
                  </a:lnTo>
                  <a:lnTo>
                    <a:pt x="25" y="399"/>
                  </a:lnTo>
                  <a:lnTo>
                    <a:pt x="27" y="394"/>
                  </a:lnTo>
                  <a:lnTo>
                    <a:pt x="29" y="387"/>
                  </a:lnTo>
                  <a:lnTo>
                    <a:pt x="29" y="380"/>
                  </a:lnTo>
                  <a:lnTo>
                    <a:pt x="30" y="372"/>
                  </a:lnTo>
                  <a:lnTo>
                    <a:pt x="30" y="365"/>
                  </a:lnTo>
                  <a:lnTo>
                    <a:pt x="31" y="358"/>
                  </a:lnTo>
                  <a:lnTo>
                    <a:pt x="33" y="352"/>
                  </a:lnTo>
                  <a:lnTo>
                    <a:pt x="36" y="346"/>
                  </a:lnTo>
                  <a:lnTo>
                    <a:pt x="40" y="341"/>
                  </a:lnTo>
                  <a:lnTo>
                    <a:pt x="41" y="330"/>
                  </a:lnTo>
                  <a:lnTo>
                    <a:pt x="44" y="317"/>
                  </a:lnTo>
                  <a:lnTo>
                    <a:pt x="44" y="304"/>
                  </a:lnTo>
                  <a:lnTo>
                    <a:pt x="45" y="293"/>
                  </a:lnTo>
                  <a:lnTo>
                    <a:pt x="45" y="281"/>
                  </a:lnTo>
                  <a:lnTo>
                    <a:pt x="45" y="271"/>
                  </a:lnTo>
                  <a:lnTo>
                    <a:pt x="45" y="260"/>
                  </a:lnTo>
                  <a:lnTo>
                    <a:pt x="45" y="251"/>
                  </a:lnTo>
                  <a:lnTo>
                    <a:pt x="46" y="242"/>
                  </a:lnTo>
                  <a:lnTo>
                    <a:pt x="48" y="236"/>
                  </a:lnTo>
                  <a:lnTo>
                    <a:pt x="51" y="229"/>
                  </a:lnTo>
                  <a:lnTo>
                    <a:pt x="56" y="218"/>
                  </a:lnTo>
                  <a:lnTo>
                    <a:pt x="62" y="207"/>
                  </a:lnTo>
                  <a:lnTo>
                    <a:pt x="72" y="195"/>
                  </a:lnTo>
                  <a:lnTo>
                    <a:pt x="80" y="181"/>
                  </a:lnTo>
                  <a:lnTo>
                    <a:pt x="89" y="168"/>
                  </a:lnTo>
                  <a:lnTo>
                    <a:pt x="97" y="154"/>
                  </a:lnTo>
                  <a:lnTo>
                    <a:pt x="106" y="144"/>
                  </a:lnTo>
                  <a:lnTo>
                    <a:pt x="116" y="137"/>
                  </a:lnTo>
                  <a:lnTo>
                    <a:pt x="121" y="132"/>
                  </a:lnTo>
                  <a:lnTo>
                    <a:pt x="125" y="131"/>
                  </a:lnTo>
                  <a:lnTo>
                    <a:pt x="128" y="127"/>
                  </a:lnTo>
                  <a:lnTo>
                    <a:pt x="135" y="122"/>
                  </a:lnTo>
                  <a:lnTo>
                    <a:pt x="141" y="116"/>
                  </a:lnTo>
                  <a:lnTo>
                    <a:pt x="148" y="109"/>
                  </a:lnTo>
                  <a:lnTo>
                    <a:pt x="157" y="100"/>
                  </a:lnTo>
                  <a:lnTo>
                    <a:pt x="164" y="93"/>
                  </a:lnTo>
                  <a:lnTo>
                    <a:pt x="174" y="84"/>
                  </a:lnTo>
                  <a:lnTo>
                    <a:pt x="181" y="78"/>
                  </a:lnTo>
                  <a:lnTo>
                    <a:pt x="188" y="72"/>
                  </a:lnTo>
                  <a:lnTo>
                    <a:pt x="190" y="67"/>
                  </a:lnTo>
                  <a:lnTo>
                    <a:pt x="196" y="63"/>
                  </a:lnTo>
                  <a:lnTo>
                    <a:pt x="204" y="53"/>
                  </a:lnTo>
                  <a:lnTo>
                    <a:pt x="215" y="45"/>
                  </a:lnTo>
                  <a:lnTo>
                    <a:pt x="228" y="36"/>
                  </a:lnTo>
                  <a:lnTo>
                    <a:pt x="240" y="26"/>
                  </a:lnTo>
                  <a:lnTo>
                    <a:pt x="254" y="17"/>
                  </a:lnTo>
                  <a:lnTo>
                    <a:pt x="264" y="9"/>
                  </a:lnTo>
                  <a:lnTo>
                    <a:pt x="275" y="3"/>
                  </a:lnTo>
                  <a:lnTo>
                    <a:pt x="280" y="0"/>
                  </a:lnTo>
                  <a:lnTo>
                    <a:pt x="388" y="0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8" name="Freeform 294">
              <a:extLst>
                <a:ext uri="{FF2B5EF4-FFF2-40B4-BE49-F238E27FC236}">
                  <a16:creationId xmlns:a16="http://schemas.microsoft.com/office/drawing/2014/main" id="{807B133A-FB44-53A5-CD06-8A4B460B1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" y="968"/>
              <a:ext cx="266" cy="259"/>
            </a:xfrm>
            <a:custGeom>
              <a:avLst/>
              <a:gdLst>
                <a:gd name="T0" fmla="*/ 795 w 796"/>
                <a:gd name="T1" fmla="*/ 349 h 778"/>
                <a:gd name="T2" fmla="*/ 729 w 796"/>
                <a:gd name="T3" fmla="*/ 644 h 778"/>
                <a:gd name="T4" fmla="*/ 538 w 796"/>
                <a:gd name="T5" fmla="*/ 778 h 778"/>
                <a:gd name="T6" fmla="*/ 476 w 796"/>
                <a:gd name="T7" fmla="*/ 726 h 778"/>
                <a:gd name="T8" fmla="*/ 461 w 796"/>
                <a:gd name="T9" fmla="*/ 725 h 778"/>
                <a:gd name="T10" fmla="*/ 445 w 796"/>
                <a:gd name="T11" fmla="*/ 734 h 778"/>
                <a:gd name="T12" fmla="*/ 390 w 796"/>
                <a:gd name="T13" fmla="*/ 750 h 778"/>
                <a:gd name="T14" fmla="*/ 310 w 796"/>
                <a:gd name="T15" fmla="*/ 719 h 778"/>
                <a:gd name="T16" fmla="*/ 287 w 796"/>
                <a:gd name="T17" fmla="*/ 688 h 778"/>
                <a:gd name="T18" fmla="*/ 274 w 796"/>
                <a:gd name="T19" fmla="*/ 682 h 778"/>
                <a:gd name="T20" fmla="*/ 273 w 796"/>
                <a:gd name="T21" fmla="*/ 675 h 778"/>
                <a:gd name="T22" fmla="*/ 274 w 796"/>
                <a:gd name="T23" fmla="*/ 666 h 778"/>
                <a:gd name="T24" fmla="*/ 266 w 796"/>
                <a:gd name="T25" fmla="*/ 661 h 778"/>
                <a:gd name="T26" fmla="*/ 257 w 796"/>
                <a:gd name="T27" fmla="*/ 656 h 778"/>
                <a:gd name="T28" fmla="*/ 242 w 796"/>
                <a:gd name="T29" fmla="*/ 628 h 778"/>
                <a:gd name="T30" fmla="*/ 185 w 796"/>
                <a:gd name="T31" fmla="*/ 642 h 778"/>
                <a:gd name="T32" fmla="*/ 169 w 796"/>
                <a:gd name="T33" fmla="*/ 640 h 778"/>
                <a:gd name="T34" fmla="*/ 148 w 796"/>
                <a:gd name="T35" fmla="*/ 619 h 778"/>
                <a:gd name="T36" fmla="*/ 141 w 796"/>
                <a:gd name="T37" fmla="*/ 562 h 778"/>
                <a:gd name="T38" fmla="*/ 114 w 796"/>
                <a:gd name="T39" fmla="*/ 494 h 778"/>
                <a:gd name="T40" fmla="*/ 77 w 796"/>
                <a:gd name="T41" fmla="*/ 467 h 778"/>
                <a:gd name="T42" fmla="*/ 51 w 796"/>
                <a:gd name="T43" fmla="*/ 462 h 778"/>
                <a:gd name="T44" fmla="*/ 26 w 796"/>
                <a:gd name="T45" fmla="*/ 430 h 778"/>
                <a:gd name="T46" fmla="*/ 11 w 796"/>
                <a:gd name="T47" fmla="*/ 403 h 778"/>
                <a:gd name="T48" fmla="*/ 4 w 796"/>
                <a:gd name="T49" fmla="*/ 367 h 778"/>
                <a:gd name="T50" fmla="*/ 32 w 796"/>
                <a:gd name="T51" fmla="*/ 353 h 778"/>
                <a:gd name="T52" fmla="*/ 64 w 796"/>
                <a:gd name="T53" fmla="*/ 343 h 778"/>
                <a:gd name="T54" fmla="*/ 86 w 796"/>
                <a:gd name="T55" fmla="*/ 316 h 778"/>
                <a:gd name="T56" fmla="*/ 84 w 796"/>
                <a:gd name="T57" fmla="*/ 275 h 778"/>
                <a:gd name="T58" fmla="*/ 78 w 796"/>
                <a:gd name="T59" fmla="*/ 234 h 778"/>
                <a:gd name="T60" fmla="*/ 88 w 796"/>
                <a:gd name="T61" fmla="*/ 193 h 778"/>
                <a:gd name="T62" fmla="*/ 99 w 796"/>
                <a:gd name="T63" fmla="*/ 151 h 778"/>
                <a:gd name="T64" fmla="*/ 123 w 796"/>
                <a:gd name="T65" fmla="*/ 123 h 778"/>
                <a:gd name="T66" fmla="*/ 153 w 796"/>
                <a:gd name="T67" fmla="*/ 101 h 778"/>
                <a:gd name="T68" fmla="*/ 180 w 796"/>
                <a:gd name="T69" fmla="*/ 95 h 778"/>
                <a:gd name="T70" fmla="*/ 207 w 796"/>
                <a:gd name="T71" fmla="*/ 97 h 778"/>
                <a:gd name="T72" fmla="*/ 235 w 796"/>
                <a:gd name="T73" fmla="*/ 119 h 778"/>
                <a:gd name="T74" fmla="*/ 263 w 796"/>
                <a:gd name="T75" fmla="*/ 143 h 778"/>
                <a:gd name="T76" fmla="*/ 289 w 796"/>
                <a:gd name="T77" fmla="*/ 156 h 778"/>
                <a:gd name="T78" fmla="*/ 314 w 796"/>
                <a:gd name="T79" fmla="*/ 170 h 778"/>
                <a:gd name="T80" fmla="*/ 348 w 796"/>
                <a:gd name="T81" fmla="*/ 172 h 778"/>
                <a:gd name="T82" fmla="*/ 386 w 796"/>
                <a:gd name="T83" fmla="*/ 180 h 778"/>
                <a:gd name="T84" fmla="*/ 418 w 796"/>
                <a:gd name="T85" fmla="*/ 197 h 778"/>
                <a:gd name="T86" fmla="*/ 449 w 796"/>
                <a:gd name="T87" fmla="*/ 213 h 778"/>
                <a:gd name="T88" fmla="*/ 476 w 796"/>
                <a:gd name="T89" fmla="*/ 220 h 778"/>
                <a:gd name="T90" fmla="*/ 503 w 796"/>
                <a:gd name="T91" fmla="*/ 219 h 778"/>
                <a:gd name="T92" fmla="*/ 525 w 796"/>
                <a:gd name="T93" fmla="*/ 207 h 778"/>
                <a:gd name="T94" fmla="*/ 540 w 796"/>
                <a:gd name="T95" fmla="*/ 187 h 778"/>
                <a:gd name="T96" fmla="*/ 553 w 796"/>
                <a:gd name="T97" fmla="*/ 157 h 778"/>
                <a:gd name="T98" fmla="*/ 552 w 796"/>
                <a:gd name="T99" fmla="*/ 112 h 778"/>
                <a:gd name="T100" fmla="*/ 553 w 796"/>
                <a:gd name="T101" fmla="*/ 64 h 778"/>
                <a:gd name="T102" fmla="*/ 559 w 796"/>
                <a:gd name="T103" fmla="*/ 37 h 778"/>
                <a:gd name="T104" fmla="*/ 575 w 796"/>
                <a:gd name="T105" fmla="*/ 13 h 778"/>
                <a:gd name="T106" fmla="*/ 606 w 796"/>
                <a:gd name="T107" fmla="*/ 0 h 778"/>
                <a:gd name="T108" fmla="*/ 642 w 796"/>
                <a:gd name="T109" fmla="*/ 14 h 778"/>
                <a:gd name="T110" fmla="*/ 671 w 796"/>
                <a:gd name="T111" fmla="*/ 37 h 778"/>
                <a:gd name="T112" fmla="*/ 705 w 796"/>
                <a:gd name="T113" fmla="*/ 95 h 778"/>
                <a:gd name="T114" fmla="*/ 733 w 796"/>
                <a:gd name="T115" fmla="*/ 192 h 778"/>
                <a:gd name="T116" fmla="*/ 740 w 796"/>
                <a:gd name="T117" fmla="*/ 219 h 778"/>
                <a:gd name="T118" fmla="*/ 756 w 796"/>
                <a:gd name="T119" fmla="*/ 231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6" h="778">
                  <a:moveTo>
                    <a:pt x="780" y="234"/>
                  </a:moveTo>
                  <a:lnTo>
                    <a:pt x="783" y="242"/>
                  </a:lnTo>
                  <a:lnTo>
                    <a:pt x="786" y="265"/>
                  </a:lnTo>
                  <a:lnTo>
                    <a:pt x="792" y="303"/>
                  </a:lnTo>
                  <a:lnTo>
                    <a:pt x="795" y="349"/>
                  </a:lnTo>
                  <a:lnTo>
                    <a:pt x="796" y="403"/>
                  </a:lnTo>
                  <a:lnTo>
                    <a:pt x="792" y="462"/>
                  </a:lnTo>
                  <a:lnTo>
                    <a:pt x="780" y="525"/>
                  </a:lnTo>
                  <a:lnTo>
                    <a:pt x="760" y="585"/>
                  </a:lnTo>
                  <a:lnTo>
                    <a:pt x="729" y="644"/>
                  </a:lnTo>
                  <a:lnTo>
                    <a:pt x="684" y="696"/>
                  </a:lnTo>
                  <a:lnTo>
                    <a:pt x="637" y="739"/>
                  </a:lnTo>
                  <a:lnTo>
                    <a:pt x="597" y="763"/>
                  </a:lnTo>
                  <a:lnTo>
                    <a:pt x="564" y="777"/>
                  </a:lnTo>
                  <a:lnTo>
                    <a:pt x="538" y="778"/>
                  </a:lnTo>
                  <a:lnTo>
                    <a:pt x="518" y="774"/>
                  </a:lnTo>
                  <a:lnTo>
                    <a:pt x="502" y="763"/>
                  </a:lnTo>
                  <a:lnTo>
                    <a:pt x="489" y="750"/>
                  </a:lnTo>
                  <a:lnTo>
                    <a:pt x="482" y="736"/>
                  </a:lnTo>
                  <a:lnTo>
                    <a:pt x="476" y="726"/>
                  </a:lnTo>
                  <a:lnTo>
                    <a:pt x="471" y="721"/>
                  </a:lnTo>
                  <a:lnTo>
                    <a:pt x="469" y="721"/>
                  </a:lnTo>
                  <a:lnTo>
                    <a:pt x="468" y="721"/>
                  </a:lnTo>
                  <a:lnTo>
                    <a:pt x="466" y="724"/>
                  </a:lnTo>
                  <a:lnTo>
                    <a:pt x="461" y="725"/>
                  </a:lnTo>
                  <a:lnTo>
                    <a:pt x="458" y="726"/>
                  </a:lnTo>
                  <a:lnTo>
                    <a:pt x="453" y="729"/>
                  </a:lnTo>
                  <a:lnTo>
                    <a:pt x="451" y="731"/>
                  </a:lnTo>
                  <a:lnTo>
                    <a:pt x="447" y="732"/>
                  </a:lnTo>
                  <a:lnTo>
                    <a:pt x="445" y="734"/>
                  </a:lnTo>
                  <a:lnTo>
                    <a:pt x="441" y="735"/>
                  </a:lnTo>
                  <a:lnTo>
                    <a:pt x="431" y="739"/>
                  </a:lnTo>
                  <a:lnTo>
                    <a:pt x="419" y="742"/>
                  </a:lnTo>
                  <a:lnTo>
                    <a:pt x="405" y="747"/>
                  </a:lnTo>
                  <a:lnTo>
                    <a:pt x="390" y="750"/>
                  </a:lnTo>
                  <a:lnTo>
                    <a:pt x="374" y="750"/>
                  </a:lnTo>
                  <a:lnTo>
                    <a:pt x="357" y="749"/>
                  </a:lnTo>
                  <a:lnTo>
                    <a:pt x="341" y="742"/>
                  </a:lnTo>
                  <a:lnTo>
                    <a:pt x="325" y="734"/>
                  </a:lnTo>
                  <a:lnTo>
                    <a:pt x="310" y="719"/>
                  </a:lnTo>
                  <a:lnTo>
                    <a:pt x="297" y="696"/>
                  </a:lnTo>
                  <a:lnTo>
                    <a:pt x="294" y="693"/>
                  </a:lnTo>
                  <a:lnTo>
                    <a:pt x="293" y="690"/>
                  </a:lnTo>
                  <a:lnTo>
                    <a:pt x="289" y="689"/>
                  </a:lnTo>
                  <a:lnTo>
                    <a:pt x="287" y="688"/>
                  </a:lnTo>
                  <a:lnTo>
                    <a:pt x="283" y="686"/>
                  </a:lnTo>
                  <a:lnTo>
                    <a:pt x="282" y="686"/>
                  </a:lnTo>
                  <a:lnTo>
                    <a:pt x="279" y="684"/>
                  </a:lnTo>
                  <a:lnTo>
                    <a:pt x="276" y="683"/>
                  </a:lnTo>
                  <a:lnTo>
                    <a:pt x="274" y="682"/>
                  </a:lnTo>
                  <a:lnTo>
                    <a:pt x="273" y="681"/>
                  </a:lnTo>
                  <a:lnTo>
                    <a:pt x="273" y="678"/>
                  </a:lnTo>
                  <a:lnTo>
                    <a:pt x="273" y="677"/>
                  </a:lnTo>
                  <a:lnTo>
                    <a:pt x="273" y="676"/>
                  </a:lnTo>
                  <a:lnTo>
                    <a:pt x="273" y="675"/>
                  </a:lnTo>
                  <a:lnTo>
                    <a:pt x="273" y="673"/>
                  </a:lnTo>
                  <a:lnTo>
                    <a:pt x="274" y="671"/>
                  </a:lnTo>
                  <a:lnTo>
                    <a:pt x="274" y="670"/>
                  </a:lnTo>
                  <a:lnTo>
                    <a:pt x="274" y="667"/>
                  </a:lnTo>
                  <a:lnTo>
                    <a:pt x="274" y="666"/>
                  </a:lnTo>
                  <a:lnTo>
                    <a:pt x="273" y="664"/>
                  </a:lnTo>
                  <a:lnTo>
                    <a:pt x="272" y="664"/>
                  </a:lnTo>
                  <a:lnTo>
                    <a:pt x="270" y="662"/>
                  </a:lnTo>
                  <a:lnTo>
                    <a:pt x="268" y="661"/>
                  </a:lnTo>
                  <a:lnTo>
                    <a:pt x="266" y="661"/>
                  </a:lnTo>
                  <a:lnTo>
                    <a:pt x="264" y="660"/>
                  </a:lnTo>
                  <a:lnTo>
                    <a:pt x="261" y="660"/>
                  </a:lnTo>
                  <a:lnTo>
                    <a:pt x="259" y="659"/>
                  </a:lnTo>
                  <a:lnTo>
                    <a:pt x="258" y="659"/>
                  </a:lnTo>
                  <a:lnTo>
                    <a:pt x="257" y="656"/>
                  </a:lnTo>
                  <a:lnTo>
                    <a:pt x="251" y="648"/>
                  </a:lnTo>
                  <a:lnTo>
                    <a:pt x="246" y="642"/>
                  </a:lnTo>
                  <a:lnTo>
                    <a:pt x="243" y="637"/>
                  </a:lnTo>
                  <a:lnTo>
                    <a:pt x="242" y="632"/>
                  </a:lnTo>
                  <a:lnTo>
                    <a:pt x="242" y="628"/>
                  </a:lnTo>
                  <a:lnTo>
                    <a:pt x="242" y="626"/>
                  </a:lnTo>
                  <a:lnTo>
                    <a:pt x="242" y="624"/>
                  </a:lnTo>
                  <a:lnTo>
                    <a:pt x="242" y="623"/>
                  </a:lnTo>
                  <a:lnTo>
                    <a:pt x="243" y="623"/>
                  </a:lnTo>
                  <a:lnTo>
                    <a:pt x="185" y="642"/>
                  </a:lnTo>
                  <a:lnTo>
                    <a:pt x="182" y="642"/>
                  </a:lnTo>
                  <a:lnTo>
                    <a:pt x="181" y="642"/>
                  </a:lnTo>
                  <a:lnTo>
                    <a:pt x="177" y="642"/>
                  </a:lnTo>
                  <a:lnTo>
                    <a:pt x="172" y="642"/>
                  </a:lnTo>
                  <a:lnTo>
                    <a:pt x="169" y="640"/>
                  </a:lnTo>
                  <a:lnTo>
                    <a:pt x="162" y="639"/>
                  </a:lnTo>
                  <a:lnTo>
                    <a:pt x="158" y="637"/>
                  </a:lnTo>
                  <a:lnTo>
                    <a:pt x="153" y="632"/>
                  </a:lnTo>
                  <a:lnTo>
                    <a:pt x="150" y="627"/>
                  </a:lnTo>
                  <a:lnTo>
                    <a:pt x="148" y="619"/>
                  </a:lnTo>
                  <a:lnTo>
                    <a:pt x="145" y="611"/>
                  </a:lnTo>
                  <a:lnTo>
                    <a:pt x="145" y="601"/>
                  </a:lnTo>
                  <a:lnTo>
                    <a:pt x="144" y="588"/>
                  </a:lnTo>
                  <a:lnTo>
                    <a:pt x="143" y="575"/>
                  </a:lnTo>
                  <a:lnTo>
                    <a:pt x="141" y="562"/>
                  </a:lnTo>
                  <a:lnTo>
                    <a:pt x="138" y="548"/>
                  </a:lnTo>
                  <a:lnTo>
                    <a:pt x="134" y="534"/>
                  </a:lnTo>
                  <a:lnTo>
                    <a:pt x="129" y="520"/>
                  </a:lnTo>
                  <a:lnTo>
                    <a:pt x="122" y="507"/>
                  </a:lnTo>
                  <a:lnTo>
                    <a:pt x="114" y="494"/>
                  </a:lnTo>
                  <a:lnTo>
                    <a:pt x="105" y="483"/>
                  </a:lnTo>
                  <a:lnTo>
                    <a:pt x="97" y="475"/>
                  </a:lnTo>
                  <a:lnTo>
                    <a:pt x="90" y="472"/>
                  </a:lnTo>
                  <a:lnTo>
                    <a:pt x="83" y="468"/>
                  </a:lnTo>
                  <a:lnTo>
                    <a:pt x="77" y="467"/>
                  </a:lnTo>
                  <a:lnTo>
                    <a:pt x="71" y="466"/>
                  </a:lnTo>
                  <a:lnTo>
                    <a:pt x="64" y="466"/>
                  </a:lnTo>
                  <a:lnTo>
                    <a:pt x="61" y="466"/>
                  </a:lnTo>
                  <a:lnTo>
                    <a:pt x="56" y="466"/>
                  </a:lnTo>
                  <a:lnTo>
                    <a:pt x="51" y="462"/>
                  </a:lnTo>
                  <a:lnTo>
                    <a:pt x="47" y="460"/>
                  </a:lnTo>
                  <a:lnTo>
                    <a:pt x="42" y="454"/>
                  </a:lnTo>
                  <a:lnTo>
                    <a:pt x="36" y="446"/>
                  </a:lnTo>
                  <a:lnTo>
                    <a:pt x="32" y="439"/>
                  </a:lnTo>
                  <a:lnTo>
                    <a:pt x="26" y="430"/>
                  </a:lnTo>
                  <a:lnTo>
                    <a:pt x="21" y="422"/>
                  </a:lnTo>
                  <a:lnTo>
                    <a:pt x="17" y="416"/>
                  </a:lnTo>
                  <a:lnTo>
                    <a:pt x="14" y="409"/>
                  </a:lnTo>
                  <a:lnTo>
                    <a:pt x="12" y="406"/>
                  </a:lnTo>
                  <a:lnTo>
                    <a:pt x="11" y="403"/>
                  </a:lnTo>
                  <a:lnTo>
                    <a:pt x="4" y="390"/>
                  </a:lnTo>
                  <a:lnTo>
                    <a:pt x="1" y="386"/>
                  </a:lnTo>
                  <a:lnTo>
                    <a:pt x="0" y="380"/>
                  </a:lnTo>
                  <a:lnTo>
                    <a:pt x="1" y="373"/>
                  </a:lnTo>
                  <a:lnTo>
                    <a:pt x="4" y="367"/>
                  </a:lnTo>
                  <a:lnTo>
                    <a:pt x="5" y="364"/>
                  </a:lnTo>
                  <a:lnTo>
                    <a:pt x="10" y="359"/>
                  </a:lnTo>
                  <a:lnTo>
                    <a:pt x="15" y="356"/>
                  </a:lnTo>
                  <a:lnTo>
                    <a:pt x="22" y="353"/>
                  </a:lnTo>
                  <a:lnTo>
                    <a:pt x="32" y="353"/>
                  </a:lnTo>
                  <a:lnTo>
                    <a:pt x="42" y="354"/>
                  </a:lnTo>
                  <a:lnTo>
                    <a:pt x="47" y="353"/>
                  </a:lnTo>
                  <a:lnTo>
                    <a:pt x="52" y="350"/>
                  </a:lnTo>
                  <a:lnTo>
                    <a:pt x="58" y="347"/>
                  </a:lnTo>
                  <a:lnTo>
                    <a:pt x="64" y="343"/>
                  </a:lnTo>
                  <a:lnTo>
                    <a:pt x="71" y="339"/>
                  </a:lnTo>
                  <a:lnTo>
                    <a:pt x="77" y="334"/>
                  </a:lnTo>
                  <a:lnTo>
                    <a:pt x="80" y="330"/>
                  </a:lnTo>
                  <a:lnTo>
                    <a:pt x="85" y="323"/>
                  </a:lnTo>
                  <a:lnTo>
                    <a:pt x="86" y="316"/>
                  </a:lnTo>
                  <a:lnTo>
                    <a:pt x="85" y="309"/>
                  </a:lnTo>
                  <a:lnTo>
                    <a:pt x="86" y="303"/>
                  </a:lnTo>
                  <a:lnTo>
                    <a:pt x="86" y="294"/>
                  </a:lnTo>
                  <a:lnTo>
                    <a:pt x="85" y="286"/>
                  </a:lnTo>
                  <a:lnTo>
                    <a:pt x="84" y="275"/>
                  </a:lnTo>
                  <a:lnTo>
                    <a:pt x="80" y="267"/>
                  </a:lnTo>
                  <a:lnTo>
                    <a:pt x="78" y="258"/>
                  </a:lnTo>
                  <a:lnTo>
                    <a:pt x="77" y="249"/>
                  </a:lnTo>
                  <a:lnTo>
                    <a:pt x="77" y="241"/>
                  </a:lnTo>
                  <a:lnTo>
                    <a:pt x="78" y="234"/>
                  </a:lnTo>
                  <a:lnTo>
                    <a:pt x="83" y="227"/>
                  </a:lnTo>
                  <a:lnTo>
                    <a:pt x="83" y="219"/>
                  </a:lnTo>
                  <a:lnTo>
                    <a:pt x="84" y="209"/>
                  </a:lnTo>
                  <a:lnTo>
                    <a:pt x="85" y="201"/>
                  </a:lnTo>
                  <a:lnTo>
                    <a:pt x="88" y="193"/>
                  </a:lnTo>
                  <a:lnTo>
                    <a:pt x="90" y="185"/>
                  </a:lnTo>
                  <a:lnTo>
                    <a:pt x="92" y="177"/>
                  </a:lnTo>
                  <a:lnTo>
                    <a:pt x="94" y="167"/>
                  </a:lnTo>
                  <a:lnTo>
                    <a:pt x="97" y="161"/>
                  </a:lnTo>
                  <a:lnTo>
                    <a:pt x="99" y="151"/>
                  </a:lnTo>
                  <a:lnTo>
                    <a:pt x="101" y="144"/>
                  </a:lnTo>
                  <a:lnTo>
                    <a:pt x="106" y="138"/>
                  </a:lnTo>
                  <a:lnTo>
                    <a:pt x="112" y="134"/>
                  </a:lnTo>
                  <a:lnTo>
                    <a:pt x="117" y="128"/>
                  </a:lnTo>
                  <a:lnTo>
                    <a:pt x="123" y="123"/>
                  </a:lnTo>
                  <a:lnTo>
                    <a:pt x="129" y="119"/>
                  </a:lnTo>
                  <a:lnTo>
                    <a:pt x="135" y="115"/>
                  </a:lnTo>
                  <a:lnTo>
                    <a:pt x="141" y="111"/>
                  </a:lnTo>
                  <a:lnTo>
                    <a:pt x="148" y="106"/>
                  </a:lnTo>
                  <a:lnTo>
                    <a:pt x="153" y="101"/>
                  </a:lnTo>
                  <a:lnTo>
                    <a:pt x="158" y="97"/>
                  </a:lnTo>
                  <a:lnTo>
                    <a:pt x="164" y="97"/>
                  </a:lnTo>
                  <a:lnTo>
                    <a:pt x="170" y="97"/>
                  </a:lnTo>
                  <a:lnTo>
                    <a:pt x="174" y="95"/>
                  </a:lnTo>
                  <a:lnTo>
                    <a:pt x="180" y="95"/>
                  </a:lnTo>
                  <a:lnTo>
                    <a:pt x="186" y="94"/>
                  </a:lnTo>
                  <a:lnTo>
                    <a:pt x="191" y="94"/>
                  </a:lnTo>
                  <a:lnTo>
                    <a:pt x="196" y="94"/>
                  </a:lnTo>
                  <a:lnTo>
                    <a:pt x="201" y="95"/>
                  </a:lnTo>
                  <a:lnTo>
                    <a:pt x="207" y="97"/>
                  </a:lnTo>
                  <a:lnTo>
                    <a:pt x="210" y="101"/>
                  </a:lnTo>
                  <a:lnTo>
                    <a:pt x="216" y="106"/>
                  </a:lnTo>
                  <a:lnTo>
                    <a:pt x="223" y="111"/>
                  </a:lnTo>
                  <a:lnTo>
                    <a:pt x="229" y="115"/>
                  </a:lnTo>
                  <a:lnTo>
                    <a:pt x="235" y="119"/>
                  </a:lnTo>
                  <a:lnTo>
                    <a:pt x="241" y="123"/>
                  </a:lnTo>
                  <a:lnTo>
                    <a:pt x="246" y="129"/>
                  </a:lnTo>
                  <a:lnTo>
                    <a:pt x="251" y="134"/>
                  </a:lnTo>
                  <a:lnTo>
                    <a:pt x="257" y="138"/>
                  </a:lnTo>
                  <a:lnTo>
                    <a:pt x="263" y="143"/>
                  </a:lnTo>
                  <a:lnTo>
                    <a:pt x="268" y="147"/>
                  </a:lnTo>
                  <a:lnTo>
                    <a:pt x="274" y="149"/>
                  </a:lnTo>
                  <a:lnTo>
                    <a:pt x="279" y="151"/>
                  </a:lnTo>
                  <a:lnTo>
                    <a:pt x="283" y="155"/>
                  </a:lnTo>
                  <a:lnTo>
                    <a:pt x="289" y="156"/>
                  </a:lnTo>
                  <a:lnTo>
                    <a:pt x="294" y="159"/>
                  </a:lnTo>
                  <a:lnTo>
                    <a:pt x="299" y="162"/>
                  </a:lnTo>
                  <a:lnTo>
                    <a:pt x="303" y="165"/>
                  </a:lnTo>
                  <a:lnTo>
                    <a:pt x="309" y="167"/>
                  </a:lnTo>
                  <a:lnTo>
                    <a:pt x="314" y="170"/>
                  </a:lnTo>
                  <a:lnTo>
                    <a:pt x="319" y="171"/>
                  </a:lnTo>
                  <a:lnTo>
                    <a:pt x="326" y="171"/>
                  </a:lnTo>
                  <a:lnTo>
                    <a:pt x="333" y="171"/>
                  </a:lnTo>
                  <a:lnTo>
                    <a:pt x="341" y="171"/>
                  </a:lnTo>
                  <a:lnTo>
                    <a:pt x="348" y="172"/>
                  </a:lnTo>
                  <a:lnTo>
                    <a:pt x="355" y="174"/>
                  </a:lnTo>
                  <a:lnTo>
                    <a:pt x="364" y="174"/>
                  </a:lnTo>
                  <a:lnTo>
                    <a:pt x="371" y="177"/>
                  </a:lnTo>
                  <a:lnTo>
                    <a:pt x="379" y="178"/>
                  </a:lnTo>
                  <a:lnTo>
                    <a:pt x="386" y="180"/>
                  </a:lnTo>
                  <a:lnTo>
                    <a:pt x="393" y="183"/>
                  </a:lnTo>
                  <a:lnTo>
                    <a:pt x="400" y="187"/>
                  </a:lnTo>
                  <a:lnTo>
                    <a:pt x="405" y="191"/>
                  </a:lnTo>
                  <a:lnTo>
                    <a:pt x="412" y="193"/>
                  </a:lnTo>
                  <a:lnTo>
                    <a:pt x="418" y="197"/>
                  </a:lnTo>
                  <a:lnTo>
                    <a:pt x="425" y="199"/>
                  </a:lnTo>
                  <a:lnTo>
                    <a:pt x="431" y="202"/>
                  </a:lnTo>
                  <a:lnTo>
                    <a:pt x="438" y="206"/>
                  </a:lnTo>
                  <a:lnTo>
                    <a:pt x="444" y="208"/>
                  </a:lnTo>
                  <a:lnTo>
                    <a:pt x="449" y="213"/>
                  </a:lnTo>
                  <a:lnTo>
                    <a:pt x="455" y="219"/>
                  </a:lnTo>
                  <a:lnTo>
                    <a:pt x="459" y="219"/>
                  </a:lnTo>
                  <a:lnTo>
                    <a:pt x="466" y="219"/>
                  </a:lnTo>
                  <a:lnTo>
                    <a:pt x="469" y="219"/>
                  </a:lnTo>
                  <a:lnTo>
                    <a:pt x="476" y="220"/>
                  </a:lnTo>
                  <a:lnTo>
                    <a:pt x="482" y="220"/>
                  </a:lnTo>
                  <a:lnTo>
                    <a:pt x="487" y="220"/>
                  </a:lnTo>
                  <a:lnTo>
                    <a:pt x="492" y="220"/>
                  </a:lnTo>
                  <a:lnTo>
                    <a:pt x="498" y="220"/>
                  </a:lnTo>
                  <a:lnTo>
                    <a:pt x="503" y="219"/>
                  </a:lnTo>
                  <a:lnTo>
                    <a:pt x="509" y="217"/>
                  </a:lnTo>
                  <a:lnTo>
                    <a:pt x="514" y="215"/>
                  </a:lnTo>
                  <a:lnTo>
                    <a:pt x="519" y="213"/>
                  </a:lnTo>
                  <a:lnTo>
                    <a:pt x="521" y="209"/>
                  </a:lnTo>
                  <a:lnTo>
                    <a:pt x="525" y="207"/>
                  </a:lnTo>
                  <a:lnTo>
                    <a:pt x="528" y="202"/>
                  </a:lnTo>
                  <a:lnTo>
                    <a:pt x="531" y="199"/>
                  </a:lnTo>
                  <a:lnTo>
                    <a:pt x="534" y="195"/>
                  </a:lnTo>
                  <a:lnTo>
                    <a:pt x="536" y="192"/>
                  </a:lnTo>
                  <a:lnTo>
                    <a:pt x="540" y="187"/>
                  </a:lnTo>
                  <a:lnTo>
                    <a:pt x="542" y="185"/>
                  </a:lnTo>
                  <a:lnTo>
                    <a:pt x="547" y="178"/>
                  </a:lnTo>
                  <a:lnTo>
                    <a:pt x="548" y="172"/>
                  </a:lnTo>
                  <a:lnTo>
                    <a:pt x="552" y="166"/>
                  </a:lnTo>
                  <a:lnTo>
                    <a:pt x="553" y="157"/>
                  </a:lnTo>
                  <a:lnTo>
                    <a:pt x="553" y="150"/>
                  </a:lnTo>
                  <a:lnTo>
                    <a:pt x="554" y="140"/>
                  </a:lnTo>
                  <a:lnTo>
                    <a:pt x="553" y="130"/>
                  </a:lnTo>
                  <a:lnTo>
                    <a:pt x="553" y="122"/>
                  </a:lnTo>
                  <a:lnTo>
                    <a:pt x="552" y="112"/>
                  </a:lnTo>
                  <a:lnTo>
                    <a:pt x="549" y="101"/>
                  </a:lnTo>
                  <a:lnTo>
                    <a:pt x="549" y="91"/>
                  </a:lnTo>
                  <a:lnTo>
                    <a:pt x="552" y="83"/>
                  </a:lnTo>
                  <a:lnTo>
                    <a:pt x="552" y="73"/>
                  </a:lnTo>
                  <a:lnTo>
                    <a:pt x="553" y="64"/>
                  </a:lnTo>
                  <a:lnTo>
                    <a:pt x="554" y="57"/>
                  </a:lnTo>
                  <a:lnTo>
                    <a:pt x="555" y="49"/>
                  </a:lnTo>
                  <a:lnTo>
                    <a:pt x="557" y="44"/>
                  </a:lnTo>
                  <a:lnTo>
                    <a:pt x="557" y="40"/>
                  </a:lnTo>
                  <a:lnTo>
                    <a:pt x="559" y="37"/>
                  </a:lnTo>
                  <a:lnTo>
                    <a:pt x="559" y="36"/>
                  </a:lnTo>
                  <a:lnTo>
                    <a:pt x="562" y="28"/>
                  </a:lnTo>
                  <a:lnTo>
                    <a:pt x="565" y="22"/>
                  </a:lnTo>
                  <a:lnTo>
                    <a:pt x="570" y="17"/>
                  </a:lnTo>
                  <a:lnTo>
                    <a:pt x="575" y="13"/>
                  </a:lnTo>
                  <a:lnTo>
                    <a:pt x="581" y="8"/>
                  </a:lnTo>
                  <a:lnTo>
                    <a:pt x="586" y="5"/>
                  </a:lnTo>
                  <a:lnTo>
                    <a:pt x="592" y="4"/>
                  </a:lnTo>
                  <a:lnTo>
                    <a:pt x="600" y="3"/>
                  </a:lnTo>
                  <a:lnTo>
                    <a:pt x="606" y="0"/>
                  </a:lnTo>
                  <a:lnTo>
                    <a:pt x="613" y="3"/>
                  </a:lnTo>
                  <a:lnTo>
                    <a:pt x="621" y="5"/>
                  </a:lnTo>
                  <a:lnTo>
                    <a:pt x="627" y="8"/>
                  </a:lnTo>
                  <a:lnTo>
                    <a:pt x="634" y="11"/>
                  </a:lnTo>
                  <a:lnTo>
                    <a:pt x="642" y="14"/>
                  </a:lnTo>
                  <a:lnTo>
                    <a:pt x="648" y="19"/>
                  </a:lnTo>
                  <a:lnTo>
                    <a:pt x="654" y="22"/>
                  </a:lnTo>
                  <a:lnTo>
                    <a:pt x="660" y="27"/>
                  </a:lnTo>
                  <a:lnTo>
                    <a:pt x="665" y="32"/>
                  </a:lnTo>
                  <a:lnTo>
                    <a:pt x="671" y="37"/>
                  </a:lnTo>
                  <a:lnTo>
                    <a:pt x="676" y="44"/>
                  </a:lnTo>
                  <a:lnTo>
                    <a:pt x="682" y="54"/>
                  </a:lnTo>
                  <a:lnTo>
                    <a:pt x="689" y="65"/>
                  </a:lnTo>
                  <a:lnTo>
                    <a:pt x="697" y="79"/>
                  </a:lnTo>
                  <a:lnTo>
                    <a:pt x="705" y="95"/>
                  </a:lnTo>
                  <a:lnTo>
                    <a:pt x="714" y="113"/>
                  </a:lnTo>
                  <a:lnTo>
                    <a:pt x="720" y="130"/>
                  </a:lnTo>
                  <a:lnTo>
                    <a:pt x="726" y="151"/>
                  </a:lnTo>
                  <a:lnTo>
                    <a:pt x="730" y="171"/>
                  </a:lnTo>
                  <a:lnTo>
                    <a:pt x="733" y="192"/>
                  </a:lnTo>
                  <a:lnTo>
                    <a:pt x="730" y="212"/>
                  </a:lnTo>
                  <a:lnTo>
                    <a:pt x="733" y="213"/>
                  </a:lnTo>
                  <a:lnTo>
                    <a:pt x="735" y="213"/>
                  </a:lnTo>
                  <a:lnTo>
                    <a:pt x="736" y="215"/>
                  </a:lnTo>
                  <a:lnTo>
                    <a:pt x="740" y="219"/>
                  </a:lnTo>
                  <a:lnTo>
                    <a:pt x="743" y="221"/>
                  </a:lnTo>
                  <a:lnTo>
                    <a:pt x="745" y="224"/>
                  </a:lnTo>
                  <a:lnTo>
                    <a:pt x="749" y="226"/>
                  </a:lnTo>
                  <a:lnTo>
                    <a:pt x="751" y="229"/>
                  </a:lnTo>
                  <a:lnTo>
                    <a:pt x="756" y="231"/>
                  </a:lnTo>
                  <a:lnTo>
                    <a:pt x="757" y="234"/>
                  </a:lnTo>
                  <a:lnTo>
                    <a:pt x="780" y="234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59" name="Freeform 295">
              <a:extLst>
                <a:ext uri="{FF2B5EF4-FFF2-40B4-BE49-F238E27FC236}">
                  <a16:creationId xmlns:a16="http://schemas.microsoft.com/office/drawing/2014/main" id="{DDD2E0F2-CE64-D1CA-96FA-EF51B3D28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6" y="968"/>
              <a:ext cx="266" cy="259"/>
            </a:xfrm>
            <a:custGeom>
              <a:avLst/>
              <a:gdLst>
                <a:gd name="T0" fmla="*/ 795 w 796"/>
                <a:gd name="T1" fmla="*/ 349 h 778"/>
                <a:gd name="T2" fmla="*/ 729 w 796"/>
                <a:gd name="T3" fmla="*/ 644 h 778"/>
                <a:gd name="T4" fmla="*/ 538 w 796"/>
                <a:gd name="T5" fmla="*/ 778 h 778"/>
                <a:gd name="T6" fmla="*/ 476 w 796"/>
                <a:gd name="T7" fmla="*/ 726 h 778"/>
                <a:gd name="T8" fmla="*/ 461 w 796"/>
                <a:gd name="T9" fmla="*/ 725 h 778"/>
                <a:gd name="T10" fmla="*/ 445 w 796"/>
                <a:gd name="T11" fmla="*/ 734 h 778"/>
                <a:gd name="T12" fmla="*/ 390 w 796"/>
                <a:gd name="T13" fmla="*/ 750 h 778"/>
                <a:gd name="T14" fmla="*/ 310 w 796"/>
                <a:gd name="T15" fmla="*/ 719 h 778"/>
                <a:gd name="T16" fmla="*/ 287 w 796"/>
                <a:gd name="T17" fmla="*/ 688 h 778"/>
                <a:gd name="T18" fmla="*/ 274 w 796"/>
                <a:gd name="T19" fmla="*/ 682 h 778"/>
                <a:gd name="T20" fmla="*/ 273 w 796"/>
                <a:gd name="T21" fmla="*/ 675 h 778"/>
                <a:gd name="T22" fmla="*/ 274 w 796"/>
                <a:gd name="T23" fmla="*/ 666 h 778"/>
                <a:gd name="T24" fmla="*/ 266 w 796"/>
                <a:gd name="T25" fmla="*/ 661 h 778"/>
                <a:gd name="T26" fmla="*/ 257 w 796"/>
                <a:gd name="T27" fmla="*/ 656 h 778"/>
                <a:gd name="T28" fmla="*/ 242 w 796"/>
                <a:gd name="T29" fmla="*/ 628 h 778"/>
                <a:gd name="T30" fmla="*/ 185 w 796"/>
                <a:gd name="T31" fmla="*/ 642 h 778"/>
                <a:gd name="T32" fmla="*/ 169 w 796"/>
                <a:gd name="T33" fmla="*/ 640 h 778"/>
                <a:gd name="T34" fmla="*/ 148 w 796"/>
                <a:gd name="T35" fmla="*/ 619 h 778"/>
                <a:gd name="T36" fmla="*/ 141 w 796"/>
                <a:gd name="T37" fmla="*/ 562 h 778"/>
                <a:gd name="T38" fmla="*/ 114 w 796"/>
                <a:gd name="T39" fmla="*/ 494 h 778"/>
                <a:gd name="T40" fmla="*/ 77 w 796"/>
                <a:gd name="T41" fmla="*/ 467 h 778"/>
                <a:gd name="T42" fmla="*/ 51 w 796"/>
                <a:gd name="T43" fmla="*/ 462 h 778"/>
                <a:gd name="T44" fmla="*/ 26 w 796"/>
                <a:gd name="T45" fmla="*/ 430 h 778"/>
                <a:gd name="T46" fmla="*/ 11 w 796"/>
                <a:gd name="T47" fmla="*/ 403 h 778"/>
                <a:gd name="T48" fmla="*/ 4 w 796"/>
                <a:gd name="T49" fmla="*/ 367 h 778"/>
                <a:gd name="T50" fmla="*/ 32 w 796"/>
                <a:gd name="T51" fmla="*/ 353 h 778"/>
                <a:gd name="T52" fmla="*/ 64 w 796"/>
                <a:gd name="T53" fmla="*/ 343 h 778"/>
                <a:gd name="T54" fmla="*/ 86 w 796"/>
                <a:gd name="T55" fmla="*/ 316 h 778"/>
                <a:gd name="T56" fmla="*/ 84 w 796"/>
                <a:gd name="T57" fmla="*/ 275 h 778"/>
                <a:gd name="T58" fmla="*/ 78 w 796"/>
                <a:gd name="T59" fmla="*/ 234 h 778"/>
                <a:gd name="T60" fmla="*/ 88 w 796"/>
                <a:gd name="T61" fmla="*/ 193 h 778"/>
                <a:gd name="T62" fmla="*/ 99 w 796"/>
                <a:gd name="T63" fmla="*/ 151 h 778"/>
                <a:gd name="T64" fmla="*/ 123 w 796"/>
                <a:gd name="T65" fmla="*/ 123 h 778"/>
                <a:gd name="T66" fmla="*/ 153 w 796"/>
                <a:gd name="T67" fmla="*/ 101 h 778"/>
                <a:gd name="T68" fmla="*/ 180 w 796"/>
                <a:gd name="T69" fmla="*/ 95 h 778"/>
                <a:gd name="T70" fmla="*/ 207 w 796"/>
                <a:gd name="T71" fmla="*/ 97 h 778"/>
                <a:gd name="T72" fmla="*/ 235 w 796"/>
                <a:gd name="T73" fmla="*/ 119 h 778"/>
                <a:gd name="T74" fmla="*/ 263 w 796"/>
                <a:gd name="T75" fmla="*/ 143 h 778"/>
                <a:gd name="T76" fmla="*/ 289 w 796"/>
                <a:gd name="T77" fmla="*/ 156 h 778"/>
                <a:gd name="T78" fmla="*/ 314 w 796"/>
                <a:gd name="T79" fmla="*/ 170 h 778"/>
                <a:gd name="T80" fmla="*/ 348 w 796"/>
                <a:gd name="T81" fmla="*/ 172 h 778"/>
                <a:gd name="T82" fmla="*/ 386 w 796"/>
                <a:gd name="T83" fmla="*/ 180 h 778"/>
                <a:gd name="T84" fmla="*/ 418 w 796"/>
                <a:gd name="T85" fmla="*/ 197 h 778"/>
                <a:gd name="T86" fmla="*/ 449 w 796"/>
                <a:gd name="T87" fmla="*/ 213 h 778"/>
                <a:gd name="T88" fmla="*/ 476 w 796"/>
                <a:gd name="T89" fmla="*/ 220 h 778"/>
                <a:gd name="T90" fmla="*/ 503 w 796"/>
                <a:gd name="T91" fmla="*/ 219 h 778"/>
                <a:gd name="T92" fmla="*/ 525 w 796"/>
                <a:gd name="T93" fmla="*/ 207 h 778"/>
                <a:gd name="T94" fmla="*/ 540 w 796"/>
                <a:gd name="T95" fmla="*/ 187 h 778"/>
                <a:gd name="T96" fmla="*/ 553 w 796"/>
                <a:gd name="T97" fmla="*/ 157 h 778"/>
                <a:gd name="T98" fmla="*/ 552 w 796"/>
                <a:gd name="T99" fmla="*/ 112 h 778"/>
                <a:gd name="T100" fmla="*/ 553 w 796"/>
                <a:gd name="T101" fmla="*/ 64 h 778"/>
                <a:gd name="T102" fmla="*/ 559 w 796"/>
                <a:gd name="T103" fmla="*/ 37 h 778"/>
                <a:gd name="T104" fmla="*/ 575 w 796"/>
                <a:gd name="T105" fmla="*/ 13 h 778"/>
                <a:gd name="T106" fmla="*/ 606 w 796"/>
                <a:gd name="T107" fmla="*/ 0 h 778"/>
                <a:gd name="T108" fmla="*/ 642 w 796"/>
                <a:gd name="T109" fmla="*/ 14 h 778"/>
                <a:gd name="T110" fmla="*/ 671 w 796"/>
                <a:gd name="T111" fmla="*/ 37 h 778"/>
                <a:gd name="T112" fmla="*/ 705 w 796"/>
                <a:gd name="T113" fmla="*/ 95 h 778"/>
                <a:gd name="T114" fmla="*/ 733 w 796"/>
                <a:gd name="T115" fmla="*/ 192 h 778"/>
                <a:gd name="T116" fmla="*/ 740 w 796"/>
                <a:gd name="T117" fmla="*/ 219 h 778"/>
                <a:gd name="T118" fmla="*/ 756 w 796"/>
                <a:gd name="T119" fmla="*/ 231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6" h="778">
                  <a:moveTo>
                    <a:pt x="780" y="234"/>
                  </a:moveTo>
                  <a:lnTo>
                    <a:pt x="783" y="242"/>
                  </a:lnTo>
                  <a:lnTo>
                    <a:pt x="786" y="265"/>
                  </a:lnTo>
                  <a:lnTo>
                    <a:pt x="792" y="303"/>
                  </a:lnTo>
                  <a:lnTo>
                    <a:pt x="795" y="349"/>
                  </a:lnTo>
                  <a:lnTo>
                    <a:pt x="796" y="403"/>
                  </a:lnTo>
                  <a:lnTo>
                    <a:pt x="792" y="462"/>
                  </a:lnTo>
                  <a:lnTo>
                    <a:pt x="780" y="525"/>
                  </a:lnTo>
                  <a:lnTo>
                    <a:pt x="760" y="585"/>
                  </a:lnTo>
                  <a:lnTo>
                    <a:pt x="729" y="644"/>
                  </a:lnTo>
                  <a:lnTo>
                    <a:pt x="684" y="696"/>
                  </a:lnTo>
                  <a:lnTo>
                    <a:pt x="637" y="739"/>
                  </a:lnTo>
                  <a:lnTo>
                    <a:pt x="597" y="763"/>
                  </a:lnTo>
                  <a:lnTo>
                    <a:pt x="564" y="777"/>
                  </a:lnTo>
                  <a:lnTo>
                    <a:pt x="538" y="778"/>
                  </a:lnTo>
                  <a:lnTo>
                    <a:pt x="518" y="774"/>
                  </a:lnTo>
                  <a:lnTo>
                    <a:pt x="502" y="763"/>
                  </a:lnTo>
                  <a:lnTo>
                    <a:pt x="489" y="750"/>
                  </a:lnTo>
                  <a:lnTo>
                    <a:pt x="482" y="736"/>
                  </a:lnTo>
                  <a:lnTo>
                    <a:pt x="476" y="726"/>
                  </a:lnTo>
                  <a:lnTo>
                    <a:pt x="471" y="721"/>
                  </a:lnTo>
                  <a:lnTo>
                    <a:pt x="469" y="721"/>
                  </a:lnTo>
                  <a:lnTo>
                    <a:pt x="468" y="721"/>
                  </a:lnTo>
                  <a:lnTo>
                    <a:pt x="466" y="724"/>
                  </a:lnTo>
                  <a:lnTo>
                    <a:pt x="461" y="725"/>
                  </a:lnTo>
                  <a:lnTo>
                    <a:pt x="458" y="726"/>
                  </a:lnTo>
                  <a:lnTo>
                    <a:pt x="453" y="729"/>
                  </a:lnTo>
                  <a:lnTo>
                    <a:pt x="451" y="731"/>
                  </a:lnTo>
                  <a:lnTo>
                    <a:pt x="447" y="732"/>
                  </a:lnTo>
                  <a:lnTo>
                    <a:pt x="445" y="734"/>
                  </a:lnTo>
                  <a:lnTo>
                    <a:pt x="441" y="735"/>
                  </a:lnTo>
                  <a:lnTo>
                    <a:pt x="431" y="739"/>
                  </a:lnTo>
                  <a:lnTo>
                    <a:pt x="419" y="742"/>
                  </a:lnTo>
                  <a:lnTo>
                    <a:pt x="405" y="747"/>
                  </a:lnTo>
                  <a:lnTo>
                    <a:pt x="390" y="750"/>
                  </a:lnTo>
                  <a:lnTo>
                    <a:pt x="374" y="750"/>
                  </a:lnTo>
                  <a:lnTo>
                    <a:pt x="357" y="749"/>
                  </a:lnTo>
                  <a:lnTo>
                    <a:pt x="341" y="742"/>
                  </a:lnTo>
                  <a:lnTo>
                    <a:pt x="325" y="734"/>
                  </a:lnTo>
                  <a:lnTo>
                    <a:pt x="310" y="719"/>
                  </a:lnTo>
                  <a:lnTo>
                    <a:pt x="297" y="696"/>
                  </a:lnTo>
                  <a:lnTo>
                    <a:pt x="294" y="693"/>
                  </a:lnTo>
                  <a:lnTo>
                    <a:pt x="293" y="690"/>
                  </a:lnTo>
                  <a:lnTo>
                    <a:pt x="289" y="689"/>
                  </a:lnTo>
                  <a:lnTo>
                    <a:pt x="287" y="688"/>
                  </a:lnTo>
                  <a:lnTo>
                    <a:pt x="283" y="686"/>
                  </a:lnTo>
                  <a:lnTo>
                    <a:pt x="282" y="686"/>
                  </a:lnTo>
                  <a:lnTo>
                    <a:pt x="279" y="684"/>
                  </a:lnTo>
                  <a:lnTo>
                    <a:pt x="276" y="683"/>
                  </a:lnTo>
                  <a:lnTo>
                    <a:pt x="274" y="682"/>
                  </a:lnTo>
                  <a:lnTo>
                    <a:pt x="273" y="681"/>
                  </a:lnTo>
                  <a:lnTo>
                    <a:pt x="273" y="678"/>
                  </a:lnTo>
                  <a:lnTo>
                    <a:pt x="273" y="677"/>
                  </a:lnTo>
                  <a:lnTo>
                    <a:pt x="273" y="676"/>
                  </a:lnTo>
                  <a:lnTo>
                    <a:pt x="273" y="675"/>
                  </a:lnTo>
                  <a:lnTo>
                    <a:pt x="273" y="673"/>
                  </a:lnTo>
                  <a:lnTo>
                    <a:pt x="274" y="671"/>
                  </a:lnTo>
                  <a:lnTo>
                    <a:pt x="274" y="670"/>
                  </a:lnTo>
                  <a:lnTo>
                    <a:pt x="274" y="667"/>
                  </a:lnTo>
                  <a:lnTo>
                    <a:pt x="274" y="666"/>
                  </a:lnTo>
                  <a:lnTo>
                    <a:pt x="273" y="664"/>
                  </a:lnTo>
                  <a:lnTo>
                    <a:pt x="272" y="664"/>
                  </a:lnTo>
                  <a:lnTo>
                    <a:pt x="270" y="662"/>
                  </a:lnTo>
                  <a:lnTo>
                    <a:pt x="268" y="661"/>
                  </a:lnTo>
                  <a:lnTo>
                    <a:pt x="266" y="661"/>
                  </a:lnTo>
                  <a:lnTo>
                    <a:pt x="264" y="660"/>
                  </a:lnTo>
                  <a:lnTo>
                    <a:pt x="261" y="660"/>
                  </a:lnTo>
                  <a:lnTo>
                    <a:pt x="259" y="659"/>
                  </a:lnTo>
                  <a:lnTo>
                    <a:pt x="258" y="659"/>
                  </a:lnTo>
                  <a:lnTo>
                    <a:pt x="257" y="656"/>
                  </a:lnTo>
                  <a:lnTo>
                    <a:pt x="251" y="648"/>
                  </a:lnTo>
                  <a:lnTo>
                    <a:pt x="246" y="642"/>
                  </a:lnTo>
                  <a:lnTo>
                    <a:pt x="243" y="637"/>
                  </a:lnTo>
                  <a:lnTo>
                    <a:pt x="242" y="632"/>
                  </a:lnTo>
                  <a:lnTo>
                    <a:pt x="242" y="628"/>
                  </a:lnTo>
                  <a:lnTo>
                    <a:pt x="242" y="626"/>
                  </a:lnTo>
                  <a:lnTo>
                    <a:pt x="242" y="624"/>
                  </a:lnTo>
                  <a:lnTo>
                    <a:pt x="242" y="623"/>
                  </a:lnTo>
                  <a:lnTo>
                    <a:pt x="243" y="623"/>
                  </a:lnTo>
                  <a:lnTo>
                    <a:pt x="185" y="642"/>
                  </a:lnTo>
                  <a:lnTo>
                    <a:pt x="182" y="642"/>
                  </a:lnTo>
                  <a:lnTo>
                    <a:pt x="181" y="642"/>
                  </a:lnTo>
                  <a:lnTo>
                    <a:pt x="177" y="642"/>
                  </a:lnTo>
                  <a:lnTo>
                    <a:pt x="172" y="642"/>
                  </a:lnTo>
                  <a:lnTo>
                    <a:pt x="169" y="640"/>
                  </a:lnTo>
                  <a:lnTo>
                    <a:pt x="162" y="639"/>
                  </a:lnTo>
                  <a:lnTo>
                    <a:pt x="158" y="637"/>
                  </a:lnTo>
                  <a:lnTo>
                    <a:pt x="153" y="632"/>
                  </a:lnTo>
                  <a:lnTo>
                    <a:pt x="150" y="627"/>
                  </a:lnTo>
                  <a:lnTo>
                    <a:pt x="148" y="619"/>
                  </a:lnTo>
                  <a:lnTo>
                    <a:pt x="145" y="611"/>
                  </a:lnTo>
                  <a:lnTo>
                    <a:pt x="145" y="601"/>
                  </a:lnTo>
                  <a:lnTo>
                    <a:pt x="144" y="588"/>
                  </a:lnTo>
                  <a:lnTo>
                    <a:pt x="143" y="575"/>
                  </a:lnTo>
                  <a:lnTo>
                    <a:pt x="141" y="562"/>
                  </a:lnTo>
                  <a:lnTo>
                    <a:pt x="138" y="548"/>
                  </a:lnTo>
                  <a:lnTo>
                    <a:pt x="134" y="534"/>
                  </a:lnTo>
                  <a:lnTo>
                    <a:pt x="129" y="520"/>
                  </a:lnTo>
                  <a:lnTo>
                    <a:pt x="122" y="507"/>
                  </a:lnTo>
                  <a:lnTo>
                    <a:pt x="114" y="494"/>
                  </a:lnTo>
                  <a:lnTo>
                    <a:pt x="105" y="483"/>
                  </a:lnTo>
                  <a:lnTo>
                    <a:pt x="97" y="475"/>
                  </a:lnTo>
                  <a:lnTo>
                    <a:pt x="90" y="472"/>
                  </a:lnTo>
                  <a:lnTo>
                    <a:pt x="83" y="468"/>
                  </a:lnTo>
                  <a:lnTo>
                    <a:pt x="77" y="467"/>
                  </a:lnTo>
                  <a:lnTo>
                    <a:pt x="71" y="466"/>
                  </a:lnTo>
                  <a:lnTo>
                    <a:pt x="64" y="466"/>
                  </a:lnTo>
                  <a:lnTo>
                    <a:pt x="61" y="466"/>
                  </a:lnTo>
                  <a:lnTo>
                    <a:pt x="56" y="466"/>
                  </a:lnTo>
                  <a:lnTo>
                    <a:pt x="51" y="462"/>
                  </a:lnTo>
                  <a:lnTo>
                    <a:pt x="47" y="460"/>
                  </a:lnTo>
                  <a:lnTo>
                    <a:pt x="42" y="454"/>
                  </a:lnTo>
                  <a:lnTo>
                    <a:pt x="36" y="446"/>
                  </a:lnTo>
                  <a:lnTo>
                    <a:pt x="32" y="439"/>
                  </a:lnTo>
                  <a:lnTo>
                    <a:pt x="26" y="430"/>
                  </a:lnTo>
                  <a:lnTo>
                    <a:pt x="21" y="422"/>
                  </a:lnTo>
                  <a:lnTo>
                    <a:pt x="17" y="416"/>
                  </a:lnTo>
                  <a:lnTo>
                    <a:pt x="14" y="409"/>
                  </a:lnTo>
                  <a:lnTo>
                    <a:pt x="12" y="406"/>
                  </a:lnTo>
                  <a:lnTo>
                    <a:pt x="11" y="403"/>
                  </a:lnTo>
                  <a:lnTo>
                    <a:pt x="4" y="390"/>
                  </a:lnTo>
                  <a:lnTo>
                    <a:pt x="1" y="386"/>
                  </a:lnTo>
                  <a:lnTo>
                    <a:pt x="0" y="380"/>
                  </a:lnTo>
                  <a:lnTo>
                    <a:pt x="1" y="373"/>
                  </a:lnTo>
                  <a:lnTo>
                    <a:pt x="4" y="367"/>
                  </a:lnTo>
                  <a:lnTo>
                    <a:pt x="5" y="364"/>
                  </a:lnTo>
                  <a:lnTo>
                    <a:pt x="10" y="359"/>
                  </a:lnTo>
                  <a:lnTo>
                    <a:pt x="15" y="356"/>
                  </a:lnTo>
                  <a:lnTo>
                    <a:pt x="22" y="353"/>
                  </a:lnTo>
                  <a:lnTo>
                    <a:pt x="32" y="353"/>
                  </a:lnTo>
                  <a:lnTo>
                    <a:pt x="42" y="354"/>
                  </a:lnTo>
                  <a:lnTo>
                    <a:pt x="47" y="353"/>
                  </a:lnTo>
                  <a:lnTo>
                    <a:pt x="52" y="350"/>
                  </a:lnTo>
                  <a:lnTo>
                    <a:pt x="58" y="347"/>
                  </a:lnTo>
                  <a:lnTo>
                    <a:pt x="64" y="343"/>
                  </a:lnTo>
                  <a:lnTo>
                    <a:pt x="71" y="339"/>
                  </a:lnTo>
                  <a:lnTo>
                    <a:pt x="77" y="334"/>
                  </a:lnTo>
                  <a:lnTo>
                    <a:pt x="80" y="330"/>
                  </a:lnTo>
                  <a:lnTo>
                    <a:pt x="85" y="323"/>
                  </a:lnTo>
                  <a:lnTo>
                    <a:pt x="86" y="316"/>
                  </a:lnTo>
                  <a:lnTo>
                    <a:pt x="85" y="309"/>
                  </a:lnTo>
                  <a:lnTo>
                    <a:pt x="86" y="303"/>
                  </a:lnTo>
                  <a:lnTo>
                    <a:pt x="86" y="294"/>
                  </a:lnTo>
                  <a:lnTo>
                    <a:pt x="85" y="286"/>
                  </a:lnTo>
                  <a:lnTo>
                    <a:pt x="84" y="275"/>
                  </a:lnTo>
                  <a:lnTo>
                    <a:pt x="80" y="267"/>
                  </a:lnTo>
                  <a:lnTo>
                    <a:pt x="78" y="258"/>
                  </a:lnTo>
                  <a:lnTo>
                    <a:pt x="77" y="249"/>
                  </a:lnTo>
                  <a:lnTo>
                    <a:pt x="77" y="241"/>
                  </a:lnTo>
                  <a:lnTo>
                    <a:pt x="78" y="234"/>
                  </a:lnTo>
                  <a:lnTo>
                    <a:pt x="83" y="227"/>
                  </a:lnTo>
                  <a:lnTo>
                    <a:pt x="83" y="219"/>
                  </a:lnTo>
                  <a:lnTo>
                    <a:pt x="84" y="209"/>
                  </a:lnTo>
                  <a:lnTo>
                    <a:pt x="85" y="201"/>
                  </a:lnTo>
                  <a:lnTo>
                    <a:pt x="88" y="193"/>
                  </a:lnTo>
                  <a:lnTo>
                    <a:pt x="90" y="185"/>
                  </a:lnTo>
                  <a:lnTo>
                    <a:pt x="92" y="177"/>
                  </a:lnTo>
                  <a:lnTo>
                    <a:pt x="94" y="167"/>
                  </a:lnTo>
                  <a:lnTo>
                    <a:pt x="97" y="161"/>
                  </a:lnTo>
                  <a:lnTo>
                    <a:pt x="99" y="151"/>
                  </a:lnTo>
                  <a:lnTo>
                    <a:pt x="101" y="144"/>
                  </a:lnTo>
                  <a:lnTo>
                    <a:pt x="106" y="138"/>
                  </a:lnTo>
                  <a:lnTo>
                    <a:pt x="112" y="134"/>
                  </a:lnTo>
                  <a:lnTo>
                    <a:pt x="117" y="128"/>
                  </a:lnTo>
                  <a:lnTo>
                    <a:pt x="123" y="123"/>
                  </a:lnTo>
                  <a:lnTo>
                    <a:pt x="129" y="119"/>
                  </a:lnTo>
                  <a:lnTo>
                    <a:pt x="135" y="115"/>
                  </a:lnTo>
                  <a:lnTo>
                    <a:pt x="141" y="111"/>
                  </a:lnTo>
                  <a:lnTo>
                    <a:pt x="148" y="106"/>
                  </a:lnTo>
                  <a:lnTo>
                    <a:pt x="153" y="101"/>
                  </a:lnTo>
                  <a:lnTo>
                    <a:pt x="158" y="97"/>
                  </a:lnTo>
                  <a:lnTo>
                    <a:pt x="164" y="97"/>
                  </a:lnTo>
                  <a:lnTo>
                    <a:pt x="170" y="97"/>
                  </a:lnTo>
                  <a:lnTo>
                    <a:pt x="174" y="95"/>
                  </a:lnTo>
                  <a:lnTo>
                    <a:pt x="180" y="95"/>
                  </a:lnTo>
                  <a:lnTo>
                    <a:pt x="186" y="94"/>
                  </a:lnTo>
                  <a:lnTo>
                    <a:pt x="191" y="94"/>
                  </a:lnTo>
                  <a:lnTo>
                    <a:pt x="196" y="94"/>
                  </a:lnTo>
                  <a:lnTo>
                    <a:pt x="201" y="95"/>
                  </a:lnTo>
                  <a:lnTo>
                    <a:pt x="207" y="97"/>
                  </a:lnTo>
                  <a:lnTo>
                    <a:pt x="210" y="101"/>
                  </a:lnTo>
                  <a:lnTo>
                    <a:pt x="216" y="106"/>
                  </a:lnTo>
                  <a:lnTo>
                    <a:pt x="223" y="111"/>
                  </a:lnTo>
                  <a:lnTo>
                    <a:pt x="229" y="115"/>
                  </a:lnTo>
                  <a:lnTo>
                    <a:pt x="235" y="119"/>
                  </a:lnTo>
                  <a:lnTo>
                    <a:pt x="241" y="123"/>
                  </a:lnTo>
                  <a:lnTo>
                    <a:pt x="246" y="129"/>
                  </a:lnTo>
                  <a:lnTo>
                    <a:pt x="251" y="134"/>
                  </a:lnTo>
                  <a:lnTo>
                    <a:pt x="257" y="138"/>
                  </a:lnTo>
                  <a:lnTo>
                    <a:pt x="263" y="143"/>
                  </a:lnTo>
                  <a:lnTo>
                    <a:pt x="268" y="147"/>
                  </a:lnTo>
                  <a:lnTo>
                    <a:pt x="274" y="149"/>
                  </a:lnTo>
                  <a:lnTo>
                    <a:pt x="279" y="151"/>
                  </a:lnTo>
                  <a:lnTo>
                    <a:pt x="283" y="155"/>
                  </a:lnTo>
                  <a:lnTo>
                    <a:pt x="289" y="156"/>
                  </a:lnTo>
                  <a:lnTo>
                    <a:pt x="294" y="159"/>
                  </a:lnTo>
                  <a:lnTo>
                    <a:pt x="299" y="162"/>
                  </a:lnTo>
                  <a:lnTo>
                    <a:pt x="303" y="165"/>
                  </a:lnTo>
                  <a:lnTo>
                    <a:pt x="309" y="167"/>
                  </a:lnTo>
                  <a:lnTo>
                    <a:pt x="314" y="170"/>
                  </a:lnTo>
                  <a:lnTo>
                    <a:pt x="319" y="171"/>
                  </a:lnTo>
                  <a:lnTo>
                    <a:pt x="326" y="171"/>
                  </a:lnTo>
                  <a:lnTo>
                    <a:pt x="333" y="171"/>
                  </a:lnTo>
                  <a:lnTo>
                    <a:pt x="341" y="171"/>
                  </a:lnTo>
                  <a:lnTo>
                    <a:pt x="348" y="172"/>
                  </a:lnTo>
                  <a:lnTo>
                    <a:pt x="355" y="174"/>
                  </a:lnTo>
                  <a:lnTo>
                    <a:pt x="364" y="174"/>
                  </a:lnTo>
                  <a:lnTo>
                    <a:pt x="371" y="177"/>
                  </a:lnTo>
                  <a:lnTo>
                    <a:pt x="379" y="178"/>
                  </a:lnTo>
                  <a:lnTo>
                    <a:pt x="386" y="180"/>
                  </a:lnTo>
                  <a:lnTo>
                    <a:pt x="393" y="183"/>
                  </a:lnTo>
                  <a:lnTo>
                    <a:pt x="400" y="187"/>
                  </a:lnTo>
                  <a:lnTo>
                    <a:pt x="405" y="191"/>
                  </a:lnTo>
                  <a:lnTo>
                    <a:pt x="412" y="193"/>
                  </a:lnTo>
                  <a:lnTo>
                    <a:pt x="418" y="197"/>
                  </a:lnTo>
                  <a:lnTo>
                    <a:pt x="425" y="199"/>
                  </a:lnTo>
                  <a:lnTo>
                    <a:pt x="431" y="202"/>
                  </a:lnTo>
                  <a:lnTo>
                    <a:pt x="438" y="206"/>
                  </a:lnTo>
                  <a:lnTo>
                    <a:pt x="444" y="208"/>
                  </a:lnTo>
                  <a:lnTo>
                    <a:pt x="449" y="213"/>
                  </a:lnTo>
                  <a:lnTo>
                    <a:pt x="455" y="219"/>
                  </a:lnTo>
                  <a:lnTo>
                    <a:pt x="459" y="219"/>
                  </a:lnTo>
                  <a:lnTo>
                    <a:pt x="466" y="219"/>
                  </a:lnTo>
                  <a:lnTo>
                    <a:pt x="469" y="219"/>
                  </a:lnTo>
                  <a:lnTo>
                    <a:pt x="476" y="220"/>
                  </a:lnTo>
                  <a:lnTo>
                    <a:pt x="482" y="220"/>
                  </a:lnTo>
                  <a:lnTo>
                    <a:pt x="487" y="220"/>
                  </a:lnTo>
                  <a:lnTo>
                    <a:pt x="492" y="220"/>
                  </a:lnTo>
                  <a:lnTo>
                    <a:pt x="498" y="220"/>
                  </a:lnTo>
                  <a:lnTo>
                    <a:pt x="503" y="219"/>
                  </a:lnTo>
                  <a:lnTo>
                    <a:pt x="509" y="217"/>
                  </a:lnTo>
                  <a:lnTo>
                    <a:pt x="514" y="215"/>
                  </a:lnTo>
                  <a:lnTo>
                    <a:pt x="519" y="213"/>
                  </a:lnTo>
                  <a:lnTo>
                    <a:pt x="521" y="209"/>
                  </a:lnTo>
                  <a:lnTo>
                    <a:pt x="525" y="207"/>
                  </a:lnTo>
                  <a:lnTo>
                    <a:pt x="528" y="202"/>
                  </a:lnTo>
                  <a:lnTo>
                    <a:pt x="531" y="199"/>
                  </a:lnTo>
                  <a:lnTo>
                    <a:pt x="534" y="195"/>
                  </a:lnTo>
                  <a:lnTo>
                    <a:pt x="536" y="192"/>
                  </a:lnTo>
                  <a:lnTo>
                    <a:pt x="540" y="187"/>
                  </a:lnTo>
                  <a:lnTo>
                    <a:pt x="542" y="185"/>
                  </a:lnTo>
                  <a:lnTo>
                    <a:pt x="547" y="178"/>
                  </a:lnTo>
                  <a:lnTo>
                    <a:pt x="548" y="172"/>
                  </a:lnTo>
                  <a:lnTo>
                    <a:pt x="552" y="166"/>
                  </a:lnTo>
                  <a:lnTo>
                    <a:pt x="553" y="157"/>
                  </a:lnTo>
                  <a:lnTo>
                    <a:pt x="553" y="150"/>
                  </a:lnTo>
                  <a:lnTo>
                    <a:pt x="554" y="140"/>
                  </a:lnTo>
                  <a:lnTo>
                    <a:pt x="553" y="130"/>
                  </a:lnTo>
                  <a:lnTo>
                    <a:pt x="553" y="122"/>
                  </a:lnTo>
                  <a:lnTo>
                    <a:pt x="552" y="112"/>
                  </a:lnTo>
                  <a:lnTo>
                    <a:pt x="549" y="101"/>
                  </a:lnTo>
                  <a:lnTo>
                    <a:pt x="549" y="91"/>
                  </a:lnTo>
                  <a:lnTo>
                    <a:pt x="552" y="83"/>
                  </a:lnTo>
                  <a:lnTo>
                    <a:pt x="552" y="73"/>
                  </a:lnTo>
                  <a:lnTo>
                    <a:pt x="553" y="64"/>
                  </a:lnTo>
                  <a:lnTo>
                    <a:pt x="554" y="57"/>
                  </a:lnTo>
                  <a:lnTo>
                    <a:pt x="555" y="49"/>
                  </a:lnTo>
                  <a:lnTo>
                    <a:pt x="557" y="44"/>
                  </a:lnTo>
                  <a:lnTo>
                    <a:pt x="557" y="40"/>
                  </a:lnTo>
                  <a:lnTo>
                    <a:pt x="559" y="37"/>
                  </a:lnTo>
                  <a:lnTo>
                    <a:pt x="559" y="36"/>
                  </a:lnTo>
                  <a:lnTo>
                    <a:pt x="562" y="28"/>
                  </a:lnTo>
                  <a:lnTo>
                    <a:pt x="565" y="22"/>
                  </a:lnTo>
                  <a:lnTo>
                    <a:pt x="570" y="17"/>
                  </a:lnTo>
                  <a:lnTo>
                    <a:pt x="575" y="13"/>
                  </a:lnTo>
                  <a:lnTo>
                    <a:pt x="581" y="8"/>
                  </a:lnTo>
                  <a:lnTo>
                    <a:pt x="586" y="5"/>
                  </a:lnTo>
                  <a:lnTo>
                    <a:pt x="592" y="4"/>
                  </a:lnTo>
                  <a:lnTo>
                    <a:pt x="600" y="3"/>
                  </a:lnTo>
                  <a:lnTo>
                    <a:pt x="606" y="0"/>
                  </a:lnTo>
                  <a:lnTo>
                    <a:pt x="613" y="3"/>
                  </a:lnTo>
                  <a:lnTo>
                    <a:pt x="621" y="5"/>
                  </a:lnTo>
                  <a:lnTo>
                    <a:pt x="627" y="8"/>
                  </a:lnTo>
                  <a:lnTo>
                    <a:pt x="634" y="11"/>
                  </a:lnTo>
                  <a:lnTo>
                    <a:pt x="642" y="14"/>
                  </a:lnTo>
                  <a:lnTo>
                    <a:pt x="648" y="19"/>
                  </a:lnTo>
                  <a:lnTo>
                    <a:pt x="654" y="22"/>
                  </a:lnTo>
                  <a:lnTo>
                    <a:pt x="660" y="27"/>
                  </a:lnTo>
                  <a:lnTo>
                    <a:pt x="665" y="32"/>
                  </a:lnTo>
                  <a:lnTo>
                    <a:pt x="671" y="37"/>
                  </a:lnTo>
                  <a:lnTo>
                    <a:pt x="676" y="44"/>
                  </a:lnTo>
                  <a:lnTo>
                    <a:pt x="682" y="54"/>
                  </a:lnTo>
                  <a:lnTo>
                    <a:pt x="689" y="65"/>
                  </a:lnTo>
                  <a:lnTo>
                    <a:pt x="697" y="79"/>
                  </a:lnTo>
                  <a:lnTo>
                    <a:pt x="705" y="95"/>
                  </a:lnTo>
                  <a:lnTo>
                    <a:pt x="714" y="113"/>
                  </a:lnTo>
                  <a:lnTo>
                    <a:pt x="720" y="130"/>
                  </a:lnTo>
                  <a:lnTo>
                    <a:pt x="726" y="151"/>
                  </a:lnTo>
                  <a:lnTo>
                    <a:pt x="730" y="171"/>
                  </a:lnTo>
                  <a:lnTo>
                    <a:pt x="733" y="192"/>
                  </a:lnTo>
                  <a:lnTo>
                    <a:pt x="730" y="212"/>
                  </a:lnTo>
                  <a:lnTo>
                    <a:pt x="733" y="213"/>
                  </a:lnTo>
                  <a:lnTo>
                    <a:pt x="735" y="213"/>
                  </a:lnTo>
                  <a:lnTo>
                    <a:pt x="736" y="215"/>
                  </a:lnTo>
                  <a:lnTo>
                    <a:pt x="740" y="219"/>
                  </a:lnTo>
                  <a:lnTo>
                    <a:pt x="743" y="221"/>
                  </a:lnTo>
                  <a:lnTo>
                    <a:pt x="745" y="224"/>
                  </a:lnTo>
                  <a:lnTo>
                    <a:pt x="749" y="226"/>
                  </a:lnTo>
                  <a:lnTo>
                    <a:pt x="751" y="229"/>
                  </a:lnTo>
                  <a:lnTo>
                    <a:pt x="756" y="231"/>
                  </a:lnTo>
                  <a:lnTo>
                    <a:pt x="757" y="234"/>
                  </a:lnTo>
                  <a:lnTo>
                    <a:pt x="780" y="234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0" name="Freeform 296">
              <a:extLst>
                <a:ext uri="{FF2B5EF4-FFF2-40B4-BE49-F238E27FC236}">
                  <a16:creationId xmlns:a16="http://schemas.microsoft.com/office/drawing/2014/main" id="{F83A0CFE-77F4-9724-DE2E-FF07B7B52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4" y="1090"/>
              <a:ext cx="54" cy="118"/>
            </a:xfrm>
            <a:custGeom>
              <a:avLst/>
              <a:gdLst>
                <a:gd name="T0" fmla="*/ 154 w 160"/>
                <a:gd name="T1" fmla="*/ 0 h 355"/>
                <a:gd name="T2" fmla="*/ 155 w 160"/>
                <a:gd name="T3" fmla="*/ 5 h 355"/>
                <a:gd name="T4" fmla="*/ 158 w 160"/>
                <a:gd name="T5" fmla="*/ 15 h 355"/>
                <a:gd name="T6" fmla="*/ 159 w 160"/>
                <a:gd name="T7" fmla="*/ 31 h 355"/>
                <a:gd name="T8" fmla="*/ 160 w 160"/>
                <a:gd name="T9" fmla="*/ 52 h 355"/>
                <a:gd name="T10" fmla="*/ 159 w 160"/>
                <a:gd name="T11" fmla="*/ 78 h 355"/>
                <a:gd name="T12" fmla="*/ 158 w 160"/>
                <a:gd name="T13" fmla="*/ 106 h 355"/>
                <a:gd name="T14" fmla="*/ 152 w 160"/>
                <a:gd name="T15" fmla="*/ 135 h 355"/>
                <a:gd name="T16" fmla="*/ 143 w 160"/>
                <a:gd name="T17" fmla="*/ 166 h 355"/>
                <a:gd name="T18" fmla="*/ 131 w 160"/>
                <a:gd name="T19" fmla="*/ 197 h 355"/>
                <a:gd name="T20" fmla="*/ 114 w 160"/>
                <a:gd name="T21" fmla="*/ 226 h 355"/>
                <a:gd name="T22" fmla="*/ 94 w 160"/>
                <a:gd name="T23" fmla="*/ 253 h 355"/>
                <a:gd name="T24" fmla="*/ 79 w 160"/>
                <a:gd name="T25" fmla="*/ 274 h 355"/>
                <a:gd name="T26" fmla="*/ 67 w 160"/>
                <a:gd name="T27" fmla="*/ 292 h 355"/>
                <a:gd name="T28" fmla="*/ 56 w 160"/>
                <a:gd name="T29" fmla="*/ 305 h 355"/>
                <a:gd name="T30" fmla="*/ 46 w 160"/>
                <a:gd name="T31" fmla="*/ 316 h 355"/>
                <a:gd name="T32" fmla="*/ 37 w 160"/>
                <a:gd name="T33" fmla="*/ 324 h 355"/>
                <a:gd name="T34" fmla="*/ 29 w 160"/>
                <a:gd name="T35" fmla="*/ 332 h 355"/>
                <a:gd name="T36" fmla="*/ 20 w 160"/>
                <a:gd name="T37" fmla="*/ 339 h 355"/>
                <a:gd name="T38" fmla="*/ 11 w 160"/>
                <a:gd name="T39" fmla="*/ 346 h 355"/>
                <a:gd name="T40" fmla="*/ 0 w 160"/>
                <a:gd name="T41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355">
                  <a:moveTo>
                    <a:pt x="154" y="0"/>
                  </a:moveTo>
                  <a:lnTo>
                    <a:pt x="155" y="5"/>
                  </a:lnTo>
                  <a:lnTo>
                    <a:pt x="158" y="15"/>
                  </a:lnTo>
                  <a:lnTo>
                    <a:pt x="159" y="31"/>
                  </a:lnTo>
                  <a:lnTo>
                    <a:pt x="160" y="52"/>
                  </a:lnTo>
                  <a:lnTo>
                    <a:pt x="159" y="78"/>
                  </a:lnTo>
                  <a:lnTo>
                    <a:pt x="158" y="106"/>
                  </a:lnTo>
                  <a:lnTo>
                    <a:pt x="152" y="135"/>
                  </a:lnTo>
                  <a:lnTo>
                    <a:pt x="143" y="166"/>
                  </a:lnTo>
                  <a:lnTo>
                    <a:pt x="131" y="197"/>
                  </a:lnTo>
                  <a:lnTo>
                    <a:pt x="114" y="226"/>
                  </a:lnTo>
                  <a:lnTo>
                    <a:pt x="94" y="253"/>
                  </a:lnTo>
                  <a:lnTo>
                    <a:pt x="79" y="274"/>
                  </a:lnTo>
                  <a:lnTo>
                    <a:pt x="67" y="292"/>
                  </a:lnTo>
                  <a:lnTo>
                    <a:pt x="56" y="305"/>
                  </a:lnTo>
                  <a:lnTo>
                    <a:pt x="46" y="316"/>
                  </a:lnTo>
                  <a:lnTo>
                    <a:pt x="37" y="324"/>
                  </a:lnTo>
                  <a:lnTo>
                    <a:pt x="29" y="332"/>
                  </a:lnTo>
                  <a:lnTo>
                    <a:pt x="20" y="339"/>
                  </a:lnTo>
                  <a:lnTo>
                    <a:pt x="11" y="346"/>
                  </a:lnTo>
                  <a:lnTo>
                    <a:pt x="0" y="355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1" name="Freeform 297">
              <a:extLst>
                <a:ext uri="{FF2B5EF4-FFF2-40B4-BE49-F238E27FC236}">
                  <a16:creationId xmlns:a16="http://schemas.microsoft.com/office/drawing/2014/main" id="{A03FFA0D-CD77-1294-BAF8-5C5756F6C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" y="1119"/>
              <a:ext cx="10" cy="34"/>
            </a:xfrm>
            <a:custGeom>
              <a:avLst/>
              <a:gdLst>
                <a:gd name="T0" fmla="*/ 31 w 31"/>
                <a:gd name="T1" fmla="*/ 102 h 102"/>
                <a:gd name="T2" fmla="*/ 31 w 31"/>
                <a:gd name="T3" fmla="*/ 99 h 102"/>
                <a:gd name="T4" fmla="*/ 31 w 31"/>
                <a:gd name="T5" fmla="*/ 92 h 102"/>
                <a:gd name="T6" fmla="*/ 29 w 31"/>
                <a:gd name="T7" fmla="*/ 80 h 102"/>
                <a:gd name="T8" fmla="*/ 28 w 31"/>
                <a:gd name="T9" fmla="*/ 65 h 102"/>
                <a:gd name="T10" fmla="*/ 26 w 31"/>
                <a:gd name="T11" fmla="*/ 49 h 102"/>
                <a:gd name="T12" fmla="*/ 23 w 31"/>
                <a:gd name="T13" fmla="*/ 35 h 102"/>
                <a:gd name="T14" fmla="*/ 18 w 31"/>
                <a:gd name="T15" fmla="*/ 20 h 102"/>
                <a:gd name="T16" fmla="*/ 15 w 31"/>
                <a:gd name="T17" fmla="*/ 8 h 102"/>
                <a:gd name="T18" fmla="*/ 8 w 31"/>
                <a:gd name="T19" fmla="*/ 2 h 102"/>
                <a:gd name="T20" fmla="*/ 0 w 31"/>
                <a:gd name="T2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102">
                  <a:moveTo>
                    <a:pt x="31" y="102"/>
                  </a:moveTo>
                  <a:lnTo>
                    <a:pt x="31" y="99"/>
                  </a:lnTo>
                  <a:lnTo>
                    <a:pt x="31" y="92"/>
                  </a:lnTo>
                  <a:lnTo>
                    <a:pt x="29" y="80"/>
                  </a:lnTo>
                  <a:lnTo>
                    <a:pt x="28" y="65"/>
                  </a:lnTo>
                  <a:lnTo>
                    <a:pt x="26" y="49"/>
                  </a:lnTo>
                  <a:lnTo>
                    <a:pt x="23" y="35"/>
                  </a:lnTo>
                  <a:lnTo>
                    <a:pt x="18" y="20"/>
                  </a:lnTo>
                  <a:lnTo>
                    <a:pt x="15" y="8"/>
                  </a:lnTo>
                  <a:lnTo>
                    <a:pt x="8" y="2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2" name="Freeform 298">
              <a:extLst>
                <a:ext uri="{FF2B5EF4-FFF2-40B4-BE49-F238E27FC236}">
                  <a16:creationId xmlns:a16="http://schemas.microsoft.com/office/drawing/2014/main" id="{19EF17AA-6B97-175B-CEFF-ADAA7BBDE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" y="1102"/>
              <a:ext cx="46" cy="19"/>
            </a:xfrm>
            <a:custGeom>
              <a:avLst/>
              <a:gdLst>
                <a:gd name="T0" fmla="*/ 0 w 137"/>
                <a:gd name="T1" fmla="*/ 44 h 59"/>
                <a:gd name="T2" fmla="*/ 2 w 137"/>
                <a:gd name="T3" fmla="*/ 44 h 59"/>
                <a:gd name="T4" fmla="*/ 3 w 137"/>
                <a:gd name="T5" fmla="*/ 44 h 59"/>
                <a:gd name="T6" fmla="*/ 4 w 137"/>
                <a:gd name="T7" fmla="*/ 45 h 59"/>
                <a:gd name="T8" fmla="*/ 5 w 137"/>
                <a:gd name="T9" fmla="*/ 45 h 59"/>
                <a:gd name="T10" fmla="*/ 9 w 137"/>
                <a:gd name="T11" fmla="*/ 45 h 59"/>
                <a:gd name="T12" fmla="*/ 10 w 137"/>
                <a:gd name="T13" fmla="*/ 47 h 59"/>
                <a:gd name="T14" fmla="*/ 14 w 137"/>
                <a:gd name="T15" fmla="*/ 47 h 59"/>
                <a:gd name="T16" fmla="*/ 15 w 137"/>
                <a:gd name="T17" fmla="*/ 49 h 59"/>
                <a:gd name="T18" fmla="*/ 16 w 137"/>
                <a:gd name="T19" fmla="*/ 50 h 59"/>
                <a:gd name="T20" fmla="*/ 24 w 137"/>
                <a:gd name="T21" fmla="*/ 53 h 59"/>
                <a:gd name="T22" fmla="*/ 34 w 137"/>
                <a:gd name="T23" fmla="*/ 56 h 59"/>
                <a:gd name="T24" fmla="*/ 45 w 137"/>
                <a:gd name="T25" fmla="*/ 59 h 59"/>
                <a:gd name="T26" fmla="*/ 59 w 137"/>
                <a:gd name="T27" fmla="*/ 59 h 59"/>
                <a:gd name="T28" fmla="*/ 70 w 137"/>
                <a:gd name="T29" fmla="*/ 58 h 59"/>
                <a:gd name="T30" fmla="*/ 84 w 137"/>
                <a:gd name="T31" fmla="*/ 53 h 59"/>
                <a:gd name="T32" fmla="*/ 98 w 137"/>
                <a:gd name="T33" fmla="*/ 45 h 59"/>
                <a:gd name="T34" fmla="*/ 111 w 137"/>
                <a:gd name="T35" fmla="*/ 36 h 59"/>
                <a:gd name="T36" fmla="*/ 124 w 137"/>
                <a:gd name="T37" fmla="*/ 20 h 59"/>
                <a:gd name="T38" fmla="*/ 137 w 137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7" h="59">
                  <a:moveTo>
                    <a:pt x="0" y="44"/>
                  </a:moveTo>
                  <a:lnTo>
                    <a:pt x="2" y="44"/>
                  </a:lnTo>
                  <a:lnTo>
                    <a:pt x="3" y="44"/>
                  </a:lnTo>
                  <a:lnTo>
                    <a:pt x="4" y="45"/>
                  </a:lnTo>
                  <a:lnTo>
                    <a:pt x="5" y="45"/>
                  </a:lnTo>
                  <a:lnTo>
                    <a:pt x="9" y="45"/>
                  </a:lnTo>
                  <a:lnTo>
                    <a:pt x="10" y="47"/>
                  </a:lnTo>
                  <a:lnTo>
                    <a:pt x="14" y="47"/>
                  </a:lnTo>
                  <a:lnTo>
                    <a:pt x="15" y="49"/>
                  </a:lnTo>
                  <a:lnTo>
                    <a:pt x="16" y="50"/>
                  </a:lnTo>
                  <a:lnTo>
                    <a:pt x="24" y="53"/>
                  </a:lnTo>
                  <a:lnTo>
                    <a:pt x="34" y="56"/>
                  </a:lnTo>
                  <a:lnTo>
                    <a:pt x="45" y="59"/>
                  </a:lnTo>
                  <a:lnTo>
                    <a:pt x="59" y="59"/>
                  </a:lnTo>
                  <a:lnTo>
                    <a:pt x="70" y="58"/>
                  </a:lnTo>
                  <a:lnTo>
                    <a:pt x="84" y="53"/>
                  </a:lnTo>
                  <a:lnTo>
                    <a:pt x="98" y="45"/>
                  </a:lnTo>
                  <a:lnTo>
                    <a:pt x="111" y="36"/>
                  </a:lnTo>
                  <a:lnTo>
                    <a:pt x="124" y="20"/>
                  </a:lnTo>
                  <a:lnTo>
                    <a:pt x="137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3" name="Freeform 299">
              <a:extLst>
                <a:ext uri="{FF2B5EF4-FFF2-40B4-BE49-F238E27FC236}">
                  <a16:creationId xmlns:a16="http://schemas.microsoft.com/office/drawing/2014/main" id="{B1790675-8DAB-8F62-E766-193881C1A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2" y="1152"/>
              <a:ext cx="9" cy="20"/>
            </a:xfrm>
            <a:custGeom>
              <a:avLst/>
              <a:gdLst>
                <a:gd name="T0" fmla="*/ 0 w 26"/>
                <a:gd name="T1" fmla="*/ 0 h 58"/>
                <a:gd name="T2" fmla="*/ 2 w 26"/>
                <a:gd name="T3" fmla="*/ 0 h 58"/>
                <a:gd name="T4" fmla="*/ 4 w 26"/>
                <a:gd name="T5" fmla="*/ 0 h 58"/>
                <a:gd name="T6" fmla="*/ 6 w 26"/>
                <a:gd name="T7" fmla="*/ 2 h 58"/>
                <a:gd name="T8" fmla="*/ 9 w 26"/>
                <a:gd name="T9" fmla="*/ 3 h 58"/>
                <a:gd name="T10" fmla="*/ 11 w 26"/>
                <a:gd name="T11" fmla="*/ 6 h 58"/>
                <a:gd name="T12" fmla="*/ 15 w 26"/>
                <a:gd name="T13" fmla="*/ 8 h 58"/>
                <a:gd name="T14" fmla="*/ 19 w 26"/>
                <a:gd name="T15" fmla="*/ 12 h 58"/>
                <a:gd name="T16" fmla="*/ 21 w 26"/>
                <a:gd name="T17" fmla="*/ 15 h 58"/>
                <a:gd name="T18" fmla="*/ 23 w 26"/>
                <a:gd name="T19" fmla="*/ 19 h 58"/>
                <a:gd name="T20" fmla="*/ 25 w 26"/>
                <a:gd name="T21" fmla="*/ 23 h 58"/>
                <a:gd name="T22" fmla="*/ 26 w 26"/>
                <a:gd name="T23" fmla="*/ 30 h 58"/>
                <a:gd name="T24" fmla="*/ 26 w 26"/>
                <a:gd name="T25" fmla="*/ 35 h 58"/>
                <a:gd name="T26" fmla="*/ 26 w 26"/>
                <a:gd name="T27" fmla="*/ 41 h 58"/>
                <a:gd name="T28" fmla="*/ 23 w 26"/>
                <a:gd name="T29" fmla="*/ 43 h 58"/>
                <a:gd name="T30" fmla="*/ 22 w 26"/>
                <a:gd name="T31" fmla="*/ 48 h 58"/>
                <a:gd name="T32" fmla="*/ 19 w 26"/>
                <a:gd name="T33" fmla="*/ 51 h 58"/>
                <a:gd name="T34" fmla="*/ 16 w 26"/>
                <a:gd name="T35" fmla="*/ 53 h 58"/>
                <a:gd name="T36" fmla="*/ 14 w 26"/>
                <a:gd name="T37" fmla="*/ 56 h 58"/>
                <a:gd name="T38" fmla="*/ 10 w 26"/>
                <a:gd name="T39" fmla="*/ 57 h 58"/>
                <a:gd name="T40" fmla="*/ 9 w 26"/>
                <a:gd name="T4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58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9" y="3"/>
                  </a:lnTo>
                  <a:lnTo>
                    <a:pt x="11" y="6"/>
                  </a:lnTo>
                  <a:lnTo>
                    <a:pt x="15" y="8"/>
                  </a:lnTo>
                  <a:lnTo>
                    <a:pt x="19" y="12"/>
                  </a:lnTo>
                  <a:lnTo>
                    <a:pt x="21" y="15"/>
                  </a:lnTo>
                  <a:lnTo>
                    <a:pt x="23" y="19"/>
                  </a:lnTo>
                  <a:lnTo>
                    <a:pt x="25" y="23"/>
                  </a:lnTo>
                  <a:lnTo>
                    <a:pt x="26" y="30"/>
                  </a:lnTo>
                  <a:lnTo>
                    <a:pt x="26" y="35"/>
                  </a:lnTo>
                  <a:lnTo>
                    <a:pt x="26" y="41"/>
                  </a:lnTo>
                  <a:lnTo>
                    <a:pt x="23" y="43"/>
                  </a:lnTo>
                  <a:lnTo>
                    <a:pt x="22" y="48"/>
                  </a:lnTo>
                  <a:lnTo>
                    <a:pt x="19" y="51"/>
                  </a:lnTo>
                  <a:lnTo>
                    <a:pt x="16" y="53"/>
                  </a:lnTo>
                  <a:lnTo>
                    <a:pt x="14" y="56"/>
                  </a:lnTo>
                  <a:lnTo>
                    <a:pt x="10" y="57"/>
                  </a:lnTo>
                  <a:lnTo>
                    <a:pt x="9" y="58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4" name="Freeform 300">
              <a:extLst>
                <a:ext uri="{FF2B5EF4-FFF2-40B4-BE49-F238E27FC236}">
                  <a16:creationId xmlns:a16="http://schemas.microsoft.com/office/drawing/2014/main" id="{0921F01E-B787-6E64-141B-C43A8EA0A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0" y="1176"/>
              <a:ext cx="36" cy="14"/>
            </a:xfrm>
            <a:custGeom>
              <a:avLst/>
              <a:gdLst>
                <a:gd name="T0" fmla="*/ 0 w 108"/>
                <a:gd name="T1" fmla="*/ 39 h 43"/>
                <a:gd name="T2" fmla="*/ 12 w 108"/>
                <a:gd name="T3" fmla="*/ 43 h 43"/>
                <a:gd name="T4" fmla="*/ 24 w 108"/>
                <a:gd name="T5" fmla="*/ 43 h 43"/>
                <a:gd name="T6" fmla="*/ 36 w 108"/>
                <a:gd name="T7" fmla="*/ 39 h 43"/>
                <a:gd name="T8" fmla="*/ 48 w 108"/>
                <a:gd name="T9" fmla="*/ 34 h 43"/>
                <a:gd name="T10" fmla="*/ 57 w 108"/>
                <a:gd name="T11" fmla="*/ 27 h 43"/>
                <a:gd name="T12" fmla="*/ 68 w 108"/>
                <a:gd name="T13" fmla="*/ 21 h 43"/>
                <a:gd name="T14" fmla="*/ 78 w 108"/>
                <a:gd name="T15" fmla="*/ 12 h 43"/>
                <a:gd name="T16" fmla="*/ 88 w 108"/>
                <a:gd name="T17" fmla="*/ 7 h 43"/>
                <a:gd name="T18" fmla="*/ 97 w 108"/>
                <a:gd name="T19" fmla="*/ 2 h 43"/>
                <a:gd name="T20" fmla="*/ 108 w 108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3">
                  <a:moveTo>
                    <a:pt x="0" y="39"/>
                  </a:moveTo>
                  <a:lnTo>
                    <a:pt x="12" y="43"/>
                  </a:lnTo>
                  <a:lnTo>
                    <a:pt x="24" y="43"/>
                  </a:lnTo>
                  <a:lnTo>
                    <a:pt x="36" y="39"/>
                  </a:lnTo>
                  <a:lnTo>
                    <a:pt x="48" y="34"/>
                  </a:lnTo>
                  <a:lnTo>
                    <a:pt x="57" y="27"/>
                  </a:lnTo>
                  <a:lnTo>
                    <a:pt x="68" y="21"/>
                  </a:lnTo>
                  <a:lnTo>
                    <a:pt x="78" y="12"/>
                  </a:lnTo>
                  <a:lnTo>
                    <a:pt x="88" y="7"/>
                  </a:lnTo>
                  <a:lnTo>
                    <a:pt x="97" y="2"/>
                  </a:lnTo>
                  <a:lnTo>
                    <a:pt x="108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5" name="Freeform 301">
              <a:extLst>
                <a:ext uri="{FF2B5EF4-FFF2-40B4-BE49-F238E27FC236}">
                  <a16:creationId xmlns:a16="http://schemas.microsoft.com/office/drawing/2014/main" id="{8442B179-D3C7-24BA-ECB3-3AFBCCA1F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" y="1194"/>
              <a:ext cx="12" cy="5"/>
            </a:xfrm>
            <a:custGeom>
              <a:avLst/>
              <a:gdLst>
                <a:gd name="T0" fmla="*/ 0 w 37"/>
                <a:gd name="T1" fmla="*/ 14 h 15"/>
                <a:gd name="T2" fmla="*/ 0 w 37"/>
                <a:gd name="T3" fmla="*/ 15 h 15"/>
                <a:gd name="T4" fmla="*/ 1 w 37"/>
                <a:gd name="T5" fmla="*/ 15 h 15"/>
                <a:gd name="T6" fmla="*/ 4 w 37"/>
                <a:gd name="T7" fmla="*/ 15 h 15"/>
                <a:gd name="T8" fmla="*/ 8 w 37"/>
                <a:gd name="T9" fmla="*/ 15 h 15"/>
                <a:gd name="T10" fmla="*/ 10 w 37"/>
                <a:gd name="T11" fmla="*/ 15 h 15"/>
                <a:gd name="T12" fmla="*/ 15 w 37"/>
                <a:gd name="T13" fmla="*/ 14 h 15"/>
                <a:gd name="T14" fmla="*/ 19 w 37"/>
                <a:gd name="T15" fmla="*/ 12 h 15"/>
                <a:gd name="T16" fmla="*/ 25 w 37"/>
                <a:gd name="T17" fmla="*/ 9 h 15"/>
                <a:gd name="T18" fmla="*/ 31 w 37"/>
                <a:gd name="T19" fmla="*/ 5 h 15"/>
                <a:gd name="T20" fmla="*/ 37 w 37"/>
                <a:gd name="T2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15">
                  <a:moveTo>
                    <a:pt x="0" y="14"/>
                  </a:moveTo>
                  <a:lnTo>
                    <a:pt x="0" y="15"/>
                  </a:lnTo>
                  <a:lnTo>
                    <a:pt x="1" y="15"/>
                  </a:lnTo>
                  <a:lnTo>
                    <a:pt x="4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5" y="14"/>
                  </a:lnTo>
                  <a:lnTo>
                    <a:pt x="19" y="12"/>
                  </a:lnTo>
                  <a:lnTo>
                    <a:pt x="25" y="9"/>
                  </a:lnTo>
                  <a:lnTo>
                    <a:pt x="31" y="5"/>
                  </a:lnTo>
                  <a:lnTo>
                    <a:pt x="37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6" name="Freeform 302">
              <a:extLst>
                <a:ext uri="{FF2B5EF4-FFF2-40B4-BE49-F238E27FC236}">
                  <a16:creationId xmlns:a16="http://schemas.microsoft.com/office/drawing/2014/main" id="{ACBB1DB6-EA29-87F2-81D1-CF3668B91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" y="976"/>
              <a:ext cx="12" cy="33"/>
            </a:xfrm>
            <a:custGeom>
              <a:avLst/>
              <a:gdLst>
                <a:gd name="T0" fmla="*/ 8 w 35"/>
                <a:gd name="T1" fmla="*/ 99 h 99"/>
                <a:gd name="T2" fmla="*/ 8 w 35"/>
                <a:gd name="T3" fmla="*/ 97 h 99"/>
                <a:gd name="T4" fmla="*/ 4 w 35"/>
                <a:gd name="T5" fmla="*/ 90 h 99"/>
                <a:gd name="T6" fmla="*/ 3 w 35"/>
                <a:gd name="T7" fmla="*/ 77 h 99"/>
                <a:gd name="T8" fmla="*/ 0 w 35"/>
                <a:gd name="T9" fmla="*/ 65 h 99"/>
                <a:gd name="T10" fmla="*/ 0 w 35"/>
                <a:gd name="T11" fmla="*/ 49 h 99"/>
                <a:gd name="T12" fmla="*/ 0 w 35"/>
                <a:gd name="T13" fmla="*/ 37 h 99"/>
                <a:gd name="T14" fmla="*/ 3 w 35"/>
                <a:gd name="T15" fmla="*/ 23 h 99"/>
                <a:gd name="T16" fmla="*/ 9 w 35"/>
                <a:gd name="T17" fmla="*/ 12 h 99"/>
                <a:gd name="T18" fmla="*/ 20 w 35"/>
                <a:gd name="T19" fmla="*/ 3 h 99"/>
                <a:gd name="T20" fmla="*/ 35 w 35"/>
                <a:gd name="T2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99">
                  <a:moveTo>
                    <a:pt x="8" y="99"/>
                  </a:moveTo>
                  <a:lnTo>
                    <a:pt x="8" y="97"/>
                  </a:lnTo>
                  <a:lnTo>
                    <a:pt x="4" y="90"/>
                  </a:lnTo>
                  <a:lnTo>
                    <a:pt x="3" y="77"/>
                  </a:lnTo>
                  <a:lnTo>
                    <a:pt x="0" y="65"/>
                  </a:lnTo>
                  <a:lnTo>
                    <a:pt x="0" y="49"/>
                  </a:lnTo>
                  <a:lnTo>
                    <a:pt x="0" y="37"/>
                  </a:lnTo>
                  <a:lnTo>
                    <a:pt x="3" y="23"/>
                  </a:lnTo>
                  <a:lnTo>
                    <a:pt x="9" y="12"/>
                  </a:lnTo>
                  <a:lnTo>
                    <a:pt x="20" y="3"/>
                  </a:lnTo>
                  <a:lnTo>
                    <a:pt x="35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7" name="Freeform 303">
              <a:extLst>
                <a:ext uri="{FF2B5EF4-FFF2-40B4-BE49-F238E27FC236}">
                  <a16:creationId xmlns:a16="http://schemas.microsoft.com/office/drawing/2014/main" id="{64153B7C-79AF-B6A3-E441-E2B4C68C5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" y="1013"/>
              <a:ext cx="15" cy="28"/>
            </a:xfrm>
            <a:custGeom>
              <a:avLst/>
              <a:gdLst>
                <a:gd name="T0" fmla="*/ 0 w 46"/>
                <a:gd name="T1" fmla="*/ 1 h 85"/>
                <a:gd name="T2" fmla="*/ 2 w 46"/>
                <a:gd name="T3" fmla="*/ 1 h 85"/>
                <a:gd name="T4" fmla="*/ 4 w 46"/>
                <a:gd name="T5" fmla="*/ 0 h 85"/>
                <a:gd name="T6" fmla="*/ 10 w 46"/>
                <a:gd name="T7" fmla="*/ 0 h 85"/>
                <a:gd name="T8" fmla="*/ 16 w 46"/>
                <a:gd name="T9" fmla="*/ 1 h 85"/>
                <a:gd name="T10" fmla="*/ 23 w 46"/>
                <a:gd name="T11" fmla="*/ 4 h 85"/>
                <a:gd name="T12" fmla="*/ 29 w 46"/>
                <a:gd name="T13" fmla="*/ 11 h 85"/>
                <a:gd name="T14" fmla="*/ 34 w 46"/>
                <a:gd name="T15" fmla="*/ 22 h 85"/>
                <a:gd name="T16" fmla="*/ 40 w 46"/>
                <a:gd name="T17" fmla="*/ 37 h 85"/>
                <a:gd name="T18" fmla="*/ 43 w 46"/>
                <a:gd name="T19" fmla="*/ 57 h 85"/>
                <a:gd name="T20" fmla="*/ 46 w 46"/>
                <a:gd name="T2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85">
                  <a:moveTo>
                    <a:pt x="0" y="1"/>
                  </a:moveTo>
                  <a:lnTo>
                    <a:pt x="2" y="1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6" y="1"/>
                  </a:lnTo>
                  <a:lnTo>
                    <a:pt x="23" y="4"/>
                  </a:lnTo>
                  <a:lnTo>
                    <a:pt x="29" y="11"/>
                  </a:lnTo>
                  <a:lnTo>
                    <a:pt x="34" y="22"/>
                  </a:lnTo>
                  <a:lnTo>
                    <a:pt x="40" y="37"/>
                  </a:lnTo>
                  <a:lnTo>
                    <a:pt x="43" y="57"/>
                  </a:lnTo>
                  <a:lnTo>
                    <a:pt x="46" y="85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8" name="Freeform 304">
              <a:extLst>
                <a:ext uri="{FF2B5EF4-FFF2-40B4-BE49-F238E27FC236}">
                  <a16:creationId xmlns:a16="http://schemas.microsoft.com/office/drawing/2014/main" id="{3A616933-B102-3149-5129-7EE5DAA64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993"/>
              <a:ext cx="13" cy="80"/>
            </a:xfrm>
            <a:custGeom>
              <a:avLst/>
              <a:gdLst>
                <a:gd name="T0" fmla="*/ 5 w 38"/>
                <a:gd name="T1" fmla="*/ 0 h 239"/>
                <a:gd name="T2" fmla="*/ 6 w 38"/>
                <a:gd name="T3" fmla="*/ 2 h 239"/>
                <a:gd name="T4" fmla="*/ 9 w 38"/>
                <a:gd name="T5" fmla="*/ 8 h 239"/>
                <a:gd name="T6" fmla="*/ 15 w 38"/>
                <a:gd name="T7" fmla="*/ 18 h 239"/>
                <a:gd name="T8" fmla="*/ 21 w 38"/>
                <a:gd name="T9" fmla="*/ 30 h 239"/>
                <a:gd name="T10" fmla="*/ 27 w 38"/>
                <a:gd name="T11" fmla="*/ 46 h 239"/>
                <a:gd name="T12" fmla="*/ 32 w 38"/>
                <a:gd name="T13" fmla="*/ 65 h 239"/>
                <a:gd name="T14" fmla="*/ 35 w 38"/>
                <a:gd name="T15" fmla="*/ 86 h 239"/>
                <a:gd name="T16" fmla="*/ 38 w 38"/>
                <a:gd name="T17" fmla="*/ 107 h 239"/>
                <a:gd name="T18" fmla="*/ 38 w 38"/>
                <a:gd name="T19" fmla="*/ 130 h 239"/>
                <a:gd name="T20" fmla="*/ 35 w 38"/>
                <a:gd name="T21" fmla="*/ 153 h 239"/>
                <a:gd name="T22" fmla="*/ 34 w 38"/>
                <a:gd name="T23" fmla="*/ 154 h 239"/>
                <a:gd name="T24" fmla="*/ 32 w 38"/>
                <a:gd name="T25" fmla="*/ 156 h 239"/>
                <a:gd name="T26" fmla="*/ 31 w 38"/>
                <a:gd name="T27" fmla="*/ 159 h 239"/>
                <a:gd name="T28" fmla="*/ 29 w 38"/>
                <a:gd name="T29" fmla="*/ 162 h 239"/>
                <a:gd name="T30" fmla="*/ 28 w 38"/>
                <a:gd name="T31" fmla="*/ 165 h 239"/>
                <a:gd name="T32" fmla="*/ 27 w 38"/>
                <a:gd name="T33" fmla="*/ 172 h 239"/>
                <a:gd name="T34" fmla="*/ 24 w 38"/>
                <a:gd name="T35" fmla="*/ 175 h 239"/>
                <a:gd name="T36" fmla="*/ 23 w 38"/>
                <a:gd name="T37" fmla="*/ 183 h 239"/>
                <a:gd name="T38" fmla="*/ 22 w 38"/>
                <a:gd name="T39" fmla="*/ 190 h 239"/>
                <a:gd name="T40" fmla="*/ 21 w 38"/>
                <a:gd name="T41" fmla="*/ 198 h 239"/>
                <a:gd name="T42" fmla="*/ 21 w 38"/>
                <a:gd name="T43" fmla="*/ 204 h 239"/>
                <a:gd name="T44" fmla="*/ 21 w 38"/>
                <a:gd name="T45" fmla="*/ 211 h 239"/>
                <a:gd name="T46" fmla="*/ 21 w 38"/>
                <a:gd name="T47" fmla="*/ 217 h 239"/>
                <a:gd name="T48" fmla="*/ 18 w 38"/>
                <a:gd name="T49" fmla="*/ 222 h 239"/>
                <a:gd name="T50" fmla="*/ 17 w 38"/>
                <a:gd name="T51" fmla="*/ 226 h 239"/>
                <a:gd name="T52" fmla="*/ 15 w 38"/>
                <a:gd name="T53" fmla="*/ 231 h 239"/>
                <a:gd name="T54" fmla="*/ 11 w 38"/>
                <a:gd name="T55" fmla="*/ 234 h 239"/>
                <a:gd name="T56" fmla="*/ 6 w 38"/>
                <a:gd name="T57" fmla="*/ 237 h 239"/>
                <a:gd name="T58" fmla="*/ 0 w 38"/>
                <a:gd name="T5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239">
                  <a:moveTo>
                    <a:pt x="5" y="0"/>
                  </a:moveTo>
                  <a:lnTo>
                    <a:pt x="6" y="2"/>
                  </a:lnTo>
                  <a:lnTo>
                    <a:pt x="9" y="8"/>
                  </a:lnTo>
                  <a:lnTo>
                    <a:pt x="15" y="18"/>
                  </a:lnTo>
                  <a:lnTo>
                    <a:pt x="21" y="30"/>
                  </a:lnTo>
                  <a:lnTo>
                    <a:pt x="27" y="46"/>
                  </a:lnTo>
                  <a:lnTo>
                    <a:pt x="32" y="65"/>
                  </a:lnTo>
                  <a:lnTo>
                    <a:pt x="35" y="86"/>
                  </a:lnTo>
                  <a:lnTo>
                    <a:pt x="38" y="107"/>
                  </a:lnTo>
                  <a:lnTo>
                    <a:pt x="38" y="130"/>
                  </a:lnTo>
                  <a:lnTo>
                    <a:pt x="35" y="153"/>
                  </a:lnTo>
                  <a:lnTo>
                    <a:pt x="34" y="154"/>
                  </a:lnTo>
                  <a:lnTo>
                    <a:pt x="32" y="156"/>
                  </a:lnTo>
                  <a:lnTo>
                    <a:pt x="31" y="159"/>
                  </a:lnTo>
                  <a:lnTo>
                    <a:pt x="29" y="162"/>
                  </a:lnTo>
                  <a:lnTo>
                    <a:pt x="28" y="165"/>
                  </a:lnTo>
                  <a:lnTo>
                    <a:pt x="27" y="172"/>
                  </a:lnTo>
                  <a:lnTo>
                    <a:pt x="24" y="175"/>
                  </a:lnTo>
                  <a:lnTo>
                    <a:pt x="23" y="183"/>
                  </a:lnTo>
                  <a:lnTo>
                    <a:pt x="22" y="190"/>
                  </a:lnTo>
                  <a:lnTo>
                    <a:pt x="21" y="198"/>
                  </a:lnTo>
                  <a:lnTo>
                    <a:pt x="21" y="204"/>
                  </a:lnTo>
                  <a:lnTo>
                    <a:pt x="21" y="211"/>
                  </a:lnTo>
                  <a:lnTo>
                    <a:pt x="21" y="217"/>
                  </a:lnTo>
                  <a:lnTo>
                    <a:pt x="18" y="222"/>
                  </a:lnTo>
                  <a:lnTo>
                    <a:pt x="17" y="226"/>
                  </a:lnTo>
                  <a:lnTo>
                    <a:pt x="15" y="231"/>
                  </a:lnTo>
                  <a:lnTo>
                    <a:pt x="11" y="234"/>
                  </a:lnTo>
                  <a:lnTo>
                    <a:pt x="6" y="237"/>
                  </a:lnTo>
                  <a:lnTo>
                    <a:pt x="0" y="239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69" name="Freeform 305">
              <a:extLst>
                <a:ext uri="{FF2B5EF4-FFF2-40B4-BE49-F238E27FC236}">
                  <a16:creationId xmlns:a16="http://schemas.microsoft.com/office/drawing/2014/main" id="{D510AE43-6EA9-72BD-4869-DC0EA79D9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863"/>
              <a:ext cx="123" cy="29"/>
            </a:xfrm>
            <a:custGeom>
              <a:avLst/>
              <a:gdLst>
                <a:gd name="T0" fmla="*/ 5 w 371"/>
                <a:gd name="T1" fmla="*/ 16 h 88"/>
                <a:gd name="T2" fmla="*/ 13 w 371"/>
                <a:gd name="T3" fmla="*/ 12 h 88"/>
                <a:gd name="T4" fmla="*/ 20 w 371"/>
                <a:gd name="T5" fmla="*/ 10 h 88"/>
                <a:gd name="T6" fmla="*/ 29 w 371"/>
                <a:gd name="T7" fmla="*/ 5 h 88"/>
                <a:gd name="T8" fmla="*/ 43 w 371"/>
                <a:gd name="T9" fmla="*/ 5 h 88"/>
                <a:gd name="T10" fmla="*/ 54 w 371"/>
                <a:gd name="T11" fmla="*/ 3 h 88"/>
                <a:gd name="T12" fmla="*/ 67 w 371"/>
                <a:gd name="T13" fmla="*/ 0 h 88"/>
                <a:gd name="T14" fmla="*/ 73 w 371"/>
                <a:gd name="T15" fmla="*/ 2 h 88"/>
                <a:gd name="T16" fmla="*/ 81 w 371"/>
                <a:gd name="T17" fmla="*/ 2 h 88"/>
                <a:gd name="T18" fmla="*/ 87 w 371"/>
                <a:gd name="T19" fmla="*/ 2 h 88"/>
                <a:gd name="T20" fmla="*/ 94 w 371"/>
                <a:gd name="T21" fmla="*/ 3 h 88"/>
                <a:gd name="T22" fmla="*/ 101 w 371"/>
                <a:gd name="T23" fmla="*/ 6 h 88"/>
                <a:gd name="T24" fmla="*/ 109 w 371"/>
                <a:gd name="T25" fmla="*/ 7 h 88"/>
                <a:gd name="T26" fmla="*/ 115 w 371"/>
                <a:gd name="T27" fmla="*/ 11 h 88"/>
                <a:gd name="T28" fmla="*/ 118 w 371"/>
                <a:gd name="T29" fmla="*/ 16 h 88"/>
                <a:gd name="T30" fmla="*/ 122 w 371"/>
                <a:gd name="T31" fmla="*/ 18 h 88"/>
                <a:gd name="T32" fmla="*/ 126 w 371"/>
                <a:gd name="T33" fmla="*/ 23 h 88"/>
                <a:gd name="T34" fmla="*/ 131 w 371"/>
                <a:gd name="T35" fmla="*/ 26 h 88"/>
                <a:gd name="T36" fmla="*/ 136 w 371"/>
                <a:gd name="T37" fmla="*/ 31 h 88"/>
                <a:gd name="T38" fmla="*/ 140 w 371"/>
                <a:gd name="T39" fmla="*/ 33 h 88"/>
                <a:gd name="T40" fmla="*/ 147 w 371"/>
                <a:gd name="T41" fmla="*/ 38 h 88"/>
                <a:gd name="T42" fmla="*/ 155 w 371"/>
                <a:gd name="T43" fmla="*/ 42 h 88"/>
                <a:gd name="T44" fmla="*/ 164 w 371"/>
                <a:gd name="T45" fmla="*/ 46 h 88"/>
                <a:gd name="T46" fmla="*/ 173 w 371"/>
                <a:gd name="T47" fmla="*/ 47 h 88"/>
                <a:gd name="T48" fmla="*/ 180 w 371"/>
                <a:gd name="T49" fmla="*/ 47 h 88"/>
                <a:gd name="T50" fmla="*/ 189 w 371"/>
                <a:gd name="T51" fmla="*/ 47 h 88"/>
                <a:gd name="T52" fmla="*/ 196 w 371"/>
                <a:gd name="T53" fmla="*/ 47 h 88"/>
                <a:gd name="T54" fmla="*/ 203 w 371"/>
                <a:gd name="T55" fmla="*/ 45 h 88"/>
                <a:gd name="T56" fmla="*/ 211 w 371"/>
                <a:gd name="T57" fmla="*/ 43 h 88"/>
                <a:gd name="T58" fmla="*/ 218 w 371"/>
                <a:gd name="T59" fmla="*/ 41 h 88"/>
                <a:gd name="T60" fmla="*/ 223 w 371"/>
                <a:gd name="T61" fmla="*/ 40 h 88"/>
                <a:gd name="T62" fmla="*/ 229 w 371"/>
                <a:gd name="T63" fmla="*/ 36 h 88"/>
                <a:gd name="T64" fmla="*/ 234 w 371"/>
                <a:gd name="T65" fmla="*/ 34 h 88"/>
                <a:gd name="T66" fmla="*/ 241 w 371"/>
                <a:gd name="T67" fmla="*/ 33 h 88"/>
                <a:gd name="T68" fmla="*/ 248 w 371"/>
                <a:gd name="T69" fmla="*/ 32 h 88"/>
                <a:gd name="T70" fmla="*/ 255 w 371"/>
                <a:gd name="T71" fmla="*/ 33 h 88"/>
                <a:gd name="T72" fmla="*/ 264 w 371"/>
                <a:gd name="T73" fmla="*/ 34 h 88"/>
                <a:gd name="T74" fmla="*/ 275 w 371"/>
                <a:gd name="T75" fmla="*/ 40 h 88"/>
                <a:gd name="T76" fmla="*/ 285 w 371"/>
                <a:gd name="T77" fmla="*/ 42 h 88"/>
                <a:gd name="T78" fmla="*/ 296 w 371"/>
                <a:gd name="T79" fmla="*/ 43 h 88"/>
                <a:gd name="T80" fmla="*/ 313 w 371"/>
                <a:gd name="T81" fmla="*/ 53 h 88"/>
                <a:gd name="T82" fmla="*/ 331 w 371"/>
                <a:gd name="T83" fmla="*/ 62 h 88"/>
                <a:gd name="T84" fmla="*/ 350 w 371"/>
                <a:gd name="T85" fmla="*/ 71 h 88"/>
                <a:gd name="T86" fmla="*/ 359 w 371"/>
                <a:gd name="T87" fmla="*/ 77 h 88"/>
                <a:gd name="T88" fmla="*/ 363 w 371"/>
                <a:gd name="T89" fmla="*/ 82 h 88"/>
                <a:gd name="T90" fmla="*/ 368 w 371"/>
                <a:gd name="T91" fmla="*/ 8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1" h="88">
                  <a:moveTo>
                    <a:pt x="0" y="17"/>
                  </a:moveTo>
                  <a:lnTo>
                    <a:pt x="3" y="16"/>
                  </a:lnTo>
                  <a:lnTo>
                    <a:pt x="5" y="16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3" y="12"/>
                  </a:lnTo>
                  <a:lnTo>
                    <a:pt x="15" y="11"/>
                  </a:lnTo>
                  <a:lnTo>
                    <a:pt x="17" y="11"/>
                  </a:lnTo>
                  <a:lnTo>
                    <a:pt x="20" y="10"/>
                  </a:lnTo>
                  <a:lnTo>
                    <a:pt x="21" y="7"/>
                  </a:lnTo>
                  <a:lnTo>
                    <a:pt x="24" y="6"/>
                  </a:lnTo>
                  <a:lnTo>
                    <a:pt x="29" y="5"/>
                  </a:lnTo>
                  <a:lnTo>
                    <a:pt x="34" y="5"/>
                  </a:lnTo>
                  <a:lnTo>
                    <a:pt x="38" y="5"/>
                  </a:lnTo>
                  <a:lnTo>
                    <a:pt x="43" y="5"/>
                  </a:lnTo>
                  <a:lnTo>
                    <a:pt x="45" y="3"/>
                  </a:lnTo>
                  <a:lnTo>
                    <a:pt x="50" y="3"/>
                  </a:lnTo>
                  <a:lnTo>
                    <a:pt x="54" y="3"/>
                  </a:lnTo>
                  <a:lnTo>
                    <a:pt x="59" y="3"/>
                  </a:lnTo>
                  <a:lnTo>
                    <a:pt x="63" y="2"/>
                  </a:lnTo>
                  <a:lnTo>
                    <a:pt x="67" y="0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5" y="2"/>
                  </a:lnTo>
                  <a:lnTo>
                    <a:pt x="87" y="2"/>
                  </a:lnTo>
                  <a:lnTo>
                    <a:pt x="89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6" y="5"/>
                  </a:lnTo>
                  <a:lnTo>
                    <a:pt x="100" y="5"/>
                  </a:lnTo>
                  <a:lnTo>
                    <a:pt x="101" y="6"/>
                  </a:lnTo>
                  <a:lnTo>
                    <a:pt x="104" y="6"/>
                  </a:lnTo>
                  <a:lnTo>
                    <a:pt x="107" y="6"/>
                  </a:lnTo>
                  <a:lnTo>
                    <a:pt x="109" y="7"/>
                  </a:lnTo>
                  <a:lnTo>
                    <a:pt x="111" y="10"/>
                  </a:lnTo>
                  <a:lnTo>
                    <a:pt x="115" y="10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3"/>
                  </a:lnTo>
                  <a:lnTo>
                    <a:pt x="118" y="16"/>
                  </a:lnTo>
                  <a:lnTo>
                    <a:pt x="121" y="16"/>
                  </a:lnTo>
                  <a:lnTo>
                    <a:pt x="122" y="17"/>
                  </a:lnTo>
                  <a:lnTo>
                    <a:pt x="122" y="18"/>
                  </a:lnTo>
                  <a:lnTo>
                    <a:pt x="123" y="20"/>
                  </a:lnTo>
                  <a:lnTo>
                    <a:pt x="125" y="21"/>
                  </a:lnTo>
                  <a:lnTo>
                    <a:pt x="126" y="23"/>
                  </a:lnTo>
                  <a:lnTo>
                    <a:pt x="128" y="24"/>
                  </a:lnTo>
                  <a:lnTo>
                    <a:pt x="130" y="24"/>
                  </a:lnTo>
                  <a:lnTo>
                    <a:pt x="131" y="26"/>
                  </a:lnTo>
                  <a:lnTo>
                    <a:pt x="132" y="27"/>
                  </a:lnTo>
                  <a:lnTo>
                    <a:pt x="133" y="29"/>
                  </a:lnTo>
                  <a:lnTo>
                    <a:pt x="136" y="31"/>
                  </a:lnTo>
                  <a:lnTo>
                    <a:pt x="137" y="32"/>
                  </a:lnTo>
                  <a:lnTo>
                    <a:pt x="138" y="32"/>
                  </a:lnTo>
                  <a:lnTo>
                    <a:pt x="140" y="33"/>
                  </a:lnTo>
                  <a:lnTo>
                    <a:pt x="143" y="34"/>
                  </a:lnTo>
                  <a:lnTo>
                    <a:pt x="144" y="36"/>
                  </a:lnTo>
                  <a:lnTo>
                    <a:pt x="147" y="38"/>
                  </a:lnTo>
                  <a:lnTo>
                    <a:pt x="151" y="40"/>
                  </a:lnTo>
                  <a:lnTo>
                    <a:pt x="153" y="41"/>
                  </a:lnTo>
                  <a:lnTo>
                    <a:pt x="155" y="42"/>
                  </a:lnTo>
                  <a:lnTo>
                    <a:pt x="158" y="43"/>
                  </a:lnTo>
                  <a:lnTo>
                    <a:pt x="161" y="45"/>
                  </a:lnTo>
                  <a:lnTo>
                    <a:pt x="164" y="46"/>
                  </a:lnTo>
                  <a:lnTo>
                    <a:pt x="167" y="46"/>
                  </a:lnTo>
                  <a:lnTo>
                    <a:pt x="169" y="47"/>
                  </a:lnTo>
                  <a:lnTo>
                    <a:pt x="173" y="47"/>
                  </a:lnTo>
                  <a:lnTo>
                    <a:pt x="174" y="47"/>
                  </a:lnTo>
                  <a:lnTo>
                    <a:pt x="177" y="47"/>
                  </a:lnTo>
                  <a:lnTo>
                    <a:pt x="180" y="47"/>
                  </a:lnTo>
                  <a:lnTo>
                    <a:pt x="183" y="47"/>
                  </a:lnTo>
                  <a:lnTo>
                    <a:pt x="186" y="47"/>
                  </a:lnTo>
                  <a:lnTo>
                    <a:pt x="189" y="47"/>
                  </a:lnTo>
                  <a:lnTo>
                    <a:pt x="191" y="47"/>
                  </a:lnTo>
                  <a:lnTo>
                    <a:pt x="195" y="47"/>
                  </a:lnTo>
                  <a:lnTo>
                    <a:pt x="196" y="47"/>
                  </a:lnTo>
                  <a:lnTo>
                    <a:pt x="200" y="46"/>
                  </a:lnTo>
                  <a:lnTo>
                    <a:pt x="202" y="46"/>
                  </a:lnTo>
                  <a:lnTo>
                    <a:pt x="203" y="45"/>
                  </a:lnTo>
                  <a:lnTo>
                    <a:pt x="206" y="45"/>
                  </a:lnTo>
                  <a:lnTo>
                    <a:pt x="208" y="43"/>
                  </a:lnTo>
                  <a:lnTo>
                    <a:pt x="211" y="43"/>
                  </a:lnTo>
                  <a:lnTo>
                    <a:pt x="213" y="42"/>
                  </a:lnTo>
                  <a:lnTo>
                    <a:pt x="215" y="42"/>
                  </a:lnTo>
                  <a:lnTo>
                    <a:pt x="218" y="41"/>
                  </a:lnTo>
                  <a:lnTo>
                    <a:pt x="219" y="41"/>
                  </a:lnTo>
                  <a:lnTo>
                    <a:pt x="222" y="40"/>
                  </a:lnTo>
                  <a:lnTo>
                    <a:pt x="223" y="40"/>
                  </a:lnTo>
                  <a:lnTo>
                    <a:pt x="225" y="38"/>
                  </a:lnTo>
                  <a:lnTo>
                    <a:pt x="227" y="38"/>
                  </a:lnTo>
                  <a:lnTo>
                    <a:pt x="229" y="36"/>
                  </a:lnTo>
                  <a:lnTo>
                    <a:pt x="231" y="36"/>
                  </a:lnTo>
                  <a:lnTo>
                    <a:pt x="233" y="34"/>
                  </a:lnTo>
                  <a:lnTo>
                    <a:pt x="234" y="34"/>
                  </a:lnTo>
                  <a:lnTo>
                    <a:pt x="235" y="33"/>
                  </a:lnTo>
                  <a:lnTo>
                    <a:pt x="239" y="33"/>
                  </a:lnTo>
                  <a:lnTo>
                    <a:pt x="241" y="33"/>
                  </a:lnTo>
                  <a:lnTo>
                    <a:pt x="244" y="33"/>
                  </a:lnTo>
                  <a:lnTo>
                    <a:pt x="246" y="33"/>
                  </a:lnTo>
                  <a:lnTo>
                    <a:pt x="248" y="32"/>
                  </a:lnTo>
                  <a:lnTo>
                    <a:pt x="251" y="33"/>
                  </a:lnTo>
                  <a:lnTo>
                    <a:pt x="254" y="33"/>
                  </a:lnTo>
                  <a:lnTo>
                    <a:pt x="255" y="33"/>
                  </a:lnTo>
                  <a:lnTo>
                    <a:pt x="259" y="33"/>
                  </a:lnTo>
                  <a:lnTo>
                    <a:pt x="261" y="33"/>
                  </a:lnTo>
                  <a:lnTo>
                    <a:pt x="264" y="34"/>
                  </a:lnTo>
                  <a:lnTo>
                    <a:pt x="267" y="36"/>
                  </a:lnTo>
                  <a:lnTo>
                    <a:pt x="270" y="38"/>
                  </a:lnTo>
                  <a:lnTo>
                    <a:pt x="275" y="40"/>
                  </a:lnTo>
                  <a:lnTo>
                    <a:pt x="277" y="40"/>
                  </a:lnTo>
                  <a:lnTo>
                    <a:pt x="281" y="41"/>
                  </a:lnTo>
                  <a:lnTo>
                    <a:pt x="285" y="42"/>
                  </a:lnTo>
                  <a:lnTo>
                    <a:pt x="288" y="42"/>
                  </a:lnTo>
                  <a:lnTo>
                    <a:pt x="291" y="43"/>
                  </a:lnTo>
                  <a:lnTo>
                    <a:pt x="296" y="43"/>
                  </a:lnTo>
                  <a:lnTo>
                    <a:pt x="302" y="46"/>
                  </a:lnTo>
                  <a:lnTo>
                    <a:pt x="307" y="50"/>
                  </a:lnTo>
                  <a:lnTo>
                    <a:pt x="313" y="53"/>
                  </a:lnTo>
                  <a:lnTo>
                    <a:pt x="319" y="56"/>
                  </a:lnTo>
                  <a:lnTo>
                    <a:pt x="325" y="60"/>
                  </a:lnTo>
                  <a:lnTo>
                    <a:pt x="331" y="62"/>
                  </a:lnTo>
                  <a:lnTo>
                    <a:pt x="336" y="65"/>
                  </a:lnTo>
                  <a:lnTo>
                    <a:pt x="342" y="69"/>
                  </a:lnTo>
                  <a:lnTo>
                    <a:pt x="350" y="71"/>
                  </a:lnTo>
                  <a:lnTo>
                    <a:pt x="356" y="74"/>
                  </a:lnTo>
                  <a:lnTo>
                    <a:pt x="357" y="76"/>
                  </a:lnTo>
                  <a:lnTo>
                    <a:pt x="359" y="77"/>
                  </a:lnTo>
                  <a:lnTo>
                    <a:pt x="361" y="79"/>
                  </a:lnTo>
                  <a:lnTo>
                    <a:pt x="362" y="81"/>
                  </a:lnTo>
                  <a:lnTo>
                    <a:pt x="363" y="82"/>
                  </a:lnTo>
                  <a:lnTo>
                    <a:pt x="364" y="83"/>
                  </a:lnTo>
                  <a:lnTo>
                    <a:pt x="367" y="85"/>
                  </a:lnTo>
                  <a:lnTo>
                    <a:pt x="368" y="86"/>
                  </a:lnTo>
                  <a:lnTo>
                    <a:pt x="369" y="86"/>
                  </a:lnTo>
                  <a:lnTo>
                    <a:pt x="371" y="88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0" name="Freeform 306">
              <a:extLst>
                <a:ext uri="{FF2B5EF4-FFF2-40B4-BE49-F238E27FC236}">
                  <a16:creationId xmlns:a16="http://schemas.microsoft.com/office/drawing/2014/main" id="{34D340F2-ECDE-D81F-F266-40AF210D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" y="912"/>
              <a:ext cx="108" cy="71"/>
            </a:xfrm>
            <a:custGeom>
              <a:avLst/>
              <a:gdLst>
                <a:gd name="T0" fmla="*/ 2 w 325"/>
                <a:gd name="T1" fmla="*/ 11 h 213"/>
                <a:gd name="T2" fmla="*/ 7 w 325"/>
                <a:gd name="T3" fmla="*/ 16 h 213"/>
                <a:gd name="T4" fmla="*/ 10 w 325"/>
                <a:gd name="T5" fmla="*/ 18 h 213"/>
                <a:gd name="T6" fmla="*/ 17 w 325"/>
                <a:gd name="T7" fmla="*/ 25 h 213"/>
                <a:gd name="T8" fmla="*/ 28 w 325"/>
                <a:gd name="T9" fmla="*/ 29 h 213"/>
                <a:gd name="T10" fmla="*/ 37 w 325"/>
                <a:gd name="T11" fmla="*/ 32 h 213"/>
                <a:gd name="T12" fmla="*/ 45 w 325"/>
                <a:gd name="T13" fmla="*/ 36 h 213"/>
                <a:gd name="T14" fmla="*/ 51 w 325"/>
                <a:gd name="T15" fmla="*/ 33 h 213"/>
                <a:gd name="T16" fmla="*/ 59 w 325"/>
                <a:gd name="T17" fmla="*/ 32 h 213"/>
                <a:gd name="T18" fmla="*/ 65 w 325"/>
                <a:gd name="T19" fmla="*/ 32 h 213"/>
                <a:gd name="T20" fmla="*/ 66 w 325"/>
                <a:gd name="T21" fmla="*/ 29 h 213"/>
                <a:gd name="T22" fmla="*/ 74 w 325"/>
                <a:gd name="T23" fmla="*/ 25 h 213"/>
                <a:gd name="T24" fmla="*/ 83 w 325"/>
                <a:gd name="T25" fmla="*/ 21 h 213"/>
                <a:gd name="T26" fmla="*/ 94 w 325"/>
                <a:gd name="T27" fmla="*/ 16 h 213"/>
                <a:gd name="T28" fmla="*/ 106 w 325"/>
                <a:gd name="T29" fmla="*/ 11 h 213"/>
                <a:gd name="T30" fmla="*/ 123 w 325"/>
                <a:gd name="T31" fmla="*/ 7 h 213"/>
                <a:gd name="T32" fmla="*/ 139 w 325"/>
                <a:gd name="T33" fmla="*/ 2 h 213"/>
                <a:gd name="T34" fmla="*/ 155 w 325"/>
                <a:gd name="T35" fmla="*/ 0 h 213"/>
                <a:gd name="T36" fmla="*/ 162 w 325"/>
                <a:gd name="T37" fmla="*/ 2 h 213"/>
                <a:gd name="T38" fmla="*/ 169 w 325"/>
                <a:gd name="T39" fmla="*/ 6 h 213"/>
                <a:gd name="T40" fmla="*/ 176 w 325"/>
                <a:gd name="T41" fmla="*/ 7 h 213"/>
                <a:gd name="T42" fmla="*/ 185 w 325"/>
                <a:gd name="T43" fmla="*/ 13 h 213"/>
                <a:gd name="T44" fmla="*/ 195 w 325"/>
                <a:gd name="T45" fmla="*/ 21 h 213"/>
                <a:gd name="T46" fmla="*/ 204 w 325"/>
                <a:gd name="T47" fmla="*/ 28 h 213"/>
                <a:gd name="T48" fmla="*/ 210 w 325"/>
                <a:gd name="T49" fmla="*/ 33 h 213"/>
                <a:gd name="T50" fmla="*/ 212 w 325"/>
                <a:gd name="T51" fmla="*/ 38 h 213"/>
                <a:gd name="T52" fmla="*/ 218 w 325"/>
                <a:gd name="T53" fmla="*/ 43 h 213"/>
                <a:gd name="T54" fmla="*/ 226 w 325"/>
                <a:gd name="T55" fmla="*/ 49 h 213"/>
                <a:gd name="T56" fmla="*/ 232 w 325"/>
                <a:gd name="T57" fmla="*/ 54 h 213"/>
                <a:gd name="T58" fmla="*/ 238 w 325"/>
                <a:gd name="T59" fmla="*/ 62 h 213"/>
                <a:gd name="T60" fmla="*/ 242 w 325"/>
                <a:gd name="T61" fmla="*/ 73 h 213"/>
                <a:gd name="T62" fmla="*/ 247 w 325"/>
                <a:gd name="T63" fmla="*/ 85 h 213"/>
                <a:gd name="T64" fmla="*/ 253 w 325"/>
                <a:gd name="T65" fmla="*/ 95 h 213"/>
                <a:gd name="T66" fmla="*/ 260 w 325"/>
                <a:gd name="T67" fmla="*/ 104 h 213"/>
                <a:gd name="T68" fmla="*/ 267 w 325"/>
                <a:gd name="T69" fmla="*/ 115 h 213"/>
                <a:gd name="T70" fmla="*/ 275 w 325"/>
                <a:gd name="T71" fmla="*/ 126 h 213"/>
                <a:gd name="T72" fmla="*/ 281 w 325"/>
                <a:gd name="T73" fmla="*/ 136 h 213"/>
                <a:gd name="T74" fmla="*/ 285 w 325"/>
                <a:gd name="T75" fmla="*/ 139 h 213"/>
                <a:gd name="T76" fmla="*/ 289 w 325"/>
                <a:gd name="T77" fmla="*/ 141 h 213"/>
                <a:gd name="T78" fmla="*/ 295 w 325"/>
                <a:gd name="T79" fmla="*/ 145 h 213"/>
                <a:gd name="T80" fmla="*/ 298 w 325"/>
                <a:gd name="T81" fmla="*/ 150 h 213"/>
                <a:gd name="T82" fmla="*/ 303 w 325"/>
                <a:gd name="T83" fmla="*/ 154 h 213"/>
                <a:gd name="T84" fmla="*/ 307 w 325"/>
                <a:gd name="T85" fmla="*/ 159 h 213"/>
                <a:gd name="T86" fmla="*/ 312 w 325"/>
                <a:gd name="T87" fmla="*/ 165 h 213"/>
                <a:gd name="T88" fmla="*/ 318 w 325"/>
                <a:gd name="T89" fmla="*/ 173 h 213"/>
                <a:gd name="T90" fmla="*/ 322 w 325"/>
                <a:gd name="T91" fmla="*/ 182 h 213"/>
                <a:gd name="T92" fmla="*/ 325 w 325"/>
                <a:gd name="T93" fmla="*/ 189 h 213"/>
                <a:gd name="T94" fmla="*/ 325 w 325"/>
                <a:gd name="T95" fmla="*/ 194 h 213"/>
                <a:gd name="T96" fmla="*/ 324 w 325"/>
                <a:gd name="T97" fmla="*/ 199 h 213"/>
                <a:gd name="T98" fmla="*/ 322 w 325"/>
                <a:gd name="T99" fmla="*/ 204 h 213"/>
                <a:gd name="T100" fmla="*/ 322 w 325"/>
                <a:gd name="T101" fmla="*/ 2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5" h="213">
                  <a:moveTo>
                    <a:pt x="0" y="8"/>
                  </a:moveTo>
                  <a:lnTo>
                    <a:pt x="1" y="10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7" y="16"/>
                  </a:lnTo>
                  <a:lnTo>
                    <a:pt x="9" y="17"/>
                  </a:lnTo>
                  <a:lnTo>
                    <a:pt x="9" y="18"/>
                  </a:lnTo>
                  <a:lnTo>
                    <a:pt x="10" y="18"/>
                  </a:lnTo>
                  <a:lnTo>
                    <a:pt x="11" y="21"/>
                  </a:lnTo>
                  <a:lnTo>
                    <a:pt x="15" y="23"/>
                  </a:lnTo>
                  <a:lnTo>
                    <a:pt x="17" y="25"/>
                  </a:lnTo>
                  <a:lnTo>
                    <a:pt x="21" y="26"/>
                  </a:lnTo>
                  <a:lnTo>
                    <a:pt x="23" y="28"/>
                  </a:lnTo>
                  <a:lnTo>
                    <a:pt x="28" y="29"/>
                  </a:lnTo>
                  <a:lnTo>
                    <a:pt x="31" y="29"/>
                  </a:lnTo>
                  <a:lnTo>
                    <a:pt x="33" y="31"/>
                  </a:lnTo>
                  <a:lnTo>
                    <a:pt x="37" y="32"/>
                  </a:lnTo>
                  <a:lnTo>
                    <a:pt x="40" y="33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3"/>
                  </a:lnTo>
                  <a:lnTo>
                    <a:pt x="55" y="33"/>
                  </a:lnTo>
                  <a:lnTo>
                    <a:pt x="59" y="32"/>
                  </a:lnTo>
                  <a:lnTo>
                    <a:pt x="60" y="32"/>
                  </a:lnTo>
                  <a:lnTo>
                    <a:pt x="61" y="32"/>
                  </a:lnTo>
                  <a:lnTo>
                    <a:pt x="65" y="32"/>
                  </a:lnTo>
                  <a:lnTo>
                    <a:pt x="65" y="31"/>
                  </a:lnTo>
                  <a:lnTo>
                    <a:pt x="66" y="31"/>
                  </a:lnTo>
                  <a:lnTo>
                    <a:pt x="66" y="29"/>
                  </a:lnTo>
                  <a:lnTo>
                    <a:pt x="67" y="28"/>
                  </a:lnTo>
                  <a:lnTo>
                    <a:pt x="71" y="26"/>
                  </a:lnTo>
                  <a:lnTo>
                    <a:pt x="74" y="25"/>
                  </a:lnTo>
                  <a:lnTo>
                    <a:pt x="77" y="23"/>
                  </a:lnTo>
                  <a:lnTo>
                    <a:pt x="81" y="22"/>
                  </a:lnTo>
                  <a:lnTo>
                    <a:pt x="83" y="21"/>
                  </a:lnTo>
                  <a:lnTo>
                    <a:pt x="87" y="18"/>
                  </a:lnTo>
                  <a:lnTo>
                    <a:pt x="91" y="17"/>
                  </a:lnTo>
                  <a:lnTo>
                    <a:pt x="94" y="16"/>
                  </a:lnTo>
                  <a:lnTo>
                    <a:pt x="97" y="15"/>
                  </a:lnTo>
                  <a:lnTo>
                    <a:pt x="100" y="13"/>
                  </a:lnTo>
                  <a:lnTo>
                    <a:pt x="106" y="11"/>
                  </a:lnTo>
                  <a:lnTo>
                    <a:pt x="112" y="10"/>
                  </a:lnTo>
                  <a:lnTo>
                    <a:pt x="117" y="8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133" y="4"/>
                  </a:lnTo>
                  <a:lnTo>
                    <a:pt x="139" y="2"/>
                  </a:lnTo>
                  <a:lnTo>
                    <a:pt x="142" y="1"/>
                  </a:lnTo>
                  <a:lnTo>
                    <a:pt x="149" y="1"/>
                  </a:lnTo>
                  <a:lnTo>
                    <a:pt x="155" y="0"/>
                  </a:lnTo>
                  <a:lnTo>
                    <a:pt x="156" y="1"/>
                  </a:lnTo>
                  <a:lnTo>
                    <a:pt x="159" y="1"/>
                  </a:lnTo>
                  <a:lnTo>
                    <a:pt x="162" y="2"/>
                  </a:lnTo>
                  <a:lnTo>
                    <a:pt x="165" y="4"/>
                  </a:lnTo>
                  <a:lnTo>
                    <a:pt x="167" y="4"/>
                  </a:lnTo>
                  <a:lnTo>
                    <a:pt x="169" y="6"/>
                  </a:lnTo>
                  <a:lnTo>
                    <a:pt x="173" y="7"/>
                  </a:lnTo>
                  <a:lnTo>
                    <a:pt x="175" y="7"/>
                  </a:lnTo>
                  <a:lnTo>
                    <a:pt x="176" y="7"/>
                  </a:lnTo>
                  <a:lnTo>
                    <a:pt x="180" y="8"/>
                  </a:lnTo>
                  <a:lnTo>
                    <a:pt x="183" y="10"/>
                  </a:lnTo>
                  <a:lnTo>
                    <a:pt x="185" y="13"/>
                  </a:lnTo>
                  <a:lnTo>
                    <a:pt x="189" y="15"/>
                  </a:lnTo>
                  <a:lnTo>
                    <a:pt x="191" y="17"/>
                  </a:lnTo>
                  <a:lnTo>
                    <a:pt x="195" y="21"/>
                  </a:lnTo>
                  <a:lnTo>
                    <a:pt x="197" y="23"/>
                  </a:lnTo>
                  <a:lnTo>
                    <a:pt x="201" y="26"/>
                  </a:lnTo>
                  <a:lnTo>
                    <a:pt x="204" y="28"/>
                  </a:lnTo>
                  <a:lnTo>
                    <a:pt x="206" y="31"/>
                  </a:lnTo>
                  <a:lnTo>
                    <a:pt x="210" y="32"/>
                  </a:lnTo>
                  <a:lnTo>
                    <a:pt x="210" y="33"/>
                  </a:lnTo>
                  <a:lnTo>
                    <a:pt x="211" y="36"/>
                  </a:lnTo>
                  <a:lnTo>
                    <a:pt x="212" y="37"/>
                  </a:lnTo>
                  <a:lnTo>
                    <a:pt x="212" y="38"/>
                  </a:lnTo>
                  <a:lnTo>
                    <a:pt x="214" y="39"/>
                  </a:lnTo>
                  <a:lnTo>
                    <a:pt x="216" y="42"/>
                  </a:lnTo>
                  <a:lnTo>
                    <a:pt x="218" y="43"/>
                  </a:lnTo>
                  <a:lnTo>
                    <a:pt x="221" y="44"/>
                  </a:lnTo>
                  <a:lnTo>
                    <a:pt x="223" y="47"/>
                  </a:lnTo>
                  <a:lnTo>
                    <a:pt x="226" y="49"/>
                  </a:lnTo>
                  <a:lnTo>
                    <a:pt x="227" y="51"/>
                  </a:lnTo>
                  <a:lnTo>
                    <a:pt x="230" y="53"/>
                  </a:lnTo>
                  <a:lnTo>
                    <a:pt x="232" y="54"/>
                  </a:lnTo>
                  <a:lnTo>
                    <a:pt x="233" y="58"/>
                  </a:lnTo>
                  <a:lnTo>
                    <a:pt x="235" y="59"/>
                  </a:lnTo>
                  <a:lnTo>
                    <a:pt x="238" y="62"/>
                  </a:lnTo>
                  <a:lnTo>
                    <a:pt x="239" y="65"/>
                  </a:lnTo>
                  <a:lnTo>
                    <a:pt x="241" y="69"/>
                  </a:lnTo>
                  <a:lnTo>
                    <a:pt x="242" y="73"/>
                  </a:lnTo>
                  <a:lnTo>
                    <a:pt x="243" y="76"/>
                  </a:lnTo>
                  <a:lnTo>
                    <a:pt x="246" y="80"/>
                  </a:lnTo>
                  <a:lnTo>
                    <a:pt x="247" y="85"/>
                  </a:lnTo>
                  <a:lnTo>
                    <a:pt x="248" y="87"/>
                  </a:lnTo>
                  <a:lnTo>
                    <a:pt x="249" y="90"/>
                  </a:lnTo>
                  <a:lnTo>
                    <a:pt x="253" y="95"/>
                  </a:lnTo>
                  <a:lnTo>
                    <a:pt x="254" y="97"/>
                  </a:lnTo>
                  <a:lnTo>
                    <a:pt x="257" y="102"/>
                  </a:lnTo>
                  <a:lnTo>
                    <a:pt x="260" y="104"/>
                  </a:lnTo>
                  <a:lnTo>
                    <a:pt x="261" y="108"/>
                  </a:lnTo>
                  <a:lnTo>
                    <a:pt x="264" y="112"/>
                  </a:lnTo>
                  <a:lnTo>
                    <a:pt x="267" y="115"/>
                  </a:lnTo>
                  <a:lnTo>
                    <a:pt x="270" y="119"/>
                  </a:lnTo>
                  <a:lnTo>
                    <a:pt x="271" y="123"/>
                  </a:lnTo>
                  <a:lnTo>
                    <a:pt x="275" y="126"/>
                  </a:lnTo>
                  <a:lnTo>
                    <a:pt x="277" y="130"/>
                  </a:lnTo>
                  <a:lnTo>
                    <a:pt x="279" y="134"/>
                  </a:lnTo>
                  <a:lnTo>
                    <a:pt x="281" y="136"/>
                  </a:lnTo>
                  <a:lnTo>
                    <a:pt x="282" y="137"/>
                  </a:lnTo>
                  <a:lnTo>
                    <a:pt x="283" y="137"/>
                  </a:lnTo>
                  <a:lnTo>
                    <a:pt x="285" y="139"/>
                  </a:lnTo>
                  <a:lnTo>
                    <a:pt x="286" y="140"/>
                  </a:lnTo>
                  <a:lnTo>
                    <a:pt x="288" y="140"/>
                  </a:lnTo>
                  <a:lnTo>
                    <a:pt x="289" y="141"/>
                  </a:lnTo>
                  <a:lnTo>
                    <a:pt x="291" y="144"/>
                  </a:lnTo>
                  <a:lnTo>
                    <a:pt x="292" y="144"/>
                  </a:lnTo>
                  <a:lnTo>
                    <a:pt x="295" y="145"/>
                  </a:lnTo>
                  <a:lnTo>
                    <a:pt x="297" y="146"/>
                  </a:lnTo>
                  <a:lnTo>
                    <a:pt x="298" y="148"/>
                  </a:lnTo>
                  <a:lnTo>
                    <a:pt x="298" y="150"/>
                  </a:lnTo>
                  <a:lnTo>
                    <a:pt x="299" y="151"/>
                  </a:lnTo>
                  <a:lnTo>
                    <a:pt x="301" y="152"/>
                  </a:lnTo>
                  <a:lnTo>
                    <a:pt x="303" y="154"/>
                  </a:lnTo>
                  <a:lnTo>
                    <a:pt x="304" y="155"/>
                  </a:lnTo>
                  <a:lnTo>
                    <a:pt x="305" y="157"/>
                  </a:lnTo>
                  <a:lnTo>
                    <a:pt x="307" y="159"/>
                  </a:lnTo>
                  <a:lnTo>
                    <a:pt x="308" y="160"/>
                  </a:lnTo>
                  <a:lnTo>
                    <a:pt x="310" y="162"/>
                  </a:lnTo>
                  <a:lnTo>
                    <a:pt x="312" y="165"/>
                  </a:lnTo>
                  <a:lnTo>
                    <a:pt x="313" y="167"/>
                  </a:lnTo>
                  <a:lnTo>
                    <a:pt x="315" y="170"/>
                  </a:lnTo>
                  <a:lnTo>
                    <a:pt x="318" y="173"/>
                  </a:lnTo>
                  <a:lnTo>
                    <a:pt x="319" y="176"/>
                  </a:lnTo>
                  <a:lnTo>
                    <a:pt x="320" y="180"/>
                  </a:lnTo>
                  <a:lnTo>
                    <a:pt x="322" y="182"/>
                  </a:lnTo>
                  <a:lnTo>
                    <a:pt x="324" y="186"/>
                  </a:lnTo>
                  <a:lnTo>
                    <a:pt x="325" y="188"/>
                  </a:lnTo>
                  <a:lnTo>
                    <a:pt x="325" y="189"/>
                  </a:lnTo>
                  <a:lnTo>
                    <a:pt x="325" y="191"/>
                  </a:lnTo>
                  <a:lnTo>
                    <a:pt x="325" y="193"/>
                  </a:lnTo>
                  <a:lnTo>
                    <a:pt x="325" y="194"/>
                  </a:lnTo>
                  <a:lnTo>
                    <a:pt x="325" y="195"/>
                  </a:lnTo>
                  <a:lnTo>
                    <a:pt x="324" y="197"/>
                  </a:lnTo>
                  <a:lnTo>
                    <a:pt x="324" y="199"/>
                  </a:lnTo>
                  <a:lnTo>
                    <a:pt x="322" y="201"/>
                  </a:lnTo>
                  <a:lnTo>
                    <a:pt x="322" y="203"/>
                  </a:lnTo>
                  <a:lnTo>
                    <a:pt x="322" y="204"/>
                  </a:lnTo>
                  <a:lnTo>
                    <a:pt x="322" y="205"/>
                  </a:lnTo>
                  <a:lnTo>
                    <a:pt x="322" y="206"/>
                  </a:lnTo>
                  <a:lnTo>
                    <a:pt x="322" y="210"/>
                  </a:lnTo>
                  <a:lnTo>
                    <a:pt x="320" y="211"/>
                  </a:lnTo>
                  <a:lnTo>
                    <a:pt x="320" y="213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1" name="Freeform 307">
              <a:extLst>
                <a:ext uri="{FF2B5EF4-FFF2-40B4-BE49-F238E27FC236}">
                  <a16:creationId xmlns:a16="http://schemas.microsoft.com/office/drawing/2014/main" id="{1254AA96-808E-CAC1-529D-996021203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" y="908"/>
              <a:ext cx="53" cy="73"/>
            </a:xfrm>
            <a:custGeom>
              <a:avLst/>
              <a:gdLst>
                <a:gd name="T0" fmla="*/ 2 w 160"/>
                <a:gd name="T1" fmla="*/ 5 h 219"/>
                <a:gd name="T2" fmla="*/ 5 w 160"/>
                <a:gd name="T3" fmla="*/ 10 h 219"/>
                <a:gd name="T4" fmla="*/ 9 w 160"/>
                <a:gd name="T5" fmla="*/ 16 h 219"/>
                <a:gd name="T6" fmla="*/ 15 w 160"/>
                <a:gd name="T7" fmla="*/ 21 h 219"/>
                <a:gd name="T8" fmla="*/ 20 w 160"/>
                <a:gd name="T9" fmla="*/ 26 h 219"/>
                <a:gd name="T10" fmla="*/ 24 w 160"/>
                <a:gd name="T11" fmla="*/ 30 h 219"/>
                <a:gd name="T12" fmla="*/ 25 w 160"/>
                <a:gd name="T13" fmla="*/ 31 h 219"/>
                <a:gd name="T14" fmla="*/ 25 w 160"/>
                <a:gd name="T15" fmla="*/ 34 h 219"/>
                <a:gd name="T16" fmla="*/ 27 w 160"/>
                <a:gd name="T17" fmla="*/ 35 h 219"/>
                <a:gd name="T18" fmla="*/ 28 w 160"/>
                <a:gd name="T19" fmla="*/ 39 h 219"/>
                <a:gd name="T20" fmla="*/ 36 w 160"/>
                <a:gd name="T21" fmla="*/ 45 h 219"/>
                <a:gd name="T22" fmla="*/ 43 w 160"/>
                <a:gd name="T23" fmla="*/ 52 h 219"/>
                <a:gd name="T24" fmla="*/ 51 w 160"/>
                <a:gd name="T25" fmla="*/ 57 h 219"/>
                <a:gd name="T26" fmla="*/ 58 w 160"/>
                <a:gd name="T27" fmla="*/ 64 h 219"/>
                <a:gd name="T28" fmla="*/ 66 w 160"/>
                <a:gd name="T29" fmla="*/ 72 h 219"/>
                <a:gd name="T30" fmla="*/ 73 w 160"/>
                <a:gd name="T31" fmla="*/ 75 h 219"/>
                <a:gd name="T32" fmla="*/ 80 w 160"/>
                <a:gd name="T33" fmla="*/ 79 h 219"/>
                <a:gd name="T34" fmla="*/ 88 w 160"/>
                <a:gd name="T35" fmla="*/ 84 h 219"/>
                <a:gd name="T36" fmla="*/ 95 w 160"/>
                <a:gd name="T37" fmla="*/ 86 h 219"/>
                <a:gd name="T38" fmla="*/ 102 w 160"/>
                <a:gd name="T39" fmla="*/ 90 h 219"/>
                <a:gd name="T40" fmla="*/ 108 w 160"/>
                <a:gd name="T41" fmla="*/ 96 h 219"/>
                <a:gd name="T42" fmla="*/ 115 w 160"/>
                <a:gd name="T43" fmla="*/ 101 h 219"/>
                <a:gd name="T44" fmla="*/ 121 w 160"/>
                <a:gd name="T45" fmla="*/ 107 h 219"/>
                <a:gd name="T46" fmla="*/ 126 w 160"/>
                <a:gd name="T47" fmla="*/ 113 h 219"/>
                <a:gd name="T48" fmla="*/ 132 w 160"/>
                <a:gd name="T49" fmla="*/ 121 h 219"/>
                <a:gd name="T50" fmla="*/ 138 w 160"/>
                <a:gd name="T51" fmla="*/ 129 h 219"/>
                <a:gd name="T52" fmla="*/ 143 w 160"/>
                <a:gd name="T53" fmla="*/ 139 h 219"/>
                <a:gd name="T54" fmla="*/ 148 w 160"/>
                <a:gd name="T55" fmla="*/ 149 h 219"/>
                <a:gd name="T56" fmla="*/ 153 w 160"/>
                <a:gd name="T57" fmla="*/ 158 h 219"/>
                <a:gd name="T58" fmla="*/ 159 w 160"/>
                <a:gd name="T59" fmla="*/ 169 h 219"/>
                <a:gd name="T60" fmla="*/ 159 w 160"/>
                <a:gd name="T61" fmla="*/ 178 h 219"/>
                <a:gd name="T62" fmla="*/ 159 w 160"/>
                <a:gd name="T63" fmla="*/ 189 h 219"/>
                <a:gd name="T64" fmla="*/ 159 w 160"/>
                <a:gd name="T65" fmla="*/ 198 h 219"/>
                <a:gd name="T66" fmla="*/ 160 w 160"/>
                <a:gd name="T67" fmla="*/ 208 h 219"/>
                <a:gd name="T68" fmla="*/ 160 w 160"/>
                <a:gd name="T6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0" h="219">
                  <a:moveTo>
                    <a:pt x="0" y="0"/>
                  </a:moveTo>
                  <a:lnTo>
                    <a:pt x="2" y="5"/>
                  </a:lnTo>
                  <a:lnTo>
                    <a:pt x="3" y="9"/>
                  </a:lnTo>
                  <a:lnTo>
                    <a:pt x="5" y="10"/>
                  </a:lnTo>
                  <a:lnTo>
                    <a:pt x="8" y="13"/>
                  </a:lnTo>
                  <a:lnTo>
                    <a:pt x="9" y="16"/>
                  </a:lnTo>
                  <a:lnTo>
                    <a:pt x="12" y="19"/>
                  </a:lnTo>
                  <a:lnTo>
                    <a:pt x="15" y="21"/>
                  </a:lnTo>
                  <a:lnTo>
                    <a:pt x="17" y="24"/>
                  </a:lnTo>
                  <a:lnTo>
                    <a:pt x="20" y="26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4" y="31"/>
                  </a:lnTo>
                  <a:lnTo>
                    <a:pt x="25" y="31"/>
                  </a:lnTo>
                  <a:lnTo>
                    <a:pt x="25" y="32"/>
                  </a:lnTo>
                  <a:lnTo>
                    <a:pt x="25" y="34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8" y="36"/>
                  </a:lnTo>
                  <a:lnTo>
                    <a:pt x="28" y="39"/>
                  </a:lnTo>
                  <a:lnTo>
                    <a:pt x="32" y="41"/>
                  </a:lnTo>
                  <a:lnTo>
                    <a:pt x="36" y="45"/>
                  </a:lnTo>
                  <a:lnTo>
                    <a:pt x="41" y="48"/>
                  </a:lnTo>
                  <a:lnTo>
                    <a:pt x="43" y="52"/>
                  </a:lnTo>
                  <a:lnTo>
                    <a:pt x="48" y="54"/>
                  </a:lnTo>
                  <a:lnTo>
                    <a:pt x="51" y="57"/>
                  </a:lnTo>
                  <a:lnTo>
                    <a:pt x="56" y="62"/>
                  </a:lnTo>
                  <a:lnTo>
                    <a:pt x="58" y="64"/>
                  </a:lnTo>
                  <a:lnTo>
                    <a:pt x="63" y="68"/>
                  </a:lnTo>
                  <a:lnTo>
                    <a:pt x="66" y="72"/>
                  </a:lnTo>
                  <a:lnTo>
                    <a:pt x="71" y="74"/>
                  </a:lnTo>
                  <a:lnTo>
                    <a:pt x="73" y="75"/>
                  </a:lnTo>
                  <a:lnTo>
                    <a:pt x="78" y="76"/>
                  </a:lnTo>
                  <a:lnTo>
                    <a:pt x="80" y="79"/>
                  </a:lnTo>
                  <a:lnTo>
                    <a:pt x="85" y="81"/>
                  </a:lnTo>
                  <a:lnTo>
                    <a:pt x="88" y="84"/>
                  </a:lnTo>
                  <a:lnTo>
                    <a:pt x="90" y="85"/>
                  </a:lnTo>
                  <a:lnTo>
                    <a:pt x="95" y="86"/>
                  </a:lnTo>
                  <a:lnTo>
                    <a:pt x="99" y="88"/>
                  </a:lnTo>
                  <a:lnTo>
                    <a:pt x="102" y="90"/>
                  </a:lnTo>
                  <a:lnTo>
                    <a:pt x="106" y="92"/>
                  </a:lnTo>
                  <a:lnTo>
                    <a:pt x="108" y="96"/>
                  </a:lnTo>
                  <a:lnTo>
                    <a:pt x="111" y="98"/>
                  </a:lnTo>
                  <a:lnTo>
                    <a:pt x="115" y="101"/>
                  </a:lnTo>
                  <a:lnTo>
                    <a:pt x="118" y="104"/>
                  </a:lnTo>
                  <a:lnTo>
                    <a:pt x="121" y="107"/>
                  </a:lnTo>
                  <a:lnTo>
                    <a:pt x="123" y="111"/>
                  </a:lnTo>
                  <a:lnTo>
                    <a:pt x="126" y="113"/>
                  </a:lnTo>
                  <a:lnTo>
                    <a:pt x="129" y="118"/>
                  </a:lnTo>
                  <a:lnTo>
                    <a:pt x="132" y="121"/>
                  </a:lnTo>
                  <a:lnTo>
                    <a:pt x="135" y="126"/>
                  </a:lnTo>
                  <a:lnTo>
                    <a:pt x="138" y="129"/>
                  </a:lnTo>
                  <a:lnTo>
                    <a:pt x="140" y="134"/>
                  </a:lnTo>
                  <a:lnTo>
                    <a:pt x="143" y="139"/>
                  </a:lnTo>
                  <a:lnTo>
                    <a:pt x="145" y="144"/>
                  </a:lnTo>
                  <a:lnTo>
                    <a:pt x="148" y="149"/>
                  </a:lnTo>
                  <a:lnTo>
                    <a:pt x="151" y="154"/>
                  </a:lnTo>
                  <a:lnTo>
                    <a:pt x="153" y="158"/>
                  </a:lnTo>
                  <a:lnTo>
                    <a:pt x="155" y="164"/>
                  </a:lnTo>
                  <a:lnTo>
                    <a:pt x="159" y="169"/>
                  </a:lnTo>
                  <a:lnTo>
                    <a:pt x="159" y="172"/>
                  </a:lnTo>
                  <a:lnTo>
                    <a:pt x="159" y="178"/>
                  </a:lnTo>
                  <a:lnTo>
                    <a:pt x="159" y="183"/>
                  </a:lnTo>
                  <a:lnTo>
                    <a:pt x="159" y="189"/>
                  </a:lnTo>
                  <a:lnTo>
                    <a:pt x="159" y="193"/>
                  </a:lnTo>
                  <a:lnTo>
                    <a:pt x="159" y="198"/>
                  </a:lnTo>
                  <a:lnTo>
                    <a:pt x="160" y="204"/>
                  </a:lnTo>
                  <a:lnTo>
                    <a:pt x="160" y="208"/>
                  </a:lnTo>
                  <a:lnTo>
                    <a:pt x="160" y="214"/>
                  </a:lnTo>
                  <a:lnTo>
                    <a:pt x="160" y="219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2" name="Freeform 308">
              <a:extLst>
                <a:ext uri="{FF2B5EF4-FFF2-40B4-BE49-F238E27FC236}">
                  <a16:creationId xmlns:a16="http://schemas.microsoft.com/office/drawing/2014/main" id="{8BE38B75-B349-E131-4B5F-7995AB52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" y="966"/>
              <a:ext cx="71" cy="44"/>
            </a:xfrm>
            <a:custGeom>
              <a:avLst/>
              <a:gdLst>
                <a:gd name="T0" fmla="*/ 2 w 211"/>
                <a:gd name="T1" fmla="*/ 3 h 131"/>
                <a:gd name="T2" fmla="*/ 3 w 211"/>
                <a:gd name="T3" fmla="*/ 6 h 131"/>
                <a:gd name="T4" fmla="*/ 13 w 211"/>
                <a:gd name="T5" fmla="*/ 11 h 131"/>
                <a:gd name="T6" fmla="*/ 30 w 211"/>
                <a:gd name="T7" fmla="*/ 16 h 131"/>
                <a:gd name="T8" fmla="*/ 45 w 211"/>
                <a:gd name="T9" fmla="*/ 21 h 131"/>
                <a:gd name="T10" fmla="*/ 56 w 211"/>
                <a:gd name="T11" fmla="*/ 24 h 131"/>
                <a:gd name="T12" fmla="*/ 62 w 211"/>
                <a:gd name="T13" fmla="*/ 24 h 131"/>
                <a:gd name="T14" fmla="*/ 68 w 211"/>
                <a:gd name="T15" fmla="*/ 24 h 131"/>
                <a:gd name="T16" fmla="*/ 74 w 211"/>
                <a:gd name="T17" fmla="*/ 24 h 131"/>
                <a:gd name="T18" fmla="*/ 78 w 211"/>
                <a:gd name="T19" fmla="*/ 26 h 131"/>
                <a:gd name="T20" fmla="*/ 84 w 211"/>
                <a:gd name="T21" fmla="*/ 26 h 131"/>
                <a:gd name="T22" fmla="*/ 89 w 211"/>
                <a:gd name="T23" fmla="*/ 27 h 131"/>
                <a:gd name="T24" fmla="*/ 102 w 211"/>
                <a:gd name="T25" fmla="*/ 24 h 131"/>
                <a:gd name="T26" fmla="*/ 121 w 211"/>
                <a:gd name="T27" fmla="*/ 24 h 131"/>
                <a:gd name="T28" fmla="*/ 139 w 211"/>
                <a:gd name="T29" fmla="*/ 23 h 131"/>
                <a:gd name="T30" fmla="*/ 154 w 211"/>
                <a:gd name="T31" fmla="*/ 23 h 131"/>
                <a:gd name="T32" fmla="*/ 160 w 211"/>
                <a:gd name="T33" fmla="*/ 24 h 131"/>
                <a:gd name="T34" fmla="*/ 164 w 211"/>
                <a:gd name="T35" fmla="*/ 27 h 131"/>
                <a:gd name="T36" fmla="*/ 170 w 211"/>
                <a:gd name="T37" fmla="*/ 27 h 131"/>
                <a:gd name="T38" fmla="*/ 174 w 211"/>
                <a:gd name="T39" fmla="*/ 31 h 131"/>
                <a:gd name="T40" fmla="*/ 178 w 211"/>
                <a:gd name="T41" fmla="*/ 32 h 131"/>
                <a:gd name="T42" fmla="*/ 183 w 211"/>
                <a:gd name="T43" fmla="*/ 33 h 131"/>
                <a:gd name="T44" fmla="*/ 186 w 211"/>
                <a:gd name="T45" fmla="*/ 35 h 131"/>
                <a:gd name="T46" fmla="*/ 190 w 211"/>
                <a:gd name="T47" fmla="*/ 38 h 131"/>
                <a:gd name="T48" fmla="*/ 195 w 211"/>
                <a:gd name="T49" fmla="*/ 42 h 131"/>
                <a:gd name="T50" fmla="*/ 200 w 211"/>
                <a:gd name="T51" fmla="*/ 47 h 131"/>
                <a:gd name="T52" fmla="*/ 204 w 211"/>
                <a:gd name="T53" fmla="*/ 53 h 131"/>
                <a:gd name="T54" fmla="*/ 206 w 211"/>
                <a:gd name="T55" fmla="*/ 57 h 131"/>
                <a:gd name="T56" fmla="*/ 207 w 211"/>
                <a:gd name="T57" fmla="*/ 61 h 131"/>
                <a:gd name="T58" fmla="*/ 208 w 211"/>
                <a:gd name="T59" fmla="*/ 67 h 131"/>
                <a:gd name="T60" fmla="*/ 211 w 211"/>
                <a:gd name="T61" fmla="*/ 71 h 131"/>
                <a:gd name="T62" fmla="*/ 211 w 211"/>
                <a:gd name="T63" fmla="*/ 76 h 131"/>
                <a:gd name="T64" fmla="*/ 207 w 211"/>
                <a:gd name="T65" fmla="*/ 81 h 131"/>
                <a:gd name="T66" fmla="*/ 206 w 211"/>
                <a:gd name="T67" fmla="*/ 85 h 131"/>
                <a:gd name="T68" fmla="*/ 204 w 211"/>
                <a:gd name="T69" fmla="*/ 88 h 131"/>
                <a:gd name="T70" fmla="*/ 202 w 211"/>
                <a:gd name="T71" fmla="*/ 92 h 131"/>
                <a:gd name="T72" fmla="*/ 198 w 211"/>
                <a:gd name="T73" fmla="*/ 97 h 131"/>
                <a:gd name="T74" fmla="*/ 197 w 211"/>
                <a:gd name="T75" fmla="*/ 100 h 131"/>
                <a:gd name="T76" fmla="*/ 190 w 211"/>
                <a:gd name="T77" fmla="*/ 108 h 131"/>
                <a:gd name="T78" fmla="*/ 183 w 211"/>
                <a:gd name="T79" fmla="*/ 114 h 131"/>
                <a:gd name="T80" fmla="*/ 174 w 211"/>
                <a:gd name="T81" fmla="*/ 121 h 131"/>
                <a:gd name="T82" fmla="*/ 169 w 211"/>
                <a:gd name="T83" fmla="*/ 125 h 131"/>
                <a:gd name="T84" fmla="*/ 164 w 211"/>
                <a:gd name="T85" fmla="*/ 128 h 131"/>
                <a:gd name="T86" fmla="*/ 160 w 211"/>
                <a:gd name="T87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1" h="131">
                  <a:moveTo>
                    <a:pt x="0" y="0"/>
                  </a:moveTo>
                  <a:lnTo>
                    <a:pt x="0" y="2"/>
                  </a:lnTo>
                  <a:lnTo>
                    <a:pt x="2" y="3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9" y="7"/>
                  </a:lnTo>
                  <a:lnTo>
                    <a:pt x="13" y="11"/>
                  </a:lnTo>
                  <a:lnTo>
                    <a:pt x="19" y="12"/>
                  </a:lnTo>
                  <a:lnTo>
                    <a:pt x="24" y="13"/>
                  </a:lnTo>
                  <a:lnTo>
                    <a:pt x="30" y="16"/>
                  </a:lnTo>
                  <a:lnTo>
                    <a:pt x="34" y="17"/>
                  </a:lnTo>
                  <a:lnTo>
                    <a:pt x="40" y="20"/>
                  </a:lnTo>
                  <a:lnTo>
                    <a:pt x="45" y="21"/>
                  </a:lnTo>
                  <a:lnTo>
                    <a:pt x="51" y="23"/>
                  </a:lnTo>
                  <a:lnTo>
                    <a:pt x="55" y="24"/>
                  </a:lnTo>
                  <a:lnTo>
                    <a:pt x="56" y="24"/>
                  </a:lnTo>
                  <a:lnTo>
                    <a:pt x="60" y="24"/>
                  </a:lnTo>
                  <a:lnTo>
                    <a:pt x="61" y="24"/>
                  </a:lnTo>
                  <a:lnTo>
                    <a:pt x="62" y="24"/>
                  </a:lnTo>
                  <a:lnTo>
                    <a:pt x="63" y="24"/>
                  </a:lnTo>
                  <a:lnTo>
                    <a:pt x="67" y="24"/>
                  </a:lnTo>
                  <a:lnTo>
                    <a:pt x="68" y="24"/>
                  </a:lnTo>
                  <a:lnTo>
                    <a:pt x="70" y="24"/>
                  </a:lnTo>
                  <a:lnTo>
                    <a:pt x="72" y="24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7" y="24"/>
                  </a:lnTo>
                  <a:lnTo>
                    <a:pt x="78" y="26"/>
                  </a:lnTo>
                  <a:lnTo>
                    <a:pt x="80" y="26"/>
                  </a:lnTo>
                  <a:lnTo>
                    <a:pt x="82" y="26"/>
                  </a:lnTo>
                  <a:lnTo>
                    <a:pt x="84" y="26"/>
                  </a:lnTo>
                  <a:lnTo>
                    <a:pt x="87" y="26"/>
                  </a:lnTo>
                  <a:lnTo>
                    <a:pt x="88" y="27"/>
                  </a:lnTo>
                  <a:lnTo>
                    <a:pt x="89" y="27"/>
                  </a:lnTo>
                  <a:lnTo>
                    <a:pt x="90" y="27"/>
                  </a:lnTo>
                  <a:lnTo>
                    <a:pt x="96" y="26"/>
                  </a:lnTo>
                  <a:lnTo>
                    <a:pt x="102" y="24"/>
                  </a:lnTo>
                  <a:lnTo>
                    <a:pt x="110" y="24"/>
                  </a:lnTo>
                  <a:lnTo>
                    <a:pt x="116" y="24"/>
                  </a:lnTo>
                  <a:lnTo>
                    <a:pt x="121" y="24"/>
                  </a:lnTo>
                  <a:lnTo>
                    <a:pt x="127" y="24"/>
                  </a:lnTo>
                  <a:lnTo>
                    <a:pt x="133" y="23"/>
                  </a:lnTo>
                  <a:lnTo>
                    <a:pt x="139" y="23"/>
                  </a:lnTo>
                  <a:lnTo>
                    <a:pt x="145" y="23"/>
                  </a:lnTo>
                  <a:lnTo>
                    <a:pt x="153" y="23"/>
                  </a:lnTo>
                  <a:lnTo>
                    <a:pt x="154" y="23"/>
                  </a:lnTo>
                  <a:lnTo>
                    <a:pt x="155" y="24"/>
                  </a:lnTo>
                  <a:lnTo>
                    <a:pt x="157" y="24"/>
                  </a:lnTo>
                  <a:lnTo>
                    <a:pt x="160" y="24"/>
                  </a:lnTo>
                  <a:lnTo>
                    <a:pt x="161" y="26"/>
                  </a:lnTo>
                  <a:lnTo>
                    <a:pt x="163" y="26"/>
                  </a:lnTo>
                  <a:lnTo>
                    <a:pt x="164" y="27"/>
                  </a:lnTo>
                  <a:lnTo>
                    <a:pt x="168" y="27"/>
                  </a:lnTo>
                  <a:lnTo>
                    <a:pt x="169" y="27"/>
                  </a:lnTo>
                  <a:lnTo>
                    <a:pt x="170" y="27"/>
                  </a:lnTo>
                  <a:lnTo>
                    <a:pt x="172" y="28"/>
                  </a:lnTo>
                  <a:lnTo>
                    <a:pt x="174" y="28"/>
                  </a:lnTo>
                  <a:lnTo>
                    <a:pt x="174" y="31"/>
                  </a:lnTo>
                  <a:lnTo>
                    <a:pt x="175" y="31"/>
                  </a:lnTo>
                  <a:lnTo>
                    <a:pt x="176" y="31"/>
                  </a:lnTo>
                  <a:lnTo>
                    <a:pt x="178" y="32"/>
                  </a:lnTo>
                  <a:lnTo>
                    <a:pt x="179" y="33"/>
                  </a:lnTo>
                  <a:lnTo>
                    <a:pt x="181" y="33"/>
                  </a:lnTo>
                  <a:lnTo>
                    <a:pt x="183" y="33"/>
                  </a:lnTo>
                  <a:lnTo>
                    <a:pt x="184" y="35"/>
                  </a:lnTo>
                  <a:lnTo>
                    <a:pt x="185" y="35"/>
                  </a:lnTo>
                  <a:lnTo>
                    <a:pt x="186" y="35"/>
                  </a:lnTo>
                  <a:lnTo>
                    <a:pt x="186" y="36"/>
                  </a:lnTo>
                  <a:lnTo>
                    <a:pt x="189" y="36"/>
                  </a:lnTo>
                  <a:lnTo>
                    <a:pt x="190" y="38"/>
                  </a:lnTo>
                  <a:lnTo>
                    <a:pt x="191" y="39"/>
                  </a:lnTo>
                  <a:lnTo>
                    <a:pt x="192" y="41"/>
                  </a:lnTo>
                  <a:lnTo>
                    <a:pt x="195" y="42"/>
                  </a:lnTo>
                  <a:lnTo>
                    <a:pt x="197" y="43"/>
                  </a:lnTo>
                  <a:lnTo>
                    <a:pt x="198" y="45"/>
                  </a:lnTo>
                  <a:lnTo>
                    <a:pt x="200" y="47"/>
                  </a:lnTo>
                  <a:lnTo>
                    <a:pt x="202" y="48"/>
                  </a:lnTo>
                  <a:lnTo>
                    <a:pt x="203" y="52"/>
                  </a:lnTo>
                  <a:lnTo>
                    <a:pt x="204" y="53"/>
                  </a:lnTo>
                  <a:lnTo>
                    <a:pt x="204" y="54"/>
                  </a:lnTo>
                  <a:lnTo>
                    <a:pt x="206" y="55"/>
                  </a:lnTo>
                  <a:lnTo>
                    <a:pt x="206" y="57"/>
                  </a:lnTo>
                  <a:lnTo>
                    <a:pt x="207" y="59"/>
                  </a:lnTo>
                  <a:lnTo>
                    <a:pt x="207" y="60"/>
                  </a:lnTo>
                  <a:lnTo>
                    <a:pt x="207" y="61"/>
                  </a:lnTo>
                  <a:lnTo>
                    <a:pt x="207" y="64"/>
                  </a:lnTo>
                  <a:lnTo>
                    <a:pt x="208" y="65"/>
                  </a:lnTo>
                  <a:lnTo>
                    <a:pt x="208" y="67"/>
                  </a:lnTo>
                  <a:lnTo>
                    <a:pt x="211" y="69"/>
                  </a:lnTo>
                  <a:lnTo>
                    <a:pt x="211" y="70"/>
                  </a:lnTo>
                  <a:lnTo>
                    <a:pt x="211" y="71"/>
                  </a:lnTo>
                  <a:lnTo>
                    <a:pt x="211" y="72"/>
                  </a:lnTo>
                  <a:lnTo>
                    <a:pt x="211" y="75"/>
                  </a:lnTo>
                  <a:lnTo>
                    <a:pt x="211" y="76"/>
                  </a:lnTo>
                  <a:lnTo>
                    <a:pt x="208" y="77"/>
                  </a:lnTo>
                  <a:lnTo>
                    <a:pt x="207" y="79"/>
                  </a:lnTo>
                  <a:lnTo>
                    <a:pt x="207" y="81"/>
                  </a:lnTo>
                  <a:lnTo>
                    <a:pt x="207" y="82"/>
                  </a:lnTo>
                  <a:lnTo>
                    <a:pt x="206" y="83"/>
                  </a:lnTo>
                  <a:lnTo>
                    <a:pt x="206" y="85"/>
                  </a:lnTo>
                  <a:lnTo>
                    <a:pt x="206" y="86"/>
                  </a:lnTo>
                  <a:lnTo>
                    <a:pt x="206" y="88"/>
                  </a:lnTo>
                  <a:lnTo>
                    <a:pt x="204" y="88"/>
                  </a:lnTo>
                  <a:lnTo>
                    <a:pt x="203" y="89"/>
                  </a:lnTo>
                  <a:lnTo>
                    <a:pt x="203" y="91"/>
                  </a:lnTo>
                  <a:lnTo>
                    <a:pt x="202" y="92"/>
                  </a:lnTo>
                  <a:lnTo>
                    <a:pt x="200" y="93"/>
                  </a:lnTo>
                  <a:lnTo>
                    <a:pt x="200" y="95"/>
                  </a:lnTo>
                  <a:lnTo>
                    <a:pt x="198" y="97"/>
                  </a:lnTo>
                  <a:lnTo>
                    <a:pt x="198" y="98"/>
                  </a:lnTo>
                  <a:lnTo>
                    <a:pt x="197" y="99"/>
                  </a:lnTo>
                  <a:lnTo>
                    <a:pt x="197" y="100"/>
                  </a:lnTo>
                  <a:lnTo>
                    <a:pt x="195" y="104"/>
                  </a:lnTo>
                  <a:lnTo>
                    <a:pt x="192" y="105"/>
                  </a:lnTo>
                  <a:lnTo>
                    <a:pt x="190" y="108"/>
                  </a:lnTo>
                  <a:lnTo>
                    <a:pt x="186" y="111"/>
                  </a:lnTo>
                  <a:lnTo>
                    <a:pt x="184" y="113"/>
                  </a:lnTo>
                  <a:lnTo>
                    <a:pt x="183" y="114"/>
                  </a:lnTo>
                  <a:lnTo>
                    <a:pt x="179" y="118"/>
                  </a:lnTo>
                  <a:lnTo>
                    <a:pt x="176" y="119"/>
                  </a:lnTo>
                  <a:lnTo>
                    <a:pt x="174" y="121"/>
                  </a:lnTo>
                  <a:lnTo>
                    <a:pt x="172" y="125"/>
                  </a:lnTo>
                  <a:lnTo>
                    <a:pt x="170" y="125"/>
                  </a:lnTo>
                  <a:lnTo>
                    <a:pt x="169" y="125"/>
                  </a:lnTo>
                  <a:lnTo>
                    <a:pt x="168" y="126"/>
                  </a:lnTo>
                  <a:lnTo>
                    <a:pt x="166" y="126"/>
                  </a:lnTo>
                  <a:lnTo>
                    <a:pt x="164" y="128"/>
                  </a:lnTo>
                  <a:lnTo>
                    <a:pt x="163" y="128"/>
                  </a:lnTo>
                  <a:lnTo>
                    <a:pt x="161" y="129"/>
                  </a:lnTo>
                  <a:lnTo>
                    <a:pt x="160" y="131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3" name="Freeform 309">
              <a:extLst>
                <a:ext uri="{FF2B5EF4-FFF2-40B4-BE49-F238E27FC236}">
                  <a16:creationId xmlns:a16="http://schemas.microsoft.com/office/drawing/2014/main" id="{E6AFDEE4-C92C-0631-4827-AE0BDFF7E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" y="958"/>
              <a:ext cx="39" cy="28"/>
            </a:xfrm>
            <a:custGeom>
              <a:avLst/>
              <a:gdLst>
                <a:gd name="T0" fmla="*/ 3 w 117"/>
                <a:gd name="T1" fmla="*/ 0 h 85"/>
                <a:gd name="T2" fmla="*/ 9 w 117"/>
                <a:gd name="T3" fmla="*/ 1 h 85"/>
                <a:gd name="T4" fmla="*/ 15 w 117"/>
                <a:gd name="T5" fmla="*/ 2 h 85"/>
                <a:gd name="T6" fmla="*/ 22 w 117"/>
                <a:gd name="T7" fmla="*/ 5 h 85"/>
                <a:gd name="T8" fmla="*/ 28 w 117"/>
                <a:gd name="T9" fmla="*/ 6 h 85"/>
                <a:gd name="T10" fmla="*/ 31 w 117"/>
                <a:gd name="T11" fmla="*/ 7 h 85"/>
                <a:gd name="T12" fmla="*/ 35 w 117"/>
                <a:gd name="T13" fmla="*/ 11 h 85"/>
                <a:gd name="T14" fmla="*/ 37 w 117"/>
                <a:gd name="T15" fmla="*/ 12 h 85"/>
                <a:gd name="T16" fmla="*/ 40 w 117"/>
                <a:gd name="T17" fmla="*/ 13 h 85"/>
                <a:gd name="T18" fmla="*/ 43 w 117"/>
                <a:gd name="T19" fmla="*/ 16 h 85"/>
                <a:gd name="T20" fmla="*/ 46 w 117"/>
                <a:gd name="T21" fmla="*/ 18 h 85"/>
                <a:gd name="T22" fmla="*/ 49 w 117"/>
                <a:gd name="T23" fmla="*/ 21 h 85"/>
                <a:gd name="T24" fmla="*/ 52 w 117"/>
                <a:gd name="T25" fmla="*/ 22 h 85"/>
                <a:gd name="T26" fmla="*/ 54 w 117"/>
                <a:gd name="T27" fmla="*/ 24 h 85"/>
                <a:gd name="T28" fmla="*/ 58 w 117"/>
                <a:gd name="T29" fmla="*/ 28 h 85"/>
                <a:gd name="T30" fmla="*/ 59 w 117"/>
                <a:gd name="T31" fmla="*/ 30 h 85"/>
                <a:gd name="T32" fmla="*/ 62 w 117"/>
                <a:gd name="T33" fmla="*/ 34 h 85"/>
                <a:gd name="T34" fmla="*/ 65 w 117"/>
                <a:gd name="T35" fmla="*/ 38 h 85"/>
                <a:gd name="T36" fmla="*/ 68 w 117"/>
                <a:gd name="T37" fmla="*/ 41 h 85"/>
                <a:gd name="T38" fmla="*/ 71 w 117"/>
                <a:gd name="T39" fmla="*/ 44 h 85"/>
                <a:gd name="T40" fmla="*/ 74 w 117"/>
                <a:gd name="T41" fmla="*/ 49 h 85"/>
                <a:gd name="T42" fmla="*/ 78 w 117"/>
                <a:gd name="T43" fmla="*/ 50 h 85"/>
                <a:gd name="T44" fmla="*/ 82 w 117"/>
                <a:gd name="T45" fmla="*/ 52 h 85"/>
                <a:gd name="T46" fmla="*/ 86 w 117"/>
                <a:gd name="T47" fmla="*/ 55 h 85"/>
                <a:gd name="T48" fmla="*/ 89 w 117"/>
                <a:gd name="T49" fmla="*/ 56 h 85"/>
                <a:gd name="T50" fmla="*/ 93 w 117"/>
                <a:gd name="T51" fmla="*/ 58 h 85"/>
                <a:gd name="T52" fmla="*/ 95 w 117"/>
                <a:gd name="T53" fmla="*/ 62 h 85"/>
                <a:gd name="T54" fmla="*/ 100 w 117"/>
                <a:gd name="T55" fmla="*/ 63 h 85"/>
                <a:gd name="T56" fmla="*/ 102 w 117"/>
                <a:gd name="T57" fmla="*/ 63 h 85"/>
                <a:gd name="T58" fmla="*/ 105 w 117"/>
                <a:gd name="T59" fmla="*/ 66 h 85"/>
                <a:gd name="T60" fmla="*/ 108 w 117"/>
                <a:gd name="T61" fmla="*/ 69 h 85"/>
                <a:gd name="T62" fmla="*/ 111 w 117"/>
                <a:gd name="T63" fmla="*/ 72 h 85"/>
                <a:gd name="T64" fmla="*/ 114 w 117"/>
                <a:gd name="T65" fmla="*/ 74 h 85"/>
                <a:gd name="T66" fmla="*/ 114 w 117"/>
                <a:gd name="T67" fmla="*/ 78 h 85"/>
                <a:gd name="T68" fmla="*/ 115 w 117"/>
                <a:gd name="T69" fmla="*/ 80 h 85"/>
                <a:gd name="T70" fmla="*/ 117 w 117"/>
                <a:gd name="T71" fmla="*/ 83 h 85"/>
                <a:gd name="T72" fmla="*/ 117 w 117"/>
                <a:gd name="T7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7" h="85">
                  <a:moveTo>
                    <a:pt x="0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9" y="1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22" y="5"/>
                  </a:lnTo>
                  <a:lnTo>
                    <a:pt x="24" y="5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1" y="7"/>
                  </a:lnTo>
                  <a:lnTo>
                    <a:pt x="33" y="9"/>
                  </a:lnTo>
                  <a:lnTo>
                    <a:pt x="35" y="11"/>
                  </a:lnTo>
                  <a:lnTo>
                    <a:pt x="36" y="11"/>
                  </a:lnTo>
                  <a:lnTo>
                    <a:pt x="37" y="12"/>
                  </a:lnTo>
                  <a:lnTo>
                    <a:pt x="39" y="13"/>
                  </a:lnTo>
                  <a:lnTo>
                    <a:pt x="40" y="13"/>
                  </a:lnTo>
                  <a:lnTo>
                    <a:pt x="42" y="15"/>
                  </a:lnTo>
                  <a:lnTo>
                    <a:pt x="43" y="16"/>
                  </a:lnTo>
                  <a:lnTo>
                    <a:pt x="45" y="16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9" y="21"/>
                  </a:lnTo>
                  <a:lnTo>
                    <a:pt x="51" y="22"/>
                  </a:lnTo>
                  <a:lnTo>
                    <a:pt x="52" y="22"/>
                  </a:lnTo>
                  <a:lnTo>
                    <a:pt x="53" y="23"/>
                  </a:lnTo>
                  <a:lnTo>
                    <a:pt x="54" y="24"/>
                  </a:lnTo>
                  <a:lnTo>
                    <a:pt x="57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2" y="34"/>
                  </a:lnTo>
                  <a:lnTo>
                    <a:pt x="64" y="35"/>
                  </a:lnTo>
                  <a:lnTo>
                    <a:pt x="65" y="38"/>
                  </a:lnTo>
                  <a:lnTo>
                    <a:pt x="66" y="40"/>
                  </a:lnTo>
                  <a:lnTo>
                    <a:pt x="68" y="41"/>
                  </a:lnTo>
                  <a:lnTo>
                    <a:pt x="69" y="43"/>
                  </a:lnTo>
                  <a:lnTo>
                    <a:pt x="71" y="44"/>
                  </a:lnTo>
                  <a:lnTo>
                    <a:pt x="72" y="47"/>
                  </a:lnTo>
                  <a:lnTo>
                    <a:pt x="74" y="49"/>
                  </a:lnTo>
                  <a:lnTo>
                    <a:pt x="75" y="50"/>
                  </a:lnTo>
                  <a:lnTo>
                    <a:pt x="78" y="50"/>
                  </a:lnTo>
                  <a:lnTo>
                    <a:pt x="80" y="51"/>
                  </a:lnTo>
                  <a:lnTo>
                    <a:pt x="82" y="52"/>
                  </a:lnTo>
                  <a:lnTo>
                    <a:pt x="83" y="55"/>
                  </a:lnTo>
                  <a:lnTo>
                    <a:pt x="86" y="55"/>
                  </a:lnTo>
                  <a:lnTo>
                    <a:pt x="88" y="56"/>
                  </a:lnTo>
                  <a:lnTo>
                    <a:pt x="89" y="56"/>
                  </a:lnTo>
                  <a:lnTo>
                    <a:pt x="93" y="57"/>
                  </a:lnTo>
                  <a:lnTo>
                    <a:pt x="93" y="58"/>
                  </a:lnTo>
                  <a:lnTo>
                    <a:pt x="94" y="60"/>
                  </a:lnTo>
                  <a:lnTo>
                    <a:pt x="95" y="62"/>
                  </a:lnTo>
                  <a:lnTo>
                    <a:pt x="97" y="62"/>
                  </a:lnTo>
                  <a:lnTo>
                    <a:pt x="100" y="63"/>
                  </a:lnTo>
                  <a:lnTo>
                    <a:pt x="101" y="63"/>
                  </a:lnTo>
                  <a:lnTo>
                    <a:pt x="102" y="63"/>
                  </a:lnTo>
                  <a:lnTo>
                    <a:pt x="103" y="64"/>
                  </a:lnTo>
                  <a:lnTo>
                    <a:pt x="105" y="66"/>
                  </a:lnTo>
                  <a:lnTo>
                    <a:pt x="107" y="67"/>
                  </a:lnTo>
                  <a:lnTo>
                    <a:pt x="108" y="69"/>
                  </a:lnTo>
                  <a:lnTo>
                    <a:pt x="109" y="70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4"/>
                  </a:lnTo>
                  <a:lnTo>
                    <a:pt x="114" y="77"/>
                  </a:lnTo>
                  <a:lnTo>
                    <a:pt x="114" y="78"/>
                  </a:lnTo>
                  <a:lnTo>
                    <a:pt x="114" y="79"/>
                  </a:lnTo>
                  <a:lnTo>
                    <a:pt x="115" y="80"/>
                  </a:lnTo>
                  <a:lnTo>
                    <a:pt x="115" y="83"/>
                  </a:lnTo>
                  <a:lnTo>
                    <a:pt x="117" y="83"/>
                  </a:lnTo>
                  <a:lnTo>
                    <a:pt x="117" y="84"/>
                  </a:lnTo>
                  <a:lnTo>
                    <a:pt x="117" y="85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4" name="Freeform 310">
              <a:extLst>
                <a:ext uri="{FF2B5EF4-FFF2-40B4-BE49-F238E27FC236}">
                  <a16:creationId xmlns:a16="http://schemas.microsoft.com/office/drawing/2014/main" id="{4B252B5E-91D1-9163-1A62-42256707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" y="839"/>
              <a:ext cx="30" cy="125"/>
            </a:xfrm>
            <a:custGeom>
              <a:avLst/>
              <a:gdLst>
                <a:gd name="T0" fmla="*/ 41 w 91"/>
                <a:gd name="T1" fmla="*/ 2 h 377"/>
                <a:gd name="T2" fmla="*/ 41 w 91"/>
                <a:gd name="T3" fmla="*/ 5 h 377"/>
                <a:gd name="T4" fmla="*/ 40 w 91"/>
                <a:gd name="T5" fmla="*/ 7 h 377"/>
                <a:gd name="T6" fmla="*/ 39 w 91"/>
                <a:gd name="T7" fmla="*/ 10 h 377"/>
                <a:gd name="T8" fmla="*/ 38 w 91"/>
                <a:gd name="T9" fmla="*/ 12 h 377"/>
                <a:gd name="T10" fmla="*/ 35 w 91"/>
                <a:gd name="T11" fmla="*/ 16 h 377"/>
                <a:gd name="T12" fmla="*/ 34 w 91"/>
                <a:gd name="T13" fmla="*/ 18 h 377"/>
                <a:gd name="T14" fmla="*/ 33 w 91"/>
                <a:gd name="T15" fmla="*/ 23 h 377"/>
                <a:gd name="T16" fmla="*/ 32 w 91"/>
                <a:gd name="T17" fmla="*/ 26 h 377"/>
                <a:gd name="T18" fmla="*/ 29 w 91"/>
                <a:gd name="T19" fmla="*/ 31 h 377"/>
                <a:gd name="T20" fmla="*/ 27 w 91"/>
                <a:gd name="T21" fmla="*/ 35 h 377"/>
                <a:gd name="T22" fmla="*/ 22 w 91"/>
                <a:gd name="T23" fmla="*/ 41 h 377"/>
                <a:gd name="T24" fmla="*/ 19 w 91"/>
                <a:gd name="T25" fmla="*/ 47 h 377"/>
                <a:gd name="T26" fmla="*/ 17 w 91"/>
                <a:gd name="T27" fmla="*/ 53 h 377"/>
                <a:gd name="T28" fmla="*/ 13 w 91"/>
                <a:gd name="T29" fmla="*/ 60 h 377"/>
                <a:gd name="T30" fmla="*/ 11 w 91"/>
                <a:gd name="T31" fmla="*/ 64 h 377"/>
                <a:gd name="T32" fmla="*/ 11 w 91"/>
                <a:gd name="T33" fmla="*/ 70 h 377"/>
                <a:gd name="T34" fmla="*/ 11 w 91"/>
                <a:gd name="T35" fmla="*/ 76 h 377"/>
                <a:gd name="T36" fmla="*/ 11 w 91"/>
                <a:gd name="T37" fmla="*/ 81 h 377"/>
                <a:gd name="T38" fmla="*/ 10 w 91"/>
                <a:gd name="T39" fmla="*/ 86 h 377"/>
                <a:gd name="T40" fmla="*/ 7 w 91"/>
                <a:gd name="T41" fmla="*/ 91 h 377"/>
                <a:gd name="T42" fmla="*/ 6 w 91"/>
                <a:gd name="T43" fmla="*/ 96 h 377"/>
                <a:gd name="T44" fmla="*/ 5 w 91"/>
                <a:gd name="T45" fmla="*/ 101 h 377"/>
                <a:gd name="T46" fmla="*/ 4 w 91"/>
                <a:gd name="T47" fmla="*/ 106 h 377"/>
                <a:gd name="T48" fmla="*/ 2 w 91"/>
                <a:gd name="T49" fmla="*/ 110 h 377"/>
                <a:gd name="T50" fmla="*/ 0 w 91"/>
                <a:gd name="T51" fmla="*/ 122 h 377"/>
                <a:gd name="T52" fmla="*/ 0 w 91"/>
                <a:gd name="T53" fmla="*/ 136 h 377"/>
                <a:gd name="T54" fmla="*/ 0 w 91"/>
                <a:gd name="T55" fmla="*/ 154 h 377"/>
                <a:gd name="T56" fmla="*/ 0 w 91"/>
                <a:gd name="T57" fmla="*/ 170 h 377"/>
                <a:gd name="T58" fmla="*/ 0 w 91"/>
                <a:gd name="T59" fmla="*/ 186 h 377"/>
                <a:gd name="T60" fmla="*/ 2 w 91"/>
                <a:gd name="T61" fmla="*/ 194 h 377"/>
                <a:gd name="T62" fmla="*/ 2 w 91"/>
                <a:gd name="T63" fmla="*/ 198 h 377"/>
                <a:gd name="T64" fmla="*/ 4 w 91"/>
                <a:gd name="T65" fmla="*/ 199 h 377"/>
                <a:gd name="T66" fmla="*/ 5 w 91"/>
                <a:gd name="T67" fmla="*/ 203 h 377"/>
                <a:gd name="T68" fmla="*/ 5 w 91"/>
                <a:gd name="T69" fmla="*/ 205 h 377"/>
                <a:gd name="T70" fmla="*/ 5 w 91"/>
                <a:gd name="T71" fmla="*/ 209 h 377"/>
                <a:gd name="T72" fmla="*/ 5 w 91"/>
                <a:gd name="T73" fmla="*/ 213 h 377"/>
                <a:gd name="T74" fmla="*/ 5 w 91"/>
                <a:gd name="T75" fmla="*/ 216 h 377"/>
                <a:gd name="T76" fmla="*/ 6 w 91"/>
                <a:gd name="T77" fmla="*/ 221 h 377"/>
                <a:gd name="T78" fmla="*/ 6 w 91"/>
                <a:gd name="T79" fmla="*/ 227 h 377"/>
                <a:gd name="T80" fmla="*/ 10 w 91"/>
                <a:gd name="T81" fmla="*/ 234 h 377"/>
                <a:gd name="T82" fmla="*/ 12 w 91"/>
                <a:gd name="T83" fmla="*/ 242 h 377"/>
                <a:gd name="T84" fmla="*/ 13 w 91"/>
                <a:gd name="T85" fmla="*/ 249 h 377"/>
                <a:gd name="T86" fmla="*/ 17 w 91"/>
                <a:gd name="T87" fmla="*/ 257 h 377"/>
                <a:gd name="T88" fmla="*/ 21 w 91"/>
                <a:gd name="T89" fmla="*/ 268 h 377"/>
                <a:gd name="T90" fmla="*/ 27 w 91"/>
                <a:gd name="T91" fmla="*/ 279 h 377"/>
                <a:gd name="T92" fmla="*/ 33 w 91"/>
                <a:gd name="T93" fmla="*/ 293 h 377"/>
                <a:gd name="T94" fmla="*/ 39 w 91"/>
                <a:gd name="T95" fmla="*/ 305 h 377"/>
                <a:gd name="T96" fmla="*/ 46 w 91"/>
                <a:gd name="T97" fmla="*/ 316 h 377"/>
                <a:gd name="T98" fmla="*/ 53 w 91"/>
                <a:gd name="T99" fmla="*/ 328 h 377"/>
                <a:gd name="T100" fmla="*/ 62 w 91"/>
                <a:gd name="T101" fmla="*/ 338 h 377"/>
                <a:gd name="T102" fmla="*/ 69 w 91"/>
                <a:gd name="T103" fmla="*/ 350 h 377"/>
                <a:gd name="T104" fmla="*/ 78 w 91"/>
                <a:gd name="T105" fmla="*/ 360 h 377"/>
                <a:gd name="T106" fmla="*/ 87 w 91"/>
                <a:gd name="T107" fmla="*/ 3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" h="377">
                  <a:moveTo>
                    <a:pt x="43" y="0"/>
                  </a:moveTo>
                  <a:lnTo>
                    <a:pt x="41" y="2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39" y="7"/>
                  </a:lnTo>
                  <a:lnTo>
                    <a:pt x="39" y="10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5" y="12"/>
                  </a:lnTo>
                  <a:lnTo>
                    <a:pt x="35" y="16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4"/>
                  </a:lnTo>
                  <a:lnTo>
                    <a:pt x="32" y="26"/>
                  </a:lnTo>
                  <a:lnTo>
                    <a:pt x="32" y="28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7" y="35"/>
                  </a:lnTo>
                  <a:lnTo>
                    <a:pt x="25" y="38"/>
                  </a:lnTo>
                  <a:lnTo>
                    <a:pt x="22" y="41"/>
                  </a:lnTo>
                  <a:lnTo>
                    <a:pt x="21" y="43"/>
                  </a:lnTo>
                  <a:lnTo>
                    <a:pt x="19" y="47"/>
                  </a:lnTo>
                  <a:lnTo>
                    <a:pt x="18" y="49"/>
                  </a:lnTo>
                  <a:lnTo>
                    <a:pt x="17" y="53"/>
                  </a:lnTo>
                  <a:lnTo>
                    <a:pt x="15" y="56"/>
                  </a:lnTo>
                  <a:lnTo>
                    <a:pt x="13" y="60"/>
                  </a:lnTo>
                  <a:lnTo>
                    <a:pt x="12" y="63"/>
                  </a:lnTo>
                  <a:lnTo>
                    <a:pt x="11" y="64"/>
                  </a:lnTo>
                  <a:lnTo>
                    <a:pt x="11" y="68"/>
                  </a:lnTo>
                  <a:lnTo>
                    <a:pt x="11" y="70"/>
                  </a:lnTo>
                  <a:lnTo>
                    <a:pt x="11" y="74"/>
                  </a:lnTo>
                  <a:lnTo>
                    <a:pt x="11" y="76"/>
                  </a:lnTo>
                  <a:lnTo>
                    <a:pt x="11" y="78"/>
                  </a:lnTo>
                  <a:lnTo>
                    <a:pt x="11" y="81"/>
                  </a:lnTo>
                  <a:lnTo>
                    <a:pt x="11" y="84"/>
                  </a:lnTo>
                  <a:lnTo>
                    <a:pt x="10" y="86"/>
                  </a:lnTo>
                  <a:lnTo>
                    <a:pt x="10" y="89"/>
                  </a:lnTo>
                  <a:lnTo>
                    <a:pt x="7" y="91"/>
                  </a:lnTo>
                  <a:lnTo>
                    <a:pt x="7" y="95"/>
                  </a:lnTo>
                  <a:lnTo>
                    <a:pt x="6" y="96"/>
                  </a:lnTo>
                  <a:lnTo>
                    <a:pt x="6" y="98"/>
                  </a:lnTo>
                  <a:lnTo>
                    <a:pt x="5" y="101"/>
                  </a:lnTo>
                  <a:lnTo>
                    <a:pt x="5" y="103"/>
                  </a:lnTo>
                  <a:lnTo>
                    <a:pt x="4" y="106"/>
                  </a:lnTo>
                  <a:lnTo>
                    <a:pt x="4" y="108"/>
                  </a:lnTo>
                  <a:lnTo>
                    <a:pt x="2" y="110"/>
                  </a:lnTo>
                  <a:lnTo>
                    <a:pt x="0" y="113"/>
                  </a:lnTo>
                  <a:lnTo>
                    <a:pt x="0" y="122"/>
                  </a:lnTo>
                  <a:lnTo>
                    <a:pt x="0" y="129"/>
                  </a:lnTo>
                  <a:lnTo>
                    <a:pt x="0" y="136"/>
                  </a:lnTo>
                  <a:lnTo>
                    <a:pt x="0" y="146"/>
                  </a:lnTo>
                  <a:lnTo>
                    <a:pt x="0" y="154"/>
                  </a:lnTo>
                  <a:lnTo>
                    <a:pt x="0" y="162"/>
                  </a:lnTo>
                  <a:lnTo>
                    <a:pt x="0" y="170"/>
                  </a:lnTo>
                  <a:lnTo>
                    <a:pt x="0" y="177"/>
                  </a:lnTo>
                  <a:lnTo>
                    <a:pt x="0" y="186"/>
                  </a:lnTo>
                  <a:lnTo>
                    <a:pt x="0" y="193"/>
                  </a:lnTo>
                  <a:lnTo>
                    <a:pt x="2" y="194"/>
                  </a:lnTo>
                  <a:lnTo>
                    <a:pt x="2" y="197"/>
                  </a:lnTo>
                  <a:lnTo>
                    <a:pt x="2" y="198"/>
                  </a:lnTo>
                  <a:lnTo>
                    <a:pt x="4" y="198"/>
                  </a:lnTo>
                  <a:lnTo>
                    <a:pt x="4" y="199"/>
                  </a:lnTo>
                  <a:lnTo>
                    <a:pt x="4" y="200"/>
                  </a:lnTo>
                  <a:lnTo>
                    <a:pt x="5" y="203"/>
                  </a:lnTo>
                  <a:lnTo>
                    <a:pt x="5" y="204"/>
                  </a:lnTo>
                  <a:lnTo>
                    <a:pt x="5" y="205"/>
                  </a:lnTo>
                  <a:lnTo>
                    <a:pt x="5" y="206"/>
                  </a:lnTo>
                  <a:lnTo>
                    <a:pt x="5" y="209"/>
                  </a:lnTo>
                  <a:lnTo>
                    <a:pt x="5" y="211"/>
                  </a:lnTo>
                  <a:lnTo>
                    <a:pt x="5" y="213"/>
                  </a:lnTo>
                  <a:lnTo>
                    <a:pt x="5" y="215"/>
                  </a:lnTo>
                  <a:lnTo>
                    <a:pt x="5" y="216"/>
                  </a:lnTo>
                  <a:lnTo>
                    <a:pt x="6" y="220"/>
                  </a:lnTo>
                  <a:lnTo>
                    <a:pt x="6" y="221"/>
                  </a:lnTo>
                  <a:lnTo>
                    <a:pt x="6" y="222"/>
                  </a:lnTo>
                  <a:lnTo>
                    <a:pt x="6" y="227"/>
                  </a:lnTo>
                  <a:lnTo>
                    <a:pt x="7" y="230"/>
                  </a:lnTo>
                  <a:lnTo>
                    <a:pt x="10" y="234"/>
                  </a:lnTo>
                  <a:lnTo>
                    <a:pt x="11" y="237"/>
                  </a:lnTo>
                  <a:lnTo>
                    <a:pt x="12" y="242"/>
                  </a:lnTo>
                  <a:lnTo>
                    <a:pt x="12" y="244"/>
                  </a:lnTo>
                  <a:lnTo>
                    <a:pt x="13" y="249"/>
                  </a:lnTo>
                  <a:lnTo>
                    <a:pt x="15" y="252"/>
                  </a:lnTo>
                  <a:lnTo>
                    <a:pt x="17" y="257"/>
                  </a:lnTo>
                  <a:lnTo>
                    <a:pt x="18" y="259"/>
                  </a:lnTo>
                  <a:lnTo>
                    <a:pt x="21" y="268"/>
                  </a:lnTo>
                  <a:lnTo>
                    <a:pt x="24" y="273"/>
                  </a:lnTo>
                  <a:lnTo>
                    <a:pt x="27" y="279"/>
                  </a:lnTo>
                  <a:lnTo>
                    <a:pt x="29" y="285"/>
                  </a:lnTo>
                  <a:lnTo>
                    <a:pt x="33" y="293"/>
                  </a:lnTo>
                  <a:lnTo>
                    <a:pt x="35" y="299"/>
                  </a:lnTo>
                  <a:lnTo>
                    <a:pt x="39" y="305"/>
                  </a:lnTo>
                  <a:lnTo>
                    <a:pt x="43" y="310"/>
                  </a:lnTo>
                  <a:lnTo>
                    <a:pt x="46" y="316"/>
                  </a:lnTo>
                  <a:lnTo>
                    <a:pt x="49" y="322"/>
                  </a:lnTo>
                  <a:lnTo>
                    <a:pt x="53" y="328"/>
                  </a:lnTo>
                  <a:lnTo>
                    <a:pt x="57" y="333"/>
                  </a:lnTo>
                  <a:lnTo>
                    <a:pt x="62" y="338"/>
                  </a:lnTo>
                  <a:lnTo>
                    <a:pt x="67" y="344"/>
                  </a:lnTo>
                  <a:lnTo>
                    <a:pt x="69" y="350"/>
                  </a:lnTo>
                  <a:lnTo>
                    <a:pt x="74" y="356"/>
                  </a:lnTo>
                  <a:lnTo>
                    <a:pt x="78" y="360"/>
                  </a:lnTo>
                  <a:lnTo>
                    <a:pt x="83" y="366"/>
                  </a:lnTo>
                  <a:lnTo>
                    <a:pt x="87" y="372"/>
                  </a:lnTo>
                  <a:lnTo>
                    <a:pt x="91" y="377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5" name="Freeform 311">
              <a:extLst>
                <a:ext uri="{FF2B5EF4-FFF2-40B4-BE49-F238E27FC236}">
                  <a16:creationId xmlns:a16="http://schemas.microsoft.com/office/drawing/2014/main" id="{634F0919-4A12-2ADD-7C16-BC83D076D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4" y="948"/>
              <a:ext cx="46" cy="55"/>
            </a:xfrm>
            <a:custGeom>
              <a:avLst/>
              <a:gdLst>
                <a:gd name="T0" fmla="*/ 0 w 138"/>
                <a:gd name="T1" fmla="*/ 2 h 167"/>
                <a:gd name="T2" fmla="*/ 1 w 138"/>
                <a:gd name="T3" fmla="*/ 3 h 167"/>
                <a:gd name="T4" fmla="*/ 4 w 138"/>
                <a:gd name="T5" fmla="*/ 6 h 167"/>
                <a:gd name="T6" fmla="*/ 4 w 138"/>
                <a:gd name="T7" fmla="*/ 9 h 167"/>
                <a:gd name="T8" fmla="*/ 8 w 138"/>
                <a:gd name="T9" fmla="*/ 15 h 167"/>
                <a:gd name="T10" fmla="*/ 15 w 138"/>
                <a:gd name="T11" fmla="*/ 23 h 167"/>
                <a:gd name="T12" fmla="*/ 21 w 138"/>
                <a:gd name="T13" fmla="*/ 31 h 167"/>
                <a:gd name="T14" fmla="*/ 28 w 138"/>
                <a:gd name="T15" fmla="*/ 39 h 167"/>
                <a:gd name="T16" fmla="*/ 34 w 138"/>
                <a:gd name="T17" fmla="*/ 46 h 167"/>
                <a:gd name="T18" fmla="*/ 39 w 138"/>
                <a:gd name="T19" fmla="*/ 53 h 167"/>
                <a:gd name="T20" fmla="*/ 45 w 138"/>
                <a:gd name="T21" fmla="*/ 58 h 167"/>
                <a:gd name="T22" fmla="*/ 52 w 138"/>
                <a:gd name="T23" fmla="*/ 64 h 167"/>
                <a:gd name="T24" fmla="*/ 58 w 138"/>
                <a:gd name="T25" fmla="*/ 68 h 167"/>
                <a:gd name="T26" fmla="*/ 64 w 138"/>
                <a:gd name="T27" fmla="*/ 71 h 167"/>
                <a:gd name="T28" fmla="*/ 70 w 138"/>
                <a:gd name="T29" fmla="*/ 75 h 167"/>
                <a:gd name="T30" fmla="*/ 72 w 138"/>
                <a:gd name="T31" fmla="*/ 80 h 167"/>
                <a:gd name="T32" fmla="*/ 77 w 138"/>
                <a:gd name="T33" fmla="*/ 82 h 167"/>
                <a:gd name="T34" fmla="*/ 81 w 138"/>
                <a:gd name="T35" fmla="*/ 87 h 167"/>
                <a:gd name="T36" fmla="*/ 86 w 138"/>
                <a:gd name="T37" fmla="*/ 91 h 167"/>
                <a:gd name="T38" fmla="*/ 91 w 138"/>
                <a:gd name="T39" fmla="*/ 96 h 167"/>
                <a:gd name="T40" fmla="*/ 96 w 138"/>
                <a:gd name="T41" fmla="*/ 103 h 167"/>
                <a:gd name="T42" fmla="*/ 101 w 138"/>
                <a:gd name="T43" fmla="*/ 111 h 167"/>
                <a:gd name="T44" fmla="*/ 106 w 138"/>
                <a:gd name="T45" fmla="*/ 118 h 167"/>
                <a:gd name="T46" fmla="*/ 111 w 138"/>
                <a:gd name="T47" fmla="*/ 126 h 167"/>
                <a:gd name="T48" fmla="*/ 116 w 138"/>
                <a:gd name="T49" fmla="*/ 132 h 167"/>
                <a:gd name="T50" fmla="*/ 117 w 138"/>
                <a:gd name="T51" fmla="*/ 139 h 167"/>
                <a:gd name="T52" fmla="*/ 121 w 138"/>
                <a:gd name="T53" fmla="*/ 145 h 167"/>
                <a:gd name="T54" fmla="*/ 123 w 138"/>
                <a:gd name="T55" fmla="*/ 151 h 167"/>
                <a:gd name="T56" fmla="*/ 127 w 138"/>
                <a:gd name="T57" fmla="*/ 155 h 167"/>
                <a:gd name="T58" fmla="*/ 129 w 138"/>
                <a:gd name="T59" fmla="*/ 160 h 167"/>
                <a:gd name="T60" fmla="*/ 132 w 138"/>
                <a:gd name="T61" fmla="*/ 162 h 167"/>
                <a:gd name="T62" fmla="*/ 134 w 138"/>
                <a:gd name="T63" fmla="*/ 165 h 167"/>
                <a:gd name="T64" fmla="*/ 136 w 138"/>
                <a:gd name="T65" fmla="*/ 16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167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9"/>
                  </a:lnTo>
                  <a:lnTo>
                    <a:pt x="5" y="10"/>
                  </a:lnTo>
                  <a:lnTo>
                    <a:pt x="8" y="15"/>
                  </a:lnTo>
                  <a:lnTo>
                    <a:pt x="12" y="19"/>
                  </a:lnTo>
                  <a:lnTo>
                    <a:pt x="15" y="23"/>
                  </a:lnTo>
                  <a:lnTo>
                    <a:pt x="19" y="26"/>
                  </a:lnTo>
                  <a:lnTo>
                    <a:pt x="21" y="31"/>
                  </a:lnTo>
                  <a:lnTo>
                    <a:pt x="26" y="35"/>
                  </a:lnTo>
                  <a:lnTo>
                    <a:pt x="28" y="39"/>
                  </a:lnTo>
                  <a:lnTo>
                    <a:pt x="31" y="43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39" y="53"/>
                  </a:lnTo>
                  <a:lnTo>
                    <a:pt x="43" y="57"/>
                  </a:lnTo>
                  <a:lnTo>
                    <a:pt x="45" y="58"/>
                  </a:lnTo>
                  <a:lnTo>
                    <a:pt x="49" y="60"/>
                  </a:lnTo>
                  <a:lnTo>
                    <a:pt x="52" y="64"/>
                  </a:lnTo>
                  <a:lnTo>
                    <a:pt x="55" y="65"/>
                  </a:lnTo>
                  <a:lnTo>
                    <a:pt x="58" y="68"/>
                  </a:lnTo>
                  <a:lnTo>
                    <a:pt x="60" y="69"/>
                  </a:lnTo>
                  <a:lnTo>
                    <a:pt x="64" y="71"/>
                  </a:lnTo>
                  <a:lnTo>
                    <a:pt x="66" y="74"/>
                  </a:lnTo>
                  <a:lnTo>
                    <a:pt x="70" y="75"/>
                  </a:lnTo>
                  <a:lnTo>
                    <a:pt x="71" y="76"/>
                  </a:lnTo>
                  <a:lnTo>
                    <a:pt x="72" y="80"/>
                  </a:lnTo>
                  <a:lnTo>
                    <a:pt x="75" y="81"/>
                  </a:lnTo>
                  <a:lnTo>
                    <a:pt x="77" y="82"/>
                  </a:lnTo>
                  <a:lnTo>
                    <a:pt x="80" y="86"/>
                  </a:lnTo>
                  <a:lnTo>
                    <a:pt x="81" y="87"/>
                  </a:lnTo>
                  <a:lnTo>
                    <a:pt x="85" y="89"/>
                  </a:lnTo>
                  <a:lnTo>
                    <a:pt x="86" y="91"/>
                  </a:lnTo>
                  <a:lnTo>
                    <a:pt x="88" y="93"/>
                  </a:lnTo>
                  <a:lnTo>
                    <a:pt x="91" y="96"/>
                  </a:lnTo>
                  <a:lnTo>
                    <a:pt x="93" y="101"/>
                  </a:lnTo>
                  <a:lnTo>
                    <a:pt x="96" y="103"/>
                  </a:lnTo>
                  <a:lnTo>
                    <a:pt x="98" y="108"/>
                  </a:lnTo>
                  <a:lnTo>
                    <a:pt x="101" y="111"/>
                  </a:lnTo>
                  <a:lnTo>
                    <a:pt x="103" y="116"/>
                  </a:lnTo>
                  <a:lnTo>
                    <a:pt x="106" y="118"/>
                  </a:lnTo>
                  <a:lnTo>
                    <a:pt x="108" y="123"/>
                  </a:lnTo>
                  <a:lnTo>
                    <a:pt x="111" y="126"/>
                  </a:lnTo>
                  <a:lnTo>
                    <a:pt x="114" y="129"/>
                  </a:lnTo>
                  <a:lnTo>
                    <a:pt x="116" y="132"/>
                  </a:lnTo>
                  <a:lnTo>
                    <a:pt x="117" y="136"/>
                  </a:lnTo>
                  <a:lnTo>
                    <a:pt x="117" y="139"/>
                  </a:lnTo>
                  <a:lnTo>
                    <a:pt x="118" y="143"/>
                  </a:lnTo>
                  <a:lnTo>
                    <a:pt x="121" y="145"/>
                  </a:lnTo>
                  <a:lnTo>
                    <a:pt x="122" y="148"/>
                  </a:lnTo>
                  <a:lnTo>
                    <a:pt x="123" y="151"/>
                  </a:lnTo>
                  <a:lnTo>
                    <a:pt x="124" y="153"/>
                  </a:lnTo>
                  <a:lnTo>
                    <a:pt x="127" y="155"/>
                  </a:lnTo>
                  <a:lnTo>
                    <a:pt x="129" y="159"/>
                  </a:lnTo>
                  <a:lnTo>
                    <a:pt x="129" y="160"/>
                  </a:lnTo>
                  <a:lnTo>
                    <a:pt x="130" y="161"/>
                  </a:lnTo>
                  <a:lnTo>
                    <a:pt x="132" y="162"/>
                  </a:lnTo>
                  <a:lnTo>
                    <a:pt x="132" y="165"/>
                  </a:lnTo>
                  <a:lnTo>
                    <a:pt x="134" y="165"/>
                  </a:lnTo>
                  <a:lnTo>
                    <a:pt x="135" y="166"/>
                  </a:lnTo>
                  <a:lnTo>
                    <a:pt x="136" y="166"/>
                  </a:lnTo>
                  <a:lnTo>
                    <a:pt x="138" y="167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6" name="Freeform 312">
              <a:extLst>
                <a:ext uri="{FF2B5EF4-FFF2-40B4-BE49-F238E27FC236}">
                  <a16:creationId xmlns:a16="http://schemas.microsoft.com/office/drawing/2014/main" id="{5AACE852-F879-8A9E-2860-4E541BEE2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1" y="976"/>
              <a:ext cx="76" cy="33"/>
            </a:xfrm>
            <a:custGeom>
              <a:avLst/>
              <a:gdLst>
                <a:gd name="T0" fmla="*/ 1 w 229"/>
                <a:gd name="T1" fmla="*/ 2 h 99"/>
                <a:gd name="T2" fmla="*/ 4 w 229"/>
                <a:gd name="T3" fmla="*/ 5 h 99"/>
                <a:gd name="T4" fmla="*/ 9 w 229"/>
                <a:gd name="T5" fmla="*/ 9 h 99"/>
                <a:gd name="T6" fmla="*/ 11 w 229"/>
                <a:gd name="T7" fmla="*/ 11 h 99"/>
                <a:gd name="T8" fmla="*/ 16 w 229"/>
                <a:gd name="T9" fmla="*/ 15 h 99"/>
                <a:gd name="T10" fmla="*/ 22 w 229"/>
                <a:gd name="T11" fmla="*/ 17 h 99"/>
                <a:gd name="T12" fmla="*/ 32 w 229"/>
                <a:gd name="T13" fmla="*/ 22 h 99"/>
                <a:gd name="T14" fmla="*/ 43 w 229"/>
                <a:gd name="T15" fmla="*/ 25 h 99"/>
                <a:gd name="T16" fmla="*/ 53 w 229"/>
                <a:gd name="T17" fmla="*/ 27 h 99"/>
                <a:gd name="T18" fmla="*/ 63 w 229"/>
                <a:gd name="T19" fmla="*/ 32 h 99"/>
                <a:gd name="T20" fmla="*/ 70 w 229"/>
                <a:gd name="T21" fmla="*/ 35 h 99"/>
                <a:gd name="T22" fmla="*/ 75 w 229"/>
                <a:gd name="T23" fmla="*/ 37 h 99"/>
                <a:gd name="T24" fmla="*/ 81 w 229"/>
                <a:gd name="T25" fmla="*/ 37 h 99"/>
                <a:gd name="T26" fmla="*/ 86 w 229"/>
                <a:gd name="T27" fmla="*/ 38 h 99"/>
                <a:gd name="T28" fmla="*/ 90 w 229"/>
                <a:gd name="T29" fmla="*/ 39 h 99"/>
                <a:gd name="T30" fmla="*/ 95 w 229"/>
                <a:gd name="T31" fmla="*/ 41 h 99"/>
                <a:gd name="T32" fmla="*/ 97 w 229"/>
                <a:gd name="T33" fmla="*/ 41 h 99"/>
                <a:gd name="T34" fmla="*/ 101 w 229"/>
                <a:gd name="T35" fmla="*/ 41 h 99"/>
                <a:gd name="T36" fmla="*/ 102 w 229"/>
                <a:gd name="T37" fmla="*/ 39 h 99"/>
                <a:gd name="T38" fmla="*/ 106 w 229"/>
                <a:gd name="T39" fmla="*/ 42 h 99"/>
                <a:gd name="T40" fmla="*/ 111 w 229"/>
                <a:gd name="T41" fmla="*/ 44 h 99"/>
                <a:gd name="T42" fmla="*/ 116 w 229"/>
                <a:gd name="T43" fmla="*/ 46 h 99"/>
                <a:gd name="T44" fmla="*/ 121 w 229"/>
                <a:gd name="T45" fmla="*/ 47 h 99"/>
                <a:gd name="T46" fmla="*/ 126 w 229"/>
                <a:gd name="T47" fmla="*/ 48 h 99"/>
                <a:gd name="T48" fmla="*/ 128 w 229"/>
                <a:gd name="T49" fmla="*/ 52 h 99"/>
                <a:gd name="T50" fmla="*/ 133 w 229"/>
                <a:gd name="T51" fmla="*/ 53 h 99"/>
                <a:gd name="T52" fmla="*/ 138 w 229"/>
                <a:gd name="T53" fmla="*/ 55 h 99"/>
                <a:gd name="T54" fmla="*/ 142 w 229"/>
                <a:gd name="T55" fmla="*/ 58 h 99"/>
                <a:gd name="T56" fmla="*/ 146 w 229"/>
                <a:gd name="T57" fmla="*/ 59 h 99"/>
                <a:gd name="T58" fmla="*/ 151 w 229"/>
                <a:gd name="T59" fmla="*/ 61 h 99"/>
                <a:gd name="T60" fmla="*/ 155 w 229"/>
                <a:gd name="T61" fmla="*/ 66 h 99"/>
                <a:gd name="T62" fmla="*/ 160 w 229"/>
                <a:gd name="T63" fmla="*/ 71 h 99"/>
                <a:gd name="T64" fmla="*/ 164 w 229"/>
                <a:gd name="T65" fmla="*/ 76 h 99"/>
                <a:gd name="T66" fmla="*/ 168 w 229"/>
                <a:gd name="T67" fmla="*/ 81 h 99"/>
                <a:gd name="T68" fmla="*/ 171 w 229"/>
                <a:gd name="T69" fmla="*/ 81 h 99"/>
                <a:gd name="T70" fmla="*/ 174 w 229"/>
                <a:gd name="T71" fmla="*/ 82 h 99"/>
                <a:gd name="T72" fmla="*/ 177 w 229"/>
                <a:gd name="T73" fmla="*/ 82 h 99"/>
                <a:gd name="T74" fmla="*/ 178 w 229"/>
                <a:gd name="T75" fmla="*/ 84 h 99"/>
                <a:gd name="T76" fmla="*/ 182 w 229"/>
                <a:gd name="T77" fmla="*/ 85 h 99"/>
                <a:gd name="T78" fmla="*/ 183 w 229"/>
                <a:gd name="T79" fmla="*/ 88 h 99"/>
                <a:gd name="T80" fmla="*/ 186 w 229"/>
                <a:gd name="T81" fmla="*/ 89 h 99"/>
                <a:gd name="T82" fmla="*/ 188 w 229"/>
                <a:gd name="T83" fmla="*/ 91 h 99"/>
                <a:gd name="T84" fmla="*/ 193 w 229"/>
                <a:gd name="T85" fmla="*/ 91 h 99"/>
                <a:gd name="T86" fmla="*/ 198 w 229"/>
                <a:gd name="T87" fmla="*/ 92 h 99"/>
                <a:gd name="T88" fmla="*/ 203 w 229"/>
                <a:gd name="T89" fmla="*/ 94 h 99"/>
                <a:gd name="T90" fmla="*/ 206 w 229"/>
                <a:gd name="T91" fmla="*/ 96 h 99"/>
                <a:gd name="T92" fmla="*/ 211 w 229"/>
                <a:gd name="T93" fmla="*/ 97 h 99"/>
                <a:gd name="T94" fmla="*/ 214 w 229"/>
                <a:gd name="T95" fmla="*/ 98 h 99"/>
                <a:gd name="T96" fmla="*/ 219 w 229"/>
                <a:gd name="T97" fmla="*/ 98 h 99"/>
                <a:gd name="T98" fmla="*/ 221 w 229"/>
                <a:gd name="T99" fmla="*/ 99 h 99"/>
                <a:gd name="T100" fmla="*/ 226 w 229"/>
                <a:gd name="T101" fmla="*/ 99 h 99"/>
                <a:gd name="T102" fmla="*/ 229 w 229"/>
                <a:gd name="T10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9" h="99">
                  <a:moveTo>
                    <a:pt x="0" y="0"/>
                  </a:moveTo>
                  <a:lnTo>
                    <a:pt x="1" y="2"/>
                  </a:lnTo>
                  <a:lnTo>
                    <a:pt x="3" y="3"/>
                  </a:lnTo>
                  <a:lnTo>
                    <a:pt x="4" y="5"/>
                  </a:lnTo>
                  <a:lnTo>
                    <a:pt x="8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1" y="11"/>
                  </a:lnTo>
                  <a:lnTo>
                    <a:pt x="14" y="13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7"/>
                  </a:lnTo>
                  <a:lnTo>
                    <a:pt x="29" y="20"/>
                  </a:lnTo>
                  <a:lnTo>
                    <a:pt x="32" y="22"/>
                  </a:lnTo>
                  <a:lnTo>
                    <a:pt x="38" y="24"/>
                  </a:lnTo>
                  <a:lnTo>
                    <a:pt x="43" y="25"/>
                  </a:lnTo>
                  <a:lnTo>
                    <a:pt x="48" y="26"/>
                  </a:lnTo>
                  <a:lnTo>
                    <a:pt x="53" y="27"/>
                  </a:lnTo>
                  <a:lnTo>
                    <a:pt x="58" y="31"/>
                  </a:lnTo>
                  <a:lnTo>
                    <a:pt x="63" y="32"/>
                  </a:lnTo>
                  <a:lnTo>
                    <a:pt x="68" y="34"/>
                  </a:lnTo>
                  <a:lnTo>
                    <a:pt x="70" y="35"/>
                  </a:lnTo>
                  <a:lnTo>
                    <a:pt x="74" y="35"/>
                  </a:lnTo>
                  <a:lnTo>
                    <a:pt x="75" y="37"/>
                  </a:lnTo>
                  <a:lnTo>
                    <a:pt x="77" y="37"/>
                  </a:lnTo>
                  <a:lnTo>
                    <a:pt x="81" y="37"/>
                  </a:lnTo>
                  <a:lnTo>
                    <a:pt x="82" y="38"/>
                  </a:lnTo>
                  <a:lnTo>
                    <a:pt x="86" y="38"/>
                  </a:lnTo>
                  <a:lnTo>
                    <a:pt x="88" y="39"/>
                  </a:lnTo>
                  <a:lnTo>
                    <a:pt x="90" y="39"/>
                  </a:lnTo>
                  <a:lnTo>
                    <a:pt x="92" y="41"/>
                  </a:lnTo>
                  <a:lnTo>
                    <a:pt x="95" y="41"/>
                  </a:lnTo>
                  <a:lnTo>
                    <a:pt x="96" y="41"/>
                  </a:lnTo>
                  <a:lnTo>
                    <a:pt x="97" y="41"/>
                  </a:lnTo>
                  <a:lnTo>
                    <a:pt x="98" y="41"/>
                  </a:lnTo>
                  <a:lnTo>
                    <a:pt x="101" y="41"/>
                  </a:lnTo>
                  <a:lnTo>
                    <a:pt x="102" y="41"/>
                  </a:lnTo>
                  <a:lnTo>
                    <a:pt x="102" y="39"/>
                  </a:lnTo>
                  <a:lnTo>
                    <a:pt x="105" y="41"/>
                  </a:lnTo>
                  <a:lnTo>
                    <a:pt x="106" y="42"/>
                  </a:lnTo>
                  <a:lnTo>
                    <a:pt x="109" y="42"/>
                  </a:lnTo>
                  <a:lnTo>
                    <a:pt x="111" y="44"/>
                  </a:lnTo>
                  <a:lnTo>
                    <a:pt x="113" y="44"/>
                  </a:lnTo>
                  <a:lnTo>
                    <a:pt x="116" y="46"/>
                  </a:lnTo>
                  <a:lnTo>
                    <a:pt x="118" y="46"/>
                  </a:lnTo>
                  <a:lnTo>
                    <a:pt x="121" y="47"/>
                  </a:lnTo>
                  <a:lnTo>
                    <a:pt x="123" y="47"/>
                  </a:lnTo>
                  <a:lnTo>
                    <a:pt x="126" y="48"/>
                  </a:lnTo>
                  <a:lnTo>
                    <a:pt x="127" y="49"/>
                  </a:lnTo>
                  <a:lnTo>
                    <a:pt x="128" y="52"/>
                  </a:lnTo>
                  <a:lnTo>
                    <a:pt x="132" y="52"/>
                  </a:lnTo>
                  <a:lnTo>
                    <a:pt x="133" y="53"/>
                  </a:lnTo>
                  <a:lnTo>
                    <a:pt x="134" y="54"/>
                  </a:lnTo>
                  <a:lnTo>
                    <a:pt x="138" y="55"/>
                  </a:lnTo>
                  <a:lnTo>
                    <a:pt x="139" y="55"/>
                  </a:lnTo>
                  <a:lnTo>
                    <a:pt x="142" y="58"/>
                  </a:lnTo>
                  <a:lnTo>
                    <a:pt x="144" y="58"/>
                  </a:lnTo>
                  <a:lnTo>
                    <a:pt x="146" y="59"/>
                  </a:lnTo>
                  <a:lnTo>
                    <a:pt x="149" y="60"/>
                  </a:lnTo>
                  <a:lnTo>
                    <a:pt x="151" y="61"/>
                  </a:lnTo>
                  <a:lnTo>
                    <a:pt x="154" y="65"/>
                  </a:lnTo>
                  <a:lnTo>
                    <a:pt x="155" y="66"/>
                  </a:lnTo>
                  <a:lnTo>
                    <a:pt x="159" y="69"/>
                  </a:lnTo>
                  <a:lnTo>
                    <a:pt x="160" y="71"/>
                  </a:lnTo>
                  <a:lnTo>
                    <a:pt x="162" y="73"/>
                  </a:lnTo>
                  <a:lnTo>
                    <a:pt x="164" y="76"/>
                  </a:lnTo>
                  <a:lnTo>
                    <a:pt x="167" y="77"/>
                  </a:lnTo>
                  <a:lnTo>
                    <a:pt x="168" y="81"/>
                  </a:lnTo>
                  <a:lnTo>
                    <a:pt x="170" y="81"/>
                  </a:lnTo>
                  <a:lnTo>
                    <a:pt x="171" y="81"/>
                  </a:lnTo>
                  <a:lnTo>
                    <a:pt x="173" y="81"/>
                  </a:lnTo>
                  <a:lnTo>
                    <a:pt x="174" y="82"/>
                  </a:lnTo>
                  <a:lnTo>
                    <a:pt x="176" y="82"/>
                  </a:lnTo>
                  <a:lnTo>
                    <a:pt x="177" y="82"/>
                  </a:lnTo>
                  <a:lnTo>
                    <a:pt x="177" y="84"/>
                  </a:lnTo>
                  <a:lnTo>
                    <a:pt x="178" y="84"/>
                  </a:lnTo>
                  <a:lnTo>
                    <a:pt x="180" y="85"/>
                  </a:lnTo>
                  <a:lnTo>
                    <a:pt x="182" y="85"/>
                  </a:lnTo>
                  <a:lnTo>
                    <a:pt x="182" y="87"/>
                  </a:lnTo>
                  <a:lnTo>
                    <a:pt x="183" y="88"/>
                  </a:lnTo>
                  <a:lnTo>
                    <a:pt x="184" y="89"/>
                  </a:lnTo>
                  <a:lnTo>
                    <a:pt x="186" y="89"/>
                  </a:lnTo>
                  <a:lnTo>
                    <a:pt x="188" y="89"/>
                  </a:lnTo>
                  <a:lnTo>
                    <a:pt x="188" y="91"/>
                  </a:lnTo>
                  <a:lnTo>
                    <a:pt x="190" y="89"/>
                  </a:lnTo>
                  <a:lnTo>
                    <a:pt x="193" y="91"/>
                  </a:lnTo>
                  <a:lnTo>
                    <a:pt x="195" y="91"/>
                  </a:lnTo>
                  <a:lnTo>
                    <a:pt x="198" y="92"/>
                  </a:lnTo>
                  <a:lnTo>
                    <a:pt x="199" y="92"/>
                  </a:lnTo>
                  <a:lnTo>
                    <a:pt x="203" y="94"/>
                  </a:lnTo>
                  <a:lnTo>
                    <a:pt x="204" y="94"/>
                  </a:lnTo>
                  <a:lnTo>
                    <a:pt x="206" y="96"/>
                  </a:lnTo>
                  <a:lnTo>
                    <a:pt x="209" y="97"/>
                  </a:lnTo>
                  <a:lnTo>
                    <a:pt x="211" y="97"/>
                  </a:lnTo>
                  <a:lnTo>
                    <a:pt x="213" y="97"/>
                  </a:lnTo>
                  <a:lnTo>
                    <a:pt x="214" y="98"/>
                  </a:lnTo>
                  <a:lnTo>
                    <a:pt x="216" y="98"/>
                  </a:lnTo>
                  <a:lnTo>
                    <a:pt x="219" y="98"/>
                  </a:lnTo>
                  <a:lnTo>
                    <a:pt x="220" y="99"/>
                  </a:lnTo>
                  <a:lnTo>
                    <a:pt x="221" y="99"/>
                  </a:lnTo>
                  <a:lnTo>
                    <a:pt x="224" y="99"/>
                  </a:lnTo>
                  <a:lnTo>
                    <a:pt x="226" y="99"/>
                  </a:lnTo>
                  <a:lnTo>
                    <a:pt x="228" y="99"/>
                  </a:lnTo>
                  <a:lnTo>
                    <a:pt x="229" y="99"/>
                  </a:lnTo>
                </a:path>
              </a:pathLst>
            </a:custGeom>
            <a:noFill/>
            <a:ln w="6350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7" name="Freeform 313">
              <a:extLst>
                <a:ext uri="{FF2B5EF4-FFF2-40B4-BE49-F238E27FC236}">
                  <a16:creationId xmlns:a16="http://schemas.microsoft.com/office/drawing/2014/main" id="{44CFA7BB-5E88-9EF3-A43C-DE362C8EA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" y="999"/>
              <a:ext cx="25" cy="8"/>
            </a:xfrm>
            <a:custGeom>
              <a:avLst/>
              <a:gdLst>
                <a:gd name="T0" fmla="*/ 0 w 75"/>
                <a:gd name="T1" fmla="*/ 0 h 26"/>
                <a:gd name="T2" fmla="*/ 7 w 75"/>
                <a:gd name="T3" fmla="*/ 3 h 26"/>
                <a:gd name="T4" fmla="*/ 15 w 75"/>
                <a:gd name="T5" fmla="*/ 6 h 26"/>
                <a:gd name="T6" fmla="*/ 22 w 75"/>
                <a:gd name="T7" fmla="*/ 9 h 26"/>
                <a:gd name="T8" fmla="*/ 29 w 75"/>
                <a:gd name="T9" fmla="*/ 13 h 26"/>
                <a:gd name="T10" fmla="*/ 37 w 75"/>
                <a:gd name="T11" fmla="*/ 15 h 26"/>
                <a:gd name="T12" fmla="*/ 44 w 75"/>
                <a:gd name="T13" fmla="*/ 17 h 26"/>
                <a:gd name="T14" fmla="*/ 51 w 75"/>
                <a:gd name="T15" fmla="*/ 20 h 26"/>
                <a:gd name="T16" fmla="*/ 59 w 75"/>
                <a:gd name="T17" fmla="*/ 22 h 26"/>
                <a:gd name="T18" fmla="*/ 67 w 75"/>
                <a:gd name="T19" fmla="*/ 24 h 26"/>
                <a:gd name="T20" fmla="*/ 75 w 75"/>
                <a:gd name="T2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26">
                  <a:moveTo>
                    <a:pt x="0" y="0"/>
                  </a:moveTo>
                  <a:lnTo>
                    <a:pt x="7" y="3"/>
                  </a:lnTo>
                  <a:lnTo>
                    <a:pt x="15" y="6"/>
                  </a:lnTo>
                  <a:lnTo>
                    <a:pt x="22" y="9"/>
                  </a:lnTo>
                  <a:lnTo>
                    <a:pt x="29" y="13"/>
                  </a:lnTo>
                  <a:lnTo>
                    <a:pt x="37" y="15"/>
                  </a:lnTo>
                  <a:lnTo>
                    <a:pt x="44" y="17"/>
                  </a:lnTo>
                  <a:lnTo>
                    <a:pt x="51" y="20"/>
                  </a:lnTo>
                  <a:lnTo>
                    <a:pt x="59" y="22"/>
                  </a:lnTo>
                  <a:lnTo>
                    <a:pt x="67" y="24"/>
                  </a:lnTo>
                  <a:lnTo>
                    <a:pt x="75" y="26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8" name="Freeform 314">
              <a:extLst>
                <a:ext uri="{FF2B5EF4-FFF2-40B4-BE49-F238E27FC236}">
                  <a16:creationId xmlns:a16="http://schemas.microsoft.com/office/drawing/2014/main" id="{5D5DD009-44A5-BE93-40C7-A9D79B093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3" y="867"/>
              <a:ext cx="77" cy="32"/>
            </a:xfrm>
            <a:custGeom>
              <a:avLst/>
              <a:gdLst>
                <a:gd name="T0" fmla="*/ 2 w 232"/>
                <a:gd name="T1" fmla="*/ 94 h 96"/>
                <a:gd name="T2" fmla="*/ 5 w 232"/>
                <a:gd name="T3" fmla="*/ 86 h 96"/>
                <a:gd name="T4" fmla="*/ 9 w 232"/>
                <a:gd name="T5" fmla="*/ 79 h 96"/>
                <a:gd name="T6" fmla="*/ 14 w 232"/>
                <a:gd name="T7" fmla="*/ 73 h 96"/>
                <a:gd name="T8" fmla="*/ 16 w 232"/>
                <a:gd name="T9" fmla="*/ 66 h 96"/>
                <a:gd name="T10" fmla="*/ 20 w 232"/>
                <a:gd name="T11" fmla="*/ 62 h 96"/>
                <a:gd name="T12" fmla="*/ 22 w 232"/>
                <a:gd name="T13" fmla="*/ 60 h 96"/>
                <a:gd name="T14" fmla="*/ 25 w 232"/>
                <a:gd name="T15" fmla="*/ 57 h 96"/>
                <a:gd name="T16" fmla="*/ 27 w 232"/>
                <a:gd name="T17" fmla="*/ 53 h 96"/>
                <a:gd name="T18" fmla="*/ 30 w 232"/>
                <a:gd name="T19" fmla="*/ 52 h 96"/>
                <a:gd name="T20" fmla="*/ 32 w 232"/>
                <a:gd name="T21" fmla="*/ 50 h 96"/>
                <a:gd name="T22" fmla="*/ 36 w 232"/>
                <a:gd name="T23" fmla="*/ 50 h 96"/>
                <a:gd name="T24" fmla="*/ 37 w 232"/>
                <a:gd name="T25" fmla="*/ 48 h 96"/>
                <a:gd name="T26" fmla="*/ 41 w 232"/>
                <a:gd name="T27" fmla="*/ 47 h 96"/>
                <a:gd name="T28" fmla="*/ 43 w 232"/>
                <a:gd name="T29" fmla="*/ 45 h 96"/>
                <a:gd name="T30" fmla="*/ 49 w 232"/>
                <a:gd name="T31" fmla="*/ 44 h 96"/>
                <a:gd name="T32" fmla="*/ 58 w 232"/>
                <a:gd name="T33" fmla="*/ 44 h 96"/>
                <a:gd name="T34" fmla="*/ 68 w 232"/>
                <a:gd name="T35" fmla="*/ 44 h 96"/>
                <a:gd name="T36" fmla="*/ 78 w 232"/>
                <a:gd name="T37" fmla="*/ 44 h 96"/>
                <a:gd name="T38" fmla="*/ 88 w 232"/>
                <a:gd name="T39" fmla="*/ 44 h 96"/>
                <a:gd name="T40" fmla="*/ 94 w 232"/>
                <a:gd name="T41" fmla="*/ 45 h 96"/>
                <a:gd name="T42" fmla="*/ 96 w 232"/>
                <a:gd name="T43" fmla="*/ 45 h 96"/>
                <a:gd name="T44" fmla="*/ 100 w 232"/>
                <a:gd name="T45" fmla="*/ 47 h 96"/>
                <a:gd name="T46" fmla="*/ 102 w 232"/>
                <a:gd name="T47" fmla="*/ 48 h 96"/>
                <a:gd name="T48" fmla="*/ 107 w 232"/>
                <a:gd name="T49" fmla="*/ 48 h 96"/>
                <a:gd name="T50" fmla="*/ 111 w 232"/>
                <a:gd name="T51" fmla="*/ 47 h 96"/>
                <a:gd name="T52" fmla="*/ 117 w 232"/>
                <a:gd name="T53" fmla="*/ 47 h 96"/>
                <a:gd name="T54" fmla="*/ 122 w 232"/>
                <a:gd name="T55" fmla="*/ 47 h 96"/>
                <a:gd name="T56" fmla="*/ 126 w 232"/>
                <a:gd name="T57" fmla="*/ 47 h 96"/>
                <a:gd name="T58" fmla="*/ 129 w 232"/>
                <a:gd name="T59" fmla="*/ 45 h 96"/>
                <a:gd name="T60" fmla="*/ 132 w 232"/>
                <a:gd name="T61" fmla="*/ 45 h 96"/>
                <a:gd name="T62" fmla="*/ 135 w 232"/>
                <a:gd name="T63" fmla="*/ 44 h 96"/>
                <a:gd name="T64" fmla="*/ 138 w 232"/>
                <a:gd name="T65" fmla="*/ 44 h 96"/>
                <a:gd name="T66" fmla="*/ 140 w 232"/>
                <a:gd name="T67" fmla="*/ 42 h 96"/>
                <a:gd name="T68" fmla="*/ 153 w 232"/>
                <a:gd name="T69" fmla="*/ 35 h 96"/>
                <a:gd name="T70" fmla="*/ 165 w 232"/>
                <a:gd name="T71" fmla="*/ 29 h 96"/>
                <a:gd name="T72" fmla="*/ 176 w 232"/>
                <a:gd name="T73" fmla="*/ 23 h 96"/>
                <a:gd name="T74" fmla="*/ 189 w 232"/>
                <a:gd name="T75" fmla="*/ 16 h 96"/>
                <a:gd name="T76" fmla="*/ 202 w 232"/>
                <a:gd name="T77" fmla="*/ 11 h 96"/>
                <a:gd name="T78" fmla="*/ 208 w 232"/>
                <a:gd name="T79" fmla="*/ 8 h 96"/>
                <a:gd name="T80" fmla="*/ 213 w 232"/>
                <a:gd name="T81" fmla="*/ 7 h 96"/>
                <a:gd name="T82" fmla="*/ 219 w 232"/>
                <a:gd name="T83" fmla="*/ 5 h 96"/>
                <a:gd name="T84" fmla="*/ 225 w 232"/>
                <a:gd name="T85" fmla="*/ 1 h 96"/>
                <a:gd name="T86" fmla="*/ 232 w 232"/>
                <a:gd name="T8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96">
                  <a:moveTo>
                    <a:pt x="0" y="96"/>
                  </a:moveTo>
                  <a:lnTo>
                    <a:pt x="2" y="94"/>
                  </a:lnTo>
                  <a:lnTo>
                    <a:pt x="3" y="89"/>
                  </a:lnTo>
                  <a:lnTo>
                    <a:pt x="5" y="86"/>
                  </a:lnTo>
                  <a:lnTo>
                    <a:pt x="8" y="84"/>
                  </a:lnTo>
                  <a:lnTo>
                    <a:pt x="9" y="79"/>
                  </a:lnTo>
                  <a:lnTo>
                    <a:pt x="10" y="76"/>
                  </a:lnTo>
                  <a:lnTo>
                    <a:pt x="14" y="73"/>
                  </a:lnTo>
                  <a:lnTo>
                    <a:pt x="15" y="69"/>
                  </a:lnTo>
                  <a:lnTo>
                    <a:pt x="16" y="66"/>
                  </a:lnTo>
                  <a:lnTo>
                    <a:pt x="17" y="63"/>
                  </a:lnTo>
                  <a:lnTo>
                    <a:pt x="20" y="62"/>
                  </a:lnTo>
                  <a:lnTo>
                    <a:pt x="21" y="62"/>
                  </a:lnTo>
                  <a:lnTo>
                    <a:pt x="22" y="60"/>
                  </a:lnTo>
                  <a:lnTo>
                    <a:pt x="24" y="58"/>
                  </a:lnTo>
                  <a:lnTo>
                    <a:pt x="25" y="57"/>
                  </a:lnTo>
                  <a:lnTo>
                    <a:pt x="27" y="56"/>
                  </a:lnTo>
                  <a:lnTo>
                    <a:pt x="27" y="53"/>
                  </a:lnTo>
                  <a:lnTo>
                    <a:pt x="28" y="52"/>
                  </a:lnTo>
                  <a:lnTo>
                    <a:pt x="30" y="52"/>
                  </a:lnTo>
                  <a:lnTo>
                    <a:pt x="31" y="51"/>
                  </a:lnTo>
                  <a:lnTo>
                    <a:pt x="32" y="50"/>
                  </a:lnTo>
                  <a:lnTo>
                    <a:pt x="35" y="50"/>
                  </a:lnTo>
                  <a:lnTo>
                    <a:pt x="36" y="50"/>
                  </a:lnTo>
                  <a:lnTo>
                    <a:pt x="36" y="48"/>
                  </a:lnTo>
                  <a:lnTo>
                    <a:pt x="37" y="48"/>
                  </a:lnTo>
                  <a:lnTo>
                    <a:pt x="38" y="47"/>
                  </a:lnTo>
                  <a:lnTo>
                    <a:pt x="41" y="47"/>
                  </a:lnTo>
                  <a:lnTo>
                    <a:pt x="42" y="47"/>
                  </a:lnTo>
                  <a:lnTo>
                    <a:pt x="43" y="45"/>
                  </a:lnTo>
                  <a:lnTo>
                    <a:pt x="45" y="45"/>
                  </a:lnTo>
                  <a:lnTo>
                    <a:pt x="49" y="44"/>
                  </a:lnTo>
                  <a:lnTo>
                    <a:pt x="53" y="44"/>
                  </a:lnTo>
                  <a:lnTo>
                    <a:pt x="58" y="44"/>
                  </a:lnTo>
                  <a:lnTo>
                    <a:pt x="64" y="44"/>
                  </a:lnTo>
                  <a:lnTo>
                    <a:pt x="68" y="44"/>
                  </a:lnTo>
                  <a:lnTo>
                    <a:pt x="73" y="44"/>
                  </a:lnTo>
                  <a:lnTo>
                    <a:pt x="78" y="44"/>
                  </a:lnTo>
                  <a:lnTo>
                    <a:pt x="83" y="44"/>
                  </a:lnTo>
                  <a:lnTo>
                    <a:pt x="88" y="44"/>
                  </a:lnTo>
                  <a:lnTo>
                    <a:pt x="93" y="44"/>
                  </a:lnTo>
                  <a:lnTo>
                    <a:pt x="94" y="45"/>
                  </a:lnTo>
                  <a:lnTo>
                    <a:pt x="95" y="45"/>
                  </a:lnTo>
                  <a:lnTo>
                    <a:pt x="96" y="45"/>
                  </a:lnTo>
                  <a:lnTo>
                    <a:pt x="99" y="47"/>
                  </a:lnTo>
                  <a:lnTo>
                    <a:pt x="100" y="47"/>
                  </a:lnTo>
                  <a:lnTo>
                    <a:pt x="101" y="48"/>
                  </a:lnTo>
                  <a:lnTo>
                    <a:pt x="102" y="48"/>
                  </a:lnTo>
                  <a:lnTo>
                    <a:pt x="104" y="48"/>
                  </a:lnTo>
                  <a:lnTo>
                    <a:pt x="107" y="48"/>
                  </a:lnTo>
                  <a:lnTo>
                    <a:pt x="110" y="48"/>
                  </a:lnTo>
                  <a:lnTo>
                    <a:pt x="111" y="47"/>
                  </a:lnTo>
                  <a:lnTo>
                    <a:pt x="115" y="47"/>
                  </a:lnTo>
                  <a:lnTo>
                    <a:pt x="117" y="47"/>
                  </a:lnTo>
                  <a:lnTo>
                    <a:pt x="118" y="47"/>
                  </a:lnTo>
                  <a:lnTo>
                    <a:pt x="122" y="47"/>
                  </a:lnTo>
                  <a:lnTo>
                    <a:pt x="123" y="47"/>
                  </a:lnTo>
                  <a:lnTo>
                    <a:pt x="126" y="47"/>
                  </a:lnTo>
                  <a:lnTo>
                    <a:pt x="128" y="47"/>
                  </a:lnTo>
                  <a:lnTo>
                    <a:pt x="129" y="45"/>
                  </a:lnTo>
                  <a:lnTo>
                    <a:pt x="130" y="45"/>
                  </a:lnTo>
                  <a:lnTo>
                    <a:pt x="132" y="45"/>
                  </a:lnTo>
                  <a:lnTo>
                    <a:pt x="133" y="45"/>
                  </a:lnTo>
                  <a:lnTo>
                    <a:pt x="135" y="44"/>
                  </a:lnTo>
                  <a:lnTo>
                    <a:pt x="136" y="44"/>
                  </a:lnTo>
                  <a:lnTo>
                    <a:pt x="138" y="44"/>
                  </a:lnTo>
                  <a:lnTo>
                    <a:pt x="139" y="42"/>
                  </a:lnTo>
                  <a:lnTo>
                    <a:pt x="140" y="42"/>
                  </a:lnTo>
                  <a:lnTo>
                    <a:pt x="146" y="40"/>
                  </a:lnTo>
                  <a:lnTo>
                    <a:pt x="153" y="35"/>
                  </a:lnTo>
                  <a:lnTo>
                    <a:pt x="159" y="33"/>
                  </a:lnTo>
                  <a:lnTo>
                    <a:pt x="165" y="29"/>
                  </a:lnTo>
                  <a:lnTo>
                    <a:pt x="171" y="26"/>
                  </a:lnTo>
                  <a:lnTo>
                    <a:pt x="176" y="23"/>
                  </a:lnTo>
                  <a:lnTo>
                    <a:pt x="183" y="19"/>
                  </a:lnTo>
                  <a:lnTo>
                    <a:pt x="189" y="16"/>
                  </a:lnTo>
                  <a:lnTo>
                    <a:pt x="196" y="13"/>
                  </a:lnTo>
                  <a:lnTo>
                    <a:pt x="202" y="11"/>
                  </a:lnTo>
                  <a:lnTo>
                    <a:pt x="205" y="11"/>
                  </a:lnTo>
                  <a:lnTo>
                    <a:pt x="208" y="8"/>
                  </a:lnTo>
                  <a:lnTo>
                    <a:pt x="211" y="7"/>
                  </a:lnTo>
                  <a:lnTo>
                    <a:pt x="213" y="7"/>
                  </a:lnTo>
                  <a:lnTo>
                    <a:pt x="217" y="6"/>
                  </a:lnTo>
                  <a:lnTo>
                    <a:pt x="219" y="5"/>
                  </a:lnTo>
                  <a:lnTo>
                    <a:pt x="223" y="2"/>
                  </a:lnTo>
                  <a:lnTo>
                    <a:pt x="225" y="1"/>
                  </a:lnTo>
                  <a:lnTo>
                    <a:pt x="230" y="0"/>
                  </a:lnTo>
                  <a:lnTo>
                    <a:pt x="232" y="0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79" name="Freeform 315">
              <a:extLst>
                <a:ext uri="{FF2B5EF4-FFF2-40B4-BE49-F238E27FC236}">
                  <a16:creationId xmlns:a16="http://schemas.microsoft.com/office/drawing/2014/main" id="{BD7C5066-6C8F-9204-8DC2-45C8C6703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" y="845"/>
              <a:ext cx="77" cy="17"/>
            </a:xfrm>
            <a:custGeom>
              <a:avLst/>
              <a:gdLst>
                <a:gd name="T0" fmla="*/ 0 w 231"/>
                <a:gd name="T1" fmla="*/ 52 h 52"/>
                <a:gd name="T2" fmla="*/ 1 w 231"/>
                <a:gd name="T3" fmla="*/ 49 h 52"/>
                <a:gd name="T4" fmla="*/ 2 w 231"/>
                <a:gd name="T5" fmla="*/ 47 h 52"/>
                <a:gd name="T6" fmla="*/ 5 w 231"/>
                <a:gd name="T7" fmla="*/ 44 h 52"/>
                <a:gd name="T8" fmla="*/ 7 w 231"/>
                <a:gd name="T9" fmla="*/ 43 h 52"/>
                <a:gd name="T10" fmla="*/ 9 w 231"/>
                <a:gd name="T11" fmla="*/ 39 h 52"/>
                <a:gd name="T12" fmla="*/ 11 w 231"/>
                <a:gd name="T13" fmla="*/ 38 h 52"/>
                <a:gd name="T14" fmla="*/ 13 w 231"/>
                <a:gd name="T15" fmla="*/ 36 h 52"/>
                <a:gd name="T16" fmla="*/ 16 w 231"/>
                <a:gd name="T17" fmla="*/ 32 h 52"/>
                <a:gd name="T18" fmla="*/ 18 w 231"/>
                <a:gd name="T19" fmla="*/ 31 h 52"/>
                <a:gd name="T20" fmla="*/ 19 w 231"/>
                <a:gd name="T21" fmla="*/ 28 h 52"/>
                <a:gd name="T22" fmla="*/ 24 w 231"/>
                <a:gd name="T23" fmla="*/ 27 h 52"/>
                <a:gd name="T24" fmla="*/ 29 w 231"/>
                <a:gd name="T25" fmla="*/ 23 h 52"/>
                <a:gd name="T26" fmla="*/ 33 w 231"/>
                <a:gd name="T27" fmla="*/ 22 h 52"/>
                <a:gd name="T28" fmla="*/ 37 w 231"/>
                <a:gd name="T29" fmla="*/ 20 h 52"/>
                <a:gd name="T30" fmla="*/ 41 w 231"/>
                <a:gd name="T31" fmla="*/ 16 h 52"/>
                <a:gd name="T32" fmla="*/ 46 w 231"/>
                <a:gd name="T33" fmla="*/ 13 h 52"/>
                <a:gd name="T34" fmla="*/ 49 w 231"/>
                <a:gd name="T35" fmla="*/ 10 h 52"/>
                <a:gd name="T36" fmla="*/ 54 w 231"/>
                <a:gd name="T37" fmla="*/ 9 h 52"/>
                <a:gd name="T38" fmla="*/ 59 w 231"/>
                <a:gd name="T39" fmla="*/ 6 h 52"/>
                <a:gd name="T40" fmla="*/ 65 w 231"/>
                <a:gd name="T41" fmla="*/ 5 h 52"/>
                <a:gd name="T42" fmla="*/ 72 w 231"/>
                <a:gd name="T43" fmla="*/ 5 h 52"/>
                <a:gd name="T44" fmla="*/ 81 w 231"/>
                <a:gd name="T45" fmla="*/ 3 h 52"/>
                <a:gd name="T46" fmla="*/ 90 w 231"/>
                <a:gd name="T47" fmla="*/ 3 h 52"/>
                <a:gd name="T48" fmla="*/ 98 w 231"/>
                <a:gd name="T49" fmla="*/ 3 h 52"/>
                <a:gd name="T50" fmla="*/ 107 w 231"/>
                <a:gd name="T51" fmla="*/ 3 h 52"/>
                <a:gd name="T52" fmla="*/ 114 w 231"/>
                <a:gd name="T53" fmla="*/ 1 h 52"/>
                <a:gd name="T54" fmla="*/ 124 w 231"/>
                <a:gd name="T55" fmla="*/ 1 h 52"/>
                <a:gd name="T56" fmla="*/ 132 w 231"/>
                <a:gd name="T57" fmla="*/ 1 h 52"/>
                <a:gd name="T58" fmla="*/ 141 w 231"/>
                <a:gd name="T59" fmla="*/ 1 h 52"/>
                <a:gd name="T60" fmla="*/ 148 w 231"/>
                <a:gd name="T61" fmla="*/ 0 h 52"/>
                <a:gd name="T62" fmla="*/ 149 w 231"/>
                <a:gd name="T63" fmla="*/ 1 h 52"/>
                <a:gd name="T64" fmla="*/ 152 w 231"/>
                <a:gd name="T65" fmla="*/ 1 h 52"/>
                <a:gd name="T66" fmla="*/ 153 w 231"/>
                <a:gd name="T67" fmla="*/ 1 h 52"/>
                <a:gd name="T68" fmla="*/ 154 w 231"/>
                <a:gd name="T69" fmla="*/ 1 h 52"/>
                <a:gd name="T70" fmla="*/ 154 w 231"/>
                <a:gd name="T71" fmla="*/ 3 h 52"/>
                <a:gd name="T72" fmla="*/ 156 w 231"/>
                <a:gd name="T73" fmla="*/ 3 h 52"/>
                <a:gd name="T74" fmla="*/ 157 w 231"/>
                <a:gd name="T75" fmla="*/ 3 h 52"/>
                <a:gd name="T76" fmla="*/ 159 w 231"/>
                <a:gd name="T77" fmla="*/ 5 h 52"/>
                <a:gd name="T78" fmla="*/ 167 w 231"/>
                <a:gd name="T79" fmla="*/ 5 h 52"/>
                <a:gd name="T80" fmla="*/ 172 w 231"/>
                <a:gd name="T81" fmla="*/ 5 h 52"/>
                <a:gd name="T82" fmla="*/ 179 w 231"/>
                <a:gd name="T83" fmla="*/ 5 h 52"/>
                <a:gd name="T84" fmla="*/ 188 w 231"/>
                <a:gd name="T85" fmla="*/ 5 h 52"/>
                <a:gd name="T86" fmla="*/ 195 w 231"/>
                <a:gd name="T87" fmla="*/ 5 h 52"/>
                <a:gd name="T88" fmla="*/ 203 w 231"/>
                <a:gd name="T89" fmla="*/ 5 h 52"/>
                <a:gd name="T90" fmla="*/ 208 w 231"/>
                <a:gd name="T91" fmla="*/ 3 h 52"/>
                <a:gd name="T92" fmla="*/ 215 w 231"/>
                <a:gd name="T93" fmla="*/ 3 h 52"/>
                <a:gd name="T94" fmla="*/ 222 w 231"/>
                <a:gd name="T95" fmla="*/ 3 h 52"/>
                <a:gd name="T96" fmla="*/ 231 w 231"/>
                <a:gd name="T97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1" h="52">
                  <a:moveTo>
                    <a:pt x="0" y="52"/>
                  </a:moveTo>
                  <a:lnTo>
                    <a:pt x="1" y="49"/>
                  </a:lnTo>
                  <a:lnTo>
                    <a:pt x="2" y="47"/>
                  </a:lnTo>
                  <a:lnTo>
                    <a:pt x="5" y="44"/>
                  </a:lnTo>
                  <a:lnTo>
                    <a:pt x="7" y="43"/>
                  </a:lnTo>
                  <a:lnTo>
                    <a:pt x="9" y="39"/>
                  </a:lnTo>
                  <a:lnTo>
                    <a:pt x="11" y="38"/>
                  </a:lnTo>
                  <a:lnTo>
                    <a:pt x="13" y="36"/>
                  </a:lnTo>
                  <a:lnTo>
                    <a:pt x="16" y="32"/>
                  </a:lnTo>
                  <a:lnTo>
                    <a:pt x="18" y="31"/>
                  </a:lnTo>
                  <a:lnTo>
                    <a:pt x="19" y="28"/>
                  </a:lnTo>
                  <a:lnTo>
                    <a:pt x="24" y="27"/>
                  </a:lnTo>
                  <a:lnTo>
                    <a:pt x="29" y="23"/>
                  </a:lnTo>
                  <a:lnTo>
                    <a:pt x="33" y="22"/>
                  </a:lnTo>
                  <a:lnTo>
                    <a:pt x="37" y="20"/>
                  </a:lnTo>
                  <a:lnTo>
                    <a:pt x="41" y="16"/>
                  </a:lnTo>
                  <a:lnTo>
                    <a:pt x="46" y="13"/>
                  </a:lnTo>
                  <a:lnTo>
                    <a:pt x="49" y="10"/>
                  </a:lnTo>
                  <a:lnTo>
                    <a:pt x="54" y="9"/>
                  </a:lnTo>
                  <a:lnTo>
                    <a:pt x="59" y="6"/>
                  </a:lnTo>
                  <a:lnTo>
                    <a:pt x="65" y="5"/>
                  </a:lnTo>
                  <a:lnTo>
                    <a:pt x="72" y="5"/>
                  </a:lnTo>
                  <a:lnTo>
                    <a:pt x="81" y="3"/>
                  </a:lnTo>
                  <a:lnTo>
                    <a:pt x="90" y="3"/>
                  </a:lnTo>
                  <a:lnTo>
                    <a:pt x="98" y="3"/>
                  </a:lnTo>
                  <a:lnTo>
                    <a:pt x="107" y="3"/>
                  </a:lnTo>
                  <a:lnTo>
                    <a:pt x="114" y="1"/>
                  </a:lnTo>
                  <a:lnTo>
                    <a:pt x="124" y="1"/>
                  </a:lnTo>
                  <a:lnTo>
                    <a:pt x="132" y="1"/>
                  </a:lnTo>
                  <a:lnTo>
                    <a:pt x="141" y="1"/>
                  </a:lnTo>
                  <a:lnTo>
                    <a:pt x="148" y="0"/>
                  </a:lnTo>
                  <a:lnTo>
                    <a:pt x="149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4" y="1"/>
                  </a:lnTo>
                  <a:lnTo>
                    <a:pt x="154" y="3"/>
                  </a:lnTo>
                  <a:lnTo>
                    <a:pt x="156" y="3"/>
                  </a:lnTo>
                  <a:lnTo>
                    <a:pt x="157" y="3"/>
                  </a:lnTo>
                  <a:lnTo>
                    <a:pt x="159" y="5"/>
                  </a:lnTo>
                  <a:lnTo>
                    <a:pt x="167" y="5"/>
                  </a:lnTo>
                  <a:lnTo>
                    <a:pt x="172" y="5"/>
                  </a:lnTo>
                  <a:lnTo>
                    <a:pt x="179" y="5"/>
                  </a:lnTo>
                  <a:lnTo>
                    <a:pt x="188" y="5"/>
                  </a:lnTo>
                  <a:lnTo>
                    <a:pt x="195" y="5"/>
                  </a:lnTo>
                  <a:lnTo>
                    <a:pt x="203" y="5"/>
                  </a:lnTo>
                  <a:lnTo>
                    <a:pt x="208" y="3"/>
                  </a:lnTo>
                  <a:lnTo>
                    <a:pt x="215" y="3"/>
                  </a:lnTo>
                  <a:lnTo>
                    <a:pt x="222" y="3"/>
                  </a:lnTo>
                  <a:lnTo>
                    <a:pt x="231" y="3"/>
                  </a:lnTo>
                </a:path>
              </a:pathLst>
            </a:custGeom>
            <a:noFill/>
            <a:ln w="7938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0" name="Freeform 316">
              <a:extLst>
                <a:ext uri="{FF2B5EF4-FFF2-40B4-BE49-F238E27FC236}">
                  <a16:creationId xmlns:a16="http://schemas.microsoft.com/office/drawing/2014/main" id="{AB2E92AE-717E-8665-0971-A3FEC2D2C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" y="1030"/>
              <a:ext cx="48" cy="38"/>
            </a:xfrm>
            <a:custGeom>
              <a:avLst/>
              <a:gdLst>
                <a:gd name="T0" fmla="*/ 142 w 144"/>
                <a:gd name="T1" fmla="*/ 107 h 115"/>
                <a:gd name="T2" fmla="*/ 142 w 144"/>
                <a:gd name="T3" fmla="*/ 94 h 115"/>
                <a:gd name="T4" fmla="*/ 141 w 144"/>
                <a:gd name="T5" fmla="*/ 78 h 115"/>
                <a:gd name="T6" fmla="*/ 141 w 144"/>
                <a:gd name="T7" fmla="*/ 64 h 115"/>
                <a:gd name="T8" fmla="*/ 141 w 144"/>
                <a:gd name="T9" fmla="*/ 51 h 115"/>
                <a:gd name="T10" fmla="*/ 140 w 144"/>
                <a:gd name="T11" fmla="*/ 41 h 115"/>
                <a:gd name="T12" fmla="*/ 136 w 144"/>
                <a:gd name="T13" fmla="*/ 37 h 115"/>
                <a:gd name="T14" fmla="*/ 134 w 144"/>
                <a:gd name="T15" fmla="*/ 32 h 115"/>
                <a:gd name="T16" fmla="*/ 130 w 144"/>
                <a:gd name="T17" fmla="*/ 28 h 115"/>
                <a:gd name="T18" fmla="*/ 128 w 144"/>
                <a:gd name="T19" fmla="*/ 23 h 115"/>
                <a:gd name="T20" fmla="*/ 125 w 144"/>
                <a:gd name="T21" fmla="*/ 18 h 115"/>
                <a:gd name="T22" fmla="*/ 120 w 144"/>
                <a:gd name="T23" fmla="*/ 15 h 115"/>
                <a:gd name="T24" fmla="*/ 118 w 144"/>
                <a:gd name="T25" fmla="*/ 14 h 115"/>
                <a:gd name="T26" fmla="*/ 113 w 144"/>
                <a:gd name="T27" fmla="*/ 10 h 115"/>
                <a:gd name="T28" fmla="*/ 108 w 144"/>
                <a:gd name="T29" fmla="*/ 9 h 115"/>
                <a:gd name="T30" fmla="*/ 106 w 144"/>
                <a:gd name="T31" fmla="*/ 6 h 115"/>
                <a:gd name="T32" fmla="*/ 102 w 144"/>
                <a:gd name="T33" fmla="*/ 5 h 115"/>
                <a:gd name="T34" fmla="*/ 98 w 144"/>
                <a:gd name="T35" fmla="*/ 3 h 115"/>
                <a:gd name="T36" fmla="*/ 96 w 144"/>
                <a:gd name="T37" fmla="*/ 2 h 115"/>
                <a:gd name="T38" fmla="*/ 92 w 144"/>
                <a:gd name="T39" fmla="*/ 2 h 115"/>
                <a:gd name="T40" fmla="*/ 89 w 144"/>
                <a:gd name="T41" fmla="*/ 0 h 115"/>
                <a:gd name="T42" fmla="*/ 82 w 144"/>
                <a:gd name="T43" fmla="*/ 0 h 115"/>
                <a:gd name="T44" fmla="*/ 78 w 144"/>
                <a:gd name="T45" fmla="*/ 0 h 115"/>
                <a:gd name="T46" fmla="*/ 71 w 144"/>
                <a:gd name="T47" fmla="*/ 0 h 115"/>
                <a:gd name="T48" fmla="*/ 66 w 144"/>
                <a:gd name="T49" fmla="*/ 0 h 115"/>
                <a:gd name="T50" fmla="*/ 63 w 144"/>
                <a:gd name="T51" fmla="*/ 0 h 115"/>
                <a:gd name="T52" fmla="*/ 61 w 144"/>
                <a:gd name="T53" fmla="*/ 2 h 115"/>
                <a:gd name="T54" fmla="*/ 58 w 144"/>
                <a:gd name="T55" fmla="*/ 2 h 115"/>
                <a:gd name="T56" fmla="*/ 55 w 144"/>
                <a:gd name="T57" fmla="*/ 3 h 115"/>
                <a:gd name="T58" fmla="*/ 53 w 144"/>
                <a:gd name="T59" fmla="*/ 5 h 115"/>
                <a:gd name="T60" fmla="*/ 48 w 144"/>
                <a:gd name="T61" fmla="*/ 5 h 115"/>
                <a:gd name="T62" fmla="*/ 43 w 144"/>
                <a:gd name="T63" fmla="*/ 6 h 115"/>
                <a:gd name="T64" fmla="*/ 39 w 144"/>
                <a:gd name="T65" fmla="*/ 8 h 115"/>
                <a:gd name="T66" fmla="*/ 34 w 144"/>
                <a:gd name="T67" fmla="*/ 8 h 115"/>
                <a:gd name="T68" fmla="*/ 29 w 144"/>
                <a:gd name="T69" fmla="*/ 9 h 115"/>
                <a:gd name="T70" fmla="*/ 26 w 144"/>
                <a:gd name="T71" fmla="*/ 13 h 115"/>
                <a:gd name="T72" fmla="*/ 19 w 144"/>
                <a:gd name="T73" fmla="*/ 15 h 115"/>
                <a:gd name="T74" fmla="*/ 15 w 144"/>
                <a:gd name="T75" fmla="*/ 20 h 115"/>
                <a:gd name="T76" fmla="*/ 11 w 144"/>
                <a:gd name="T77" fmla="*/ 23 h 115"/>
                <a:gd name="T78" fmla="*/ 7 w 144"/>
                <a:gd name="T79" fmla="*/ 24 h 115"/>
                <a:gd name="T80" fmla="*/ 6 w 144"/>
                <a:gd name="T81" fmla="*/ 28 h 115"/>
                <a:gd name="T82" fmla="*/ 5 w 144"/>
                <a:gd name="T83" fmla="*/ 30 h 115"/>
                <a:gd name="T84" fmla="*/ 4 w 144"/>
                <a:gd name="T85" fmla="*/ 32 h 115"/>
                <a:gd name="T86" fmla="*/ 0 w 144"/>
                <a:gd name="T87" fmla="*/ 3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4" h="115">
                  <a:moveTo>
                    <a:pt x="144" y="115"/>
                  </a:moveTo>
                  <a:lnTo>
                    <a:pt x="142" y="107"/>
                  </a:lnTo>
                  <a:lnTo>
                    <a:pt x="142" y="100"/>
                  </a:lnTo>
                  <a:lnTo>
                    <a:pt x="142" y="94"/>
                  </a:lnTo>
                  <a:lnTo>
                    <a:pt x="142" y="86"/>
                  </a:lnTo>
                  <a:lnTo>
                    <a:pt x="141" y="78"/>
                  </a:lnTo>
                  <a:lnTo>
                    <a:pt x="141" y="71"/>
                  </a:lnTo>
                  <a:lnTo>
                    <a:pt x="141" y="64"/>
                  </a:lnTo>
                  <a:lnTo>
                    <a:pt x="141" y="58"/>
                  </a:lnTo>
                  <a:lnTo>
                    <a:pt x="141" y="51"/>
                  </a:lnTo>
                  <a:lnTo>
                    <a:pt x="140" y="44"/>
                  </a:lnTo>
                  <a:lnTo>
                    <a:pt x="140" y="41"/>
                  </a:lnTo>
                  <a:lnTo>
                    <a:pt x="137" y="39"/>
                  </a:lnTo>
                  <a:lnTo>
                    <a:pt x="136" y="37"/>
                  </a:lnTo>
                  <a:lnTo>
                    <a:pt x="135" y="35"/>
                  </a:lnTo>
                  <a:lnTo>
                    <a:pt x="134" y="32"/>
                  </a:lnTo>
                  <a:lnTo>
                    <a:pt x="131" y="29"/>
                  </a:lnTo>
                  <a:lnTo>
                    <a:pt x="130" y="28"/>
                  </a:lnTo>
                  <a:lnTo>
                    <a:pt x="129" y="24"/>
                  </a:lnTo>
                  <a:lnTo>
                    <a:pt x="128" y="23"/>
                  </a:lnTo>
                  <a:lnTo>
                    <a:pt x="126" y="20"/>
                  </a:lnTo>
                  <a:lnTo>
                    <a:pt x="125" y="18"/>
                  </a:lnTo>
                  <a:lnTo>
                    <a:pt x="123" y="17"/>
                  </a:lnTo>
                  <a:lnTo>
                    <a:pt x="120" y="15"/>
                  </a:lnTo>
                  <a:lnTo>
                    <a:pt x="119" y="14"/>
                  </a:lnTo>
                  <a:lnTo>
                    <a:pt x="118" y="14"/>
                  </a:lnTo>
                  <a:lnTo>
                    <a:pt x="114" y="13"/>
                  </a:lnTo>
                  <a:lnTo>
                    <a:pt x="113" y="10"/>
                  </a:lnTo>
                  <a:lnTo>
                    <a:pt x="112" y="9"/>
                  </a:lnTo>
                  <a:lnTo>
                    <a:pt x="108" y="9"/>
                  </a:lnTo>
                  <a:lnTo>
                    <a:pt x="107" y="8"/>
                  </a:lnTo>
                  <a:lnTo>
                    <a:pt x="106" y="6"/>
                  </a:lnTo>
                  <a:lnTo>
                    <a:pt x="104" y="6"/>
                  </a:lnTo>
                  <a:lnTo>
                    <a:pt x="102" y="5"/>
                  </a:lnTo>
                  <a:lnTo>
                    <a:pt x="100" y="5"/>
                  </a:lnTo>
                  <a:lnTo>
                    <a:pt x="98" y="3"/>
                  </a:lnTo>
                  <a:lnTo>
                    <a:pt x="97" y="3"/>
                  </a:lnTo>
                  <a:lnTo>
                    <a:pt x="96" y="2"/>
                  </a:lnTo>
                  <a:lnTo>
                    <a:pt x="94" y="2"/>
                  </a:lnTo>
                  <a:lnTo>
                    <a:pt x="92" y="2"/>
                  </a:lnTo>
                  <a:lnTo>
                    <a:pt x="90" y="0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2" y="0"/>
                  </a:lnTo>
                  <a:lnTo>
                    <a:pt x="79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1" y="2"/>
                  </a:lnTo>
                  <a:lnTo>
                    <a:pt x="60" y="2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3" y="5"/>
                  </a:lnTo>
                  <a:lnTo>
                    <a:pt x="50" y="5"/>
                  </a:lnTo>
                  <a:lnTo>
                    <a:pt x="48" y="5"/>
                  </a:lnTo>
                  <a:lnTo>
                    <a:pt x="46" y="6"/>
                  </a:lnTo>
                  <a:lnTo>
                    <a:pt x="43" y="6"/>
                  </a:lnTo>
                  <a:lnTo>
                    <a:pt x="42" y="6"/>
                  </a:lnTo>
                  <a:lnTo>
                    <a:pt x="39" y="8"/>
                  </a:lnTo>
                  <a:lnTo>
                    <a:pt x="37" y="8"/>
                  </a:lnTo>
                  <a:lnTo>
                    <a:pt x="34" y="8"/>
                  </a:lnTo>
                  <a:lnTo>
                    <a:pt x="33" y="9"/>
                  </a:lnTo>
                  <a:lnTo>
                    <a:pt x="29" y="9"/>
                  </a:lnTo>
                  <a:lnTo>
                    <a:pt x="27" y="10"/>
                  </a:lnTo>
                  <a:lnTo>
                    <a:pt x="26" y="13"/>
                  </a:lnTo>
                  <a:lnTo>
                    <a:pt x="22" y="14"/>
                  </a:lnTo>
                  <a:lnTo>
                    <a:pt x="19" y="15"/>
                  </a:lnTo>
                  <a:lnTo>
                    <a:pt x="18" y="17"/>
                  </a:lnTo>
                  <a:lnTo>
                    <a:pt x="15" y="20"/>
                  </a:lnTo>
                  <a:lnTo>
                    <a:pt x="13" y="22"/>
                  </a:lnTo>
                  <a:lnTo>
                    <a:pt x="11" y="23"/>
                  </a:lnTo>
                  <a:lnTo>
                    <a:pt x="10" y="23"/>
                  </a:lnTo>
                  <a:lnTo>
                    <a:pt x="7" y="24"/>
                  </a:lnTo>
                  <a:lnTo>
                    <a:pt x="6" y="25"/>
                  </a:lnTo>
                  <a:lnTo>
                    <a:pt x="6" y="28"/>
                  </a:lnTo>
                  <a:lnTo>
                    <a:pt x="5" y="29"/>
                  </a:lnTo>
                  <a:lnTo>
                    <a:pt x="5" y="30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0" y="34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1" name="Freeform 317">
              <a:extLst>
                <a:ext uri="{FF2B5EF4-FFF2-40B4-BE49-F238E27FC236}">
                  <a16:creationId xmlns:a16="http://schemas.microsoft.com/office/drawing/2014/main" id="{B951AC8C-D7CF-100F-6602-F0DC36388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1021"/>
              <a:ext cx="33" cy="24"/>
            </a:xfrm>
            <a:custGeom>
              <a:avLst/>
              <a:gdLst>
                <a:gd name="T0" fmla="*/ 99 w 99"/>
                <a:gd name="T1" fmla="*/ 6 h 73"/>
                <a:gd name="T2" fmla="*/ 97 w 99"/>
                <a:gd name="T3" fmla="*/ 6 h 73"/>
                <a:gd name="T4" fmla="*/ 96 w 99"/>
                <a:gd name="T5" fmla="*/ 5 h 73"/>
                <a:gd name="T6" fmla="*/ 94 w 99"/>
                <a:gd name="T7" fmla="*/ 5 h 73"/>
                <a:gd name="T8" fmla="*/ 91 w 99"/>
                <a:gd name="T9" fmla="*/ 4 h 73"/>
                <a:gd name="T10" fmla="*/ 91 w 99"/>
                <a:gd name="T11" fmla="*/ 4 h 73"/>
                <a:gd name="T12" fmla="*/ 89 w 99"/>
                <a:gd name="T13" fmla="*/ 2 h 73"/>
                <a:gd name="T14" fmla="*/ 88 w 99"/>
                <a:gd name="T15" fmla="*/ 2 h 73"/>
                <a:gd name="T16" fmla="*/ 84 w 99"/>
                <a:gd name="T17" fmla="*/ 0 h 73"/>
                <a:gd name="T18" fmla="*/ 84 w 99"/>
                <a:gd name="T19" fmla="*/ 0 h 73"/>
                <a:gd name="T20" fmla="*/ 82 w 99"/>
                <a:gd name="T21" fmla="*/ 0 h 73"/>
                <a:gd name="T22" fmla="*/ 78 w 99"/>
                <a:gd name="T23" fmla="*/ 0 h 73"/>
                <a:gd name="T24" fmla="*/ 77 w 99"/>
                <a:gd name="T25" fmla="*/ 0 h 73"/>
                <a:gd name="T26" fmla="*/ 74 w 99"/>
                <a:gd name="T27" fmla="*/ 0 h 73"/>
                <a:gd name="T28" fmla="*/ 72 w 99"/>
                <a:gd name="T29" fmla="*/ 0 h 73"/>
                <a:gd name="T30" fmla="*/ 69 w 99"/>
                <a:gd name="T31" fmla="*/ 2 h 73"/>
                <a:gd name="T32" fmla="*/ 67 w 99"/>
                <a:gd name="T33" fmla="*/ 2 h 73"/>
                <a:gd name="T34" fmla="*/ 66 w 99"/>
                <a:gd name="T35" fmla="*/ 4 h 73"/>
                <a:gd name="T36" fmla="*/ 62 w 99"/>
                <a:gd name="T37" fmla="*/ 4 h 73"/>
                <a:gd name="T38" fmla="*/ 59 w 99"/>
                <a:gd name="T39" fmla="*/ 4 h 73"/>
                <a:gd name="T40" fmla="*/ 58 w 99"/>
                <a:gd name="T41" fmla="*/ 5 h 73"/>
                <a:gd name="T42" fmla="*/ 56 w 99"/>
                <a:gd name="T43" fmla="*/ 6 h 73"/>
                <a:gd name="T44" fmla="*/ 55 w 99"/>
                <a:gd name="T45" fmla="*/ 7 h 73"/>
                <a:gd name="T46" fmla="*/ 53 w 99"/>
                <a:gd name="T47" fmla="*/ 10 h 73"/>
                <a:gd name="T48" fmla="*/ 52 w 99"/>
                <a:gd name="T49" fmla="*/ 12 h 73"/>
                <a:gd name="T50" fmla="*/ 49 w 99"/>
                <a:gd name="T51" fmla="*/ 14 h 73"/>
                <a:gd name="T52" fmla="*/ 48 w 99"/>
                <a:gd name="T53" fmla="*/ 15 h 73"/>
                <a:gd name="T54" fmla="*/ 47 w 99"/>
                <a:gd name="T55" fmla="*/ 17 h 73"/>
                <a:gd name="T56" fmla="*/ 46 w 99"/>
                <a:gd name="T57" fmla="*/ 19 h 73"/>
                <a:gd name="T58" fmla="*/ 41 w 99"/>
                <a:gd name="T59" fmla="*/ 20 h 73"/>
                <a:gd name="T60" fmla="*/ 41 w 99"/>
                <a:gd name="T61" fmla="*/ 20 h 73"/>
                <a:gd name="T62" fmla="*/ 38 w 99"/>
                <a:gd name="T63" fmla="*/ 24 h 73"/>
                <a:gd name="T64" fmla="*/ 34 w 99"/>
                <a:gd name="T65" fmla="*/ 26 h 73"/>
                <a:gd name="T66" fmla="*/ 34 w 99"/>
                <a:gd name="T67" fmla="*/ 29 h 73"/>
                <a:gd name="T68" fmla="*/ 31 w 99"/>
                <a:gd name="T69" fmla="*/ 32 h 73"/>
                <a:gd name="T70" fmla="*/ 27 w 99"/>
                <a:gd name="T71" fmla="*/ 35 h 73"/>
                <a:gd name="T72" fmla="*/ 26 w 99"/>
                <a:gd name="T73" fmla="*/ 36 h 73"/>
                <a:gd name="T74" fmla="*/ 23 w 99"/>
                <a:gd name="T75" fmla="*/ 39 h 73"/>
                <a:gd name="T76" fmla="*/ 19 w 99"/>
                <a:gd name="T77" fmla="*/ 41 h 73"/>
                <a:gd name="T78" fmla="*/ 19 w 99"/>
                <a:gd name="T79" fmla="*/ 44 h 73"/>
                <a:gd name="T80" fmla="*/ 16 w 99"/>
                <a:gd name="T81" fmla="*/ 47 h 73"/>
                <a:gd name="T82" fmla="*/ 15 w 99"/>
                <a:gd name="T83" fmla="*/ 50 h 73"/>
                <a:gd name="T84" fmla="*/ 12 w 99"/>
                <a:gd name="T85" fmla="*/ 53 h 73"/>
                <a:gd name="T86" fmla="*/ 11 w 99"/>
                <a:gd name="T87" fmla="*/ 55 h 73"/>
                <a:gd name="T88" fmla="*/ 10 w 99"/>
                <a:gd name="T89" fmla="*/ 58 h 73"/>
                <a:gd name="T90" fmla="*/ 8 w 99"/>
                <a:gd name="T91" fmla="*/ 61 h 73"/>
                <a:gd name="T92" fmla="*/ 7 w 99"/>
                <a:gd name="T93" fmla="*/ 62 h 73"/>
                <a:gd name="T94" fmla="*/ 5 w 99"/>
                <a:gd name="T95" fmla="*/ 65 h 73"/>
                <a:gd name="T96" fmla="*/ 4 w 99"/>
                <a:gd name="T97" fmla="*/ 67 h 73"/>
                <a:gd name="T98" fmla="*/ 1 w 99"/>
                <a:gd name="T99" fmla="*/ 70 h 73"/>
                <a:gd name="T100" fmla="*/ 0 w 99"/>
                <a:gd name="T10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9" h="73">
                  <a:moveTo>
                    <a:pt x="99" y="6"/>
                  </a:moveTo>
                  <a:lnTo>
                    <a:pt x="97" y="6"/>
                  </a:lnTo>
                  <a:lnTo>
                    <a:pt x="96" y="5"/>
                  </a:lnTo>
                  <a:lnTo>
                    <a:pt x="94" y="5"/>
                  </a:lnTo>
                  <a:lnTo>
                    <a:pt x="91" y="4"/>
                  </a:lnTo>
                  <a:lnTo>
                    <a:pt x="91" y="4"/>
                  </a:lnTo>
                  <a:lnTo>
                    <a:pt x="89" y="2"/>
                  </a:lnTo>
                  <a:lnTo>
                    <a:pt x="88" y="2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7" y="0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2"/>
                  </a:lnTo>
                  <a:lnTo>
                    <a:pt x="67" y="2"/>
                  </a:lnTo>
                  <a:lnTo>
                    <a:pt x="66" y="4"/>
                  </a:lnTo>
                  <a:lnTo>
                    <a:pt x="62" y="4"/>
                  </a:lnTo>
                  <a:lnTo>
                    <a:pt x="59" y="4"/>
                  </a:lnTo>
                  <a:lnTo>
                    <a:pt x="58" y="5"/>
                  </a:lnTo>
                  <a:lnTo>
                    <a:pt x="56" y="6"/>
                  </a:lnTo>
                  <a:lnTo>
                    <a:pt x="55" y="7"/>
                  </a:lnTo>
                  <a:lnTo>
                    <a:pt x="53" y="10"/>
                  </a:lnTo>
                  <a:lnTo>
                    <a:pt x="52" y="12"/>
                  </a:lnTo>
                  <a:lnTo>
                    <a:pt x="49" y="14"/>
                  </a:lnTo>
                  <a:lnTo>
                    <a:pt x="48" y="15"/>
                  </a:lnTo>
                  <a:lnTo>
                    <a:pt x="47" y="17"/>
                  </a:lnTo>
                  <a:lnTo>
                    <a:pt x="46" y="19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38" y="24"/>
                  </a:lnTo>
                  <a:lnTo>
                    <a:pt x="34" y="26"/>
                  </a:lnTo>
                  <a:lnTo>
                    <a:pt x="34" y="29"/>
                  </a:lnTo>
                  <a:lnTo>
                    <a:pt x="31" y="32"/>
                  </a:lnTo>
                  <a:lnTo>
                    <a:pt x="27" y="35"/>
                  </a:lnTo>
                  <a:lnTo>
                    <a:pt x="26" y="36"/>
                  </a:lnTo>
                  <a:lnTo>
                    <a:pt x="23" y="39"/>
                  </a:lnTo>
                  <a:lnTo>
                    <a:pt x="19" y="41"/>
                  </a:lnTo>
                  <a:lnTo>
                    <a:pt x="19" y="44"/>
                  </a:lnTo>
                  <a:lnTo>
                    <a:pt x="16" y="47"/>
                  </a:lnTo>
                  <a:lnTo>
                    <a:pt x="15" y="50"/>
                  </a:lnTo>
                  <a:lnTo>
                    <a:pt x="12" y="53"/>
                  </a:lnTo>
                  <a:lnTo>
                    <a:pt x="11" y="55"/>
                  </a:lnTo>
                  <a:lnTo>
                    <a:pt x="10" y="58"/>
                  </a:lnTo>
                  <a:lnTo>
                    <a:pt x="8" y="61"/>
                  </a:lnTo>
                  <a:lnTo>
                    <a:pt x="7" y="62"/>
                  </a:lnTo>
                  <a:lnTo>
                    <a:pt x="5" y="65"/>
                  </a:lnTo>
                  <a:lnTo>
                    <a:pt x="4" y="67"/>
                  </a:lnTo>
                  <a:lnTo>
                    <a:pt x="1" y="70"/>
                  </a:lnTo>
                  <a:lnTo>
                    <a:pt x="0" y="73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2" name="Freeform 318">
              <a:extLst>
                <a:ext uri="{FF2B5EF4-FFF2-40B4-BE49-F238E27FC236}">
                  <a16:creationId xmlns:a16="http://schemas.microsoft.com/office/drawing/2014/main" id="{6A11C143-A150-DBBB-B712-A45CE58A8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1011"/>
              <a:ext cx="52" cy="17"/>
            </a:xfrm>
            <a:custGeom>
              <a:avLst/>
              <a:gdLst>
                <a:gd name="T0" fmla="*/ 155 w 155"/>
                <a:gd name="T1" fmla="*/ 0 h 50"/>
                <a:gd name="T2" fmla="*/ 153 w 155"/>
                <a:gd name="T3" fmla="*/ 0 h 50"/>
                <a:gd name="T4" fmla="*/ 152 w 155"/>
                <a:gd name="T5" fmla="*/ 0 h 50"/>
                <a:gd name="T6" fmla="*/ 151 w 155"/>
                <a:gd name="T7" fmla="*/ 0 h 50"/>
                <a:gd name="T8" fmla="*/ 150 w 155"/>
                <a:gd name="T9" fmla="*/ 0 h 50"/>
                <a:gd name="T10" fmla="*/ 147 w 155"/>
                <a:gd name="T11" fmla="*/ 0 h 50"/>
                <a:gd name="T12" fmla="*/ 146 w 155"/>
                <a:gd name="T13" fmla="*/ 0 h 50"/>
                <a:gd name="T14" fmla="*/ 145 w 155"/>
                <a:gd name="T15" fmla="*/ 0 h 50"/>
                <a:gd name="T16" fmla="*/ 136 w 155"/>
                <a:gd name="T17" fmla="*/ 5 h 50"/>
                <a:gd name="T18" fmla="*/ 128 w 155"/>
                <a:gd name="T19" fmla="*/ 10 h 50"/>
                <a:gd name="T20" fmla="*/ 118 w 155"/>
                <a:gd name="T21" fmla="*/ 15 h 50"/>
                <a:gd name="T22" fmla="*/ 111 w 155"/>
                <a:gd name="T23" fmla="*/ 20 h 50"/>
                <a:gd name="T24" fmla="*/ 102 w 155"/>
                <a:gd name="T25" fmla="*/ 25 h 50"/>
                <a:gd name="T26" fmla="*/ 94 w 155"/>
                <a:gd name="T27" fmla="*/ 31 h 50"/>
                <a:gd name="T28" fmla="*/ 85 w 155"/>
                <a:gd name="T29" fmla="*/ 34 h 50"/>
                <a:gd name="T30" fmla="*/ 75 w 155"/>
                <a:gd name="T31" fmla="*/ 39 h 50"/>
                <a:gd name="T32" fmla="*/ 66 w 155"/>
                <a:gd name="T33" fmla="*/ 43 h 50"/>
                <a:gd name="T34" fmla="*/ 58 w 155"/>
                <a:gd name="T35" fmla="*/ 48 h 50"/>
                <a:gd name="T36" fmla="*/ 54 w 155"/>
                <a:gd name="T37" fmla="*/ 49 h 50"/>
                <a:gd name="T38" fmla="*/ 50 w 155"/>
                <a:gd name="T39" fmla="*/ 49 h 50"/>
                <a:gd name="T40" fmla="*/ 47 w 155"/>
                <a:gd name="T41" fmla="*/ 50 h 50"/>
                <a:gd name="T42" fmla="*/ 44 w 155"/>
                <a:gd name="T43" fmla="*/ 50 h 50"/>
                <a:gd name="T44" fmla="*/ 39 w 155"/>
                <a:gd name="T45" fmla="*/ 50 h 50"/>
                <a:gd name="T46" fmla="*/ 37 w 155"/>
                <a:gd name="T47" fmla="*/ 50 h 50"/>
                <a:gd name="T48" fmla="*/ 32 w 155"/>
                <a:gd name="T49" fmla="*/ 50 h 50"/>
                <a:gd name="T50" fmla="*/ 29 w 155"/>
                <a:gd name="T51" fmla="*/ 50 h 50"/>
                <a:gd name="T52" fmla="*/ 27 w 155"/>
                <a:gd name="T53" fmla="*/ 50 h 50"/>
                <a:gd name="T54" fmla="*/ 22 w 155"/>
                <a:gd name="T55" fmla="*/ 50 h 50"/>
                <a:gd name="T56" fmla="*/ 21 w 155"/>
                <a:gd name="T57" fmla="*/ 50 h 50"/>
                <a:gd name="T58" fmla="*/ 17 w 155"/>
                <a:gd name="T59" fmla="*/ 49 h 50"/>
                <a:gd name="T60" fmla="*/ 16 w 155"/>
                <a:gd name="T61" fmla="*/ 48 h 50"/>
                <a:gd name="T62" fmla="*/ 14 w 155"/>
                <a:gd name="T63" fmla="*/ 48 h 50"/>
                <a:gd name="T64" fmla="*/ 12 w 155"/>
                <a:gd name="T65" fmla="*/ 47 h 50"/>
                <a:gd name="T66" fmla="*/ 9 w 155"/>
                <a:gd name="T67" fmla="*/ 47 h 50"/>
                <a:gd name="T68" fmla="*/ 7 w 155"/>
                <a:gd name="T69" fmla="*/ 44 h 50"/>
                <a:gd name="T70" fmla="*/ 5 w 155"/>
                <a:gd name="T71" fmla="*/ 44 h 50"/>
                <a:gd name="T72" fmla="*/ 1 w 155"/>
                <a:gd name="T73" fmla="*/ 43 h 50"/>
                <a:gd name="T74" fmla="*/ 0 w 155"/>
                <a:gd name="T75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5" h="50">
                  <a:moveTo>
                    <a:pt x="155" y="0"/>
                  </a:moveTo>
                  <a:lnTo>
                    <a:pt x="153" y="0"/>
                  </a:lnTo>
                  <a:lnTo>
                    <a:pt x="152" y="0"/>
                  </a:lnTo>
                  <a:lnTo>
                    <a:pt x="151" y="0"/>
                  </a:lnTo>
                  <a:lnTo>
                    <a:pt x="150" y="0"/>
                  </a:lnTo>
                  <a:lnTo>
                    <a:pt x="147" y="0"/>
                  </a:lnTo>
                  <a:lnTo>
                    <a:pt x="146" y="0"/>
                  </a:lnTo>
                  <a:lnTo>
                    <a:pt x="145" y="0"/>
                  </a:lnTo>
                  <a:lnTo>
                    <a:pt x="136" y="5"/>
                  </a:lnTo>
                  <a:lnTo>
                    <a:pt x="128" y="10"/>
                  </a:lnTo>
                  <a:lnTo>
                    <a:pt x="118" y="15"/>
                  </a:lnTo>
                  <a:lnTo>
                    <a:pt x="111" y="20"/>
                  </a:lnTo>
                  <a:lnTo>
                    <a:pt x="102" y="25"/>
                  </a:lnTo>
                  <a:lnTo>
                    <a:pt x="94" y="31"/>
                  </a:lnTo>
                  <a:lnTo>
                    <a:pt x="85" y="34"/>
                  </a:lnTo>
                  <a:lnTo>
                    <a:pt x="75" y="39"/>
                  </a:lnTo>
                  <a:lnTo>
                    <a:pt x="66" y="43"/>
                  </a:lnTo>
                  <a:lnTo>
                    <a:pt x="58" y="48"/>
                  </a:lnTo>
                  <a:lnTo>
                    <a:pt x="54" y="49"/>
                  </a:lnTo>
                  <a:lnTo>
                    <a:pt x="50" y="49"/>
                  </a:lnTo>
                  <a:lnTo>
                    <a:pt x="47" y="50"/>
                  </a:lnTo>
                  <a:lnTo>
                    <a:pt x="44" y="50"/>
                  </a:lnTo>
                  <a:lnTo>
                    <a:pt x="39" y="50"/>
                  </a:lnTo>
                  <a:lnTo>
                    <a:pt x="37" y="50"/>
                  </a:lnTo>
                  <a:lnTo>
                    <a:pt x="32" y="50"/>
                  </a:lnTo>
                  <a:lnTo>
                    <a:pt x="29" y="50"/>
                  </a:lnTo>
                  <a:lnTo>
                    <a:pt x="27" y="50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17" y="49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2" y="47"/>
                  </a:lnTo>
                  <a:lnTo>
                    <a:pt x="9" y="47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43"/>
                  </a:lnTo>
                </a:path>
              </a:pathLst>
            </a:custGeom>
            <a:noFill/>
            <a:ln w="7938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3" name="Freeform 319">
              <a:extLst>
                <a:ext uri="{FF2B5EF4-FFF2-40B4-BE49-F238E27FC236}">
                  <a16:creationId xmlns:a16="http://schemas.microsoft.com/office/drawing/2014/main" id="{E87EDB32-CA08-06D5-B9ED-20A28301B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" y="1066"/>
              <a:ext cx="29" cy="93"/>
            </a:xfrm>
            <a:custGeom>
              <a:avLst/>
              <a:gdLst>
                <a:gd name="T0" fmla="*/ 86 w 87"/>
                <a:gd name="T1" fmla="*/ 0 h 279"/>
                <a:gd name="T2" fmla="*/ 84 w 87"/>
                <a:gd name="T3" fmla="*/ 3 h 279"/>
                <a:gd name="T4" fmla="*/ 82 w 87"/>
                <a:gd name="T5" fmla="*/ 7 h 279"/>
                <a:gd name="T6" fmla="*/ 81 w 87"/>
                <a:gd name="T7" fmla="*/ 9 h 279"/>
                <a:gd name="T8" fmla="*/ 76 w 87"/>
                <a:gd name="T9" fmla="*/ 13 h 279"/>
                <a:gd name="T10" fmla="*/ 69 w 87"/>
                <a:gd name="T11" fmla="*/ 16 h 279"/>
                <a:gd name="T12" fmla="*/ 62 w 87"/>
                <a:gd name="T13" fmla="*/ 21 h 279"/>
                <a:gd name="T14" fmla="*/ 57 w 87"/>
                <a:gd name="T15" fmla="*/ 25 h 279"/>
                <a:gd name="T16" fmla="*/ 51 w 87"/>
                <a:gd name="T17" fmla="*/ 30 h 279"/>
                <a:gd name="T18" fmla="*/ 45 w 87"/>
                <a:gd name="T19" fmla="*/ 37 h 279"/>
                <a:gd name="T20" fmla="*/ 40 w 87"/>
                <a:gd name="T21" fmla="*/ 43 h 279"/>
                <a:gd name="T22" fmla="*/ 32 w 87"/>
                <a:gd name="T23" fmla="*/ 50 h 279"/>
                <a:gd name="T24" fmla="*/ 26 w 87"/>
                <a:gd name="T25" fmla="*/ 58 h 279"/>
                <a:gd name="T26" fmla="*/ 21 w 87"/>
                <a:gd name="T27" fmla="*/ 64 h 279"/>
                <a:gd name="T28" fmla="*/ 16 w 87"/>
                <a:gd name="T29" fmla="*/ 71 h 279"/>
                <a:gd name="T30" fmla="*/ 13 w 87"/>
                <a:gd name="T31" fmla="*/ 79 h 279"/>
                <a:gd name="T32" fmla="*/ 9 w 87"/>
                <a:gd name="T33" fmla="*/ 86 h 279"/>
                <a:gd name="T34" fmla="*/ 7 w 87"/>
                <a:gd name="T35" fmla="*/ 92 h 279"/>
                <a:gd name="T36" fmla="*/ 6 w 87"/>
                <a:gd name="T37" fmla="*/ 100 h 279"/>
                <a:gd name="T38" fmla="*/ 4 w 87"/>
                <a:gd name="T39" fmla="*/ 106 h 279"/>
                <a:gd name="T40" fmla="*/ 2 w 87"/>
                <a:gd name="T41" fmla="*/ 109 h 279"/>
                <a:gd name="T42" fmla="*/ 2 w 87"/>
                <a:gd name="T43" fmla="*/ 111 h 279"/>
                <a:gd name="T44" fmla="*/ 1 w 87"/>
                <a:gd name="T45" fmla="*/ 115 h 279"/>
                <a:gd name="T46" fmla="*/ 0 w 87"/>
                <a:gd name="T47" fmla="*/ 118 h 279"/>
                <a:gd name="T48" fmla="*/ 1 w 87"/>
                <a:gd name="T49" fmla="*/ 125 h 279"/>
                <a:gd name="T50" fmla="*/ 1 w 87"/>
                <a:gd name="T51" fmla="*/ 132 h 279"/>
                <a:gd name="T52" fmla="*/ 1 w 87"/>
                <a:gd name="T53" fmla="*/ 138 h 279"/>
                <a:gd name="T54" fmla="*/ 1 w 87"/>
                <a:gd name="T55" fmla="*/ 144 h 279"/>
                <a:gd name="T56" fmla="*/ 2 w 87"/>
                <a:gd name="T57" fmla="*/ 148 h 279"/>
                <a:gd name="T58" fmla="*/ 4 w 87"/>
                <a:gd name="T59" fmla="*/ 151 h 279"/>
                <a:gd name="T60" fmla="*/ 6 w 87"/>
                <a:gd name="T61" fmla="*/ 154 h 279"/>
                <a:gd name="T62" fmla="*/ 7 w 87"/>
                <a:gd name="T63" fmla="*/ 157 h 279"/>
                <a:gd name="T64" fmla="*/ 7 w 87"/>
                <a:gd name="T65" fmla="*/ 160 h 279"/>
                <a:gd name="T66" fmla="*/ 11 w 87"/>
                <a:gd name="T67" fmla="*/ 165 h 279"/>
                <a:gd name="T68" fmla="*/ 15 w 87"/>
                <a:gd name="T69" fmla="*/ 168 h 279"/>
                <a:gd name="T70" fmla="*/ 17 w 87"/>
                <a:gd name="T71" fmla="*/ 174 h 279"/>
                <a:gd name="T72" fmla="*/ 22 w 87"/>
                <a:gd name="T73" fmla="*/ 179 h 279"/>
                <a:gd name="T74" fmla="*/ 25 w 87"/>
                <a:gd name="T75" fmla="*/ 183 h 279"/>
                <a:gd name="T76" fmla="*/ 29 w 87"/>
                <a:gd name="T77" fmla="*/ 187 h 279"/>
                <a:gd name="T78" fmla="*/ 30 w 87"/>
                <a:gd name="T79" fmla="*/ 191 h 279"/>
                <a:gd name="T80" fmla="*/ 31 w 87"/>
                <a:gd name="T81" fmla="*/ 194 h 279"/>
                <a:gd name="T82" fmla="*/ 33 w 87"/>
                <a:gd name="T83" fmla="*/ 198 h 279"/>
                <a:gd name="T84" fmla="*/ 36 w 87"/>
                <a:gd name="T85" fmla="*/ 202 h 279"/>
                <a:gd name="T86" fmla="*/ 37 w 87"/>
                <a:gd name="T87" fmla="*/ 215 h 279"/>
                <a:gd name="T88" fmla="*/ 37 w 87"/>
                <a:gd name="T89" fmla="*/ 230 h 279"/>
                <a:gd name="T90" fmla="*/ 39 w 87"/>
                <a:gd name="T91" fmla="*/ 243 h 279"/>
                <a:gd name="T92" fmla="*/ 39 w 87"/>
                <a:gd name="T93" fmla="*/ 256 h 279"/>
                <a:gd name="T94" fmla="*/ 39 w 87"/>
                <a:gd name="T95" fmla="*/ 270 h 279"/>
                <a:gd name="T96" fmla="*/ 40 w 87"/>
                <a:gd name="T97" fmla="*/ 273 h 279"/>
                <a:gd name="T98" fmla="*/ 42 w 87"/>
                <a:gd name="T99" fmla="*/ 274 h 279"/>
                <a:gd name="T100" fmla="*/ 43 w 87"/>
                <a:gd name="T101" fmla="*/ 276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" h="279">
                  <a:moveTo>
                    <a:pt x="87" y="0"/>
                  </a:moveTo>
                  <a:lnTo>
                    <a:pt x="86" y="0"/>
                  </a:lnTo>
                  <a:lnTo>
                    <a:pt x="86" y="2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82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0" y="10"/>
                  </a:lnTo>
                  <a:lnTo>
                    <a:pt x="76" y="13"/>
                  </a:lnTo>
                  <a:lnTo>
                    <a:pt x="72" y="15"/>
                  </a:lnTo>
                  <a:lnTo>
                    <a:pt x="69" y="16"/>
                  </a:lnTo>
                  <a:lnTo>
                    <a:pt x="66" y="18"/>
                  </a:lnTo>
                  <a:lnTo>
                    <a:pt x="62" y="21"/>
                  </a:lnTo>
                  <a:lnTo>
                    <a:pt x="60" y="22"/>
                  </a:lnTo>
                  <a:lnTo>
                    <a:pt x="57" y="25"/>
                  </a:lnTo>
                  <a:lnTo>
                    <a:pt x="54" y="28"/>
                  </a:lnTo>
                  <a:lnTo>
                    <a:pt x="51" y="30"/>
                  </a:lnTo>
                  <a:lnTo>
                    <a:pt x="48" y="32"/>
                  </a:lnTo>
                  <a:lnTo>
                    <a:pt x="45" y="37"/>
                  </a:lnTo>
                  <a:lnTo>
                    <a:pt x="43" y="41"/>
                  </a:lnTo>
                  <a:lnTo>
                    <a:pt x="40" y="43"/>
                  </a:lnTo>
                  <a:lnTo>
                    <a:pt x="37" y="47"/>
                  </a:lnTo>
                  <a:lnTo>
                    <a:pt x="32" y="50"/>
                  </a:lnTo>
                  <a:lnTo>
                    <a:pt x="30" y="53"/>
                  </a:lnTo>
                  <a:lnTo>
                    <a:pt x="26" y="58"/>
                  </a:lnTo>
                  <a:lnTo>
                    <a:pt x="23" y="60"/>
                  </a:lnTo>
                  <a:lnTo>
                    <a:pt x="21" y="64"/>
                  </a:lnTo>
                  <a:lnTo>
                    <a:pt x="17" y="68"/>
                  </a:lnTo>
                  <a:lnTo>
                    <a:pt x="16" y="71"/>
                  </a:lnTo>
                  <a:lnTo>
                    <a:pt x="15" y="75"/>
                  </a:lnTo>
                  <a:lnTo>
                    <a:pt x="13" y="79"/>
                  </a:lnTo>
                  <a:lnTo>
                    <a:pt x="11" y="81"/>
                  </a:lnTo>
                  <a:lnTo>
                    <a:pt x="9" y="86"/>
                  </a:lnTo>
                  <a:lnTo>
                    <a:pt x="7" y="89"/>
                  </a:lnTo>
                  <a:lnTo>
                    <a:pt x="7" y="92"/>
                  </a:lnTo>
                  <a:lnTo>
                    <a:pt x="6" y="96"/>
                  </a:lnTo>
                  <a:lnTo>
                    <a:pt x="6" y="100"/>
                  </a:lnTo>
                  <a:lnTo>
                    <a:pt x="6" y="104"/>
                  </a:lnTo>
                  <a:lnTo>
                    <a:pt x="4" y="106"/>
                  </a:lnTo>
                  <a:lnTo>
                    <a:pt x="4" y="107"/>
                  </a:lnTo>
                  <a:lnTo>
                    <a:pt x="2" y="109"/>
                  </a:lnTo>
                  <a:lnTo>
                    <a:pt x="2" y="110"/>
                  </a:lnTo>
                  <a:lnTo>
                    <a:pt x="2" y="111"/>
                  </a:lnTo>
                  <a:lnTo>
                    <a:pt x="1" y="113"/>
                  </a:lnTo>
                  <a:lnTo>
                    <a:pt x="1" y="115"/>
                  </a:lnTo>
                  <a:lnTo>
                    <a:pt x="0" y="116"/>
                  </a:lnTo>
                  <a:lnTo>
                    <a:pt x="0" y="118"/>
                  </a:lnTo>
                  <a:lnTo>
                    <a:pt x="1" y="122"/>
                  </a:lnTo>
                  <a:lnTo>
                    <a:pt x="1" y="125"/>
                  </a:lnTo>
                  <a:lnTo>
                    <a:pt x="1" y="128"/>
                  </a:lnTo>
                  <a:lnTo>
                    <a:pt x="1" y="132"/>
                  </a:lnTo>
                  <a:lnTo>
                    <a:pt x="1" y="135"/>
                  </a:lnTo>
                  <a:lnTo>
                    <a:pt x="1" y="138"/>
                  </a:lnTo>
                  <a:lnTo>
                    <a:pt x="1" y="140"/>
                  </a:lnTo>
                  <a:lnTo>
                    <a:pt x="1" y="144"/>
                  </a:lnTo>
                  <a:lnTo>
                    <a:pt x="1" y="146"/>
                  </a:lnTo>
                  <a:lnTo>
                    <a:pt x="2" y="148"/>
                  </a:lnTo>
                  <a:lnTo>
                    <a:pt x="2" y="150"/>
                  </a:lnTo>
                  <a:lnTo>
                    <a:pt x="4" y="151"/>
                  </a:lnTo>
                  <a:lnTo>
                    <a:pt x="4" y="152"/>
                  </a:lnTo>
                  <a:lnTo>
                    <a:pt x="6" y="154"/>
                  </a:lnTo>
                  <a:lnTo>
                    <a:pt x="6" y="155"/>
                  </a:lnTo>
                  <a:lnTo>
                    <a:pt x="7" y="157"/>
                  </a:lnTo>
                  <a:lnTo>
                    <a:pt x="7" y="159"/>
                  </a:lnTo>
                  <a:lnTo>
                    <a:pt x="7" y="160"/>
                  </a:lnTo>
                  <a:lnTo>
                    <a:pt x="9" y="162"/>
                  </a:lnTo>
                  <a:lnTo>
                    <a:pt x="11" y="165"/>
                  </a:lnTo>
                  <a:lnTo>
                    <a:pt x="13" y="167"/>
                  </a:lnTo>
                  <a:lnTo>
                    <a:pt x="15" y="168"/>
                  </a:lnTo>
                  <a:lnTo>
                    <a:pt x="16" y="172"/>
                  </a:lnTo>
                  <a:lnTo>
                    <a:pt x="17" y="174"/>
                  </a:lnTo>
                  <a:lnTo>
                    <a:pt x="21" y="176"/>
                  </a:lnTo>
                  <a:lnTo>
                    <a:pt x="22" y="179"/>
                  </a:lnTo>
                  <a:lnTo>
                    <a:pt x="23" y="181"/>
                  </a:lnTo>
                  <a:lnTo>
                    <a:pt x="25" y="183"/>
                  </a:lnTo>
                  <a:lnTo>
                    <a:pt x="26" y="184"/>
                  </a:lnTo>
                  <a:lnTo>
                    <a:pt x="29" y="187"/>
                  </a:lnTo>
                  <a:lnTo>
                    <a:pt x="29" y="189"/>
                  </a:lnTo>
                  <a:lnTo>
                    <a:pt x="30" y="191"/>
                  </a:lnTo>
                  <a:lnTo>
                    <a:pt x="30" y="193"/>
                  </a:lnTo>
                  <a:lnTo>
                    <a:pt x="31" y="194"/>
                  </a:lnTo>
                  <a:lnTo>
                    <a:pt x="32" y="197"/>
                  </a:lnTo>
                  <a:lnTo>
                    <a:pt x="33" y="198"/>
                  </a:lnTo>
                  <a:lnTo>
                    <a:pt x="33" y="200"/>
                  </a:lnTo>
                  <a:lnTo>
                    <a:pt x="36" y="202"/>
                  </a:lnTo>
                  <a:lnTo>
                    <a:pt x="36" y="209"/>
                  </a:lnTo>
                  <a:lnTo>
                    <a:pt x="37" y="215"/>
                  </a:lnTo>
                  <a:lnTo>
                    <a:pt x="37" y="223"/>
                  </a:lnTo>
                  <a:lnTo>
                    <a:pt x="37" y="230"/>
                  </a:lnTo>
                  <a:lnTo>
                    <a:pt x="37" y="236"/>
                  </a:lnTo>
                  <a:lnTo>
                    <a:pt x="39" y="243"/>
                  </a:lnTo>
                  <a:lnTo>
                    <a:pt x="39" y="251"/>
                  </a:lnTo>
                  <a:lnTo>
                    <a:pt x="39" y="256"/>
                  </a:lnTo>
                  <a:lnTo>
                    <a:pt x="39" y="263"/>
                  </a:lnTo>
                  <a:lnTo>
                    <a:pt x="39" y="270"/>
                  </a:lnTo>
                  <a:lnTo>
                    <a:pt x="40" y="270"/>
                  </a:lnTo>
                  <a:lnTo>
                    <a:pt x="40" y="273"/>
                  </a:lnTo>
                  <a:lnTo>
                    <a:pt x="40" y="274"/>
                  </a:lnTo>
                  <a:lnTo>
                    <a:pt x="42" y="274"/>
                  </a:lnTo>
                  <a:lnTo>
                    <a:pt x="42" y="275"/>
                  </a:lnTo>
                  <a:lnTo>
                    <a:pt x="43" y="276"/>
                  </a:lnTo>
                  <a:lnTo>
                    <a:pt x="43" y="279"/>
                  </a:lnTo>
                </a:path>
              </a:pathLst>
            </a:custGeom>
            <a:noFill/>
            <a:ln w="7938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4" name="Freeform 320">
              <a:extLst>
                <a:ext uri="{FF2B5EF4-FFF2-40B4-BE49-F238E27FC236}">
                  <a16:creationId xmlns:a16="http://schemas.microsoft.com/office/drawing/2014/main" id="{DFBE88A3-415B-7D83-3E83-C7B043CDD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" y="1113"/>
              <a:ext cx="18" cy="66"/>
            </a:xfrm>
            <a:custGeom>
              <a:avLst/>
              <a:gdLst>
                <a:gd name="T0" fmla="*/ 14 w 54"/>
                <a:gd name="T1" fmla="*/ 0 h 198"/>
                <a:gd name="T2" fmla="*/ 11 w 54"/>
                <a:gd name="T3" fmla="*/ 1 h 198"/>
                <a:gd name="T4" fmla="*/ 9 w 54"/>
                <a:gd name="T5" fmla="*/ 2 h 198"/>
                <a:gd name="T6" fmla="*/ 5 w 54"/>
                <a:gd name="T7" fmla="*/ 3 h 198"/>
                <a:gd name="T8" fmla="*/ 2 w 54"/>
                <a:gd name="T9" fmla="*/ 5 h 198"/>
                <a:gd name="T10" fmla="*/ 0 w 54"/>
                <a:gd name="T11" fmla="*/ 7 h 198"/>
                <a:gd name="T12" fmla="*/ 0 w 54"/>
                <a:gd name="T13" fmla="*/ 11 h 198"/>
                <a:gd name="T14" fmla="*/ 0 w 54"/>
                <a:gd name="T15" fmla="*/ 16 h 198"/>
                <a:gd name="T16" fmla="*/ 0 w 54"/>
                <a:gd name="T17" fmla="*/ 19 h 198"/>
                <a:gd name="T18" fmla="*/ 0 w 54"/>
                <a:gd name="T19" fmla="*/ 23 h 198"/>
                <a:gd name="T20" fmla="*/ 4 w 54"/>
                <a:gd name="T21" fmla="*/ 30 h 198"/>
                <a:gd name="T22" fmla="*/ 5 w 54"/>
                <a:gd name="T23" fmla="*/ 38 h 198"/>
                <a:gd name="T24" fmla="*/ 9 w 54"/>
                <a:gd name="T25" fmla="*/ 46 h 198"/>
                <a:gd name="T26" fmla="*/ 10 w 54"/>
                <a:gd name="T27" fmla="*/ 55 h 198"/>
                <a:gd name="T28" fmla="*/ 11 w 54"/>
                <a:gd name="T29" fmla="*/ 65 h 198"/>
                <a:gd name="T30" fmla="*/ 15 w 54"/>
                <a:gd name="T31" fmla="*/ 71 h 198"/>
                <a:gd name="T32" fmla="*/ 18 w 54"/>
                <a:gd name="T33" fmla="*/ 75 h 198"/>
                <a:gd name="T34" fmla="*/ 21 w 54"/>
                <a:gd name="T35" fmla="*/ 81 h 198"/>
                <a:gd name="T36" fmla="*/ 24 w 54"/>
                <a:gd name="T37" fmla="*/ 86 h 198"/>
                <a:gd name="T38" fmla="*/ 28 w 54"/>
                <a:gd name="T39" fmla="*/ 91 h 198"/>
                <a:gd name="T40" fmla="*/ 32 w 54"/>
                <a:gd name="T41" fmla="*/ 97 h 198"/>
                <a:gd name="T42" fmla="*/ 33 w 54"/>
                <a:gd name="T43" fmla="*/ 103 h 198"/>
                <a:gd name="T44" fmla="*/ 34 w 54"/>
                <a:gd name="T45" fmla="*/ 110 h 198"/>
                <a:gd name="T46" fmla="*/ 39 w 54"/>
                <a:gd name="T47" fmla="*/ 116 h 198"/>
                <a:gd name="T48" fmla="*/ 42 w 54"/>
                <a:gd name="T49" fmla="*/ 122 h 198"/>
                <a:gd name="T50" fmla="*/ 45 w 54"/>
                <a:gd name="T51" fmla="*/ 126 h 198"/>
                <a:gd name="T52" fmla="*/ 45 w 54"/>
                <a:gd name="T53" fmla="*/ 130 h 198"/>
                <a:gd name="T54" fmla="*/ 45 w 54"/>
                <a:gd name="T55" fmla="*/ 132 h 198"/>
                <a:gd name="T56" fmla="*/ 45 w 54"/>
                <a:gd name="T57" fmla="*/ 136 h 198"/>
                <a:gd name="T58" fmla="*/ 45 w 54"/>
                <a:gd name="T59" fmla="*/ 138 h 198"/>
                <a:gd name="T60" fmla="*/ 43 w 54"/>
                <a:gd name="T61" fmla="*/ 140 h 198"/>
                <a:gd name="T62" fmla="*/ 42 w 54"/>
                <a:gd name="T63" fmla="*/ 141 h 198"/>
                <a:gd name="T64" fmla="*/ 42 w 54"/>
                <a:gd name="T65" fmla="*/ 144 h 198"/>
                <a:gd name="T66" fmla="*/ 42 w 54"/>
                <a:gd name="T67" fmla="*/ 147 h 198"/>
                <a:gd name="T68" fmla="*/ 42 w 54"/>
                <a:gd name="T69" fmla="*/ 151 h 198"/>
                <a:gd name="T70" fmla="*/ 40 w 54"/>
                <a:gd name="T71" fmla="*/ 153 h 198"/>
                <a:gd name="T72" fmla="*/ 39 w 54"/>
                <a:gd name="T73" fmla="*/ 156 h 198"/>
                <a:gd name="T74" fmla="*/ 39 w 54"/>
                <a:gd name="T75" fmla="*/ 162 h 198"/>
                <a:gd name="T76" fmla="*/ 39 w 54"/>
                <a:gd name="T77" fmla="*/ 168 h 198"/>
                <a:gd name="T78" fmla="*/ 39 w 54"/>
                <a:gd name="T79" fmla="*/ 174 h 198"/>
                <a:gd name="T80" fmla="*/ 39 w 54"/>
                <a:gd name="T81" fmla="*/ 182 h 198"/>
                <a:gd name="T82" fmla="*/ 40 w 54"/>
                <a:gd name="T83" fmla="*/ 188 h 198"/>
                <a:gd name="T84" fmla="*/ 43 w 54"/>
                <a:gd name="T85" fmla="*/ 190 h 198"/>
                <a:gd name="T86" fmla="*/ 45 w 54"/>
                <a:gd name="T87" fmla="*/ 194 h 198"/>
                <a:gd name="T88" fmla="*/ 48 w 54"/>
                <a:gd name="T89" fmla="*/ 194 h 198"/>
                <a:gd name="T90" fmla="*/ 50 w 54"/>
                <a:gd name="T91" fmla="*/ 196 h 198"/>
                <a:gd name="T92" fmla="*/ 54 w 54"/>
                <a:gd name="T93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4" h="198">
                  <a:moveTo>
                    <a:pt x="15" y="0"/>
                  </a:moveTo>
                  <a:lnTo>
                    <a:pt x="14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9" y="2"/>
                  </a:lnTo>
                  <a:lnTo>
                    <a:pt x="6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4" y="30"/>
                  </a:lnTo>
                  <a:lnTo>
                    <a:pt x="4" y="33"/>
                  </a:lnTo>
                  <a:lnTo>
                    <a:pt x="5" y="38"/>
                  </a:lnTo>
                  <a:lnTo>
                    <a:pt x="6" y="43"/>
                  </a:lnTo>
                  <a:lnTo>
                    <a:pt x="9" y="46"/>
                  </a:lnTo>
                  <a:lnTo>
                    <a:pt x="9" y="51"/>
                  </a:lnTo>
                  <a:lnTo>
                    <a:pt x="10" y="55"/>
                  </a:lnTo>
                  <a:lnTo>
                    <a:pt x="11" y="60"/>
                  </a:lnTo>
                  <a:lnTo>
                    <a:pt x="11" y="65"/>
                  </a:lnTo>
                  <a:lnTo>
                    <a:pt x="12" y="68"/>
                  </a:lnTo>
                  <a:lnTo>
                    <a:pt x="15" y="71"/>
                  </a:lnTo>
                  <a:lnTo>
                    <a:pt x="17" y="72"/>
                  </a:lnTo>
                  <a:lnTo>
                    <a:pt x="18" y="75"/>
                  </a:lnTo>
                  <a:lnTo>
                    <a:pt x="20" y="79"/>
                  </a:lnTo>
                  <a:lnTo>
                    <a:pt x="21" y="81"/>
                  </a:lnTo>
                  <a:lnTo>
                    <a:pt x="22" y="84"/>
                  </a:lnTo>
                  <a:lnTo>
                    <a:pt x="24" y="86"/>
                  </a:lnTo>
                  <a:lnTo>
                    <a:pt x="27" y="88"/>
                  </a:lnTo>
                  <a:lnTo>
                    <a:pt x="28" y="91"/>
                  </a:lnTo>
                  <a:lnTo>
                    <a:pt x="29" y="94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3" y="103"/>
                  </a:lnTo>
                  <a:lnTo>
                    <a:pt x="33" y="108"/>
                  </a:lnTo>
                  <a:lnTo>
                    <a:pt x="34" y="110"/>
                  </a:lnTo>
                  <a:lnTo>
                    <a:pt x="35" y="113"/>
                  </a:lnTo>
                  <a:lnTo>
                    <a:pt x="39" y="116"/>
                  </a:lnTo>
                  <a:lnTo>
                    <a:pt x="40" y="119"/>
                  </a:lnTo>
                  <a:lnTo>
                    <a:pt x="42" y="122"/>
                  </a:lnTo>
                  <a:lnTo>
                    <a:pt x="45" y="125"/>
                  </a:lnTo>
                  <a:lnTo>
                    <a:pt x="45" y="126"/>
                  </a:lnTo>
                  <a:lnTo>
                    <a:pt x="45" y="127"/>
                  </a:lnTo>
                  <a:lnTo>
                    <a:pt x="45" y="130"/>
                  </a:lnTo>
                  <a:lnTo>
                    <a:pt x="45" y="131"/>
                  </a:lnTo>
                  <a:lnTo>
                    <a:pt x="45" y="132"/>
                  </a:lnTo>
                  <a:lnTo>
                    <a:pt x="45" y="133"/>
                  </a:lnTo>
                  <a:lnTo>
                    <a:pt x="45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3" y="138"/>
                  </a:lnTo>
                  <a:lnTo>
                    <a:pt x="43" y="140"/>
                  </a:lnTo>
                  <a:lnTo>
                    <a:pt x="43" y="141"/>
                  </a:lnTo>
                  <a:lnTo>
                    <a:pt x="42" y="141"/>
                  </a:lnTo>
                  <a:lnTo>
                    <a:pt x="42" y="143"/>
                  </a:lnTo>
                  <a:lnTo>
                    <a:pt x="42" y="144"/>
                  </a:lnTo>
                  <a:lnTo>
                    <a:pt x="42" y="146"/>
                  </a:lnTo>
                  <a:lnTo>
                    <a:pt x="42" y="147"/>
                  </a:lnTo>
                  <a:lnTo>
                    <a:pt x="42" y="148"/>
                  </a:lnTo>
                  <a:lnTo>
                    <a:pt x="42" y="151"/>
                  </a:lnTo>
                  <a:lnTo>
                    <a:pt x="40" y="152"/>
                  </a:lnTo>
                  <a:lnTo>
                    <a:pt x="40" y="153"/>
                  </a:lnTo>
                  <a:lnTo>
                    <a:pt x="40" y="154"/>
                  </a:lnTo>
                  <a:lnTo>
                    <a:pt x="39" y="156"/>
                  </a:lnTo>
                  <a:lnTo>
                    <a:pt x="39" y="158"/>
                  </a:lnTo>
                  <a:lnTo>
                    <a:pt x="39" y="162"/>
                  </a:lnTo>
                  <a:lnTo>
                    <a:pt x="39" y="166"/>
                  </a:lnTo>
                  <a:lnTo>
                    <a:pt x="39" y="168"/>
                  </a:lnTo>
                  <a:lnTo>
                    <a:pt x="39" y="172"/>
                  </a:lnTo>
                  <a:lnTo>
                    <a:pt x="39" y="174"/>
                  </a:lnTo>
                  <a:lnTo>
                    <a:pt x="39" y="177"/>
                  </a:lnTo>
                  <a:lnTo>
                    <a:pt x="39" y="182"/>
                  </a:lnTo>
                  <a:lnTo>
                    <a:pt x="40" y="184"/>
                  </a:lnTo>
                  <a:lnTo>
                    <a:pt x="40" y="188"/>
                  </a:lnTo>
                  <a:lnTo>
                    <a:pt x="42" y="190"/>
                  </a:lnTo>
                  <a:lnTo>
                    <a:pt x="43" y="190"/>
                  </a:lnTo>
                  <a:lnTo>
                    <a:pt x="43" y="192"/>
                  </a:lnTo>
                  <a:lnTo>
                    <a:pt x="45" y="194"/>
                  </a:lnTo>
                  <a:lnTo>
                    <a:pt x="46" y="194"/>
                  </a:lnTo>
                  <a:lnTo>
                    <a:pt x="48" y="194"/>
                  </a:lnTo>
                  <a:lnTo>
                    <a:pt x="49" y="195"/>
                  </a:lnTo>
                  <a:lnTo>
                    <a:pt x="50" y="196"/>
                  </a:lnTo>
                  <a:lnTo>
                    <a:pt x="51" y="196"/>
                  </a:lnTo>
                  <a:lnTo>
                    <a:pt x="54" y="198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5" name="Freeform 321">
              <a:extLst>
                <a:ext uri="{FF2B5EF4-FFF2-40B4-BE49-F238E27FC236}">
                  <a16:creationId xmlns:a16="http://schemas.microsoft.com/office/drawing/2014/main" id="{7DBE9A0D-B686-D1D9-6C3E-71DEAEC59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173"/>
              <a:ext cx="70" cy="35"/>
            </a:xfrm>
            <a:custGeom>
              <a:avLst/>
              <a:gdLst>
                <a:gd name="T0" fmla="*/ 0 w 210"/>
                <a:gd name="T1" fmla="*/ 23 h 106"/>
                <a:gd name="T2" fmla="*/ 1 w 210"/>
                <a:gd name="T3" fmla="*/ 24 h 106"/>
                <a:gd name="T4" fmla="*/ 1 w 210"/>
                <a:gd name="T5" fmla="*/ 27 h 106"/>
                <a:gd name="T6" fmla="*/ 2 w 210"/>
                <a:gd name="T7" fmla="*/ 28 h 106"/>
                <a:gd name="T8" fmla="*/ 3 w 210"/>
                <a:gd name="T9" fmla="*/ 30 h 106"/>
                <a:gd name="T10" fmla="*/ 7 w 210"/>
                <a:gd name="T11" fmla="*/ 30 h 106"/>
                <a:gd name="T12" fmla="*/ 9 w 210"/>
                <a:gd name="T13" fmla="*/ 30 h 106"/>
                <a:gd name="T14" fmla="*/ 13 w 210"/>
                <a:gd name="T15" fmla="*/ 32 h 106"/>
                <a:gd name="T16" fmla="*/ 17 w 210"/>
                <a:gd name="T17" fmla="*/ 32 h 106"/>
                <a:gd name="T18" fmla="*/ 20 w 210"/>
                <a:gd name="T19" fmla="*/ 30 h 106"/>
                <a:gd name="T20" fmla="*/ 24 w 210"/>
                <a:gd name="T21" fmla="*/ 28 h 106"/>
                <a:gd name="T22" fmla="*/ 29 w 210"/>
                <a:gd name="T23" fmla="*/ 28 h 106"/>
                <a:gd name="T24" fmla="*/ 34 w 210"/>
                <a:gd name="T25" fmla="*/ 28 h 106"/>
                <a:gd name="T26" fmla="*/ 37 w 210"/>
                <a:gd name="T27" fmla="*/ 24 h 106"/>
                <a:gd name="T28" fmla="*/ 41 w 210"/>
                <a:gd name="T29" fmla="*/ 18 h 106"/>
                <a:gd name="T30" fmla="*/ 45 w 210"/>
                <a:gd name="T31" fmla="*/ 13 h 106"/>
                <a:gd name="T32" fmla="*/ 50 w 210"/>
                <a:gd name="T33" fmla="*/ 7 h 106"/>
                <a:gd name="T34" fmla="*/ 55 w 210"/>
                <a:gd name="T35" fmla="*/ 3 h 106"/>
                <a:gd name="T36" fmla="*/ 59 w 210"/>
                <a:gd name="T37" fmla="*/ 3 h 106"/>
                <a:gd name="T38" fmla="*/ 65 w 210"/>
                <a:gd name="T39" fmla="*/ 2 h 106"/>
                <a:gd name="T40" fmla="*/ 70 w 210"/>
                <a:gd name="T41" fmla="*/ 2 h 106"/>
                <a:gd name="T42" fmla="*/ 74 w 210"/>
                <a:gd name="T43" fmla="*/ 0 h 106"/>
                <a:gd name="T44" fmla="*/ 78 w 210"/>
                <a:gd name="T45" fmla="*/ 0 h 106"/>
                <a:gd name="T46" fmla="*/ 81 w 210"/>
                <a:gd name="T47" fmla="*/ 3 h 106"/>
                <a:gd name="T48" fmla="*/ 86 w 210"/>
                <a:gd name="T49" fmla="*/ 5 h 106"/>
                <a:gd name="T50" fmla="*/ 88 w 210"/>
                <a:gd name="T51" fmla="*/ 5 h 106"/>
                <a:gd name="T52" fmla="*/ 92 w 210"/>
                <a:gd name="T53" fmla="*/ 6 h 106"/>
                <a:gd name="T54" fmla="*/ 94 w 210"/>
                <a:gd name="T55" fmla="*/ 10 h 106"/>
                <a:gd name="T56" fmla="*/ 94 w 210"/>
                <a:gd name="T57" fmla="*/ 12 h 106"/>
                <a:gd name="T58" fmla="*/ 94 w 210"/>
                <a:gd name="T59" fmla="*/ 16 h 106"/>
                <a:gd name="T60" fmla="*/ 96 w 210"/>
                <a:gd name="T61" fmla="*/ 18 h 106"/>
                <a:gd name="T62" fmla="*/ 99 w 210"/>
                <a:gd name="T63" fmla="*/ 19 h 106"/>
                <a:gd name="T64" fmla="*/ 100 w 210"/>
                <a:gd name="T65" fmla="*/ 23 h 106"/>
                <a:gd name="T66" fmla="*/ 100 w 210"/>
                <a:gd name="T67" fmla="*/ 28 h 106"/>
                <a:gd name="T68" fmla="*/ 100 w 210"/>
                <a:gd name="T69" fmla="*/ 34 h 106"/>
                <a:gd name="T70" fmla="*/ 102 w 210"/>
                <a:gd name="T71" fmla="*/ 40 h 106"/>
                <a:gd name="T72" fmla="*/ 103 w 210"/>
                <a:gd name="T73" fmla="*/ 46 h 106"/>
                <a:gd name="T74" fmla="*/ 103 w 210"/>
                <a:gd name="T75" fmla="*/ 53 h 106"/>
                <a:gd name="T76" fmla="*/ 104 w 210"/>
                <a:gd name="T77" fmla="*/ 55 h 106"/>
                <a:gd name="T78" fmla="*/ 106 w 210"/>
                <a:gd name="T79" fmla="*/ 60 h 106"/>
                <a:gd name="T80" fmla="*/ 109 w 210"/>
                <a:gd name="T81" fmla="*/ 62 h 106"/>
                <a:gd name="T82" fmla="*/ 110 w 210"/>
                <a:gd name="T83" fmla="*/ 67 h 106"/>
                <a:gd name="T84" fmla="*/ 114 w 210"/>
                <a:gd name="T85" fmla="*/ 69 h 106"/>
                <a:gd name="T86" fmla="*/ 116 w 210"/>
                <a:gd name="T87" fmla="*/ 72 h 106"/>
                <a:gd name="T88" fmla="*/ 120 w 210"/>
                <a:gd name="T89" fmla="*/ 74 h 106"/>
                <a:gd name="T90" fmla="*/ 122 w 210"/>
                <a:gd name="T91" fmla="*/ 77 h 106"/>
                <a:gd name="T92" fmla="*/ 125 w 210"/>
                <a:gd name="T93" fmla="*/ 78 h 106"/>
                <a:gd name="T94" fmla="*/ 130 w 210"/>
                <a:gd name="T95" fmla="*/ 79 h 106"/>
                <a:gd name="T96" fmla="*/ 136 w 210"/>
                <a:gd name="T97" fmla="*/ 79 h 106"/>
                <a:gd name="T98" fmla="*/ 140 w 210"/>
                <a:gd name="T99" fmla="*/ 81 h 106"/>
                <a:gd name="T100" fmla="*/ 146 w 210"/>
                <a:gd name="T101" fmla="*/ 83 h 106"/>
                <a:gd name="T102" fmla="*/ 152 w 210"/>
                <a:gd name="T103" fmla="*/ 84 h 106"/>
                <a:gd name="T104" fmla="*/ 162 w 210"/>
                <a:gd name="T105" fmla="*/ 90 h 106"/>
                <a:gd name="T106" fmla="*/ 174 w 210"/>
                <a:gd name="T107" fmla="*/ 95 h 106"/>
                <a:gd name="T108" fmla="*/ 186 w 210"/>
                <a:gd name="T109" fmla="*/ 97 h 106"/>
                <a:gd name="T110" fmla="*/ 198 w 210"/>
                <a:gd name="T111" fmla="*/ 102 h 106"/>
                <a:gd name="T112" fmla="*/ 210 w 210"/>
                <a:gd name="T1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0" h="106">
                  <a:moveTo>
                    <a:pt x="0" y="21"/>
                  </a:moveTo>
                  <a:lnTo>
                    <a:pt x="0" y="23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8" y="30"/>
                  </a:lnTo>
                  <a:lnTo>
                    <a:pt x="9" y="30"/>
                  </a:lnTo>
                  <a:lnTo>
                    <a:pt x="12" y="32"/>
                  </a:lnTo>
                  <a:lnTo>
                    <a:pt x="13" y="32"/>
                  </a:lnTo>
                  <a:lnTo>
                    <a:pt x="14" y="32"/>
                  </a:lnTo>
                  <a:lnTo>
                    <a:pt x="17" y="32"/>
                  </a:lnTo>
                  <a:lnTo>
                    <a:pt x="19" y="32"/>
                  </a:lnTo>
                  <a:lnTo>
                    <a:pt x="20" y="30"/>
                  </a:lnTo>
                  <a:lnTo>
                    <a:pt x="23" y="30"/>
                  </a:lnTo>
                  <a:lnTo>
                    <a:pt x="24" y="28"/>
                  </a:lnTo>
                  <a:lnTo>
                    <a:pt x="26" y="28"/>
                  </a:lnTo>
                  <a:lnTo>
                    <a:pt x="29" y="28"/>
                  </a:lnTo>
                  <a:lnTo>
                    <a:pt x="30" y="28"/>
                  </a:lnTo>
                  <a:lnTo>
                    <a:pt x="34" y="28"/>
                  </a:lnTo>
                  <a:lnTo>
                    <a:pt x="35" y="27"/>
                  </a:lnTo>
                  <a:lnTo>
                    <a:pt x="37" y="24"/>
                  </a:lnTo>
                  <a:lnTo>
                    <a:pt x="39" y="21"/>
                  </a:lnTo>
                  <a:lnTo>
                    <a:pt x="41" y="18"/>
                  </a:lnTo>
                  <a:lnTo>
                    <a:pt x="44" y="17"/>
                  </a:lnTo>
                  <a:lnTo>
                    <a:pt x="45" y="13"/>
                  </a:lnTo>
                  <a:lnTo>
                    <a:pt x="46" y="11"/>
                  </a:lnTo>
                  <a:lnTo>
                    <a:pt x="50" y="7"/>
                  </a:lnTo>
                  <a:lnTo>
                    <a:pt x="51" y="6"/>
                  </a:lnTo>
                  <a:lnTo>
                    <a:pt x="55" y="3"/>
                  </a:lnTo>
                  <a:lnTo>
                    <a:pt x="57" y="3"/>
                  </a:lnTo>
                  <a:lnTo>
                    <a:pt x="59" y="3"/>
                  </a:lnTo>
                  <a:lnTo>
                    <a:pt x="61" y="2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70" y="2"/>
                  </a:lnTo>
                  <a:lnTo>
                    <a:pt x="71" y="0"/>
                  </a:lnTo>
                  <a:lnTo>
                    <a:pt x="74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80" y="2"/>
                  </a:lnTo>
                  <a:lnTo>
                    <a:pt x="81" y="3"/>
                  </a:lnTo>
                  <a:lnTo>
                    <a:pt x="82" y="3"/>
                  </a:lnTo>
                  <a:lnTo>
                    <a:pt x="86" y="5"/>
                  </a:lnTo>
                  <a:lnTo>
                    <a:pt x="87" y="5"/>
                  </a:lnTo>
                  <a:lnTo>
                    <a:pt x="88" y="5"/>
                  </a:lnTo>
                  <a:lnTo>
                    <a:pt x="91" y="6"/>
                  </a:lnTo>
                  <a:lnTo>
                    <a:pt x="92" y="6"/>
                  </a:lnTo>
                  <a:lnTo>
                    <a:pt x="93" y="7"/>
                  </a:lnTo>
                  <a:lnTo>
                    <a:pt x="94" y="10"/>
                  </a:lnTo>
                  <a:lnTo>
                    <a:pt x="94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4" y="16"/>
                  </a:lnTo>
                  <a:lnTo>
                    <a:pt x="96" y="17"/>
                  </a:lnTo>
                  <a:lnTo>
                    <a:pt x="96" y="18"/>
                  </a:lnTo>
                  <a:lnTo>
                    <a:pt x="97" y="18"/>
                  </a:lnTo>
                  <a:lnTo>
                    <a:pt x="99" y="19"/>
                  </a:lnTo>
                  <a:lnTo>
                    <a:pt x="99" y="21"/>
                  </a:lnTo>
                  <a:lnTo>
                    <a:pt x="100" y="23"/>
                  </a:lnTo>
                  <a:lnTo>
                    <a:pt x="100" y="25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2" y="40"/>
                  </a:lnTo>
                  <a:lnTo>
                    <a:pt x="103" y="43"/>
                  </a:lnTo>
                  <a:lnTo>
                    <a:pt x="103" y="46"/>
                  </a:lnTo>
                  <a:lnTo>
                    <a:pt x="103" y="49"/>
                  </a:lnTo>
                  <a:lnTo>
                    <a:pt x="103" y="53"/>
                  </a:lnTo>
                  <a:lnTo>
                    <a:pt x="104" y="53"/>
                  </a:lnTo>
                  <a:lnTo>
                    <a:pt x="104" y="55"/>
                  </a:lnTo>
                  <a:lnTo>
                    <a:pt x="106" y="57"/>
                  </a:lnTo>
                  <a:lnTo>
                    <a:pt x="106" y="60"/>
                  </a:lnTo>
                  <a:lnTo>
                    <a:pt x="108" y="61"/>
                  </a:lnTo>
                  <a:lnTo>
                    <a:pt x="109" y="62"/>
                  </a:lnTo>
                  <a:lnTo>
                    <a:pt x="109" y="66"/>
                  </a:lnTo>
                  <a:lnTo>
                    <a:pt x="110" y="67"/>
                  </a:lnTo>
                  <a:lnTo>
                    <a:pt x="113" y="68"/>
                  </a:lnTo>
                  <a:lnTo>
                    <a:pt x="114" y="69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8" y="74"/>
                  </a:lnTo>
                  <a:lnTo>
                    <a:pt x="120" y="74"/>
                  </a:lnTo>
                  <a:lnTo>
                    <a:pt x="121" y="75"/>
                  </a:lnTo>
                  <a:lnTo>
                    <a:pt x="122" y="77"/>
                  </a:lnTo>
                  <a:lnTo>
                    <a:pt x="124" y="78"/>
                  </a:lnTo>
                  <a:lnTo>
                    <a:pt x="125" y="78"/>
                  </a:lnTo>
                  <a:lnTo>
                    <a:pt x="128" y="78"/>
                  </a:lnTo>
                  <a:lnTo>
                    <a:pt x="130" y="79"/>
                  </a:lnTo>
                  <a:lnTo>
                    <a:pt x="132" y="79"/>
                  </a:lnTo>
                  <a:lnTo>
                    <a:pt x="136" y="79"/>
                  </a:lnTo>
                  <a:lnTo>
                    <a:pt x="138" y="81"/>
                  </a:lnTo>
                  <a:lnTo>
                    <a:pt x="140" y="81"/>
                  </a:lnTo>
                  <a:lnTo>
                    <a:pt x="143" y="83"/>
                  </a:lnTo>
                  <a:lnTo>
                    <a:pt x="146" y="83"/>
                  </a:lnTo>
                  <a:lnTo>
                    <a:pt x="149" y="84"/>
                  </a:lnTo>
                  <a:lnTo>
                    <a:pt x="152" y="84"/>
                  </a:lnTo>
                  <a:lnTo>
                    <a:pt x="157" y="86"/>
                  </a:lnTo>
                  <a:lnTo>
                    <a:pt x="162" y="90"/>
                  </a:lnTo>
                  <a:lnTo>
                    <a:pt x="168" y="91"/>
                  </a:lnTo>
                  <a:lnTo>
                    <a:pt x="174" y="95"/>
                  </a:lnTo>
                  <a:lnTo>
                    <a:pt x="180" y="96"/>
                  </a:lnTo>
                  <a:lnTo>
                    <a:pt x="186" y="97"/>
                  </a:lnTo>
                  <a:lnTo>
                    <a:pt x="193" y="100"/>
                  </a:lnTo>
                  <a:lnTo>
                    <a:pt x="198" y="102"/>
                  </a:lnTo>
                  <a:lnTo>
                    <a:pt x="204" y="103"/>
                  </a:lnTo>
                  <a:lnTo>
                    <a:pt x="210" y="106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6" name="Freeform 322">
              <a:extLst>
                <a:ext uri="{FF2B5EF4-FFF2-40B4-BE49-F238E27FC236}">
                  <a16:creationId xmlns:a16="http://schemas.microsoft.com/office/drawing/2014/main" id="{F5F2FD77-74EB-C239-585D-DC80D4C69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" y="1204"/>
              <a:ext cx="71" cy="18"/>
            </a:xfrm>
            <a:custGeom>
              <a:avLst/>
              <a:gdLst>
                <a:gd name="T0" fmla="*/ 1 w 213"/>
                <a:gd name="T1" fmla="*/ 11 h 54"/>
                <a:gd name="T2" fmla="*/ 2 w 213"/>
                <a:gd name="T3" fmla="*/ 10 h 54"/>
                <a:gd name="T4" fmla="*/ 3 w 213"/>
                <a:gd name="T5" fmla="*/ 8 h 54"/>
                <a:gd name="T6" fmla="*/ 7 w 213"/>
                <a:gd name="T7" fmla="*/ 7 h 54"/>
                <a:gd name="T8" fmla="*/ 9 w 213"/>
                <a:gd name="T9" fmla="*/ 5 h 54"/>
                <a:gd name="T10" fmla="*/ 13 w 213"/>
                <a:gd name="T11" fmla="*/ 4 h 54"/>
                <a:gd name="T12" fmla="*/ 17 w 213"/>
                <a:gd name="T13" fmla="*/ 2 h 54"/>
                <a:gd name="T14" fmla="*/ 20 w 213"/>
                <a:gd name="T15" fmla="*/ 1 h 54"/>
                <a:gd name="T16" fmla="*/ 24 w 213"/>
                <a:gd name="T17" fmla="*/ 0 h 54"/>
                <a:gd name="T18" fmla="*/ 29 w 213"/>
                <a:gd name="T19" fmla="*/ 1 h 54"/>
                <a:gd name="T20" fmla="*/ 36 w 213"/>
                <a:gd name="T21" fmla="*/ 1 h 54"/>
                <a:gd name="T22" fmla="*/ 43 w 213"/>
                <a:gd name="T23" fmla="*/ 1 h 54"/>
                <a:gd name="T24" fmla="*/ 49 w 213"/>
                <a:gd name="T25" fmla="*/ 0 h 54"/>
                <a:gd name="T26" fmla="*/ 57 w 213"/>
                <a:gd name="T27" fmla="*/ 1 h 54"/>
                <a:gd name="T28" fmla="*/ 63 w 213"/>
                <a:gd name="T29" fmla="*/ 2 h 54"/>
                <a:gd name="T30" fmla="*/ 68 w 213"/>
                <a:gd name="T31" fmla="*/ 4 h 54"/>
                <a:gd name="T32" fmla="*/ 74 w 213"/>
                <a:gd name="T33" fmla="*/ 5 h 54"/>
                <a:gd name="T34" fmla="*/ 80 w 213"/>
                <a:gd name="T35" fmla="*/ 7 h 54"/>
                <a:gd name="T36" fmla="*/ 87 w 213"/>
                <a:gd name="T37" fmla="*/ 8 h 54"/>
                <a:gd name="T38" fmla="*/ 93 w 213"/>
                <a:gd name="T39" fmla="*/ 10 h 54"/>
                <a:gd name="T40" fmla="*/ 97 w 213"/>
                <a:gd name="T41" fmla="*/ 12 h 54"/>
                <a:gd name="T42" fmla="*/ 101 w 213"/>
                <a:gd name="T43" fmla="*/ 16 h 54"/>
                <a:gd name="T44" fmla="*/ 104 w 213"/>
                <a:gd name="T45" fmla="*/ 18 h 54"/>
                <a:gd name="T46" fmla="*/ 109 w 213"/>
                <a:gd name="T47" fmla="*/ 22 h 54"/>
                <a:gd name="T48" fmla="*/ 114 w 213"/>
                <a:gd name="T49" fmla="*/ 26 h 54"/>
                <a:gd name="T50" fmla="*/ 118 w 213"/>
                <a:gd name="T51" fmla="*/ 30 h 54"/>
                <a:gd name="T52" fmla="*/ 122 w 213"/>
                <a:gd name="T53" fmla="*/ 34 h 54"/>
                <a:gd name="T54" fmla="*/ 126 w 213"/>
                <a:gd name="T55" fmla="*/ 37 h 54"/>
                <a:gd name="T56" fmla="*/ 131 w 213"/>
                <a:gd name="T57" fmla="*/ 41 h 54"/>
                <a:gd name="T58" fmla="*/ 136 w 213"/>
                <a:gd name="T59" fmla="*/ 45 h 54"/>
                <a:gd name="T60" fmla="*/ 141 w 213"/>
                <a:gd name="T61" fmla="*/ 48 h 54"/>
                <a:gd name="T62" fmla="*/ 147 w 213"/>
                <a:gd name="T63" fmla="*/ 48 h 54"/>
                <a:gd name="T64" fmla="*/ 153 w 213"/>
                <a:gd name="T65" fmla="*/ 49 h 54"/>
                <a:gd name="T66" fmla="*/ 160 w 213"/>
                <a:gd name="T67" fmla="*/ 51 h 54"/>
                <a:gd name="T68" fmla="*/ 167 w 213"/>
                <a:gd name="T69" fmla="*/ 52 h 54"/>
                <a:gd name="T70" fmla="*/ 177 w 213"/>
                <a:gd name="T71" fmla="*/ 52 h 54"/>
                <a:gd name="T72" fmla="*/ 188 w 213"/>
                <a:gd name="T73" fmla="*/ 52 h 54"/>
                <a:gd name="T74" fmla="*/ 197 w 213"/>
                <a:gd name="T75" fmla="*/ 52 h 54"/>
                <a:gd name="T76" fmla="*/ 208 w 213"/>
                <a:gd name="T7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3" h="54">
                  <a:moveTo>
                    <a:pt x="0" y="12"/>
                  </a:moveTo>
                  <a:lnTo>
                    <a:pt x="1" y="11"/>
                  </a:lnTo>
                  <a:lnTo>
                    <a:pt x="2" y="11"/>
                  </a:lnTo>
                  <a:lnTo>
                    <a:pt x="2" y="10"/>
                  </a:lnTo>
                  <a:lnTo>
                    <a:pt x="3" y="10"/>
                  </a:lnTo>
                  <a:lnTo>
                    <a:pt x="3" y="8"/>
                  </a:lnTo>
                  <a:lnTo>
                    <a:pt x="6" y="8"/>
                  </a:lnTo>
                  <a:lnTo>
                    <a:pt x="7" y="7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3" y="1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1"/>
                  </a:lnTo>
                  <a:lnTo>
                    <a:pt x="36" y="1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46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7" y="1"/>
                  </a:lnTo>
                  <a:lnTo>
                    <a:pt x="59" y="1"/>
                  </a:lnTo>
                  <a:lnTo>
                    <a:pt x="63" y="2"/>
                  </a:lnTo>
                  <a:lnTo>
                    <a:pt x="65" y="4"/>
                  </a:lnTo>
                  <a:lnTo>
                    <a:pt x="68" y="4"/>
                  </a:lnTo>
                  <a:lnTo>
                    <a:pt x="72" y="5"/>
                  </a:lnTo>
                  <a:lnTo>
                    <a:pt x="74" y="5"/>
                  </a:lnTo>
                  <a:lnTo>
                    <a:pt x="78" y="5"/>
                  </a:lnTo>
                  <a:lnTo>
                    <a:pt x="80" y="7"/>
                  </a:lnTo>
                  <a:lnTo>
                    <a:pt x="83" y="7"/>
                  </a:lnTo>
                  <a:lnTo>
                    <a:pt x="87" y="8"/>
                  </a:lnTo>
                  <a:lnTo>
                    <a:pt x="89" y="10"/>
                  </a:lnTo>
                  <a:lnTo>
                    <a:pt x="93" y="10"/>
                  </a:lnTo>
                  <a:lnTo>
                    <a:pt x="94" y="11"/>
                  </a:lnTo>
                  <a:lnTo>
                    <a:pt x="97" y="12"/>
                  </a:lnTo>
                  <a:lnTo>
                    <a:pt x="98" y="15"/>
                  </a:lnTo>
                  <a:lnTo>
                    <a:pt x="101" y="16"/>
                  </a:lnTo>
                  <a:lnTo>
                    <a:pt x="103" y="17"/>
                  </a:lnTo>
                  <a:lnTo>
                    <a:pt x="104" y="18"/>
                  </a:lnTo>
                  <a:lnTo>
                    <a:pt x="108" y="20"/>
                  </a:lnTo>
                  <a:lnTo>
                    <a:pt x="109" y="22"/>
                  </a:lnTo>
                  <a:lnTo>
                    <a:pt x="112" y="23"/>
                  </a:lnTo>
                  <a:lnTo>
                    <a:pt x="114" y="26"/>
                  </a:lnTo>
                  <a:lnTo>
                    <a:pt x="115" y="27"/>
                  </a:lnTo>
                  <a:lnTo>
                    <a:pt x="118" y="30"/>
                  </a:lnTo>
                  <a:lnTo>
                    <a:pt x="119" y="31"/>
                  </a:lnTo>
                  <a:lnTo>
                    <a:pt x="122" y="34"/>
                  </a:lnTo>
                  <a:lnTo>
                    <a:pt x="124" y="37"/>
                  </a:lnTo>
                  <a:lnTo>
                    <a:pt x="126" y="37"/>
                  </a:lnTo>
                  <a:lnTo>
                    <a:pt x="128" y="40"/>
                  </a:lnTo>
                  <a:lnTo>
                    <a:pt x="131" y="41"/>
                  </a:lnTo>
                  <a:lnTo>
                    <a:pt x="132" y="45"/>
                  </a:lnTo>
                  <a:lnTo>
                    <a:pt x="136" y="45"/>
                  </a:lnTo>
                  <a:lnTo>
                    <a:pt x="138" y="47"/>
                  </a:lnTo>
                  <a:lnTo>
                    <a:pt x="141" y="48"/>
                  </a:lnTo>
                  <a:lnTo>
                    <a:pt x="144" y="48"/>
                  </a:lnTo>
                  <a:lnTo>
                    <a:pt x="147" y="48"/>
                  </a:lnTo>
                  <a:lnTo>
                    <a:pt x="150" y="49"/>
                  </a:lnTo>
                  <a:lnTo>
                    <a:pt x="153" y="49"/>
                  </a:lnTo>
                  <a:lnTo>
                    <a:pt x="158" y="51"/>
                  </a:lnTo>
                  <a:lnTo>
                    <a:pt x="160" y="51"/>
                  </a:lnTo>
                  <a:lnTo>
                    <a:pt x="163" y="52"/>
                  </a:lnTo>
                  <a:lnTo>
                    <a:pt x="167" y="52"/>
                  </a:lnTo>
                  <a:lnTo>
                    <a:pt x="172" y="52"/>
                  </a:lnTo>
                  <a:lnTo>
                    <a:pt x="177" y="52"/>
                  </a:lnTo>
                  <a:lnTo>
                    <a:pt x="182" y="52"/>
                  </a:lnTo>
                  <a:lnTo>
                    <a:pt x="188" y="52"/>
                  </a:lnTo>
                  <a:lnTo>
                    <a:pt x="192" y="52"/>
                  </a:lnTo>
                  <a:lnTo>
                    <a:pt x="197" y="52"/>
                  </a:lnTo>
                  <a:lnTo>
                    <a:pt x="203" y="52"/>
                  </a:lnTo>
                  <a:lnTo>
                    <a:pt x="208" y="54"/>
                  </a:lnTo>
                  <a:lnTo>
                    <a:pt x="213" y="54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7" name="Freeform 323">
              <a:extLst>
                <a:ext uri="{FF2B5EF4-FFF2-40B4-BE49-F238E27FC236}">
                  <a16:creationId xmlns:a16="http://schemas.microsoft.com/office/drawing/2014/main" id="{6AB9004F-0CC4-6A7B-AA31-63104A9D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" y="1217"/>
              <a:ext cx="39" cy="17"/>
            </a:xfrm>
            <a:custGeom>
              <a:avLst/>
              <a:gdLst>
                <a:gd name="T0" fmla="*/ 0 w 117"/>
                <a:gd name="T1" fmla="*/ 8 h 50"/>
                <a:gd name="T2" fmla="*/ 3 w 117"/>
                <a:gd name="T3" fmla="*/ 8 h 50"/>
                <a:gd name="T4" fmla="*/ 4 w 117"/>
                <a:gd name="T5" fmla="*/ 7 h 50"/>
                <a:gd name="T6" fmla="*/ 7 w 117"/>
                <a:gd name="T7" fmla="*/ 7 h 50"/>
                <a:gd name="T8" fmla="*/ 8 w 117"/>
                <a:gd name="T9" fmla="*/ 6 h 50"/>
                <a:gd name="T10" fmla="*/ 10 w 117"/>
                <a:gd name="T11" fmla="*/ 6 h 50"/>
                <a:gd name="T12" fmla="*/ 14 w 117"/>
                <a:gd name="T13" fmla="*/ 4 h 50"/>
                <a:gd name="T14" fmla="*/ 15 w 117"/>
                <a:gd name="T15" fmla="*/ 4 h 50"/>
                <a:gd name="T16" fmla="*/ 16 w 117"/>
                <a:gd name="T17" fmla="*/ 2 h 50"/>
                <a:gd name="T18" fmla="*/ 19 w 117"/>
                <a:gd name="T19" fmla="*/ 1 h 50"/>
                <a:gd name="T20" fmla="*/ 21 w 117"/>
                <a:gd name="T21" fmla="*/ 1 h 50"/>
                <a:gd name="T22" fmla="*/ 24 w 117"/>
                <a:gd name="T23" fmla="*/ 1 h 50"/>
                <a:gd name="T24" fmla="*/ 26 w 117"/>
                <a:gd name="T25" fmla="*/ 0 h 50"/>
                <a:gd name="T26" fmla="*/ 30 w 117"/>
                <a:gd name="T27" fmla="*/ 0 h 50"/>
                <a:gd name="T28" fmla="*/ 32 w 117"/>
                <a:gd name="T29" fmla="*/ 0 h 50"/>
                <a:gd name="T30" fmla="*/ 36 w 117"/>
                <a:gd name="T31" fmla="*/ 0 h 50"/>
                <a:gd name="T32" fmla="*/ 38 w 117"/>
                <a:gd name="T33" fmla="*/ 1 h 50"/>
                <a:gd name="T34" fmla="*/ 41 w 117"/>
                <a:gd name="T35" fmla="*/ 1 h 50"/>
                <a:gd name="T36" fmla="*/ 44 w 117"/>
                <a:gd name="T37" fmla="*/ 1 h 50"/>
                <a:gd name="T38" fmla="*/ 47 w 117"/>
                <a:gd name="T39" fmla="*/ 1 h 50"/>
                <a:gd name="T40" fmla="*/ 50 w 117"/>
                <a:gd name="T41" fmla="*/ 1 h 50"/>
                <a:gd name="T42" fmla="*/ 53 w 117"/>
                <a:gd name="T43" fmla="*/ 2 h 50"/>
                <a:gd name="T44" fmla="*/ 55 w 117"/>
                <a:gd name="T45" fmla="*/ 4 h 50"/>
                <a:gd name="T46" fmla="*/ 59 w 117"/>
                <a:gd name="T47" fmla="*/ 6 h 50"/>
                <a:gd name="T48" fmla="*/ 61 w 117"/>
                <a:gd name="T49" fmla="*/ 7 h 50"/>
                <a:gd name="T50" fmla="*/ 64 w 117"/>
                <a:gd name="T51" fmla="*/ 8 h 50"/>
                <a:gd name="T52" fmla="*/ 66 w 117"/>
                <a:gd name="T53" fmla="*/ 12 h 50"/>
                <a:gd name="T54" fmla="*/ 69 w 117"/>
                <a:gd name="T55" fmla="*/ 13 h 50"/>
                <a:gd name="T56" fmla="*/ 72 w 117"/>
                <a:gd name="T57" fmla="*/ 14 h 50"/>
                <a:gd name="T58" fmla="*/ 75 w 117"/>
                <a:gd name="T59" fmla="*/ 15 h 50"/>
                <a:gd name="T60" fmla="*/ 76 w 117"/>
                <a:gd name="T61" fmla="*/ 17 h 50"/>
                <a:gd name="T62" fmla="*/ 77 w 117"/>
                <a:gd name="T63" fmla="*/ 17 h 50"/>
                <a:gd name="T64" fmla="*/ 77 w 117"/>
                <a:gd name="T65" fmla="*/ 19 h 50"/>
                <a:gd name="T66" fmla="*/ 79 w 117"/>
                <a:gd name="T67" fmla="*/ 19 h 50"/>
                <a:gd name="T68" fmla="*/ 79 w 117"/>
                <a:gd name="T69" fmla="*/ 20 h 50"/>
                <a:gd name="T70" fmla="*/ 80 w 117"/>
                <a:gd name="T71" fmla="*/ 20 h 50"/>
                <a:gd name="T72" fmla="*/ 80 w 117"/>
                <a:gd name="T73" fmla="*/ 22 h 50"/>
                <a:gd name="T74" fmla="*/ 82 w 117"/>
                <a:gd name="T75" fmla="*/ 23 h 50"/>
                <a:gd name="T76" fmla="*/ 82 w 117"/>
                <a:gd name="T77" fmla="*/ 24 h 50"/>
                <a:gd name="T78" fmla="*/ 82 w 117"/>
                <a:gd name="T79" fmla="*/ 26 h 50"/>
                <a:gd name="T80" fmla="*/ 83 w 117"/>
                <a:gd name="T81" fmla="*/ 28 h 50"/>
                <a:gd name="T82" fmla="*/ 86 w 117"/>
                <a:gd name="T83" fmla="*/ 29 h 50"/>
                <a:gd name="T84" fmla="*/ 88 w 117"/>
                <a:gd name="T85" fmla="*/ 30 h 50"/>
                <a:gd name="T86" fmla="*/ 89 w 117"/>
                <a:gd name="T87" fmla="*/ 31 h 50"/>
                <a:gd name="T88" fmla="*/ 91 w 117"/>
                <a:gd name="T89" fmla="*/ 31 h 50"/>
                <a:gd name="T90" fmla="*/ 93 w 117"/>
                <a:gd name="T91" fmla="*/ 34 h 50"/>
                <a:gd name="T92" fmla="*/ 94 w 117"/>
                <a:gd name="T93" fmla="*/ 35 h 50"/>
                <a:gd name="T94" fmla="*/ 95 w 117"/>
                <a:gd name="T95" fmla="*/ 36 h 50"/>
                <a:gd name="T96" fmla="*/ 97 w 117"/>
                <a:gd name="T97" fmla="*/ 37 h 50"/>
                <a:gd name="T98" fmla="*/ 98 w 117"/>
                <a:gd name="T99" fmla="*/ 39 h 50"/>
                <a:gd name="T100" fmla="*/ 99 w 117"/>
                <a:gd name="T101" fmla="*/ 41 h 50"/>
                <a:gd name="T102" fmla="*/ 101 w 117"/>
                <a:gd name="T103" fmla="*/ 42 h 50"/>
                <a:gd name="T104" fmla="*/ 104 w 117"/>
                <a:gd name="T105" fmla="*/ 43 h 50"/>
                <a:gd name="T106" fmla="*/ 105 w 117"/>
                <a:gd name="T107" fmla="*/ 43 h 50"/>
                <a:gd name="T108" fmla="*/ 106 w 117"/>
                <a:gd name="T109" fmla="*/ 45 h 50"/>
                <a:gd name="T110" fmla="*/ 110 w 117"/>
                <a:gd name="T111" fmla="*/ 46 h 50"/>
                <a:gd name="T112" fmla="*/ 111 w 117"/>
                <a:gd name="T113" fmla="*/ 46 h 50"/>
                <a:gd name="T114" fmla="*/ 113 w 117"/>
                <a:gd name="T115" fmla="*/ 48 h 50"/>
                <a:gd name="T116" fmla="*/ 116 w 117"/>
                <a:gd name="T117" fmla="*/ 50 h 50"/>
                <a:gd name="T118" fmla="*/ 117 w 117"/>
                <a:gd name="T11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7" h="50">
                  <a:moveTo>
                    <a:pt x="0" y="8"/>
                  </a:moveTo>
                  <a:lnTo>
                    <a:pt x="3" y="8"/>
                  </a:lnTo>
                  <a:lnTo>
                    <a:pt x="4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4" y="4"/>
                  </a:lnTo>
                  <a:lnTo>
                    <a:pt x="15" y="4"/>
                  </a:lnTo>
                  <a:lnTo>
                    <a:pt x="16" y="2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7" y="1"/>
                  </a:lnTo>
                  <a:lnTo>
                    <a:pt x="50" y="1"/>
                  </a:lnTo>
                  <a:lnTo>
                    <a:pt x="53" y="2"/>
                  </a:lnTo>
                  <a:lnTo>
                    <a:pt x="55" y="4"/>
                  </a:lnTo>
                  <a:lnTo>
                    <a:pt x="59" y="6"/>
                  </a:lnTo>
                  <a:lnTo>
                    <a:pt x="61" y="7"/>
                  </a:lnTo>
                  <a:lnTo>
                    <a:pt x="64" y="8"/>
                  </a:lnTo>
                  <a:lnTo>
                    <a:pt x="66" y="12"/>
                  </a:lnTo>
                  <a:lnTo>
                    <a:pt x="69" y="13"/>
                  </a:lnTo>
                  <a:lnTo>
                    <a:pt x="72" y="14"/>
                  </a:lnTo>
                  <a:lnTo>
                    <a:pt x="75" y="15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77" y="19"/>
                  </a:lnTo>
                  <a:lnTo>
                    <a:pt x="79" y="19"/>
                  </a:lnTo>
                  <a:lnTo>
                    <a:pt x="79" y="20"/>
                  </a:lnTo>
                  <a:lnTo>
                    <a:pt x="80" y="20"/>
                  </a:lnTo>
                  <a:lnTo>
                    <a:pt x="80" y="22"/>
                  </a:lnTo>
                  <a:lnTo>
                    <a:pt x="82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28"/>
                  </a:lnTo>
                  <a:lnTo>
                    <a:pt x="86" y="29"/>
                  </a:lnTo>
                  <a:lnTo>
                    <a:pt x="88" y="30"/>
                  </a:lnTo>
                  <a:lnTo>
                    <a:pt x="89" y="31"/>
                  </a:lnTo>
                  <a:lnTo>
                    <a:pt x="91" y="31"/>
                  </a:lnTo>
                  <a:lnTo>
                    <a:pt x="93" y="34"/>
                  </a:lnTo>
                  <a:lnTo>
                    <a:pt x="94" y="35"/>
                  </a:lnTo>
                  <a:lnTo>
                    <a:pt x="95" y="36"/>
                  </a:lnTo>
                  <a:lnTo>
                    <a:pt x="97" y="37"/>
                  </a:lnTo>
                  <a:lnTo>
                    <a:pt x="98" y="39"/>
                  </a:lnTo>
                  <a:lnTo>
                    <a:pt x="99" y="41"/>
                  </a:lnTo>
                  <a:lnTo>
                    <a:pt x="101" y="42"/>
                  </a:lnTo>
                  <a:lnTo>
                    <a:pt x="104" y="43"/>
                  </a:lnTo>
                  <a:lnTo>
                    <a:pt x="105" y="43"/>
                  </a:lnTo>
                  <a:lnTo>
                    <a:pt x="106" y="45"/>
                  </a:lnTo>
                  <a:lnTo>
                    <a:pt x="110" y="46"/>
                  </a:lnTo>
                  <a:lnTo>
                    <a:pt x="111" y="46"/>
                  </a:lnTo>
                  <a:lnTo>
                    <a:pt x="113" y="48"/>
                  </a:lnTo>
                  <a:lnTo>
                    <a:pt x="116" y="50"/>
                  </a:lnTo>
                  <a:lnTo>
                    <a:pt x="117" y="50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8" name="Freeform 324">
              <a:extLst>
                <a:ext uri="{FF2B5EF4-FFF2-40B4-BE49-F238E27FC236}">
                  <a16:creationId xmlns:a16="http://schemas.microsoft.com/office/drawing/2014/main" id="{D4E93084-F767-FC79-CD95-8CF4306B8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904"/>
              <a:ext cx="80" cy="61"/>
            </a:xfrm>
            <a:custGeom>
              <a:avLst/>
              <a:gdLst>
                <a:gd name="T0" fmla="*/ 2 w 242"/>
                <a:gd name="T1" fmla="*/ 1 h 184"/>
                <a:gd name="T2" fmla="*/ 5 w 242"/>
                <a:gd name="T3" fmla="*/ 0 h 184"/>
                <a:gd name="T4" fmla="*/ 10 w 242"/>
                <a:gd name="T5" fmla="*/ 1 h 184"/>
                <a:gd name="T6" fmla="*/ 14 w 242"/>
                <a:gd name="T7" fmla="*/ 2 h 184"/>
                <a:gd name="T8" fmla="*/ 18 w 242"/>
                <a:gd name="T9" fmla="*/ 1 h 184"/>
                <a:gd name="T10" fmla="*/ 22 w 242"/>
                <a:gd name="T11" fmla="*/ 2 h 184"/>
                <a:gd name="T12" fmla="*/ 26 w 242"/>
                <a:gd name="T13" fmla="*/ 3 h 184"/>
                <a:gd name="T14" fmla="*/ 32 w 242"/>
                <a:gd name="T15" fmla="*/ 7 h 184"/>
                <a:gd name="T16" fmla="*/ 41 w 242"/>
                <a:gd name="T17" fmla="*/ 13 h 184"/>
                <a:gd name="T18" fmla="*/ 51 w 242"/>
                <a:gd name="T19" fmla="*/ 22 h 184"/>
                <a:gd name="T20" fmla="*/ 61 w 242"/>
                <a:gd name="T21" fmla="*/ 31 h 184"/>
                <a:gd name="T22" fmla="*/ 61 w 242"/>
                <a:gd name="T23" fmla="*/ 37 h 184"/>
                <a:gd name="T24" fmla="*/ 63 w 242"/>
                <a:gd name="T25" fmla="*/ 41 h 184"/>
                <a:gd name="T26" fmla="*/ 67 w 242"/>
                <a:gd name="T27" fmla="*/ 46 h 184"/>
                <a:gd name="T28" fmla="*/ 69 w 242"/>
                <a:gd name="T29" fmla="*/ 52 h 184"/>
                <a:gd name="T30" fmla="*/ 71 w 242"/>
                <a:gd name="T31" fmla="*/ 54 h 184"/>
                <a:gd name="T32" fmla="*/ 75 w 242"/>
                <a:gd name="T33" fmla="*/ 60 h 184"/>
                <a:gd name="T34" fmla="*/ 77 w 242"/>
                <a:gd name="T35" fmla="*/ 67 h 184"/>
                <a:gd name="T36" fmla="*/ 79 w 242"/>
                <a:gd name="T37" fmla="*/ 75 h 184"/>
                <a:gd name="T38" fmla="*/ 83 w 242"/>
                <a:gd name="T39" fmla="*/ 81 h 184"/>
                <a:gd name="T40" fmla="*/ 84 w 242"/>
                <a:gd name="T41" fmla="*/ 87 h 184"/>
                <a:gd name="T42" fmla="*/ 85 w 242"/>
                <a:gd name="T43" fmla="*/ 92 h 184"/>
                <a:gd name="T44" fmla="*/ 86 w 242"/>
                <a:gd name="T45" fmla="*/ 98 h 184"/>
                <a:gd name="T46" fmla="*/ 90 w 242"/>
                <a:gd name="T47" fmla="*/ 103 h 184"/>
                <a:gd name="T48" fmla="*/ 92 w 242"/>
                <a:gd name="T49" fmla="*/ 105 h 184"/>
                <a:gd name="T50" fmla="*/ 94 w 242"/>
                <a:gd name="T51" fmla="*/ 110 h 184"/>
                <a:gd name="T52" fmla="*/ 99 w 242"/>
                <a:gd name="T53" fmla="*/ 114 h 184"/>
                <a:gd name="T54" fmla="*/ 103 w 242"/>
                <a:gd name="T55" fmla="*/ 120 h 184"/>
                <a:gd name="T56" fmla="*/ 108 w 242"/>
                <a:gd name="T57" fmla="*/ 126 h 184"/>
                <a:gd name="T58" fmla="*/ 114 w 242"/>
                <a:gd name="T59" fmla="*/ 131 h 184"/>
                <a:gd name="T60" fmla="*/ 119 w 242"/>
                <a:gd name="T61" fmla="*/ 133 h 184"/>
                <a:gd name="T62" fmla="*/ 123 w 242"/>
                <a:gd name="T63" fmla="*/ 135 h 184"/>
                <a:gd name="T64" fmla="*/ 129 w 242"/>
                <a:gd name="T65" fmla="*/ 137 h 184"/>
                <a:gd name="T66" fmla="*/ 141 w 242"/>
                <a:gd name="T67" fmla="*/ 140 h 184"/>
                <a:gd name="T68" fmla="*/ 154 w 242"/>
                <a:gd name="T69" fmla="*/ 144 h 184"/>
                <a:gd name="T70" fmla="*/ 164 w 242"/>
                <a:gd name="T71" fmla="*/ 147 h 184"/>
                <a:gd name="T72" fmla="*/ 173 w 242"/>
                <a:gd name="T73" fmla="*/ 149 h 184"/>
                <a:gd name="T74" fmla="*/ 181 w 242"/>
                <a:gd name="T75" fmla="*/ 152 h 184"/>
                <a:gd name="T76" fmla="*/ 190 w 242"/>
                <a:gd name="T77" fmla="*/ 154 h 184"/>
                <a:gd name="T78" fmla="*/ 201 w 242"/>
                <a:gd name="T79" fmla="*/ 157 h 184"/>
                <a:gd name="T80" fmla="*/ 215 w 242"/>
                <a:gd name="T81" fmla="*/ 163 h 184"/>
                <a:gd name="T82" fmla="*/ 229 w 242"/>
                <a:gd name="T83" fmla="*/ 171 h 184"/>
                <a:gd name="T84" fmla="*/ 237 w 242"/>
                <a:gd name="T85" fmla="*/ 178 h 184"/>
                <a:gd name="T86" fmla="*/ 241 w 242"/>
                <a:gd name="T87" fmla="*/ 180 h 184"/>
                <a:gd name="T88" fmla="*/ 242 w 242"/>
                <a:gd name="T89" fmla="*/ 183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2" h="184">
                  <a:moveTo>
                    <a:pt x="0" y="2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7" y="2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5" y="2"/>
                  </a:lnTo>
                  <a:lnTo>
                    <a:pt x="25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32" y="7"/>
                  </a:lnTo>
                  <a:lnTo>
                    <a:pt x="35" y="10"/>
                  </a:lnTo>
                  <a:lnTo>
                    <a:pt x="38" y="12"/>
                  </a:lnTo>
                  <a:lnTo>
                    <a:pt x="41" y="13"/>
                  </a:lnTo>
                  <a:lnTo>
                    <a:pt x="46" y="17"/>
                  </a:lnTo>
                  <a:lnTo>
                    <a:pt x="48" y="20"/>
                  </a:lnTo>
                  <a:lnTo>
                    <a:pt x="51" y="22"/>
                  </a:lnTo>
                  <a:lnTo>
                    <a:pt x="54" y="24"/>
                  </a:lnTo>
                  <a:lnTo>
                    <a:pt x="57" y="27"/>
                  </a:lnTo>
                  <a:lnTo>
                    <a:pt x="61" y="31"/>
                  </a:lnTo>
                  <a:lnTo>
                    <a:pt x="61" y="33"/>
                  </a:lnTo>
                  <a:lnTo>
                    <a:pt x="61" y="36"/>
                  </a:lnTo>
                  <a:lnTo>
                    <a:pt x="61" y="37"/>
                  </a:lnTo>
                  <a:lnTo>
                    <a:pt x="62" y="38"/>
                  </a:lnTo>
                  <a:lnTo>
                    <a:pt x="63" y="39"/>
                  </a:lnTo>
                  <a:lnTo>
                    <a:pt x="63" y="41"/>
                  </a:lnTo>
                  <a:lnTo>
                    <a:pt x="64" y="43"/>
                  </a:lnTo>
                  <a:lnTo>
                    <a:pt x="67" y="44"/>
                  </a:lnTo>
                  <a:lnTo>
                    <a:pt x="67" y="46"/>
                  </a:lnTo>
                  <a:lnTo>
                    <a:pt x="67" y="48"/>
                  </a:lnTo>
                  <a:lnTo>
                    <a:pt x="68" y="49"/>
                  </a:lnTo>
                  <a:lnTo>
                    <a:pt x="69" y="52"/>
                  </a:lnTo>
                  <a:lnTo>
                    <a:pt x="69" y="53"/>
                  </a:lnTo>
                  <a:lnTo>
                    <a:pt x="71" y="53"/>
                  </a:lnTo>
                  <a:lnTo>
                    <a:pt x="71" y="54"/>
                  </a:lnTo>
                  <a:lnTo>
                    <a:pt x="72" y="54"/>
                  </a:lnTo>
                  <a:lnTo>
                    <a:pt x="74" y="58"/>
                  </a:lnTo>
                  <a:lnTo>
                    <a:pt x="75" y="60"/>
                  </a:lnTo>
                  <a:lnTo>
                    <a:pt x="75" y="61"/>
                  </a:lnTo>
                  <a:lnTo>
                    <a:pt x="77" y="65"/>
                  </a:lnTo>
                  <a:lnTo>
                    <a:pt x="77" y="67"/>
                  </a:lnTo>
                  <a:lnTo>
                    <a:pt x="78" y="69"/>
                  </a:lnTo>
                  <a:lnTo>
                    <a:pt x="78" y="72"/>
                  </a:lnTo>
                  <a:lnTo>
                    <a:pt x="79" y="75"/>
                  </a:lnTo>
                  <a:lnTo>
                    <a:pt x="80" y="76"/>
                  </a:lnTo>
                  <a:lnTo>
                    <a:pt x="83" y="80"/>
                  </a:lnTo>
                  <a:lnTo>
                    <a:pt x="83" y="81"/>
                  </a:lnTo>
                  <a:lnTo>
                    <a:pt x="83" y="82"/>
                  </a:lnTo>
                  <a:lnTo>
                    <a:pt x="84" y="85"/>
                  </a:lnTo>
                  <a:lnTo>
                    <a:pt x="84" y="87"/>
                  </a:lnTo>
                  <a:lnTo>
                    <a:pt x="85" y="88"/>
                  </a:lnTo>
                  <a:lnTo>
                    <a:pt x="85" y="91"/>
                  </a:lnTo>
                  <a:lnTo>
                    <a:pt x="85" y="92"/>
                  </a:lnTo>
                  <a:lnTo>
                    <a:pt x="86" y="95"/>
                  </a:lnTo>
                  <a:lnTo>
                    <a:pt x="86" y="97"/>
                  </a:lnTo>
                  <a:lnTo>
                    <a:pt x="86" y="98"/>
                  </a:lnTo>
                  <a:lnTo>
                    <a:pt x="89" y="99"/>
                  </a:lnTo>
                  <a:lnTo>
                    <a:pt x="89" y="101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5"/>
                  </a:lnTo>
                  <a:lnTo>
                    <a:pt x="92" y="105"/>
                  </a:lnTo>
                  <a:lnTo>
                    <a:pt x="92" y="108"/>
                  </a:lnTo>
                  <a:lnTo>
                    <a:pt x="94" y="109"/>
                  </a:lnTo>
                  <a:lnTo>
                    <a:pt x="94" y="110"/>
                  </a:lnTo>
                  <a:lnTo>
                    <a:pt x="96" y="111"/>
                  </a:lnTo>
                  <a:lnTo>
                    <a:pt x="97" y="113"/>
                  </a:lnTo>
                  <a:lnTo>
                    <a:pt x="99" y="114"/>
                  </a:lnTo>
                  <a:lnTo>
                    <a:pt x="100" y="118"/>
                  </a:lnTo>
                  <a:lnTo>
                    <a:pt x="101" y="119"/>
                  </a:lnTo>
                  <a:lnTo>
                    <a:pt x="103" y="120"/>
                  </a:lnTo>
                  <a:lnTo>
                    <a:pt x="106" y="121"/>
                  </a:lnTo>
                  <a:lnTo>
                    <a:pt x="107" y="125"/>
                  </a:lnTo>
                  <a:lnTo>
                    <a:pt x="108" y="126"/>
                  </a:lnTo>
                  <a:lnTo>
                    <a:pt x="111" y="128"/>
                  </a:lnTo>
                  <a:lnTo>
                    <a:pt x="113" y="130"/>
                  </a:lnTo>
                  <a:lnTo>
                    <a:pt x="114" y="131"/>
                  </a:lnTo>
                  <a:lnTo>
                    <a:pt x="116" y="131"/>
                  </a:lnTo>
                  <a:lnTo>
                    <a:pt x="118" y="133"/>
                  </a:lnTo>
                  <a:lnTo>
                    <a:pt x="119" y="133"/>
                  </a:lnTo>
                  <a:lnTo>
                    <a:pt x="120" y="134"/>
                  </a:lnTo>
                  <a:lnTo>
                    <a:pt x="122" y="134"/>
                  </a:lnTo>
                  <a:lnTo>
                    <a:pt x="123" y="135"/>
                  </a:lnTo>
                  <a:lnTo>
                    <a:pt x="125" y="135"/>
                  </a:lnTo>
                  <a:lnTo>
                    <a:pt x="127" y="137"/>
                  </a:lnTo>
                  <a:lnTo>
                    <a:pt x="129" y="137"/>
                  </a:lnTo>
                  <a:lnTo>
                    <a:pt x="134" y="137"/>
                  </a:lnTo>
                  <a:lnTo>
                    <a:pt x="137" y="139"/>
                  </a:lnTo>
                  <a:lnTo>
                    <a:pt x="141" y="140"/>
                  </a:lnTo>
                  <a:lnTo>
                    <a:pt x="145" y="140"/>
                  </a:lnTo>
                  <a:lnTo>
                    <a:pt x="149" y="141"/>
                  </a:lnTo>
                  <a:lnTo>
                    <a:pt x="154" y="144"/>
                  </a:lnTo>
                  <a:lnTo>
                    <a:pt x="156" y="145"/>
                  </a:lnTo>
                  <a:lnTo>
                    <a:pt x="161" y="146"/>
                  </a:lnTo>
                  <a:lnTo>
                    <a:pt x="164" y="147"/>
                  </a:lnTo>
                  <a:lnTo>
                    <a:pt x="166" y="147"/>
                  </a:lnTo>
                  <a:lnTo>
                    <a:pt x="170" y="149"/>
                  </a:lnTo>
                  <a:lnTo>
                    <a:pt x="173" y="149"/>
                  </a:lnTo>
                  <a:lnTo>
                    <a:pt x="176" y="150"/>
                  </a:lnTo>
                  <a:lnTo>
                    <a:pt x="179" y="150"/>
                  </a:lnTo>
                  <a:lnTo>
                    <a:pt x="181" y="152"/>
                  </a:lnTo>
                  <a:lnTo>
                    <a:pt x="183" y="154"/>
                  </a:lnTo>
                  <a:lnTo>
                    <a:pt x="186" y="154"/>
                  </a:lnTo>
                  <a:lnTo>
                    <a:pt x="190" y="154"/>
                  </a:lnTo>
                  <a:lnTo>
                    <a:pt x="192" y="155"/>
                  </a:lnTo>
                  <a:lnTo>
                    <a:pt x="197" y="156"/>
                  </a:lnTo>
                  <a:lnTo>
                    <a:pt x="201" y="157"/>
                  </a:lnTo>
                  <a:lnTo>
                    <a:pt x="207" y="161"/>
                  </a:lnTo>
                  <a:lnTo>
                    <a:pt x="210" y="162"/>
                  </a:lnTo>
                  <a:lnTo>
                    <a:pt x="215" y="163"/>
                  </a:lnTo>
                  <a:lnTo>
                    <a:pt x="220" y="167"/>
                  </a:lnTo>
                  <a:lnTo>
                    <a:pt x="224" y="168"/>
                  </a:lnTo>
                  <a:lnTo>
                    <a:pt x="229" y="171"/>
                  </a:lnTo>
                  <a:lnTo>
                    <a:pt x="233" y="174"/>
                  </a:lnTo>
                  <a:lnTo>
                    <a:pt x="237" y="177"/>
                  </a:lnTo>
                  <a:lnTo>
                    <a:pt x="237" y="178"/>
                  </a:lnTo>
                  <a:lnTo>
                    <a:pt x="238" y="178"/>
                  </a:lnTo>
                  <a:lnTo>
                    <a:pt x="238" y="180"/>
                  </a:lnTo>
                  <a:lnTo>
                    <a:pt x="241" y="180"/>
                  </a:lnTo>
                  <a:lnTo>
                    <a:pt x="241" y="182"/>
                  </a:lnTo>
                  <a:lnTo>
                    <a:pt x="242" y="182"/>
                  </a:lnTo>
                  <a:lnTo>
                    <a:pt x="242" y="183"/>
                  </a:lnTo>
                  <a:lnTo>
                    <a:pt x="242" y="184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89" name="Freeform 325">
              <a:extLst>
                <a:ext uri="{FF2B5EF4-FFF2-40B4-BE49-F238E27FC236}">
                  <a16:creationId xmlns:a16="http://schemas.microsoft.com/office/drawing/2014/main" id="{92ADDBA7-D380-BF87-CA72-B36290C38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931"/>
              <a:ext cx="31" cy="19"/>
            </a:xfrm>
            <a:custGeom>
              <a:avLst/>
              <a:gdLst>
                <a:gd name="T0" fmla="*/ 0 w 91"/>
                <a:gd name="T1" fmla="*/ 0 h 58"/>
                <a:gd name="T2" fmla="*/ 4 w 91"/>
                <a:gd name="T3" fmla="*/ 0 h 58"/>
                <a:gd name="T4" fmla="*/ 7 w 91"/>
                <a:gd name="T5" fmla="*/ 1 h 58"/>
                <a:gd name="T6" fmla="*/ 9 w 91"/>
                <a:gd name="T7" fmla="*/ 1 h 58"/>
                <a:gd name="T8" fmla="*/ 13 w 91"/>
                <a:gd name="T9" fmla="*/ 1 h 58"/>
                <a:gd name="T10" fmla="*/ 15 w 91"/>
                <a:gd name="T11" fmla="*/ 2 h 58"/>
                <a:gd name="T12" fmla="*/ 20 w 91"/>
                <a:gd name="T13" fmla="*/ 2 h 58"/>
                <a:gd name="T14" fmla="*/ 23 w 91"/>
                <a:gd name="T15" fmla="*/ 4 h 58"/>
                <a:gd name="T16" fmla="*/ 26 w 91"/>
                <a:gd name="T17" fmla="*/ 4 h 58"/>
                <a:gd name="T18" fmla="*/ 29 w 91"/>
                <a:gd name="T19" fmla="*/ 5 h 58"/>
                <a:gd name="T20" fmla="*/ 31 w 91"/>
                <a:gd name="T21" fmla="*/ 5 h 58"/>
                <a:gd name="T22" fmla="*/ 36 w 91"/>
                <a:gd name="T23" fmla="*/ 7 h 58"/>
                <a:gd name="T24" fmla="*/ 38 w 91"/>
                <a:gd name="T25" fmla="*/ 10 h 58"/>
                <a:gd name="T26" fmla="*/ 43 w 91"/>
                <a:gd name="T27" fmla="*/ 11 h 58"/>
                <a:gd name="T28" fmla="*/ 48 w 91"/>
                <a:gd name="T29" fmla="*/ 12 h 58"/>
                <a:gd name="T30" fmla="*/ 51 w 91"/>
                <a:gd name="T31" fmla="*/ 16 h 58"/>
                <a:gd name="T32" fmla="*/ 55 w 91"/>
                <a:gd name="T33" fmla="*/ 17 h 58"/>
                <a:gd name="T34" fmla="*/ 58 w 91"/>
                <a:gd name="T35" fmla="*/ 18 h 58"/>
                <a:gd name="T36" fmla="*/ 63 w 91"/>
                <a:gd name="T37" fmla="*/ 22 h 58"/>
                <a:gd name="T38" fmla="*/ 65 w 91"/>
                <a:gd name="T39" fmla="*/ 23 h 58"/>
                <a:gd name="T40" fmla="*/ 70 w 91"/>
                <a:gd name="T41" fmla="*/ 24 h 58"/>
                <a:gd name="T42" fmla="*/ 71 w 91"/>
                <a:gd name="T43" fmla="*/ 24 h 58"/>
                <a:gd name="T44" fmla="*/ 71 w 91"/>
                <a:gd name="T45" fmla="*/ 26 h 58"/>
                <a:gd name="T46" fmla="*/ 71 w 91"/>
                <a:gd name="T47" fmla="*/ 28 h 58"/>
                <a:gd name="T48" fmla="*/ 71 w 91"/>
                <a:gd name="T49" fmla="*/ 29 h 58"/>
                <a:gd name="T50" fmla="*/ 72 w 91"/>
                <a:gd name="T51" fmla="*/ 30 h 58"/>
                <a:gd name="T52" fmla="*/ 72 w 91"/>
                <a:gd name="T53" fmla="*/ 32 h 58"/>
                <a:gd name="T54" fmla="*/ 74 w 91"/>
                <a:gd name="T55" fmla="*/ 32 h 58"/>
                <a:gd name="T56" fmla="*/ 76 w 91"/>
                <a:gd name="T57" fmla="*/ 32 h 58"/>
                <a:gd name="T58" fmla="*/ 76 w 91"/>
                <a:gd name="T59" fmla="*/ 34 h 58"/>
                <a:gd name="T60" fmla="*/ 77 w 91"/>
                <a:gd name="T61" fmla="*/ 36 h 58"/>
                <a:gd name="T62" fmla="*/ 77 w 91"/>
                <a:gd name="T63" fmla="*/ 39 h 58"/>
                <a:gd name="T64" fmla="*/ 78 w 91"/>
                <a:gd name="T65" fmla="*/ 40 h 58"/>
                <a:gd name="T66" fmla="*/ 81 w 91"/>
                <a:gd name="T67" fmla="*/ 44 h 58"/>
                <a:gd name="T68" fmla="*/ 83 w 91"/>
                <a:gd name="T69" fmla="*/ 45 h 58"/>
                <a:gd name="T70" fmla="*/ 85 w 91"/>
                <a:gd name="T71" fmla="*/ 47 h 58"/>
                <a:gd name="T72" fmla="*/ 85 w 91"/>
                <a:gd name="T73" fmla="*/ 50 h 58"/>
                <a:gd name="T74" fmla="*/ 86 w 91"/>
                <a:gd name="T75" fmla="*/ 52 h 58"/>
                <a:gd name="T76" fmla="*/ 86 w 91"/>
                <a:gd name="T77" fmla="*/ 55 h 58"/>
                <a:gd name="T78" fmla="*/ 87 w 91"/>
                <a:gd name="T79" fmla="*/ 55 h 58"/>
                <a:gd name="T80" fmla="*/ 87 w 91"/>
                <a:gd name="T81" fmla="*/ 57 h 58"/>
                <a:gd name="T82" fmla="*/ 88 w 91"/>
                <a:gd name="T83" fmla="*/ 57 h 58"/>
                <a:gd name="T84" fmla="*/ 88 w 91"/>
                <a:gd name="T85" fmla="*/ 58 h 58"/>
                <a:gd name="T86" fmla="*/ 91 w 91"/>
                <a:gd name="T8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" h="58">
                  <a:moveTo>
                    <a:pt x="0" y="0"/>
                  </a:moveTo>
                  <a:lnTo>
                    <a:pt x="4" y="0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1"/>
                  </a:lnTo>
                  <a:lnTo>
                    <a:pt x="15" y="2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6" y="4"/>
                  </a:lnTo>
                  <a:lnTo>
                    <a:pt x="29" y="5"/>
                  </a:lnTo>
                  <a:lnTo>
                    <a:pt x="31" y="5"/>
                  </a:lnTo>
                  <a:lnTo>
                    <a:pt x="36" y="7"/>
                  </a:lnTo>
                  <a:lnTo>
                    <a:pt x="38" y="10"/>
                  </a:lnTo>
                  <a:lnTo>
                    <a:pt x="43" y="11"/>
                  </a:lnTo>
                  <a:lnTo>
                    <a:pt x="48" y="12"/>
                  </a:lnTo>
                  <a:lnTo>
                    <a:pt x="51" y="16"/>
                  </a:lnTo>
                  <a:lnTo>
                    <a:pt x="55" y="17"/>
                  </a:lnTo>
                  <a:lnTo>
                    <a:pt x="58" y="18"/>
                  </a:lnTo>
                  <a:lnTo>
                    <a:pt x="63" y="22"/>
                  </a:lnTo>
                  <a:lnTo>
                    <a:pt x="65" y="23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2" y="30"/>
                  </a:lnTo>
                  <a:lnTo>
                    <a:pt x="72" y="32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6" y="34"/>
                  </a:lnTo>
                  <a:lnTo>
                    <a:pt x="77" y="36"/>
                  </a:lnTo>
                  <a:lnTo>
                    <a:pt x="77" y="39"/>
                  </a:lnTo>
                  <a:lnTo>
                    <a:pt x="78" y="40"/>
                  </a:lnTo>
                  <a:lnTo>
                    <a:pt x="81" y="44"/>
                  </a:lnTo>
                  <a:lnTo>
                    <a:pt x="83" y="45"/>
                  </a:lnTo>
                  <a:lnTo>
                    <a:pt x="85" y="47"/>
                  </a:lnTo>
                  <a:lnTo>
                    <a:pt x="85" y="50"/>
                  </a:lnTo>
                  <a:lnTo>
                    <a:pt x="86" y="52"/>
                  </a:lnTo>
                  <a:lnTo>
                    <a:pt x="86" y="55"/>
                  </a:lnTo>
                  <a:lnTo>
                    <a:pt x="87" y="55"/>
                  </a:lnTo>
                  <a:lnTo>
                    <a:pt x="87" y="57"/>
                  </a:lnTo>
                  <a:lnTo>
                    <a:pt x="88" y="57"/>
                  </a:lnTo>
                  <a:lnTo>
                    <a:pt x="88" y="58"/>
                  </a:lnTo>
                  <a:lnTo>
                    <a:pt x="91" y="58"/>
                  </a:lnTo>
                </a:path>
              </a:pathLst>
            </a:custGeom>
            <a:noFill/>
            <a:ln w="7938">
              <a:solidFill>
                <a:srgbClr val="7F263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0" name="Freeform 326">
              <a:extLst>
                <a:ext uri="{FF2B5EF4-FFF2-40B4-BE49-F238E27FC236}">
                  <a16:creationId xmlns:a16="http://schemas.microsoft.com/office/drawing/2014/main" id="{ED40652F-8ECE-3983-8CEB-E7B1C5628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1087"/>
              <a:ext cx="60" cy="20"/>
            </a:xfrm>
            <a:custGeom>
              <a:avLst/>
              <a:gdLst>
                <a:gd name="T0" fmla="*/ 52 w 181"/>
                <a:gd name="T1" fmla="*/ 36 h 61"/>
                <a:gd name="T2" fmla="*/ 68 w 181"/>
                <a:gd name="T3" fmla="*/ 31 h 61"/>
                <a:gd name="T4" fmla="*/ 89 w 181"/>
                <a:gd name="T5" fmla="*/ 25 h 61"/>
                <a:gd name="T6" fmla="*/ 110 w 181"/>
                <a:gd name="T7" fmla="*/ 19 h 61"/>
                <a:gd name="T8" fmla="*/ 125 w 181"/>
                <a:gd name="T9" fmla="*/ 14 h 61"/>
                <a:gd name="T10" fmla="*/ 131 w 181"/>
                <a:gd name="T11" fmla="*/ 11 h 61"/>
                <a:gd name="T12" fmla="*/ 135 w 181"/>
                <a:gd name="T13" fmla="*/ 11 h 61"/>
                <a:gd name="T14" fmla="*/ 142 w 181"/>
                <a:gd name="T15" fmla="*/ 9 h 61"/>
                <a:gd name="T16" fmla="*/ 154 w 181"/>
                <a:gd name="T17" fmla="*/ 7 h 61"/>
                <a:gd name="T18" fmla="*/ 170 w 181"/>
                <a:gd name="T19" fmla="*/ 2 h 61"/>
                <a:gd name="T20" fmla="*/ 178 w 181"/>
                <a:gd name="T21" fmla="*/ 0 h 61"/>
                <a:gd name="T22" fmla="*/ 174 w 181"/>
                <a:gd name="T23" fmla="*/ 0 h 61"/>
                <a:gd name="T24" fmla="*/ 169 w 181"/>
                <a:gd name="T25" fmla="*/ 1 h 61"/>
                <a:gd name="T26" fmla="*/ 164 w 181"/>
                <a:gd name="T27" fmla="*/ 1 h 61"/>
                <a:gd name="T28" fmla="*/ 160 w 181"/>
                <a:gd name="T29" fmla="*/ 0 h 61"/>
                <a:gd name="T30" fmla="*/ 151 w 181"/>
                <a:gd name="T31" fmla="*/ 0 h 61"/>
                <a:gd name="T32" fmla="*/ 135 w 181"/>
                <a:gd name="T33" fmla="*/ 1 h 61"/>
                <a:gd name="T34" fmla="*/ 120 w 181"/>
                <a:gd name="T35" fmla="*/ 2 h 61"/>
                <a:gd name="T36" fmla="*/ 106 w 181"/>
                <a:gd name="T37" fmla="*/ 3 h 61"/>
                <a:gd name="T38" fmla="*/ 89 w 181"/>
                <a:gd name="T39" fmla="*/ 7 h 61"/>
                <a:gd name="T40" fmla="*/ 76 w 181"/>
                <a:gd name="T41" fmla="*/ 9 h 61"/>
                <a:gd name="T42" fmla="*/ 60 w 181"/>
                <a:gd name="T43" fmla="*/ 15 h 61"/>
                <a:gd name="T44" fmla="*/ 40 w 181"/>
                <a:gd name="T45" fmla="*/ 20 h 61"/>
                <a:gd name="T46" fmla="*/ 24 w 181"/>
                <a:gd name="T47" fmla="*/ 27 h 61"/>
                <a:gd name="T48" fmla="*/ 15 w 181"/>
                <a:gd name="T49" fmla="*/ 30 h 61"/>
                <a:gd name="T50" fmla="*/ 11 w 181"/>
                <a:gd name="T51" fmla="*/ 31 h 61"/>
                <a:gd name="T52" fmla="*/ 9 w 181"/>
                <a:gd name="T53" fmla="*/ 31 h 61"/>
                <a:gd name="T54" fmla="*/ 7 w 181"/>
                <a:gd name="T55" fmla="*/ 36 h 61"/>
                <a:gd name="T56" fmla="*/ 2 w 181"/>
                <a:gd name="T57" fmla="*/ 43 h 61"/>
                <a:gd name="T58" fmla="*/ 1 w 181"/>
                <a:gd name="T59" fmla="*/ 48 h 61"/>
                <a:gd name="T60" fmla="*/ 0 w 181"/>
                <a:gd name="T61" fmla="*/ 53 h 61"/>
                <a:gd name="T62" fmla="*/ 0 w 181"/>
                <a:gd name="T63" fmla="*/ 56 h 61"/>
                <a:gd name="T64" fmla="*/ 1 w 181"/>
                <a:gd name="T65" fmla="*/ 58 h 61"/>
                <a:gd name="T66" fmla="*/ 2 w 181"/>
                <a:gd name="T67" fmla="*/ 59 h 61"/>
                <a:gd name="T68" fmla="*/ 5 w 181"/>
                <a:gd name="T69" fmla="*/ 59 h 61"/>
                <a:gd name="T70" fmla="*/ 9 w 181"/>
                <a:gd name="T71" fmla="*/ 59 h 61"/>
                <a:gd name="T72" fmla="*/ 10 w 181"/>
                <a:gd name="T73" fmla="*/ 61 h 61"/>
                <a:gd name="T74" fmla="*/ 12 w 181"/>
                <a:gd name="T75" fmla="*/ 61 h 61"/>
                <a:gd name="T76" fmla="*/ 16 w 181"/>
                <a:gd name="T77" fmla="*/ 61 h 61"/>
                <a:gd name="T78" fmla="*/ 17 w 181"/>
                <a:gd name="T79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1" h="61">
                  <a:moveTo>
                    <a:pt x="48" y="39"/>
                  </a:moveTo>
                  <a:lnTo>
                    <a:pt x="52" y="36"/>
                  </a:lnTo>
                  <a:lnTo>
                    <a:pt x="60" y="33"/>
                  </a:lnTo>
                  <a:lnTo>
                    <a:pt x="68" y="31"/>
                  </a:lnTo>
                  <a:lnTo>
                    <a:pt x="79" y="29"/>
                  </a:lnTo>
                  <a:lnTo>
                    <a:pt x="89" y="25"/>
                  </a:lnTo>
                  <a:lnTo>
                    <a:pt x="99" y="23"/>
                  </a:lnTo>
                  <a:lnTo>
                    <a:pt x="110" y="19"/>
                  </a:lnTo>
                  <a:lnTo>
                    <a:pt x="118" y="17"/>
                  </a:lnTo>
                  <a:lnTo>
                    <a:pt x="125" y="14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3" y="11"/>
                  </a:lnTo>
                  <a:lnTo>
                    <a:pt x="135" y="11"/>
                  </a:lnTo>
                  <a:lnTo>
                    <a:pt x="139" y="11"/>
                  </a:lnTo>
                  <a:lnTo>
                    <a:pt x="142" y="9"/>
                  </a:lnTo>
                  <a:lnTo>
                    <a:pt x="148" y="8"/>
                  </a:lnTo>
                  <a:lnTo>
                    <a:pt x="154" y="7"/>
                  </a:lnTo>
                  <a:lnTo>
                    <a:pt x="162" y="5"/>
                  </a:lnTo>
                  <a:lnTo>
                    <a:pt x="170" y="2"/>
                  </a:lnTo>
                  <a:lnTo>
                    <a:pt x="181" y="0"/>
                  </a:lnTo>
                  <a:lnTo>
                    <a:pt x="178" y="0"/>
                  </a:lnTo>
                  <a:lnTo>
                    <a:pt x="176" y="0"/>
                  </a:lnTo>
                  <a:lnTo>
                    <a:pt x="174" y="0"/>
                  </a:lnTo>
                  <a:lnTo>
                    <a:pt x="173" y="1"/>
                  </a:lnTo>
                  <a:lnTo>
                    <a:pt x="169" y="1"/>
                  </a:lnTo>
                  <a:lnTo>
                    <a:pt x="168" y="1"/>
                  </a:lnTo>
                  <a:lnTo>
                    <a:pt x="164" y="1"/>
                  </a:lnTo>
                  <a:lnTo>
                    <a:pt x="163" y="1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1" y="0"/>
                  </a:lnTo>
                  <a:lnTo>
                    <a:pt x="142" y="0"/>
                  </a:lnTo>
                  <a:lnTo>
                    <a:pt x="135" y="1"/>
                  </a:lnTo>
                  <a:lnTo>
                    <a:pt x="128" y="1"/>
                  </a:lnTo>
                  <a:lnTo>
                    <a:pt x="120" y="2"/>
                  </a:lnTo>
                  <a:lnTo>
                    <a:pt x="113" y="2"/>
                  </a:lnTo>
                  <a:lnTo>
                    <a:pt x="106" y="3"/>
                  </a:lnTo>
                  <a:lnTo>
                    <a:pt x="97" y="5"/>
                  </a:lnTo>
                  <a:lnTo>
                    <a:pt x="89" y="7"/>
                  </a:lnTo>
                  <a:lnTo>
                    <a:pt x="82" y="8"/>
                  </a:lnTo>
                  <a:lnTo>
                    <a:pt x="76" y="9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0" y="20"/>
                  </a:lnTo>
                  <a:lnTo>
                    <a:pt x="33" y="24"/>
                  </a:lnTo>
                  <a:lnTo>
                    <a:pt x="24" y="27"/>
                  </a:lnTo>
                  <a:lnTo>
                    <a:pt x="18" y="29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2" y="43"/>
                  </a:lnTo>
                  <a:lnTo>
                    <a:pt x="1" y="46"/>
                  </a:lnTo>
                  <a:lnTo>
                    <a:pt x="1" y="48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5" y="59"/>
                  </a:lnTo>
                  <a:lnTo>
                    <a:pt x="7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0" y="61"/>
                  </a:lnTo>
                  <a:lnTo>
                    <a:pt x="11" y="61"/>
                  </a:lnTo>
                  <a:lnTo>
                    <a:pt x="12" y="61"/>
                  </a:lnTo>
                  <a:lnTo>
                    <a:pt x="15" y="61"/>
                  </a:lnTo>
                  <a:lnTo>
                    <a:pt x="16" y="61"/>
                  </a:lnTo>
                  <a:lnTo>
                    <a:pt x="17" y="59"/>
                  </a:lnTo>
                  <a:lnTo>
                    <a:pt x="17" y="58"/>
                  </a:lnTo>
                  <a:lnTo>
                    <a:pt x="48" y="39"/>
                  </a:lnTo>
                  <a:close/>
                </a:path>
              </a:pathLst>
            </a:custGeom>
            <a:solidFill>
              <a:srgbClr val="650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1" name="Freeform 327">
              <a:extLst>
                <a:ext uri="{FF2B5EF4-FFF2-40B4-BE49-F238E27FC236}">
                  <a16:creationId xmlns:a16="http://schemas.microsoft.com/office/drawing/2014/main" id="{F6AFFB3C-9434-8CBF-426E-BE8BE7106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1087"/>
              <a:ext cx="60" cy="20"/>
            </a:xfrm>
            <a:custGeom>
              <a:avLst/>
              <a:gdLst>
                <a:gd name="T0" fmla="*/ 52 w 181"/>
                <a:gd name="T1" fmla="*/ 36 h 61"/>
                <a:gd name="T2" fmla="*/ 68 w 181"/>
                <a:gd name="T3" fmla="*/ 31 h 61"/>
                <a:gd name="T4" fmla="*/ 89 w 181"/>
                <a:gd name="T5" fmla="*/ 25 h 61"/>
                <a:gd name="T6" fmla="*/ 110 w 181"/>
                <a:gd name="T7" fmla="*/ 19 h 61"/>
                <a:gd name="T8" fmla="*/ 125 w 181"/>
                <a:gd name="T9" fmla="*/ 14 h 61"/>
                <a:gd name="T10" fmla="*/ 131 w 181"/>
                <a:gd name="T11" fmla="*/ 11 h 61"/>
                <a:gd name="T12" fmla="*/ 135 w 181"/>
                <a:gd name="T13" fmla="*/ 11 h 61"/>
                <a:gd name="T14" fmla="*/ 142 w 181"/>
                <a:gd name="T15" fmla="*/ 9 h 61"/>
                <a:gd name="T16" fmla="*/ 154 w 181"/>
                <a:gd name="T17" fmla="*/ 7 h 61"/>
                <a:gd name="T18" fmla="*/ 170 w 181"/>
                <a:gd name="T19" fmla="*/ 2 h 61"/>
                <a:gd name="T20" fmla="*/ 178 w 181"/>
                <a:gd name="T21" fmla="*/ 0 h 61"/>
                <a:gd name="T22" fmla="*/ 174 w 181"/>
                <a:gd name="T23" fmla="*/ 0 h 61"/>
                <a:gd name="T24" fmla="*/ 169 w 181"/>
                <a:gd name="T25" fmla="*/ 1 h 61"/>
                <a:gd name="T26" fmla="*/ 164 w 181"/>
                <a:gd name="T27" fmla="*/ 1 h 61"/>
                <a:gd name="T28" fmla="*/ 160 w 181"/>
                <a:gd name="T29" fmla="*/ 0 h 61"/>
                <a:gd name="T30" fmla="*/ 151 w 181"/>
                <a:gd name="T31" fmla="*/ 0 h 61"/>
                <a:gd name="T32" fmla="*/ 135 w 181"/>
                <a:gd name="T33" fmla="*/ 1 h 61"/>
                <a:gd name="T34" fmla="*/ 120 w 181"/>
                <a:gd name="T35" fmla="*/ 2 h 61"/>
                <a:gd name="T36" fmla="*/ 106 w 181"/>
                <a:gd name="T37" fmla="*/ 3 h 61"/>
                <a:gd name="T38" fmla="*/ 89 w 181"/>
                <a:gd name="T39" fmla="*/ 7 h 61"/>
                <a:gd name="T40" fmla="*/ 76 w 181"/>
                <a:gd name="T41" fmla="*/ 9 h 61"/>
                <a:gd name="T42" fmla="*/ 60 w 181"/>
                <a:gd name="T43" fmla="*/ 15 h 61"/>
                <a:gd name="T44" fmla="*/ 40 w 181"/>
                <a:gd name="T45" fmla="*/ 20 h 61"/>
                <a:gd name="T46" fmla="*/ 24 w 181"/>
                <a:gd name="T47" fmla="*/ 27 h 61"/>
                <a:gd name="T48" fmla="*/ 15 w 181"/>
                <a:gd name="T49" fmla="*/ 30 h 61"/>
                <a:gd name="T50" fmla="*/ 11 w 181"/>
                <a:gd name="T51" fmla="*/ 31 h 61"/>
                <a:gd name="T52" fmla="*/ 9 w 181"/>
                <a:gd name="T53" fmla="*/ 31 h 61"/>
                <a:gd name="T54" fmla="*/ 7 w 181"/>
                <a:gd name="T55" fmla="*/ 36 h 61"/>
                <a:gd name="T56" fmla="*/ 2 w 181"/>
                <a:gd name="T57" fmla="*/ 43 h 61"/>
                <a:gd name="T58" fmla="*/ 1 w 181"/>
                <a:gd name="T59" fmla="*/ 48 h 61"/>
                <a:gd name="T60" fmla="*/ 0 w 181"/>
                <a:gd name="T61" fmla="*/ 53 h 61"/>
                <a:gd name="T62" fmla="*/ 0 w 181"/>
                <a:gd name="T63" fmla="*/ 56 h 61"/>
                <a:gd name="T64" fmla="*/ 1 w 181"/>
                <a:gd name="T65" fmla="*/ 58 h 61"/>
                <a:gd name="T66" fmla="*/ 2 w 181"/>
                <a:gd name="T67" fmla="*/ 59 h 61"/>
                <a:gd name="T68" fmla="*/ 5 w 181"/>
                <a:gd name="T69" fmla="*/ 59 h 61"/>
                <a:gd name="T70" fmla="*/ 9 w 181"/>
                <a:gd name="T71" fmla="*/ 59 h 61"/>
                <a:gd name="T72" fmla="*/ 10 w 181"/>
                <a:gd name="T73" fmla="*/ 61 h 61"/>
                <a:gd name="T74" fmla="*/ 12 w 181"/>
                <a:gd name="T75" fmla="*/ 61 h 61"/>
                <a:gd name="T76" fmla="*/ 16 w 181"/>
                <a:gd name="T77" fmla="*/ 61 h 61"/>
                <a:gd name="T78" fmla="*/ 17 w 181"/>
                <a:gd name="T79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1" h="61">
                  <a:moveTo>
                    <a:pt x="48" y="39"/>
                  </a:moveTo>
                  <a:lnTo>
                    <a:pt x="52" y="36"/>
                  </a:lnTo>
                  <a:lnTo>
                    <a:pt x="60" y="33"/>
                  </a:lnTo>
                  <a:lnTo>
                    <a:pt x="68" y="31"/>
                  </a:lnTo>
                  <a:lnTo>
                    <a:pt x="79" y="29"/>
                  </a:lnTo>
                  <a:lnTo>
                    <a:pt x="89" y="25"/>
                  </a:lnTo>
                  <a:lnTo>
                    <a:pt x="99" y="23"/>
                  </a:lnTo>
                  <a:lnTo>
                    <a:pt x="110" y="19"/>
                  </a:lnTo>
                  <a:lnTo>
                    <a:pt x="118" y="17"/>
                  </a:lnTo>
                  <a:lnTo>
                    <a:pt x="125" y="14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3" y="11"/>
                  </a:lnTo>
                  <a:lnTo>
                    <a:pt x="135" y="11"/>
                  </a:lnTo>
                  <a:lnTo>
                    <a:pt x="139" y="11"/>
                  </a:lnTo>
                  <a:lnTo>
                    <a:pt x="142" y="9"/>
                  </a:lnTo>
                  <a:lnTo>
                    <a:pt x="148" y="8"/>
                  </a:lnTo>
                  <a:lnTo>
                    <a:pt x="154" y="7"/>
                  </a:lnTo>
                  <a:lnTo>
                    <a:pt x="162" y="5"/>
                  </a:lnTo>
                  <a:lnTo>
                    <a:pt x="170" y="2"/>
                  </a:lnTo>
                  <a:lnTo>
                    <a:pt x="181" y="0"/>
                  </a:lnTo>
                  <a:lnTo>
                    <a:pt x="178" y="0"/>
                  </a:lnTo>
                  <a:lnTo>
                    <a:pt x="176" y="0"/>
                  </a:lnTo>
                  <a:lnTo>
                    <a:pt x="174" y="0"/>
                  </a:lnTo>
                  <a:lnTo>
                    <a:pt x="173" y="1"/>
                  </a:lnTo>
                  <a:lnTo>
                    <a:pt x="169" y="1"/>
                  </a:lnTo>
                  <a:lnTo>
                    <a:pt x="168" y="1"/>
                  </a:lnTo>
                  <a:lnTo>
                    <a:pt x="164" y="1"/>
                  </a:lnTo>
                  <a:lnTo>
                    <a:pt x="163" y="1"/>
                  </a:lnTo>
                  <a:lnTo>
                    <a:pt x="160" y="0"/>
                  </a:lnTo>
                  <a:lnTo>
                    <a:pt x="159" y="0"/>
                  </a:lnTo>
                  <a:lnTo>
                    <a:pt x="151" y="0"/>
                  </a:lnTo>
                  <a:lnTo>
                    <a:pt x="142" y="0"/>
                  </a:lnTo>
                  <a:lnTo>
                    <a:pt x="135" y="1"/>
                  </a:lnTo>
                  <a:lnTo>
                    <a:pt x="128" y="1"/>
                  </a:lnTo>
                  <a:lnTo>
                    <a:pt x="120" y="2"/>
                  </a:lnTo>
                  <a:lnTo>
                    <a:pt x="113" y="2"/>
                  </a:lnTo>
                  <a:lnTo>
                    <a:pt x="106" y="3"/>
                  </a:lnTo>
                  <a:lnTo>
                    <a:pt x="97" y="5"/>
                  </a:lnTo>
                  <a:lnTo>
                    <a:pt x="89" y="7"/>
                  </a:lnTo>
                  <a:lnTo>
                    <a:pt x="82" y="8"/>
                  </a:lnTo>
                  <a:lnTo>
                    <a:pt x="76" y="9"/>
                  </a:lnTo>
                  <a:lnTo>
                    <a:pt x="68" y="12"/>
                  </a:lnTo>
                  <a:lnTo>
                    <a:pt x="60" y="15"/>
                  </a:lnTo>
                  <a:lnTo>
                    <a:pt x="51" y="18"/>
                  </a:lnTo>
                  <a:lnTo>
                    <a:pt x="40" y="20"/>
                  </a:lnTo>
                  <a:lnTo>
                    <a:pt x="33" y="24"/>
                  </a:lnTo>
                  <a:lnTo>
                    <a:pt x="24" y="27"/>
                  </a:lnTo>
                  <a:lnTo>
                    <a:pt x="18" y="29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5" y="39"/>
                  </a:lnTo>
                  <a:lnTo>
                    <a:pt x="2" y="43"/>
                  </a:lnTo>
                  <a:lnTo>
                    <a:pt x="1" y="46"/>
                  </a:lnTo>
                  <a:lnTo>
                    <a:pt x="1" y="48"/>
                  </a:lnTo>
                  <a:lnTo>
                    <a:pt x="0" y="52"/>
                  </a:lnTo>
                  <a:lnTo>
                    <a:pt x="0" y="53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5" y="59"/>
                  </a:lnTo>
                  <a:lnTo>
                    <a:pt x="7" y="59"/>
                  </a:lnTo>
                  <a:lnTo>
                    <a:pt x="9" y="59"/>
                  </a:lnTo>
                  <a:lnTo>
                    <a:pt x="9" y="61"/>
                  </a:lnTo>
                  <a:lnTo>
                    <a:pt x="10" y="61"/>
                  </a:lnTo>
                  <a:lnTo>
                    <a:pt x="11" y="61"/>
                  </a:lnTo>
                  <a:lnTo>
                    <a:pt x="12" y="61"/>
                  </a:lnTo>
                  <a:lnTo>
                    <a:pt x="15" y="61"/>
                  </a:lnTo>
                  <a:lnTo>
                    <a:pt x="16" y="61"/>
                  </a:lnTo>
                  <a:lnTo>
                    <a:pt x="17" y="59"/>
                  </a:lnTo>
                  <a:lnTo>
                    <a:pt x="17" y="58"/>
                  </a:lnTo>
                  <a:lnTo>
                    <a:pt x="48" y="39"/>
                  </a:lnTo>
                </a:path>
              </a:pathLst>
            </a:custGeom>
            <a:noFill/>
            <a:ln w="7938">
              <a:solidFill>
                <a:srgbClr val="19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2" name="Freeform 328">
              <a:extLst>
                <a:ext uri="{FF2B5EF4-FFF2-40B4-BE49-F238E27FC236}">
                  <a16:creationId xmlns:a16="http://schemas.microsoft.com/office/drawing/2014/main" id="{A31AD15F-D805-9F92-2EA0-7D4A3C62F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" y="1594"/>
              <a:ext cx="120" cy="16"/>
            </a:xfrm>
            <a:custGeom>
              <a:avLst/>
              <a:gdLst>
                <a:gd name="T0" fmla="*/ 360 w 360"/>
                <a:gd name="T1" fmla="*/ 0 h 49"/>
                <a:gd name="T2" fmla="*/ 352 w 360"/>
                <a:gd name="T3" fmla="*/ 3 h 49"/>
                <a:gd name="T4" fmla="*/ 330 w 360"/>
                <a:gd name="T5" fmla="*/ 8 h 49"/>
                <a:gd name="T6" fmla="*/ 297 w 360"/>
                <a:gd name="T7" fmla="*/ 14 h 49"/>
                <a:gd name="T8" fmla="*/ 256 w 360"/>
                <a:gd name="T9" fmla="*/ 23 h 49"/>
                <a:gd name="T10" fmla="*/ 210 w 360"/>
                <a:gd name="T11" fmla="*/ 31 h 49"/>
                <a:gd name="T12" fmla="*/ 162 w 360"/>
                <a:gd name="T13" fmla="*/ 38 h 49"/>
                <a:gd name="T14" fmla="*/ 113 w 360"/>
                <a:gd name="T15" fmla="*/ 45 h 49"/>
                <a:gd name="T16" fmla="*/ 69 w 360"/>
                <a:gd name="T17" fmla="*/ 49 h 49"/>
                <a:gd name="T18" fmla="*/ 29 w 360"/>
                <a:gd name="T19" fmla="*/ 49 h 49"/>
                <a:gd name="T20" fmla="*/ 0 w 360"/>
                <a:gd name="T21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0" h="49">
                  <a:moveTo>
                    <a:pt x="360" y="0"/>
                  </a:moveTo>
                  <a:lnTo>
                    <a:pt x="352" y="3"/>
                  </a:lnTo>
                  <a:lnTo>
                    <a:pt x="330" y="8"/>
                  </a:lnTo>
                  <a:lnTo>
                    <a:pt x="297" y="14"/>
                  </a:lnTo>
                  <a:lnTo>
                    <a:pt x="256" y="23"/>
                  </a:lnTo>
                  <a:lnTo>
                    <a:pt x="210" y="31"/>
                  </a:lnTo>
                  <a:lnTo>
                    <a:pt x="162" y="38"/>
                  </a:lnTo>
                  <a:lnTo>
                    <a:pt x="113" y="45"/>
                  </a:lnTo>
                  <a:lnTo>
                    <a:pt x="69" y="49"/>
                  </a:lnTo>
                  <a:lnTo>
                    <a:pt x="29" y="49"/>
                  </a:lnTo>
                  <a:lnTo>
                    <a:pt x="0" y="46"/>
                  </a:lnTo>
                </a:path>
              </a:pathLst>
            </a:custGeom>
            <a:noFill/>
            <a:ln w="7938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3" name="Freeform 329">
              <a:extLst>
                <a:ext uri="{FF2B5EF4-FFF2-40B4-BE49-F238E27FC236}">
                  <a16:creationId xmlns:a16="http://schemas.microsoft.com/office/drawing/2014/main" id="{0115A4D1-3BBC-3208-C508-E8DD02EA3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1" y="1603"/>
              <a:ext cx="122" cy="66"/>
            </a:xfrm>
            <a:custGeom>
              <a:avLst/>
              <a:gdLst>
                <a:gd name="T0" fmla="*/ 365 w 365"/>
                <a:gd name="T1" fmla="*/ 0 h 198"/>
                <a:gd name="T2" fmla="*/ 356 w 365"/>
                <a:gd name="T3" fmla="*/ 1 h 198"/>
                <a:gd name="T4" fmla="*/ 334 w 365"/>
                <a:gd name="T5" fmla="*/ 5 h 198"/>
                <a:gd name="T6" fmla="*/ 300 w 365"/>
                <a:gd name="T7" fmla="*/ 14 h 198"/>
                <a:gd name="T8" fmla="*/ 257 w 365"/>
                <a:gd name="T9" fmla="*/ 27 h 198"/>
                <a:gd name="T10" fmla="*/ 209 w 365"/>
                <a:gd name="T11" fmla="*/ 45 h 198"/>
                <a:gd name="T12" fmla="*/ 159 w 365"/>
                <a:gd name="T13" fmla="*/ 66 h 198"/>
                <a:gd name="T14" fmla="*/ 111 w 365"/>
                <a:gd name="T15" fmla="*/ 93 h 198"/>
                <a:gd name="T16" fmla="*/ 64 w 365"/>
                <a:gd name="T17" fmla="*/ 122 h 198"/>
                <a:gd name="T18" fmla="*/ 27 w 365"/>
                <a:gd name="T19" fmla="*/ 158 h 198"/>
                <a:gd name="T20" fmla="*/ 0 w 365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5" h="198">
                  <a:moveTo>
                    <a:pt x="365" y="0"/>
                  </a:moveTo>
                  <a:lnTo>
                    <a:pt x="356" y="1"/>
                  </a:lnTo>
                  <a:lnTo>
                    <a:pt x="334" y="5"/>
                  </a:lnTo>
                  <a:lnTo>
                    <a:pt x="300" y="14"/>
                  </a:lnTo>
                  <a:lnTo>
                    <a:pt x="257" y="27"/>
                  </a:lnTo>
                  <a:lnTo>
                    <a:pt x="209" y="45"/>
                  </a:lnTo>
                  <a:lnTo>
                    <a:pt x="159" y="66"/>
                  </a:lnTo>
                  <a:lnTo>
                    <a:pt x="111" y="93"/>
                  </a:lnTo>
                  <a:lnTo>
                    <a:pt x="64" y="122"/>
                  </a:lnTo>
                  <a:lnTo>
                    <a:pt x="27" y="158"/>
                  </a:lnTo>
                  <a:lnTo>
                    <a:pt x="0" y="198"/>
                  </a:lnTo>
                </a:path>
              </a:pathLst>
            </a:custGeom>
            <a:noFill/>
            <a:ln w="7938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4" name="Freeform 330">
              <a:extLst>
                <a:ext uri="{FF2B5EF4-FFF2-40B4-BE49-F238E27FC236}">
                  <a16:creationId xmlns:a16="http://schemas.microsoft.com/office/drawing/2014/main" id="{63F2FCE9-C6C3-81C9-1D97-4FF4714E6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" y="1508"/>
              <a:ext cx="17" cy="149"/>
            </a:xfrm>
            <a:custGeom>
              <a:avLst/>
              <a:gdLst>
                <a:gd name="T0" fmla="*/ 40 w 50"/>
                <a:gd name="T1" fmla="*/ 0 h 446"/>
                <a:gd name="T2" fmla="*/ 43 w 50"/>
                <a:gd name="T3" fmla="*/ 15 h 446"/>
                <a:gd name="T4" fmla="*/ 46 w 50"/>
                <a:gd name="T5" fmla="*/ 29 h 446"/>
                <a:gd name="T6" fmla="*/ 47 w 50"/>
                <a:gd name="T7" fmla="*/ 41 h 446"/>
                <a:gd name="T8" fmla="*/ 50 w 50"/>
                <a:gd name="T9" fmla="*/ 55 h 446"/>
                <a:gd name="T10" fmla="*/ 50 w 50"/>
                <a:gd name="T11" fmla="*/ 69 h 446"/>
                <a:gd name="T12" fmla="*/ 49 w 50"/>
                <a:gd name="T13" fmla="*/ 85 h 446"/>
                <a:gd name="T14" fmla="*/ 46 w 50"/>
                <a:gd name="T15" fmla="*/ 107 h 446"/>
                <a:gd name="T16" fmla="*/ 40 w 50"/>
                <a:gd name="T17" fmla="*/ 134 h 446"/>
                <a:gd name="T18" fmla="*/ 29 w 50"/>
                <a:gd name="T19" fmla="*/ 167 h 446"/>
                <a:gd name="T20" fmla="*/ 17 w 50"/>
                <a:gd name="T21" fmla="*/ 208 h 446"/>
                <a:gd name="T22" fmla="*/ 11 w 50"/>
                <a:gd name="T23" fmla="*/ 224 h 446"/>
                <a:gd name="T24" fmla="*/ 6 w 50"/>
                <a:gd name="T25" fmla="*/ 241 h 446"/>
                <a:gd name="T26" fmla="*/ 3 w 50"/>
                <a:gd name="T27" fmla="*/ 256 h 446"/>
                <a:gd name="T28" fmla="*/ 2 w 50"/>
                <a:gd name="T29" fmla="*/ 271 h 446"/>
                <a:gd name="T30" fmla="*/ 0 w 50"/>
                <a:gd name="T31" fmla="*/ 286 h 446"/>
                <a:gd name="T32" fmla="*/ 0 w 50"/>
                <a:gd name="T33" fmla="*/ 299 h 446"/>
                <a:gd name="T34" fmla="*/ 2 w 50"/>
                <a:gd name="T35" fmla="*/ 310 h 446"/>
                <a:gd name="T36" fmla="*/ 3 w 50"/>
                <a:gd name="T37" fmla="*/ 322 h 446"/>
                <a:gd name="T38" fmla="*/ 7 w 50"/>
                <a:gd name="T39" fmla="*/ 332 h 446"/>
                <a:gd name="T40" fmla="*/ 11 w 50"/>
                <a:gd name="T41" fmla="*/ 343 h 446"/>
                <a:gd name="T42" fmla="*/ 17 w 50"/>
                <a:gd name="T43" fmla="*/ 355 h 446"/>
                <a:gd name="T44" fmla="*/ 21 w 50"/>
                <a:gd name="T45" fmla="*/ 369 h 446"/>
                <a:gd name="T46" fmla="*/ 25 w 50"/>
                <a:gd name="T47" fmla="*/ 383 h 446"/>
                <a:gd name="T48" fmla="*/ 28 w 50"/>
                <a:gd name="T49" fmla="*/ 397 h 446"/>
                <a:gd name="T50" fmla="*/ 31 w 50"/>
                <a:gd name="T51" fmla="*/ 410 h 446"/>
                <a:gd name="T52" fmla="*/ 34 w 50"/>
                <a:gd name="T53" fmla="*/ 422 h 446"/>
                <a:gd name="T54" fmla="*/ 35 w 50"/>
                <a:gd name="T55" fmla="*/ 431 h 446"/>
                <a:gd name="T56" fmla="*/ 36 w 50"/>
                <a:gd name="T57" fmla="*/ 439 h 446"/>
                <a:gd name="T58" fmla="*/ 36 w 50"/>
                <a:gd name="T59" fmla="*/ 444 h 446"/>
                <a:gd name="T60" fmla="*/ 36 w 50"/>
                <a:gd name="T61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46">
                  <a:moveTo>
                    <a:pt x="40" y="0"/>
                  </a:moveTo>
                  <a:lnTo>
                    <a:pt x="43" y="15"/>
                  </a:lnTo>
                  <a:lnTo>
                    <a:pt x="46" y="29"/>
                  </a:lnTo>
                  <a:lnTo>
                    <a:pt x="47" y="41"/>
                  </a:lnTo>
                  <a:lnTo>
                    <a:pt x="50" y="55"/>
                  </a:lnTo>
                  <a:lnTo>
                    <a:pt x="50" y="69"/>
                  </a:lnTo>
                  <a:lnTo>
                    <a:pt x="49" y="85"/>
                  </a:lnTo>
                  <a:lnTo>
                    <a:pt x="46" y="107"/>
                  </a:lnTo>
                  <a:lnTo>
                    <a:pt x="40" y="134"/>
                  </a:lnTo>
                  <a:lnTo>
                    <a:pt x="29" y="167"/>
                  </a:lnTo>
                  <a:lnTo>
                    <a:pt x="17" y="208"/>
                  </a:lnTo>
                  <a:lnTo>
                    <a:pt x="11" y="224"/>
                  </a:lnTo>
                  <a:lnTo>
                    <a:pt x="6" y="241"/>
                  </a:lnTo>
                  <a:lnTo>
                    <a:pt x="3" y="256"/>
                  </a:lnTo>
                  <a:lnTo>
                    <a:pt x="2" y="271"/>
                  </a:lnTo>
                  <a:lnTo>
                    <a:pt x="0" y="286"/>
                  </a:lnTo>
                  <a:lnTo>
                    <a:pt x="0" y="299"/>
                  </a:lnTo>
                  <a:lnTo>
                    <a:pt x="2" y="310"/>
                  </a:lnTo>
                  <a:lnTo>
                    <a:pt x="3" y="322"/>
                  </a:lnTo>
                  <a:lnTo>
                    <a:pt x="7" y="332"/>
                  </a:lnTo>
                  <a:lnTo>
                    <a:pt x="11" y="343"/>
                  </a:lnTo>
                  <a:lnTo>
                    <a:pt x="17" y="355"/>
                  </a:lnTo>
                  <a:lnTo>
                    <a:pt x="21" y="369"/>
                  </a:lnTo>
                  <a:lnTo>
                    <a:pt x="25" y="383"/>
                  </a:lnTo>
                  <a:lnTo>
                    <a:pt x="28" y="397"/>
                  </a:lnTo>
                  <a:lnTo>
                    <a:pt x="31" y="410"/>
                  </a:lnTo>
                  <a:lnTo>
                    <a:pt x="34" y="422"/>
                  </a:lnTo>
                  <a:lnTo>
                    <a:pt x="35" y="431"/>
                  </a:lnTo>
                  <a:lnTo>
                    <a:pt x="36" y="439"/>
                  </a:lnTo>
                  <a:lnTo>
                    <a:pt x="36" y="444"/>
                  </a:lnTo>
                  <a:lnTo>
                    <a:pt x="36" y="446"/>
                  </a:lnTo>
                </a:path>
              </a:pathLst>
            </a:custGeom>
            <a:noFill/>
            <a:ln w="7938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5" name="Freeform 331">
              <a:extLst>
                <a:ext uri="{FF2B5EF4-FFF2-40B4-BE49-F238E27FC236}">
                  <a16:creationId xmlns:a16="http://schemas.microsoft.com/office/drawing/2014/main" id="{F58C9313-CEDC-E2A8-7056-147371BAC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9" y="1609"/>
              <a:ext cx="38" cy="48"/>
            </a:xfrm>
            <a:custGeom>
              <a:avLst/>
              <a:gdLst>
                <a:gd name="T0" fmla="*/ 115 w 115"/>
                <a:gd name="T1" fmla="*/ 144 h 144"/>
                <a:gd name="T2" fmla="*/ 113 w 115"/>
                <a:gd name="T3" fmla="*/ 140 h 144"/>
                <a:gd name="T4" fmla="*/ 111 w 115"/>
                <a:gd name="T5" fmla="*/ 131 h 144"/>
                <a:gd name="T6" fmla="*/ 105 w 115"/>
                <a:gd name="T7" fmla="*/ 118 h 144"/>
                <a:gd name="T8" fmla="*/ 95 w 115"/>
                <a:gd name="T9" fmla="*/ 102 h 144"/>
                <a:gd name="T10" fmla="*/ 85 w 115"/>
                <a:gd name="T11" fmla="*/ 83 h 144"/>
                <a:gd name="T12" fmla="*/ 71 w 115"/>
                <a:gd name="T13" fmla="*/ 64 h 144"/>
                <a:gd name="T14" fmla="*/ 57 w 115"/>
                <a:gd name="T15" fmla="*/ 44 h 144"/>
                <a:gd name="T16" fmla="*/ 42 w 115"/>
                <a:gd name="T17" fmla="*/ 27 h 144"/>
                <a:gd name="T18" fmla="*/ 22 w 115"/>
                <a:gd name="T19" fmla="*/ 11 h 144"/>
                <a:gd name="T20" fmla="*/ 0 w 115"/>
                <a:gd name="T2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44">
                  <a:moveTo>
                    <a:pt x="115" y="144"/>
                  </a:moveTo>
                  <a:lnTo>
                    <a:pt x="113" y="140"/>
                  </a:lnTo>
                  <a:lnTo>
                    <a:pt x="111" y="131"/>
                  </a:lnTo>
                  <a:lnTo>
                    <a:pt x="105" y="118"/>
                  </a:lnTo>
                  <a:lnTo>
                    <a:pt x="95" y="102"/>
                  </a:lnTo>
                  <a:lnTo>
                    <a:pt x="85" y="83"/>
                  </a:lnTo>
                  <a:lnTo>
                    <a:pt x="71" y="64"/>
                  </a:lnTo>
                  <a:lnTo>
                    <a:pt x="57" y="44"/>
                  </a:lnTo>
                  <a:lnTo>
                    <a:pt x="42" y="27"/>
                  </a:lnTo>
                  <a:lnTo>
                    <a:pt x="22" y="11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6" name="Freeform 332">
              <a:extLst>
                <a:ext uri="{FF2B5EF4-FFF2-40B4-BE49-F238E27FC236}">
                  <a16:creationId xmlns:a16="http://schemas.microsoft.com/office/drawing/2014/main" id="{B4F73743-463F-9A8A-391A-6E56A3741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8" y="1592"/>
              <a:ext cx="37" cy="30"/>
            </a:xfrm>
            <a:custGeom>
              <a:avLst/>
              <a:gdLst>
                <a:gd name="T0" fmla="*/ 0 w 111"/>
                <a:gd name="T1" fmla="*/ 0 h 90"/>
                <a:gd name="T2" fmla="*/ 2 w 111"/>
                <a:gd name="T3" fmla="*/ 0 h 90"/>
                <a:gd name="T4" fmla="*/ 10 w 111"/>
                <a:gd name="T5" fmla="*/ 3 h 90"/>
                <a:gd name="T6" fmla="*/ 21 w 111"/>
                <a:gd name="T7" fmla="*/ 7 h 90"/>
                <a:gd name="T8" fmla="*/ 34 w 111"/>
                <a:gd name="T9" fmla="*/ 13 h 90"/>
                <a:gd name="T10" fmla="*/ 51 w 111"/>
                <a:gd name="T11" fmla="*/ 22 h 90"/>
                <a:gd name="T12" fmla="*/ 64 w 111"/>
                <a:gd name="T13" fmla="*/ 32 h 90"/>
                <a:gd name="T14" fmla="*/ 79 w 111"/>
                <a:gd name="T15" fmla="*/ 44 h 90"/>
                <a:gd name="T16" fmla="*/ 94 w 111"/>
                <a:gd name="T17" fmla="*/ 57 h 90"/>
                <a:gd name="T18" fmla="*/ 104 w 111"/>
                <a:gd name="T19" fmla="*/ 73 h 90"/>
                <a:gd name="T20" fmla="*/ 111 w 111"/>
                <a:gd name="T2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90">
                  <a:moveTo>
                    <a:pt x="0" y="0"/>
                  </a:moveTo>
                  <a:lnTo>
                    <a:pt x="2" y="0"/>
                  </a:lnTo>
                  <a:lnTo>
                    <a:pt x="10" y="3"/>
                  </a:lnTo>
                  <a:lnTo>
                    <a:pt x="21" y="7"/>
                  </a:lnTo>
                  <a:lnTo>
                    <a:pt x="34" y="13"/>
                  </a:lnTo>
                  <a:lnTo>
                    <a:pt x="51" y="22"/>
                  </a:lnTo>
                  <a:lnTo>
                    <a:pt x="64" y="32"/>
                  </a:lnTo>
                  <a:lnTo>
                    <a:pt x="79" y="44"/>
                  </a:lnTo>
                  <a:lnTo>
                    <a:pt x="94" y="57"/>
                  </a:lnTo>
                  <a:lnTo>
                    <a:pt x="104" y="73"/>
                  </a:lnTo>
                  <a:lnTo>
                    <a:pt x="111" y="90"/>
                  </a:lnTo>
                </a:path>
              </a:pathLst>
            </a:custGeom>
            <a:noFill/>
            <a:ln w="7938">
              <a:solidFill>
                <a:srgbClr val="0033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7" name="Freeform 333">
              <a:extLst>
                <a:ext uri="{FF2B5EF4-FFF2-40B4-BE49-F238E27FC236}">
                  <a16:creationId xmlns:a16="http://schemas.microsoft.com/office/drawing/2014/main" id="{A2BC953F-6E7C-819B-F0C7-C6BF3DDF7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1" y="1738"/>
              <a:ext cx="57" cy="149"/>
            </a:xfrm>
            <a:custGeom>
              <a:avLst/>
              <a:gdLst>
                <a:gd name="T0" fmla="*/ 169 w 172"/>
                <a:gd name="T1" fmla="*/ 0 h 448"/>
                <a:gd name="T2" fmla="*/ 166 w 172"/>
                <a:gd name="T3" fmla="*/ 10 h 448"/>
                <a:gd name="T4" fmla="*/ 155 w 172"/>
                <a:gd name="T5" fmla="*/ 40 h 448"/>
                <a:gd name="T6" fmla="*/ 141 w 172"/>
                <a:gd name="T7" fmla="*/ 82 h 448"/>
                <a:gd name="T8" fmla="*/ 123 w 172"/>
                <a:gd name="T9" fmla="*/ 134 h 448"/>
                <a:gd name="T10" fmla="*/ 102 w 172"/>
                <a:gd name="T11" fmla="*/ 194 h 448"/>
                <a:gd name="T12" fmla="*/ 82 w 172"/>
                <a:gd name="T13" fmla="*/ 256 h 448"/>
                <a:gd name="T14" fmla="*/ 59 w 172"/>
                <a:gd name="T15" fmla="*/ 314 h 448"/>
                <a:gd name="T16" fmla="*/ 38 w 172"/>
                <a:gd name="T17" fmla="*/ 369 h 448"/>
                <a:gd name="T18" fmla="*/ 20 w 172"/>
                <a:gd name="T19" fmla="*/ 411 h 448"/>
                <a:gd name="T20" fmla="*/ 5 w 172"/>
                <a:gd name="T21" fmla="*/ 439 h 448"/>
                <a:gd name="T22" fmla="*/ 0 w 172"/>
                <a:gd name="T23" fmla="*/ 448 h 448"/>
                <a:gd name="T24" fmla="*/ 5 w 172"/>
                <a:gd name="T25" fmla="*/ 442 h 448"/>
                <a:gd name="T26" fmla="*/ 12 w 172"/>
                <a:gd name="T27" fmla="*/ 430 h 448"/>
                <a:gd name="T28" fmla="*/ 23 w 172"/>
                <a:gd name="T29" fmla="*/ 414 h 448"/>
                <a:gd name="T30" fmla="*/ 36 w 172"/>
                <a:gd name="T31" fmla="*/ 393 h 448"/>
                <a:gd name="T32" fmla="*/ 51 w 172"/>
                <a:gd name="T33" fmla="*/ 369 h 448"/>
                <a:gd name="T34" fmla="*/ 67 w 172"/>
                <a:gd name="T35" fmla="*/ 341 h 448"/>
                <a:gd name="T36" fmla="*/ 83 w 172"/>
                <a:gd name="T37" fmla="*/ 313 h 448"/>
                <a:gd name="T38" fmla="*/ 100 w 172"/>
                <a:gd name="T39" fmla="*/ 284 h 448"/>
                <a:gd name="T40" fmla="*/ 111 w 172"/>
                <a:gd name="T41" fmla="*/ 262 h 448"/>
                <a:gd name="T42" fmla="*/ 122 w 172"/>
                <a:gd name="T43" fmla="*/ 241 h 448"/>
                <a:gd name="T44" fmla="*/ 132 w 172"/>
                <a:gd name="T45" fmla="*/ 218 h 448"/>
                <a:gd name="T46" fmla="*/ 140 w 172"/>
                <a:gd name="T47" fmla="*/ 199 h 448"/>
                <a:gd name="T48" fmla="*/ 150 w 172"/>
                <a:gd name="T49" fmla="*/ 182 h 448"/>
                <a:gd name="T50" fmla="*/ 157 w 172"/>
                <a:gd name="T51" fmla="*/ 166 h 448"/>
                <a:gd name="T52" fmla="*/ 164 w 172"/>
                <a:gd name="T53" fmla="*/ 153 h 448"/>
                <a:gd name="T54" fmla="*/ 167 w 172"/>
                <a:gd name="T55" fmla="*/ 142 h 448"/>
                <a:gd name="T56" fmla="*/ 171 w 172"/>
                <a:gd name="T57" fmla="*/ 134 h 448"/>
                <a:gd name="T58" fmla="*/ 171 w 172"/>
                <a:gd name="T59" fmla="*/ 133 h 448"/>
                <a:gd name="T60" fmla="*/ 172 w 172"/>
                <a:gd name="T61" fmla="*/ 129 h 448"/>
                <a:gd name="T62" fmla="*/ 172 w 172"/>
                <a:gd name="T63" fmla="*/ 118 h 448"/>
                <a:gd name="T64" fmla="*/ 172 w 172"/>
                <a:gd name="T65" fmla="*/ 103 h 448"/>
                <a:gd name="T66" fmla="*/ 172 w 172"/>
                <a:gd name="T67" fmla="*/ 86 h 448"/>
                <a:gd name="T68" fmla="*/ 172 w 172"/>
                <a:gd name="T69" fmla="*/ 67 h 448"/>
                <a:gd name="T70" fmla="*/ 171 w 172"/>
                <a:gd name="T71" fmla="*/ 47 h 448"/>
                <a:gd name="T72" fmla="*/ 171 w 172"/>
                <a:gd name="T73" fmla="*/ 28 h 448"/>
                <a:gd name="T74" fmla="*/ 169 w 172"/>
                <a:gd name="T75" fmla="*/ 12 h 448"/>
                <a:gd name="T76" fmla="*/ 169 w 172"/>
                <a:gd name="T77" fmla="*/ 4 h 448"/>
                <a:gd name="T78" fmla="*/ 169 w 172"/>
                <a:gd name="T7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2" h="448">
                  <a:moveTo>
                    <a:pt x="169" y="0"/>
                  </a:moveTo>
                  <a:lnTo>
                    <a:pt x="166" y="10"/>
                  </a:lnTo>
                  <a:lnTo>
                    <a:pt x="155" y="40"/>
                  </a:lnTo>
                  <a:lnTo>
                    <a:pt x="141" y="82"/>
                  </a:lnTo>
                  <a:lnTo>
                    <a:pt x="123" y="134"/>
                  </a:lnTo>
                  <a:lnTo>
                    <a:pt x="102" y="194"/>
                  </a:lnTo>
                  <a:lnTo>
                    <a:pt x="82" y="256"/>
                  </a:lnTo>
                  <a:lnTo>
                    <a:pt x="59" y="314"/>
                  </a:lnTo>
                  <a:lnTo>
                    <a:pt x="38" y="369"/>
                  </a:lnTo>
                  <a:lnTo>
                    <a:pt x="20" y="411"/>
                  </a:lnTo>
                  <a:lnTo>
                    <a:pt x="5" y="439"/>
                  </a:lnTo>
                  <a:lnTo>
                    <a:pt x="0" y="448"/>
                  </a:lnTo>
                  <a:lnTo>
                    <a:pt x="5" y="442"/>
                  </a:lnTo>
                  <a:lnTo>
                    <a:pt x="12" y="430"/>
                  </a:lnTo>
                  <a:lnTo>
                    <a:pt x="23" y="414"/>
                  </a:lnTo>
                  <a:lnTo>
                    <a:pt x="36" y="393"/>
                  </a:lnTo>
                  <a:lnTo>
                    <a:pt x="51" y="369"/>
                  </a:lnTo>
                  <a:lnTo>
                    <a:pt x="67" y="341"/>
                  </a:lnTo>
                  <a:lnTo>
                    <a:pt x="83" y="313"/>
                  </a:lnTo>
                  <a:lnTo>
                    <a:pt x="100" y="284"/>
                  </a:lnTo>
                  <a:lnTo>
                    <a:pt x="111" y="262"/>
                  </a:lnTo>
                  <a:lnTo>
                    <a:pt x="122" y="241"/>
                  </a:lnTo>
                  <a:lnTo>
                    <a:pt x="132" y="218"/>
                  </a:lnTo>
                  <a:lnTo>
                    <a:pt x="140" y="199"/>
                  </a:lnTo>
                  <a:lnTo>
                    <a:pt x="150" y="182"/>
                  </a:lnTo>
                  <a:lnTo>
                    <a:pt x="157" y="166"/>
                  </a:lnTo>
                  <a:lnTo>
                    <a:pt x="164" y="153"/>
                  </a:lnTo>
                  <a:lnTo>
                    <a:pt x="167" y="142"/>
                  </a:lnTo>
                  <a:lnTo>
                    <a:pt x="171" y="134"/>
                  </a:lnTo>
                  <a:lnTo>
                    <a:pt x="171" y="133"/>
                  </a:lnTo>
                  <a:lnTo>
                    <a:pt x="172" y="129"/>
                  </a:lnTo>
                  <a:lnTo>
                    <a:pt x="172" y="118"/>
                  </a:lnTo>
                  <a:lnTo>
                    <a:pt x="172" y="103"/>
                  </a:lnTo>
                  <a:lnTo>
                    <a:pt x="172" y="86"/>
                  </a:lnTo>
                  <a:lnTo>
                    <a:pt x="172" y="67"/>
                  </a:lnTo>
                  <a:lnTo>
                    <a:pt x="171" y="47"/>
                  </a:lnTo>
                  <a:lnTo>
                    <a:pt x="171" y="28"/>
                  </a:lnTo>
                  <a:lnTo>
                    <a:pt x="169" y="12"/>
                  </a:lnTo>
                  <a:lnTo>
                    <a:pt x="169" y="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8" name="Freeform 334">
              <a:extLst>
                <a:ext uri="{FF2B5EF4-FFF2-40B4-BE49-F238E27FC236}">
                  <a16:creationId xmlns:a16="http://schemas.microsoft.com/office/drawing/2014/main" id="{4C92C0E0-012E-532F-D635-463A69BD3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1" y="1211"/>
              <a:ext cx="44" cy="148"/>
            </a:xfrm>
            <a:custGeom>
              <a:avLst/>
              <a:gdLst>
                <a:gd name="T0" fmla="*/ 0 w 131"/>
                <a:gd name="T1" fmla="*/ 0 h 446"/>
                <a:gd name="T2" fmla="*/ 0 w 131"/>
                <a:gd name="T3" fmla="*/ 8 h 446"/>
                <a:gd name="T4" fmla="*/ 0 w 131"/>
                <a:gd name="T5" fmla="*/ 30 h 446"/>
                <a:gd name="T6" fmla="*/ 1 w 131"/>
                <a:gd name="T7" fmla="*/ 66 h 446"/>
                <a:gd name="T8" fmla="*/ 6 w 131"/>
                <a:gd name="T9" fmla="*/ 111 h 446"/>
                <a:gd name="T10" fmla="*/ 13 w 131"/>
                <a:gd name="T11" fmla="*/ 163 h 446"/>
                <a:gd name="T12" fmla="*/ 23 w 131"/>
                <a:gd name="T13" fmla="*/ 220 h 446"/>
                <a:gd name="T14" fmla="*/ 41 w 131"/>
                <a:gd name="T15" fmla="*/ 279 h 446"/>
                <a:gd name="T16" fmla="*/ 63 w 131"/>
                <a:gd name="T17" fmla="*/ 338 h 446"/>
                <a:gd name="T18" fmla="*/ 93 w 131"/>
                <a:gd name="T19" fmla="*/ 395 h 446"/>
                <a:gd name="T20" fmla="*/ 131 w 131"/>
                <a:gd name="T21" fmla="*/ 44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446">
                  <a:moveTo>
                    <a:pt x="0" y="0"/>
                  </a:moveTo>
                  <a:lnTo>
                    <a:pt x="0" y="8"/>
                  </a:lnTo>
                  <a:lnTo>
                    <a:pt x="0" y="30"/>
                  </a:lnTo>
                  <a:lnTo>
                    <a:pt x="1" y="66"/>
                  </a:lnTo>
                  <a:lnTo>
                    <a:pt x="6" y="111"/>
                  </a:lnTo>
                  <a:lnTo>
                    <a:pt x="13" y="163"/>
                  </a:lnTo>
                  <a:lnTo>
                    <a:pt x="23" y="220"/>
                  </a:lnTo>
                  <a:lnTo>
                    <a:pt x="41" y="279"/>
                  </a:lnTo>
                  <a:lnTo>
                    <a:pt x="63" y="338"/>
                  </a:lnTo>
                  <a:lnTo>
                    <a:pt x="93" y="395"/>
                  </a:lnTo>
                  <a:lnTo>
                    <a:pt x="131" y="446"/>
                  </a:lnTo>
                </a:path>
              </a:pathLst>
            </a:custGeom>
            <a:noFill/>
            <a:ln w="7938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599" name="Freeform 335">
              <a:extLst>
                <a:ext uri="{FF2B5EF4-FFF2-40B4-BE49-F238E27FC236}">
                  <a16:creationId xmlns:a16="http://schemas.microsoft.com/office/drawing/2014/main" id="{8EA306BE-3700-0C4F-5F99-9B8353EFA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181"/>
              <a:ext cx="18" cy="323"/>
            </a:xfrm>
            <a:custGeom>
              <a:avLst/>
              <a:gdLst>
                <a:gd name="T0" fmla="*/ 44 w 52"/>
                <a:gd name="T1" fmla="*/ 0 h 968"/>
                <a:gd name="T2" fmla="*/ 43 w 52"/>
                <a:gd name="T3" fmla="*/ 1 h 968"/>
                <a:gd name="T4" fmla="*/ 40 w 52"/>
                <a:gd name="T5" fmla="*/ 8 h 968"/>
                <a:gd name="T6" fmla="*/ 37 w 52"/>
                <a:gd name="T7" fmla="*/ 18 h 968"/>
                <a:gd name="T8" fmla="*/ 33 w 52"/>
                <a:gd name="T9" fmla="*/ 31 h 968"/>
                <a:gd name="T10" fmla="*/ 27 w 52"/>
                <a:gd name="T11" fmla="*/ 47 h 968"/>
                <a:gd name="T12" fmla="*/ 21 w 52"/>
                <a:gd name="T13" fmla="*/ 68 h 968"/>
                <a:gd name="T14" fmla="*/ 15 w 52"/>
                <a:gd name="T15" fmla="*/ 90 h 968"/>
                <a:gd name="T16" fmla="*/ 11 w 52"/>
                <a:gd name="T17" fmla="*/ 117 h 968"/>
                <a:gd name="T18" fmla="*/ 5 w 52"/>
                <a:gd name="T19" fmla="*/ 146 h 968"/>
                <a:gd name="T20" fmla="*/ 1 w 52"/>
                <a:gd name="T21" fmla="*/ 179 h 968"/>
                <a:gd name="T22" fmla="*/ 0 w 52"/>
                <a:gd name="T23" fmla="*/ 205 h 968"/>
                <a:gd name="T24" fmla="*/ 1 w 52"/>
                <a:gd name="T25" fmla="*/ 236 h 968"/>
                <a:gd name="T26" fmla="*/ 5 w 52"/>
                <a:gd name="T27" fmla="*/ 265 h 968"/>
                <a:gd name="T28" fmla="*/ 11 w 52"/>
                <a:gd name="T29" fmla="*/ 296 h 968"/>
                <a:gd name="T30" fmla="*/ 15 w 52"/>
                <a:gd name="T31" fmla="*/ 331 h 968"/>
                <a:gd name="T32" fmla="*/ 21 w 52"/>
                <a:gd name="T33" fmla="*/ 364 h 968"/>
                <a:gd name="T34" fmla="*/ 26 w 52"/>
                <a:gd name="T35" fmla="*/ 398 h 968"/>
                <a:gd name="T36" fmla="*/ 29 w 52"/>
                <a:gd name="T37" fmla="*/ 434 h 968"/>
                <a:gd name="T38" fmla="*/ 31 w 52"/>
                <a:gd name="T39" fmla="*/ 469 h 968"/>
                <a:gd name="T40" fmla="*/ 31 w 52"/>
                <a:gd name="T41" fmla="*/ 505 h 968"/>
                <a:gd name="T42" fmla="*/ 28 w 52"/>
                <a:gd name="T43" fmla="*/ 555 h 968"/>
                <a:gd name="T44" fmla="*/ 28 w 52"/>
                <a:gd name="T45" fmla="*/ 604 h 968"/>
                <a:gd name="T46" fmla="*/ 28 w 52"/>
                <a:gd name="T47" fmla="*/ 650 h 968"/>
                <a:gd name="T48" fmla="*/ 29 w 52"/>
                <a:gd name="T49" fmla="*/ 694 h 968"/>
                <a:gd name="T50" fmla="*/ 33 w 52"/>
                <a:gd name="T51" fmla="*/ 737 h 968"/>
                <a:gd name="T52" fmla="*/ 36 w 52"/>
                <a:gd name="T53" fmla="*/ 782 h 968"/>
                <a:gd name="T54" fmla="*/ 38 w 52"/>
                <a:gd name="T55" fmla="*/ 827 h 968"/>
                <a:gd name="T56" fmla="*/ 43 w 52"/>
                <a:gd name="T57" fmla="*/ 872 h 968"/>
                <a:gd name="T58" fmla="*/ 48 w 52"/>
                <a:gd name="T59" fmla="*/ 918 h 968"/>
                <a:gd name="T60" fmla="*/ 52 w 52"/>
                <a:gd name="T61" fmla="*/ 968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2" h="968">
                  <a:moveTo>
                    <a:pt x="44" y="0"/>
                  </a:moveTo>
                  <a:lnTo>
                    <a:pt x="43" y="1"/>
                  </a:lnTo>
                  <a:lnTo>
                    <a:pt x="40" y="8"/>
                  </a:lnTo>
                  <a:lnTo>
                    <a:pt x="37" y="18"/>
                  </a:lnTo>
                  <a:lnTo>
                    <a:pt x="33" y="31"/>
                  </a:lnTo>
                  <a:lnTo>
                    <a:pt x="27" y="47"/>
                  </a:lnTo>
                  <a:lnTo>
                    <a:pt x="21" y="68"/>
                  </a:lnTo>
                  <a:lnTo>
                    <a:pt x="15" y="90"/>
                  </a:lnTo>
                  <a:lnTo>
                    <a:pt x="11" y="117"/>
                  </a:lnTo>
                  <a:lnTo>
                    <a:pt x="5" y="146"/>
                  </a:lnTo>
                  <a:lnTo>
                    <a:pt x="1" y="179"/>
                  </a:lnTo>
                  <a:lnTo>
                    <a:pt x="0" y="205"/>
                  </a:lnTo>
                  <a:lnTo>
                    <a:pt x="1" y="236"/>
                  </a:lnTo>
                  <a:lnTo>
                    <a:pt x="5" y="265"/>
                  </a:lnTo>
                  <a:lnTo>
                    <a:pt x="11" y="296"/>
                  </a:lnTo>
                  <a:lnTo>
                    <a:pt x="15" y="331"/>
                  </a:lnTo>
                  <a:lnTo>
                    <a:pt x="21" y="364"/>
                  </a:lnTo>
                  <a:lnTo>
                    <a:pt x="26" y="398"/>
                  </a:lnTo>
                  <a:lnTo>
                    <a:pt x="29" y="434"/>
                  </a:lnTo>
                  <a:lnTo>
                    <a:pt x="31" y="469"/>
                  </a:lnTo>
                  <a:lnTo>
                    <a:pt x="31" y="505"/>
                  </a:lnTo>
                  <a:lnTo>
                    <a:pt x="28" y="555"/>
                  </a:lnTo>
                  <a:lnTo>
                    <a:pt x="28" y="604"/>
                  </a:lnTo>
                  <a:lnTo>
                    <a:pt x="28" y="650"/>
                  </a:lnTo>
                  <a:lnTo>
                    <a:pt x="29" y="694"/>
                  </a:lnTo>
                  <a:lnTo>
                    <a:pt x="33" y="737"/>
                  </a:lnTo>
                  <a:lnTo>
                    <a:pt x="36" y="782"/>
                  </a:lnTo>
                  <a:lnTo>
                    <a:pt x="38" y="827"/>
                  </a:lnTo>
                  <a:lnTo>
                    <a:pt x="43" y="872"/>
                  </a:lnTo>
                  <a:lnTo>
                    <a:pt x="48" y="918"/>
                  </a:lnTo>
                  <a:lnTo>
                    <a:pt x="52" y="968"/>
                  </a:lnTo>
                </a:path>
              </a:pathLst>
            </a:custGeom>
            <a:noFill/>
            <a:ln w="7938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0" name="Freeform 336">
              <a:extLst>
                <a:ext uri="{FF2B5EF4-FFF2-40B4-BE49-F238E27FC236}">
                  <a16:creationId xmlns:a16="http://schemas.microsoft.com/office/drawing/2014/main" id="{4B40FF82-B0C2-379A-118A-8EC5FA5BD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9" y="1070"/>
              <a:ext cx="50" cy="16"/>
            </a:xfrm>
            <a:custGeom>
              <a:avLst/>
              <a:gdLst>
                <a:gd name="T0" fmla="*/ 150 w 150"/>
                <a:gd name="T1" fmla="*/ 1 h 48"/>
                <a:gd name="T2" fmla="*/ 138 w 150"/>
                <a:gd name="T3" fmla="*/ 0 h 48"/>
                <a:gd name="T4" fmla="*/ 123 w 150"/>
                <a:gd name="T5" fmla="*/ 1 h 48"/>
                <a:gd name="T6" fmla="*/ 105 w 150"/>
                <a:gd name="T7" fmla="*/ 3 h 48"/>
                <a:gd name="T8" fmla="*/ 87 w 150"/>
                <a:gd name="T9" fmla="*/ 8 h 48"/>
                <a:gd name="T10" fmla="*/ 68 w 150"/>
                <a:gd name="T11" fmla="*/ 12 h 48"/>
                <a:gd name="T12" fmla="*/ 48 w 150"/>
                <a:gd name="T13" fmla="*/ 18 h 48"/>
                <a:gd name="T14" fmla="*/ 32 w 150"/>
                <a:gd name="T15" fmla="*/ 24 h 48"/>
                <a:gd name="T16" fmla="*/ 18 w 150"/>
                <a:gd name="T17" fmla="*/ 31 h 48"/>
                <a:gd name="T18" fmla="*/ 8 w 150"/>
                <a:gd name="T19" fmla="*/ 40 h 48"/>
                <a:gd name="T20" fmla="*/ 0 w 150"/>
                <a:gd name="T2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48">
                  <a:moveTo>
                    <a:pt x="150" y="1"/>
                  </a:moveTo>
                  <a:lnTo>
                    <a:pt x="138" y="0"/>
                  </a:lnTo>
                  <a:lnTo>
                    <a:pt x="123" y="1"/>
                  </a:lnTo>
                  <a:lnTo>
                    <a:pt x="105" y="3"/>
                  </a:lnTo>
                  <a:lnTo>
                    <a:pt x="87" y="8"/>
                  </a:lnTo>
                  <a:lnTo>
                    <a:pt x="68" y="12"/>
                  </a:lnTo>
                  <a:lnTo>
                    <a:pt x="48" y="18"/>
                  </a:lnTo>
                  <a:lnTo>
                    <a:pt x="32" y="24"/>
                  </a:lnTo>
                  <a:lnTo>
                    <a:pt x="18" y="31"/>
                  </a:lnTo>
                  <a:lnTo>
                    <a:pt x="8" y="40"/>
                  </a:lnTo>
                  <a:lnTo>
                    <a:pt x="0" y="48"/>
                  </a:lnTo>
                </a:path>
              </a:pathLst>
            </a:custGeom>
            <a:noFill/>
            <a:ln w="7938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1" name="Freeform 337">
              <a:extLst>
                <a:ext uri="{FF2B5EF4-FFF2-40B4-BE49-F238E27FC236}">
                  <a16:creationId xmlns:a16="http://schemas.microsoft.com/office/drawing/2014/main" id="{713FC2D5-7510-FCFA-E863-99B4B0CF3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" y="1310"/>
              <a:ext cx="42" cy="145"/>
            </a:xfrm>
            <a:custGeom>
              <a:avLst/>
              <a:gdLst>
                <a:gd name="T0" fmla="*/ 0 w 126"/>
                <a:gd name="T1" fmla="*/ 0 h 434"/>
                <a:gd name="T2" fmla="*/ 1 w 126"/>
                <a:gd name="T3" fmla="*/ 20 h 434"/>
                <a:gd name="T4" fmla="*/ 7 w 126"/>
                <a:gd name="T5" fmla="*/ 53 h 434"/>
                <a:gd name="T6" fmla="*/ 15 w 126"/>
                <a:gd name="T7" fmla="*/ 95 h 434"/>
                <a:gd name="T8" fmla="*/ 27 w 126"/>
                <a:gd name="T9" fmla="*/ 142 h 434"/>
                <a:gd name="T10" fmla="*/ 38 w 126"/>
                <a:gd name="T11" fmla="*/ 193 h 434"/>
                <a:gd name="T12" fmla="*/ 53 w 126"/>
                <a:gd name="T13" fmla="*/ 249 h 434"/>
                <a:gd name="T14" fmla="*/ 68 w 126"/>
                <a:gd name="T15" fmla="*/ 301 h 434"/>
                <a:gd name="T16" fmla="*/ 86 w 126"/>
                <a:gd name="T17" fmla="*/ 352 h 434"/>
                <a:gd name="T18" fmla="*/ 105 w 126"/>
                <a:gd name="T19" fmla="*/ 397 h 434"/>
                <a:gd name="T20" fmla="*/ 126 w 126"/>
                <a:gd name="T21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434">
                  <a:moveTo>
                    <a:pt x="0" y="0"/>
                  </a:moveTo>
                  <a:lnTo>
                    <a:pt x="1" y="20"/>
                  </a:lnTo>
                  <a:lnTo>
                    <a:pt x="7" y="53"/>
                  </a:lnTo>
                  <a:lnTo>
                    <a:pt x="15" y="95"/>
                  </a:lnTo>
                  <a:lnTo>
                    <a:pt x="27" y="142"/>
                  </a:lnTo>
                  <a:lnTo>
                    <a:pt x="38" y="193"/>
                  </a:lnTo>
                  <a:lnTo>
                    <a:pt x="53" y="249"/>
                  </a:lnTo>
                  <a:lnTo>
                    <a:pt x="68" y="301"/>
                  </a:lnTo>
                  <a:lnTo>
                    <a:pt x="86" y="352"/>
                  </a:lnTo>
                  <a:lnTo>
                    <a:pt x="105" y="397"/>
                  </a:lnTo>
                  <a:lnTo>
                    <a:pt x="126" y="434"/>
                  </a:lnTo>
                </a:path>
              </a:pathLst>
            </a:custGeom>
            <a:noFill/>
            <a:ln w="7938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2" name="Freeform 338">
              <a:extLst>
                <a:ext uri="{FF2B5EF4-FFF2-40B4-BE49-F238E27FC236}">
                  <a16:creationId xmlns:a16="http://schemas.microsoft.com/office/drawing/2014/main" id="{C1DA90E1-A70D-698C-62DF-55CD91E1E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" y="1309"/>
              <a:ext cx="65" cy="355"/>
            </a:xfrm>
            <a:custGeom>
              <a:avLst/>
              <a:gdLst>
                <a:gd name="T0" fmla="*/ 0 w 197"/>
                <a:gd name="T1" fmla="*/ 1067 h 1067"/>
                <a:gd name="T2" fmla="*/ 0 w 197"/>
                <a:gd name="T3" fmla="*/ 1062 h 1067"/>
                <a:gd name="T4" fmla="*/ 2 w 197"/>
                <a:gd name="T5" fmla="*/ 1050 h 1067"/>
                <a:gd name="T6" fmla="*/ 4 w 197"/>
                <a:gd name="T7" fmla="*/ 1030 h 1067"/>
                <a:gd name="T8" fmla="*/ 7 w 197"/>
                <a:gd name="T9" fmla="*/ 1004 h 1067"/>
                <a:gd name="T10" fmla="*/ 10 w 197"/>
                <a:gd name="T11" fmla="*/ 975 h 1067"/>
                <a:gd name="T12" fmla="*/ 19 w 197"/>
                <a:gd name="T13" fmla="*/ 942 h 1067"/>
                <a:gd name="T14" fmla="*/ 26 w 197"/>
                <a:gd name="T15" fmla="*/ 906 h 1067"/>
                <a:gd name="T16" fmla="*/ 36 w 197"/>
                <a:gd name="T17" fmla="*/ 869 h 1067"/>
                <a:gd name="T18" fmla="*/ 49 w 197"/>
                <a:gd name="T19" fmla="*/ 831 h 1067"/>
                <a:gd name="T20" fmla="*/ 65 w 197"/>
                <a:gd name="T21" fmla="*/ 795 h 1067"/>
                <a:gd name="T22" fmla="*/ 78 w 197"/>
                <a:gd name="T23" fmla="*/ 757 h 1067"/>
                <a:gd name="T24" fmla="*/ 89 w 197"/>
                <a:gd name="T25" fmla="*/ 719 h 1067"/>
                <a:gd name="T26" fmla="*/ 99 w 197"/>
                <a:gd name="T27" fmla="*/ 678 h 1067"/>
                <a:gd name="T28" fmla="*/ 105 w 197"/>
                <a:gd name="T29" fmla="*/ 635 h 1067"/>
                <a:gd name="T30" fmla="*/ 108 w 197"/>
                <a:gd name="T31" fmla="*/ 593 h 1067"/>
                <a:gd name="T32" fmla="*/ 110 w 197"/>
                <a:gd name="T33" fmla="*/ 555 h 1067"/>
                <a:gd name="T34" fmla="*/ 110 w 197"/>
                <a:gd name="T35" fmla="*/ 517 h 1067"/>
                <a:gd name="T36" fmla="*/ 108 w 197"/>
                <a:gd name="T37" fmla="*/ 484 h 1067"/>
                <a:gd name="T38" fmla="*/ 107 w 197"/>
                <a:gd name="T39" fmla="*/ 454 h 1067"/>
                <a:gd name="T40" fmla="*/ 105 w 197"/>
                <a:gd name="T41" fmla="*/ 432 h 1067"/>
                <a:gd name="T42" fmla="*/ 101 w 197"/>
                <a:gd name="T43" fmla="*/ 405 h 1067"/>
                <a:gd name="T44" fmla="*/ 100 w 197"/>
                <a:gd name="T45" fmla="*/ 368 h 1067"/>
                <a:gd name="T46" fmla="*/ 100 w 197"/>
                <a:gd name="T47" fmla="*/ 324 h 1067"/>
                <a:gd name="T48" fmla="*/ 100 w 197"/>
                <a:gd name="T49" fmla="*/ 272 h 1067"/>
                <a:gd name="T50" fmla="*/ 99 w 197"/>
                <a:gd name="T51" fmla="*/ 218 h 1067"/>
                <a:gd name="T52" fmla="*/ 96 w 197"/>
                <a:gd name="T53" fmla="*/ 166 h 1067"/>
                <a:gd name="T54" fmla="*/ 94 w 197"/>
                <a:gd name="T55" fmla="*/ 114 h 1067"/>
                <a:gd name="T56" fmla="*/ 89 w 197"/>
                <a:gd name="T57" fmla="*/ 67 h 1067"/>
                <a:gd name="T58" fmla="*/ 84 w 197"/>
                <a:gd name="T59" fmla="*/ 29 h 1067"/>
                <a:gd name="T60" fmla="*/ 73 w 197"/>
                <a:gd name="T61" fmla="*/ 0 h 1067"/>
                <a:gd name="T62" fmla="*/ 74 w 197"/>
                <a:gd name="T63" fmla="*/ 6 h 1067"/>
                <a:gd name="T64" fmla="*/ 80 w 197"/>
                <a:gd name="T65" fmla="*/ 23 h 1067"/>
                <a:gd name="T66" fmla="*/ 88 w 197"/>
                <a:gd name="T67" fmla="*/ 49 h 1067"/>
                <a:gd name="T68" fmla="*/ 96 w 197"/>
                <a:gd name="T69" fmla="*/ 79 h 1067"/>
                <a:gd name="T70" fmla="*/ 110 w 197"/>
                <a:gd name="T71" fmla="*/ 114 h 1067"/>
                <a:gd name="T72" fmla="*/ 123 w 197"/>
                <a:gd name="T73" fmla="*/ 151 h 1067"/>
                <a:gd name="T74" fmla="*/ 140 w 197"/>
                <a:gd name="T75" fmla="*/ 186 h 1067"/>
                <a:gd name="T76" fmla="*/ 158 w 197"/>
                <a:gd name="T77" fmla="*/ 218 h 1067"/>
                <a:gd name="T78" fmla="*/ 178 w 197"/>
                <a:gd name="T79" fmla="*/ 244 h 1067"/>
                <a:gd name="T80" fmla="*/ 197 w 197"/>
                <a:gd name="T81" fmla="*/ 264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" h="1067">
                  <a:moveTo>
                    <a:pt x="0" y="1067"/>
                  </a:moveTo>
                  <a:lnTo>
                    <a:pt x="0" y="1062"/>
                  </a:lnTo>
                  <a:lnTo>
                    <a:pt x="2" y="1050"/>
                  </a:lnTo>
                  <a:lnTo>
                    <a:pt x="4" y="1030"/>
                  </a:lnTo>
                  <a:lnTo>
                    <a:pt x="7" y="1004"/>
                  </a:lnTo>
                  <a:lnTo>
                    <a:pt x="10" y="975"/>
                  </a:lnTo>
                  <a:lnTo>
                    <a:pt x="19" y="942"/>
                  </a:lnTo>
                  <a:lnTo>
                    <a:pt x="26" y="906"/>
                  </a:lnTo>
                  <a:lnTo>
                    <a:pt x="36" y="869"/>
                  </a:lnTo>
                  <a:lnTo>
                    <a:pt x="49" y="831"/>
                  </a:lnTo>
                  <a:lnTo>
                    <a:pt x="65" y="795"/>
                  </a:lnTo>
                  <a:lnTo>
                    <a:pt x="78" y="757"/>
                  </a:lnTo>
                  <a:lnTo>
                    <a:pt x="89" y="719"/>
                  </a:lnTo>
                  <a:lnTo>
                    <a:pt x="99" y="678"/>
                  </a:lnTo>
                  <a:lnTo>
                    <a:pt x="105" y="635"/>
                  </a:lnTo>
                  <a:lnTo>
                    <a:pt x="108" y="593"/>
                  </a:lnTo>
                  <a:lnTo>
                    <a:pt x="110" y="555"/>
                  </a:lnTo>
                  <a:lnTo>
                    <a:pt x="110" y="517"/>
                  </a:lnTo>
                  <a:lnTo>
                    <a:pt x="108" y="484"/>
                  </a:lnTo>
                  <a:lnTo>
                    <a:pt x="107" y="454"/>
                  </a:lnTo>
                  <a:lnTo>
                    <a:pt x="105" y="432"/>
                  </a:lnTo>
                  <a:lnTo>
                    <a:pt x="101" y="405"/>
                  </a:lnTo>
                  <a:lnTo>
                    <a:pt x="100" y="368"/>
                  </a:lnTo>
                  <a:lnTo>
                    <a:pt x="100" y="324"/>
                  </a:lnTo>
                  <a:lnTo>
                    <a:pt x="100" y="272"/>
                  </a:lnTo>
                  <a:lnTo>
                    <a:pt x="99" y="218"/>
                  </a:lnTo>
                  <a:lnTo>
                    <a:pt x="96" y="166"/>
                  </a:lnTo>
                  <a:lnTo>
                    <a:pt x="94" y="114"/>
                  </a:lnTo>
                  <a:lnTo>
                    <a:pt x="89" y="67"/>
                  </a:lnTo>
                  <a:lnTo>
                    <a:pt x="84" y="29"/>
                  </a:lnTo>
                  <a:lnTo>
                    <a:pt x="73" y="0"/>
                  </a:lnTo>
                  <a:lnTo>
                    <a:pt x="74" y="6"/>
                  </a:lnTo>
                  <a:lnTo>
                    <a:pt x="80" y="23"/>
                  </a:lnTo>
                  <a:lnTo>
                    <a:pt x="88" y="49"/>
                  </a:lnTo>
                  <a:lnTo>
                    <a:pt x="96" y="79"/>
                  </a:lnTo>
                  <a:lnTo>
                    <a:pt x="110" y="114"/>
                  </a:lnTo>
                  <a:lnTo>
                    <a:pt x="123" y="151"/>
                  </a:lnTo>
                  <a:lnTo>
                    <a:pt x="140" y="186"/>
                  </a:lnTo>
                  <a:lnTo>
                    <a:pt x="158" y="218"/>
                  </a:lnTo>
                  <a:lnTo>
                    <a:pt x="178" y="244"/>
                  </a:lnTo>
                  <a:lnTo>
                    <a:pt x="197" y="264"/>
                  </a:lnTo>
                </a:path>
              </a:pathLst>
            </a:custGeom>
            <a:noFill/>
            <a:ln w="7938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3" name="Freeform 339">
              <a:extLst>
                <a:ext uri="{FF2B5EF4-FFF2-40B4-BE49-F238E27FC236}">
                  <a16:creationId xmlns:a16="http://schemas.microsoft.com/office/drawing/2014/main" id="{56FC653C-B6F9-5895-EF16-A3D8FA70C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1381"/>
              <a:ext cx="34" cy="141"/>
            </a:xfrm>
            <a:custGeom>
              <a:avLst/>
              <a:gdLst>
                <a:gd name="T0" fmla="*/ 102 w 102"/>
                <a:gd name="T1" fmla="*/ 10 h 423"/>
                <a:gd name="T2" fmla="*/ 99 w 102"/>
                <a:gd name="T3" fmla="*/ 7 h 423"/>
                <a:gd name="T4" fmla="*/ 97 w 102"/>
                <a:gd name="T5" fmla="*/ 5 h 423"/>
                <a:gd name="T6" fmla="*/ 93 w 102"/>
                <a:gd name="T7" fmla="*/ 4 h 423"/>
                <a:gd name="T8" fmla="*/ 92 w 102"/>
                <a:gd name="T9" fmla="*/ 0 h 423"/>
                <a:gd name="T10" fmla="*/ 89 w 102"/>
                <a:gd name="T11" fmla="*/ 0 h 423"/>
                <a:gd name="T12" fmla="*/ 86 w 102"/>
                <a:gd name="T13" fmla="*/ 0 h 423"/>
                <a:gd name="T14" fmla="*/ 83 w 102"/>
                <a:gd name="T15" fmla="*/ 0 h 423"/>
                <a:gd name="T16" fmla="*/ 80 w 102"/>
                <a:gd name="T17" fmla="*/ 5 h 423"/>
                <a:gd name="T18" fmla="*/ 77 w 102"/>
                <a:gd name="T19" fmla="*/ 11 h 423"/>
                <a:gd name="T20" fmla="*/ 75 w 102"/>
                <a:gd name="T21" fmla="*/ 15 h 423"/>
                <a:gd name="T22" fmla="*/ 70 w 102"/>
                <a:gd name="T23" fmla="*/ 20 h 423"/>
                <a:gd name="T24" fmla="*/ 65 w 102"/>
                <a:gd name="T25" fmla="*/ 24 h 423"/>
                <a:gd name="T26" fmla="*/ 65 w 102"/>
                <a:gd name="T27" fmla="*/ 35 h 423"/>
                <a:gd name="T28" fmla="*/ 66 w 102"/>
                <a:gd name="T29" fmla="*/ 47 h 423"/>
                <a:gd name="T30" fmla="*/ 66 w 102"/>
                <a:gd name="T31" fmla="*/ 57 h 423"/>
                <a:gd name="T32" fmla="*/ 66 w 102"/>
                <a:gd name="T33" fmla="*/ 69 h 423"/>
                <a:gd name="T34" fmla="*/ 64 w 102"/>
                <a:gd name="T35" fmla="*/ 79 h 423"/>
                <a:gd name="T36" fmla="*/ 65 w 102"/>
                <a:gd name="T37" fmla="*/ 86 h 423"/>
                <a:gd name="T38" fmla="*/ 65 w 102"/>
                <a:gd name="T39" fmla="*/ 92 h 423"/>
                <a:gd name="T40" fmla="*/ 64 w 102"/>
                <a:gd name="T41" fmla="*/ 100 h 423"/>
                <a:gd name="T42" fmla="*/ 65 w 102"/>
                <a:gd name="T43" fmla="*/ 107 h 423"/>
                <a:gd name="T44" fmla="*/ 70 w 102"/>
                <a:gd name="T45" fmla="*/ 113 h 423"/>
                <a:gd name="T46" fmla="*/ 70 w 102"/>
                <a:gd name="T47" fmla="*/ 116 h 423"/>
                <a:gd name="T48" fmla="*/ 70 w 102"/>
                <a:gd name="T49" fmla="*/ 120 h 423"/>
                <a:gd name="T50" fmla="*/ 70 w 102"/>
                <a:gd name="T51" fmla="*/ 122 h 423"/>
                <a:gd name="T52" fmla="*/ 69 w 102"/>
                <a:gd name="T53" fmla="*/ 126 h 423"/>
                <a:gd name="T54" fmla="*/ 66 w 102"/>
                <a:gd name="T55" fmla="*/ 128 h 423"/>
                <a:gd name="T56" fmla="*/ 66 w 102"/>
                <a:gd name="T57" fmla="*/ 150 h 423"/>
                <a:gd name="T58" fmla="*/ 69 w 102"/>
                <a:gd name="T59" fmla="*/ 171 h 423"/>
                <a:gd name="T60" fmla="*/ 71 w 102"/>
                <a:gd name="T61" fmla="*/ 193 h 423"/>
                <a:gd name="T62" fmla="*/ 75 w 102"/>
                <a:gd name="T63" fmla="*/ 214 h 423"/>
                <a:gd name="T64" fmla="*/ 75 w 102"/>
                <a:gd name="T65" fmla="*/ 236 h 423"/>
                <a:gd name="T66" fmla="*/ 71 w 102"/>
                <a:gd name="T67" fmla="*/ 249 h 423"/>
                <a:gd name="T68" fmla="*/ 69 w 102"/>
                <a:gd name="T69" fmla="*/ 262 h 423"/>
                <a:gd name="T70" fmla="*/ 65 w 102"/>
                <a:gd name="T71" fmla="*/ 274 h 423"/>
                <a:gd name="T72" fmla="*/ 63 w 102"/>
                <a:gd name="T73" fmla="*/ 288 h 423"/>
                <a:gd name="T74" fmla="*/ 60 w 102"/>
                <a:gd name="T75" fmla="*/ 300 h 423"/>
                <a:gd name="T76" fmla="*/ 51 w 102"/>
                <a:gd name="T77" fmla="*/ 317 h 423"/>
                <a:gd name="T78" fmla="*/ 46 w 102"/>
                <a:gd name="T79" fmla="*/ 334 h 423"/>
                <a:gd name="T80" fmla="*/ 37 w 102"/>
                <a:gd name="T81" fmla="*/ 351 h 423"/>
                <a:gd name="T82" fmla="*/ 30 w 102"/>
                <a:gd name="T83" fmla="*/ 367 h 423"/>
                <a:gd name="T84" fmla="*/ 26 w 102"/>
                <a:gd name="T85" fmla="*/ 385 h 423"/>
                <a:gd name="T86" fmla="*/ 20 w 102"/>
                <a:gd name="T87" fmla="*/ 392 h 423"/>
                <a:gd name="T88" fmla="*/ 18 w 102"/>
                <a:gd name="T89" fmla="*/ 399 h 423"/>
                <a:gd name="T90" fmla="*/ 13 w 102"/>
                <a:gd name="T91" fmla="*/ 408 h 423"/>
                <a:gd name="T92" fmla="*/ 8 w 102"/>
                <a:gd name="T93" fmla="*/ 415 h 423"/>
                <a:gd name="T94" fmla="*/ 0 w 102"/>
                <a:gd name="T95" fmla="*/ 4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423">
                  <a:moveTo>
                    <a:pt x="102" y="11"/>
                  </a:moveTo>
                  <a:lnTo>
                    <a:pt x="102" y="10"/>
                  </a:lnTo>
                  <a:lnTo>
                    <a:pt x="100" y="8"/>
                  </a:lnTo>
                  <a:lnTo>
                    <a:pt x="99" y="7"/>
                  </a:lnTo>
                  <a:lnTo>
                    <a:pt x="98" y="5"/>
                  </a:lnTo>
                  <a:lnTo>
                    <a:pt x="97" y="5"/>
                  </a:lnTo>
                  <a:lnTo>
                    <a:pt x="94" y="4"/>
                  </a:lnTo>
                  <a:lnTo>
                    <a:pt x="93" y="4"/>
                  </a:lnTo>
                  <a:lnTo>
                    <a:pt x="93" y="3"/>
                  </a:lnTo>
                  <a:lnTo>
                    <a:pt x="92" y="0"/>
                  </a:lnTo>
                  <a:lnTo>
                    <a:pt x="91" y="0"/>
                  </a:lnTo>
                  <a:lnTo>
                    <a:pt x="89" y="0"/>
                  </a:lnTo>
                  <a:lnTo>
                    <a:pt x="87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3" y="0"/>
                  </a:lnTo>
                  <a:lnTo>
                    <a:pt x="82" y="4"/>
                  </a:lnTo>
                  <a:lnTo>
                    <a:pt x="80" y="5"/>
                  </a:lnTo>
                  <a:lnTo>
                    <a:pt x="79" y="8"/>
                  </a:lnTo>
                  <a:lnTo>
                    <a:pt x="77" y="11"/>
                  </a:lnTo>
                  <a:lnTo>
                    <a:pt x="76" y="13"/>
                  </a:lnTo>
                  <a:lnTo>
                    <a:pt x="75" y="15"/>
                  </a:lnTo>
                  <a:lnTo>
                    <a:pt x="71" y="18"/>
                  </a:lnTo>
                  <a:lnTo>
                    <a:pt x="70" y="20"/>
                  </a:lnTo>
                  <a:lnTo>
                    <a:pt x="69" y="21"/>
                  </a:lnTo>
                  <a:lnTo>
                    <a:pt x="65" y="24"/>
                  </a:lnTo>
                  <a:lnTo>
                    <a:pt x="65" y="29"/>
                  </a:lnTo>
                  <a:lnTo>
                    <a:pt x="65" y="35"/>
                  </a:lnTo>
                  <a:lnTo>
                    <a:pt x="65" y="41"/>
                  </a:lnTo>
                  <a:lnTo>
                    <a:pt x="66" y="47"/>
                  </a:lnTo>
                  <a:lnTo>
                    <a:pt x="66" y="51"/>
                  </a:lnTo>
                  <a:lnTo>
                    <a:pt x="66" y="57"/>
                  </a:lnTo>
                  <a:lnTo>
                    <a:pt x="66" y="63"/>
                  </a:lnTo>
                  <a:lnTo>
                    <a:pt x="66" y="69"/>
                  </a:lnTo>
                  <a:lnTo>
                    <a:pt x="65" y="75"/>
                  </a:lnTo>
                  <a:lnTo>
                    <a:pt x="64" y="79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90"/>
                  </a:lnTo>
                  <a:lnTo>
                    <a:pt x="65" y="92"/>
                  </a:lnTo>
                  <a:lnTo>
                    <a:pt x="64" y="97"/>
                  </a:lnTo>
                  <a:lnTo>
                    <a:pt x="64" y="100"/>
                  </a:lnTo>
                  <a:lnTo>
                    <a:pt x="65" y="102"/>
                  </a:lnTo>
                  <a:lnTo>
                    <a:pt x="65" y="107"/>
                  </a:lnTo>
                  <a:lnTo>
                    <a:pt x="66" y="111"/>
                  </a:lnTo>
                  <a:lnTo>
                    <a:pt x="70" y="113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8"/>
                  </a:lnTo>
                  <a:lnTo>
                    <a:pt x="70" y="120"/>
                  </a:lnTo>
                  <a:lnTo>
                    <a:pt x="70" y="121"/>
                  </a:lnTo>
                  <a:lnTo>
                    <a:pt x="70" y="122"/>
                  </a:lnTo>
                  <a:lnTo>
                    <a:pt x="70" y="123"/>
                  </a:lnTo>
                  <a:lnTo>
                    <a:pt x="69" y="126"/>
                  </a:lnTo>
                  <a:lnTo>
                    <a:pt x="69" y="127"/>
                  </a:lnTo>
                  <a:lnTo>
                    <a:pt x="66" y="128"/>
                  </a:lnTo>
                  <a:lnTo>
                    <a:pt x="66" y="138"/>
                  </a:lnTo>
                  <a:lnTo>
                    <a:pt x="66" y="150"/>
                  </a:lnTo>
                  <a:lnTo>
                    <a:pt x="66" y="161"/>
                  </a:lnTo>
                  <a:lnTo>
                    <a:pt x="69" y="171"/>
                  </a:lnTo>
                  <a:lnTo>
                    <a:pt x="70" y="183"/>
                  </a:lnTo>
                  <a:lnTo>
                    <a:pt x="71" y="193"/>
                  </a:lnTo>
                  <a:lnTo>
                    <a:pt x="72" y="204"/>
                  </a:lnTo>
                  <a:lnTo>
                    <a:pt x="75" y="214"/>
                  </a:lnTo>
                  <a:lnTo>
                    <a:pt x="75" y="226"/>
                  </a:lnTo>
                  <a:lnTo>
                    <a:pt x="75" y="236"/>
                  </a:lnTo>
                  <a:lnTo>
                    <a:pt x="72" y="242"/>
                  </a:lnTo>
                  <a:lnTo>
                    <a:pt x="71" y="249"/>
                  </a:lnTo>
                  <a:lnTo>
                    <a:pt x="70" y="256"/>
                  </a:lnTo>
                  <a:lnTo>
                    <a:pt x="69" y="262"/>
                  </a:lnTo>
                  <a:lnTo>
                    <a:pt x="66" y="269"/>
                  </a:lnTo>
                  <a:lnTo>
                    <a:pt x="65" y="274"/>
                  </a:lnTo>
                  <a:lnTo>
                    <a:pt x="64" y="280"/>
                  </a:lnTo>
                  <a:lnTo>
                    <a:pt x="63" y="288"/>
                  </a:lnTo>
                  <a:lnTo>
                    <a:pt x="61" y="294"/>
                  </a:lnTo>
                  <a:lnTo>
                    <a:pt x="60" y="300"/>
                  </a:lnTo>
                  <a:lnTo>
                    <a:pt x="56" y="308"/>
                  </a:lnTo>
                  <a:lnTo>
                    <a:pt x="51" y="317"/>
                  </a:lnTo>
                  <a:lnTo>
                    <a:pt x="49" y="325"/>
                  </a:lnTo>
                  <a:lnTo>
                    <a:pt x="46" y="334"/>
                  </a:lnTo>
                  <a:lnTo>
                    <a:pt x="42" y="342"/>
                  </a:lnTo>
                  <a:lnTo>
                    <a:pt x="37" y="351"/>
                  </a:lnTo>
                  <a:lnTo>
                    <a:pt x="35" y="358"/>
                  </a:lnTo>
                  <a:lnTo>
                    <a:pt x="30" y="367"/>
                  </a:lnTo>
                  <a:lnTo>
                    <a:pt x="27" y="375"/>
                  </a:lnTo>
                  <a:lnTo>
                    <a:pt x="26" y="385"/>
                  </a:lnTo>
                  <a:lnTo>
                    <a:pt x="24" y="387"/>
                  </a:lnTo>
                  <a:lnTo>
                    <a:pt x="20" y="392"/>
                  </a:lnTo>
                  <a:lnTo>
                    <a:pt x="19" y="396"/>
                  </a:lnTo>
                  <a:lnTo>
                    <a:pt x="18" y="399"/>
                  </a:lnTo>
                  <a:lnTo>
                    <a:pt x="15" y="403"/>
                  </a:lnTo>
                  <a:lnTo>
                    <a:pt x="13" y="408"/>
                  </a:lnTo>
                  <a:lnTo>
                    <a:pt x="12" y="413"/>
                  </a:lnTo>
                  <a:lnTo>
                    <a:pt x="8" y="415"/>
                  </a:lnTo>
                  <a:lnTo>
                    <a:pt x="5" y="419"/>
                  </a:lnTo>
                  <a:lnTo>
                    <a:pt x="0" y="423"/>
                  </a:lnTo>
                </a:path>
              </a:pathLst>
            </a:custGeom>
            <a:noFill/>
            <a:ln w="7938">
              <a:solidFill>
                <a:srgbClr val="CBBF9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4" name="Freeform 340">
              <a:extLst>
                <a:ext uri="{FF2B5EF4-FFF2-40B4-BE49-F238E27FC236}">
                  <a16:creationId xmlns:a16="http://schemas.microsoft.com/office/drawing/2014/main" id="{579B0ADA-C57F-EA8C-FABA-C328FA551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" y="1171"/>
              <a:ext cx="53" cy="73"/>
            </a:xfrm>
            <a:custGeom>
              <a:avLst/>
              <a:gdLst>
                <a:gd name="T0" fmla="*/ 158 w 158"/>
                <a:gd name="T1" fmla="*/ 0 h 219"/>
                <a:gd name="T2" fmla="*/ 158 w 158"/>
                <a:gd name="T3" fmla="*/ 4 h 219"/>
                <a:gd name="T4" fmla="*/ 156 w 158"/>
                <a:gd name="T5" fmla="*/ 18 h 219"/>
                <a:gd name="T6" fmla="*/ 151 w 158"/>
                <a:gd name="T7" fmla="*/ 39 h 219"/>
                <a:gd name="T8" fmla="*/ 143 w 158"/>
                <a:gd name="T9" fmla="*/ 65 h 219"/>
                <a:gd name="T10" fmla="*/ 131 w 158"/>
                <a:gd name="T11" fmla="*/ 92 h 219"/>
                <a:gd name="T12" fmla="*/ 117 w 158"/>
                <a:gd name="T13" fmla="*/ 124 h 219"/>
                <a:gd name="T14" fmla="*/ 97 w 158"/>
                <a:gd name="T15" fmla="*/ 152 h 219"/>
                <a:gd name="T16" fmla="*/ 71 w 158"/>
                <a:gd name="T17" fmla="*/ 179 h 219"/>
                <a:gd name="T18" fmla="*/ 39 w 158"/>
                <a:gd name="T19" fmla="*/ 203 h 219"/>
                <a:gd name="T20" fmla="*/ 0 w 158"/>
                <a:gd name="T21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8" h="219">
                  <a:moveTo>
                    <a:pt x="158" y="0"/>
                  </a:moveTo>
                  <a:lnTo>
                    <a:pt x="158" y="4"/>
                  </a:lnTo>
                  <a:lnTo>
                    <a:pt x="156" y="18"/>
                  </a:lnTo>
                  <a:lnTo>
                    <a:pt x="151" y="39"/>
                  </a:lnTo>
                  <a:lnTo>
                    <a:pt x="143" y="65"/>
                  </a:lnTo>
                  <a:lnTo>
                    <a:pt x="131" y="92"/>
                  </a:lnTo>
                  <a:lnTo>
                    <a:pt x="117" y="124"/>
                  </a:lnTo>
                  <a:lnTo>
                    <a:pt x="97" y="152"/>
                  </a:lnTo>
                  <a:lnTo>
                    <a:pt x="71" y="179"/>
                  </a:lnTo>
                  <a:lnTo>
                    <a:pt x="39" y="203"/>
                  </a:lnTo>
                  <a:lnTo>
                    <a:pt x="0" y="219"/>
                  </a:lnTo>
                </a:path>
              </a:pathLst>
            </a:custGeom>
            <a:noFill/>
            <a:ln w="7938">
              <a:solidFill>
                <a:srgbClr val="4C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5" name="Freeform 341">
              <a:extLst>
                <a:ext uri="{FF2B5EF4-FFF2-40B4-BE49-F238E27FC236}">
                  <a16:creationId xmlns:a16="http://schemas.microsoft.com/office/drawing/2014/main" id="{0A88DDF1-DC51-0187-6B78-EA8C2448A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1684"/>
              <a:ext cx="155" cy="231"/>
            </a:xfrm>
            <a:custGeom>
              <a:avLst/>
              <a:gdLst>
                <a:gd name="T0" fmla="*/ 460 w 464"/>
                <a:gd name="T1" fmla="*/ 160 h 692"/>
                <a:gd name="T2" fmla="*/ 449 w 464"/>
                <a:gd name="T3" fmla="*/ 321 h 692"/>
                <a:gd name="T4" fmla="*/ 435 w 464"/>
                <a:gd name="T5" fmla="*/ 373 h 692"/>
                <a:gd name="T6" fmla="*/ 420 w 464"/>
                <a:gd name="T7" fmla="*/ 435 h 692"/>
                <a:gd name="T8" fmla="*/ 410 w 464"/>
                <a:gd name="T9" fmla="*/ 467 h 692"/>
                <a:gd name="T10" fmla="*/ 404 w 464"/>
                <a:gd name="T11" fmla="*/ 509 h 692"/>
                <a:gd name="T12" fmla="*/ 390 w 464"/>
                <a:gd name="T13" fmla="*/ 565 h 692"/>
                <a:gd name="T14" fmla="*/ 377 w 464"/>
                <a:gd name="T15" fmla="*/ 622 h 692"/>
                <a:gd name="T16" fmla="*/ 371 w 464"/>
                <a:gd name="T17" fmla="*/ 643 h 692"/>
                <a:gd name="T18" fmla="*/ 359 w 464"/>
                <a:gd name="T19" fmla="*/ 650 h 692"/>
                <a:gd name="T20" fmla="*/ 343 w 464"/>
                <a:gd name="T21" fmla="*/ 648 h 692"/>
                <a:gd name="T22" fmla="*/ 335 w 464"/>
                <a:gd name="T23" fmla="*/ 634 h 692"/>
                <a:gd name="T24" fmla="*/ 339 w 464"/>
                <a:gd name="T25" fmla="*/ 589 h 692"/>
                <a:gd name="T26" fmla="*/ 347 w 464"/>
                <a:gd name="T27" fmla="*/ 525 h 692"/>
                <a:gd name="T28" fmla="*/ 349 w 464"/>
                <a:gd name="T29" fmla="*/ 475 h 692"/>
                <a:gd name="T30" fmla="*/ 347 w 464"/>
                <a:gd name="T31" fmla="*/ 445 h 692"/>
                <a:gd name="T32" fmla="*/ 247 w 464"/>
                <a:gd name="T33" fmla="*/ 683 h 692"/>
                <a:gd name="T34" fmla="*/ 229 w 464"/>
                <a:gd name="T35" fmla="*/ 692 h 692"/>
                <a:gd name="T36" fmla="*/ 211 w 464"/>
                <a:gd name="T37" fmla="*/ 683 h 692"/>
                <a:gd name="T38" fmla="*/ 211 w 464"/>
                <a:gd name="T39" fmla="*/ 669 h 692"/>
                <a:gd name="T40" fmla="*/ 219 w 464"/>
                <a:gd name="T41" fmla="*/ 629 h 692"/>
                <a:gd name="T42" fmla="*/ 234 w 464"/>
                <a:gd name="T43" fmla="*/ 569 h 692"/>
                <a:gd name="T44" fmla="*/ 254 w 464"/>
                <a:gd name="T45" fmla="*/ 511 h 692"/>
                <a:gd name="T46" fmla="*/ 265 w 464"/>
                <a:gd name="T47" fmla="*/ 444 h 692"/>
                <a:gd name="T48" fmla="*/ 113 w 464"/>
                <a:gd name="T49" fmla="*/ 673 h 692"/>
                <a:gd name="T50" fmla="*/ 101 w 464"/>
                <a:gd name="T51" fmla="*/ 684 h 692"/>
                <a:gd name="T52" fmla="*/ 77 w 464"/>
                <a:gd name="T53" fmla="*/ 688 h 692"/>
                <a:gd name="T54" fmla="*/ 70 w 464"/>
                <a:gd name="T55" fmla="*/ 666 h 692"/>
                <a:gd name="T56" fmla="*/ 118 w 464"/>
                <a:gd name="T57" fmla="*/ 558 h 692"/>
                <a:gd name="T58" fmla="*/ 41 w 464"/>
                <a:gd name="T59" fmla="*/ 583 h 692"/>
                <a:gd name="T60" fmla="*/ 23 w 464"/>
                <a:gd name="T61" fmla="*/ 595 h 692"/>
                <a:gd name="T62" fmla="*/ 1 w 464"/>
                <a:gd name="T63" fmla="*/ 580 h 692"/>
                <a:gd name="T64" fmla="*/ 6 w 464"/>
                <a:gd name="T65" fmla="*/ 558 h 692"/>
                <a:gd name="T66" fmla="*/ 90 w 464"/>
                <a:gd name="T67" fmla="*/ 439 h 692"/>
                <a:gd name="T68" fmla="*/ 152 w 464"/>
                <a:gd name="T69" fmla="*/ 288 h 692"/>
                <a:gd name="T70" fmla="*/ 153 w 464"/>
                <a:gd name="T71" fmla="*/ 269 h 692"/>
                <a:gd name="T72" fmla="*/ 153 w 464"/>
                <a:gd name="T73" fmla="*/ 252 h 692"/>
                <a:gd name="T74" fmla="*/ 146 w 464"/>
                <a:gd name="T75" fmla="*/ 248 h 692"/>
                <a:gd name="T76" fmla="*/ 136 w 464"/>
                <a:gd name="T77" fmla="*/ 252 h 692"/>
                <a:gd name="T78" fmla="*/ 131 w 464"/>
                <a:gd name="T79" fmla="*/ 266 h 692"/>
                <a:gd name="T80" fmla="*/ 125 w 464"/>
                <a:gd name="T81" fmla="*/ 281 h 692"/>
                <a:gd name="T82" fmla="*/ 116 w 464"/>
                <a:gd name="T83" fmla="*/ 303 h 692"/>
                <a:gd name="T84" fmla="*/ 118 w 464"/>
                <a:gd name="T85" fmla="*/ 381 h 692"/>
                <a:gd name="T86" fmla="*/ 97 w 464"/>
                <a:gd name="T87" fmla="*/ 402 h 692"/>
                <a:gd name="T88" fmla="*/ 79 w 464"/>
                <a:gd name="T89" fmla="*/ 389 h 692"/>
                <a:gd name="T90" fmla="*/ 64 w 464"/>
                <a:gd name="T91" fmla="*/ 316 h 692"/>
                <a:gd name="T92" fmla="*/ 57 w 464"/>
                <a:gd name="T93" fmla="*/ 303 h 692"/>
                <a:gd name="T94" fmla="*/ 59 w 464"/>
                <a:gd name="T95" fmla="*/ 276 h 692"/>
                <a:gd name="T96" fmla="*/ 72 w 464"/>
                <a:gd name="T97" fmla="*/ 243 h 692"/>
                <a:gd name="T98" fmla="*/ 92 w 464"/>
                <a:gd name="T99" fmla="*/ 200 h 692"/>
                <a:gd name="T100" fmla="*/ 110 w 464"/>
                <a:gd name="T101" fmla="*/ 169 h 692"/>
                <a:gd name="T102" fmla="*/ 129 w 464"/>
                <a:gd name="T103" fmla="*/ 156 h 692"/>
                <a:gd name="T104" fmla="*/ 153 w 464"/>
                <a:gd name="T105" fmla="*/ 144 h 692"/>
                <a:gd name="T106" fmla="*/ 182 w 464"/>
                <a:gd name="T107" fmla="*/ 129 h 692"/>
                <a:gd name="T108" fmla="*/ 216 w 464"/>
                <a:gd name="T109" fmla="*/ 105 h 692"/>
                <a:gd name="T110" fmla="*/ 243 w 464"/>
                <a:gd name="T111" fmla="*/ 85 h 692"/>
                <a:gd name="T112" fmla="*/ 285 w 464"/>
                <a:gd name="T113" fmla="*/ 40 h 692"/>
                <a:gd name="T114" fmla="*/ 313 w 464"/>
                <a:gd name="T115" fmla="*/ 0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4" h="692">
                  <a:moveTo>
                    <a:pt x="448" y="96"/>
                  </a:moveTo>
                  <a:lnTo>
                    <a:pt x="449" y="101"/>
                  </a:lnTo>
                  <a:lnTo>
                    <a:pt x="453" y="113"/>
                  </a:lnTo>
                  <a:lnTo>
                    <a:pt x="456" y="134"/>
                  </a:lnTo>
                  <a:lnTo>
                    <a:pt x="460" y="160"/>
                  </a:lnTo>
                  <a:lnTo>
                    <a:pt x="463" y="190"/>
                  </a:lnTo>
                  <a:lnTo>
                    <a:pt x="464" y="221"/>
                  </a:lnTo>
                  <a:lnTo>
                    <a:pt x="463" y="256"/>
                  </a:lnTo>
                  <a:lnTo>
                    <a:pt x="458" y="291"/>
                  </a:lnTo>
                  <a:lnTo>
                    <a:pt x="449" y="321"/>
                  </a:lnTo>
                  <a:lnTo>
                    <a:pt x="437" y="350"/>
                  </a:lnTo>
                  <a:lnTo>
                    <a:pt x="437" y="352"/>
                  </a:lnTo>
                  <a:lnTo>
                    <a:pt x="436" y="356"/>
                  </a:lnTo>
                  <a:lnTo>
                    <a:pt x="436" y="364"/>
                  </a:lnTo>
                  <a:lnTo>
                    <a:pt x="435" y="373"/>
                  </a:lnTo>
                  <a:lnTo>
                    <a:pt x="434" y="385"/>
                  </a:lnTo>
                  <a:lnTo>
                    <a:pt x="432" y="396"/>
                  </a:lnTo>
                  <a:lnTo>
                    <a:pt x="429" y="408"/>
                  </a:lnTo>
                  <a:lnTo>
                    <a:pt x="425" y="422"/>
                  </a:lnTo>
                  <a:lnTo>
                    <a:pt x="420" y="435"/>
                  </a:lnTo>
                  <a:lnTo>
                    <a:pt x="415" y="446"/>
                  </a:lnTo>
                  <a:lnTo>
                    <a:pt x="414" y="451"/>
                  </a:lnTo>
                  <a:lnTo>
                    <a:pt x="413" y="456"/>
                  </a:lnTo>
                  <a:lnTo>
                    <a:pt x="411" y="461"/>
                  </a:lnTo>
                  <a:lnTo>
                    <a:pt x="410" y="467"/>
                  </a:lnTo>
                  <a:lnTo>
                    <a:pt x="408" y="473"/>
                  </a:lnTo>
                  <a:lnTo>
                    <a:pt x="408" y="481"/>
                  </a:lnTo>
                  <a:lnTo>
                    <a:pt x="407" y="489"/>
                  </a:lnTo>
                  <a:lnTo>
                    <a:pt x="405" y="499"/>
                  </a:lnTo>
                  <a:lnTo>
                    <a:pt x="404" y="509"/>
                  </a:lnTo>
                  <a:lnTo>
                    <a:pt x="400" y="519"/>
                  </a:lnTo>
                  <a:lnTo>
                    <a:pt x="399" y="530"/>
                  </a:lnTo>
                  <a:lnTo>
                    <a:pt x="397" y="540"/>
                  </a:lnTo>
                  <a:lnTo>
                    <a:pt x="393" y="552"/>
                  </a:lnTo>
                  <a:lnTo>
                    <a:pt x="390" y="565"/>
                  </a:lnTo>
                  <a:lnTo>
                    <a:pt x="388" y="576"/>
                  </a:lnTo>
                  <a:lnTo>
                    <a:pt x="384" y="590"/>
                  </a:lnTo>
                  <a:lnTo>
                    <a:pt x="382" y="602"/>
                  </a:lnTo>
                  <a:lnTo>
                    <a:pt x="378" y="612"/>
                  </a:lnTo>
                  <a:lnTo>
                    <a:pt x="377" y="622"/>
                  </a:lnTo>
                  <a:lnTo>
                    <a:pt x="375" y="631"/>
                  </a:lnTo>
                  <a:lnTo>
                    <a:pt x="374" y="633"/>
                  </a:lnTo>
                  <a:lnTo>
                    <a:pt x="374" y="638"/>
                  </a:lnTo>
                  <a:lnTo>
                    <a:pt x="372" y="641"/>
                  </a:lnTo>
                  <a:lnTo>
                    <a:pt x="371" y="643"/>
                  </a:lnTo>
                  <a:lnTo>
                    <a:pt x="369" y="645"/>
                  </a:lnTo>
                  <a:lnTo>
                    <a:pt x="368" y="647"/>
                  </a:lnTo>
                  <a:lnTo>
                    <a:pt x="366" y="648"/>
                  </a:lnTo>
                  <a:lnTo>
                    <a:pt x="362" y="650"/>
                  </a:lnTo>
                  <a:lnTo>
                    <a:pt x="359" y="650"/>
                  </a:lnTo>
                  <a:lnTo>
                    <a:pt x="355" y="650"/>
                  </a:lnTo>
                  <a:lnTo>
                    <a:pt x="350" y="650"/>
                  </a:lnTo>
                  <a:lnTo>
                    <a:pt x="347" y="648"/>
                  </a:lnTo>
                  <a:lnTo>
                    <a:pt x="345" y="648"/>
                  </a:lnTo>
                  <a:lnTo>
                    <a:pt x="343" y="648"/>
                  </a:lnTo>
                  <a:lnTo>
                    <a:pt x="340" y="647"/>
                  </a:lnTo>
                  <a:lnTo>
                    <a:pt x="339" y="645"/>
                  </a:lnTo>
                  <a:lnTo>
                    <a:pt x="339" y="643"/>
                  </a:lnTo>
                  <a:lnTo>
                    <a:pt x="338" y="639"/>
                  </a:lnTo>
                  <a:lnTo>
                    <a:pt x="335" y="634"/>
                  </a:lnTo>
                  <a:lnTo>
                    <a:pt x="335" y="631"/>
                  </a:lnTo>
                  <a:lnTo>
                    <a:pt x="334" y="623"/>
                  </a:lnTo>
                  <a:lnTo>
                    <a:pt x="335" y="615"/>
                  </a:lnTo>
                  <a:lnTo>
                    <a:pt x="338" y="602"/>
                  </a:lnTo>
                  <a:lnTo>
                    <a:pt x="339" y="589"/>
                  </a:lnTo>
                  <a:lnTo>
                    <a:pt x="340" y="575"/>
                  </a:lnTo>
                  <a:lnTo>
                    <a:pt x="343" y="562"/>
                  </a:lnTo>
                  <a:lnTo>
                    <a:pt x="345" y="547"/>
                  </a:lnTo>
                  <a:lnTo>
                    <a:pt x="346" y="536"/>
                  </a:lnTo>
                  <a:lnTo>
                    <a:pt x="347" y="525"/>
                  </a:lnTo>
                  <a:lnTo>
                    <a:pt x="347" y="517"/>
                  </a:lnTo>
                  <a:lnTo>
                    <a:pt x="349" y="504"/>
                  </a:lnTo>
                  <a:lnTo>
                    <a:pt x="349" y="494"/>
                  </a:lnTo>
                  <a:lnTo>
                    <a:pt x="349" y="483"/>
                  </a:lnTo>
                  <a:lnTo>
                    <a:pt x="349" y="475"/>
                  </a:lnTo>
                  <a:lnTo>
                    <a:pt x="349" y="466"/>
                  </a:lnTo>
                  <a:lnTo>
                    <a:pt x="349" y="458"/>
                  </a:lnTo>
                  <a:lnTo>
                    <a:pt x="347" y="452"/>
                  </a:lnTo>
                  <a:lnTo>
                    <a:pt x="347" y="449"/>
                  </a:lnTo>
                  <a:lnTo>
                    <a:pt x="347" y="445"/>
                  </a:lnTo>
                  <a:lnTo>
                    <a:pt x="347" y="444"/>
                  </a:lnTo>
                  <a:lnTo>
                    <a:pt x="297" y="568"/>
                  </a:lnTo>
                  <a:lnTo>
                    <a:pt x="249" y="681"/>
                  </a:lnTo>
                  <a:lnTo>
                    <a:pt x="248" y="682"/>
                  </a:lnTo>
                  <a:lnTo>
                    <a:pt x="247" y="683"/>
                  </a:lnTo>
                  <a:lnTo>
                    <a:pt x="245" y="687"/>
                  </a:lnTo>
                  <a:lnTo>
                    <a:pt x="243" y="688"/>
                  </a:lnTo>
                  <a:lnTo>
                    <a:pt x="238" y="691"/>
                  </a:lnTo>
                  <a:lnTo>
                    <a:pt x="234" y="691"/>
                  </a:lnTo>
                  <a:lnTo>
                    <a:pt x="229" y="692"/>
                  </a:lnTo>
                  <a:lnTo>
                    <a:pt x="225" y="691"/>
                  </a:lnTo>
                  <a:lnTo>
                    <a:pt x="219" y="689"/>
                  </a:lnTo>
                  <a:lnTo>
                    <a:pt x="216" y="687"/>
                  </a:lnTo>
                  <a:lnTo>
                    <a:pt x="213" y="684"/>
                  </a:lnTo>
                  <a:lnTo>
                    <a:pt x="211" y="683"/>
                  </a:lnTo>
                  <a:lnTo>
                    <a:pt x="210" y="681"/>
                  </a:lnTo>
                  <a:lnTo>
                    <a:pt x="210" y="679"/>
                  </a:lnTo>
                  <a:lnTo>
                    <a:pt x="210" y="676"/>
                  </a:lnTo>
                  <a:lnTo>
                    <a:pt x="211" y="673"/>
                  </a:lnTo>
                  <a:lnTo>
                    <a:pt x="211" y="669"/>
                  </a:lnTo>
                  <a:lnTo>
                    <a:pt x="211" y="665"/>
                  </a:lnTo>
                  <a:lnTo>
                    <a:pt x="213" y="660"/>
                  </a:lnTo>
                  <a:lnTo>
                    <a:pt x="215" y="651"/>
                  </a:lnTo>
                  <a:lnTo>
                    <a:pt x="216" y="641"/>
                  </a:lnTo>
                  <a:lnTo>
                    <a:pt x="219" y="629"/>
                  </a:lnTo>
                  <a:lnTo>
                    <a:pt x="222" y="617"/>
                  </a:lnTo>
                  <a:lnTo>
                    <a:pt x="225" y="605"/>
                  </a:lnTo>
                  <a:lnTo>
                    <a:pt x="227" y="591"/>
                  </a:lnTo>
                  <a:lnTo>
                    <a:pt x="232" y="581"/>
                  </a:lnTo>
                  <a:lnTo>
                    <a:pt x="234" y="569"/>
                  </a:lnTo>
                  <a:lnTo>
                    <a:pt x="238" y="562"/>
                  </a:lnTo>
                  <a:lnTo>
                    <a:pt x="241" y="554"/>
                  </a:lnTo>
                  <a:lnTo>
                    <a:pt x="245" y="542"/>
                  </a:lnTo>
                  <a:lnTo>
                    <a:pt x="249" y="525"/>
                  </a:lnTo>
                  <a:lnTo>
                    <a:pt x="254" y="511"/>
                  </a:lnTo>
                  <a:lnTo>
                    <a:pt x="256" y="494"/>
                  </a:lnTo>
                  <a:lnTo>
                    <a:pt x="260" y="479"/>
                  </a:lnTo>
                  <a:lnTo>
                    <a:pt x="261" y="464"/>
                  </a:lnTo>
                  <a:lnTo>
                    <a:pt x="262" y="452"/>
                  </a:lnTo>
                  <a:lnTo>
                    <a:pt x="265" y="444"/>
                  </a:lnTo>
                  <a:lnTo>
                    <a:pt x="266" y="436"/>
                  </a:lnTo>
                  <a:lnTo>
                    <a:pt x="266" y="435"/>
                  </a:lnTo>
                  <a:lnTo>
                    <a:pt x="251" y="444"/>
                  </a:lnTo>
                  <a:lnTo>
                    <a:pt x="182" y="560"/>
                  </a:lnTo>
                  <a:lnTo>
                    <a:pt x="113" y="673"/>
                  </a:lnTo>
                  <a:lnTo>
                    <a:pt x="110" y="673"/>
                  </a:lnTo>
                  <a:lnTo>
                    <a:pt x="109" y="676"/>
                  </a:lnTo>
                  <a:lnTo>
                    <a:pt x="108" y="679"/>
                  </a:lnTo>
                  <a:lnTo>
                    <a:pt x="103" y="682"/>
                  </a:lnTo>
                  <a:lnTo>
                    <a:pt x="101" y="684"/>
                  </a:lnTo>
                  <a:lnTo>
                    <a:pt x="96" y="688"/>
                  </a:lnTo>
                  <a:lnTo>
                    <a:pt x="92" y="689"/>
                  </a:lnTo>
                  <a:lnTo>
                    <a:pt x="87" y="691"/>
                  </a:lnTo>
                  <a:lnTo>
                    <a:pt x="81" y="689"/>
                  </a:lnTo>
                  <a:lnTo>
                    <a:pt x="77" y="688"/>
                  </a:lnTo>
                  <a:lnTo>
                    <a:pt x="74" y="683"/>
                  </a:lnTo>
                  <a:lnTo>
                    <a:pt x="71" y="679"/>
                  </a:lnTo>
                  <a:lnTo>
                    <a:pt x="70" y="675"/>
                  </a:lnTo>
                  <a:lnTo>
                    <a:pt x="70" y="670"/>
                  </a:lnTo>
                  <a:lnTo>
                    <a:pt x="70" y="666"/>
                  </a:lnTo>
                  <a:lnTo>
                    <a:pt x="71" y="661"/>
                  </a:lnTo>
                  <a:lnTo>
                    <a:pt x="71" y="656"/>
                  </a:lnTo>
                  <a:lnTo>
                    <a:pt x="72" y="655"/>
                  </a:lnTo>
                  <a:lnTo>
                    <a:pt x="74" y="653"/>
                  </a:lnTo>
                  <a:lnTo>
                    <a:pt x="118" y="558"/>
                  </a:lnTo>
                  <a:lnTo>
                    <a:pt x="169" y="449"/>
                  </a:lnTo>
                  <a:lnTo>
                    <a:pt x="183" y="413"/>
                  </a:lnTo>
                  <a:lnTo>
                    <a:pt x="121" y="497"/>
                  </a:lnTo>
                  <a:lnTo>
                    <a:pt x="42" y="581"/>
                  </a:lnTo>
                  <a:lnTo>
                    <a:pt x="41" y="583"/>
                  </a:lnTo>
                  <a:lnTo>
                    <a:pt x="38" y="586"/>
                  </a:lnTo>
                  <a:lnTo>
                    <a:pt x="35" y="589"/>
                  </a:lnTo>
                  <a:lnTo>
                    <a:pt x="30" y="590"/>
                  </a:lnTo>
                  <a:lnTo>
                    <a:pt x="28" y="594"/>
                  </a:lnTo>
                  <a:lnTo>
                    <a:pt x="23" y="595"/>
                  </a:lnTo>
                  <a:lnTo>
                    <a:pt x="17" y="595"/>
                  </a:lnTo>
                  <a:lnTo>
                    <a:pt x="13" y="594"/>
                  </a:lnTo>
                  <a:lnTo>
                    <a:pt x="7" y="590"/>
                  </a:lnTo>
                  <a:lnTo>
                    <a:pt x="2" y="586"/>
                  </a:lnTo>
                  <a:lnTo>
                    <a:pt x="1" y="580"/>
                  </a:lnTo>
                  <a:lnTo>
                    <a:pt x="0" y="575"/>
                  </a:lnTo>
                  <a:lnTo>
                    <a:pt x="1" y="571"/>
                  </a:lnTo>
                  <a:lnTo>
                    <a:pt x="1" y="565"/>
                  </a:lnTo>
                  <a:lnTo>
                    <a:pt x="5" y="562"/>
                  </a:lnTo>
                  <a:lnTo>
                    <a:pt x="6" y="558"/>
                  </a:lnTo>
                  <a:lnTo>
                    <a:pt x="7" y="554"/>
                  </a:lnTo>
                  <a:lnTo>
                    <a:pt x="8" y="553"/>
                  </a:lnTo>
                  <a:lnTo>
                    <a:pt x="10" y="552"/>
                  </a:lnTo>
                  <a:lnTo>
                    <a:pt x="59" y="483"/>
                  </a:lnTo>
                  <a:lnTo>
                    <a:pt x="90" y="439"/>
                  </a:lnTo>
                  <a:lnTo>
                    <a:pt x="121" y="374"/>
                  </a:lnTo>
                  <a:lnTo>
                    <a:pt x="148" y="294"/>
                  </a:lnTo>
                  <a:lnTo>
                    <a:pt x="151" y="293"/>
                  </a:lnTo>
                  <a:lnTo>
                    <a:pt x="151" y="292"/>
                  </a:lnTo>
                  <a:lnTo>
                    <a:pt x="152" y="288"/>
                  </a:lnTo>
                  <a:lnTo>
                    <a:pt x="152" y="286"/>
                  </a:lnTo>
                  <a:lnTo>
                    <a:pt x="153" y="283"/>
                  </a:lnTo>
                  <a:lnTo>
                    <a:pt x="153" y="278"/>
                  </a:lnTo>
                  <a:lnTo>
                    <a:pt x="153" y="273"/>
                  </a:lnTo>
                  <a:lnTo>
                    <a:pt x="153" y="269"/>
                  </a:lnTo>
                  <a:lnTo>
                    <a:pt x="153" y="265"/>
                  </a:lnTo>
                  <a:lnTo>
                    <a:pt x="153" y="261"/>
                  </a:lnTo>
                  <a:lnTo>
                    <a:pt x="153" y="257"/>
                  </a:lnTo>
                  <a:lnTo>
                    <a:pt x="153" y="255"/>
                  </a:lnTo>
                  <a:lnTo>
                    <a:pt x="153" y="252"/>
                  </a:lnTo>
                  <a:lnTo>
                    <a:pt x="152" y="251"/>
                  </a:lnTo>
                  <a:lnTo>
                    <a:pt x="152" y="250"/>
                  </a:lnTo>
                  <a:lnTo>
                    <a:pt x="151" y="250"/>
                  </a:lnTo>
                  <a:lnTo>
                    <a:pt x="147" y="248"/>
                  </a:lnTo>
                  <a:lnTo>
                    <a:pt x="146" y="248"/>
                  </a:lnTo>
                  <a:lnTo>
                    <a:pt x="142" y="247"/>
                  </a:lnTo>
                  <a:lnTo>
                    <a:pt x="140" y="248"/>
                  </a:lnTo>
                  <a:lnTo>
                    <a:pt x="138" y="248"/>
                  </a:lnTo>
                  <a:lnTo>
                    <a:pt x="137" y="250"/>
                  </a:lnTo>
                  <a:lnTo>
                    <a:pt x="136" y="252"/>
                  </a:lnTo>
                  <a:lnTo>
                    <a:pt x="136" y="255"/>
                  </a:lnTo>
                  <a:lnTo>
                    <a:pt x="135" y="257"/>
                  </a:lnTo>
                  <a:lnTo>
                    <a:pt x="135" y="261"/>
                  </a:lnTo>
                  <a:lnTo>
                    <a:pt x="132" y="263"/>
                  </a:lnTo>
                  <a:lnTo>
                    <a:pt x="131" y="266"/>
                  </a:lnTo>
                  <a:lnTo>
                    <a:pt x="130" y="269"/>
                  </a:lnTo>
                  <a:lnTo>
                    <a:pt x="129" y="272"/>
                  </a:lnTo>
                  <a:lnTo>
                    <a:pt x="126" y="276"/>
                  </a:lnTo>
                  <a:lnTo>
                    <a:pt x="126" y="278"/>
                  </a:lnTo>
                  <a:lnTo>
                    <a:pt x="125" y="281"/>
                  </a:lnTo>
                  <a:lnTo>
                    <a:pt x="124" y="283"/>
                  </a:lnTo>
                  <a:lnTo>
                    <a:pt x="124" y="286"/>
                  </a:lnTo>
                  <a:lnTo>
                    <a:pt x="124" y="287"/>
                  </a:lnTo>
                  <a:lnTo>
                    <a:pt x="123" y="287"/>
                  </a:lnTo>
                  <a:lnTo>
                    <a:pt x="116" y="303"/>
                  </a:lnTo>
                  <a:lnTo>
                    <a:pt x="123" y="363"/>
                  </a:lnTo>
                  <a:lnTo>
                    <a:pt x="123" y="365"/>
                  </a:lnTo>
                  <a:lnTo>
                    <a:pt x="121" y="370"/>
                  </a:lnTo>
                  <a:lnTo>
                    <a:pt x="119" y="375"/>
                  </a:lnTo>
                  <a:lnTo>
                    <a:pt x="118" y="381"/>
                  </a:lnTo>
                  <a:lnTo>
                    <a:pt x="115" y="388"/>
                  </a:lnTo>
                  <a:lnTo>
                    <a:pt x="113" y="394"/>
                  </a:lnTo>
                  <a:lnTo>
                    <a:pt x="108" y="399"/>
                  </a:lnTo>
                  <a:lnTo>
                    <a:pt x="103" y="401"/>
                  </a:lnTo>
                  <a:lnTo>
                    <a:pt x="97" y="402"/>
                  </a:lnTo>
                  <a:lnTo>
                    <a:pt x="92" y="402"/>
                  </a:lnTo>
                  <a:lnTo>
                    <a:pt x="86" y="401"/>
                  </a:lnTo>
                  <a:lnTo>
                    <a:pt x="82" y="399"/>
                  </a:lnTo>
                  <a:lnTo>
                    <a:pt x="80" y="394"/>
                  </a:lnTo>
                  <a:lnTo>
                    <a:pt x="79" y="389"/>
                  </a:lnTo>
                  <a:lnTo>
                    <a:pt x="79" y="385"/>
                  </a:lnTo>
                  <a:lnTo>
                    <a:pt x="77" y="380"/>
                  </a:lnTo>
                  <a:lnTo>
                    <a:pt x="77" y="377"/>
                  </a:lnTo>
                  <a:lnTo>
                    <a:pt x="77" y="374"/>
                  </a:lnTo>
                  <a:lnTo>
                    <a:pt x="64" y="316"/>
                  </a:lnTo>
                  <a:lnTo>
                    <a:pt x="61" y="316"/>
                  </a:lnTo>
                  <a:lnTo>
                    <a:pt x="61" y="315"/>
                  </a:lnTo>
                  <a:lnTo>
                    <a:pt x="60" y="312"/>
                  </a:lnTo>
                  <a:lnTo>
                    <a:pt x="59" y="308"/>
                  </a:lnTo>
                  <a:lnTo>
                    <a:pt x="57" y="303"/>
                  </a:lnTo>
                  <a:lnTo>
                    <a:pt x="56" y="298"/>
                  </a:lnTo>
                  <a:lnTo>
                    <a:pt x="56" y="293"/>
                  </a:lnTo>
                  <a:lnTo>
                    <a:pt x="56" y="287"/>
                  </a:lnTo>
                  <a:lnTo>
                    <a:pt x="56" y="281"/>
                  </a:lnTo>
                  <a:lnTo>
                    <a:pt x="59" y="276"/>
                  </a:lnTo>
                  <a:lnTo>
                    <a:pt x="60" y="271"/>
                  </a:lnTo>
                  <a:lnTo>
                    <a:pt x="64" y="265"/>
                  </a:lnTo>
                  <a:lnTo>
                    <a:pt x="66" y="257"/>
                  </a:lnTo>
                  <a:lnTo>
                    <a:pt x="70" y="251"/>
                  </a:lnTo>
                  <a:lnTo>
                    <a:pt x="72" y="243"/>
                  </a:lnTo>
                  <a:lnTo>
                    <a:pt x="77" y="235"/>
                  </a:lnTo>
                  <a:lnTo>
                    <a:pt x="80" y="228"/>
                  </a:lnTo>
                  <a:lnTo>
                    <a:pt x="85" y="219"/>
                  </a:lnTo>
                  <a:lnTo>
                    <a:pt x="87" y="208"/>
                  </a:lnTo>
                  <a:lnTo>
                    <a:pt x="92" y="200"/>
                  </a:lnTo>
                  <a:lnTo>
                    <a:pt x="95" y="191"/>
                  </a:lnTo>
                  <a:lnTo>
                    <a:pt x="99" y="185"/>
                  </a:lnTo>
                  <a:lnTo>
                    <a:pt x="102" y="179"/>
                  </a:lnTo>
                  <a:lnTo>
                    <a:pt x="107" y="173"/>
                  </a:lnTo>
                  <a:lnTo>
                    <a:pt x="110" y="169"/>
                  </a:lnTo>
                  <a:lnTo>
                    <a:pt x="114" y="165"/>
                  </a:lnTo>
                  <a:lnTo>
                    <a:pt x="118" y="163"/>
                  </a:lnTo>
                  <a:lnTo>
                    <a:pt x="123" y="160"/>
                  </a:lnTo>
                  <a:lnTo>
                    <a:pt x="125" y="158"/>
                  </a:lnTo>
                  <a:lnTo>
                    <a:pt x="129" y="156"/>
                  </a:lnTo>
                  <a:lnTo>
                    <a:pt x="132" y="155"/>
                  </a:lnTo>
                  <a:lnTo>
                    <a:pt x="137" y="153"/>
                  </a:lnTo>
                  <a:lnTo>
                    <a:pt x="142" y="150"/>
                  </a:lnTo>
                  <a:lnTo>
                    <a:pt x="147" y="148"/>
                  </a:lnTo>
                  <a:lnTo>
                    <a:pt x="153" y="144"/>
                  </a:lnTo>
                  <a:lnTo>
                    <a:pt x="159" y="142"/>
                  </a:lnTo>
                  <a:lnTo>
                    <a:pt x="165" y="139"/>
                  </a:lnTo>
                  <a:lnTo>
                    <a:pt x="172" y="135"/>
                  </a:lnTo>
                  <a:lnTo>
                    <a:pt x="178" y="133"/>
                  </a:lnTo>
                  <a:lnTo>
                    <a:pt x="182" y="129"/>
                  </a:lnTo>
                  <a:lnTo>
                    <a:pt x="188" y="125"/>
                  </a:lnTo>
                  <a:lnTo>
                    <a:pt x="195" y="121"/>
                  </a:lnTo>
                  <a:lnTo>
                    <a:pt x="203" y="115"/>
                  </a:lnTo>
                  <a:lnTo>
                    <a:pt x="210" y="111"/>
                  </a:lnTo>
                  <a:lnTo>
                    <a:pt x="216" y="105"/>
                  </a:lnTo>
                  <a:lnTo>
                    <a:pt x="223" y="100"/>
                  </a:lnTo>
                  <a:lnTo>
                    <a:pt x="229" y="96"/>
                  </a:lnTo>
                  <a:lnTo>
                    <a:pt x="234" y="91"/>
                  </a:lnTo>
                  <a:lnTo>
                    <a:pt x="239" y="89"/>
                  </a:lnTo>
                  <a:lnTo>
                    <a:pt x="243" y="85"/>
                  </a:lnTo>
                  <a:lnTo>
                    <a:pt x="249" y="82"/>
                  </a:lnTo>
                  <a:lnTo>
                    <a:pt x="256" y="72"/>
                  </a:lnTo>
                  <a:lnTo>
                    <a:pt x="266" y="62"/>
                  </a:lnTo>
                  <a:lnTo>
                    <a:pt x="276" y="52"/>
                  </a:lnTo>
                  <a:lnTo>
                    <a:pt x="285" y="40"/>
                  </a:lnTo>
                  <a:lnTo>
                    <a:pt x="295" y="27"/>
                  </a:lnTo>
                  <a:lnTo>
                    <a:pt x="302" y="17"/>
                  </a:lnTo>
                  <a:lnTo>
                    <a:pt x="308" y="9"/>
                  </a:lnTo>
                  <a:lnTo>
                    <a:pt x="312" y="4"/>
                  </a:lnTo>
                  <a:lnTo>
                    <a:pt x="313" y="0"/>
                  </a:lnTo>
                  <a:lnTo>
                    <a:pt x="448" y="96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6" name="Freeform 342">
              <a:extLst>
                <a:ext uri="{FF2B5EF4-FFF2-40B4-BE49-F238E27FC236}">
                  <a16:creationId xmlns:a16="http://schemas.microsoft.com/office/drawing/2014/main" id="{1D0700FD-1CF6-C62E-BD0B-C8042D5EE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1684"/>
              <a:ext cx="155" cy="231"/>
            </a:xfrm>
            <a:custGeom>
              <a:avLst/>
              <a:gdLst>
                <a:gd name="T0" fmla="*/ 460 w 464"/>
                <a:gd name="T1" fmla="*/ 160 h 692"/>
                <a:gd name="T2" fmla="*/ 449 w 464"/>
                <a:gd name="T3" fmla="*/ 321 h 692"/>
                <a:gd name="T4" fmla="*/ 435 w 464"/>
                <a:gd name="T5" fmla="*/ 373 h 692"/>
                <a:gd name="T6" fmla="*/ 420 w 464"/>
                <a:gd name="T7" fmla="*/ 435 h 692"/>
                <a:gd name="T8" fmla="*/ 410 w 464"/>
                <a:gd name="T9" fmla="*/ 467 h 692"/>
                <a:gd name="T10" fmla="*/ 404 w 464"/>
                <a:gd name="T11" fmla="*/ 509 h 692"/>
                <a:gd name="T12" fmla="*/ 390 w 464"/>
                <a:gd name="T13" fmla="*/ 565 h 692"/>
                <a:gd name="T14" fmla="*/ 377 w 464"/>
                <a:gd name="T15" fmla="*/ 622 h 692"/>
                <a:gd name="T16" fmla="*/ 371 w 464"/>
                <a:gd name="T17" fmla="*/ 643 h 692"/>
                <a:gd name="T18" fmla="*/ 359 w 464"/>
                <a:gd name="T19" fmla="*/ 650 h 692"/>
                <a:gd name="T20" fmla="*/ 343 w 464"/>
                <a:gd name="T21" fmla="*/ 648 h 692"/>
                <a:gd name="T22" fmla="*/ 335 w 464"/>
                <a:gd name="T23" fmla="*/ 634 h 692"/>
                <a:gd name="T24" fmla="*/ 339 w 464"/>
                <a:gd name="T25" fmla="*/ 589 h 692"/>
                <a:gd name="T26" fmla="*/ 347 w 464"/>
                <a:gd name="T27" fmla="*/ 525 h 692"/>
                <a:gd name="T28" fmla="*/ 349 w 464"/>
                <a:gd name="T29" fmla="*/ 475 h 692"/>
                <a:gd name="T30" fmla="*/ 347 w 464"/>
                <a:gd name="T31" fmla="*/ 445 h 692"/>
                <a:gd name="T32" fmla="*/ 247 w 464"/>
                <a:gd name="T33" fmla="*/ 683 h 692"/>
                <a:gd name="T34" fmla="*/ 229 w 464"/>
                <a:gd name="T35" fmla="*/ 692 h 692"/>
                <a:gd name="T36" fmla="*/ 211 w 464"/>
                <a:gd name="T37" fmla="*/ 683 h 692"/>
                <a:gd name="T38" fmla="*/ 211 w 464"/>
                <a:gd name="T39" fmla="*/ 669 h 692"/>
                <a:gd name="T40" fmla="*/ 219 w 464"/>
                <a:gd name="T41" fmla="*/ 629 h 692"/>
                <a:gd name="T42" fmla="*/ 234 w 464"/>
                <a:gd name="T43" fmla="*/ 569 h 692"/>
                <a:gd name="T44" fmla="*/ 254 w 464"/>
                <a:gd name="T45" fmla="*/ 511 h 692"/>
                <a:gd name="T46" fmla="*/ 265 w 464"/>
                <a:gd name="T47" fmla="*/ 444 h 692"/>
                <a:gd name="T48" fmla="*/ 113 w 464"/>
                <a:gd name="T49" fmla="*/ 673 h 692"/>
                <a:gd name="T50" fmla="*/ 101 w 464"/>
                <a:gd name="T51" fmla="*/ 684 h 692"/>
                <a:gd name="T52" fmla="*/ 77 w 464"/>
                <a:gd name="T53" fmla="*/ 688 h 692"/>
                <a:gd name="T54" fmla="*/ 70 w 464"/>
                <a:gd name="T55" fmla="*/ 666 h 692"/>
                <a:gd name="T56" fmla="*/ 118 w 464"/>
                <a:gd name="T57" fmla="*/ 558 h 692"/>
                <a:gd name="T58" fmla="*/ 41 w 464"/>
                <a:gd name="T59" fmla="*/ 583 h 692"/>
                <a:gd name="T60" fmla="*/ 23 w 464"/>
                <a:gd name="T61" fmla="*/ 595 h 692"/>
                <a:gd name="T62" fmla="*/ 1 w 464"/>
                <a:gd name="T63" fmla="*/ 580 h 692"/>
                <a:gd name="T64" fmla="*/ 6 w 464"/>
                <a:gd name="T65" fmla="*/ 558 h 692"/>
                <a:gd name="T66" fmla="*/ 90 w 464"/>
                <a:gd name="T67" fmla="*/ 439 h 692"/>
                <a:gd name="T68" fmla="*/ 152 w 464"/>
                <a:gd name="T69" fmla="*/ 288 h 692"/>
                <a:gd name="T70" fmla="*/ 153 w 464"/>
                <a:gd name="T71" fmla="*/ 269 h 692"/>
                <a:gd name="T72" fmla="*/ 153 w 464"/>
                <a:gd name="T73" fmla="*/ 252 h 692"/>
                <a:gd name="T74" fmla="*/ 146 w 464"/>
                <a:gd name="T75" fmla="*/ 248 h 692"/>
                <a:gd name="T76" fmla="*/ 136 w 464"/>
                <a:gd name="T77" fmla="*/ 252 h 692"/>
                <a:gd name="T78" fmla="*/ 131 w 464"/>
                <a:gd name="T79" fmla="*/ 266 h 692"/>
                <a:gd name="T80" fmla="*/ 125 w 464"/>
                <a:gd name="T81" fmla="*/ 281 h 692"/>
                <a:gd name="T82" fmla="*/ 116 w 464"/>
                <a:gd name="T83" fmla="*/ 303 h 692"/>
                <a:gd name="T84" fmla="*/ 118 w 464"/>
                <a:gd name="T85" fmla="*/ 381 h 692"/>
                <a:gd name="T86" fmla="*/ 97 w 464"/>
                <a:gd name="T87" fmla="*/ 402 h 692"/>
                <a:gd name="T88" fmla="*/ 79 w 464"/>
                <a:gd name="T89" fmla="*/ 389 h 692"/>
                <a:gd name="T90" fmla="*/ 64 w 464"/>
                <a:gd name="T91" fmla="*/ 316 h 692"/>
                <a:gd name="T92" fmla="*/ 57 w 464"/>
                <a:gd name="T93" fmla="*/ 303 h 692"/>
                <a:gd name="T94" fmla="*/ 59 w 464"/>
                <a:gd name="T95" fmla="*/ 276 h 692"/>
                <a:gd name="T96" fmla="*/ 72 w 464"/>
                <a:gd name="T97" fmla="*/ 243 h 692"/>
                <a:gd name="T98" fmla="*/ 92 w 464"/>
                <a:gd name="T99" fmla="*/ 200 h 692"/>
                <a:gd name="T100" fmla="*/ 110 w 464"/>
                <a:gd name="T101" fmla="*/ 169 h 692"/>
                <a:gd name="T102" fmla="*/ 129 w 464"/>
                <a:gd name="T103" fmla="*/ 156 h 692"/>
                <a:gd name="T104" fmla="*/ 153 w 464"/>
                <a:gd name="T105" fmla="*/ 144 h 692"/>
                <a:gd name="T106" fmla="*/ 182 w 464"/>
                <a:gd name="T107" fmla="*/ 129 h 692"/>
                <a:gd name="T108" fmla="*/ 216 w 464"/>
                <a:gd name="T109" fmla="*/ 105 h 692"/>
                <a:gd name="T110" fmla="*/ 243 w 464"/>
                <a:gd name="T111" fmla="*/ 85 h 692"/>
                <a:gd name="T112" fmla="*/ 285 w 464"/>
                <a:gd name="T113" fmla="*/ 40 h 692"/>
                <a:gd name="T114" fmla="*/ 313 w 464"/>
                <a:gd name="T115" fmla="*/ 0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4" h="692">
                  <a:moveTo>
                    <a:pt x="448" y="96"/>
                  </a:moveTo>
                  <a:lnTo>
                    <a:pt x="449" y="101"/>
                  </a:lnTo>
                  <a:lnTo>
                    <a:pt x="453" y="113"/>
                  </a:lnTo>
                  <a:lnTo>
                    <a:pt x="456" y="134"/>
                  </a:lnTo>
                  <a:lnTo>
                    <a:pt x="460" y="160"/>
                  </a:lnTo>
                  <a:lnTo>
                    <a:pt x="463" y="190"/>
                  </a:lnTo>
                  <a:lnTo>
                    <a:pt x="464" y="221"/>
                  </a:lnTo>
                  <a:lnTo>
                    <a:pt x="463" y="256"/>
                  </a:lnTo>
                  <a:lnTo>
                    <a:pt x="458" y="291"/>
                  </a:lnTo>
                  <a:lnTo>
                    <a:pt x="449" y="321"/>
                  </a:lnTo>
                  <a:lnTo>
                    <a:pt x="437" y="350"/>
                  </a:lnTo>
                  <a:lnTo>
                    <a:pt x="437" y="352"/>
                  </a:lnTo>
                  <a:lnTo>
                    <a:pt x="436" y="356"/>
                  </a:lnTo>
                  <a:lnTo>
                    <a:pt x="436" y="364"/>
                  </a:lnTo>
                  <a:lnTo>
                    <a:pt x="435" y="373"/>
                  </a:lnTo>
                  <a:lnTo>
                    <a:pt x="434" y="385"/>
                  </a:lnTo>
                  <a:lnTo>
                    <a:pt x="432" y="396"/>
                  </a:lnTo>
                  <a:lnTo>
                    <a:pt x="429" y="408"/>
                  </a:lnTo>
                  <a:lnTo>
                    <a:pt x="425" y="422"/>
                  </a:lnTo>
                  <a:lnTo>
                    <a:pt x="420" y="435"/>
                  </a:lnTo>
                  <a:lnTo>
                    <a:pt x="415" y="446"/>
                  </a:lnTo>
                  <a:lnTo>
                    <a:pt x="414" y="451"/>
                  </a:lnTo>
                  <a:lnTo>
                    <a:pt x="413" y="456"/>
                  </a:lnTo>
                  <a:lnTo>
                    <a:pt x="411" y="461"/>
                  </a:lnTo>
                  <a:lnTo>
                    <a:pt x="410" y="467"/>
                  </a:lnTo>
                  <a:lnTo>
                    <a:pt x="408" y="473"/>
                  </a:lnTo>
                  <a:lnTo>
                    <a:pt x="408" y="481"/>
                  </a:lnTo>
                  <a:lnTo>
                    <a:pt x="407" y="489"/>
                  </a:lnTo>
                  <a:lnTo>
                    <a:pt x="405" y="499"/>
                  </a:lnTo>
                  <a:lnTo>
                    <a:pt x="404" y="509"/>
                  </a:lnTo>
                  <a:lnTo>
                    <a:pt x="400" y="519"/>
                  </a:lnTo>
                  <a:lnTo>
                    <a:pt x="399" y="530"/>
                  </a:lnTo>
                  <a:lnTo>
                    <a:pt x="397" y="540"/>
                  </a:lnTo>
                  <a:lnTo>
                    <a:pt x="393" y="552"/>
                  </a:lnTo>
                  <a:lnTo>
                    <a:pt x="390" y="565"/>
                  </a:lnTo>
                  <a:lnTo>
                    <a:pt x="388" y="576"/>
                  </a:lnTo>
                  <a:lnTo>
                    <a:pt x="384" y="590"/>
                  </a:lnTo>
                  <a:lnTo>
                    <a:pt x="382" y="602"/>
                  </a:lnTo>
                  <a:lnTo>
                    <a:pt x="378" y="612"/>
                  </a:lnTo>
                  <a:lnTo>
                    <a:pt x="377" y="622"/>
                  </a:lnTo>
                  <a:lnTo>
                    <a:pt x="375" y="631"/>
                  </a:lnTo>
                  <a:lnTo>
                    <a:pt x="374" y="633"/>
                  </a:lnTo>
                  <a:lnTo>
                    <a:pt x="374" y="638"/>
                  </a:lnTo>
                  <a:lnTo>
                    <a:pt x="372" y="641"/>
                  </a:lnTo>
                  <a:lnTo>
                    <a:pt x="371" y="643"/>
                  </a:lnTo>
                  <a:lnTo>
                    <a:pt x="369" y="645"/>
                  </a:lnTo>
                  <a:lnTo>
                    <a:pt x="368" y="647"/>
                  </a:lnTo>
                  <a:lnTo>
                    <a:pt x="366" y="648"/>
                  </a:lnTo>
                  <a:lnTo>
                    <a:pt x="362" y="650"/>
                  </a:lnTo>
                  <a:lnTo>
                    <a:pt x="359" y="650"/>
                  </a:lnTo>
                  <a:lnTo>
                    <a:pt x="355" y="650"/>
                  </a:lnTo>
                  <a:lnTo>
                    <a:pt x="350" y="650"/>
                  </a:lnTo>
                  <a:lnTo>
                    <a:pt x="347" y="648"/>
                  </a:lnTo>
                  <a:lnTo>
                    <a:pt x="345" y="648"/>
                  </a:lnTo>
                  <a:lnTo>
                    <a:pt x="343" y="648"/>
                  </a:lnTo>
                  <a:lnTo>
                    <a:pt x="340" y="647"/>
                  </a:lnTo>
                  <a:lnTo>
                    <a:pt x="339" y="645"/>
                  </a:lnTo>
                  <a:lnTo>
                    <a:pt x="339" y="643"/>
                  </a:lnTo>
                  <a:lnTo>
                    <a:pt x="338" y="639"/>
                  </a:lnTo>
                  <a:lnTo>
                    <a:pt x="335" y="634"/>
                  </a:lnTo>
                  <a:lnTo>
                    <a:pt x="335" y="631"/>
                  </a:lnTo>
                  <a:lnTo>
                    <a:pt x="334" y="623"/>
                  </a:lnTo>
                  <a:lnTo>
                    <a:pt x="335" y="615"/>
                  </a:lnTo>
                  <a:lnTo>
                    <a:pt x="338" y="602"/>
                  </a:lnTo>
                  <a:lnTo>
                    <a:pt x="339" y="589"/>
                  </a:lnTo>
                  <a:lnTo>
                    <a:pt x="340" y="575"/>
                  </a:lnTo>
                  <a:lnTo>
                    <a:pt x="343" y="562"/>
                  </a:lnTo>
                  <a:lnTo>
                    <a:pt x="345" y="547"/>
                  </a:lnTo>
                  <a:lnTo>
                    <a:pt x="346" y="536"/>
                  </a:lnTo>
                  <a:lnTo>
                    <a:pt x="347" y="525"/>
                  </a:lnTo>
                  <a:lnTo>
                    <a:pt x="347" y="517"/>
                  </a:lnTo>
                  <a:lnTo>
                    <a:pt x="349" y="504"/>
                  </a:lnTo>
                  <a:lnTo>
                    <a:pt x="349" y="494"/>
                  </a:lnTo>
                  <a:lnTo>
                    <a:pt x="349" y="483"/>
                  </a:lnTo>
                  <a:lnTo>
                    <a:pt x="349" y="475"/>
                  </a:lnTo>
                  <a:lnTo>
                    <a:pt x="349" y="466"/>
                  </a:lnTo>
                  <a:lnTo>
                    <a:pt x="349" y="458"/>
                  </a:lnTo>
                  <a:lnTo>
                    <a:pt x="347" y="452"/>
                  </a:lnTo>
                  <a:lnTo>
                    <a:pt x="347" y="449"/>
                  </a:lnTo>
                  <a:lnTo>
                    <a:pt x="347" y="445"/>
                  </a:lnTo>
                  <a:lnTo>
                    <a:pt x="347" y="444"/>
                  </a:lnTo>
                  <a:lnTo>
                    <a:pt x="297" y="568"/>
                  </a:lnTo>
                  <a:lnTo>
                    <a:pt x="249" y="681"/>
                  </a:lnTo>
                  <a:lnTo>
                    <a:pt x="248" y="682"/>
                  </a:lnTo>
                  <a:lnTo>
                    <a:pt x="247" y="683"/>
                  </a:lnTo>
                  <a:lnTo>
                    <a:pt x="245" y="687"/>
                  </a:lnTo>
                  <a:lnTo>
                    <a:pt x="243" y="688"/>
                  </a:lnTo>
                  <a:lnTo>
                    <a:pt x="238" y="691"/>
                  </a:lnTo>
                  <a:lnTo>
                    <a:pt x="234" y="691"/>
                  </a:lnTo>
                  <a:lnTo>
                    <a:pt x="229" y="692"/>
                  </a:lnTo>
                  <a:lnTo>
                    <a:pt x="225" y="691"/>
                  </a:lnTo>
                  <a:lnTo>
                    <a:pt x="219" y="689"/>
                  </a:lnTo>
                  <a:lnTo>
                    <a:pt x="216" y="687"/>
                  </a:lnTo>
                  <a:lnTo>
                    <a:pt x="213" y="684"/>
                  </a:lnTo>
                  <a:lnTo>
                    <a:pt x="211" y="683"/>
                  </a:lnTo>
                  <a:lnTo>
                    <a:pt x="210" y="681"/>
                  </a:lnTo>
                  <a:lnTo>
                    <a:pt x="210" y="679"/>
                  </a:lnTo>
                  <a:lnTo>
                    <a:pt x="210" y="676"/>
                  </a:lnTo>
                  <a:lnTo>
                    <a:pt x="211" y="673"/>
                  </a:lnTo>
                  <a:lnTo>
                    <a:pt x="211" y="669"/>
                  </a:lnTo>
                  <a:lnTo>
                    <a:pt x="211" y="665"/>
                  </a:lnTo>
                  <a:lnTo>
                    <a:pt x="213" y="660"/>
                  </a:lnTo>
                  <a:lnTo>
                    <a:pt x="215" y="651"/>
                  </a:lnTo>
                  <a:lnTo>
                    <a:pt x="216" y="641"/>
                  </a:lnTo>
                  <a:lnTo>
                    <a:pt x="219" y="629"/>
                  </a:lnTo>
                  <a:lnTo>
                    <a:pt x="222" y="617"/>
                  </a:lnTo>
                  <a:lnTo>
                    <a:pt x="225" y="605"/>
                  </a:lnTo>
                  <a:lnTo>
                    <a:pt x="227" y="591"/>
                  </a:lnTo>
                  <a:lnTo>
                    <a:pt x="232" y="581"/>
                  </a:lnTo>
                  <a:lnTo>
                    <a:pt x="234" y="569"/>
                  </a:lnTo>
                  <a:lnTo>
                    <a:pt x="238" y="562"/>
                  </a:lnTo>
                  <a:lnTo>
                    <a:pt x="241" y="554"/>
                  </a:lnTo>
                  <a:lnTo>
                    <a:pt x="245" y="542"/>
                  </a:lnTo>
                  <a:lnTo>
                    <a:pt x="249" y="525"/>
                  </a:lnTo>
                  <a:lnTo>
                    <a:pt x="254" y="511"/>
                  </a:lnTo>
                  <a:lnTo>
                    <a:pt x="256" y="494"/>
                  </a:lnTo>
                  <a:lnTo>
                    <a:pt x="260" y="479"/>
                  </a:lnTo>
                  <a:lnTo>
                    <a:pt x="261" y="464"/>
                  </a:lnTo>
                  <a:lnTo>
                    <a:pt x="262" y="452"/>
                  </a:lnTo>
                  <a:lnTo>
                    <a:pt x="265" y="444"/>
                  </a:lnTo>
                  <a:lnTo>
                    <a:pt x="266" y="436"/>
                  </a:lnTo>
                  <a:lnTo>
                    <a:pt x="266" y="435"/>
                  </a:lnTo>
                  <a:lnTo>
                    <a:pt x="251" y="444"/>
                  </a:lnTo>
                  <a:lnTo>
                    <a:pt x="182" y="560"/>
                  </a:lnTo>
                  <a:lnTo>
                    <a:pt x="113" y="673"/>
                  </a:lnTo>
                  <a:lnTo>
                    <a:pt x="110" y="673"/>
                  </a:lnTo>
                  <a:lnTo>
                    <a:pt x="109" y="676"/>
                  </a:lnTo>
                  <a:lnTo>
                    <a:pt x="108" y="679"/>
                  </a:lnTo>
                  <a:lnTo>
                    <a:pt x="103" y="682"/>
                  </a:lnTo>
                  <a:lnTo>
                    <a:pt x="101" y="684"/>
                  </a:lnTo>
                  <a:lnTo>
                    <a:pt x="96" y="688"/>
                  </a:lnTo>
                  <a:lnTo>
                    <a:pt x="92" y="689"/>
                  </a:lnTo>
                  <a:lnTo>
                    <a:pt x="87" y="691"/>
                  </a:lnTo>
                  <a:lnTo>
                    <a:pt x="81" y="689"/>
                  </a:lnTo>
                  <a:lnTo>
                    <a:pt x="77" y="688"/>
                  </a:lnTo>
                  <a:lnTo>
                    <a:pt x="74" y="683"/>
                  </a:lnTo>
                  <a:lnTo>
                    <a:pt x="71" y="679"/>
                  </a:lnTo>
                  <a:lnTo>
                    <a:pt x="70" y="675"/>
                  </a:lnTo>
                  <a:lnTo>
                    <a:pt x="70" y="670"/>
                  </a:lnTo>
                  <a:lnTo>
                    <a:pt x="70" y="666"/>
                  </a:lnTo>
                  <a:lnTo>
                    <a:pt x="71" y="661"/>
                  </a:lnTo>
                  <a:lnTo>
                    <a:pt x="71" y="656"/>
                  </a:lnTo>
                  <a:lnTo>
                    <a:pt x="72" y="655"/>
                  </a:lnTo>
                  <a:lnTo>
                    <a:pt x="74" y="653"/>
                  </a:lnTo>
                  <a:lnTo>
                    <a:pt x="118" y="558"/>
                  </a:lnTo>
                  <a:lnTo>
                    <a:pt x="169" y="449"/>
                  </a:lnTo>
                  <a:lnTo>
                    <a:pt x="183" y="413"/>
                  </a:lnTo>
                  <a:lnTo>
                    <a:pt x="121" y="497"/>
                  </a:lnTo>
                  <a:lnTo>
                    <a:pt x="42" y="581"/>
                  </a:lnTo>
                  <a:lnTo>
                    <a:pt x="41" y="583"/>
                  </a:lnTo>
                  <a:lnTo>
                    <a:pt x="38" y="586"/>
                  </a:lnTo>
                  <a:lnTo>
                    <a:pt x="35" y="589"/>
                  </a:lnTo>
                  <a:lnTo>
                    <a:pt x="30" y="590"/>
                  </a:lnTo>
                  <a:lnTo>
                    <a:pt x="28" y="594"/>
                  </a:lnTo>
                  <a:lnTo>
                    <a:pt x="23" y="595"/>
                  </a:lnTo>
                  <a:lnTo>
                    <a:pt x="17" y="595"/>
                  </a:lnTo>
                  <a:lnTo>
                    <a:pt x="13" y="594"/>
                  </a:lnTo>
                  <a:lnTo>
                    <a:pt x="7" y="590"/>
                  </a:lnTo>
                  <a:lnTo>
                    <a:pt x="2" y="586"/>
                  </a:lnTo>
                  <a:lnTo>
                    <a:pt x="1" y="580"/>
                  </a:lnTo>
                  <a:lnTo>
                    <a:pt x="0" y="575"/>
                  </a:lnTo>
                  <a:lnTo>
                    <a:pt x="1" y="571"/>
                  </a:lnTo>
                  <a:lnTo>
                    <a:pt x="1" y="565"/>
                  </a:lnTo>
                  <a:lnTo>
                    <a:pt x="5" y="562"/>
                  </a:lnTo>
                  <a:lnTo>
                    <a:pt x="6" y="558"/>
                  </a:lnTo>
                  <a:lnTo>
                    <a:pt x="7" y="554"/>
                  </a:lnTo>
                  <a:lnTo>
                    <a:pt x="8" y="553"/>
                  </a:lnTo>
                  <a:lnTo>
                    <a:pt x="10" y="552"/>
                  </a:lnTo>
                  <a:lnTo>
                    <a:pt x="59" y="483"/>
                  </a:lnTo>
                  <a:lnTo>
                    <a:pt x="90" y="439"/>
                  </a:lnTo>
                  <a:lnTo>
                    <a:pt x="121" y="374"/>
                  </a:lnTo>
                  <a:lnTo>
                    <a:pt x="148" y="294"/>
                  </a:lnTo>
                  <a:lnTo>
                    <a:pt x="151" y="293"/>
                  </a:lnTo>
                  <a:lnTo>
                    <a:pt x="151" y="292"/>
                  </a:lnTo>
                  <a:lnTo>
                    <a:pt x="152" y="288"/>
                  </a:lnTo>
                  <a:lnTo>
                    <a:pt x="152" y="286"/>
                  </a:lnTo>
                  <a:lnTo>
                    <a:pt x="153" y="283"/>
                  </a:lnTo>
                  <a:lnTo>
                    <a:pt x="153" y="278"/>
                  </a:lnTo>
                  <a:lnTo>
                    <a:pt x="153" y="273"/>
                  </a:lnTo>
                  <a:lnTo>
                    <a:pt x="153" y="269"/>
                  </a:lnTo>
                  <a:lnTo>
                    <a:pt x="153" y="265"/>
                  </a:lnTo>
                  <a:lnTo>
                    <a:pt x="153" y="261"/>
                  </a:lnTo>
                  <a:lnTo>
                    <a:pt x="153" y="257"/>
                  </a:lnTo>
                  <a:lnTo>
                    <a:pt x="153" y="255"/>
                  </a:lnTo>
                  <a:lnTo>
                    <a:pt x="153" y="252"/>
                  </a:lnTo>
                  <a:lnTo>
                    <a:pt x="152" y="251"/>
                  </a:lnTo>
                  <a:lnTo>
                    <a:pt x="152" y="250"/>
                  </a:lnTo>
                  <a:lnTo>
                    <a:pt x="151" y="250"/>
                  </a:lnTo>
                  <a:lnTo>
                    <a:pt x="147" y="248"/>
                  </a:lnTo>
                  <a:lnTo>
                    <a:pt x="146" y="248"/>
                  </a:lnTo>
                  <a:lnTo>
                    <a:pt x="142" y="247"/>
                  </a:lnTo>
                  <a:lnTo>
                    <a:pt x="140" y="248"/>
                  </a:lnTo>
                  <a:lnTo>
                    <a:pt x="138" y="248"/>
                  </a:lnTo>
                  <a:lnTo>
                    <a:pt x="137" y="250"/>
                  </a:lnTo>
                  <a:lnTo>
                    <a:pt x="136" y="252"/>
                  </a:lnTo>
                  <a:lnTo>
                    <a:pt x="136" y="255"/>
                  </a:lnTo>
                  <a:lnTo>
                    <a:pt x="135" y="257"/>
                  </a:lnTo>
                  <a:lnTo>
                    <a:pt x="135" y="261"/>
                  </a:lnTo>
                  <a:lnTo>
                    <a:pt x="132" y="263"/>
                  </a:lnTo>
                  <a:lnTo>
                    <a:pt x="131" y="266"/>
                  </a:lnTo>
                  <a:lnTo>
                    <a:pt x="130" y="269"/>
                  </a:lnTo>
                  <a:lnTo>
                    <a:pt x="129" y="272"/>
                  </a:lnTo>
                  <a:lnTo>
                    <a:pt x="126" y="276"/>
                  </a:lnTo>
                  <a:lnTo>
                    <a:pt x="126" y="278"/>
                  </a:lnTo>
                  <a:lnTo>
                    <a:pt x="125" y="281"/>
                  </a:lnTo>
                  <a:lnTo>
                    <a:pt x="124" y="283"/>
                  </a:lnTo>
                  <a:lnTo>
                    <a:pt x="124" y="286"/>
                  </a:lnTo>
                  <a:lnTo>
                    <a:pt x="124" y="287"/>
                  </a:lnTo>
                  <a:lnTo>
                    <a:pt x="123" y="287"/>
                  </a:lnTo>
                  <a:lnTo>
                    <a:pt x="116" y="303"/>
                  </a:lnTo>
                  <a:lnTo>
                    <a:pt x="123" y="363"/>
                  </a:lnTo>
                  <a:lnTo>
                    <a:pt x="123" y="365"/>
                  </a:lnTo>
                  <a:lnTo>
                    <a:pt x="121" y="370"/>
                  </a:lnTo>
                  <a:lnTo>
                    <a:pt x="119" y="375"/>
                  </a:lnTo>
                  <a:lnTo>
                    <a:pt x="118" y="381"/>
                  </a:lnTo>
                  <a:lnTo>
                    <a:pt x="115" y="388"/>
                  </a:lnTo>
                  <a:lnTo>
                    <a:pt x="113" y="394"/>
                  </a:lnTo>
                  <a:lnTo>
                    <a:pt x="108" y="399"/>
                  </a:lnTo>
                  <a:lnTo>
                    <a:pt x="103" y="401"/>
                  </a:lnTo>
                  <a:lnTo>
                    <a:pt x="97" y="402"/>
                  </a:lnTo>
                  <a:lnTo>
                    <a:pt x="92" y="402"/>
                  </a:lnTo>
                  <a:lnTo>
                    <a:pt x="86" y="401"/>
                  </a:lnTo>
                  <a:lnTo>
                    <a:pt x="82" y="399"/>
                  </a:lnTo>
                  <a:lnTo>
                    <a:pt x="80" y="394"/>
                  </a:lnTo>
                  <a:lnTo>
                    <a:pt x="79" y="389"/>
                  </a:lnTo>
                  <a:lnTo>
                    <a:pt x="79" y="385"/>
                  </a:lnTo>
                  <a:lnTo>
                    <a:pt x="77" y="380"/>
                  </a:lnTo>
                  <a:lnTo>
                    <a:pt x="77" y="377"/>
                  </a:lnTo>
                  <a:lnTo>
                    <a:pt x="77" y="374"/>
                  </a:lnTo>
                  <a:lnTo>
                    <a:pt x="64" y="316"/>
                  </a:lnTo>
                  <a:lnTo>
                    <a:pt x="61" y="316"/>
                  </a:lnTo>
                  <a:lnTo>
                    <a:pt x="61" y="315"/>
                  </a:lnTo>
                  <a:lnTo>
                    <a:pt x="60" y="312"/>
                  </a:lnTo>
                  <a:lnTo>
                    <a:pt x="59" y="308"/>
                  </a:lnTo>
                  <a:lnTo>
                    <a:pt x="57" y="303"/>
                  </a:lnTo>
                  <a:lnTo>
                    <a:pt x="56" y="298"/>
                  </a:lnTo>
                  <a:lnTo>
                    <a:pt x="56" y="293"/>
                  </a:lnTo>
                  <a:lnTo>
                    <a:pt x="56" y="287"/>
                  </a:lnTo>
                  <a:lnTo>
                    <a:pt x="56" y="281"/>
                  </a:lnTo>
                  <a:lnTo>
                    <a:pt x="59" y="276"/>
                  </a:lnTo>
                  <a:lnTo>
                    <a:pt x="60" y="271"/>
                  </a:lnTo>
                  <a:lnTo>
                    <a:pt x="64" y="265"/>
                  </a:lnTo>
                  <a:lnTo>
                    <a:pt x="66" y="257"/>
                  </a:lnTo>
                  <a:lnTo>
                    <a:pt x="70" y="251"/>
                  </a:lnTo>
                  <a:lnTo>
                    <a:pt x="72" y="243"/>
                  </a:lnTo>
                  <a:lnTo>
                    <a:pt x="77" y="235"/>
                  </a:lnTo>
                  <a:lnTo>
                    <a:pt x="80" y="228"/>
                  </a:lnTo>
                  <a:lnTo>
                    <a:pt x="85" y="219"/>
                  </a:lnTo>
                  <a:lnTo>
                    <a:pt x="87" y="208"/>
                  </a:lnTo>
                  <a:lnTo>
                    <a:pt x="92" y="200"/>
                  </a:lnTo>
                  <a:lnTo>
                    <a:pt x="95" y="191"/>
                  </a:lnTo>
                  <a:lnTo>
                    <a:pt x="99" y="185"/>
                  </a:lnTo>
                  <a:lnTo>
                    <a:pt x="102" y="179"/>
                  </a:lnTo>
                  <a:lnTo>
                    <a:pt x="107" y="173"/>
                  </a:lnTo>
                  <a:lnTo>
                    <a:pt x="110" y="169"/>
                  </a:lnTo>
                  <a:lnTo>
                    <a:pt x="114" y="165"/>
                  </a:lnTo>
                  <a:lnTo>
                    <a:pt x="118" y="163"/>
                  </a:lnTo>
                  <a:lnTo>
                    <a:pt x="123" y="160"/>
                  </a:lnTo>
                  <a:lnTo>
                    <a:pt x="125" y="158"/>
                  </a:lnTo>
                  <a:lnTo>
                    <a:pt x="129" y="156"/>
                  </a:lnTo>
                  <a:lnTo>
                    <a:pt x="132" y="155"/>
                  </a:lnTo>
                  <a:lnTo>
                    <a:pt x="137" y="153"/>
                  </a:lnTo>
                  <a:lnTo>
                    <a:pt x="142" y="150"/>
                  </a:lnTo>
                  <a:lnTo>
                    <a:pt x="147" y="148"/>
                  </a:lnTo>
                  <a:lnTo>
                    <a:pt x="153" y="144"/>
                  </a:lnTo>
                  <a:lnTo>
                    <a:pt x="159" y="142"/>
                  </a:lnTo>
                  <a:lnTo>
                    <a:pt x="165" y="139"/>
                  </a:lnTo>
                  <a:lnTo>
                    <a:pt x="172" y="135"/>
                  </a:lnTo>
                  <a:lnTo>
                    <a:pt x="178" y="133"/>
                  </a:lnTo>
                  <a:lnTo>
                    <a:pt x="182" y="129"/>
                  </a:lnTo>
                  <a:lnTo>
                    <a:pt x="188" y="125"/>
                  </a:lnTo>
                  <a:lnTo>
                    <a:pt x="195" y="121"/>
                  </a:lnTo>
                  <a:lnTo>
                    <a:pt x="203" y="115"/>
                  </a:lnTo>
                  <a:lnTo>
                    <a:pt x="210" y="111"/>
                  </a:lnTo>
                  <a:lnTo>
                    <a:pt x="216" y="105"/>
                  </a:lnTo>
                  <a:lnTo>
                    <a:pt x="223" y="100"/>
                  </a:lnTo>
                  <a:lnTo>
                    <a:pt x="229" y="96"/>
                  </a:lnTo>
                  <a:lnTo>
                    <a:pt x="234" y="91"/>
                  </a:lnTo>
                  <a:lnTo>
                    <a:pt x="239" y="89"/>
                  </a:lnTo>
                  <a:lnTo>
                    <a:pt x="243" y="85"/>
                  </a:lnTo>
                  <a:lnTo>
                    <a:pt x="249" y="82"/>
                  </a:lnTo>
                  <a:lnTo>
                    <a:pt x="256" y="72"/>
                  </a:lnTo>
                  <a:lnTo>
                    <a:pt x="266" y="62"/>
                  </a:lnTo>
                  <a:lnTo>
                    <a:pt x="276" y="52"/>
                  </a:lnTo>
                  <a:lnTo>
                    <a:pt x="285" y="40"/>
                  </a:lnTo>
                  <a:lnTo>
                    <a:pt x="295" y="27"/>
                  </a:lnTo>
                  <a:lnTo>
                    <a:pt x="302" y="17"/>
                  </a:lnTo>
                  <a:lnTo>
                    <a:pt x="308" y="9"/>
                  </a:lnTo>
                  <a:lnTo>
                    <a:pt x="312" y="4"/>
                  </a:lnTo>
                  <a:lnTo>
                    <a:pt x="313" y="0"/>
                  </a:lnTo>
                  <a:lnTo>
                    <a:pt x="448" y="96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7" name="Freeform 343">
              <a:extLst>
                <a:ext uri="{FF2B5EF4-FFF2-40B4-BE49-F238E27FC236}">
                  <a16:creationId xmlns:a16="http://schemas.microsoft.com/office/drawing/2014/main" id="{CC9D4896-2EA7-171E-B8F9-8F94D0DCB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" y="1609"/>
              <a:ext cx="112" cy="123"/>
            </a:xfrm>
            <a:custGeom>
              <a:avLst/>
              <a:gdLst>
                <a:gd name="T0" fmla="*/ 196 w 337"/>
                <a:gd name="T1" fmla="*/ 177 h 367"/>
                <a:gd name="T2" fmla="*/ 175 w 337"/>
                <a:gd name="T3" fmla="*/ 159 h 367"/>
                <a:gd name="T4" fmla="*/ 154 w 337"/>
                <a:gd name="T5" fmla="*/ 136 h 367"/>
                <a:gd name="T6" fmla="*/ 136 w 337"/>
                <a:gd name="T7" fmla="*/ 114 h 367"/>
                <a:gd name="T8" fmla="*/ 119 w 337"/>
                <a:gd name="T9" fmla="*/ 91 h 367"/>
                <a:gd name="T10" fmla="*/ 101 w 337"/>
                <a:gd name="T11" fmla="*/ 69 h 367"/>
                <a:gd name="T12" fmla="*/ 87 w 337"/>
                <a:gd name="T13" fmla="*/ 47 h 367"/>
                <a:gd name="T14" fmla="*/ 74 w 337"/>
                <a:gd name="T15" fmla="*/ 28 h 367"/>
                <a:gd name="T16" fmla="*/ 66 w 337"/>
                <a:gd name="T17" fmla="*/ 13 h 367"/>
                <a:gd name="T18" fmla="*/ 60 w 337"/>
                <a:gd name="T19" fmla="*/ 5 h 367"/>
                <a:gd name="T20" fmla="*/ 58 w 337"/>
                <a:gd name="T21" fmla="*/ 0 h 367"/>
                <a:gd name="T22" fmla="*/ 51 w 337"/>
                <a:gd name="T23" fmla="*/ 32 h 367"/>
                <a:gd name="T24" fmla="*/ 44 w 337"/>
                <a:gd name="T25" fmla="*/ 59 h 367"/>
                <a:gd name="T26" fmla="*/ 34 w 337"/>
                <a:gd name="T27" fmla="*/ 85 h 367"/>
                <a:gd name="T28" fmla="*/ 25 w 337"/>
                <a:gd name="T29" fmla="*/ 109 h 367"/>
                <a:gd name="T30" fmla="*/ 14 w 337"/>
                <a:gd name="T31" fmla="*/ 134 h 367"/>
                <a:gd name="T32" fmla="*/ 7 w 337"/>
                <a:gd name="T33" fmla="*/ 156 h 367"/>
                <a:gd name="T34" fmla="*/ 2 w 337"/>
                <a:gd name="T35" fmla="*/ 178 h 367"/>
                <a:gd name="T36" fmla="*/ 0 w 337"/>
                <a:gd name="T37" fmla="*/ 199 h 367"/>
                <a:gd name="T38" fmla="*/ 2 w 337"/>
                <a:gd name="T39" fmla="*/ 218 h 367"/>
                <a:gd name="T40" fmla="*/ 11 w 337"/>
                <a:gd name="T41" fmla="*/ 242 h 367"/>
                <a:gd name="T42" fmla="*/ 21 w 337"/>
                <a:gd name="T43" fmla="*/ 264 h 367"/>
                <a:gd name="T44" fmla="*/ 35 w 337"/>
                <a:gd name="T45" fmla="*/ 287 h 367"/>
                <a:gd name="T46" fmla="*/ 52 w 337"/>
                <a:gd name="T47" fmla="*/ 309 h 367"/>
                <a:gd name="T48" fmla="*/ 72 w 337"/>
                <a:gd name="T49" fmla="*/ 330 h 367"/>
                <a:gd name="T50" fmla="*/ 94 w 337"/>
                <a:gd name="T51" fmla="*/ 349 h 367"/>
                <a:gd name="T52" fmla="*/ 120 w 337"/>
                <a:gd name="T53" fmla="*/ 360 h 367"/>
                <a:gd name="T54" fmla="*/ 145 w 337"/>
                <a:gd name="T55" fmla="*/ 367 h 367"/>
                <a:gd name="T56" fmla="*/ 173 w 337"/>
                <a:gd name="T57" fmla="*/ 366 h 367"/>
                <a:gd name="T58" fmla="*/ 201 w 337"/>
                <a:gd name="T59" fmla="*/ 357 h 367"/>
                <a:gd name="T60" fmla="*/ 231 w 337"/>
                <a:gd name="T61" fmla="*/ 336 h 367"/>
                <a:gd name="T62" fmla="*/ 257 w 337"/>
                <a:gd name="T63" fmla="*/ 313 h 367"/>
                <a:gd name="T64" fmla="*/ 278 w 337"/>
                <a:gd name="T65" fmla="*/ 292 h 367"/>
                <a:gd name="T66" fmla="*/ 295 w 337"/>
                <a:gd name="T67" fmla="*/ 273 h 367"/>
                <a:gd name="T68" fmla="*/ 309 w 337"/>
                <a:gd name="T69" fmla="*/ 258 h 367"/>
                <a:gd name="T70" fmla="*/ 319 w 337"/>
                <a:gd name="T71" fmla="*/ 243 h 367"/>
                <a:gd name="T72" fmla="*/ 326 w 337"/>
                <a:gd name="T73" fmla="*/ 232 h 367"/>
                <a:gd name="T74" fmla="*/ 333 w 337"/>
                <a:gd name="T75" fmla="*/ 223 h 367"/>
                <a:gd name="T76" fmla="*/ 336 w 337"/>
                <a:gd name="T77" fmla="*/ 217 h 367"/>
                <a:gd name="T78" fmla="*/ 336 w 337"/>
                <a:gd name="T79" fmla="*/ 213 h 367"/>
                <a:gd name="T80" fmla="*/ 337 w 337"/>
                <a:gd name="T81" fmla="*/ 212 h 367"/>
                <a:gd name="T82" fmla="*/ 334 w 337"/>
                <a:gd name="T83" fmla="*/ 213 h 367"/>
                <a:gd name="T84" fmla="*/ 329 w 337"/>
                <a:gd name="T85" fmla="*/ 213 h 367"/>
                <a:gd name="T86" fmla="*/ 319 w 337"/>
                <a:gd name="T87" fmla="*/ 215 h 367"/>
                <a:gd name="T88" fmla="*/ 305 w 337"/>
                <a:gd name="T89" fmla="*/ 215 h 367"/>
                <a:gd name="T90" fmla="*/ 290 w 337"/>
                <a:gd name="T91" fmla="*/ 215 h 367"/>
                <a:gd name="T92" fmla="*/ 273 w 337"/>
                <a:gd name="T93" fmla="*/ 212 h 367"/>
                <a:gd name="T94" fmla="*/ 255 w 337"/>
                <a:gd name="T95" fmla="*/ 207 h 367"/>
                <a:gd name="T96" fmla="*/ 237 w 337"/>
                <a:gd name="T97" fmla="*/ 201 h 367"/>
                <a:gd name="T98" fmla="*/ 216 w 337"/>
                <a:gd name="T99" fmla="*/ 191 h 367"/>
                <a:gd name="T100" fmla="*/ 196 w 337"/>
                <a:gd name="T101" fmla="*/ 17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" h="367">
                  <a:moveTo>
                    <a:pt x="196" y="177"/>
                  </a:moveTo>
                  <a:lnTo>
                    <a:pt x="175" y="159"/>
                  </a:lnTo>
                  <a:lnTo>
                    <a:pt x="154" y="136"/>
                  </a:lnTo>
                  <a:lnTo>
                    <a:pt x="136" y="114"/>
                  </a:lnTo>
                  <a:lnTo>
                    <a:pt x="119" y="91"/>
                  </a:lnTo>
                  <a:lnTo>
                    <a:pt x="101" y="69"/>
                  </a:lnTo>
                  <a:lnTo>
                    <a:pt x="87" y="47"/>
                  </a:lnTo>
                  <a:lnTo>
                    <a:pt x="74" y="28"/>
                  </a:lnTo>
                  <a:lnTo>
                    <a:pt x="66" y="13"/>
                  </a:lnTo>
                  <a:lnTo>
                    <a:pt x="60" y="5"/>
                  </a:lnTo>
                  <a:lnTo>
                    <a:pt x="58" y="0"/>
                  </a:lnTo>
                  <a:lnTo>
                    <a:pt x="51" y="32"/>
                  </a:lnTo>
                  <a:lnTo>
                    <a:pt x="44" y="59"/>
                  </a:lnTo>
                  <a:lnTo>
                    <a:pt x="34" y="85"/>
                  </a:lnTo>
                  <a:lnTo>
                    <a:pt x="25" y="109"/>
                  </a:lnTo>
                  <a:lnTo>
                    <a:pt x="14" y="134"/>
                  </a:lnTo>
                  <a:lnTo>
                    <a:pt x="7" y="156"/>
                  </a:lnTo>
                  <a:lnTo>
                    <a:pt x="2" y="178"/>
                  </a:lnTo>
                  <a:lnTo>
                    <a:pt x="0" y="199"/>
                  </a:lnTo>
                  <a:lnTo>
                    <a:pt x="2" y="218"/>
                  </a:lnTo>
                  <a:lnTo>
                    <a:pt x="11" y="242"/>
                  </a:lnTo>
                  <a:lnTo>
                    <a:pt x="21" y="264"/>
                  </a:lnTo>
                  <a:lnTo>
                    <a:pt x="35" y="287"/>
                  </a:lnTo>
                  <a:lnTo>
                    <a:pt x="52" y="309"/>
                  </a:lnTo>
                  <a:lnTo>
                    <a:pt x="72" y="330"/>
                  </a:lnTo>
                  <a:lnTo>
                    <a:pt x="94" y="349"/>
                  </a:lnTo>
                  <a:lnTo>
                    <a:pt x="120" y="360"/>
                  </a:lnTo>
                  <a:lnTo>
                    <a:pt x="145" y="367"/>
                  </a:lnTo>
                  <a:lnTo>
                    <a:pt x="173" y="366"/>
                  </a:lnTo>
                  <a:lnTo>
                    <a:pt x="201" y="357"/>
                  </a:lnTo>
                  <a:lnTo>
                    <a:pt x="231" y="336"/>
                  </a:lnTo>
                  <a:lnTo>
                    <a:pt x="257" y="313"/>
                  </a:lnTo>
                  <a:lnTo>
                    <a:pt x="278" y="292"/>
                  </a:lnTo>
                  <a:lnTo>
                    <a:pt x="295" y="273"/>
                  </a:lnTo>
                  <a:lnTo>
                    <a:pt x="309" y="258"/>
                  </a:lnTo>
                  <a:lnTo>
                    <a:pt x="319" y="243"/>
                  </a:lnTo>
                  <a:lnTo>
                    <a:pt x="326" y="232"/>
                  </a:lnTo>
                  <a:lnTo>
                    <a:pt x="333" y="223"/>
                  </a:lnTo>
                  <a:lnTo>
                    <a:pt x="336" y="217"/>
                  </a:lnTo>
                  <a:lnTo>
                    <a:pt x="336" y="213"/>
                  </a:lnTo>
                  <a:lnTo>
                    <a:pt x="337" y="212"/>
                  </a:lnTo>
                  <a:lnTo>
                    <a:pt x="334" y="213"/>
                  </a:lnTo>
                  <a:lnTo>
                    <a:pt x="329" y="213"/>
                  </a:lnTo>
                  <a:lnTo>
                    <a:pt x="319" y="215"/>
                  </a:lnTo>
                  <a:lnTo>
                    <a:pt x="305" y="215"/>
                  </a:lnTo>
                  <a:lnTo>
                    <a:pt x="290" y="215"/>
                  </a:lnTo>
                  <a:lnTo>
                    <a:pt x="273" y="212"/>
                  </a:lnTo>
                  <a:lnTo>
                    <a:pt x="255" y="207"/>
                  </a:lnTo>
                  <a:lnTo>
                    <a:pt x="237" y="201"/>
                  </a:lnTo>
                  <a:lnTo>
                    <a:pt x="216" y="191"/>
                  </a:lnTo>
                  <a:lnTo>
                    <a:pt x="196" y="177"/>
                  </a:lnTo>
                  <a:close/>
                </a:path>
              </a:pathLst>
            </a:custGeom>
            <a:solidFill>
              <a:srgbClr val="FFF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8" name="Freeform 344">
              <a:extLst>
                <a:ext uri="{FF2B5EF4-FFF2-40B4-BE49-F238E27FC236}">
                  <a16:creationId xmlns:a16="http://schemas.microsoft.com/office/drawing/2014/main" id="{8053B6C7-AAD3-F545-D4AA-045ECED6E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1" y="1609"/>
              <a:ext cx="112" cy="123"/>
            </a:xfrm>
            <a:custGeom>
              <a:avLst/>
              <a:gdLst>
                <a:gd name="T0" fmla="*/ 196 w 337"/>
                <a:gd name="T1" fmla="*/ 177 h 367"/>
                <a:gd name="T2" fmla="*/ 175 w 337"/>
                <a:gd name="T3" fmla="*/ 159 h 367"/>
                <a:gd name="T4" fmla="*/ 154 w 337"/>
                <a:gd name="T5" fmla="*/ 136 h 367"/>
                <a:gd name="T6" fmla="*/ 136 w 337"/>
                <a:gd name="T7" fmla="*/ 114 h 367"/>
                <a:gd name="T8" fmla="*/ 119 w 337"/>
                <a:gd name="T9" fmla="*/ 91 h 367"/>
                <a:gd name="T10" fmla="*/ 101 w 337"/>
                <a:gd name="T11" fmla="*/ 69 h 367"/>
                <a:gd name="T12" fmla="*/ 87 w 337"/>
                <a:gd name="T13" fmla="*/ 47 h 367"/>
                <a:gd name="T14" fmla="*/ 74 w 337"/>
                <a:gd name="T15" fmla="*/ 28 h 367"/>
                <a:gd name="T16" fmla="*/ 66 w 337"/>
                <a:gd name="T17" fmla="*/ 13 h 367"/>
                <a:gd name="T18" fmla="*/ 60 w 337"/>
                <a:gd name="T19" fmla="*/ 5 h 367"/>
                <a:gd name="T20" fmla="*/ 58 w 337"/>
                <a:gd name="T21" fmla="*/ 0 h 367"/>
                <a:gd name="T22" fmla="*/ 51 w 337"/>
                <a:gd name="T23" fmla="*/ 32 h 367"/>
                <a:gd name="T24" fmla="*/ 44 w 337"/>
                <a:gd name="T25" fmla="*/ 59 h 367"/>
                <a:gd name="T26" fmla="*/ 34 w 337"/>
                <a:gd name="T27" fmla="*/ 85 h 367"/>
                <a:gd name="T28" fmla="*/ 25 w 337"/>
                <a:gd name="T29" fmla="*/ 109 h 367"/>
                <a:gd name="T30" fmla="*/ 14 w 337"/>
                <a:gd name="T31" fmla="*/ 134 h 367"/>
                <a:gd name="T32" fmla="*/ 7 w 337"/>
                <a:gd name="T33" fmla="*/ 156 h 367"/>
                <a:gd name="T34" fmla="*/ 2 w 337"/>
                <a:gd name="T35" fmla="*/ 178 h 367"/>
                <a:gd name="T36" fmla="*/ 0 w 337"/>
                <a:gd name="T37" fmla="*/ 199 h 367"/>
                <a:gd name="T38" fmla="*/ 2 w 337"/>
                <a:gd name="T39" fmla="*/ 218 h 367"/>
                <a:gd name="T40" fmla="*/ 11 w 337"/>
                <a:gd name="T41" fmla="*/ 242 h 367"/>
                <a:gd name="T42" fmla="*/ 21 w 337"/>
                <a:gd name="T43" fmla="*/ 264 h 367"/>
                <a:gd name="T44" fmla="*/ 35 w 337"/>
                <a:gd name="T45" fmla="*/ 287 h 367"/>
                <a:gd name="T46" fmla="*/ 52 w 337"/>
                <a:gd name="T47" fmla="*/ 309 h 367"/>
                <a:gd name="T48" fmla="*/ 72 w 337"/>
                <a:gd name="T49" fmla="*/ 330 h 367"/>
                <a:gd name="T50" fmla="*/ 94 w 337"/>
                <a:gd name="T51" fmla="*/ 349 h 367"/>
                <a:gd name="T52" fmla="*/ 120 w 337"/>
                <a:gd name="T53" fmla="*/ 360 h 367"/>
                <a:gd name="T54" fmla="*/ 145 w 337"/>
                <a:gd name="T55" fmla="*/ 367 h 367"/>
                <a:gd name="T56" fmla="*/ 173 w 337"/>
                <a:gd name="T57" fmla="*/ 366 h 367"/>
                <a:gd name="T58" fmla="*/ 201 w 337"/>
                <a:gd name="T59" fmla="*/ 357 h 367"/>
                <a:gd name="T60" fmla="*/ 231 w 337"/>
                <a:gd name="T61" fmla="*/ 336 h 367"/>
                <a:gd name="T62" fmla="*/ 257 w 337"/>
                <a:gd name="T63" fmla="*/ 313 h 367"/>
                <a:gd name="T64" fmla="*/ 278 w 337"/>
                <a:gd name="T65" fmla="*/ 292 h 367"/>
                <a:gd name="T66" fmla="*/ 295 w 337"/>
                <a:gd name="T67" fmla="*/ 273 h 367"/>
                <a:gd name="T68" fmla="*/ 309 w 337"/>
                <a:gd name="T69" fmla="*/ 258 h 367"/>
                <a:gd name="T70" fmla="*/ 319 w 337"/>
                <a:gd name="T71" fmla="*/ 243 h 367"/>
                <a:gd name="T72" fmla="*/ 326 w 337"/>
                <a:gd name="T73" fmla="*/ 232 h 367"/>
                <a:gd name="T74" fmla="*/ 333 w 337"/>
                <a:gd name="T75" fmla="*/ 223 h 367"/>
                <a:gd name="T76" fmla="*/ 336 w 337"/>
                <a:gd name="T77" fmla="*/ 217 h 367"/>
                <a:gd name="T78" fmla="*/ 336 w 337"/>
                <a:gd name="T79" fmla="*/ 213 h 367"/>
                <a:gd name="T80" fmla="*/ 337 w 337"/>
                <a:gd name="T81" fmla="*/ 212 h 367"/>
                <a:gd name="T82" fmla="*/ 334 w 337"/>
                <a:gd name="T83" fmla="*/ 213 h 367"/>
                <a:gd name="T84" fmla="*/ 329 w 337"/>
                <a:gd name="T85" fmla="*/ 213 h 367"/>
                <a:gd name="T86" fmla="*/ 319 w 337"/>
                <a:gd name="T87" fmla="*/ 215 h 367"/>
                <a:gd name="T88" fmla="*/ 305 w 337"/>
                <a:gd name="T89" fmla="*/ 215 h 367"/>
                <a:gd name="T90" fmla="*/ 290 w 337"/>
                <a:gd name="T91" fmla="*/ 215 h 367"/>
                <a:gd name="T92" fmla="*/ 273 w 337"/>
                <a:gd name="T93" fmla="*/ 212 h 367"/>
                <a:gd name="T94" fmla="*/ 255 w 337"/>
                <a:gd name="T95" fmla="*/ 207 h 367"/>
                <a:gd name="T96" fmla="*/ 237 w 337"/>
                <a:gd name="T97" fmla="*/ 201 h 367"/>
                <a:gd name="T98" fmla="*/ 216 w 337"/>
                <a:gd name="T99" fmla="*/ 191 h 367"/>
                <a:gd name="T100" fmla="*/ 196 w 337"/>
                <a:gd name="T101" fmla="*/ 17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" h="367">
                  <a:moveTo>
                    <a:pt x="196" y="177"/>
                  </a:moveTo>
                  <a:lnTo>
                    <a:pt x="175" y="159"/>
                  </a:lnTo>
                  <a:lnTo>
                    <a:pt x="154" y="136"/>
                  </a:lnTo>
                  <a:lnTo>
                    <a:pt x="136" y="114"/>
                  </a:lnTo>
                  <a:lnTo>
                    <a:pt x="119" y="91"/>
                  </a:lnTo>
                  <a:lnTo>
                    <a:pt x="101" y="69"/>
                  </a:lnTo>
                  <a:lnTo>
                    <a:pt x="87" y="47"/>
                  </a:lnTo>
                  <a:lnTo>
                    <a:pt x="74" y="28"/>
                  </a:lnTo>
                  <a:lnTo>
                    <a:pt x="66" y="13"/>
                  </a:lnTo>
                  <a:lnTo>
                    <a:pt x="60" y="5"/>
                  </a:lnTo>
                  <a:lnTo>
                    <a:pt x="58" y="0"/>
                  </a:lnTo>
                  <a:lnTo>
                    <a:pt x="51" y="32"/>
                  </a:lnTo>
                  <a:lnTo>
                    <a:pt x="44" y="59"/>
                  </a:lnTo>
                  <a:lnTo>
                    <a:pt x="34" y="85"/>
                  </a:lnTo>
                  <a:lnTo>
                    <a:pt x="25" y="109"/>
                  </a:lnTo>
                  <a:lnTo>
                    <a:pt x="14" y="134"/>
                  </a:lnTo>
                  <a:lnTo>
                    <a:pt x="7" y="156"/>
                  </a:lnTo>
                  <a:lnTo>
                    <a:pt x="2" y="178"/>
                  </a:lnTo>
                  <a:lnTo>
                    <a:pt x="0" y="199"/>
                  </a:lnTo>
                  <a:lnTo>
                    <a:pt x="2" y="218"/>
                  </a:lnTo>
                  <a:lnTo>
                    <a:pt x="11" y="242"/>
                  </a:lnTo>
                  <a:lnTo>
                    <a:pt x="21" y="264"/>
                  </a:lnTo>
                  <a:lnTo>
                    <a:pt x="35" y="287"/>
                  </a:lnTo>
                  <a:lnTo>
                    <a:pt x="52" y="309"/>
                  </a:lnTo>
                  <a:lnTo>
                    <a:pt x="72" y="330"/>
                  </a:lnTo>
                  <a:lnTo>
                    <a:pt x="94" y="349"/>
                  </a:lnTo>
                  <a:lnTo>
                    <a:pt x="120" y="360"/>
                  </a:lnTo>
                  <a:lnTo>
                    <a:pt x="145" y="367"/>
                  </a:lnTo>
                  <a:lnTo>
                    <a:pt x="173" y="366"/>
                  </a:lnTo>
                  <a:lnTo>
                    <a:pt x="201" y="357"/>
                  </a:lnTo>
                  <a:lnTo>
                    <a:pt x="231" y="336"/>
                  </a:lnTo>
                  <a:lnTo>
                    <a:pt x="257" y="313"/>
                  </a:lnTo>
                  <a:lnTo>
                    <a:pt x="278" y="292"/>
                  </a:lnTo>
                  <a:lnTo>
                    <a:pt x="295" y="273"/>
                  </a:lnTo>
                  <a:lnTo>
                    <a:pt x="309" y="258"/>
                  </a:lnTo>
                  <a:lnTo>
                    <a:pt x="319" y="243"/>
                  </a:lnTo>
                  <a:lnTo>
                    <a:pt x="326" y="232"/>
                  </a:lnTo>
                  <a:lnTo>
                    <a:pt x="333" y="223"/>
                  </a:lnTo>
                  <a:lnTo>
                    <a:pt x="336" y="217"/>
                  </a:lnTo>
                  <a:lnTo>
                    <a:pt x="336" y="213"/>
                  </a:lnTo>
                  <a:lnTo>
                    <a:pt x="337" y="212"/>
                  </a:lnTo>
                  <a:lnTo>
                    <a:pt x="334" y="213"/>
                  </a:lnTo>
                  <a:lnTo>
                    <a:pt x="329" y="213"/>
                  </a:lnTo>
                  <a:lnTo>
                    <a:pt x="319" y="215"/>
                  </a:lnTo>
                  <a:lnTo>
                    <a:pt x="305" y="215"/>
                  </a:lnTo>
                  <a:lnTo>
                    <a:pt x="290" y="215"/>
                  </a:lnTo>
                  <a:lnTo>
                    <a:pt x="273" y="212"/>
                  </a:lnTo>
                  <a:lnTo>
                    <a:pt x="255" y="207"/>
                  </a:lnTo>
                  <a:lnTo>
                    <a:pt x="237" y="201"/>
                  </a:lnTo>
                  <a:lnTo>
                    <a:pt x="216" y="191"/>
                  </a:lnTo>
                  <a:lnTo>
                    <a:pt x="196" y="177"/>
                  </a:lnTo>
                </a:path>
              </a:pathLst>
            </a:custGeom>
            <a:noFill/>
            <a:ln w="7938">
              <a:solidFill>
                <a:srgbClr val="E5D8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09" name="Freeform 345">
              <a:extLst>
                <a:ext uri="{FF2B5EF4-FFF2-40B4-BE49-F238E27FC236}">
                  <a16:creationId xmlns:a16="http://schemas.microsoft.com/office/drawing/2014/main" id="{51007757-5E38-F0B0-1B28-0C9357D30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" y="1828"/>
              <a:ext cx="164" cy="211"/>
            </a:xfrm>
            <a:custGeom>
              <a:avLst/>
              <a:gdLst>
                <a:gd name="T0" fmla="*/ 491 w 491"/>
                <a:gd name="T1" fmla="*/ 7 h 632"/>
                <a:gd name="T2" fmla="*/ 489 w 491"/>
                <a:gd name="T3" fmla="*/ 47 h 632"/>
                <a:gd name="T4" fmla="*/ 485 w 491"/>
                <a:gd name="T5" fmla="*/ 114 h 632"/>
                <a:gd name="T6" fmla="*/ 475 w 491"/>
                <a:gd name="T7" fmla="*/ 194 h 632"/>
                <a:gd name="T8" fmla="*/ 458 w 491"/>
                <a:gd name="T9" fmla="*/ 267 h 632"/>
                <a:gd name="T10" fmla="*/ 364 w 491"/>
                <a:gd name="T11" fmla="*/ 415 h 632"/>
                <a:gd name="T12" fmla="*/ 2 w 491"/>
                <a:gd name="T13" fmla="*/ 614 h 632"/>
                <a:gd name="T14" fmla="*/ 2 w 491"/>
                <a:gd name="T15" fmla="*/ 612 h 632"/>
                <a:gd name="T16" fmla="*/ 0 w 491"/>
                <a:gd name="T17" fmla="*/ 602 h 632"/>
                <a:gd name="T18" fmla="*/ 2 w 491"/>
                <a:gd name="T19" fmla="*/ 587 h 632"/>
                <a:gd name="T20" fmla="*/ 6 w 491"/>
                <a:gd name="T21" fmla="*/ 567 h 632"/>
                <a:gd name="T22" fmla="*/ 14 w 491"/>
                <a:gd name="T23" fmla="*/ 545 h 632"/>
                <a:gd name="T24" fmla="*/ 34 w 491"/>
                <a:gd name="T25" fmla="*/ 513 h 632"/>
                <a:gd name="T26" fmla="*/ 58 w 491"/>
                <a:gd name="T27" fmla="*/ 474 h 632"/>
                <a:gd name="T28" fmla="*/ 87 w 491"/>
                <a:gd name="T29" fmla="*/ 433 h 632"/>
                <a:gd name="T30" fmla="*/ 108 w 491"/>
                <a:gd name="T31" fmla="*/ 404 h 632"/>
                <a:gd name="T32" fmla="*/ 116 w 491"/>
                <a:gd name="T33" fmla="*/ 392 h 632"/>
                <a:gd name="T34" fmla="*/ 207 w 491"/>
                <a:gd name="T35" fmla="*/ 296 h 632"/>
                <a:gd name="T36" fmla="*/ 212 w 491"/>
                <a:gd name="T37" fmla="*/ 280 h 632"/>
                <a:gd name="T38" fmla="*/ 221 w 491"/>
                <a:gd name="T39" fmla="*/ 257 h 632"/>
                <a:gd name="T40" fmla="*/ 232 w 491"/>
                <a:gd name="T41" fmla="*/ 228 h 632"/>
                <a:gd name="T42" fmla="*/ 245 w 491"/>
                <a:gd name="T43" fmla="*/ 202 h 632"/>
                <a:gd name="T44" fmla="*/ 257 w 491"/>
                <a:gd name="T45" fmla="*/ 181 h 632"/>
                <a:gd name="T46" fmla="*/ 268 w 491"/>
                <a:gd name="T47" fmla="*/ 144 h 632"/>
                <a:gd name="T48" fmla="*/ 278 w 491"/>
                <a:gd name="T49" fmla="*/ 94 h 632"/>
                <a:gd name="T50" fmla="*/ 287 w 491"/>
                <a:gd name="T51" fmla="*/ 49 h 632"/>
                <a:gd name="T52" fmla="*/ 295 w 491"/>
                <a:gd name="T53" fmla="*/ 16 h 632"/>
                <a:gd name="T54" fmla="*/ 310 w 491"/>
                <a:gd name="T55" fmla="*/ 5 h 632"/>
                <a:gd name="T56" fmla="*/ 349 w 491"/>
                <a:gd name="T57" fmla="*/ 0 h 632"/>
                <a:gd name="T58" fmla="*/ 402 w 491"/>
                <a:gd name="T59" fmla="*/ 1 h 632"/>
                <a:gd name="T60" fmla="*/ 454 w 491"/>
                <a:gd name="T61" fmla="*/ 4 h 632"/>
                <a:gd name="T62" fmla="*/ 487 w 491"/>
                <a:gd name="T63" fmla="*/ 6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1" h="632">
                  <a:moveTo>
                    <a:pt x="491" y="5"/>
                  </a:moveTo>
                  <a:lnTo>
                    <a:pt x="491" y="7"/>
                  </a:lnTo>
                  <a:lnTo>
                    <a:pt x="491" y="22"/>
                  </a:lnTo>
                  <a:lnTo>
                    <a:pt x="489" y="47"/>
                  </a:lnTo>
                  <a:lnTo>
                    <a:pt x="488" y="77"/>
                  </a:lnTo>
                  <a:lnTo>
                    <a:pt x="485" y="114"/>
                  </a:lnTo>
                  <a:lnTo>
                    <a:pt x="481" y="155"/>
                  </a:lnTo>
                  <a:lnTo>
                    <a:pt x="475" y="194"/>
                  </a:lnTo>
                  <a:lnTo>
                    <a:pt x="467" y="232"/>
                  </a:lnTo>
                  <a:lnTo>
                    <a:pt x="458" y="267"/>
                  </a:lnTo>
                  <a:lnTo>
                    <a:pt x="444" y="295"/>
                  </a:lnTo>
                  <a:lnTo>
                    <a:pt x="364" y="415"/>
                  </a:lnTo>
                  <a:lnTo>
                    <a:pt x="35" y="632"/>
                  </a:lnTo>
                  <a:lnTo>
                    <a:pt x="2" y="614"/>
                  </a:lnTo>
                  <a:lnTo>
                    <a:pt x="2" y="613"/>
                  </a:lnTo>
                  <a:lnTo>
                    <a:pt x="2" y="612"/>
                  </a:lnTo>
                  <a:lnTo>
                    <a:pt x="0" y="607"/>
                  </a:lnTo>
                  <a:lnTo>
                    <a:pt x="0" y="602"/>
                  </a:lnTo>
                  <a:lnTo>
                    <a:pt x="0" y="595"/>
                  </a:lnTo>
                  <a:lnTo>
                    <a:pt x="2" y="587"/>
                  </a:lnTo>
                  <a:lnTo>
                    <a:pt x="3" y="578"/>
                  </a:lnTo>
                  <a:lnTo>
                    <a:pt x="6" y="567"/>
                  </a:lnTo>
                  <a:lnTo>
                    <a:pt x="10" y="556"/>
                  </a:lnTo>
                  <a:lnTo>
                    <a:pt x="14" y="545"/>
                  </a:lnTo>
                  <a:lnTo>
                    <a:pt x="24" y="532"/>
                  </a:lnTo>
                  <a:lnTo>
                    <a:pt x="34" y="513"/>
                  </a:lnTo>
                  <a:lnTo>
                    <a:pt x="46" y="495"/>
                  </a:lnTo>
                  <a:lnTo>
                    <a:pt x="58" y="474"/>
                  </a:lnTo>
                  <a:lnTo>
                    <a:pt x="73" y="453"/>
                  </a:lnTo>
                  <a:lnTo>
                    <a:pt x="87" y="433"/>
                  </a:lnTo>
                  <a:lnTo>
                    <a:pt x="99" y="417"/>
                  </a:lnTo>
                  <a:lnTo>
                    <a:pt x="108" y="404"/>
                  </a:lnTo>
                  <a:lnTo>
                    <a:pt x="114" y="394"/>
                  </a:lnTo>
                  <a:lnTo>
                    <a:pt x="116" y="392"/>
                  </a:lnTo>
                  <a:lnTo>
                    <a:pt x="206" y="297"/>
                  </a:lnTo>
                  <a:lnTo>
                    <a:pt x="207" y="296"/>
                  </a:lnTo>
                  <a:lnTo>
                    <a:pt x="208" y="290"/>
                  </a:lnTo>
                  <a:lnTo>
                    <a:pt x="212" y="280"/>
                  </a:lnTo>
                  <a:lnTo>
                    <a:pt x="216" y="270"/>
                  </a:lnTo>
                  <a:lnTo>
                    <a:pt x="221" y="257"/>
                  </a:lnTo>
                  <a:lnTo>
                    <a:pt x="227" y="243"/>
                  </a:lnTo>
                  <a:lnTo>
                    <a:pt x="232" y="228"/>
                  </a:lnTo>
                  <a:lnTo>
                    <a:pt x="238" y="215"/>
                  </a:lnTo>
                  <a:lnTo>
                    <a:pt x="245" y="202"/>
                  </a:lnTo>
                  <a:lnTo>
                    <a:pt x="251" y="193"/>
                  </a:lnTo>
                  <a:lnTo>
                    <a:pt x="257" y="181"/>
                  </a:lnTo>
                  <a:lnTo>
                    <a:pt x="263" y="165"/>
                  </a:lnTo>
                  <a:lnTo>
                    <a:pt x="268" y="144"/>
                  </a:lnTo>
                  <a:lnTo>
                    <a:pt x="273" y="120"/>
                  </a:lnTo>
                  <a:lnTo>
                    <a:pt x="278" y="94"/>
                  </a:lnTo>
                  <a:lnTo>
                    <a:pt x="282" y="71"/>
                  </a:lnTo>
                  <a:lnTo>
                    <a:pt x="287" y="49"/>
                  </a:lnTo>
                  <a:lnTo>
                    <a:pt x="291" y="30"/>
                  </a:lnTo>
                  <a:lnTo>
                    <a:pt x="295" y="16"/>
                  </a:lnTo>
                  <a:lnTo>
                    <a:pt x="301" y="7"/>
                  </a:lnTo>
                  <a:lnTo>
                    <a:pt x="310" y="5"/>
                  </a:lnTo>
                  <a:lnTo>
                    <a:pt x="326" y="1"/>
                  </a:lnTo>
                  <a:lnTo>
                    <a:pt x="349" y="0"/>
                  </a:lnTo>
                  <a:lnTo>
                    <a:pt x="375" y="0"/>
                  </a:lnTo>
                  <a:lnTo>
                    <a:pt x="402" y="1"/>
                  </a:lnTo>
                  <a:lnTo>
                    <a:pt x="429" y="4"/>
                  </a:lnTo>
                  <a:lnTo>
                    <a:pt x="454" y="4"/>
                  </a:lnTo>
                  <a:lnTo>
                    <a:pt x="473" y="5"/>
                  </a:lnTo>
                  <a:lnTo>
                    <a:pt x="487" y="6"/>
                  </a:lnTo>
                  <a:lnTo>
                    <a:pt x="491" y="5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0" name="Freeform 346">
              <a:extLst>
                <a:ext uri="{FF2B5EF4-FFF2-40B4-BE49-F238E27FC236}">
                  <a16:creationId xmlns:a16="http://schemas.microsoft.com/office/drawing/2014/main" id="{56C6B5B7-F295-854B-B2F7-D681291EF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" y="1828"/>
              <a:ext cx="164" cy="211"/>
            </a:xfrm>
            <a:custGeom>
              <a:avLst/>
              <a:gdLst>
                <a:gd name="T0" fmla="*/ 491 w 491"/>
                <a:gd name="T1" fmla="*/ 7 h 632"/>
                <a:gd name="T2" fmla="*/ 489 w 491"/>
                <a:gd name="T3" fmla="*/ 47 h 632"/>
                <a:gd name="T4" fmla="*/ 485 w 491"/>
                <a:gd name="T5" fmla="*/ 114 h 632"/>
                <a:gd name="T6" fmla="*/ 475 w 491"/>
                <a:gd name="T7" fmla="*/ 194 h 632"/>
                <a:gd name="T8" fmla="*/ 458 w 491"/>
                <a:gd name="T9" fmla="*/ 267 h 632"/>
                <a:gd name="T10" fmla="*/ 364 w 491"/>
                <a:gd name="T11" fmla="*/ 415 h 632"/>
                <a:gd name="T12" fmla="*/ 2 w 491"/>
                <a:gd name="T13" fmla="*/ 614 h 632"/>
                <a:gd name="T14" fmla="*/ 2 w 491"/>
                <a:gd name="T15" fmla="*/ 612 h 632"/>
                <a:gd name="T16" fmla="*/ 0 w 491"/>
                <a:gd name="T17" fmla="*/ 602 h 632"/>
                <a:gd name="T18" fmla="*/ 2 w 491"/>
                <a:gd name="T19" fmla="*/ 587 h 632"/>
                <a:gd name="T20" fmla="*/ 6 w 491"/>
                <a:gd name="T21" fmla="*/ 567 h 632"/>
                <a:gd name="T22" fmla="*/ 14 w 491"/>
                <a:gd name="T23" fmla="*/ 545 h 632"/>
                <a:gd name="T24" fmla="*/ 34 w 491"/>
                <a:gd name="T25" fmla="*/ 513 h 632"/>
                <a:gd name="T26" fmla="*/ 58 w 491"/>
                <a:gd name="T27" fmla="*/ 474 h 632"/>
                <a:gd name="T28" fmla="*/ 87 w 491"/>
                <a:gd name="T29" fmla="*/ 433 h 632"/>
                <a:gd name="T30" fmla="*/ 108 w 491"/>
                <a:gd name="T31" fmla="*/ 404 h 632"/>
                <a:gd name="T32" fmla="*/ 116 w 491"/>
                <a:gd name="T33" fmla="*/ 392 h 632"/>
                <a:gd name="T34" fmla="*/ 207 w 491"/>
                <a:gd name="T35" fmla="*/ 296 h 632"/>
                <a:gd name="T36" fmla="*/ 212 w 491"/>
                <a:gd name="T37" fmla="*/ 280 h 632"/>
                <a:gd name="T38" fmla="*/ 221 w 491"/>
                <a:gd name="T39" fmla="*/ 257 h 632"/>
                <a:gd name="T40" fmla="*/ 232 w 491"/>
                <a:gd name="T41" fmla="*/ 228 h 632"/>
                <a:gd name="T42" fmla="*/ 245 w 491"/>
                <a:gd name="T43" fmla="*/ 202 h 632"/>
                <a:gd name="T44" fmla="*/ 257 w 491"/>
                <a:gd name="T45" fmla="*/ 181 h 632"/>
                <a:gd name="T46" fmla="*/ 268 w 491"/>
                <a:gd name="T47" fmla="*/ 144 h 632"/>
                <a:gd name="T48" fmla="*/ 278 w 491"/>
                <a:gd name="T49" fmla="*/ 94 h 632"/>
                <a:gd name="T50" fmla="*/ 287 w 491"/>
                <a:gd name="T51" fmla="*/ 49 h 632"/>
                <a:gd name="T52" fmla="*/ 295 w 491"/>
                <a:gd name="T53" fmla="*/ 16 h 632"/>
                <a:gd name="T54" fmla="*/ 310 w 491"/>
                <a:gd name="T55" fmla="*/ 5 h 632"/>
                <a:gd name="T56" fmla="*/ 349 w 491"/>
                <a:gd name="T57" fmla="*/ 0 h 632"/>
                <a:gd name="T58" fmla="*/ 402 w 491"/>
                <a:gd name="T59" fmla="*/ 1 h 632"/>
                <a:gd name="T60" fmla="*/ 454 w 491"/>
                <a:gd name="T61" fmla="*/ 4 h 632"/>
                <a:gd name="T62" fmla="*/ 487 w 491"/>
                <a:gd name="T63" fmla="*/ 6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1" h="632">
                  <a:moveTo>
                    <a:pt x="491" y="5"/>
                  </a:moveTo>
                  <a:lnTo>
                    <a:pt x="491" y="7"/>
                  </a:lnTo>
                  <a:lnTo>
                    <a:pt x="491" y="22"/>
                  </a:lnTo>
                  <a:lnTo>
                    <a:pt x="489" y="47"/>
                  </a:lnTo>
                  <a:lnTo>
                    <a:pt x="488" y="77"/>
                  </a:lnTo>
                  <a:lnTo>
                    <a:pt x="485" y="114"/>
                  </a:lnTo>
                  <a:lnTo>
                    <a:pt x="481" y="155"/>
                  </a:lnTo>
                  <a:lnTo>
                    <a:pt x="475" y="194"/>
                  </a:lnTo>
                  <a:lnTo>
                    <a:pt x="467" y="232"/>
                  </a:lnTo>
                  <a:lnTo>
                    <a:pt x="458" y="267"/>
                  </a:lnTo>
                  <a:lnTo>
                    <a:pt x="444" y="295"/>
                  </a:lnTo>
                  <a:lnTo>
                    <a:pt x="364" y="415"/>
                  </a:lnTo>
                  <a:lnTo>
                    <a:pt x="35" y="632"/>
                  </a:lnTo>
                  <a:lnTo>
                    <a:pt x="2" y="614"/>
                  </a:lnTo>
                  <a:lnTo>
                    <a:pt x="2" y="613"/>
                  </a:lnTo>
                  <a:lnTo>
                    <a:pt x="2" y="612"/>
                  </a:lnTo>
                  <a:lnTo>
                    <a:pt x="0" y="607"/>
                  </a:lnTo>
                  <a:lnTo>
                    <a:pt x="0" y="602"/>
                  </a:lnTo>
                  <a:lnTo>
                    <a:pt x="0" y="595"/>
                  </a:lnTo>
                  <a:lnTo>
                    <a:pt x="2" y="587"/>
                  </a:lnTo>
                  <a:lnTo>
                    <a:pt x="3" y="578"/>
                  </a:lnTo>
                  <a:lnTo>
                    <a:pt x="6" y="567"/>
                  </a:lnTo>
                  <a:lnTo>
                    <a:pt x="10" y="556"/>
                  </a:lnTo>
                  <a:lnTo>
                    <a:pt x="14" y="545"/>
                  </a:lnTo>
                  <a:lnTo>
                    <a:pt x="24" y="532"/>
                  </a:lnTo>
                  <a:lnTo>
                    <a:pt x="34" y="513"/>
                  </a:lnTo>
                  <a:lnTo>
                    <a:pt x="46" y="495"/>
                  </a:lnTo>
                  <a:lnTo>
                    <a:pt x="58" y="474"/>
                  </a:lnTo>
                  <a:lnTo>
                    <a:pt x="73" y="453"/>
                  </a:lnTo>
                  <a:lnTo>
                    <a:pt x="87" y="433"/>
                  </a:lnTo>
                  <a:lnTo>
                    <a:pt x="99" y="417"/>
                  </a:lnTo>
                  <a:lnTo>
                    <a:pt x="108" y="404"/>
                  </a:lnTo>
                  <a:lnTo>
                    <a:pt x="114" y="394"/>
                  </a:lnTo>
                  <a:lnTo>
                    <a:pt x="116" y="392"/>
                  </a:lnTo>
                  <a:lnTo>
                    <a:pt x="206" y="297"/>
                  </a:lnTo>
                  <a:lnTo>
                    <a:pt x="207" y="296"/>
                  </a:lnTo>
                  <a:lnTo>
                    <a:pt x="208" y="290"/>
                  </a:lnTo>
                  <a:lnTo>
                    <a:pt x="212" y="280"/>
                  </a:lnTo>
                  <a:lnTo>
                    <a:pt x="216" y="270"/>
                  </a:lnTo>
                  <a:lnTo>
                    <a:pt x="221" y="257"/>
                  </a:lnTo>
                  <a:lnTo>
                    <a:pt x="227" y="243"/>
                  </a:lnTo>
                  <a:lnTo>
                    <a:pt x="232" y="228"/>
                  </a:lnTo>
                  <a:lnTo>
                    <a:pt x="238" y="215"/>
                  </a:lnTo>
                  <a:lnTo>
                    <a:pt x="245" y="202"/>
                  </a:lnTo>
                  <a:lnTo>
                    <a:pt x="251" y="193"/>
                  </a:lnTo>
                  <a:lnTo>
                    <a:pt x="257" y="181"/>
                  </a:lnTo>
                  <a:lnTo>
                    <a:pt x="263" y="165"/>
                  </a:lnTo>
                  <a:lnTo>
                    <a:pt x="268" y="144"/>
                  </a:lnTo>
                  <a:lnTo>
                    <a:pt x="273" y="120"/>
                  </a:lnTo>
                  <a:lnTo>
                    <a:pt x="278" y="94"/>
                  </a:lnTo>
                  <a:lnTo>
                    <a:pt x="282" y="71"/>
                  </a:lnTo>
                  <a:lnTo>
                    <a:pt x="287" y="49"/>
                  </a:lnTo>
                  <a:lnTo>
                    <a:pt x="291" y="30"/>
                  </a:lnTo>
                  <a:lnTo>
                    <a:pt x="295" y="16"/>
                  </a:lnTo>
                  <a:lnTo>
                    <a:pt x="301" y="7"/>
                  </a:lnTo>
                  <a:lnTo>
                    <a:pt x="310" y="5"/>
                  </a:lnTo>
                  <a:lnTo>
                    <a:pt x="326" y="1"/>
                  </a:lnTo>
                  <a:lnTo>
                    <a:pt x="349" y="0"/>
                  </a:lnTo>
                  <a:lnTo>
                    <a:pt x="375" y="0"/>
                  </a:lnTo>
                  <a:lnTo>
                    <a:pt x="402" y="1"/>
                  </a:lnTo>
                  <a:lnTo>
                    <a:pt x="429" y="4"/>
                  </a:lnTo>
                  <a:lnTo>
                    <a:pt x="454" y="4"/>
                  </a:lnTo>
                  <a:lnTo>
                    <a:pt x="473" y="5"/>
                  </a:lnTo>
                  <a:lnTo>
                    <a:pt x="487" y="6"/>
                  </a:lnTo>
                  <a:lnTo>
                    <a:pt x="491" y="5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1" name="Freeform 347">
              <a:extLst>
                <a:ext uri="{FF2B5EF4-FFF2-40B4-BE49-F238E27FC236}">
                  <a16:creationId xmlns:a16="http://schemas.microsoft.com/office/drawing/2014/main" id="{BBBE5CC0-AEB0-0372-F527-DC73379A7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1763"/>
              <a:ext cx="100" cy="95"/>
            </a:xfrm>
            <a:custGeom>
              <a:avLst/>
              <a:gdLst>
                <a:gd name="T0" fmla="*/ 153 w 300"/>
                <a:gd name="T1" fmla="*/ 0 h 284"/>
                <a:gd name="T2" fmla="*/ 137 w 300"/>
                <a:gd name="T3" fmla="*/ 0 h 284"/>
                <a:gd name="T4" fmla="*/ 120 w 300"/>
                <a:gd name="T5" fmla="*/ 3 h 284"/>
                <a:gd name="T6" fmla="*/ 99 w 300"/>
                <a:gd name="T7" fmla="*/ 6 h 284"/>
                <a:gd name="T8" fmla="*/ 78 w 300"/>
                <a:gd name="T9" fmla="*/ 11 h 284"/>
                <a:gd name="T10" fmla="*/ 59 w 300"/>
                <a:gd name="T11" fmla="*/ 13 h 284"/>
                <a:gd name="T12" fmla="*/ 41 w 300"/>
                <a:gd name="T13" fmla="*/ 18 h 284"/>
                <a:gd name="T14" fmla="*/ 24 w 300"/>
                <a:gd name="T15" fmla="*/ 22 h 284"/>
                <a:gd name="T16" fmla="*/ 11 w 300"/>
                <a:gd name="T17" fmla="*/ 26 h 284"/>
                <a:gd name="T18" fmla="*/ 4 w 300"/>
                <a:gd name="T19" fmla="*/ 28 h 284"/>
                <a:gd name="T20" fmla="*/ 0 w 300"/>
                <a:gd name="T21" fmla="*/ 28 h 284"/>
                <a:gd name="T22" fmla="*/ 0 w 300"/>
                <a:gd name="T23" fmla="*/ 35 h 284"/>
                <a:gd name="T24" fmla="*/ 0 w 300"/>
                <a:gd name="T25" fmla="*/ 51 h 284"/>
                <a:gd name="T26" fmla="*/ 0 w 300"/>
                <a:gd name="T27" fmla="*/ 77 h 284"/>
                <a:gd name="T28" fmla="*/ 0 w 300"/>
                <a:gd name="T29" fmla="*/ 107 h 284"/>
                <a:gd name="T30" fmla="*/ 0 w 300"/>
                <a:gd name="T31" fmla="*/ 140 h 284"/>
                <a:gd name="T32" fmla="*/ 0 w 300"/>
                <a:gd name="T33" fmla="*/ 171 h 284"/>
                <a:gd name="T34" fmla="*/ 0 w 300"/>
                <a:gd name="T35" fmla="*/ 201 h 284"/>
                <a:gd name="T36" fmla="*/ 0 w 300"/>
                <a:gd name="T37" fmla="*/ 226 h 284"/>
                <a:gd name="T38" fmla="*/ 0 w 300"/>
                <a:gd name="T39" fmla="*/ 242 h 284"/>
                <a:gd name="T40" fmla="*/ 2 w 300"/>
                <a:gd name="T41" fmla="*/ 246 h 284"/>
                <a:gd name="T42" fmla="*/ 8 w 300"/>
                <a:gd name="T43" fmla="*/ 236 h 284"/>
                <a:gd name="T44" fmla="*/ 17 w 300"/>
                <a:gd name="T45" fmla="*/ 228 h 284"/>
                <a:gd name="T46" fmla="*/ 26 w 300"/>
                <a:gd name="T47" fmla="*/ 221 h 284"/>
                <a:gd name="T48" fmla="*/ 36 w 300"/>
                <a:gd name="T49" fmla="*/ 216 h 284"/>
                <a:gd name="T50" fmla="*/ 50 w 300"/>
                <a:gd name="T51" fmla="*/ 212 h 284"/>
                <a:gd name="T52" fmla="*/ 63 w 300"/>
                <a:gd name="T53" fmla="*/ 210 h 284"/>
                <a:gd name="T54" fmla="*/ 78 w 300"/>
                <a:gd name="T55" fmla="*/ 209 h 284"/>
                <a:gd name="T56" fmla="*/ 93 w 300"/>
                <a:gd name="T57" fmla="*/ 207 h 284"/>
                <a:gd name="T58" fmla="*/ 107 w 300"/>
                <a:gd name="T59" fmla="*/ 209 h 284"/>
                <a:gd name="T60" fmla="*/ 123 w 300"/>
                <a:gd name="T61" fmla="*/ 210 h 284"/>
                <a:gd name="T62" fmla="*/ 137 w 300"/>
                <a:gd name="T63" fmla="*/ 212 h 284"/>
                <a:gd name="T64" fmla="*/ 149 w 300"/>
                <a:gd name="T65" fmla="*/ 215 h 284"/>
                <a:gd name="T66" fmla="*/ 159 w 300"/>
                <a:gd name="T67" fmla="*/ 220 h 284"/>
                <a:gd name="T68" fmla="*/ 168 w 300"/>
                <a:gd name="T69" fmla="*/ 223 h 284"/>
                <a:gd name="T70" fmla="*/ 178 w 300"/>
                <a:gd name="T71" fmla="*/ 231 h 284"/>
                <a:gd name="T72" fmla="*/ 185 w 300"/>
                <a:gd name="T73" fmla="*/ 238 h 284"/>
                <a:gd name="T74" fmla="*/ 193 w 300"/>
                <a:gd name="T75" fmla="*/ 248 h 284"/>
                <a:gd name="T76" fmla="*/ 201 w 300"/>
                <a:gd name="T77" fmla="*/ 258 h 284"/>
                <a:gd name="T78" fmla="*/ 208 w 300"/>
                <a:gd name="T79" fmla="*/ 271 h 284"/>
                <a:gd name="T80" fmla="*/ 217 w 300"/>
                <a:gd name="T81" fmla="*/ 284 h 284"/>
                <a:gd name="T82" fmla="*/ 218 w 300"/>
                <a:gd name="T83" fmla="*/ 280 h 284"/>
                <a:gd name="T84" fmla="*/ 221 w 300"/>
                <a:gd name="T85" fmla="*/ 265 h 284"/>
                <a:gd name="T86" fmla="*/ 225 w 300"/>
                <a:gd name="T87" fmla="*/ 244 h 284"/>
                <a:gd name="T88" fmla="*/ 231 w 300"/>
                <a:gd name="T89" fmla="*/ 217 h 284"/>
                <a:gd name="T90" fmla="*/ 239 w 300"/>
                <a:gd name="T91" fmla="*/ 186 h 284"/>
                <a:gd name="T92" fmla="*/ 250 w 300"/>
                <a:gd name="T93" fmla="*/ 156 h 284"/>
                <a:gd name="T94" fmla="*/ 260 w 300"/>
                <a:gd name="T95" fmla="*/ 122 h 284"/>
                <a:gd name="T96" fmla="*/ 272 w 300"/>
                <a:gd name="T97" fmla="*/ 90 h 284"/>
                <a:gd name="T98" fmla="*/ 286 w 300"/>
                <a:gd name="T99" fmla="*/ 62 h 284"/>
                <a:gd name="T100" fmla="*/ 300 w 300"/>
                <a:gd name="T101" fmla="*/ 39 h 284"/>
                <a:gd name="T102" fmla="*/ 297 w 300"/>
                <a:gd name="T103" fmla="*/ 37 h 284"/>
                <a:gd name="T104" fmla="*/ 291 w 300"/>
                <a:gd name="T105" fmla="*/ 34 h 284"/>
                <a:gd name="T106" fmla="*/ 281 w 300"/>
                <a:gd name="T107" fmla="*/ 29 h 284"/>
                <a:gd name="T108" fmla="*/ 269 w 300"/>
                <a:gd name="T109" fmla="*/ 26 h 284"/>
                <a:gd name="T110" fmla="*/ 253 w 300"/>
                <a:gd name="T111" fmla="*/ 19 h 284"/>
                <a:gd name="T112" fmla="*/ 235 w 300"/>
                <a:gd name="T113" fmla="*/ 13 h 284"/>
                <a:gd name="T114" fmla="*/ 215 w 300"/>
                <a:gd name="T115" fmla="*/ 10 h 284"/>
                <a:gd name="T116" fmla="*/ 195 w 300"/>
                <a:gd name="T117" fmla="*/ 5 h 284"/>
                <a:gd name="T118" fmla="*/ 174 w 300"/>
                <a:gd name="T119" fmla="*/ 1 h 284"/>
                <a:gd name="T120" fmla="*/ 153 w 300"/>
                <a:gd name="T121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0" h="284">
                  <a:moveTo>
                    <a:pt x="153" y="0"/>
                  </a:moveTo>
                  <a:lnTo>
                    <a:pt x="137" y="0"/>
                  </a:lnTo>
                  <a:lnTo>
                    <a:pt x="120" y="3"/>
                  </a:lnTo>
                  <a:lnTo>
                    <a:pt x="99" y="6"/>
                  </a:lnTo>
                  <a:lnTo>
                    <a:pt x="78" y="11"/>
                  </a:lnTo>
                  <a:lnTo>
                    <a:pt x="59" y="13"/>
                  </a:lnTo>
                  <a:lnTo>
                    <a:pt x="41" y="18"/>
                  </a:lnTo>
                  <a:lnTo>
                    <a:pt x="24" y="22"/>
                  </a:lnTo>
                  <a:lnTo>
                    <a:pt x="11" y="26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51"/>
                  </a:lnTo>
                  <a:lnTo>
                    <a:pt x="0" y="77"/>
                  </a:lnTo>
                  <a:lnTo>
                    <a:pt x="0" y="107"/>
                  </a:lnTo>
                  <a:lnTo>
                    <a:pt x="0" y="140"/>
                  </a:lnTo>
                  <a:lnTo>
                    <a:pt x="0" y="171"/>
                  </a:lnTo>
                  <a:lnTo>
                    <a:pt x="0" y="201"/>
                  </a:lnTo>
                  <a:lnTo>
                    <a:pt x="0" y="226"/>
                  </a:lnTo>
                  <a:lnTo>
                    <a:pt x="0" y="242"/>
                  </a:lnTo>
                  <a:lnTo>
                    <a:pt x="2" y="246"/>
                  </a:lnTo>
                  <a:lnTo>
                    <a:pt x="8" y="236"/>
                  </a:lnTo>
                  <a:lnTo>
                    <a:pt x="17" y="228"/>
                  </a:lnTo>
                  <a:lnTo>
                    <a:pt x="26" y="221"/>
                  </a:lnTo>
                  <a:lnTo>
                    <a:pt x="36" y="216"/>
                  </a:lnTo>
                  <a:lnTo>
                    <a:pt x="50" y="212"/>
                  </a:lnTo>
                  <a:lnTo>
                    <a:pt x="63" y="210"/>
                  </a:lnTo>
                  <a:lnTo>
                    <a:pt x="78" y="209"/>
                  </a:lnTo>
                  <a:lnTo>
                    <a:pt x="93" y="207"/>
                  </a:lnTo>
                  <a:lnTo>
                    <a:pt x="107" y="209"/>
                  </a:lnTo>
                  <a:lnTo>
                    <a:pt x="123" y="210"/>
                  </a:lnTo>
                  <a:lnTo>
                    <a:pt x="137" y="212"/>
                  </a:lnTo>
                  <a:lnTo>
                    <a:pt x="149" y="215"/>
                  </a:lnTo>
                  <a:lnTo>
                    <a:pt x="159" y="220"/>
                  </a:lnTo>
                  <a:lnTo>
                    <a:pt x="168" y="223"/>
                  </a:lnTo>
                  <a:lnTo>
                    <a:pt x="178" y="231"/>
                  </a:lnTo>
                  <a:lnTo>
                    <a:pt x="185" y="238"/>
                  </a:lnTo>
                  <a:lnTo>
                    <a:pt x="193" y="248"/>
                  </a:lnTo>
                  <a:lnTo>
                    <a:pt x="201" y="258"/>
                  </a:lnTo>
                  <a:lnTo>
                    <a:pt x="208" y="271"/>
                  </a:lnTo>
                  <a:lnTo>
                    <a:pt x="217" y="284"/>
                  </a:lnTo>
                  <a:lnTo>
                    <a:pt x="218" y="280"/>
                  </a:lnTo>
                  <a:lnTo>
                    <a:pt x="221" y="265"/>
                  </a:lnTo>
                  <a:lnTo>
                    <a:pt x="225" y="244"/>
                  </a:lnTo>
                  <a:lnTo>
                    <a:pt x="231" y="217"/>
                  </a:lnTo>
                  <a:lnTo>
                    <a:pt x="239" y="186"/>
                  </a:lnTo>
                  <a:lnTo>
                    <a:pt x="250" y="156"/>
                  </a:lnTo>
                  <a:lnTo>
                    <a:pt x="260" y="122"/>
                  </a:lnTo>
                  <a:lnTo>
                    <a:pt x="272" y="90"/>
                  </a:lnTo>
                  <a:lnTo>
                    <a:pt x="286" y="62"/>
                  </a:lnTo>
                  <a:lnTo>
                    <a:pt x="300" y="39"/>
                  </a:lnTo>
                  <a:lnTo>
                    <a:pt x="297" y="37"/>
                  </a:lnTo>
                  <a:lnTo>
                    <a:pt x="291" y="34"/>
                  </a:lnTo>
                  <a:lnTo>
                    <a:pt x="281" y="29"/>
                  </a:lnTo>
                  <a:lnTo>
                    <a:pt x="269" y="26"/>
                  </a:lnTo>
                  <a:lnTo>
                    <a:pt x="253" y="19"/>
                  </a:lnTo>
                  <a:lnTo>
                    <a:pt x="235" y="13"/>
                  </a:lnTo>
                  <a:lnTo>
                    <a:pt x="215" y="10"/>
                  </a:lnTo>
                  <a:lnTo>
                    <a:pt x="195" y="5"/>
                  </a:lnTo>
                  <a:lnTo>
                    <a:pt x="174" y="1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FFF2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2" name="Freeform 348">
              <a:extLst>
                <a:ext uri="{FF2B5EF4-FFF2-40B4-BE49-F238E27FC236}">
                  <a16:creationId xmlns:a16="http://schemas.microsoft.com/office/drawing/2014/main" id="{3F0EB244-E405-FD64-3F40-06AC27063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" y="1763"/>
              <a:ext cx="100" cy="95"/>
            </a:xfrm>
            <a:custGeom>
              <a:avLst/>
              <a:gdLst>
                <a:gd name="T0" fmla="*/ 153 w 300"/>
                <a:gd name="T1" fmla="*/ 0 h 284"/>
                <a:gd name="T2" fmla="*/ 137 w 300"/>
                <a:gd name="T3" fmla="*/ 0 h 284"/>
                <a:gd name="T4" fmla="*/ 120 w 300"/>
                <a:gd name="T5" fmla="*/ 3 h 284"/>
                <a:gd name="T6" fmla="*/ 99 w 300"/>
                <a:gd name="T7" fmla="*/ 6 h 284"/>
                <a:gd name="T8" fmla="*/ 78 w 300"/>
                <a:gd name="T9" fmla="*/ 11 h 284"/>
                <a:gd name="T10" fmla="*/ 59 w 300"/>
                <a:gd name="T11" fmla="*/ 13 h 284"/>
                <a:gd name="T12" fmla="*/ 41 w 300"/>
                <a:gd name="T13" fmla="*/ 18 h 284"/>
                <a:gd name="T14" fmla="*/ 24 w 300"/>
                <a:gd name="T15" fmla="*/ 22 h 284"/>
                <a:gd name="T16" fmla="*/ 11 w 300"/>
                <a:gd name="T17" fmla="*/ 26 h 284"/>
                <a:gd name="T18" fmla="*/ 4 w 300"/>
                <a:gd name="T19" fmla="*/ 28 h 284"/>
                <a:gd name="T20" fmla="*/ 0 w 300"/>
                <a:gd name="T21" fmla="*/ 28 h 284"/>
                <a:gd name="T22" fmla="*/ 0 w 300"/>
                <a:gd name="T23" fmla="*/ 35 h 284"/>
                <a:gd name="T24" fmla="*/ 0 w 300"/>
                <a:gd name="T25" fmla="*/ 51 h 284"/>
                <a:gd name="T26" fmla="*/ 0 w 300"/>
                <a:gd name="T27" fmla="*/ 77 h 284"/>
                <a:gd name="T28" fmla="*/ 0 w 300"/>
                <a:gd name="T29" fmla="*/ 107 h 284"/>
                <a:gd name="T30" fmla="*/ 0 w 300"/>
                <a:gd name="T31" fmla="*/ 140 h 284"/>
                <a:gd name="T32" fmla="*/ 0 w 300"/>
                <a:gd name="T33" fmla="*/ 171 h 284"/>
                <a:gd name="T34" fmla="*/ 0 w 300"/>
                <a:gd name="T35" fmla="*/ 201 h 284"/>
                <a:gd name="T36" fmla="*/ 0 w 300"/>
                <a:gd name="T37" fmla="*/ 226 h 284"/>
                <a:gd name="T38" fmla="*/ 0 w 300"/>
                <a:gd name="T39" fmla="*/ 242 h 284"/>
                <a:gd name="T40" fmla="*/ 2 w 300"/>
                <a:gd name="T41" fmla="*/ 246 h 284"/>
                <a:gd name="T42" fmla="*/ 8 w 300"/>
                <a:gd name="T43" fmla="*/ 236 h 284"/>
                <a:gd name="T44" fmla="*/ 17 w 300"/>
                <a:gd name="T45" fmla="*/ 228 h 284"/>
                <a:gd name="T46" fmla="*/ 26 w 300"/>
                <a:gd name="T47" fmla="*/ 221 h 284"/>
                <a:gd name="T48" fmla="*/ 36 w 300"/>
                <a:gd name="T49" fmla="*/ 216 h 284"/>
                <a:gd name="T50" fmla="*/ 50 w 300"/>
                <a:gd name="T51" fmla="*/ 212 h 284"/>
                <a:gd name="T52" fmla="*/ 63 w 300"/>
                <a:gd name="T53" fmla="*/ 210 h 284"/>
                <a:gd name="T54" fmla="*/ 78 w 300"/>
                <a:gd name="T55" fmla="*/ 209 h 284"/>
                <a:gd name="T56" fmla="*/ 93 w 300"/>
                <a:gd name="T57" fmla="*/ 207 h 284"/>
                <a:gd name="T58" fmla="*/ 107 w 300"/>
                <a:gd name="T59" fmla="*/ 209 h 284"/>
                <a:gd name="T60" fmla="*/ 123 w 300"/>
                <a:gd name="T61" fmla="*/ 210 h 284"/>
                <a:gd name="T62" fmla="*/ 137 w 300"/>
                <a:gd name="T63" fmla="*/ 212 h 284"/>
                <a:gd name="T64" fmla="*/ 149 w 300"/>
                <a:gd name="T65" fmla="*/ 215 h 284"/>
                <a:gd name="T66" fmla="*/ 159 w 300"/>
                <a:gd name="T67" fmla="*/ 220 h 284"/>
                <a:gd name="T68" fmla="*/ 168 w 300"/>
                <a:gd name="T69" fmla="*/ 223 h 284"/>
                <a:gd name="T70" fmla="*/ 178 w 300"/>
                <a:gd name="T71" fmla="*/ 231 h 284"/>
                <a:gd name="T72" fmla="*/ 185 w 300"/>
                <a:gd name="T73" fmla="*/ 238 h 284"/>
                <a:gd name="T74" fmla="*/ 193 w 300"/>
                <a:gd name="T75" fmla="*/ 248 h 284"/>
                <a:gd name="T76" fmla="*/ 201 w 300"/>
                <a:gd name="T77" fmla="*/ 258 h 284"/>
                <a:gd name="T78" fmla="*/ 208 w 300"/>
                <a:gd name="T79" fmla="*/ 271 h 284"/>
                <a:gd name="T80" fmla="*/ 217 w 300"/>
                <a:gd name="T81" fmla="*/ 284 h 284"/>
                <a:gd name="T82" fmla="*/ 218 w 300"/>
                <a:gd name="T83" fmla="*/ 280 h 284"/>
                <a:gd name="T84" fmla="*/ 221 w 300"/>
                <a:gd name="T85" fmla="*/ 265 h 284"/>
                <a:gd name="T86" fmla="*/ 225 w 300"/>
                <a:gd name="T87" fmla="*/ 244 h 284"/>
                <a:gd name="T88" fmla="*/ 231 w 300"/>
                <a:gd name="T89" fmla="*/ 217 h 284"/>
                <a:gd name="T90" fmla="*/ 239 w 300"/>
                <a:gd name="T91" fmla="*/ 186 h 284"/>
                <a:gd name="T92" fmla="*/ 250 w 300"/>
                <a:gd name="T93" fmla="*/ 156 h 284"/>
                <a:gd name="T94" fmla="*/ 260 w 300"/>
                <a:gd name="T95" fmla="*/ 122 h 284"/>
                <a:gd name="T96" fmla="*/ 272 w 300"/>
                <a:gd name="T97" fmla="*/ 90 h 284"/>
                <a:gd name="T98" fmla="*/ 286 w 300"/>
                <a:gd name="T99" fmla="*/ 62 h 284"/>
                <a:gd name="T100" fmla="*/ 300 w 300"/>
                <a:gd name="T101" fmla="*/ 39 h 284"/>
                <a:gd name="T102" fmla="*/ 297 w 300"/>
                <a:gd name="T103" fmla="*/ 37 h 284"/>
                <a:gd name="T104" fmla="*/ 291 w 300"/>
                <a:gd name="T105" fmla="*/ 34 h 284"/>
                <a:gd name="T106" fmla="*/ 281 w 300"/>
                <a:gd name="T107" fmla="*/ 29 h 284"/>
                <a:gd name="T108" fmla="*/ 269 w 300"/>
                <a:gd name="T109" fmla="*/ 26 h 284"/>
                <a:gd name="T110" fmla="*/ 253 w 300"/>
                <a:gd name="T111" fmla="*/ 19 h 284"/>
                <a:gd name="T112" fmla="*/ 235 w 300"/>
                <a:gd name="T113" fmla="*/ 13 h 284"/>
                <a:gd name="T114" fmla="*/ 215 w 300"/>
                <a:gd name="T115" fmla="*/ 10 h 284"/>
                <a:gd name="T116" fmla="*/ 195 w 300"/>
                <a:gd name="T117" fmla="*/ 5 h 284"/>
                <a:gd name="T118" fmla="*/ 174 w 300"/>
                <a:gd name="T119" fmla="*/ 1 h 284"/>
                <a:gd name="T120" fmla="*/ 153 w 300"/>
                <a:gd name="T121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0" h="284">
                  <a:moveTo>
                    <a:pt x="153" y="0"/>
                  </a:moveTo>
                  <a:lnTo>
                    <a:pt x="137" y="0"/>
                  </a:lnTo>
                  <a:lnTo>
                    <a:pt x="120" y="3"/>
                  </a:lnTo>
                  <a:lnTo>
                    <a:pt x="99" y="6"/>
                  </a:lnTo>
                  <a:lnTo>
                    <a:pt x="78" y="11"/>
                  </a:lnTo>
                  <a:lnTo>
                    <a:pt x="59" y="13"/>
                  </a:lnTo>
                  <a:lnTo>
                    <a:pt x="41" y="18"/>
                  </a:lnTo>
                  <a:lnTo>
                    <a:pt x="24" y="22"/>
                  </a:lnTo>
                  <a:lnTo>
                    <a:pt x="11" y="26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51"/>
                  </a:lnTo>
                  <a:lnTo>
                    <a:pt x="0" y="77"/>
                  </a:lnTo>
                  <a:lnTo>
                    <a:pt x="0" y="107"/>
                  </a:lnTo>
                  <a:lnTo>
                    <a:pt x="0" y="140"/>
                  </a:lnTo>
                  <a:lnTo>
                    <a:pt x="0" y="171"/>
                  </a:lnTo>
                  <a:lnTo>
                    <a:pt x="0" y="201"/>
                  </a:lnTo>
                  <a:lnTo>
                    <a:pt x="0" y="226"/>
                  </a:lnTo>
                  <a:lnTo>
                    <a:pt x="0" y="242"/>
                  </a:lnTo>
                  <a:lnTo>
                    <a:pt x="2" y="246"/>
                  </a:lnTo>
                  <a:lnTo>
                    <a:pt x="8" y="236"/>
                  </a:lnTo>
                  <a:lnTo>
                    <a:pt x="17" y="228"/>
                  </a:lnTo>
                  <a:lnTo>
                    <a:pt x="26" y="221"/>
                  </a:lnTo>
                  <a:lnTo>
                    <a:pt x="36" y="216"/>
                  </a:lnTo>
                  <a:lnTo>
                    <a:pt x="50" y="212"/>
                  </a:lnTo>
                  <a:lnTo>
                    <a:pt x="63" y="210"/>
                  </a:lnTo>
                  <a:lnTo>
                    <a:pt x="78" y="209"/>
                  </a:lnTo>
                  <a:lnTo>
                    <a:pt x="93" y="207"/>
                  </a:lnTo>
                  <a:lnTo>
                    <a:pt x="107" y="209"/>
                  </a:lnTo>
                  <a:lnTo>
                    <a:pt x="123" y="210"/>
                  </a:lnTo>
                  <a:lnTo>
                    <a:pt x="137" y="212"/>
                  </a:lnTo>
                  <a:lnTo>
                    <a:pt x="149" y="215"/>
                  </a:lnTo>
                  <a:lnTo>
                    <a:pt x="159" y="220"/>
                  </a:lnTo>
                  <a:lnTo>
                    <a:pt x="168" y="223"/>
                  </a:lnTo>
                  <a:lnTo>
                    <a:pt x="178" y="231"/>
                  </a:lnTo>
                  <a:lnTo>
                    <a:pt x="185" y="238"/>
                  </a:lnTo>
                  <a:lnTo>
                    <a:pt x="193" y="248"/>
                  </a:lnTo>
                  <a:lnTo>
                    <a:pt x="201" y="258"/>
                  </a:lnTo>
                  <a:lnTo>
                    <a:pt x="208" y="271"/>
                  </a:lnTo>
                  <a:lnTo>
                    <a:pt x="217" y="284"/>
                  </a:lnTo>
                  <a:lnTo>
                    <a:pt x="218" y="280"/>
                  </a:lnTo>
                  <a:lnTo>
                    <a:pt x="221" y="265"/>
                  </a:lnTo>
                  <a:lnTo>
                    <a:pt x="225" y="244"/>
                  </a:lnTo>
                  <a:lnTo>
                    <a:pt x="231" y="217"/>
                  </a:lnTo>
                  <a:lnTo>
                    <a:pt x="239" y="186"/>
                  </a:lnTo>
                  <a:lnTo>
                    <a:pt x="250" y="156"/>
                  </a:lnTo>
                  <a:lnTo>
                    <a:pt x="260" y="122"/>
                  </a:lnTo>
                  <a:lnTo>
                    <a:pt x="272" y="90"/>
                  </a:lnTo>
                  <a:lnTo>
                    <a:pt x="286" y="62"/>
                  </a:lnTo>
                  <a:lnTo>
                    <a:pt x="300" y="39"/>
                  </a:lnTo>
                  <a:lnTo>
                    <a:pt x="297" y="37"/>
                  </a:lnTo>
                  <a:lnTo>
                    <a:pt x="291" y="34"/>
                  </a:lnTo>
                  <a:lnTo>
                    <a:pt x="281" y="29"/>
                  </a:lnTo>
                  <a:lnTo>
                    <a:pt x="269" y="26"/>
                  </a:lnTo>
                  <a:lnTo>
                    <a:pt x="253" y="19"/>
                  </a:lnTo>
                  <a:lnTo>
                    <a:pt x="235" y="13"/>
                  </a:lnTo>
                  <a:lnTo>
                    <a:pt x="215" y="10"/>
                  </a:lnTo>
                  <a:lnTo>
                    <a:pt x="195" y="5"/>
                  </a:lnTo>
                  <a:lnTo>
                    <a:pt x="174" y="1"/>
                  </a:lnTo>
                  <a:lnTo>
                    <a:pt x="153" y="0"/>
                  </a:lnTo>
                </a:path>
              </a:pathLst>
            </a:custGeom>
            <a:noFill/>
            <a:ln w="7938">
              <a:solidFill>
                <a:srgbClr val="E5D8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3" name="Freeform 349">
              <a:extLst>
                <a:ext uri="{FF2B5EF4-FFF2-40B4-BE49-F238E27FC236}">
                  <a16:creationId xmlns:a16="http://schemas.microsoft.com/office/drawing/2014/main" id="{7431D83B-0BDE-2818-ABEE-DA914DA71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" y="1894"/>
              <a:ext cx="278" cy="407"/>
            </a:xfrm>
            <a:custGeom>
              <a:avLst/>
              <a:gdLst>
                <a:gd name="T0" fmla="*/ 593 w 836"/>
                <a:gd name="T1" fmla="*/ 177 h 1221"/>
                <a:gd name="T2" fmla="*/ 601 w 836"/>
                <a:gd name="T3" fmla="*/ 141 h 1221"/>
                <a:gd name="T4" fmla="*/ 595 w 836"/>
                <a:gd name="T5" fmla="*/ 108 h 1221"/>
                <a:gd name="T6" fmla="*/ 570 w 836"/>
                <a:gd name="T7" fmla="*/ 75 h 1221"/>
                <a:gd name="T8" fmla="*/ 535 w 836"/>
                <a:gd name="T9" fmla="*/ 52 h 1221"/>
                <a:gd name="T10" fmla="*/ 507 w 836"/>
                <a:gd name="T11" fmla="*/ 37 h 1221"/>
                <a:gd name="T12" fmla="*/ 496 w 836"/>
                <a:gd name="T13" fmla="*/ 32 h 1221"/>
                <a:gd name="T14" fmla="*/ 494 w 836"/>
                <a:gd name="T15" fmla="*/ 26 h 1221"/>
                <a:gd name="T16" fmla="*/ 489 w 836"/>
                <a:gd name="T17" fmla="*/ 14 h 1221"/>
                <a:gd name="T18" fmla="*/ 475 w 836"/>
                <a:gd name="T19" fmla="*/ 3 h 1221"/>
                <a:gd name="T20" fmla="*/ 455 w 836"/>
                <a:gd name="T21" fmla="*/ 0 h 1221"/>
                <a:gd name="T22" fmla="*/ 431 w 836"/>
                <a:gd name="T23" fmla="*/ 1 h 1221"/>
                <a:gd name="T24" fmla="*/ 404 w 836"/>
                <a:gd name="T25" fmla="*/ 8 h 1221"/>
                <a:gd name="T26" fmla="*/ 374 w 836"/>
                <a:gd name="T27" fmla="*/ 11 h 1221"/>
                <a:gd name="T28" fmla="*/ 324 w 836"/>
                <a:gd name="T29" fmla="*/ 8 h 1221"/>
                <a:gd name="T30" fmla="*/ 270 w 836"/>
                <a:gd name="T31" fmla="*/ 23 h 1221"/>
                <a:gd name="T32" fmla="*/ 230 w 836"/>
                <a:gd name="T33" fmla="*/ 80 h 1221"/>
                <a:gd name="T34" fmla="*/ 207 w 836"/>
                <a:gd name="T35" fmla="*/ 104 h 1221"/>
                <a:gd name="T36" fmla="*/ 175 w 836"/>
                <a:gd name="T37" fmla="*/ 112 h 1221"/>
                <a:gd name="T38" fmla="*/ 109 w 836"/>
                <a:gd name="T39" fmla="*/ 147 h 1221"/>
                <a:gd name="T40" fmla="*/ 63 w 836"/>
                <a:gd name="T41" fmla="*/ 183 h 1221"/>
                <a:gd name="T42" fmla="*/ 37 w 836"/>
                <a:gd name="T43" fmla="*/ 224 h 1221"/>
                <a:gd name="T44" fmla="*/ 39 w 836"/>
                <a:gd name="T45" fmla="*/ 278 h 1221"/>
                <a:gd name="T46" fmla="*/ 43 w 836"/>
                <a:gd name="T47" fmla="*/ 307 h 1221"/>
                <a:gd name="T48" fmla="*/ 27 w 836"/>
                <a:gd name="T49" fmla="*/ 345 h 1221"/>
                <a:gd name="T50" fmla="*/ 17 w 836"/>
                <a:gd name="T51" fmla="*/ 399 h 1221"/>
                <a:gd name="T52" fmla="*/ 23 w 836"/>
                <a:gd name="T53" fmla="*/ 442 h 1221"/>
                <a:gd name="T54" fmla="*/ 7 w 836"/>
                <a:gd name="T55" fmla="*/ 479 h 1221"/>
                <a:gd name="T56" fmla="*/ 1 w 836"/>
                <a:gd name="T57" fmla="*/ 554 h 1221"/>
                <a:gd name="T58" fmla="*/ 34 w 836"/>
                <a:gd name="T59" fmla="*/ 658 h 1221"/>
                <a:gd name="T60" fmla="*/ 33 w 836"/>
                <a:gd name="T61" fmla="*/ 685 h 1221"/>
                <a:gd name="T62" fmla="*/ 37 w 836"/>
                <a:gd name="T63" fmla="*/ 741 h 1221"/>
                <a:gd name="T64" fmla="*/ 63 w 836"/>
                <a:gd name="T65" fmla="*/ 778 h 1221"/>
                <a:gd name="T66" fmla="*/ 78 w 836"/>
                <a:gd name="T67" fmla="*/ 789 h 1221"/>
                <a:gd name="T68" fmla="*/ 73 w 836"/>
                <a:gd name="T69" fmla="*/ 833 h 1221"/>
                <a:gd name="T70" fmla="*/ 84 w 836"/>
                <a:gd name="T71" fmla="*/ 880 h 1221"/>
                <a:gd name="T72" fmla="*/ 108 w 836"/>
                <a:gd name="T73" fmla="*/ 901 h 1221"/>
                <a:gd name="T74" fmla="*/ 116 w 836"/>
                <a:gd name="T75" fmla="*/ 932 h 1221"/>
                <a:gd name="T76" fmla="*/ 136 w 836"/>
                <a:gd name="T77" fmla="*/ 973 h 1221"/>
                <a:gd name="T78" fmla="*/ 180 w 836"/>
                <a:gd name="T79" fmla="*/ 992 h 1221"/>
                <a:gd name="T80" fmla="*/ 188 w 836"/>
                <a:gd name="T81" fmla="*/ 1004 h 1221"/>
                <a:gd name="T82" fmla="*/ 209 w 836"/>
                <a:gd name="T83" fmla="*/ 1025 h 1221"/>
                <a:gd name="T84" fmla="*/ 240 w 836"/>
                <a:gd name="T85" fmla="*/ 1032 h 1221"/>
                <a:gd name="T86" fmla="*/ 253 w 836"/>
                <a:gd name="T87" fmla="*/ 1035 h 1221"/>
                <a:gd name="T88" fmla="*/ 260 w 836"/>
                <a:gd name="T89" fmla="*/ 1063 h 1221"/>
                <a:gd name="T90" fmla="*/ 288 w 836"/>
                <a:gd name="T91" fmla="*/ 1085 h 1221"/>
                <a:gd name="T92" fmla="*/ 327 w 836"/>
                <a:gd name="T93" fmla="*/ 1088 h 1221"/>
                <a:gd name="T94" fmla="*/ 332 w 836"/>
                <a:gd name="T95" fmla="*/ 1120 h 1221"/>
                <a:gd name="T96" fmla="*/ 360 w 836"/>
                <a:gd name="T97" fmla="*/ 1159 h 1221"/>
                <a:gd name="T98" fmla="*/ 432 w 836"/>
                <a:gd name="T99" fmla="*/ 1167 h 1221"/>
                <a:gd name="T100" fmla="*/ 446 w 836"/>
                <a:gd name="T101" fmla="*/ 1185 h 1221"/>
                <a:gd name="T102" fmla="*/ 496 w 836"/>
                <a:gd name="T103" fmla="*/ 1215 h 1221"/>
                <a:gd name="T104" fmla="*/ 597 w 836"/>
                <a:gd name="T105" fmla="*/ 1215 h 1221"/>
                <a:gd name="T106" fmla="*/ 729 w 836"/>
                <a:gd name="T107" fmla="*/ 1148 h 1221"/>
                <a:gd name="T108" fmla="*/ 803 w 836"/>
                <a:gd name="T109" fmla="*/ 1022 h 1221"/>
                <a:gd name="T110" fmla="*/ 833 w 836"/>
                <a:gd name="T111" fmla="*/ 910 h 1221"/>
                <a:gd name="T112" fmla="*/ 585 w 836"/>
                <a:gd name="T113" fmla="*/ 198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6" h="1221">
                  <a:moveTo>
                    <a:pt x="585" y="198"/>
                  </a:moveTo>
                  <a:lnTo>
                    <a:pt x="588" y="188"/>
                  </a:lnTo>
                  <a:lnTo>
                    <a:pt x="593" y="177"/>
                  </a:lnTo>
                  <a:lnTo>
                    <a:pt x="597" y="166"/>
                  </a:lnTo>
                  <a:lnTo>
                    <a:pt x="599" y="153"/>
                  </a:lnTo>
                  <a:lnTo>
                    <a:pt x="601" y="141"/>
                  </a:lnTo>
                  <a:lnTo>
                    <a:pt x="601" y="131"/>
                  </a:lnTo>
                  <a:lnTo>
                    <a:pt x="599" y="119"/>
                  </a:lnTo>
                  <a:lnTo>
                    <a:pt x="595" y="108"/>
                  </a:lnTo>
                  <a:lnTo>
                    <a:pt x="588" y="96"/>
                  </a:lnTo>
                  <a:lnTo>
                    <a:pt x="580" y="86"/>
                  </a:lnTo>
                  <a:lnTo>
                    <a:pt x="570" y="75"/>
                  </a:lnTo>
                  <a:lnTo>
                    <a:pt x="558" y="66"/>
                  </a:lnTo>
                  <a:lnTo>
                    <a:pt x="547" y="59"/>
                  </a:lnTo>
                  <a:lnTo>
                    <a:pt x="535" y="52"/>
                  </a:lnTo>
                  <a:lnTo>
                    <a:pt x="523" y="45"/>
                  </a:lnTo>
                  <a:lnTo>
                    <a:pt x="514" y="40"/>
                  </a:lnTo>
                  <a:lnTo>
                    <a:pt x="507" y="37"/>
                  </a:lnTo>
                  <a:lnTo>
                    <a:pt x="500" y="35"/>
                  </a:lnTo>
                  <a:lnTo>
                    <a:pt x="497" y="33"/>
                  </a:lnTo>
                  <a:lnTo>
                    <a:pt x="496" y="32"/>
                  </a:lnTo>
                  <a:lnTo>
                    <a:pt x="494" y="30"/>
                  </a:lnTo>
                  <a:lnTo>
                    <a:pt x="494" y="28"/>
                  </a:lnTo>
                  <a:lnTo>
                    <a:pt x="494" y="26"/>
                  </a:lnTo>
                  <a:lnTo>
                    <a:pt x="492" y="22"/>
                  </a:lnTo>
                  <a:lnTo>
                    <a:pt x="490" y="18"/>
                  </a:lnTo>
                  <a:lnTo>
                    <a:pt x="489" y="14"/>
                  </a:lnTo>
                  <a:lnTo>
                    <a:pt x="485" y="10"/>
                  </a:lnTo>
                  <a:lnTo>
                    <a:pt x="481" y="7"/>
                  </a:lnTo>
                  <a:lnTo>
                    <a:pt x="475" y="3"/>
                  </a:lnTo>
                  <a:lnTo>
                    <a:pt x="469" y="1"/>
                  </a:lnTo>
                  <a:lnTo>
                    <a:pt x="462" y="0"/>
                  </a:lnTo>
                  <a:lnTo>
                    <a:pt x="455" y="0"/>
                  </a:lnTo>
                  <a:lnTo>
                    <a:pt x="447" y="0"/>
                  </a:lnTo>
                  <a:lnTo>
                    <a:pt x="438" y="0"/>
                  </a:lnTo>
                  <a:lnTo>
                    <a:pt x="431" y="1"/>
                  </a:lnTo>
                  <a:lnTo>
                    <a:pt x="421" y="3"/>
                  </a:lnTo>
                  <a:lnTo>
                    <a:pt x="412" y="6"/>
                  </a:lnTo>
                  <a:lnTo>
                    <a:pt x="404" y="8"/>
                  </a:lnTo>
                  <a:lnTo>
                    <a:pt x="396" y="11"/>
                  </a:lnTo>
                  <a:lnTo>
                    <a:pt x="388" y="11"/>
                  </a:lnTo>
                  <a:lnTo>
                    <a:pt x="374" y="11"/>
                  </a:lnTo>
                  <a:lnTo>
                    <a:pt x="360" y="10"/>
                  </a:lnTo>
                  <a:lnTo>
                    <a:pt x="342" y="8"/>
                  </a:lnTo>
                  <a:lnTo>
                    <a:pt x="324" y="8"/>
                  </a:lnTo>
                  <a:lnTo>
                    <a:pt x="306" y="10"/>
                  </a:lnTo>
                  <a:lnTo>
                    <a:pt x="288" y="14"/>
                  </a:lnTo>
                  <a:lnTo>
                    <a:pt x="270" y="23"/>
                  </a:lnTo>
                  <a:lnTo>
                    <a:pt x="254" y="38"/>
                  </a:lnTo>
                  <a:lnTo>
                    <a:pt x="241" y="59"/>
                  </a:lnTo>
                  <a:lnTo>
                    <a:pt x="230" y="80"/>
                  </a:lnTo>
                  <a:lnTo>
                    <a:pt x="222" y="93"/>
                  </a:lnTo>
                  <a:lnTo>
                    <a:pt x="215" y="101"/>
                  </a:lnTo>
                  <a:lnTo>
                    <a:pt x="207" y="104"/>
                  </a:lnTo>
                  <a:lnTo>
                    <a:pt x="198" y="107"/>
                  </a:lnTo>
                  <a:lnTo>
                    <a:pt x="189" y="108"/>
                  </a:lnTo>
                  <a:lnTo>
                    <a:pt x="175" y="112"/>
                  </a:lnTo>
                  <a:lnTo>
                    <a:pt x="159" y="118"/>
                  </a:lnTo>
                  <a:lnTo>
                    <a:pt x="138" y="130"/>
                  </a:lnTo>
                  <a:lnTo>
                    <a:pt x="109" y="147"/>
                  </a:lnTo>
                  <a:lnTo>
                    <a:pt x="93" y="160"/>
                  </a:lnTo>
                  <a:lnTo>
                    <a:pt x="77" y="172"/>
                  </a:lnTo>
                  <a:lnTo>
                    <a:pt x="63" y="183"/>
                  </a:lnTo>
                  <a:lnTo>
                    <a:pt x="51" y="197"/>
                  </a:lnTo>
                  <a:lnTo>
                    <a:pt x="43" y="210"/>
                  </a:lnTo>
                  <a:lnTo>
                    <a:pt x="37" y="224"/>
                  </a:lnTo>
                  <a:lnTo>
                    <a:pt x="34" y="240"/>
                  </a:lnTo>
                  <a:lnTo>
                    <a:pt x="35" y="259"/>
                  </a:lnTo>
                  <a:lnTo>
                    <a:pt x="39" y="278"/>
                  </a:lnTo>
                  <a:lnTo>
                    <a:pt x="49" y="300"/>
                  </a:lnTo>
                  <a:lnTo>
                    <a:pt x="48" y="303"/>
                  </a:lnTo>
                  <a:lnTo>
                    <a:pt x="43" y="307"/>
                  </a:lnTo>
                  <a:lnTo>
                    <a:pt x="38" y="318"/>
                  </a:lnTo>
                  <a:lnTo>
                    <a:pt x="33" y="330"/>
                  </a:lnTo>
                  <a:lnTo>
                    <a:pt x="27" y="345"/>
                  </a:lnTo>
                  <a:lnTo>
                    <a:pt x="22" y="361"/>
                  </a:lnTo>
                  <a:lnTo>
                    <a:pt x="17" y="378"/>
                  </a:lnTo>
                  <a:lnTo>
                    <a:pt x="17" y="399"/>
                  </a:lnTo>
                  <a:lnTo>
                    <a:pt x="20" y="420"/>
                  </a:lnTo>
                  <a:lnTo>
                    <a:pt x="26" y="441"/>
                  </a:lnTo>
                  <a:lnTo>
                    <a:pt x="23" y="442"/>
                  </a:lnTo>
                  <a:lnTo>
                    <a:pt x="20" y="449"/>
                  </a:lnTo>
                  <a:lnTo>
                    <a:pt x="14" y="463"/>
                  </a:lnTo>
                  <a:lnTo>
                    <a:pt x="7" y="479"/>
                  </a:lnTo>
                  <a:lnTo>
                    <a:pt x="3" y="500"/>
                  </a:lnTo>
                  <a:lnTo>
                    <a:pt x="0" y="523"/>
                  </a:lnTo>
                  <a:lnTo>
                    <a:pt x="1" y="554"/>
                  </a:lnTo>
                  <a:lnTo>
                    <a:pt x="6" y="584"/>
                  </a:lnTo>
                  <a:lnTo>
                    <a:pt x="16" y="620"/>
                  </a:lnTo>
                  <a:lnTo>
                    <a:pt x="34" y="658"/>
                  </a:lnTo>
                  <a:lnTo>
                    <a:pt x="34" y="662"/>
                  </a:lnTo>
                  <a:lnTo>
                    <a:pt x="33" y="672"/>
                  </a:lnTo>
                  <a:lnTo>
                    <a:pt x="33" y="685"/>
                  </a:lnTo>
                  <a:lnTo>
                    <a:pt x="33" y="702"/>
                  </a:lnTo>
                  <a:lnTo>
                    <a:pt x="34" y="722"/>
                  </a:lnTo>
                  <a:lnTo>
                    <a:pt x="37" y="741"/>
                  </a:lnTo>
                  <a:lnTo>
                    <a:pt x="43" y="756"/>
                  </a:lnTo>
                  <a:lnTo>
                    <a:pt x="51" y="770"/>
                  </a:lnTo>
                  <a:lnTo>
                    <a:pt x="63" y="778"/>
                  </a:lnTo>
                  <a:lnTo>
                    <a:pt x="81" y="780"/>
                  </a:lnTo>
                  <a:lnTo>
                    <a:pt x="80" y="782"/>
                  </a:lnTo>
                  <a:lnTo>
                    <a:pt x="78" y="789"/>
                  </a:lnTo>
                  <a:lnTo>
                    <a:pt x="77" y="802"/>
                  </a:lnTo>
                  <a:lnTo>
                    <a:pt x="75" y="817"/>
                  </a:lnTo>
                  <a:lnTo>
                    <a:pt x="73" y="833"/>
                  </a:lnTo>
                  <a:lnTo>
                    <a:pt x="75" y="850"/>
                  </a:lnTo>
                  <a:lnTo>
                    <a:pt x="78" y="866"/>
                  </a:lnTo>
                  <a:lnTo>
                    <a:pt x="84" y="880"/>
                  </a:lnTo>
                  <a:lnTo>
                    <a:pt x="94" y="893"/>
                  </a:lnTo>
                  <a:lnTo>
                    <a:pt x="108" y="900"/>
                  </a:lnTo>
                  <a:lnTo>
                    <a:pt x="108" y="901"/>
                  </a:lnTo>
                  <a:lnTo>
                    <a:pt x="109" y="909"/>
                  </a:lnTo>
                  <a:lnTo>
                    <a:pt x="113" y="919"/>
                  </a:lnTo>
                  <a:lnTo>
                    <a:pt x="116" y="932"/>
                  </a:lnTo>
                  <a:lnTo>
                    <a:pt x="120" y="946"/>
                  </a:lnTo>
                  <a:lnTo>
                    <a:pt x="128" y="961"/>
                  </a:lnTo>
                  <a:lnTo>
                    <a:pt x="136" y="973"/>
                  </a:lnTo>
                  <a:lnTo>
                    <a:pt x="147" y="984"/>
                  </a:lnTo>
                  <a:lnTo>
                    <a:pt x="163" y="991"/>
                  </a:lnTo>
                  <a:lnTo>
                    <a:pt x="180" y="992"/>
                  </a:lnTo>
                  <a:lnTo>
                    <a:pt x="180" y="996"/>
                  </a:lnTo>
                  <a:lnTo>
                    <a:pt x="183" y="998"/>
                  </a:lnTo>
                  <a:lnTo>
                    <a:pt x="188" y="1004"/>
                  </a:lnTo>
                  <a:lnTo>
                    <a:pt x="194" y="1012"/>
                  </a:lnTo>
                  <a:lnTo>
                    <a:pt x="200" y="1018"/>
                  </a:lnTo>
                  <a:lnTo>
                    <a:pt x="209" y="1025"/>
                  </a:lnTo>
                  <a:lnTo>
                    <a:pt x="217" y="1030"/>
                  </a:lnTo>
                  <a:lnTo>
                    <a:pt x="228" y="1033"/>
                  </a:lnTo>
                  <a:lnTo>
                    <a:pt x="240" y="1032"/>
                  </a:lnTo>
                  <a:lnTo>
                    <a:pt x="253" y="1028"/>
                  </a:lnTo>
                  <a:lnTo>
                    <a:pt x="253" y="1030"/>
                  </a:lnTo>
                  <a:lnTo>
                    <a:pt x="253" y="1035"/>
                  </a:lnTo>
                  <a:lnTo>
                    <a:pt x="254" y="1044"/>
                  </a:lnTo>
                  <a:lnTo>
                    <a:pt x="257" y="1053"/>
                  </a:lnTo>
                  <a:lnTo>
                    <a:pt x="260" y="1063"/>
                  </a:lnTo>
                  <a:lnTo>
                    <a:pt x="268" y="1071"/>
                  </a:lnTo>
                  <a:lnTo>
                    <a:pt x="276" y="1080"/>
                  </a:lnTo>
                  <a:lnTo>
                    <a:pt x="288" y="1085"/>
                  </a:lnTo>
                  <a:lnTo>
                    <a:pt x="306" y="1088"/>
                  </a:lnTo>
                  <a:lnTo>
                    <a:pt x="327" y="1085"/>
                  </a:lnTo>
                  <a:lnTo>
                    <a:pt x="327" y="1088"/>
                  </a:lnTo>
                  <a:lnTo>
                    <a:pt x="327" y="1095"/>
                  </a:lnTo>
                  <a:lnTo>
                    <a:pt x="328" y="1106"/>
                  </a:lnTo>
                  <a:lnTo>
                    <a:pt x="332" y="1120"/>
                  </a:lnTo>
                  <a:lnTo>
                    <a:pt x="338" y="1133"/>
                  </a:lnTo>
                  <a:lnTo>
                    <a:pt x="346" y="1147"/>
                  </a:lnTo>
                  <a:lnTo>
                    <a:pt x="360" y="1159"/>
                  </a:lnTo>
                  <a:lnTo>
                    <a:pt x="378" y="1167"/>
                  </a:lnTo>
                  <a:lnTo>
                    <a:pt x="402" y="1169"/>
                  </a:lnTo>
                  <a:lnTo>
                    <a:pt x="432" y="1167"/>
                  </a:lnTo>
                  <a:lnTo>
                    <a:pt x="434" y="1169"/>
                  </a:lnTo>
                  <a:lnTo>
                    <a:pt x="438" y="1177"/>
                  </a:lnTo>
                  <a:lnTo>
                    <a:pt x="446" y="1185"/>
                  </a:lnTo>
                  <a:lnTo>
                    <a:pt x="457" y="1196"/>
                  </a:lnTo>
                  <a:lnTo>
                    <a:pt x="474" y="1206"/>
                  </a:lnTo>
                  <a:lnTo>
                    <a:pt x="496" y="1215"/>
                  </a:lnTo>
                  <a:lnTo>
                    <a:pt x="522" y="1219"/>
                  </a:lnTo>
                  <a:lnTo>
                    <a:pt x="557" y="1221"/>
                  </a:lnTo>
                  <a:lnTo>
                    <a:pt x="597" y="1215"/>
                  </a:lnTo>
                  <a:lnTo>
                    <a:pt x="644" y="1203"/>
                  </a:lnTo>
                  <a:lnTo>
                    <a:pt x="692" y="1179"/>
                  </a:lnTo>
                  <a:lnTo>
                    <a:pt x="729" y="1148"/>
                  </a:lnTo>
                  <a:lnTo>
                    <a:pt x="760" y="1109"/>
                  </a:lnTo>
                  <a:lnTo>
                    <a:pt x="786" y="1066"/>
                  </a:lnTo>
                  <a:lnTo>
                    <a:pt x="803" y="1022"/>
                  </a:lnTo>
                  <a:lnTo>
                    <a:pt x="818" y="980"/>
                  </a:lnTo>
                  <a:lnTo>
                    <a:pt x="828" y="941"/>
                  </a:lnTo>
                  <a:lnTo>
                    <a:pt x="833" y="910"/>
                  </a:lnTo>
                  <a:lnTo>
                    <a:pt x="836" y="889"/>
                  </a:lnTo>
                  <a:lnTo>
                    <a:pt x="836" y="882"/>
                  </a:lnTo>
                  <a:lnTo>
                    <a:pt x="585" y="198"/>
                  </a:lnTo>
                  <a:close/>
                </a:path>
              </a:pathLst>
            </a:custGeom>
            <a:solidFill>
              <a:srgbClr val="725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4" name="Freeform 350">
              <a:extLst>
                <a:ext uri="{FF2B5EF4-FFF2-40B4-BE49-F238E27FC236}">
                  <a16:creationId xmlns:a16="http://schemas.microsoft.com/office/drawing/2014/main" id="{6794224C-9B2D-61A3-2B1A-98BB6C5E8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" y="1894"/>
              <a:ext cx="278" cy="407"/>
            </a:xfrm>
            <a:custGeom>
              <a:avLst/>
              <a:gdLst>
                <a:gd name="T0" fmla="*/ 593 w 836"/>
                <a:gd name="T1" fmla="*/ 177 h 1221"/>
                <a:gd name="T2" fmla="*/ 601 w 836"/>
                <a:gd name="T3" fmla="*/ 141 h 1221"/>
                <a:gd name="T4" fmla="*/ 595 w 836"/>
                <a:gd name="T5" fmla="*/ 108 h 1221"/>
                <a:gd name="T6" fmla="*/ 570 w 836"/>
                <a:gd name="T7" fmla="*/ 75 h 1221"/>
                <a:gd name="T8" fmla="*/ 535 w 836"/>
                <a:gd name="T9" fmla="*/ 52 h 1221"/>
                <a:gd name="T10" fmla="*/ 507 w 836"/>
                <a:gd name="T11" fmla="*/ 37 h 1221"/>
                <a:gd name="T12" fmla="*/ 496 w 836"/>
                <a:gd name="T13" fmla="*/ 32 h 1221"/>
                <a:gd name="T14" fmla="*/ 494 w 836"/>
                <a:gd name="T15" fmla="*/ 26 h 1221"/>
                <a:gd name="T16" fmla="*/ 489 w 836"/>
                <a:gd name="T17" fmla="*/ 14 h 1221"/>
                <a:gd name="T18" fmla="*/ 475 w 836"/>
                <a:gd name="T19" fmla="*/ 3 h 1221"/>
                <a:gd name="T20" fmla="*/ 455 w 836"/>
                <a:gd name="T21" fmla="*/ 0 h 1221"/>
                <a:gd name="T22" fmla="*/ 431 w 836"/>
                <a:gd name="T23" fmla="*/ 1 h 1221"/>
                <a:gd name="T24" fmla="*/ 404 w 836"/>
                <a:gd name="T25" fmla="*/ 8 h 1221"/>
                <a:gd name="T26" fmla="*/ 374 w 836"/>
                <a:gd name="T27" fmla="*/ 11 h 1221"/>
                <a:gd name="T28" fmla="*/ 324 w 836"/>
                <a:gd name="T29" fmla="*/ 8 h 1221"/>
                <a:gd name="T30" fmla="*/ 270 w 836"/>
                <a:gd name="T31" fmla="*/ 23 h 1221"/>
                <a:gd name="T32" fmla="*/ 230 w 836"/>
                <a:gd name="T33" fmla="*/ 80 h 1221"/>
                <a:gd name="T34" fmla="*/ 207 w 836"/>
                <a:gd name="T35" fmla="*/ 104 h 1221"/>
                <a:gd name="T36" fmla="*/ 175 w 836"/>
                <a:gd name="T37" fmla="*/ 112 h 1221"/>
                <a:gd name="T38" fmla="*/ 109 w 836"/>
                <a:gd name="T39" fmla="*/ 147 h 1221"/>
                <a:gd name="T40" fmla="*/ 63 w 836"/>
                <a:gd name="T41" fmla="*/ 183 h 1221"/>
                <a:gd name="T42" fmla="*/ 37 w 836"/>
                <a:gd name="T43" fmla="*/ 224 h 1221"/>
                <a:gd name="T44" fmla="*/ 39 w 836"/>
                <a:gd name="T45" fmla="*/ 278 h 1221"/>
                <a:gd name="T46" fmla="*/ 43 w 836"/>
                <a:gd name="T47" fmla="*/ 307 h 1221"/>
                <a:gd name="T48" fmla="*/ 27 w 836"/>
                <a:gd name="T49" fmla="*/ 345 h 1221"/>
                <a:gd name="T50" fmla="*/ 17 w 836"/>
                <a:gd name="T51" fmla="*/ 399 h 1221"/>
                <a:gd name="T52" fmla="*/ 23 w 836"/>
                <a:gd name="T53" fmla="*/ 442 h 1221"/>
                <a:gd name="T54" fmla="*/ 7 w 836"/>
                <a:gd name="T55" fmla="*/ 479 h 1221"/>
                <a:gd name="T56" fmla="*/ 1 w 836"/>
                <a:gd name="T57" fmla="*/ 554 h 1221"/>
                <a:gd name="T58" fmla="*/ 34 w 836"/>
                <a:gd name="T59" fmla="*/ 658 h 1221"/>
                <a:gd name="T60" fmla="*/ 33 w 836"/>
                <a:gd name="T61" fmla="*/ 685 h 1221"/>
                <a:gd name="T62" fmla="*/ 37 w 836"/>
                <a:gd name="T63" fmla="*/ 741 h 1221"/>
                <a:gd name="T64" fmla="*/ 63 w 836"/>
                <a:gd name="T65" fmla="*/ 778 h 1221"/>
                <a:gd name="T66" fmla="*/ 78 w 836"/>
                <a:gd name="T67" fmla="*/ 789 h 1221"/>
                <a:gd name="T68" fmla="*/ 73 w 836"/>
                <a:gd name="T69" fmla="*/ 833 h 1221"/>
                <a:gd name="T70" fmla="*/ 84 w 836"/>
                <a:gd name="T71" fmla="*/ 880 h 1221"/>
                <a:gd name="T72" fmla="*/ 108 w 836"/>
                <a:gd name="T73" fmla="*/ 901 h 1221"/>
                <a:gd name="T74" fmla="*/ 116 w 836"/>
                <a:gd name="T75" fmla="*/ 932 h 1221"/>
                <a:gd name="T76" fmla="*/ 136 w 836"/>
                <a:gd name="T77" fmla="*/ 973 h 1221"/>
                <a:gd name="T78" fmla="*/ 180 w 836"/>
                <a:gd name="T79" fmla="*/ 992 h 1221"/>
                <a:gd name="T80" fmla="*/ 188 w 836"/>
                <a:gd name="T81" fmla="*/ 1004 h 1221"/>
                <a:gd name="T82" fmla="*/ 209 w 836"/>
                <a:gd name="T83" fmla="*/ 1025 h 1221"/>
                <a:gd name="T84" fmla="*/ 240 w 836"/>
                <a:gd name="T85" fmla="*/ 1032 h 1221"/>
                <a:gd name="T86" fmla="*/ 253 w 836"/>
                <a:gd name="T87" fmla="*/ 1035 h 1221"/>
                <a:gd name="T88" fmla="*/ 260 w 836"/>
                <a:gd name="T89" fmla="*/ 1063 h 1221"/>
                <a:gd name="T90" fmla="*/ 288 w 836"/>
                <a:gd name="T91" fmla="*/ 1085 h 1221"/>
                <a:gd name="T92" fmla="*/ 327 w 836"/>
                <a:gd name="T93" fmla="*/ 1088 h 1221"/>
                <a:gd name="T94" fmla="*/ 332 w 836"/>
                <a:gd name="T95" fmla="*/ 1120 h 1221"/>
                <a:gd name="T96" fmla="*/ 360 w 836"/>
                <a:gd name="T97" fmla="*/ 1159 h 1221"/>
                <a:gd name="T98" fmla="*/ 432 w 836"/>
                <a:gd name="T99" fmla="*/ 1167 h 1221"/>
                <a:gd name="T100" fmla="*/ 446 w 836"/>
                <a:gd name="T101" fmla="*/ 1185 h 1221"/>
                <a:gd name="T102" fmla="*/ 496 w 836"/>
                <a:gd name="T103" fmla="*/ 1215 h 1221"/>
                <a:gd name="T104" fmla="*/ 597 w 836"/>
                <a:gd name="T105" fmla="*/ 1215 h 1221"/>
                <a:gd name="T106" fmla="*/ 729 w 836"/>
                <a:gd name="T107" fmla="*/ 1148 h 1221"/>
                <a:gd name="T108" fmla="*/ 803 w 836"/>
                <a:gd name="T109" fmla="*/ 1022 h 1221"/>
                <a:gd name="T110" fmla="*/ 833 w 836"/>
                <a:gd name="T111" fmla="*/ 910 h 1221"/>
                <a:gd name="T112" fmla="*/ 585 w 836"/>
                <a:gd name="T113" fmla="*/ 198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6" h="1221">
                  <a:moveTo>
                    <a:pt x="585" y="198"/>
                  </a:moveTo>
                  <a:lnTo>
                    <a:pt x="588" y="188"/>
                  </a:lnTo>
                  <a:lnTo>
                    <a:pt x="593" y="177"/>
                  </a:lnTo>
                  <a:lnTo>
                    <a:pt x="597" y="166"/>
                  </a:lnTo>
                  <a:lnTo>
                    <a:pt x="599" y="153"/>
                  </a:lnTo>
                  <a:lnTo>
                    <a:pt x="601" y="141"/>
                  </a:lnTo>
                  <a:lnTo>
                    <a:pt x="601" y="131"/>
                  </a:lnTo>
                  <a:lnTo>
                    <a:pt x="599" y="119"/>
                  </a:lnTo>
                  <a:lnTo>
                    <a:pt x="595" y="108"/>
                  </a:lnTo>
                  <a:lnTo>
                    <a:pt x="588" y="96"/>
                  </a:lnTo>
                  <a:lnTo>
                    <a:pt x="580" y="86"/>
                  </a:lnTo>
                  <a:lnTo>
                    <a:pt x="570" y="75"/>
                  </a:lnTo>
                  <a:lnTo>
                    <a:pt x="558" y="66"/>
                  </a:lnTo>
                  <a:lnTo>
                    <a:pt x="547" y="59"/>
                  </a:lnTo>
                  <a:lnTo>
                    <a:pt x="535" y="52"/>
                  </a:lnTo>
                  <a:lnTo>
                    <a:pt x="523" y="45"/>
                  </a:lnTo>
                  <a:lnTo>
                    <a:pt x="514" y="40"/>
                  </a:lnTo>
                  <a:lnTo>
                    <a:pt x="507" y="37"/>
                  </a:lnTo>
                  <a:lnTo>
                    <a:pt x="500" y="35"/>
                  </a:lnTo>
                  <a:lnTo>
                    <a:pt x="497" y="33"/>
                  </a:lnTo>
                  <a:lnTo>
                    <a:pt x="496" y="32"/>
                  </a:lnTo>
                  <a:lnTo>
                    <a:pt x="494" y="30"/>
                  </a:lnTo>
                  <a:lnTo>
                    <a:pt x="494" y="28"/>
                  </a:lnTo>
                  <a:lnTo>
                    <a:pt x="494" y="26"/>
                  </a:lnTo>
                  <a:lnTo>
                    <a:pt x="492" y="22"/>
                  </a:lnTo>
                  <a:lnTo>
                    <a:pt x="490" y="18"/>
                  </a:lnTo>
                  <a:lnTo>
                    <a:pt x="489" y="14"/>
                  </a:lnTo>
                  <a:lnTo>
                    <a:pt x="485" y="10"/>
                  </a:lnTo>
                  <a:lnTo>
                    <a:pt x="481" y="7"/>
                  </a:lnTo>
                  <a:lnTo>
                    <a:pt x="475" y="3"/>
                  </a:lnTo>
                  <a:lnTo>
                    <a:pt x="469" y="1"/>
                  </a:lnTo>
                  <a:lnTo>
                    <a:pt x="462" y="0"/>
                  </a:lnTo>
                  <a:lnTo>
                    <a:pt x="455" y="0"/>
                  </a:lnTo>
                  <a:lnTo>
                    <a:pt x="447" y="0"/>
                  </a:lnTo>
                  <a:lnTo>
                    <a:pt x="438" y="0"/>
                  </a:lnTo>
                  <a:lnTo>
                    <a:pt x="431" y="1"/>
                  </a:lnTo>
                  <a:lnTo>
                    <a:pt x="421" y="3"/>
                  </a:lnTo>
                  <a:lnTo>
                    <a:pt x="412" y="6"/>
                  </a:lnTo>
                  <a:lnTo>
                    <a:pt x="404" y="8"/>
                  </a:lnTo>
                  <a:lnTo>
                    <a:pt x="396" y="11"/>
                  </a:lnTo>
                  <a:lnTo>
                    <a:pt x="388" y="11"/>
                  </a:lnTo>
                  <a:lnTo>
                    <a:pt x="374" y="11"/>
                  </a:lnTo>
                  <a:lnTo>
                    <a:pt x="360" y="10"/>
                  </a:lnTo>
                  <a:lnTo>
                    <a:pt x="342" y="8"/>
                  </a:lnTo>
                  <a:lnTo>
                    <a:pt x="324" y="8"/>
                  </a:lnTo>
                  <a:lnTo>
                    <a:pt x="306" y="10"/>
                  </a:lnTo>
                  <a:lnTo>
                    <a:pt x="288" y="14"/>
                  </a:lnTo>
                  <a:lnTo>
                    <a:pt x="270" y="23"/>
                  </a:lnTo>
                  <a:lnTo>
                    <a:pt x="254" y="38"/>
                  </a:lnTo>
                  <a:lnTo>
                    <a:pt x="241" y="59"/>
                  </a:lnTo>
                  <a:lnTo>
                    <a:pt x="230" y="80"/>
                  </a:lnTo>
                  <a:lnTo>
                    <a:pt x="222" y="93"/>
                  </a:lnTo>
                  <a:lnTo>
                    <a:pt x="215" y="101"/>
                  </a:lnTo>
                  <a:lnTo>
                    <a:pt x="207" y="104"/>
                  </a:lnTo>
                  <a:lnTo>
                    <a:pt x="198" y="107"/>
                  </a:lnTo>
                  <a:lnTo>
                    <a:pt x="189" y="108"/>
                  </a:lnTo>
                  <a:lnTo>
                    <a:pt x="175" y="112"/>
                  </a:lnTo>
                  <a:lnTo>
                    <a:pt x="159" y="118"/>
                  </a:lnTo>
                  <a:lnTo>
                    <a:pt x="138" y="130"/>
                  </a:lnTo>
                  <a:lnTo>
                    <a:pt x="109" y="147"/>
                  </a:lnTo>
                  <a:lnTo>
                    <a:pt x="93" y="160"/>
                  </a:lnTo>
                  <a:lnTo>
                    <a:pt x="77" y="172"/>
                  </a:lnTo>
                  <a:lnTo>
                    <a:pt x="63" y="183"/>
                  </a:lnTo>
                  <a:lnTo>
                    <a:pt x="51" y="197"/>
                  </a:lnTo>
                  <a:lnTo>
                    <a:pt x="43" y="210"/>
                  </a:lnTo>
                  <a:lnTo>
                    <a:pt x="37" y="224"/>
                  </a:lnTo>
                  <a:lnTo>
                    <a:pt x="34" y="240"/>
                  </a:lnTo>
                  <a:lnTo>
                    <a:pt x="35" y="259"/>
                  </a:lnTo>
                  <a:lnTo>
                    <a:pt x="39" y="278"/>
                  </a:lnTo>
                  <a:lnTo>
                    <a:pt x="49" y="300"/>
                  </a:lnTo>
                  <a:lnTo>
                    <a:pt x="48" y="303"/>
                  </a:lnTo>
                  <a:lnTo>
                    <a:pt x="43" y="307"/>
                  </a:lnTo>
                  <a:lnTo>
                    <a:pt x="38" y="318"/>
                  </a:lnTo>
                  <a:lnTo>
                    <a:pt x="33" y="330"/>
                  </a:lnTo>
                  <a:lnTo>
                    <a:pt x="27" y="345"/>
                  </a:lnTo>
                  <a:lnTo>
                    <a:pt x="22" y="361"/>
                  </a:lnTo>
                  <a:lnTo>
                    <a:pt x="17" y="378"/>
                  </a:lnTo>
                  <a:lnTo>
                    <a:pt x="17" y="399"/>
                  </a:lnTo>
                  <a:lnTo>
                    <a:pt x="20" y="420"/>
                  </a:lnTo>
                  <a:lnTo>
                    <a:pt x="26" y="441"/>
                  </a:lnTo>
                  <a:lnTo>
                    <a:pt x="23" y="442"/>
                  </a:lnTo>
                  <a:lnTo>
                    <a:pt x="20" y="449"/>
                  </a:lnTo>
                  <a:lnTo>
                    <a:pt x="14" y="463"/>
                  </a:lnTo>
                  <a:lnTo>
                    <a:pt x="7" y="479"/>
                  </a:lnTo>
                  <a:lnTo>
                    <a:pt x="3" y="500"/>
                  </a:lnTo>
                  <a:lnTo>
                    <a:pt x="0" y="523"/>
                  </a:lnTo>
                  <a:lnTo>
                    <a:pt x="1" y="554"/>
                  </a:lnTo>
                  <a:lnTo>
                    <a:pt x="6" y="584"/>
                  </a:lnTo>
                  <a:lnTo>
                    <a:pt x="16" y="620"/>
                  </a:lnTo>
                  <a:lnTo>
                    <a:pt x="34" y="658"/>
                  </a:lnTo>
                  <a:lnTo>
                    <a:pt x="34" y="662"/>
                  </a:lnTo>
                  <a:lnTo>
                    <a:pt x="33" y="672"/>
                  </a:lnTo>
                  <a:lnTo>
                    <a:pt x="33" y="685"/>
                  </a:lnTo>
                  <a:lnTo>
                    <a:pt x="33" y="702"/>
                  </a:lnTo>
                  <a:lnTo>
                    <a:pt x="34" y="722"/>
                  </a:lnTo>
                  <a:lnTo>
                    <a:pt x="37" y="741"/>
                  </a:lnTo>
                  <a:lnTo>
                    <a:pt x="43" y="756"/>
                  </a:lnTo>
                  <a:lnTo>
                    <a:pt x="51" y="770"/>
                  </a:lnTo>
                  <a:lnTo>
                    <a:pt x="63" y="778"/>
                  </a:lnTo>
                  <a:lnTo>
                    <a:pt x="81" y="780"/>
                  </a:lnTo>
                  <a:lnTo>
                    <a:pt x="80" y="782"/>
                  </a:lnTo>
                  <a:lnTo>
                    <a:pt x="78" y="789"/>
                  </a:lnTo>
                  <a:lnTo>
                    <a:pt x="77" y="802"/>
                  </a:lnTo>
                  <a:lnTo>
                    <a:pt x="75" y="817"/>
                  </a:lnTo>
                  <a:lnTo>
                    <a:pt x="73" y="833"/>
                  </a:lnTo>
                  <a:lnTo>
                    <a:pt x="75" y="850"/>
                  </a:lnTo>
                  <a:lnTo>
                    <a:pt x="78" y="866"/>
                  </a:lnTo>
                  <a:lnTo>
                    <a:pt x="84" y="880"/>
                  </a:lnTo>
                  <a:lnTo>
                    <a:pt x="94" y="893"/>
                  </a:lnTo>
                  <a:lnTo>
                    <a:pt x="108" y="900"/>
                  </a:lnTo>
                  <a:lnTo>
                    <a:pt x="108" y="901"/>
                  </a:lnTo>
                  <a:lnTo>
                    <a:pt x="109" y="909"/>
                  </a:lnTo>
                  <a:lnTo>
                    <a:pt x="113" y="919"/>
                  </a:lnTo>
                  <a:lnTo>
                    <a:pt x="116" y="932"/>
                  </a:lnTo>
                  <a:lnTo>
                    <a:pt x="120" y="946"/>
                  </a:lnTo>
                  <a:lnTo>
                    <a:pt x="128" y="961"/>
                  </a:lnTo>
                  <a:lnTo>
                    <a:pt x="136" y="973"/>
                  </a:lnTo>
                  <a:lnTo>
                    <a:pt x="147" y="984"/>
                  </a:lnTo>
                  <a:lnTo>
                    <a:pt x="163" y="991"/>
                  </a:lnTo>
                  <a:lnTo>
                    <a:pt x="180" y="992"/>
                  </a:lnTo>
                  <a:lnTo>
                    <a:pt x="180" y="996"/>
                  </a:lnTo>
                  <a:lnTo>
                    <a:pt x="183" y="998"/>
                  </a:lnTo>
                  <a:lnTo>
                    <a:pt x="188" y="1004"/>
                  </a:lnTo>
                  <a:lnTo>
                    <a:pt x="194" y="1012"/>
                  </a:lnTo>
                  <a:lnTo>
                    <a:pt x="200" y="1018"/>
                  </a:lnTo>
                  <a:lnTo>
                    <a:pt x="209" y="1025"/>
                  </a:lnTo>
                  <a:lnTo>
                    <a:pt x="217" y="1030"/>
                  </a:lnTo>
                  <a:lnTo>
                    <a:pt x="228" y="1033"/>
                  </a:lnTo>
                  <a:lnTo>
                    <a:pt x="240" y="1032"/>
                  </a:lnTo>
                  <a:lnTo>
                    <a:pt x="253" y="1028"/>
                  </a:lnTo>
                  <a:lnTo>
                    <a:pt x="253" y="1030"/>
                  </a:lnTo>
                  <a:lnTo>
                    <a:pt x="253" y="1035"/>
                  </a:lnTo>
                  <a:lnTo>
                    <a:pt x="254" y="1044"/>
                  </a:lnTo>
                  <a:lnTo>
                    <a:pt x="257" y="1053"/>
                  </a:lnTo>
                  <a:lnTo>
                    <a:pt x="260" y="1063"/>
                  </a:lnTo>
                  <a:lnTo>
                    <a:pt x="268" y="1071"/>
                  </a:lnTo>
                  <a:lnTo>
                    <a:pt x="276" y="1080"/>
                  </a:lnTo>
                  <a:lnTo>
                    <a:pt x="288" y="1085"/>
                  </a:lnTo>
                  <a:lnTo>
                    <a:pt x="306" y="1088"/>
                  </a:lnTo>
                  <a:lnTo>
                    <a:pt x="327" y="1085"/>
                  </a:lnTo>
                  <a:lnTo>
                    <a:pt x="327" y="1088"/>
                  </a:lnTo>
                  <a:lnTo>
                    <a:pt x="327" y="1095"/>
                  </a:lnTo>
                  <a:lnTo>
                    <a:pt x="328" y="1106"/>
                  </a:lnTo>
                  <a:lnTo>
                    <a:pt x="332" y="1120"/>
                  </a:lnTo>
                  <a:lnTo>
                    <a:pt x="338" y="1133"/>
                  </a:lnTo>
                  <a:lnTo>
                    <a:pt x="346" y="1147"/>
                  </a:lnTo>
                  <a:lnTo>
                    <a:pt x="360" y="1159"/>
                  </a:lnTo>
                  <a:lnTo>
                    <a:pt x="378" y="1167"/>
                  </a:lnTo>
                  <a:lnTo>
                    <a:pt x="402" y="1169"/>
                  </a:lnTo>
                  <a:lnTo>
                    <a:pt x="432" y="1167"/>
                  </a:lnTo>
                  <a:lnTo>
                    <a:pt x="434" y="1169"/>
                  </a:lnTo>
                  <a:lnTo>
                    <a:pt x="438" y="1177"/>
                  </a:lnTo>
                  <a:lnTo>
                    <a:pt x="446" y="1185"/>
                  </a:lnTo>
                  <a:lnTo>
                    <a:pt x="457" y="1196"/>
                  </a:lnTo>
                  <a:lnTo>
                    <a:pt x="474" y="1206"/>
                  </a:lnTo>
                  <a:lnTo>
                    <a:pt x="496" y="1215"/>
                  </a:lnTo>
                  <a:lnTo>
                    <a:pt x="522" y="1219"/>
                  </a:lnTo>
                  <a:lnTo>
                    <a:pt x="557" y="1221"/>
                  </a:lnTo>
                  <a:lnTo>
                    <a:pt x="597" y="1215"/>
                  </a:lnTo>
                  <a:lnTo>
                    <a:pt x="644" y="1203"/>
                  </a:lnTo>
                  <a:lnTo>
                    <a:pt x="692" y="1179"/>
                  </a:lnTo>
                  <a:lnTo>
                    <a:pt x="729" y="1148"/>
                  </a:lnTo>
                  <a:lnTo>
                    <a:pt x="760" y="1109"/>
                  </a:lnTo>
                  <a:lnTo>
                    <a:pt x="786" y="1066"/>
                  </a:lnTo>
                  <a:lnTo>
                    <a:pt x="803" y="1022"/>
                  </a:lnTo>
                  <a:lnTo>
                    <a:pt x="818" y="980"/>
                  </a:lnTo>
                  <a:lnTo>
                    <a:pt x="828" y="941"/>
                  </a:lnTo>
                  <a:lnTo>
                    <a:pt x="833" y="910"/>
                  </a:lnTo>
                  <a:lnTo>
                    <a:pt x="836" y="889"/>
                  </a:lnTo>
                  <a:lnTo>
                    <a:pt x="836" y="882"/>
                  </a:lnTo>
                  <a:lnTo>
                    <a:pt x="585" y="198"/>
                  </a:lnTo>
                </a:path>
              </a:pathLst>
            </a:custGeom>
            <a:noFill/>
            <a:ln w="7938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5" name="Freeform 351">
              <a:extLst>
                <a:ext uri="{FF2B5EF4-FFF2-40B4-BE49-F238E27FC236}">
                  <a16:creationId xmlns:a16="http://schemas.microsoft.com/office/drawing/2014/main" id="{8106CCCE-8AB8-3D62-1F37-09772ABA3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1935"/>
              <a:ext cx="300" cy="261"/>
            </a:xfrm>
            <a:custGeom>
              <a:avLst/>
              <a:gdLst>
                <a:gd name="T0" fmla="*/ 753 w 900"/>
                <a:gd name="T1" fmla="*/ 317 h 783"/>
                <a:gd name="T2" fmla="*/ 745 w 900"/>
                <a:gd name="T3" fmla="*/ 274 h 783"/>
                <a:gd name="T4" fmla="*/ 715 w 900"/>
                <a:gd name="T5" fmla="*/ 209 h 783"/>
                <a:gd name="T6" fmla="*/ 650 w 900"/>
                <a:gd name="T7" fmla="*/ 159 h 783"/>
                <a:gd name="T8" fmla="*/ 606 w 900"/>
                <a:gd name="T9" fmla="*/ 125 h 783"/>
                <a:gd name="T10" fmla="*/ 554 w 900"/>
                <a:gd name="T11" fmla="*/ 76 h 783"/>
                <a:gd name="T12" fmla="*/ 488 w 900"/>
                <a:gd name="T13" fmla="*/ 55 h 783"/>
                <a:gd name="T14" fmla="*/ 455 w 900"/>
                <a:gd name="T15" fmla="*/ 64 h 783"/>
                <a:gd name="T16" fmla="*/ 446 w 900"/>
                <a:gd name="T17" fmla="*/ 57 h 783"/>
                <a:gd name="T18" fmla="*/ 438 w 900"/>
                <a:gd name="T19" fmla="*/ 47 h 783"/>
                <a:gd name="T20" fmla="*/ 427 w 900"/>
                <a:gd name="T21" fmla="*/ 37 h 783"/>
                <a:gd name="T22" fmla="*/ 411 w 900"/>
                <a:gd name="T23" fmla="*/ 29 h 783"/>
                <a:gd name="T24" fmla="*/ 399 w 900"/>
                <a:gd name="T25" fmla="*/ 29 h 783"/>
                <a:gd name="T26" fmla="*/ 391 w 900"/>
                <a:gd name="T27" fmla="*/ 31 h 783"/>
                <a:gd name="T28" fmla="*/ 368 w 900"/>
                <a:gd name="T29" fmla="*/ 26 h 783"/>
                <a:gd name="T30" fmla="*/ 337 w 900"/>
                <a:gd name="T31" fmla="*/ 21 h 783"/>
                <a:gd name="T32" fmla="*/ 302 w 900"/>
                <a:gd name="T33" fmla="*/ 11 h 783"/>
                <a:gd name="T34" fmla="*/ 257 w 900"/>
                <a:gd name="T35" fmla="*/ 0 h 783"/>
                <a:gd name="T36" fmla="*/ 166 w 900"/>
                <a:gd name="T37" fmla="*/ 14 h 783"/>
                <a:gd name="T38" fmla="*/ 62 w 900"/>
                <a:gd name="T39" fmla="*/ 90 h 783"/>
                <a:gd name="T40" fmla="*/ 0 w 900"/>
                <a:gd name="T41" fmla="*/ 219 h 783"/>
                <a:gd name="T42" fmla="*/ 9 w 900"/>
                <a:gd name="T43" fmla="*/ 259 h 783"/>
                <a:gd name="T44" fmla="*/ 42 w 900"/>
                <a:gd name="T45" fmla="*/ 307 h 783"/>
                <a:gd name="T46" fmla="*/ 78 w 900"/>
                <a:gd name="T47" fmla="*/ 414 h 783"/>
                <a:gd name="T48" fmla="*/ 107 w 900"/>
                <a:gd name="T49" fmla="*/ 479 h 783"/>
                <a:gd name="T50" fmla="*/ 142 w 900"/>
                <a:gd name="T51" fmla="*/ 511 h 783"/>
                <a:gd name="T52" fmla="*/ 166 w 900"/>
                <a:gd name="T53" fmla="*/ 518 h 783"/>
                <a:gd name="T54" fmla="*/ 159 w 900"/>
                <a:gd name="T55" fmla="*/ 552 h 783"/>
                <a:gd name="T56" fmla="*/ 141 w 900"/>
                <a:gd name="T57" fmla="*/ 551 h 783"/>
                <a:gd name="T58" fmla="*/ 105 w 900"/>
                <a:gd name="T59" fmla="*/ 558 h 783"/>
                <a:gd name="T60" fmla="*/ 63 w 900"/>
                <a:gd name="T61" fmla="*/ 594 h 783"/>
                <a:gd name="T62" fmla="*/ 50 w 900"/>
                <a:gd name="T63" fmla="*/ 630 h 783"/>
                <a:gd name="T64" fmla="*/ 53 w 900"/>
                <a:gd name="T65" fmla="*/ 660 h 783"/>
                <a:gd name="T66" fmla="*/ 64 w 900"/>
                <a:gd name="T67" fmla="*/ 681 h 783"/>
                <a:gd name="T68" fmla="*/ 82 w 900"/>
                <a:gd name="T69" fmla="*/ 699 h 783"/>
                <a:gd name="T70" fmla="*/ 122 w 900"/>
                <a:gd name="T71" fmla="*/ 717 h 783"/>
                <a:gd name="T72" fmla="*/ 180 w 900"/>
                <a:gd name="T73" fmla="*/ 725 h 783"/>
                <a:gd name="T74" fmla="*/ 248 w 900"/>
                <a:gd name="T75" fmla="*/ 710 h 783"/>
                <a:gd name="T76" fmla="*/ 288 w 900"/>
                <a:gd name="T77" fmla="*/ 699 h 783"/>
                <a:gd name="T78" fmla="*/ 303 w 900"/>
                <a:gd name="T79" fmla="*/ 693 h 783"/>
                <a:gd name="T80" fmla="*/ 308 w 900"/>
                <a:gd name="T81" fmla="*/ 691 h 783"/>
                <a:gd name="T82" fmla="*/ 351 w 900"/>
                <a:gd name="T83" fmla="*/ 699 h 783"/>
                <a:gd name="T84" fmla="*/ 425 w 900"/>
                <a:gd name="T85" fmla="*/ 725 h 783"/>
                <a:gd name="T86" fmla="*/ 510 w 900"/>
                <a:gd name="T87" fmla="*/ 78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0" h="783">
                  <a:moveTo>
                    <a:pt x="900" y="404"/>
                  </a:moveTo>
                  <a:lnTo>
                    <a:pt x="755" y="321"/>
                  </a:lnTo>
                  <a:lnTo>
                    <a:pt x="753" y="317"/>
                  </a:lnTo>
                  <a:lnTo>
                    <a:pt x="753" y="306"/>
                  </a:lnTo>
                  <a:lnTo>
                    <a:pt x="750" y="291"/>
                  </a:lnTo>
                  <a:lnTo>
                    <a:pt x="745" y="274"/>
                  </a:lnTo>
                  <a:lnTo>
                    <a:pt x="739" y="253"/>
                  </a:lnTo>
                  <a:lnTo>
                    <a:pt x="729" y="231"/>
                  </a:lnTo>
                  <a:lnTo>
                    <a:pt x="715" y="209"/>
                  </a:lnTo>
                  <a:lnTo>
                    <a:pt x="698" y="189"/>
                  </a:lnTo>
                  <a:lnTo>
                    <a:pt x="676" y="172"/>
                  </a:lnTo>
                  <a:lnTo>
                    <a:pt x="650" y="159"/>
                  </a:lnTo>
                  <a:lnTo>
                    <a:pt x="636" y="152"/>
                  </a:lnTo>
                  <a:lnTo>
                    <a:pt x="621" y="140"/>
                  </a:lnTo>
                  <a:lnTo>
                    <a:pt x="606" y="125"/>
                  </a:lnTo>
                  <a:lnTo>
                    <a:pt x="589" y="110"/>
                  </a:lnTo>
                  <a:lnTo>
                    <a:pt x="571" y="91"/>
                  </a:lnTo>
                  <a:lnTo>
                    <a:pt x="554" y="76"/>
                  </a:lnTo>
                  <a:lnTo>
                    <a:pt x="533" y="64"/>
                  </a:lnTo>
                  <a:lnTo>
                    <a:pt x="510" y="55"/>
                  </a:lnTo>
                  <a:lnTo>
                    <a:pt x="488" y="55"/>
                  </a:lnTo>
                  <a:lnTo>
                    <a:pt x="464" y="61"/>
                  </a:lnTo>
                  <a:lnTo>
                    <a:pt x="460" y="64"/>
                  </a:lnTo>
                  <a:lnTo>
                    <a:pt x="455" y="64"/>
                  </a:lnTo>
                  <a:lnTo>
                    <a:pt x="452" y="64"/>
                  </a:lnTo>
                  <a:lnTo>
                    <a:pt x="448" y="60"/>
                  </a:lnTo>
                  <a:lnTo>
                    <a:pt x="446" y="57"/>
                  </a:lnTo>
                  <a:lnTo>
                    <a:pt x="442" y="54"/>
                  </a:lnTo>
                  <a:lnTo>
                    <a:pt x="439" y="50"/>
                  </a:lnTo>
                  <a:lnTo>
                    <a:pt x="438" y="47"/>
                  </a:lnTo>
                  <a:lnTo>
                    <a:pt x="436" y="44"/>
                  </a:lnTo>
                  <a:lnTo>
                    <a:pt x="435" y="43"/>
                  </a:lnTo>
                  <a:lnTo>
                    <a:pt x="427" y="37"/>
                  </a:lnTo>
                  <a:lnTo>
                    <a:pt x="421" y="32"/>
                  </a:lnTo>
                  <a:lnTo>
                    <a:pt x="416" y="29"/>
                  </a:lnTo>
                  <a:lnTo>
                    <a:pt x="411" y="29"/>
                  </a:lnTo>
                  <a:lnTo>
                    <a:pt x="405" y="28"/>
                  </a:lnTo>
                  <a:lnTo>
                    <a:pt x="402" y="29"/>
                  </a:lnTo>
                  <a:lnTo>
                    <a:pt x="399" y="29"/>
                  </a:lnTo>
                  <a:lnTo>
                    <a:pt x="396" y="31"/>
                  </a:lnTo>
                  <a:lnTo>
                    <a:pt x="394" y="31"/>
                  </a:lnTo>
                  <a:lnTo>
                    <a:pt x="391" y="31"/>
                  </a:lnTo>
                  <a:lnTo>
                    <a:pt x="385" y="29"/>
                  </a:lnTo>
                  <a:lnTo>
                    <a:pt x="376" y="26"/>
                  </a:lnTo>
                  <a:lnTo>
                    <a:pt x="368" y="26"/>
                  </a:lnTo>
                  <a:lnTo>
                    <a:pt x="359" y="25"/>
                  </a:lnTo>
                  <a:lnTo>
                    <a:pt x="348" y="23"/>
                  </a:lnTo>
                  <a:lnTo>
                    <a:pt x="337" y="21"/>
                  </a:lnTo>
                  <a:lnTo>
                    <a:pt x="325" y="19"/>
                  </a:lnTo>
                  <a:lnTo>
                    <a:pt x="313" y="16"/>
                  </a:lnTo>
                  <a:lnTo>
                    <a:pt x="302" y="11"/>
                  </a:lnTo>
                  <a:lnTo>
                    <a:pt x="289" y="5"/>
                  </a:lnTo>
                  <a:lnTo>
                    <a:pt x="277" y="3"/>
                  </a:lnTo>
                  <a:lnTo>
                    <a:pt x="257" y="0"/>
                  </a:lnTo>
                  <a:lnTo>
                    <a:pt x="232" y="0"/>
                  </a:lnTo>
                  <a:lnTo>
                    <a:pt x="201" y="3"/>
                  </a:lnTo>
                  <a:lnTo>
                    <a:pt x="166" y="14"/>
                  </a:lnTo>
                  <a:lnTo>
                    <a:pt x="131" y="29"/>
                  </a:lnTo>
                  <a:lnTo>
                    <a:pt x="96" y="54"/>
                  </a:lnTo>
                  <a:lnTo>
                    <a:pt x="62" y="90"/>
                  </a:lnTo>
                  <a:lnTo>
                    <a:pt x="30" y="138"/>
                  </a:lnTo>
                  <a:lnTo>
                    <a:pt x="4" y="199"/>
                  </a:lnTo>
                  <a:lnTo>
                    <a:pt x="0" y="219"/>
                  </a:lnTo>
                  <a:lnTo>
                    <a:pt x="0" y="234"/>
                  </a:lnTo>
                  <a:lnTo>
                    <a:pt x="2" y="247"/>
                  </a:lnTo>
                  <a:lnTo>
                    <a:pt x="9" y="259"/>
                  </a:lnTo>
                  <a:lnTo>
                    <a:pt x="19" y="271"/>
                  </a:lnTo>
                  <a:lnTo>
                    <a:pt x="30" y="288"/>
                  </a:lnTo>
                  <a:lnTo>
                    <a:pt x="42" y="307"/>
                  </a:lnTo>
                  <a:lnTo>
                    <a:pt x="53" y="334"/>
                  </a:lnTo>
                  <a:lnTo>
                    <a:pt x="66" y="370"/>
                  </a:lnTo>
                  <a:lnTo>
                    <a:pt x="78" y="414"/>
                  </a:lnTo>
                  <a:lnTo>
                    <a:pt x="86" y="441"/>
                  </a:lnTo>
                  <a:lnTo>
                    <a:pt x="94" y="462"/>
                  </a:lnTo>
                  <a:lnTo>
                    <a:pt x="107" y="479"/>
                  </a:lnTo>
                  <a:lnTo>
                    <a:pt x="118" y="492"/>
                  </a:lnTo>
                  <a:lnTo>
                    <a:pt x="130" y="502"/>
                  </a:lnTo>
                  <a:lnTo>
                    <a:pt x="142" y="511"/>
                  </a:lnTo>
                  <a:lnTo>
                    <a:pt x="152" y="515"/>
                  </a:lnTo>
                  <a:lnTo>
                    <a:pt x="160" y="518"/>
                  </a:lnTo>
                  <a:lnTo>
                    <a:pt x="166" y="518"/>
                  </a:lnTo>
                  <a:lnTo>
                    <a:pt x="168" y="520"/>
                  </a:lnTo>
                  <a:lnTo>
                    <a:pt x="160" y="554"/>
                  </a:lnTo>
                  <a:lnTo>
                    <a:pt x="159" y="552"/>
                  </a:lnTo>
                  <a:lnTo>
                    <a:pt x="154" y="552"/>
                  </a:lnTo>
                  <a:lnTo>
                    <a:pt x="149" y="551"/>
                  </a:lnTo>
                  <a:lnTo>
                    <a:pt x="141" y="551"/>
                  </a:lnTo>
                  <a:lnTo>
                    <a:pt x="130" y="551"/>
                  </a:lnTo>
                  <a:lnTo>
                    <a:pt x="118" y="554"/>
                  </a:lnTo>
                  <a:lnTo>
                    <a:pt x="105" y="558"/>
                  </a:lnTo>
                  <a:lnTo>
                    <a:pt x="92" y="566"/>
                  </a:lnTo>
                  <a:lnTo>
                    <a:pt x="77" y="579"/>
                  </a:lnTo>
                  <a:lnTo>
                    <a:pt x="63" y="594"/>
                  </a:lnTo>
                  <a:lnTo>
                    <a:pt x="56" y="606"/>
                  </a:lnTo>
                  <a:lnTo>
                    <a:pt x="51" y="619"/>
                  </a:lnTo>
                  <a:lnTo>
                    <a:pt x="50" y="630"/>
                  </a:lnTo>
                  <a:lnTo>
                    <a:pt x="50" y="641"/>
                  </a:lnTo>
                  <a:lnTo>
                    <a:pt x="51" y="651"/>
                  </a:lnTo>
                  <a:lnTo>
                    <a:pt x="53" y="660"/>
                  </a:lnTo>
                  <a:lnTo>
                    <a:pt x="57" y="668"/>
                  </a:lnTo>
                  <a:lnTo>
                    <a:pt x="60" y="675"/>
                  </a:lnTo>
                  <a:lnTo>
                    <a:pt x="64" y="681"/>
                  </a:lnTo>
                  <a:lnTo>
                    <a:pt x="66" y="685"/>
                  </a:lnTo>
                  <a:lnTo>
                    <a:pt x="73" y="691"/>
                  </a:lnTo>
                  <a:lnTo>
                    <a:pt x="82" y="699"/>
                  </a:lnTo>
                  <a:lnTo>
                    <a:pt x="93" y="706"/>
                  </a:lnTo>
                  <a:lnTo>
                    <a:pt x="107" y="711"/>
                  </a:lnTo>
                  <a:lnTo>
                    <a:pt x="122" y="717"/>
                  </a:lnTo>
                  <a:lnTo>
                    <a:pt x="141" y="722"/>
                  </a:lnTo>
                  <a:lnTo>
                    <a:pt x="159" y="723"/>
                  </a:lnTo>
                  <a:lnTo>
                    <a:pt x="180" y="725"/>
                  </a:lnTo>
                  <a:lnTo>
                    <a:pt x="202" y="722"/>
                  </a:lnTo>
                  <a:lnTo>
                    <a:pt x="228" y="717"/>
                  </a:lnTo>
                  <a:lnTo>
                    <a:pt x="248" y="710"/>
                  </a:lnTo>
                  <a:lnTo>
                    <a:pt x="266" y="706"/>
                  </a:lnTo>
                  <a:lnTo>
                    <a:pt x="279" y="701"/>
                  </a:lnTo>
                  <a:lnTo>
                    <a:pt x="288" y="699"/>
                  </a:lnTo>
                  <a:lnTo>
                    <a:pt x="296" y="695"/>
                  </a:lnTo>
                  <a:lnTo>
                    <a:pt x="300" y="694"/>
                  </a:lnTo>
                  <a:lnTo>
                    <a:pt x="303" y="693"/>
                  </a:lnTo>
                  <a:lnTo>
                    <a:pt x="303" y="691"/>
                  </a:lnTo>
                  <a:lnTo>
                    <a:pt x="304" y="691"/>
                  </a:lnTo>
                  <a:lnTo>
                    <a:pt x="308" y="691"/>
                  </a:lnTo>
                  <a:lnTo>
                    <a:pt x="317" y="693"/>
                  </a:lnTo>
                  <a:lnTo>
                    <a:pt x="331" y="694"/>
                  </a:lnTo>
                  <a:lnTo>
                    <a:pt x="351" y="699"/>
                  </a:lnTo>
                  <a:lnTo>
                    <a:pt x="373" y="704"/>
                  </a:lnTo>
                  <a:lnTo>
                    <a:pt x="397" y="713"/>
                  </a:lnTo>
                  <a:lnTo>
                    <a:pt x="425" y="725"/>
                  </a:lnTo>
                  <a:lnTo>
                    <a:pt x="453" y="740"/>
                  </a:lnTo>
                  <a:lnTo>
                    <a:pt x="482" y="759"/>
                  </a:lnTo>
                  <a:lnTo>
                    <a:pt x="510" y="783"/>
                  </a:lnTo>
                  <a:lnTo>
                    <a:pt x="900" y="404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6" name="Freeform 352">
              <a:extLst>
                <a:ext uri="{FF2B5EF4-FFF2-40B4-BE49-F238E27FC236}">
                  <a16:creationId xmlns:a16="http://schemas.microsoft.com/office/drawing/2014/main" id="{2C1B8171-0AF6-617A-7043-331530483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1935"/>
              <a:ext cx="300" cy="261"/>
            </a:xfrm>
            <a:custGeom>
              <a:avLst/>
              <a:gdLst>
                <a:gd name="T0" fmla="*/ 753 w 900"/>
                <a:gd name="T1" fmla="*/ 317 h 783"/>
                <a:gd name="T2" fmla="*/ 745 w 900"/>
                <a:gd name="T3" fmla="*/ 274 h 783"/>
                <a:gd name="T4" fmla="*/ 715 w 900"/>
                <a:gd name="T5" fmla="*/ 209 h 783"/>
                <a:gd name="T6" fmla="*/ 650 w 900"/>
                <a:gd name="T7" fmla="*/ 159 h 783"/>
                <a:gd name="T8" fmla="*/ 606 w 900"/>
                <a:gd name="T9" fmla="*/ 125 h 783"/>
                <a:gd name="T10" fmla="*/ 554 w 900"/>
                <a:gd name="T11" fmla="*/ 76 h 783"/>
                <a:gd name="T12" fmla="*/ 488 w 900"/>
                <a:gd name="T13" fmla="*/ 55 h 783"/>
                <a:gd name="T14" fmla="*/ 455 w 900"/>
                <a:gd name="T15" fmla="*/ 64 h 783"/>
                <a:gd name="T16" fmla="*/ 446 w 900"/>
                <a:gd name="T17" fmla="*/ 57 h 783"/>
                <a:gd name="T18" fmla="*/ 438 w 900"/>
                <a:gd name="T19" fmla="*/ 47 h 783"/>
                <a:gd name="T20" fmla="*/ 427 w 900"/>
                <a:gd name="T21" fmla="*/ 37 h 783"/>
                <a:gd name="T22" fmla="*/ 411 w 900"/>
                <a:gd name="T23" fmla="*/ 29 h 783"/>
                <a:gd name="T24" fmla="*/ 399 w 900"/>
                <a:gd name="T25" fmla="*/ 29 h 783"/>
                <a:gd name="T26" fmla="*/ 391 w 900"/>
                <a:gd name="T27" fmla="*/ 31 h 783"/>
                <a:gd name="T28" fmla="*/ 368 w 900"/>
                <a:gd name="T29" fmla="*/ 26 h 783"/>
                <a:gd name="T30" fmla="*/ 337 w 900"/>
                <a:gd name="T31" fmla="*/ 21 h 783"/>
                <a:gd name="T32" fmla="*/ 302 w 900"/>
                <a:gd name="T33" fmla="*/ 11 h 783"/>
                <a:gd name="T34" fmla="*/ 257 w 900"/>
                <a:gd name="T35" fmla="*/ 0 h 783"/>
                <a:gd name="T36" fmla="*/ 166 w 900"/>
                <a:gd name="T37" fmla="*/ 14 h 783"/>
                <a:gd name="T38" fmla="*/ 62 w 900"/>
                <a:gd name="T39" fmla="*/ 90 h 783"/>
                <a:gd name="T40" fmla="*/ 0 w 900"/>
                <a:gd name="T41" fmla="*/ 219 h 783"/>
                <a:gd name="T42" fmla="*/ 9 w 900"/>
                <a:gd name="T43" fmla="*/ 259 h 783"/>
                <a:gd name="T44" fmla="*/ 42 w 900"/>
                <a:gd name="T45" fmla="*/ 307 h 783"/>
                <a:gd name="T46" fmla="*/ 78 w 900"/>
                <a:gd name="T47" fmla="*/ 414 h 783"/>
                <a:gd name="T48" fmla="*/ 107 w 900"/>
                <a:gd name="T49" fmla="*/ 479 h 783"/>
                <a:gd name="T50" fmla="*/ 142 w 900"/>
                <a:gd name="T51" fmla="*/ 511 h 783"/>
                <a:gd name="T52" fmla="*/ 166 w 900"/>
                <a:gd name="T53" fmla="*/ 518 h 783"/>
                <a:gd name="T54" fmla="*/ 159 w 900"/>
                <a:gd name="T55" fmla="*/ 552 h 783"/>
                <a:gd name="T56" fmla="*/ 141 w 900"/>
                <a:gd name="T57" fmla="*/ 551 h 783"/>
                <a:gd name="T58" fmla="*/ 105 w 900"/>
                <a:gd name="T59" fmla="*/ 558 h 783"/>
                <a:gd name="T60" fmla="*/ 63 w 900"/>
                <a:gd name="T61" fmla="*/ 594 h 783"/>
                <a:gd name="T62" fmla="*/ 50 w 900"/>
                <a:gd name="T63" fmla="*/ 630 h 783"/>
                <a:gd name="T64" fmla="*/ 53 w 900"/>
                <a:gd name="T65" fmla="*/ 660 h 783"/>
                <a:gd name="T66" fmla="*/ 64 w 900"/>
                <a:gd name="T67" fmla="*/ 681 h 783"/>
                <a:gd name="T68" fmla="*/ 82 w 900"/>
                <a:gd name="T69" fmla="*/ 699 h 783"/>
                <a:gd name="T70" fmla="*/ 122 w 900"/>
                <a:gd name="T71" fmla="*/ 717 h 783"/>
                <a:gd name="T72" fmla="*/ 180 w 900"/>
                <a:gd name="T73" fmla="*/ 725 h 783"/>
                <a:gd name="T74" fmla="*/ 248 w 900"/>
                <a:gd name="T75" fmla="*/ 710 h 783"/>
                <a:gd name="T76" fmla="*/ 288 w 900"/>
                <a:gd name="T77" fmla="*/ 699 h 783"/>
                <a:gd name="T78" fmla="*/ 303 w 900"/>
                <a:gd name="T79" fmla="*/ 693 h 783"/>
                <a:gd name="T80" fmla="*/ 308 w 900"/>
                <a:gd name="T81" fmla="*/ 691 h 783"/>
                <a:gd name="T82" fmla="*/ 351 w 900"/>
                <a:gd name="T83" fmla="*/ 699 h 783"/>
                <a:gd name="T84" fmla="*/ 425 w 900"/>
                <a:gd name="T85" fmla="*/ 725 h 783"/>
                <a:gd name="T86" fmla="*/ 510 w 900"/>
                <a:gd name="T87" fmla="*/ 783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0" h="783">
                  <a:moveTo>
                    <a:pt x="900" y="404"/>
                  </a:moveTo>
                  <a:lnTo>
                    <a:pt x="755" y="321"/>
                  </a:lnTo>
                  <a:lnTo>
                    <a:pt x="753" y="317"/>
                  </a:lnTo>
                  <a:lnTo>
                    <a:pt x="753" y="306"/>
                  </a:lnTo>
                  <a:lnTo>
                    <a:pt x="750" y="291"/>
                  </a:lnTo>
                  <a:lnTo>
                    <a:pt x="745" y="274"/>
                  </a:lnTo>
                  <a:lnTo>
                    <a:pt x="739" y="253"/>
                  </a:lnTo>
                  <a:lnTo>
                    <a:pt x="729" y="231"/>
                  </a:lnTo>
                  <a:lnTo>
                    <a:pt x="715" y="209"/>
                  </a:lnTo>
                  <a:lnTo>
                    <a:pt x="698" y="189"/>
                  </a:lnTo>
                  <a:lnTo>
                    <a:pt x="676" y="172"/>
                  </a:lnTo>
                  <a:lnTo>
                    <a:pt x="650" y="159"/>
                  </a:lnTo>
                  <a:lnTo>
                    <a:pt x="636" y="152"/>
                  </a:lnTo>
                  <a:lnTo>
                    <a:pt x="621" y="140"/>
                  </a:lnTo>
                  <a:lnTo>
                    <a:pt x="606" y="125"/>
                  </a:lnTo>
                  <a:lnTo>
                    <a:pt x="589" y="110"/>
                  </a:lnTo>
                  <a:lnTo>
                    <a:pt x="571" y="91"/>
                  </a:lnTo>
                  <a:lnTo>
                    <a:pt x="554" y="76"/>
                  </a:lnTo>
                  <a:lnTo>
                    <a:pt x="533" y="64"/>
                  </a:lnTo>
                  <a:lnTo>
                    <a:pt x="510" y="55"/>
                  </a:lnTo>
                  <a:lnTo>
                    <a:pt x="488" y="55"/>
                  </a:lnTo>
                  <a:lnTo>
                    <a:pt x="464" y="61"/>
                  </a:lnTo>
                  <a:lnTo>
                    <a:pt x="460" y="64"/>
                  </a:lnTo>
                  <a:lnTo>
                    <a:pt x="455" y="64"/>
                  </a:lnTo>
                  <a:lnTo>
                    <a:pt x="452" y="64"/>
                  </a:lnTo>
                  <a:lnTo>
                    <a:pt x="448" y="60"/>
                  </a:lnTo>
                  <a:lnTo>
                    <a:pt x="446" y="57"/>
                  </a:lnTo>
                  <a:lnTo>
                    <a:pt x="442" y="54"/>
                  </a:lnTo>
                  <a:lnTo>
                    <a:pt x="439" y="50"/>
                  </a:lnTo>
                  <a:lnTo>
                    <a:pt x="438" y="47"/>
                  </a:lnTo>
                  <a:lnTo>
                    <a:pt x="436" y="44"/>
                  </a:lnTo>
                  <a:lnTo>
                    <a:pt x="435" y="43"/>
                  </a:lnTo>
                  <a:lnTo>
                    <a:pt x="427" y="37"/>
                  </a:lnTo>
                  <a:lnTo>
                    <a:pt x="421" y="32"/>
                  </a:lnTo>
                  <a:lnTo>
                    <a:pt x="416" y="29"/>
                  </a:lnTo>
                  <a:lnTo>
                    <a:pt x="411" y="29"/>
                  </a:lnTo>
                  <a:lnTo>
                    <a:pt x="405" y="28"/>
                  </a:lnTo>
                  <a:lnTo>
                    <a:pt x="402" y="29"/>
                  </a:lnTo>
                  <a:lnTo>
                    <a:pt x="399" y="29"/>
                  </a:lnTo>
                  <a:lnTo>
                    <a:pt x="396" y="31"/>
                  </a:lnTo>
                  <a:lnTo>
                    <a:pt x="394" y="31"/>
                  </a:lnTo>
                  <a:lnTo>
                    <a:pt x="391" y="31"/>
                  </a:lnTo>
                  <a:lnTo>
                    <a:pt x="385" y="29"/>
                  </a:lnTo>
                  <a:lnTo>
                    <a:pt x="376" y="26"/>
                  </a:lnTo>
                  <a:lnTo>
                    <a:pt x="368" y="26"/>
                  </a:lnTo>
                  <a:lnTo>
                    <a:pt x="359" y="25"/>
                  </a:lnTo>
                  <a:lnTo>
                    <a:pt x="348" y="23"/>
                  </a:lnTo>
                  <a:lnTo>
                    <a:pt x="337" y="21"/>
                  </a:lnTo>
                  <a:lnTo>
                    <a:pt x="325" y="19"/>
                  </a:lnTo>
                  <a:lnTo>
                    <a:pt x="313" y="16"/>
                  </a:lnTo>
                  <a:lnTo>
                    <a:pt x="302" y="11"/>
                  </a:lnTo>
                  <a:lnTo>
                    <a:pt x="289" y="5"/>
                  </a:lnTo>
                  <a:lnTo>
                    <a:pt x="277" y="3"/>
                  </a:lnTo>
                  <a:lnTo>
                    <a:pt x="257" y="0"/>
                  </a:lnTo>
                  <a:lnTo>
                    <a:pt x="232" y="0"/>
                  </a:lnTo>
                  <a:lnTo>
                    <a:pt x="201" y="3"/>
                  </a:lnTo>
                  <a:lnTo>
                    <a:pt x="166" y="14"/>
                  </a:lnTo>
                  <a:lnTo>
                    <a:pt x="131" y="29"/>
                  </a:lnTo>
                  <a:lnTo>
                    <a:pt x="96" y="54"/>
                  </a:lnTo>
                  <a:lnTo>
                    <a:pt x="62" y="90"/>
                  </a:lnTo>
                  <a:lnTo>
                    <a:pt x="30" y="138"/>
                  </a:lnTo>
                  <a:lnTo>
                    <a:pt x="4" y="199"/>
                  </a:lnTo>
                  <a:lnTo>
                    <a:pt x="0" y="219"/>
                  </a:lnTo>
                  <a:lnTo>
                    <a:pt x="0" y="234"/>
                  </a:lnTo>
                  <a:lnTo>
                    <a:pt x="2" y="247"/>
                  </a:lnTo>
                  <a:lnTo>
                    <a:pt x="9" y="259"/>
                  </a:lnTo>
                  <a:lnTo>
                    <a:pt x="19" y="271"/>
                  </a:lnTo>
                  <a:lnTo>
                    <a:pt x="30" y="288"/>
                  </a:lnTo>
                  <a:lnTo>
                    <a:pt x="42" y="307"/>
                  </a:lnTo>
                  <a:lnTo>
                    <a:pt x="53" y="334"/>
                  </a:lnTo>
                  <a:lnTo>
                    <a:pt x="66" y="370"/>
                  </a:lnTo>
                  <a:lnTo>
                    <a:pt x="78" y="414"/>
                  </a:lnTo>
                  <a:lnTo>
                    <a:pt x="86" y="441"/>
                  </a:lnTo>
                  <a:lnTo>
                    <a:pt x="94" y="462"/>
                  </a:lnTo>
                  <a:lnTo>
                    <a:pt x="107" y="479"/>
                  </a:lnTo>
                  <a:lnTo>
                    <a:pt x="118" y="492"/>
                  </a:lnTo>
                  <a:lnTo>
                    <a:pt x="130" y="502"/>
                  </a:lnTo>
                  <a:lnTo>
                    <a:pt x="142" y="511"/>
                  </a:lnTo>
                  <a:lnTo>
                    <a:pt x="152" y="515"/>
                  </a:lnTo>
                  <a:lnTo>
                    <a:pt x="160" y="518"/>
                  </a:lnTo>
                  <a:lnTo>
                    <a:pt x="166" y="518"/>
                  </a:lnTo>
                  <a:lnTo>
                    <a:pt x="168" y="520"/>
                  </a:lnTo>
                  <a:lnTo>
                    <a:pt x="160" y="554"/>
                  </a:lnTo>
                  <a:lnTo>
                    <a:pt x="159" y="552"/>
                  </a:lnTo>
                  <a:lnTo>
                    <a:pt x="154" y="552"/>
                  </a:lnTo>
                  <a:lnTo>
                    <a:pt x="149" y="551"/>
                  </a:lnTo>
                  <a:lnTo>
                    <a:pt x="141" y="551"/>
                  </a:lnTo>
                  <a:lnTo>
                    <a:pt x="130" y="551"/>
                  </a:lnTo>
                  <a:lnTo>
                    <a:pt x="118" y="554"/>
                  </a:lnTo>
                  <a:lnTo>
                    <a:pt x="105" y="558"/>
                  </a:lnTo>
                  <a:lnTo>
                    <a:pt x="92" y="566"/>
                  </a:lnTo>
                  <a:lnTo>
                    <a:pt x="77" y="579"/>
                  </a:lnTo>
                  <a:lnTo>
                    <a:pt x="63" y="594"/>
                  </a:lnTo>
                  <a:lnTo>
                    <a:pt x="56" y="606"/>
                  </a:lnTo>
                  <a:lnTo>
                    <a:pt x="51" y="619"/>
                  </a:lnTo>
                  <a:lnTo>
                    <a:pt x="50" y="630"/>
                  </a:lnTo>
                  <a:lnTo>
                    <a:pt x="50" y="641"/>
                  </a:lnTo>
                  <a:lnTo>
                    <a:pt x="51" y="651"/>
                  </a:lnTo>
                  <a:lnTo>
                    <a:pt x="53" y="660"/>
                  </a:lnTo>
                  <a:lnTo>
                    <a:pt x="57" y="668"/>
                  </a:lnTo>
                  <a:lnTo>
                    <a:pt x="60" y="675"/>
                  </a:lnTo>
                  <a:lnTo>
                    <a:pt x="64" y="681"/>
                  </a:lnTo>
                  <a:lnTo>
                    <a:pt x="66" y="685"/>
                  </a:lnTo>
                  <a:lnTo>
                    <a:pt x="73" y="691"/>
                  </a:lnTo>
                  <a:lnTo>
                    <a:pt x="82" y="699"/>
                  </a:lnTo>
                  <a:lnTo>
                    <a:pt x="93" y="706"/>
                  </a:lnTo>
                  <a:lnTo>
                    <a:pt x="107" y="711"/>
                  </a:lnTo>
                  <a:lnTo>
                    <a:pt x="122" y="717"/>
                  </a:lnTo>
                  <a:lnTo>
                    <a:pt x="141" y="722"/>
                  </a:lnTo>
                  <a:lnTo>
                    <a:pt x="159" y="723"/>
                  </a:lnTo>
                  <a:lnTo>
                    <a:pt x="180" y="725"/>
                  </a:lnTo>
                  <a:lnTo>
                    <a:pt x="202" y="722"/>
                  </a:lnTo>
                  <a:lnTo>
                    <a:pt x="228" y="717"/>
                  </a:lnTo>
                  <a:lnTo>
                    <a:pt x="248" y="710"/>
                  </a:lnTo>
                  <a:lnTo>
                    <a:pt x="266" y="706"/>
                  </a:lnTo>
                  <a:lnTo>
                    <a:pt x="279" y="701"/>
                  </a:lnTo>
                  <a:lnTo>
                    <a:pt x="288" y="699"/>
                  </a:lnTo>
                  <a:lnTo>
                    <a:pt x="296" y="695"/>
                  </a:lnTo>
                  <a:lnTo>
                    <a:pt x="300" y="694"/>
                  </a:lnTo>
                  <a:lnTo>
                    <a:pt x="303" y="693"/>
                  </a:lnTo>
                  <a:lnTo>
                    <a:pt x="303" y="691"/>
                  </a:lnTo>
                  <a:lnTo>
                    <a:pt x="304" y="691"/>
                  </a:lnTo>
                  <a:lnTo>
                    <a:pt x="308" y="691"/>
                  </a:lnTo>
                  <a:lnTo>
                    <a:pt x="317" y="693"/>
                  </a:lnTo>
                  <a:lnTo>
                    <a:pt x="331" y="694"/>
                  </a:lnTo>
                  <a:lnTo>
                    <a:pt x="351" y="699"/>
                  </a:lnTo>
                  <a:lnTo>
                    <a:pt x="373" y="704"/>
                  </a:lnTo>
                  <a:lnTo>
                    <a:pt x="397" y="713"/>
                  </a:lnTo>
                  <a:lnTo>
                    <a:pt x="425" y="725"/>
                  </a:lnTo>
                  <a:lnTo>
                    <a:pt x="453" y="740"/>
                  </a:lnTo>
                  <a:lnTo>
                    <a:pt x="482" y="759"/>
                  </a:lnTo>
                  <a:lnTo>
                    <a:pt x="510" y="783"/>
                  </a:lnTo>
                  <a:lnTo>
                    <a:pt x="900" y="404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7" name="Freeform 353">
              <a:extLst>
                <a:ext uri="{FF2B5EF4-FFF2-40B4-BE49-F238E27FC236}">
                  <a16:creationId xmlns:a16="http://schemas.microsoft.com/office/drawing/2014/main" id="{406AC71C-CE25-7E6A-465B-A662764CE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1910"/>
              <a:ext cx="1045" cy="919"/>
            </a:xfrm>
            <a:custGeom>
              <a:avLst/>
              <a:gdLst>
                <a:gd name="T0" fmla="*/ 1483 w 3135"/>
                <a:gd name="T1" fmla="*/ 1959 h 2756"/>
                <a:gd name="T2" fmla="*/ 1668 w 3135"/>
                <a:gd name="T3" fmla="*/ 1979 h 2756"/>
                <a:gd name="T4" fmla="*/ 1802 w 3135"/>
                <a:gd name="T5" fmla="*/ 2031 h 2756"/>
                <a:gd name="T6" fmla="*/ 1912 w 3135"/>
                <a:gd name="T7" fmla="*/ 2083 h 2756"/>
                <a:gd name="T8" fmla="*/ 2049 w 3135"/>
                <a:gd name="T9" fmla="*/ 2202 h 2756"/>
                <a:gd name="T10" fmla="*/ 2113 w 3135"/>
                <a:gd name="T11" fmla="*/ 2268 h 2756"/>
                <a:gd name="T12" fmla="*/ 2222 w 3135"/>
                <a:gd name="T13" fmla="*/ 2277 h 2756"/>
                <a:gd name="T14" fmla="*/ 2401 w 3135"/>
                <a:gd name="T15" fmla="*/ 2127 h 2756"/>
                <a:gd name="T16" fmla="*/ 2734 w 3135"/>
                <a:gd name="T17" fmla="*/ 1415 h 2756"/>
                <a:gd name="T18" fmla="*/ 2996 w 3135"/>
                <a:gd name="T19" fmla="*/ 769 h 2756"/>
                <a:gd name="T20" fmla="*/ 3029 w 3135"/>
                <a:gd name="T21" fmla="*/ 684 h 2756"/>
                <a:gd name="T22" fmla="*/ 3089 w 3135"/>
                <a:gd name="T23" fmla="*/ 572 h 2756"/>
                <a:gd name="T24" fmla="*/ 2930 w 3135"/>
                <a:gd name="T25" fmla="*/ 426 h 2756"/>
                <a:gd name="T26" fmla="*/ 2794 w 3135"/>
                <a:gd name="T27" fmla="*/ 360 h 2756"/>
                <a:gd name="T28" fmla="*/ 2427 w 3135"/>
                <a:gd name="T29" fmla="*/ 247 h 2756"/>
                <a:gd name="T30" fmla="*/ 1954 w 3135"/>
                <a:gd name="T31" fmla="*/ 184 h 2756"/>
                <a:gd name="T32" fmla="*/ 1671 w 3135"/>
                <a:gd name="T33" fmla="*/ 99 h 2756"/>
                <a:gd name="T34" fmla="*/ 1450 w 3135"/>
                <a:gd name="T35" fmla="*/ 21 h 2756"/>
                <a:gd name="T36" fmla="*/ 1221 w 3135"/>
                <a:gd name="T37" fmla="*/ 2 h 2756"/>
                <a:gd name="T38" fmla="*/ 1060 w 3135"/>
                <a:gd name="T39" fmla="*/ 27 h 2756"/>
                <a:gd name="T40" fmla="*/ 986 w 3135"/>
                <a:gd name="T41" fmla="*/ 65 h 2756"/>
                <a:gd name="T42" fmla="*/ 819 w 3135"/>
                <a:gd name="T43" fmla="*/ 195 h 2756"/>
                <a:gd name="T44" fmla="*/ 636 w 3135"/>
                <a:gd name="T45" fmla="*/ 364 h 2756"/>
                <a:gd name="T46" fmla="*/ 613 w 3135"/>
                <a:gd name="T47" fmla="*/ 372 h 2756"/>
                <a:gd name="T48" fmla="*/ 559 w 3135"/>
                <a:gd name="T49" fmla="*/ 396 h 2756"/>
                <a:gd name="T50" fmla="*/ 503 w 3135"/>
                <a:gd name="T51" fmla="*/ 457 h 2756"/>
                <a:gd name="T52" fmla="*/ 350 w 3135"/>
                <a:gd name="T53" fmla="*/ 663 h 2756"/>
                <a:gd name="T54" fmla="*/ 158 w 3135"/>
                <a:gd name="T55" fmla="*/ 833 h 2756"/>
                <a:gd name="T56" fmla="*/ 115 w 3135"/>
                <a:gd name="T57" fmla="*/ 884 h 2756"/>
                <a:gd name="T58" fmla="*/ 94 w 3135"/>
                <a:gd name="T59" fmla="*/ 944 h 2756"/>
                <a:gd name="T60" fmla="*/ 87 w 3135"/>
                <a:gd name="T61" fmla="*/ 965 h 2756"/>
                <a:gd name="T62" fmla="*/ 51 w 3135"/>
                <a:gd name="T63" fmla="*/ 1026 h 2756"/>
                <a:gd name="T64" fmla="*/ 14 w 3135"/>
                <a:gd name="T65" fmla="*/ 1125 h 2756"/>
                <a:gd name="T66" fmla="*/ 2 w 3135"/>
                <a:gd name="T67" fmla="*/ 1165 h 2756"/>
                <a:gd name="T68" fmla="*/ 4 w 3135"/>
                <a:gd name="T69" fmla="*/ 1229 h 2756"/>
                <a:gd name="T70" fmla="*/ 2 w 3135"/>
                <a:gd name="T71" fmla="*/ 1363 h 2756"/>
                <a:gd name="T72" fmla="*/ 21 w 3135"/>
                <a:gd name="T73" fmla="*/ 1480 h 2756"/>
                <a:gd name="T74" fmla="*/ 98 w 3135"/>
                <a:gd name="T75" fmla="*/ 1602 h 2756"/>
                <a:gd name="T76" fmla="*/ 166 w 3135"/>
                <a:gd name="T77" fmla="*/ 1740 h 2756"/>
                <a:gd name="T78" fmla="*/ 382 w 3135"/>
                <a:gd name="T79" fmla="*/ 2001 h 2756"/>
                <a:gd name="T80" fmla="*/ 599 w 3135"/>
                <a:gd name="T81" fmla="*/ 2147 h 2756"/>
                <a:gd name="T82" fmla="*/ 876 w 3135"/>
                <a:gd name="T83" fmla="*/ 2352 h 2756"/>
                <a:gd name="T84" fmla="*/ 1152 w 3135"/>
                <a:gd name="T85" fmla="*/ 2499 h 2756"/>
                <a:gd name="T86" fmla="*/ 1392 w 3135"/>
                <a:gd name="T87" fmla="*/ 2583 h 2756"/>
                <a:gd name="T88" fmla="*/ 1632 w 3135"/>
                <a:gd name="T89" fmla="*/ 2702 h 2756"/>
                <a:gd name="T90" fmla="*/ 1768 w 3135"/>
                <a:gd name="T91" fmla="*/ 2750 h 2756"/>
                <a:gd name="T92" fmla="*/ 1946 w 3135"/>
                <a:gd name="T93" fmla="*/ 2610 h 2756"/>
                <a:gd name="T94" fmla="*/ 1914 w 3135"/>
                <a:gd name="T95" fmla="*/ 2391 h 2756"/>
                <a:gd name="T96" fmla="*/ 1616 w 3135"/>
                <a:gd name="T97" fmla="*/ 2166 h 2756"/>
                <a:gd name="T98" fmla="*/ 1537 w 3135"/>
                <a:gd name="T99" fmla="*/ 2055 h 2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35" h="2756">
                  <a:moveTo>
                    <a:pt x="1464" y="1987"/>
                  </a:moveTo>
                  <a:lnTo>
                    <a:pt x="1450" y="1972"/>
                  </a:lnTo>
                  <a:lnTo>
                    <a:pt x="1457" y="1964"/>
                  </a:lnTo>
                  <a:lnTo>
                    <a:pt x="1483" y="1959"/>
                  </a:lnTo>
                  <a:lnTo>
                    <a:pt x="1519" y="1959"/>
                  </a:lnTo>
                  <a:lnTo>
                    <a:pt x="1566" y="1961"/>
                  </a:lnTo>
                  <a:lnTo>
                    <a:pt x="1616" y="1970"/>
                  </a:lnTo>
                  <a:lnTo>
                    <a:pt x="1668" y="1979"/>
                  </a:lnTo>
                  <a:lnTo>
                    <a:pt x="1716" y="1990"/>
                  </a:lnTo>
                  <a:lnTo>
                    <a:pt x="1754" y="2003"/>
                  </a:lnTo>
                  <a:lnTo>
                    <a:pt x="1781" y="2018"/>
                  </a:lnTo>
                  <a:lnTo>
                    <a:pt x="1802" y="2031"/>
                  </a:lnTo>
                  <a:lnTo>
                    <a:pt x="1825" y="2043"/>
                  </a:lnTo>
                  <a:lnTo>
                    <a:pt x="1852" y="2055"/>
                  </a:lnTo>
                  <a:lnTo>
                    <a:pt x="1879" y="2067"/>
                  </a:lnTo>
                  <a:lnTo>
                    <a:pt x="1912" y="2083"/>
                  </a:lnTo>
                  <a:lnTo>
                    <a:pt x="1943" y="2103"/>
                  </a:lnTo>
                  <a:lnTo>
                    <a:pt x="1978" y="2127"/>
                  </a:lnTo>
                  <a:lnTo>
                    <a:pt x="2014" y="2160"/>
                  </a:lnTo>
                  <a:lnTo>
                    <a:pt x="2049" y="2202"/>
                  </a:lnTo>
                  <a:lnTo>
                    <a:pt x="2084" y="2252"/>
                  </a:lnTo>
                  <a:lnTo>
                    <a:pt x="2087" y="2255"/>
                  </a:lnTo>
                  <a:lnTo>
                    <a:pt x="2098" y="2261"/>
                  </a:lnTo>
                  <a:lnTo>
                    <a:pt x="2113" y="2268"/>
                  </a:lnTo>
                  <a:lnTo>
                    <a:pt x="2134" y="2276"/>
                  </a:lnTo>
                  <a:lnTo>
                    <a:pt x="2158" y="2282"/>
                  </a:lnTo>
                  <a:lnTo>
                    <a:pt x="2188" y="2282"/>
                  </a:lnTo>
                  <a:lnTo>
                    <a:pt x="2222" y="2277"/>
                  </a:lnTo>
                  <a:lnTo>
                    <a:pt x="2260" y="2263"/>
                  </a:lnTo>
                  <a:lnTo>
                    <a:pt x="2302" y="2240"/>
                  </a:lnTo>
                  <a:lnTo>
                    <a:pt x="2345" y="2204"/>
                  </a:lnTo>
                  <a:lnTo>
                    <a:pt x="2401" y="2127"/>
                  </a:lnTo>
                  <a:lnTo>
                    <a:pt x="2474" y="1996"/>
                  </a:lnTo>
                  <a:lnTo>
                    <a:pt x="2556" y="1822"/>
                  </a:lnTo>
                  <a:lnTo>
                    <a:pt x="2646" y="1625"/>
                  </a:lnTo>
                  <a:lnTo>
                    <a:pt x="2734" y="1415"/>
                  </a:lnTo>
                  <a:lnTo>
                    <a:pt x="2820" y="1209"/>
                  </a:lnTo>
                  <a:lnTo>
                    <a:pt x="2896" y="1022"/>
                  </a:lnTo>
                  <a:lnTo>
                    <a:pt x="2957" y="871"/>
                  </a:lnTo>
                  <a:lnTo>
                    <a:pt x="2996" y="769"/>
                  </a:lnTo>
                  <a:lnTo>
                    <a:pt x="3011" y="732"/>
                  </a:lnTo>
                  <a:lnTo>
                    <a:pt x="3012" y="725"/>
                  </a:lnTo>
                  <a:lnTo>
                    <a:pt x="3020" y="707"/>
                  </a:lnTo>
                  <a:lnTo>
                    <a:pt x="3029" y="684"/>
                  </a:lnTo>
                  <a:lnTo>
                    <a:pt x="3042" y="656"/>
                  </a:lnTo>
                  <a:lnTo>
                    <a:pt x="3056" y="625"/>
                  </a:lnTo>
                  <a:lnTo>
                    <a:pt x="3073" y="595"/>
                  </a:lnTo>
                  <a:lnTo>
                    <a:pt x="3089" y="572"/>
                  </a:lnTo>
                  <a:lnTo>
                    <a:pt x="3105" y="554"/>
                  </a:lnTo>
                  <a:lnTo>
                    <a:pt x="3123" y="547"/>
                  </a:lnTo>
                  <a:lnTo>
                    <a:pt x="3135" y="551"/>
                  </a:lnTo>
                  <a:lnTo>
                    <a:pt x="2930" y="426"/>
                  </a:lnTo>
                  <a:lnTo>
                    <a:pt x="2921" y="422"/>
                  </a:lnTo>
                  <a:lnTo>
                    <a:pt x="2894" y="407"/>
                  </a:lnTo>
                  <a:lnTo>
                    <a:pt x="2851" y="386"/>
                  </a:lnTo>
                  <a:lnTo>
                    <a:pt x="2794" y="360"/>
                  </a:lnTo>
                  <a:lnTo>
                    <a:pt x="2720" y="332"/>
                  </a:lnTo>
                  <a:lnTo>
                    <a:pt x="2633" y="301"/>
                  </a:lnTo>
                  <a:lnTo>
                    <a:pt x="2535" y="272"/>
                  </a:lnTo>
                  <a:lnTo>
                    <a:pt x="2427" y="247"/>
                  </a:lnTo>
                  <a:lnTo>
                    <a:pt x="2308" y="226"/>
                  </a:lnTo>
                  <a:lnTo>
                    <a:pt x="2179" y="211"/>
                  </a:lnTo>
                  <a:lnTo>
                    <a:pt x="2058" y="199"/>
                  </a:lnTo>
                  <a:lnTo>
                    <a:pt x="1954" y="184"/>
                  </a:lnTo>
                  <a:lnTo>
                    <a:pt x="1867" y="164"/>
                  </a:lnTo>
                  <a:lnTo>
                    <a:pt x="1794" y="143"/>
                  </a:lnTo>
                  <a:lnTo>
                    <a:pt x="1727" y="122"/>
                  </a:lnTo>
                  <a:lnTo>
                    <a:pt x="1671" y="99"/>
                  </a:lnTo>
                  <a:lnTo>
                    <a:pt x="1616" y="77"/>
                  </a:lnTo>
                  <a:lnTo>
                    <a:pt x="1564" y="56"/>
                  </a:lnTo>
                  <a:lnTo>
                    <a:pt x="1508" y="38"/>
                  </a:lnTo>
                  <a:lnTo>
                    <a:pt x="1450" y="21"/>
                  </a:lnTo>
                  <a:lnTo>
                    <a:pt x="1389" y="10"/>
                  </a:lnTo>
                  <a:lnTo>
                    <a:pt x="1329" y="4"/>
                  </a:lnTo>
                  <a:lnTo>
                    <a:pt x="1274" y="0"/>
                  </a:lnTo>
                  <a:lnTo>
                    <a:pt x="1221" y="2"/>
                  </a:lnTo>
                  <a:lnTo>
                    <a:pt x="1174" y="6"/>
                  </a:lnTo>
                  <a:lnTo>
                    <a:pt x="1130" y="12"/>
                  </a:lnTo>
                  <a:lnTo>
                    <a:pt x="1093" y="19"/>
                  </a:lnTo>
                  <a:lnTo>
                    <a:pt x="1060" y="27"/>
                  </a:lnTo>
                  <a:lnTo>
                    <a:pt x="1033" y="35"/>
                  </a:lnTo>
                  <a:lnTo>
                    <a:pt x="1016" y="44"/>
                  </a:lnTo>
                  <a:lnTo>
                    <a:pt x="1007" y="49"/>
                  </a:lnTo>
                  <a:lnTo>
                    <a:pt x="986" y="65"/>
                  </a:lnTo>
                  <a:lnTo>
                    <a:pt x="954" y="89"/>
                  </a:lnTo>
                  <a:lnTo>
                    <a:pt x="915" y="119"/>
                  </a:lnTo>
                  <a:lnTo>
                    <a:pt x="869" y="156"/>
                  </a:lnTo>
                  <a:lnTo>
                    <a:pt x="819" y="195"/>
                  </a:lnTo>
                  <a:lnTo>
                    <a:pt x="769" y="238"/>
                  </a:lnTo>
                  <a:lnTo>
                    <a:pt x="720" y="281"/>
                  </a:lnTo>
                  <a:lnTo>
                    <a:pt x="676" y="324"/>
                  </a:lnTo>
                  <a:lnTo>
                    <a:pt x="636" y="364"/>
                  </a:lnTo>
                  <a:lnTo>
                    <a:pt x="635" y="366"/>
                  </a:lnTo>
                  <a:lnTo>
                    <a:pt x="629" y="367"/>
                  </a:lnTo>
                  <a:lnTo>
                    <a:pt x="621" y="368"/>
                  </a:lnTo>
                  <a:lnTo>
                    <a:pt x="613" y="372"/>
                  </a:lnTo>
                  <a:lnTo>
                    <a:pt x="602" y="377"/>
                  </a:lnTo>
                  <a:lnTo>
                    <a:pt x="588" y="382"/>
                  </a:lnTo>
                  <a:lnTo>
                    <a:pt x="574" y="389"/>
                  </a:lnTo>
                  <a:lnTo>
                    <a:pt x="559" y="396"/>
                  </a:lnTo>
                  <a:lnTo>
                    <a:pt x="544" y="407"/>
                  </a:lnTo>
                  <a:lnTo>
                    <a:pt x="527" y="420"/>
                  </a:lnTo>
                  <a:lnTo>
                    <a:pt x="522" y="428"/>
                  </a:lnTo>
                  <a:lnTo>
                    <a:pt x="503" y="457"/>
                  </a:lnTo>
                  <a:lnTo>
                    <a:pt x="475" y="497"/>
                  </a:lnTo>
                  <a:lnTo>
                    <a:pt x="438" y="550"/>
                  </a:lnTo>
                  <a:lnTo>
                    <a:pt x="397" y="605"/>
                  </a:lnTo>
                  <a:lnTo>
                    <a:pt x="350" y="663"/>
                  </a:lnTo>
                  <a:lnTo>
                    <a:pt x="300" y="719"/>
                  </a:lnTo>
                  <a:lnTo>
                    <a:pt x="252" y="769"/>
                  </a:lnTo>
                  <a:lnTo>
                    <a:pt x="202" y="808"/>
                  </a:lnTo>
                  <a:lnTo>
                    <a:pt x="158" y="833"/>
                  </a:lnTo>
                  <a:lnTo>
                    <a:pt x="147" y="841"/>
                  </a:lnTo>
                  <a:lnTo>
                    <a:pt x="135" y="853"/>
                  </a:lnTo>
                  <a:lnTo>
                    <a:pt x="125" y="868"/>
                  </a:lnTo>
                  <a:lnTo>
                    <a:pt x="115" y="884"/>
                  </a:lnTo>
                  <a:lnTo>
                    <a:pt x="110" y="900"/>
                  </a:lnTo>
                  <a:lnTo>
                    <a:pt x="104" y="918"/>
                  </a:lnTo>
                  <a:lnTo>
                    <a:pt x="98" y="933"/>
                  </a:lnTo>
                  <a:lnTo>
                    <a:pt x="94" y="944"/>
                  </a:lnTo>
                  <a:lnTo>
                    <a:pt x="93" y="954"/>
                  </a:lnTo>
                  <a:lnTo>
                    <a:pt x="92" y="956"/>
                  </a:lnTo>
                  <a:lnTo>
                    <a:pt x="91" y="958"/>
                  </a:lnTo>
                  <a:lnTo>
                    <a:pt x="87" y="965"/>
                  </a:lnTo>
                  <a:lnTo>
                    <a:pt x="79" y="976"/>
                  </a:lnTo>
                  <a:lnTo>
                    <a:pt x="72" y="990"/>
                  </a:lnTo>
                  <a:lnTo>
                    <a:pt x="62" y="1007"/>
                  </a:lnTo>
                  <a:lnTo>
                    <a:pt x="51" y="1026"/>
                  </a:lnTo>
                  <a:lnTo>
                    <a:pt x="42" y="1048"/>
                  </a:lnTo>
                  <a:lnTo>
                    <a:pt x="32" y="1072"/>
                  </a:lnTo>
                  <a:lnTo>
                    <a:pt x="22" y="1099"/>
                  </a:lnTo>
                  <a:lnTo>
                    <a:pt x="14" y="1125"/>
                  </a:lnTo>
                  <a:lnTo>
                    <a:pt x="7" y="1146"/>
                  </a:lnTo>
                  <a:lnTo>
                    <a:pt x="4" y="1158"/>
                  </a:lnTo>
                  <a:lnTo>
                    <a:pt x="2" y="1163"/>
                  </a:lnTo>
                  <a:lnTo>
                    <a:pt x="2" y="1165"/>
                  </a:lnTo>
                  <a:lnTo>
                    <a:pt x="2" y="1170"/>
                  </a:lnTo>
                  <a:lnTo>
                    <a:pt x="4" y="1179"/>
                  </a:lnTo>
                  <a:lnTo>
                    <a:pt x="4" y="1199"/>
                  </a:lnTo>
                  <a:lnTo>
                    <a:pt x="4" y="1229"/>
                  </a:lnTo>
                  <a:lnTo>
                    <a:pt x="4" y="1276"/>
                  </a:lnTo>
                  <a:lnTo>
                    <a:pt x="0" y="1343"/>
                  </a:lnTo>
                  <a:lnTo>
                    <a:pt x="0" y="1350"/>
                  </a:lnTo>
                  <a:lnTo>
                    <a:pt x="2" y="1363"/>
                  </a:lnTo>
                  <a:lnTo>
                    <a:pt x="4" y="1386"/>
                  </a:lnTo>
                  <a:lnTo>
                    <a:pt x="6" y="1412"/>
                  </a:lnTo>
                  <a:lnTo>
                    <a:pt x="12" y="1446"/>
                  </a:lnTo>
                  <a:lnTo>
                    <a:pt x="21" y="1480"/>
                  </a:lnTo>
                  <a:lnTo>
                    <a:pt x="33" y="1513"/>
                  </a:lnTo>
                  <a:lnTo>
                    <a:pt x="49" y="1548"/>
                  </a:lnTo>
                  <a:lnTo>
                    <a:pt x="71" y="1577"/>
                  </a:lnTo>
                  <a:lnTo>
                    <a:pt x="98" y="1602"/>
                  </a:lnTo>
                  <a:lnTo>
                    <a:pt x="103" y="1612"/>
                  </a:lnTo>
                  <a:lnTo>
                    <a:pt x="114" y="1641"/>
                  </a:lnTo>
                  <a:lnTo>
                    <a:pt x="135" y="1685"/>
                  </a:lnTo>
                  <a:lnTo>
                    <a:pt x="166" y="1740"/>
                  </a:lnTo>
                  <a:lnTo>
                    <a:pt x="205" y="1802"/>
                  </a:lnTo>
                  <a:lnTo>
                    <a:pt x="253" y="1869"/>
                  </a:lnTo>
                  <a:lnTo>
                    <a:pt x="313" y="1936"/>
                  </a:lnTo>
                  <a:lnTo>
                    <a:pt x="382" y="2001"/>
                  </a:lnTo>
                  <a:lnTo>
                    <a:pt x="462" y="2059"/>
                  </a:lnTo>
                  <a:lnTo>
                    <a:pt x="553" y="2109"/>
                  </a:lnTo>
                  <a:lnTo>
                    <a:pt x="566" y="2119"/>
                  </a:lnTo>
                  <a:lnTo>
                    <a:pt x="599" y="2147"/>
                  </a:lnTo>
                  <a:lnTo>
                    <a:pt x="653" y="2189"/>
                  </a:lnTo>
                  <a:lnTo>
                    <a:pt x="720" y="2239"/>
                  </a:lnTo>
                  <a:lnTo>
                    <a:pt x="795" y="2294"/>
                  </a:lnTo>
                  <a:lnTo>
                    <a:pt x="876" y="2352"/>
                  </a:lnTo>
                  <a:lnTo>
                    <a:pt x="957" y="2403"/>
                  </a:lnTo>
                  <a:lnTo>
                    <a:pt x="1032" y="2449"/>
                  </a:lnTo>
                  <a:lnTo>
                    <a:pt x="1098" y="2483"/>
                  </a:lnTo>
                  <a:lnTo>
                    <a:pt x="1152" y="2499"/>
                  </a:lnTo>
                  <a:lnTo>
                    <a:pt x="1202" y="2513"/>
                  </a:lnTo>
                  <a:lnTo>
                    <a:pt x="1262" y="2530"/>
                  </a:lnTo>
                  <a:lnTo>
                    <a:pt x="1325" y="2555"/>
                  </a:lnTo>
                  <a:lnTo>
                    <a:pt x="1392" y="2583"/>
                  </a:lnTo>
                  <a:lnTo>
                    <a:pt x="1458" y="2612"/>
                  </a:lnTo>
                  <a:lnTo>
                    <a:pt x="1522" y="2643"/>
                  </a:lnTo>
                  <a:lnTo>
                    <a:pt x="1581" y="2674"/>
                  </a:lnTo>
                  <a:lnTo>
                    <a:pt x="1632" y="2702"/>
                  </a:lnTo>
                  <a:lnTo>
                    <a:pt x="1673" y="2728"/>
                  </a:lnTo>
                  <a:lnTo>
                    <a:pt x="1701" y="2746"/>
                  </a:lnTo>
                  <a:lnTo>
                    <a:pt x="1727" y="2756"/>
                  </a:lnTo>
                  <a:lnTo>
                    <a:pt x="1768" y="2750"/>
                  </a:lnTo>
                  <a:lnTo>
                    <a:pt x="1813" y="2729"/>
                  </a:lnTo>
                  <a:lnTo>
                    <a:pt x="1862" y="2698"/>
                  </a:lnTo>
                  <a:lnTo>
                    <a:pt x="1909" y="2658"/>
                  </a:lnTo>
                  <a:lnTo>
                    <a:pt x="1946" y="2610"/>
                  </a:lnTo>
                  <a:lnTo>
                    <a:pt x="1970" y="2558"/>
                  </a:lnTo>
                  <a:lnTo>
                    <a:pt x="1976" y="2503"/>
                  </a:lnTo>
                  <a:lnTo>
                    <a:pt x="1958" y="2446"/>
                  </a:lnTo>
                  <a:lnTo>
                    <a:pt x="1914" y="2391"/>
                  </a:lnTo>
                  <a:lnTo>
                    <a:pt x="1638" y="2205"/>
                  </a:lnTo>
                  <a:lnTo>
                    <a:pt x="1636" y="2201"/>
                  </a:lnTo>
                  <a:lnTo>
                    <a:pt x="1629" y="2187"/>
                  </a:lnTo>
                  <a:lnTo>
                    <a:pt x="1616" y="2166"/>
                  </a:lnTo>
                  <a:lnTo>
                    <a:pt x="1601" y="2143"/>
                  </a:lnTo>
                  <a:lnTo>
                    <a:pt x="1581" y="2115"/>
                  </a:lnTo>
                  <a:lnTo>
                    <a:pt x="1559" y="2085"/>
                  </a:lnTo>
                  <a:lnTo>
                    <a:pt x="1537" y="2055"/>
                  </a:lnTo>
                  <a:lnTo>
                    <a:pt x="1512" y="2029"/>
                  </a:lnTo>
                  <a:lnTo>
                    <a:pt x="1488" y="2004"/>
                  </a:lnTo>
                  <a:lnTo>
                    <a:pt x="1464" y="1987"/>
                  </a:lnTo>
                  <a:close/>
                </a:path>
              </a:pathLst>
            </a:custGeom>
            <a:solidFill>
              <a:srgbClr val="BF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8" name="Freeform 354">
              <a:extLst>
                <a:ext uri="{FF2B5EF4-FFF2-40B4-BE49-F238E27FC236}">
                  <a16:creationId xmlns:a16="http://schemas.microsoft.com/office/drawing/2014/main" id="{B54B0639-487D-FB80-690E-8276B7D2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1910"/>
              <a:ext cx="1045" cy="919"/>
            </a:xfrm>
            <a:custGeom>
              <a:avLst/>
              <a:gdLst>
                <a:gd name="T0" fmla="*/ 1483 w 3135"/>
                <a:gd name="T1" fmla="*/ 1959 h 2756"/>
                <a:gd name="T2" fmla="*/ 1668 w 3135"/>
                <a:gd name="T3" fmla="*/ 1979 h 2756"/>
                <a:gd name="T4" fmla="*/ 1802 w 3135"/>
                <a:gd name="T5" fmla="*/ 2031 h 2756"/>
                <a:gd name="T6" fmla="*/ 1912 w 3135"/>
                <a:gd name="T7" fmla="*/ 2083 h 2756"/>
                <a:gd name="T8" fmla="*/ 2049 w 3135"/>
                <a:gd name="T9" fmla="*/ 2202 h 2756"/>
                <a:gd name="T10" fmla="*/ 2113 w 3135"/>
                <a:gd name="T11" fmla="*/ 2268 h 2756"/>
                <a:gd name="T12" fmla="*/ 2222 w 3135"/>
                <a:gd name="T13" fmla="*/ 2277 h 2756"/>
                <a:gd name="T14" fmla="*/ 2401 w 3135"/>
                <a:gd name="T15" fmla="*/ 2127 h 2756"/>
                <a:gd name="T16" fmla="*/ 2734 w 3135"/>
                <a:gd name="T17" fmla="*/ 1415 h 2756"/>
                <a:gd name="T18" fmla="*/ 2996 w 3135"/>
                <a:gd name="T19" fmla="*/ 769 h 2756"/>
                <a:gd name="T20" fmla="*/ 3029 w 3135"/>
                <a:gd name="T21" fmla="*/ 684 h 2756"/>
                <a:gd name="T22" fmla="*/ 3089 w 3135"/>
                <a:gd name="T23" fmla="*/ 572 h 2756"/>
                <a:gd name="T24" fmla="*/ 2930 w 3135"/>
                <a:gd name="T25" fmla="*/ 426 h 2756"/>
                <a:gd name="T26" fmla="*/ 2794 w 3135"/>
                <a:gd name="T27" fmla="*/ 360 h 2756"/>
                <a:gd name="T28" fmla="*/ 2427 w 3135"/>
                <a:gd name="T29" fmla="*/ 247 h 2756"/>
                <a:gd name="T30" fmla="*/ 1954 w 3135"/>
                <a:gd name="T31" fmla="*/ 184 h 2756"/>
                <a:gd name="T32" fmla="*/ 1671 w 3135"/>
                <a:gd name="T33" fmla="*/ 99 h 2756"/>
                <a:gd name="T34" fmla="*/ 1450 w 3135"/>
                <a:gd name="T35" fmla="*/ 21 h 2756"/>
                <a:gd name="T36" fmla="*/ 1221 w 3135"/>
                <a:gd name="T37" fmla="*/ 2 h 2756"/>
                <a:gd name="T38" fmla="*/ 1060 w 3135"/>
                <a:gd name="T39" fmla="*/ 27 h 2756"/>
                <a:gd name="T40" fmla="*/ 986 w 3135"/>
                <a:gd name="T41" fmla="*/ 65 h 2756"/>
                <a:gd name="T42" fmla="*/ 819 w 3135"/>
                <a:gd name="T43" fmla="*/ 195 h 2756"/>
                <a:gd name="T44" fmla="*/ 636 w 3135"/>
                <a:gd name="T45" fmla="*/ 364 h 2756"/>
                <a:gd name="T46" fmla="*/ 613 w 3135"/>
                <a:gd name="T47" fmla="*/ 372 h 2756"/>
                <a:gd name="T48" fmla="*/ 559 w 3135"/>
                <a:gd name="T49" fmla="*/ 396 h 2756"/>
                <a:gd name="T50" fmla="*/ 503 w 3135"/>
                <a:gd name="T51" fmla="*/ 457 h 2756"/>
                <a:gd name="T52" fmla="*/ 350 w 3135"/>
                <a:gd name="T53" fmla="*/ 663 h 2756"/>
                <a:gd name="T54" fmla="*/ 158 w 3135"/>
                <a:gd name="T55" fmla="*/ 833 h 2756"/>
                <a:gd name="T56" fmla="*/ 115 w 3135"/>
                <a:gd name="T57" fmla="*/ 884 h 2756"/>
                <a:gd name="T58" fmla="*/ 94 w 3135"/>
                <a:gd name="T59" fmla="*/ 944 h 2756"/>
                <a:gd name="T60" fmla="*/ 87 w 3135"/>
                <a:gd name="T61" fmla="*/ 965 h 2756"/>
                <a:gd name="T62" fmla="*/ 51 w 3135"/>
                <a:gd name="T63" fmla="*/ 1026 h 2756"/>
                <a:gd name="T64" fmla="*/ 14 w 3135"/>
                <a:gd name="T65" fmla="*/ 1125 h 2756"/>
                <a:gd name="T66" fmla="*/ 2 w 3135"/>
                <a:gd name="T67" fmla="*/ 1165 h 2756"/>
                <a:gd name="T68" fmla="*/ 4 w 3135"/>
                <a:gd name="T69" fmla="*/ 1229 h 2756"/>
                <a:gd name="T70" fmla="*/ 2 w 3135"/>
                <a:gd name="T71" fmla="*/ 1363 h 2756"/>
                <a:gd name="T72" fmla="*/ 21 w 3135"/>
                <a:gd name="T73" fmla="*/ 1480 h 2756"/>
                <a:gd name="T74" fmla="*/ 98 w 3135"/>
                <a:gd name="T75" fmla="*/ 1602 h 2756"/>
                <a:gd name="T76" fmla="*/ 166 w 3135"/>
                <a:gd name="T77" fmla="*/ 1740 h 2756"/>
                <a:gd name="T78" fmla="*/ 382 w 3135"/>
                <a:gd name="T79" fmla="*/ 2001 h 2756"/>
                <a:gd name="T80" fmla="*/ 599 w 3135"/>
                <a:gd name="T81" fmla="*/ 2147 h 2756"/>
                <a:gd name="T82" fmla="*/ 876 w 3135"/>
                <a:gd name="T83" fmla="*/ 2352 h 2756"/>
                <a:gd name="T84" fmla="*/ 1152 w 3135"/>
                <a:gd name="T85" fmla="*/ 2499 h 2756"/>
                <a:gd name="T86" fmla="*/ 1392 w 3135"/>
                <a:gd name="T87" fmla="*/ 2583 h 2756"/>
                <a:gd name="T88" fmla="*/ 1632 w 3135"/>
                <a:gd name="T89" fmla="*/ 2702 h 2756"/>
                <a:gd name="T90" fmla="*/ 1768 w 3135"/>
                <a:gd name="T91" fmla="*/ 2750 h 2756"/>
                <a:gd name="T92" fmla="*/ 1946 w 3135"/>
                <a:gd name="T93" fmla="*/ 2610 h 2756"/>
                <a:gd name="T94" fmla="*/ 1914 w 3135"/>
                <a:gd name="T95" fmla="*/ 2391 h 2756"/>
                <a:gd name="T96" fmla="*/ 1616 w 3135"/>
                <a:gd name="T97" fmla="*/ 2166 h 2756"/>
                <a:gd name="T98" fmla="*/ 1537 w 3135"/>
                <a:gd name="T99" fmla="*/ 2055 h 2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35" h="2756">
                  <a:moveTo>
                    <a:pt x="1464" y="1987"/>
                  </a:moveTo>
                  <a:lnTo>
                    <a:pt x="1450" y="1972"/>
                  </a:lnTo>
                  <a:lnTo>
                    <a:pt x="1457" y="1964"/>
                  </a:lnTo>
                  <a:lnTo>
                    <a:pt x="1483" y="1959"/>
                  </a:lnTo>
                  <a:lnTo>
                    <a:pt x="1519" y="1959"/>
                  </a:lnTo>
                  <a:lnTo>
                    <a:pt x="1566" y="1961"/>
                  </a:lnTo>
                  <a:lnTo>
                    <a:pt x="1616" y="1970"/>
                  </a:lnTo>
                  <a:lnTo>
                    <a:pt x="1668" y="1979"/>
                  </a:lnTo>
                  <a:lnTo>
                    <a:pt x="1716" y="1990"/>
                  </a:lnTo>
                  <a:lnTo>
                    <a:pt x="1754" y="2003"/>
                  </a:lnTo>
                  <a:lnTo>
                    <a:pt x="1781" y="2018"/>
                  </a:lnTo>
                  <a:lnTo>
                    <a:pt x="1802" y="2031"/>
                  </a:lnTo>
                  <a:lnTo>
                    <a:pt x="1825" y="2043"/>
                  </a:lnTo>
                  <a:lnTo>
                    <a:pt x="1852" y="2055"/>
                  </a:lnTo>
                  <a:lnTo>
                    <a:pt x="1879" y="2067"/>
                  </a:lnTo>
                  <a:lnTo>
                    <a:pt x="1912" y="2083"/>
                  </a:lnTo>
                  <a:lnTo>
                    <a:pt x="1943" y="2103"/>
                  </a:lnTo>
                  <a:lnTo>
                    <a:pt x="1978" y="2127"/>
                  </a:lnTo>
                  <a:lnTo>
                    <a:pt x="2014" y="2160"/>
                  </a:lnTo>
                  <a:lnTo>
                    <a:pt x="2049" y="2202"/>
                  </a:lnTo>
                  <a:lnTo>
                    <a:pt x="2084" y="2252"/>
                  </a:lnTo>
                  <a:lnTo>
                    <a:pt x="2087" y="2255"/>
                  </a:lnTo>
                  <a:lnTo>
                    <a:pt x="2098" y="2261"/>
                  </a:lnTo>
                  <a:lnTo>
                    <a:pt x="2113" y="2268"/>
                  </a:lnTo>
                  <a:lnTo>
                    <a:pt x="2134" y="2276"/>
                  </a:lnTo>
                  <a:lnTo>
                    <a:pt x="2158" y="2282"/>
                  </a:lnTo>
                  <a:lnTo>
                    <a:pt x="2188" y="2282"/>
                  </a:lnTo>
                  <a:lnTo>
                    <a:pt x="2222" y="2277"/>
                  </a:lnTo>
                  <a:lnTo>
                    <a:pt x="2260" y="2263"/>
                  </a:lnTo>
                  <a:lnTo>
                    <a:pt x="2302" y="2240"/>
                  </a:lnTo>
                  <a:lnTo>
                    <a:pt x="2345" y="2204"/>
                  </a:lnTo>
                  <a:lnTo>
                    <a:pt x="2401" y="2127"/>
                  </a:lnTo>
                  <a:lnTo>
                    <a:pt x="2474" y="1996"/>
                  </a:lnTo>
                  <a:lnTo>
                    <a:pt x="2556" y="1822"/>
                  </a:lnTo>
                  <a:lnTo>
                    <a:pt x="2646" y="1625"/>
                  </a:lnTo>
                  <a:lnTo>
                    <a:pt x="2734" y="1415"/>
                  </a:lnTo>
                  <a:lnTo>
                    <a:pt x="2820" y="1209"/>
                  </a:lnTo>
                  <a:lnTo>
                    <a:pt x="2896" y="1022"/>
                  </a:lnTo>
                  <a:lnTo>
                    <a:pt x="2957" y="871"/>
                  </a:lnTo>
                  <a:lnTo>
                    <a:pt x="2996" y="769"/>
                  </a:lnTo>
                  <a:lnTo>
                    <a:pt x="3011" y="732"/>
                  </a:lnTo>
                  <a:lnTo>
                    <a:pt x="3012" y="725"/>
                  </a:lnTo>
                  <a:lnTo>
                    <a:pt x="3020" y="707"/>
                  </a:lnTo>
                  <a:lnTo>
                    <a:pt x="3029" y="684"/>
                  </a:lnTo>
                  <a:lnTo>
                    <a:pt x="3042" y="656"/>
                  </a:lnTo>
                  <a:lnTo>
                    <a:pt x="3056" y="625"/>
                  </a:lnTo>
                  <a:lnTo>
                    <a:pt x="3073" y="595"/>
                  </a:lnTo>
                  <a:lnTo>
                    <a:pt x="3089" y="572"/>
                  </a:lnTo>
                  <a:lnTo>
                    <a:pt x="3105" y="554"/>
                  </a:lnTo>
                  <a:lnTo>
                    <a:pt x="3123" y="547"/>
                  </a:lnTo>
                  <a:lnTo>
                    <a:pt x="3135" y="551"/>
                  </a:lnTo>
                  <a:lnTo>
                    <a:pt x="2930" y="426"/>
                  </a:lnTo>
                  <a:lnTo>
                    <a:pt x="2921" y="422"/>
                  </a:lnTo>
                  <a:lnTo>
                    <a:pt x="2894" y="407"/>
                  </a:lnTo>
                  <a:lnTo>
                    <a:pt x="2851" y="386"/>
                  </a:lnTo>
                  <a:lnTo>
                    <a:pt x="2794" y="360"/>
                  </a:lnTo>
                  <a:lnTo>
                    <a:pt x="2720" y="332"/>
                  </a:lnTo>
                  <a:lnTo>
                    <a:pt x="2633" y="301"/>
                  </a:lnTo>
                  <a:lnTo>
                    <a:pt x="2535" y="272"/>
                  </a:lnTo>
                  <a:lnTo>
                    <a:pt x="2427" y="247"/>
                  </a:lnTo>
                  <a:lnTo>
                    <a:pt x="2308" y="226"/>
                  </a:lnTo>
                  <a:lnTo>
                    <a:pt x="2179" y="211"/>
                  </a:lnTo>
                  <a:lnTo>
                    <a:pt x="2058" y="199"/>
                  </a:lnTo>
                  <a:lnTo>
                    <a:pt x="1954" y="184"/>
                  </a:lnTo>
                  <a:lnTo>
                    <a:pt x="1867" y="164"/>
                  </a:lnTo>
                  <a:lnTo>
                    <a:pt x="1794" y="143"/>
                  </a:lnTo>
                  <a:lnTo>
                    <a:pt x="1727" y="122"/>
                  </a:lnTo>
                  <a:lnTo>
                    <a:pt x="1671" y="99"/>
                  </a:lnTo>
                  <a:lnTo>
                    <a:pt x="1616" y="77"/>
                  </a:lnTo>
                  <a:lnTo>
                    <a:pt x="1564" y="56"/>
                  </a:lnTo>
                  <a:lnTo>
                    <a:pt x="1508" y="38"/>
                  </a:lnTo>
                  <a:lnTo>
                    <a:pt x="1450" y="21"/>
                  </a:lnTo>
                  <a:lnTo>
                    <a:pt x="1389" y="10"/>
                  </a:lnTo>
                  <a:lnTo>
                    <a:pt x="1329" y="4"/>
                  </a:lnTo>
                  <a:lnTo>
                    <a:pt x="1274" y="0"/>
                  </a:lnTo>
                  <a:lnTo>
                    <a:pt x="1221" y="2"/>
                  </a:lnTo>
                  <a:lnTo>
                    <a:pt x="1174" y="6"/>
                  </a:lnTo>
                  <a:lnTo>
                    <a:pt x="1130" y="12"/>
                  </a:lnTo>
                  <a:lnTo>
                    <a:pt x="1093" y="19"/>
                  </a:lnTo>
                  <a:lnTo>
                    <a:pt x="1060" y="27"/>
                  </a:lnTo>
                  <a:lnTo>
                    <a:pt x="1033" y="35"/>
                  </a:lnTo>
                  <a:lnTo>
                    <a:pt x="1016" y="44"/>
                  </a:lnTo>
                  <a:lnTo>
                    <a:pt x="1007" y="49"/>
                  </a:lnTo>
                  <a:lnTo>
                    <a:pt x="986" y="65"/>
                  </a:lnTo>
                  <a:lnTo>
                    <a:pt x="954" y="89"/>
                  </a:lnTo>
                  <a:lnTo>
                    <a:pt x="915" y="119"/>
                  </a:lnTo>
                  <a:lnTo>
                    <a:pt x="869" y="156"/>
                  </a:lnTo>
                  <a:lnTo>
                    <a:pt x="819" y="195"/>
                  </a:lnTo>
                  <a:lnTo>
                    <a:pt x="769" y="238"/>
                  </a:lnTo>
                  <a:lnTo>
                    <a:pt x="720" y="281"/>
                  </a:lnTo>
                  <a:lnTo>
                    <a:pt x="676" y="324"/>
                  </a:lnTo>
                  <a:lnTo>
                    <a:pt x="636" y="364"/>
                  </a:lnTo>
                  <a:lnTo>
                    <a:pt x="635" y="366"/>
                  </a:lnTo>
                  <a:lnTo>
                    <a:pt x="629" y="367"/>
                  </a:lnTo>
                  <a:lnTo>
                    <a:pt x="621" y="368"/>
                  </a:lnTo>
                  <a:lnTo>
                    <a:pt x="613" y="372"/>
                  </a:lnTo>
                  <a:lnTo>
                    <a:pt x="602" y="377"/>
                  </a:lnTo>
                  <a:lnTo>
                    <a:pt x="588" y="382"/>
                  </a:lnTo>
                  <a:lnTo>
                    <a:pt x="574" y="389"/>
                  </a:lnTo>
                  <a:lnTo>
                    <a:pt x="559" y="396"/>
                  </a:lnTo>
                  <a:lnTo>
                    <a:pt x="544" y="407"/>
                  </a:lnTo>
                  <a:lnTo>
                    <a:pt x="527" y="420"/>
                  </a:lnTo>
                  <a:lnTo>
                    <a:pt x="522" y="428"/>
                  </a:lnTo>
                  <a:lnTo>
                    <a:pt x="503" y="457"/>
                  </a:lnTo>
                  <a:lnTo>
                    <a:pt x="475" y="497"/>
                  </a:lnTo>
                  <a:lnTo>
                    <a:pt x="438" y="550"/>
                  </a:lnTo>
                  <a:lnTo>
                    <a:pt x="397" y="605"/>
                  </a:lnTo>
                  <a:lnTo>
                    <a:pt x="350" y="663"/>
                  </a:lnTo>
                  <a:lnTo>
                    <a:pt x="300" y="719"/>
                  </a:lnTo>
                  <a:lnTo>
                    <a:pt x="252" y="769"/>
                  </a:lnTo>
                  <a:lnTo>
                    <a:pt x="202" y="808"/>
                  </a:lnTo>
                  <a:lnTo>
                    <a:pt x="158" y="833"/>
                  </a:lnTo>
                  <a:lnTo>
                    <a:pt x="147" y="841"/>
                  </a:lnTo>
                  <a:lnTo>
                    <a:pt x="135" y="853"/>
                  </a:lnTo>
                  <a:lnTo>
                    <a:pt x="125" y="868"/>
                  </a:lnTo>
                  <a:lnTo>
                    <a:pt x="115" y="884"/>
                  </a:lnTo>
                  <a:lnTo>
                    <a:pt x="110" y="900"/>
                  </a:lnTo>
                  <a:lnTo>
                    <a:pt x="104" y="918"/>
                  </a:lnTo>
                  <a:lnTo>
                    <a:pt x="98" y="933"/>
                  </a:lnTo>
                  <a:lnTo>
                    <a:pt x="94" y="944"/>
                  </a:lnTo>
                  <a:lnTo>
                    <a:pt x="93" y="954"/>
                  </a:lnTo>
                  <a:lnTo>
                    <a:pt x="92" y="956"/>
                  </a:lnTo>
                  <a:lnTo>
                    <a:pt x="91" y="958"/>
                  </a:lnTo>
                  <a:lnTo>
                    <a:pt x="87" y="965"/>
                  </a:lnTo>
                  <a:lnTo>
                    <a:pt x="79" y="976"/>
                  </a:lnTo>
                  <a:lnTo>
                    <a:pt x="72" y="990"/>
                  </a:lnTo>
                  <a:lnTo>
                    <a:pt x="62" y="1007"/>
                  </a:lnTo>
                  <a:lnTo>
                    <a:pt x="51" y="1026"/>
                  </a:lnTo>
                  <a:lnTo>
                    <a:pt x="42" y="1048"/>
                  </a:lnTo>
                  <a:lnTo>
                    <a:pt x="32" y="1072"/>
                  </a:lnTo>
                  <a:lnTo>
                    <a:pt x="22" y="1099"/>
                  </a:lnTo>
                  <a:lnTo>
                    <a:pt x="14" y="1125"/>
                  </a:lnTo>
                  <a:lnTo>
                    <a:pt x="7" y="1146"/>
                  </a:lnTo>
                  <a:lnTo>
                    <a:pt x="4" y="1158"/>
                  </a:lnTo>
                  <a:lnTo>
                    <a:pt x="2" y="1163"/>
                  </a:lnTo>
                  <a:lnTo>
                    <a:pt x="2" y="1165"/>
                  </a:lnTo>
                  <a:lnTo>
                    <a:pt x="2" y="1170"/>
                  </a:lnTo>
                  <a:lnTo>
                    <a:pt x="4" y="1179"/>
                  </a:lnTo>
                  <a:lnTo>
                    <a:pt x="4" y="1199"/>
                  </a:lnTo>
                  <a:lnTo>
                    <a:pt x="4" y="1229"/>
                  </a:lnTo>
                  <a:lnTo>
                    <a:pt x="4" y="1276"/>
                  </a:lnTo>
                  <a:lnTo>
                    <a:pt x="0" y="1343"/>
                  </a:lnTo>
                  <a:lnTo>
                    <a:pt x="0" y="1350"/>
                  </a:lnTo>
                  <a:lnTo>
                    <a:pt x="2" y="1363"/>
                  </a:lnTo>
                  <a:lnTo>
                    <a:pt x="4" y="1386"/>
                  </a:lnTo>
                  <a:lnTo>
                    <a:pt x="6" y="1412"/>
                  </a:lnTo>
                  <a:lnTo>
                    <a:pt x="12" y="1446"/>
                  </a:lnTo>
                  <a:lnTo>
                    <a:pt x="21" y="1480"/>
                  </a:lnTo>
                  <a:lnTo>
                    <a:pt x="33" y="1513"/>
                  </a:lnTo>
                  <a:lnTo>
                    <a:pt x="49" y="1548"/>
                  </a:lnTo>
                  <a:lnTo>
                    <a:pt x="71" y="1577"/>
                  </a:lnTo>
                  <a:lnTo>
                    <a:pt x="98" y="1602"/>
                  </a:lnTo>
                  <a:lnTo>
                    <a:pt x="103" y="1612"/>
                  </a:lnTo>
                  <a:lnTo>
                    <a:pt x="114" y="1641"/>
                  </a:lnTo>
                  <a:lnTo>
                    <a:pt x="135" y="1685"/>
                  </a:lnTo>
                  <a:lnTo>
                    <a:pt x="166" y="1740"/>
                  </a:lnTo>
                  <a:lnTo>
                    <a:pt x="205" y="1802"/>
                  </a:lnTo>
                  <a:lnTo>
                    <a:pt x="253" y="1869"/>
                  </a:lnTo>
                  <a:lnTo>
                    <a:pt x="313" y="1936"/>
                  </a:lnTo>
                  <a:lnTo>
                    <a:pt x="382" y="2001"/>
                  </a:lnTo>
                  <a:lnTo>
                    <a:pt x="462" y="2059"/>
                  </a:lnTo>
                  <a:lnTo>
                    <a:pt x="553" y="2109"/>
                  </a:lnTo>
                  <a:lnTo>
                    <a:pt x="566" y="2119"/>
                  </a:lnTo>
                  <a:lnTo>
                    <a:pt x="599" y="2147"/>
                  </a:lnTo>
                  <a:lnTo>
                    <a:pt x="653" y="2189"/>
                  </a:lnTo>
                  <a:lnTo>
                    <a:pt x="720" y="2239"/>
                  </a:lnTo>
                  <a:lnTo>
                    <a:pt x="795" y="2294"/>
                  </a:lnTo>
                  <a:lnTo>
                    <a:pt x="876" y="2352"/>
                  </a:lnTo>
                  <a:lnTo>
                    <a:pt x="957" y="2403"/>
                  </a:lnTo>
                  <a:lnTo>
                    <a:pt x="1032" y="2449"/>
                  </a:lnTo>
                  <a:lnTo>
                    <a:pt x="1098" y="2483"/>
                  </a:lnTo>
                  <a:lnTo>
                    <a:pt x="1152" y="2499"/>
                  </a:lnTo>
                  <a:lnTo>
                    <a:pt x="1202" y="2513"/>
                  </a:lnTo>
                  <a:lnTo>
                    <a:pt x="1262" y="2530"/>
                  </a:lnTo>
                  <a:lnTo>
                    <a:pt x="1325" y="2555"/>
                  </a:lnTo>
                  <a:lnTo>
                    <a:pt x="1392" y="2583"/>
                  </a:lnTo>
                  <a:lnTo>
                    <a:pt x="1458" y="2612"/>
                  </a:lnTo>
                  <a:lnTo>
                    <a:pt x="1522" y="2643"/>
                  </a:lnTo>
                  <a:lnTo>
                    <a:pt x="1581" y="2674"/>
                  </a:lnTo>
                  <a:lnTo>
                    <a:pt x="1632" y="2702"/>
                  </a:lnTo>
                  <a:lnTo>
                    <a:pt x="1673" y="2728"/>
                  </a:lnTo>
                  <a:lnTo>
                    <a:pt x="1701" y="2746"/>
                  </a:lnTo>
                  <a:lnTo>
                    <a:pt x="1727" y="2756"/>
                  </a:lnTo>
                  <a:lnTo>
                    <a:pt x="1768" y="2750"/>
                  </a:lnTo>
                  <a:lnTo>
                    <a:pt x="1813" y="2729"/>
                  </a:lnTo>
                  <a:lnTo>
                    <a:pt x="1862" y="2698"/>
                  </a:lnTo>
                  <a:lnTo>
                    <a:pt x="1909" y="2658"/>
                  </a:lnTo>
                  <a:lnTo>
                    <a:pt x="1946" y="2610"/>
                  </a:lnTo>
                  <a:lnTo>
                    <a:pt x="1970" y="2558"/>
                  </a:lnTo>
                  <a:lnTo>
                    <a:pt x="1976" y="2503"/>
                  </a:lnTo>
                  <a:lnTo>
                    <a:pt x="1958" y="2446"/>
                  </a:lnTo>
                  <a:lnTo>
                    <a:pt x="1914" y="2391"/>
                  </a:lnTo>
                  <a:lnTo>
                    <a:pt x="1638" y="2205"/>
                  </a:lnTo>
                  <a:lnTo>
                    <a:pt x="1636" y="2201"/>
                  </a:lnTo>
                  <a:lnTo>
                    <a:pt x="1629" y="2187"/>
                  </a:lnTo>
                  <a:lnTo>
                    <a:pt x="1616" y="2166"/>
                  </a:lnTo>
                  <a:lnTo>
                    <a:pt x="1601" y="2143"/>
                  </a:lnTo>
                  <a:lnTo>
                    <a:pt x="1581" y="2115"/>
                  </a:lnTo>
                  <a:lnTo>
                    <a:pt x="1559" y="2085"/>
                  </a:lnTo>
                  <a:lnTo>
                    <a:pt x="1537" y="2055"/>
                  </a:lnTo>
                  <a:lnTo>
                    <a:pt x="1512" y="2029"/>
                  </a:lnTo>
                  <a:lnTo>
                    <a:pt x="1488" y="2004"/>
                  </a:lnTo>
                  <a:lnTo>
                    <a:pt x="1464" y="1987"/>
                  </a:lnTo>
                </a:path>
              </a:pathLst>
            </a:custGeom>
            <a:noFill/>
            <a:ln w="7938">
              <a:solidFill>
                <a:srgbClr val="7FB2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19" name="Freeform 355">
              <a:extLst>
                <a:ext uri="{FF2B5EF4-FFF2-40B4-BE49-F238E27FC236}">
                  <a16:creationId xmlns:a16="http://schemas.microsoft.com/office/drawing/2014/main" id="{824C9CB7-1A47-C083-3341-D160585DB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2087"/>
              <a:ext cx="284" cy="168"/>
            </a:xfrm>
            <a:custGeom>
              <a:avLst/>
              <a:gdLst>
                <a:gd name="T0" fmla="*/ 0 w 854"/>
                <a:gd name="T1" fmla="*/ 193 h 503"/>
                <a:gd name="T2" fmla="*/ 121 w 854"/>
                <a:gd name="T3" fmla="*/ 0 h 503"/>
                <a:gd name="T4" fmla="*/ 123 w 854"/>
                <a:gd name="T5" fmla="*/ 1 h 503"/>
                <a:gd name="T6" fmla="*/ 131 w 854"/>
                <a:gd name="T7" fmla="*/ 4 h 503"/>
                <a:gd name="T8" fmla="*/ 142 w 854"/>
                <a:gd name="T9" fmla="*/ 11 h 503"/>
                <a:gd name="T10" fmla="*/ 155 w 854"/>
                <a:gd name="T11" fmla="*/ 19 h 503"/>
                <a:gd name="T12" fmla="*/ 170 w 854"/>
                <a:gd name="T13" fmla="*/ 28 h 503"/>
                <a:gd name="T14" fmla="*/ 186 w 854"/>
                <a:gd name="T15" fmla="*/ 38 h 503"/>
                <a:gd name="T16" fmla="*/ 203 w 854"/>
                <a:gd name="T17" fmla="*/ 50 h 503"/>
                <a:gd name="T18" fmla="*/ 220 w 854"/>
                <a:gd name="T19" fmla="*/ 62 h 503"/>
                <a:gd name="T20" fmla="*/ 233 w 854"/>
                <a:gd name="T21" fmla="*/ 73 h 503"/>
                <a:gd name="T22" fmla="*/ 246 w 854"/>
                <a:gd name="T23" fmla="*/ 86 h 503"/>
                <a:gd name="T24" fmla="*/ 259 w 854"/>
                <a:gd name="T25" fmla="*/ 98 h 503"/>
                <a:gd name="T26" fmla="*/ 274 w 854"/>
                <a:gd name="T27" fmla="*/ 108 h 503"/>
                <a:gd name="T28" fmla="*/ 294 w 854"/>
                <a:gd name="T29" fmla="*/ 116 h 503"/>
                <a:gd name="T30" fmla="*/ 316 w 854"/>
                <a:gd name="T31" fmla="*/ 124 h 503"/>
                <a:gd name="T32" fmla="*/ 341 w 854"/>
                <a:gd name="T33" fmla="*/ 131 h 503"/>
                <a:gd name="T34" fmla="*/ 368 w 854"/>
                <a:gd name="T35" fmla="*/ 139 h 503"/>
                <a:gd name="T36" fmla="*/ 396 w 854"/>
                <a:gd name="T37" fmla="*/ 146 h 503"/>
                <a:gd name="T38" fmla="*/ 424 w 854"/>
                <a:gd name="T39" fmla="*/ 156 h 503"/>
                <a:gd name="T40" fmla="*/ 454 w 854"/>
                <a:gd name="T41" fmla="*/ 163 h 503"/>
                <a:gd name="T42" fmla="*/ 483 w 854"/>
                <a:gd name="T43" fmla="*/ 173 h 503"/>
                <a:gd name="T44" fmla="*/ 515 w 854"/>
                <a:gd name="T45" fmla="*/ 185 h 503"/>
                <a:gd name="T46" fmla="*/ 551 w 854"/>
                <a:gd name="T47" fmla="*/ 199 h 503"/>
                <a:gd name="T48" fmla="*/ 589 w 854"/>
                <a:gd name="T49" fmla="*/ 217 h 503"/>
                <a:gd name="T50" fmla="*/ 628 w 854"/>
                <a:gd name="T51" fmla="*/ 239 h 503"/>
                <a:gd name="T52" fmla="*/ 668 w 854"/>
                <a:gd name="T53" fmla="*/ 266 h 503"/>
                <a:gd name="T54" fmla="*/ 708 w 854"/>
                <a:gd name="T55" fmla="*/ 297 h 503"/>
                <a:gd name="T56" fmla="*/ 748 w 854"/>
                <a:gd name="T57" fmla="*/ 331 h 503"/>
                <a:gd name="T58" fmla="*/ 785 w 854"/>
                <a:gd name="T59" fmla="*/ 372 h 503"/>
                <a:gd name="T60" fmla="*/ 821 w 854"/>
                <a:gd name="T61" fmla="*/ 416 h 503"/>
                <a:gd name="T62" fmla="*/ 853 w 854"/>
                <a:gd name="T63" fmla="*/ 465 h 503"/>
                <a:gd name="T64" fmla="*/ 854 w 854"/>
                <a:gd name="T65" fmla="*/ 498 h 503"/>
                <a:gd name="T66" fmla="*/ 804 w 854"/>
                <a:gd name="T67" fmla="*/ 503 h 503"/>
                <a:gd name="T68" fmla="*/ 714 w 854"/>
                <a:gd name="T69" fmla="*/ 482 h 503"/>
                <a:gd name="T70" fmla="*/ 598 w 854"/>
                <a:gd name="T71" fmla="*/ 444 h 503"/>
                <a:gd name="T72" fmla="*/ 466 w 854"/>
                <a:gd name="T73" fmla="*/ 394 h 503"/>
                <a:gd name="T74" fmla="*/ 329 w 854"/>
                <a:gd name="T75" fmla="*/ 339 h 503"/>
                <a:gd name="T76" fmla="*/ 203 w 854"/>
                <a:gd name="T77" fmla="*/ 283 h 503"/>
                <a:gd name="T78" fmla="*/ 98 w 854"/>
                <a:gd name="T79" fmla="*/ 238 h 503"/>
                <a:gd name="T80" fmla="*/ 28 w 854"/>
                <a:gd name="T81" fmla="*/ 206 h 503"/>
                <a:gd name="T82" fmla="*/ 0 w 854"/>
                <a:gd name="T83" fmla="*/ 19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4" h="503">
                  <a:moveTo>
                    <a:pt x="0" y="193"/>
                  </a:moveTo>
                  <a:lnTo>
                    <a:pt x="121" y="0"/>
                  </a:lnTo>
                  <a:lnTo>
                    <a:pt x="123" y="1"/>
                  </a:lnTo>
                  <a:lnTo>
                    <a:pt x="131" y="4"/>
                  </a:lnTo>
                  <a:lnTo>
                    <a:pt x="142" y="11"/>
                  </a:lnTo>
                  <a:lnTo>
                    <a:pt x="155" y="19"/>
                  </a:lnTo>
                  <a:lnTo>
                    <a:pt x="170" y="28"/>
                  </a:lnTo>
                  <a:lnTo>
                    <a:pt x="186" y="38"/>
                  </a:lnTo>
                  <a:lnTo>
                    <a:pt x="203" y="50"/>
                  </a:lnTo>
                  <a:lnTo>
                    <a:pt x="220" y="62"/>
                  </a:lnTo>
                  <a:lnTo>
                    <a:pt x="233" y="73"/>
                  </a:lnTo>
                  <a:lnTo>
                    <a:pt x="246" y="86"/>
                  </a:lnTo>
                  <a:lnTo>
                    <a:pt x="259" y="98"/>
                  </a:lnTo>
                  <a:lnTo>
                    <a:pt x="274" y="108"/>
                  </a:lnTo>
                  <a:lnTo>
                    <a:pt x="294" y="116"/>
                  </a:lnTo>
                  <a:lnTo>
                    <a:pt x="316" y="124"/>
                  </a:lnTo>
                  <a:lnTo>
                    <a:pt x="341" y="131"/>
                  </a:lnTo>
                  <a:lnTo>
                    <a:pt x="368" y="139"/>
                  </a:lnTo>
                  <a:lnTo>
                    <a:pt x="396" y="146"/>
                  </a:lnTo>
                  <a:lnTo>
                    <a:pt x="424" y="156"/>
                  </a:lnTo>
                  <a:lnTo>
                    <a:pt x="454" y="163"/>
                  </a:lnTo>
                  <a:lnTo>
                    <a:pt x="483" y="173"/>
                  </a:lnTo>
                  <a:lnTo>
                    <a:pt x="515" y="185"/>
                  </a:lnTo>
                  <a:lnTo>
                    <a:pt x="551" y="199"/>
                  </a:lnTo>
                  <a:lnTo>
                    <a:pt x="589" y="217"/>
                  </a:lnTo>
                  <a:lnTo>
                    <a:pt x="628" y="239"/>
                  </a:lnTo>
                  <a:lnTo>
                    <a:pt x="668" y="266"/>
                  </a:lnTo>
                  <a:lnTo>
                    <a:pt x="708" y="297"/>
                  </a:lnTo>
                  <a:lnTo>
                    <a:pt x="748" y="331"/>
                  </a:lnTo>
                  <a:lnTo>
                    <a:pt x="785" y="372"/>
                  </a:lnTo>
                  <a:lnTo>
                    <a:pt x="821" y="416"/>
                  </a:lnTo>
                  <a:lnTo>
                    <a:pt x="853" y="465"/>
                  </a:lnTo>
                  <a:lnTo>
                    <a:pt x="854" y="498"/>
                  </a:lnTo>
                  <a:lnTo>
                    <a:pt x="804" y="503"/>
                  </a:lnTo>
                  <a:lnTo>
                    <a:pt x="714" y="482"/>
                  </a:lnTo>
                  <a:lnTo>
                    <a:pt x="598" y="444"/>
                  </a:lnTo>
                  <a:lnTo>
                    <a:pt x="466" y="394"/>
                  </a:lnTo>
                  <a:lnTo>
                    <a:pt x="329" y="339"/>
                  </a:lnTo>
                  <a:lnTo>
                    <a:pt x="203" y="283"/>
                  </a:lnTo>
                  <a:lnTo>
                    <a:pt x="98" y="238"/>
                  </a:lnTo>
                  <a:lnTo>
                    <a:pt x="28" y="206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0" name="Freeform 356">
              <a:extLst>
                <a:ext uri="{FF2B5EF4-FFF2-40B4-BE49-F238E27FC236}">
                  <a16:creationId xmlns:a16="http://schemas.microsoft.com/office/drawing/2014/main" id="{96934C3B-C1D1-EDE1-F9A0-6932C94A8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8" y="2087"/>
              <a:ext cx="284" cy="168"/>
            </a:xfrm>
            <a:custGeom>
              <a:avLst/>
              <a:gdLst>
                <a:gd name="T0" fmla="*/ 0 w 854"/>
                <a:gd name="T1" fmla="*/ 193 h 503"/>
                <a:gd name="T2" fmla="*/ 121 w 854"/>
                <a:gd name="T3" fmla="*/ 0 h 503"/>
                <a:gd name="T4" fmla="*/ 123 w 854"/>
                <a:gd name="T5" fmla="*/ 1 h 503"/>
                <a:gd name="T6" fmla="*/ 131 w 854"/>
                <a:gd name="T7" fmla="*/ 4 h 503"/>
                <a:gd name="T8" fmla="*/ 142 w 854"/>
                <a:gd name="T9" fmla="*/ 11 h 503"/>
                <a:gd name="T10" fmla="*/ 155 w 854"/>
                <a:gd name="T11" fmla="*/ 19 h 503"/>
                <a:gd name="T12" fmla="*/ 170 w 854"/>
                <a:gd name="T13" fmla="*/ 28 h 503"/>
                <a:gd name="T14" fmla="*/ 186 w 854"/>
                <a:gd name="T15" fmla="*/ 38 h 503"/>
                <a:gd name="T16" fmla="*/ 203 w 854"/>
                <a:gd name="T17" fmla="*/ 50 h 503"/>
                <a:gd name="T18" fmla="*/ 220 w 854"/>
                <a:gd name="T19" fmla="*/ 62 h 503"/>
                <a:gd name="T20" fmla="*/ 233 w 854"/>
                <a:gd name="T21" fmla="*/ 73 h 503"/>
                <a:gd name="T22" fmla="*/ 246 w 854"/>
                <a:gd name="T23" fmla="*/ 86 h 503"/>
                <a:gd name="T24" fmla="*/ 259 w 854"/>
                <a:gd name="T25" fmla="*/ 98 h 503"/>
                <a:gd name="T26" fmla="*/ 274 w 854"/>
                <a:gd name="T27" fmla="*/ 108 h 503"/>
                <a:gd name="T28" fmla="*/ 294 w 854"/>
                <a:gd name="T29" fmla="*/ 116 h 503"/>
                <a:gd name="T30" fmla="*/ 316 w 854"/>
                <a:gd name="T31" fmla="*/ 124 h 503"/>
                <a:gd name="T32" fmla="*/ 341 w 854"/>
                <a:gd name="T33" fmla="*/ 131 h 503"/>
                <a:gd name="T34" fmla="*/ 368 w 854"/>
                <a:gd name="T35" fmla="*/ 139 h 503"/>
                <a:gd name="T36" fmla="*/ 396 w 854"/>
                <a:gd name="T37" fmla="*/ 146 h 503"/>
                <a:gd name="T38" fmla="*/ 424 w 854"/>
                <a:gd name="T39" fmla="*/ 156 h 503"/>
                <a:gd name="T40" fmla="*/ 454 w 854"/>
                <a:gd name="T41" fmla="*/ 163 h 503"/>
                <a:gd name="T42" fmla="*/ 483 w 854"/>
                <a:gd name="T43" fmla="*/ 173 h 503"/>
                <a:gd name="T44" fmla="*/ 515 w 854"/>
                <a:gd name="T45" fmla="*/ 185 h 503"/>
                <a:gd name="T46" fmla="*/ 551 w 854"/>
                <a:gd name="T47" fmla="*/ 199 h 503"/>
                <a:gd name="T48" fmla="*/ 589 w 854"/>
                <a:gd name="T49" fmla="*/ 217 h 503"/>
                <a:gd name="T50" fmla="*/ 628 w 854"/>
                <a:gd name="T51" fmla="*/ 239 h 503"/>
                <a:gd name="T52" fmla="*/ 668 w 854"/>
                <a:gd name="T53" fmla="*/ 266 h 503"/>
                <a:gd name="T54" fmla="*/ 708 w 854"/>
                <a:gd name="T55" fmla="*/ 297 h 503"/>
                <a:gd name="T56" fmla="*/ 748 w 854"/>
                <a:gd name="T57" fmla="*/ 331 h 503"/>
                <a:gd name="T58" fmla="*/ 785 w 854"/>
                <a:gd name="T59" fmla="*/ 372 h 503"/>
                <a:gd name="T60" fmla="*/ 821 w 854"/>
                <a:gd name="T61" fmla="*/ 416 h 503"/>
                <a:gd name="T62" fmla="*/ 853 w 854"/>
                <a:gd name="T63" fmla="*/ 465 h 503"/>
                <a:gd name="T64" fmla="*/ 854 w 854"/>
                <a:gd name="T65" fmla="*/ 498 h 503"/>
                <a:gd name="T66" fmla="*/ 804 w 854"/>
                <a:gd name="T67" fmla="*/ 503 h 503"/>
                <a:gd name="T68" fmla="*/ 714 w 854"/>
                <a:gd name="T69" fmla="*/ 482 h 503"/>
                <a:gd name="T70" fmla="*/ 598 w 854"/>
                <a:gd name="T71" fmla="*/ 444 h 503"/>
                <a:gd name="T72" fmla="*/ 466 w 854"/>
                <a:gd name="T73" fmla="*/ 394 h 503"/>
                <a:gd name="T74" fmla="*/ 329 w 854"/>
                <a:gd name="T75" fmla="*/ 339 h 503"/>
                <a:gd name="T76" fmla="*/ 203 w 854"/>
                <a:gd name="T77" fmla="*/ 283 h 503"/>
                <a:gd name="T78" fmla="*/ 98 w 854"/>
                <a:gd name="T79" fmla="*/ 238 h 503"/>
                <a:gd name="T80" fmla="*/ 28 w 854"/>
                <a:gd name="T81" fmla="*/ 206 h 503"/>
                <a:gd name="T82" fmla="*/ 0 w 854"/>
                <a:gd name="T83" fmla="*/ 19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4" h="503">
                  <a:moveTo>
                    <a:pt x="0" y="193"/>
                  </a:moveTo>
                  <a:lnTo>
                    <a:pt x="121" y="0"/>
                  </a:lnTo>
                  <a:lnTo>
                    <a:pt x="123" y="1"/>
                  </a:lnTo>
                  <a:lnTo>
                    <a:pt x="131" y="4"/>
                  </a:lnTo>
                  <a:lnTo>
                    <a:pt x="142" y="11"/>
                  </a:lnTo>
                  <a:lnTo>
                    <a:pt x="155" y="19"/>
                  </a:lnTo>
                  <a:lnTo>
                    <a:pt x="170" y="28"/>
                  </a:lnTo>
                  <a:lnTo>
                    <a:pt x="186" y="38"/>
                  </a:lnTo>
                  <a:lnTo>
                    <a:pt x="203" y="50"/>
                  </a:lnTo>
                  <a:lnTo>
                    <a:pt x="220" y="62"/>
                  </a:lnTo>
                  <a:lnTo>
                    <a:pt x="233" y="73"/>
                  </a:lnTo>
                  <a:lnTo>
                    <a:pt x="246" y="86"/>
                  </a:lnTo>
                  <a:lnTo>
                    <a:pt x="259" y="98"/>
                  </a:lnTo>
                  <a:lnTo>
                    <a:pt x="274" y="108"/>
                  </a:lnTo>
                  <a:lnTo>
                    <a:pt x="294" y="116"/>
                  </a:lnTo>
                  <a:lnTo>
                    <a:pt x="316" y="124"/>
                  </a:lnTo>
                  <a:lnTo>
                    <a:pt x="341" y="131"/>
                  </a:lnTo>
                  <a:lnTo>
                    <a:pt x="368" y="139"/>
                  </a:lnTo>
                  <a:lnTo>
                    <a:pt x="396" y="146"/>
                  </a:lnTo>
                  <a:lnTo>
                    <a:pt x="424" y="156"/>
                  </a:lnTo>
                  <a:lnTo>
                    <a:pt x="454" y="163"/>
                  </a:lnTo>
                  <a:lnTo>
                    <a:pt x="483" y="173"/>
                  </a:lnTo>
                  <a:lnTo>
                    <a:pt x="515" y="185"/>
                  </a:lnTo>
                  <a:lnTo>
                    <a:pt x="551" y="199"/>
                  </a:lnTo>
                  <a:lnTo>
                    <a:pt x="589" y="217"/>
                  </a:lnTo>
                  <a:lnTo>
                    <a:pt x="628" y="239"/>
                  </a:lnTo>
                  <a:lnTo>
                    <a:pt x="668" y="266"/>
                  </a:lnTo>
                  <a:lnTo>
                    <a:pt x="708" y="297"/>
                  </a:lnTo>
                  <a:lnTo>
                    <a:pt x="748" y="331"/>
                  </a:lnTo>
                  <a:lnTo>
                    <a:pt x="785" y="372"/>
                  </a:lnTo>
                  <a:lnTo>
                    <a:pt x="821" y="416"/>
                  </a:lnTo>
                  <a:lnTo>
                    <a:pt x="853" y="465"/>
                  </a:lnTo>
                  <a:lnTo>
                    <a:pt x="854" y="498"/>
                  </a:lnTo>
                  <a:lnTo>
                    <a:pt x="804" y="503"/>
                  </a:lnTo>
                  <a:lnTo>
                    <a:pt x="714" y="482"/>
                  </a:lnTo>
                  <a:lnTo>
                    <a:pt x="598" y="444"/>
                  </a:lnTo>
                  <a:lnTo>
                    <a:pt x="466" y="394"/>
                  </a:lnTo>
                  <a:lnTo>
                    <a:pt x="329" y="339"/>
                  </a:lnTo>
                  <a:lnTo>
                    <a:pt x="203" y="283"/>
                  </a:lnTo>
                  <a:lnTo>
                    <a:pt x="98" y="238"/>
                  </a:lnTo>
                  <a:lnTo>
                    <a:pt x="28" y="206"/>
                  </a:lnTo>
                  <a:lnTo>
                    <a:pt x="0" y="193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1" name="Freeform 357">
              <a:extLst>
                <a:ext uri="{FF2B5EF4-FFF2-40B4-BE49-F238E27FC236}">
                  <a16:creationId xmlns:a16="http://schemas.microsoft.com/office/drawing/2014/main" id="{3825FEE6-B101-D116-733A-81F4BF7A4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2739"/>
              <a:ext cx="122" cy="32"/>
            </a:xfrm>
            <a:custGeom>
              <a:avLst/>
              <a:gdLst>
                <a:gd name="T0" fmla="*/ 0 w 366"/>
                <a:gd name="T1" fmla="*/ 0 h 97"/>
                <a:gd name="T2" fmla="*/ 10 w 366"/>
                <a:gd name="T3" fmla="*/ 2 h 97"/>
                <a:gd name="T4" fmla="*/ 25 w 366"/>
                <a:gd name="T5" fmla="*/ 7 h 97"/>
                <a:gd name="T6" fmla="*/ 43 w 366"/>
                <a:gd name="T7" fmla="*/ 13 h 97"/>
                <a:gd name="T8" fmla="*/ 65 w 366"/>
                <a:gd name="T9" fmla="*/ 20 h 97"/>
                <a:gd name="T10" fmla="*/ 89 w 366"/>
                <a:gd name="T11" fmla="*/ 27 h 97"/>
                <a:gd name="T12" fmla="*/ 114 w 366"/>
                <a:gd name="T13" fmla="*/ 35 h 97"/>
                <a:gd name="T14" fmla="*/ 139 w 366"/>
                <a:gd name="T15" fmla="*/ 41 h 97"/>
                <a:gd name="T16" fmla="*/ 158 w 366"/>
                <a:gd name="T17" fmla="*/ 45 h 97"/>
                <a:gd name="T18" fmla="*/ 174 w 366"/>
                <a:gd name="T19" fmla="*/ 48 h 97"/>
                <a:gd name="T20" fmla="*/ 186 w 366"/>
                <a:gd name="T21" fmla="*/ 48 h 97"/>
                <a:gd name="T22" fmla="*/ 200 w 366"/>
                <a:gd name="T23" fmla="*/ 52 h 97"/>
                <a:gd name="T24" fmla="*/ 215 w 366"/>
                <a:gd name="T25" fmla="*/ 57 h 97"/>
                <a:gd name="T26" fmla="*/ 235 w 366"/>
                <a:gd name="T27" fmla="*/ 63 h 97"/>
                <a:gd name="T28" fmla="*/ 255 w 366"/>
                <a:gd name="T29" fmla="*/ 70 h 97"/>
                <a:gd name="T30" fmla="*/ 275 w 366"/>
                <a:gd name="T31" fmla="*/ 76 h 97"/>
                <a:gd name="T32" fmla="*/ 296 w 366"/>
                <a:gd name="T33" fmla="*/ 82 h 97"/>
                <a:gd name="T34" fmla="*/ 317 w 366"/>
                <a:gd name="T35" fmla="*/ 86 h 97"/>
                <a:gd name="T36" fmla="*/ 336 w 366"/>
                <a:gd name="T37" fmla="*/ 90 h 97"/>
                <a:gd name="T38" fmla="*/ 353 w 366"/>
                <a:gd name="T39" fmla="*/ 94 h 97"/>
                <a:gd name="T40" fmla="*/ 366 w 366"/>
                <a:gd name="T41" fmla="*/ 97 h 97"/>
                <a:gd name="T42" fmla="*/ 0 w 366"/>
                <a:gd name="T4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6" h="97">
                  <a:moveTo>
                    <a:pt x="0" y="0"/>
                  </a:moveTo>
                  <a:lnTo>
                    <a:pt x="10" y="2"/>
                  </a:lnTo>
                  <a:lnTo>
                    <a:pt x="25" y="7"/>
                  </a:lnTo>
                  <a:lnTo>
                    <a:pt x="43" y="13"/>
                  </a:lnTo>
                  <a:lnTo>
                    <a:pt x="65" y="20"/>
                  </a:lnTo>
                  <a:lnTo>
                    <a:pt x="89" y="27"/>
                  </a:lnTo>
                  <a:lnTo>
                    <a:pt x="114" y="35"/>
                  </a:lnTo>
                  <a:lnTo>
                    <a:pt x="139" y="41"/>
                  </a:lnTo>
                  <a:lnTo>
                    <a:pt x="158" y="45"/>
                  </a:lnTo>
                  <a:lnTo>
                    <a:pt x="174" y="48"/>
                  </a:lnTo>
                  <a:lnTo>
                    <a:pt x="186" y="48"/>
                  </a:lnTo>
                  <a:lnTo>
                    <a:pt x="200" y="52"/>
                  </a:lnTo>
                  <a:lnTo>
                    <a:pt x="215" y="57"/>
                  </a:lnTo>
                  <a:lnTo>
                    <a:pt x="235" y="63"/>
                  </a:lnTo>
                  <a:lnTo>
                    <a:pt x="255" y="70"/>
                  </a:lnTo>
                  <a:lnTo>
                    <a:pt x="275" y="76"/>
                  </a:lnTo>
                  <a:lnTo>
                    <a:pt x="296" y="82"/>
                  </a:lnTo>
                  <a:lnTo>
                    <a:pt x="317" y="86"/>
                  </a:lnTo>
                  <a:lnTo>
                    <a:pt x="336" y="90"/>
                  </a:lnTo>
                  <a:lnTo>
                    <a:pt x="353" y="94"/>
                  </a:lnTo>
                  <a:lnTo>
                    <a:pt x="366" y="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8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2" name="Freeform 358">
              <a:extLst>
                <a:ext uri="{FF2B5EF4-FFF2-40B4-BE49-F238E27FC236}">
                  <a16:creationId xmlns:a16="http://schemas.microsoft.com/office/drawing/2014/main" id="{57114E7B-51B9-0A68-7248-1DE9AADB0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2739"/>
              <a:ext cx="122" cy="32"/>
            </a:xfrm>
            <a:custGeom>
              <a:avLst/>
              <a:gdLst>
                <a:gd name="T0" fmla="*/ 0 w 366"/>
                <a:gd name="T1" fmla="*/ 0 h 97"/>
                <a:gd name="T2" fmla="*/ 10 w 366"/>
                <a:gd name="T3" fmla="*/ 2 h 97"/>
                <a:gd name="T4" fmla="*/ 25 w 366"/>
                <a:gd name="T5" fmla="*/ 7 h 97"/>
                <a:gd name="T6" fmla="*/ 43 w 366"/>
                <a:gd name="T7" fmla="*/ 13 h 97"/>
                <a:gd name="T8" fmla="*/ 65 w 366"/>
                <a:gd name="T9" fmla="*/ 20 h 97"/>
                <a:gd name="T10" fmla="*/ 89 w 366"/>
                <a:gd name="T11" fmla="*/ 27 h 97"/>
                <a:gd name="T12" fmla="*/ 114 w 366"/>
                <a:gd name="T13" fmla="*/ 35 h 97"/>
                <a:gd name="T14" fmla="*/ 139 w 366"/>
                <a:gd name="T15" fmla="*/ 41 h 97"/>
                <a:gd name="T16" fmla="*/ 158 w 366"/>
                <a:gd name="T17" fmla="*/ 45 h 97"/>
                <a:gd name="T18" fmla="*/ 174 w 366"/>
                <a:gd name="T19" fmla="*/ 48 h 97"/>
                <a:gd name="T20" fmla="*/ 186 w 366"/>
                <a:gd name="T21" fmla="*/ 48 h 97"/>
                <a:gd name="T22" fmla="*/ 200 w 366"/>
                <a:gd name="T23" fmla="*/ 52 h 97"/>
                <a:gd name="T24" fmla="*/ 215 w 366"/>
                <a:gd name="T25" fmla="*/ 57 h 97"/>
                <a:gd name="T26" fmla="*/ 235 w 366"/>
                <a:gd name="T27" fmla="*/ 63 h 97"/>
                <a:gd name="T28" fmla="*/ 255 w 366"/>
                <a:gd name="T29" fmla="*/ 70 h 97"/>
                <a:gd name="T30" fmla="*/ 275 w 366"/>
                <a:gd name="T31" fmla="*/ 76 h 97"/>
                <a:gd name="T32" fmla="*/ 296 w 366"/>
                <a:gd name="T33" fmla="*/ 82 h 97"/>
                <a:gd name="T34" fmla="*/ 317 w 366"/>
                <a:gd name="T35" fmla="*/ 86 h 97"/>
                <a:gd name="T36" fmla="*/ 336 w 366"/>
                <a:gd name="T37" fmla="*/ 90 h 97"/>
                <a:gd name="T38" fmla="*/ 353 w 366"/>
                <a:gd name="T39" fmla="*/ 94 h 97"/>
                <a:gd name="T40" fmla="*/ 366 w 366"/>
                <a:gd name="T4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6" h="97">
                  <a:moveTo>
                    <a:pt x="0" y="0"/>
                  </a:moveTo>
                  <a:lnTo>
                    <a:pt x="10" y="2"/>
                  </a:lnTo>
                  <a:lnTo>
                    <a:pt x="25" y="7"/>
                  </a:lnTo>
                  <a:lnTo>
                    <a:pt x="43" y="13"/>
                  </a:lnTo>
                  <a:lnTo>
                    <a:pt x="65" y="20"/>
                  </a:lnTo>
                  <a:lnTo>
                    <a:pt x="89" y="27"/>
                  </a:lnTo>
                  <a:lnTo>
                    <a:pt x="114" y="35"/>
                  </a:lnTo>
                  <a:lnTo>
                    <a:pt x="139" y="41"/>
                  </a:lnTo>
                  <a:lnTo>
                    <a:pt x="158" y="45"/>
                  </a:lnTo>
                  <a:lnTo>
                    <a:pt x="174" y="48"/>
                  </a:lnTo>
                  <a:lnTo>
                    <a:pt x="186" y="48"/>
                  </a:lnTo>
                  <a:lnTo>
                    <a:pt x="200" y="52"/>
                  </a:lnTo>
                  <a:lnTo>
                    <a:pt x="215" y="57"/>
                  </a:lnTo>
                  <a:lnTo>
                    <a:pt x="235" y="63"/>
                  </a:lnTo>
                  <a:lnTo>
                    <a:pt x="255" y="70"/>
                  </a:lnTo>
                  <a:lnTo>
                    <a:pt x="275" y="76"/>
                  </a:lnTo>
                  <a:lnTo>
                    <a:pt x="296" y="82"/>
                  </a:lnTo>
                  <a:lnTo>
                    <a:pt x="317" y="86"/>
                  </a:lnTo>
                  <a:lnTo>
                    <a:pt x="336" y="90"/>
                  </a:lnTo>
                  <a:lnTo>
                    <a:pt x="353" y="94"/>
                  </a:lnTo>
                  <a:lnTo>
                    <a:pt x="366" y="97"/>
                  </a:lnTo>
                </a:path>
              </a:pathLst>
            </a:custGeom>
            <a:noFill/>
            <a:ln w="7938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3" name="Freeform 359">
              <a:extLst>
                <a:ext uri="{FF2B5EF4-FFF2-40B4-BE49-F238E27FC236}">
                  <a16:creationId xmlns:a16="http://schemas.microsoft.com/office/drawing/2014/main" id="{DCA48DE9-9518-7758-F884-6DD50B3C1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" y="2059"/>
              <a:ext cx="95" cy="76"/>
            </a:xfrm>
            <a:custGeom>
              <a:avLst/>
              <a:gdLst>
                <a:gd name="T0" fmla="*/ 187 w 285"/>
                <a:gd name="T1" fmla="*/ 222 h 230"/>
                <a:gd name="T2" fmla="*/ 195 w 285"/>
                <a:gd name="T3" fmla="*/ 203 h 230"/>
                <a:gd name="T4" fmla="*/ 205 w 285"/>
                <a:gd name="T5" fmla="*/ 183 h 230"/>
                <a:gd name="T6" fmla="*/ 216 w 285"/>
                <a:gd name="T7" fmla="*/ 164 h 230"/>
                <a:gd name="T8" fmla="*/ 226 w 285"/>
                <a:gd name="T9" fmla="*/ 145 h 230"/>
                <a:gd name="T10" fmla="*/ 237 w 285"/>
                <a:gd name="T11" fmla="*/ 129 h 230"/>
                <a:gd name="T12" fmla="*/ 247 w 285"/>
                <a:gd name="T13" fmla="*/ 116 h 230"/>
                <a:gd name="T14" fmla="*/ 257 w 285"/>
                <a:gd name="T15" fmla="*/ 106 h 230"/>
                <a:gd name="T16" fmla="*/ 268 w 285"/>
                <a:gd name="T17" fmla="*/ 100 h 230"/>
                <a:gd name="T18" fmla="*/ 277 w 285"/>
                <a:gd name="T19" fmla="*/ 100 h 230"/>
                <a:gd name="T20" fmla="*/ 285 w 285"/>
                <a:gd name="T21" fmla="*/ 104 h 230"/>
                <a:gd name="T22" fmla="*/ 126 w 285"/>
                <a:gd name="T23" fmla="*/ 6 h 230"/>
                <a:gd name="T24" fmla="*/ 107 w 285"/>
                <a:gd name="T25" fmla="*/ 0 h 230"/>
                <a:gd name="T26" fmla="*/ 96 w 285"/>
                <a:gd name="T27" fmla="*/ 4 h 230"/>
                <a:gd name="T28" fmla="*/ 85 w 285"/>
                <a:gd name="T29" fmla="*/ 10 h 230"/>
                <a:gd name="T30" fmla="*/ 71 w 285"/>
                <a:gd name="T31" fmla="*/ 19 h 230"/>
                <a:gd name="T32" fmla="*/ 57 w 285"/>
                <a:gd name="T33" fmla="*/ 29 h 230"/>
                <a:gd name="T34" fmla="*/ 43 w 285"/>
                <a:gd name="T35" fmla="*/ 41 h 230"/>
                <a:gd name="T36" fmla="*/ 29 w 285"/>
                <a:gd name="T37" fmla="*/ 55 h 230"/>
                <a:gd name="T38" fmla="*/ 17 w 285"/>
                <a:gd name="T39" fmla="*/ 69 h 230"/>
                <a:gd name="T40" fmla="*/ 8 w 285"/>
                <a:gd name="T41" fmla="*/ 84 h 230"/>
                <a:gd name="T42" fmla="*/ 1 w 285"/>
                <a:gd name="T43" fmla="*/ 98 h 230"/>
                <a:gd name="T44" fmla="*/ 0 w 285"/>
                <a:gd name="T45" fmla="*/ 114 h 230"/>
                <a:gd name="T46" fmla="*/ 0 w 285"/>
                <a:gd name="T47" fmla="*/ 133 h 230"/>
                <a:gd name="T48" fmla="*/ 2 w 285"/>
                <a:gd name="T49" fmla="*/ 140 h 230"/>
                <a:gd name="T50" fmla="*/ 6 w 285"/>
                <a:gd name="T51" fmla="*/ 145 h 230"/>
                <a:gd name="T52" fmla="*/ 7 w 285"/>
                <a:gd name="T53" fmla="*/ 153 h 230"/>
                <a:gd name="T54" fmla="*/ 10 w 285"/>
                <a:gd name="T55" fmla="*/ 160 h 230"/>
                <a:gd name="T56" fmla="*/ 11 w 285"/>
                <a:gd name="T57" fmla="*/ 166 h 230"/>
                <a:gd name="T58" fmla="*/ 13 w 285"/>
                <a:gd name="T59" fmla="*/ 174 h 230"/>
                <a:gd name="T60" fmla="*/ 14 w 285"/>
                <a:gd name="T61" fmla="*/ 180 h 230"/>
                <a:gd name="T62" fmla="*/ 14 w 285"/>
                <a:gd name="T63" fmla="*/ 187 h 230"/>
                <a:gd name="T64" fmla="*/ 16 w 285"/>
                <a:gd name="T65" fmla="*/ 194 h 230"/>
                <a:gd name="T66" fmla="*/ 16 w 285"/>
                <a:gd name="T67" fmla="*/ 200 h 230"/>
                <a:gd name="T68" fmla="*/ 22 w 285"/>
                <a:gd name="T69" fmla="*/ 200 h 230"/>
                <a:gd name="T70" fmla="*/ 23 w 285"/>
                <a:gd name="T71" fmla="*/ 200 h 230"/>
                <a:gd name="T72" fmla="*/ 28 w 285"/>
                <a:gd name="T73" fmla="*/ 200 h 230"/>
                <a:gd name="T74" fmla="*/ 37 w 285"/>
                <a:gd name="T75" fmla="*/ 202 h 230"/>
                <a:gd name="T76" fmla="*/ 49 w 285"/>
                <a:gd name="T77" fmla="*/ 203 h 230"/>
                <a:gd name="T78" fmla="*/ 65 w 285"/>
                <a:gd name="T79" fmla="*/ 205 h 230"/>
                <a:gd name="T80" fmla="*/ 82 w 285"/>
                <a:gd name="T81" fmla="*/ 208 h 230"/>
                <a:gd name="T82" fmla="*/ 103 w 285"/>
                <a:gd name="T83" fmla="*/ 213 h 230"/>
                <a:gd name="T84" fmla="*/ 129 w 285"/>
                <a:gd name="T85" fmla="*/ 216 h 230"/>
                <a:gd name="T86" fmla="*/ 155 w 285"/>
                <a:gd name="T87" fmla="*/ 222 h 230"/>
                <a:gd name="T88" fmla="*/ 187 w 285"/>
                <a:gd name="T89" fmla="*/ 230 h 230"/>
                <a:gd name="T90" fmla="*/ 187 w 285"/>
                <a:gd name="T91" fmla="*/ 22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85" h="230">
                  <a:moveTo>
                    <a:pt x="187" y="222"/>
                  </a:moveTo>
                  <a:lnTo>
                    <a:pt x="195" y="203"/>
                  </a:lnTo>
                  <a:lnTo>
                    <a:pt x="205" y="183"/>
                  </a:lnTo>
                  <a:lnTo>
                    <a:pt x="216" y="164"/>
                  </a:lnTo>
                  <a:lnTo>
                    <a:pt x="226" y="145"/>
                  </a:lnTo>
                  <a:lnTo>
                    <a:pt x="237" y="129"/>
                  </a:lnTo>
                  <a:lnTo>
                    <a:pt x="247" y="116"/>
                  </a:lnTo>
                  <a:lnTo>
                    <a:pt x="257" y="106"/>
                  </a:lnTo>
                  <a:lnTo>
                    <a:pt x="268" y="100"/>
                  </a:lnTo>
                  <a:lnTo>
                    <a:pt x="277" y="100"/>
                  </a:lnTo>
                  <a:lnTo>
                    <a:pt x="285" y="104"/>
                  </a:lnTo>
                  <a:lnTo>
                    <a:pt x="126" y="6"/>
                  </a:lnTo>
                  <a:lnTo>
                    <a:pt x="107" y="0"/>
                  </a:lnTo>
                  <a:lnTo>
                    <a:pt x="96" y="4"/>
                  </a:lnTo>
                  <a:lnTo>
                    <a:pt x="85" y="10"/>
                  </a:lnTo>
                  <a:lnTo>
                    <a:pt x="71" y="19"/>
                  </a:lnTo>
                  <a:lnTo>
                    <a:pt x="57" y="29"/>
                  </a:lnTo>
                  <a:lnTo>
                    <a:pt x="43" y="41"/>
                  </a:lnTo>
                  <a:lnTo>
                    <a:pt x="29" y="55"/>
                  </a:lnTo>
                  <a:lnTo>
                    <a:pt x="17" y="69"/>
                  </a:lnTo>
                  <a:lnTo>
                    <a:pt x="8" y="84"/>
                  </a:lnTo>
                  <a:lnTo>
                    <a:pt x="1" y="98"/>
                  </a:lnTo>
                  <a:lnTo>
                    <a:pt x="0" y="114"/>
                  </a:lnTo>
                  <a:lnTo>
                    <a:pt x="0" y="133"/>
                  </a:lnTo>
                  <a:lnTo>
                    <a:pt x="2" y="140"/>
                  </a:lnTo>
                  <a:lnTo>
                    <a:pt x="6" y="145"/>
                  </a:lnTo>
                  <a:lnTo>
                    <a:pt x="7" y="153"/>
                  </a:lnTo>
                  <a:lnTo>
                    <a:pt x="10" y="160"/>
                  </a:lnTo>
                  <a:lnTo>
                    <a:pt x="11" y="166"/>
                  </a:lnTo>
                  <a:lnTo>
                    <a:pt x="13" y="174"/>
                  </a:lnTo>
                  <a:lnTo>
                    <a:pt x="14" y="180"/>
                  </a:lnTo>
                  <a:lnTo>
                    <a:pt x="14" y="187"/>
                  </a:lnTo>
                  <a:lnTo>
                    <a:pt x="16" y="194"/>
                  </a:lnTo>
                  <a:lnTo>
                    <a:pt x="16" y="200"/>
                  </a:lnTo>
                  <a:lnTo>
                    <a:pt x="22" y="200"/>
                  </a:lnTo>
                  <a:lnTo>
                    <a:pt x="23" y="200"/>
                  </a:lnTo>
                  <a:lnTo>
                    <a:pt x="28" y="200"/>
                  </a:lnTo>
                  <a:lnTo>
                    <a:pt x="37" y="202"/>
                  </a:lnTo>
                  <a:lnTo>
                    <a:pt x="49" y="203"/>
                  </a:lnTo>
                  <a:lnTo>
                    <a:pt x="65" y="205"/>
                  </a:lnTo>
                  <a:lnTo>
                    <a:pt x="82" y="208"/>
                  </a:lnTo>
                  <a:lnTo>
                    <a:pt x="103" y="213"/>
                  </a:lnTo>
                  <a:lnTo>
                    <a:pt x="129" y="216"/>
                  </a:lnTo>
                  <a:lnTo>
                    <a:pt x="155" y="222"/>
                  </a:lnTo>
                  <a:lnTo>
                    <a:pt x="187" y="230"/>
                  </a:lnTo>
                  <a:lnTo>
                    <a:pt x="187" y="222"/>
                  </a:lnTo>
                  <a:close/>
                </a:path>
              </a:pathLst>
            </a:custGeom>
            <a:solidFill>
              <a:srgbClr val="A5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4" name="Freeform 360">
              <a:extLst>
                <a:ext uri="{FF2B5EF4-FFF2-40B4-BE49-F238E27FC236}">
                  <a16:creationId xmlns:a16="http://schemas.microsoft.com/office/drawing/2014/main" id="{293AA257-F4FD-A702-FB03-EF510DA59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2059"/>
              <a:ext cx="96" cy="76"/>
            </a:xfrm>
            <a:custGeom>
              <a:avLst/>
              <a:gdLst>
                <a:gd name="T0" fmla="*/ 186 w 287"/>
                <a:gd name="T1" fmla="*/ 228 h 228"/>
                <a:gd name="T2" fmla="*/ 195 w 287"/>
                <a:gd name="T3" fmla="*/ 207 h 228"/>
                <a:gd name="T4" fmla="*/ 206 w 287"/>
                <a:gd name="T5" fmla="*/ 186 h 228"/>
                <a:gd name="T6" fmla="*/ 216 w 287"/>
                <a:gd name="T7" fmla="*/ 165 h 228"/>
                <a:gd name="T8" fmla="*/ 227 w 287"/>
                <a:gd name="T9" fmla="*/ 147 h 228"/>
                <a:gd name="T10" fmla="*/ 237 w 287"/>
                <a:gd name="T11" fmla="*/ 130 h 228"/>
                <a:gd name="T12" fmla="*/ 249 w 287"/>
                <a:gd name="T13" fmla="*/ 116 h 228"/>
                <a:gd name="T14" fmla="*/ 259 w 287"/>
                <a:gd name="T15" fmla="*/ 106 h 228"/>
                <a:gd name="T16" fmla="*/ 270 w 287"/>
                <a:gd name="T17" fmla="*/ 100 h 228"/>
                <a:gd name="T18" fmla="*/ 279 w 287"/>
                <a:gd name="T19" fmla="*/ 100 h 228"/>
                <a:gd name="T20" fmla="*/ 287 w 287"/>
                <a:gd name="T21" fmla="*/ 105 h 228"/>
                <a:gd name="T22" fmla="*/ 129 w 287"/>
                <a:gd name="T23" fmla="*/ 7 h 228"/>
                <a:gd name="T24" fmla="*/ 108 w 287"/>
                <a:gd name="T25" fmla="*/ 0 h 228"/>
                <a:gd name="T26" fmla="*/ 98 w 287"/>
                <a:gd name="T27" fmla="*/ 4 h 228"/>
                <a:gd name="T28" fmla="*/ 86 w 287"/>
                <a:gd name="T29" fmla="*/ 10 h 228"/>
                <a:gd name="T30" fmla="*/ 71 w 287"/>
                <a:gd name="T31" fmla="*/ 19 h 228"/>
                <a:gd name="T32" fmla="*/ 56 w 287"/>
                <a:gd name="T33" fmla="*/ 30 h 228"/>
                <a:gd name="T34" fmla="*/ 42 w 287"/>
                <a:gd name="T35" fmla="*/ 42 h 228"/>
                <a:gd name="T36" fmla="*/ 28 w 287"/>
                <a:gd name="T37" fmla="*/ 57 h 228"/>
                <a:gd name="T38" fmla="*/ 17 w 287"/>
                <a:gd name="T39" fmla="*/ 72 h 228"/>
                <a:gd name="T40" fmla="*/ 7 w 287"/>
                <a:gd name="T41" fmla="*/ 88 h 228"/>
                <a:gd name="T42" fmla="*/ 2 w 287"/>
                <a:gd name="T43" fmla="*/ 106 h 228"/>
                <a:gd name="T44" fmla="*/ 0 w 287"/>
                <a:gd name="T45" fmla="*/ 12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7" h="228">
                  <a:moveTo>
                    <a:pt x="186" y="228"/>
                  </a:moveTo>
                  <a:lnTo>
                    <a:pt x="195" y="207"/>
                  </a:lnTo>
                  <a:lnTo>
                    <a:pt x="206" y="186"/>
                  </a:lnTo>
                  <a:lnTo>
                    <a:pt x="216" y="165"/>
                  </a:lnTo>
                  <a:lnTo>
                    <a:pt x="227" y="147"/>
                  </a:lnTo>
                  <a:lnTo>
                    <a:pt x="237" y="130"/>
                  </a:lnTo>
                  <a:lnTo>
                    <a:pt x="249" y="116"/>
                  </a:lnTo>
                  <a:lnTo>
                    <a:pt x="259" y="106"/>
                  </a:lnTo>
                  <a:lnTo>
                    <a:pt x="270" y="100"/>
                  </a:lnTo>
                  <a:lnTo>
                    <a:pt x="279" y="100"/>
                  </a:lnTo>
                  <a:lnTo>
                    <a:pt x="287" y="105"/>
                  </a:lnTo>
                  <a:lnTo>
                    <a:pt x="129" y="7"/>
                  </a:lnTo>
                  <a:lnTo>
                    <a:pt x="108" y="0"/>
                  </a:lnTo>
                  <a:lnTo>
                    <a:pt x="98" y="4"/>
                  </a:lnTo>
                  <a:lnTo>
                    <a:pt x="86" y="10"/>
                  </a:lnTo>
                  <a:lnTo>
                    <a:pt x="71" y="19"/>
                  </a:lnTo>
                  <a:lnTo>
                    <a:pt x="56" y="30"/>
                  </a:lnTo>
                  <a:lnTo>
                    <a:pt x="42" y="42"/>
                  </a:lnTo>
                  <a:lnTo>
                    <a:pt x="28" y="57"/>
                  </a:lnTo>
                  <a:lnTo>
                    <a:pt x="17" y="72"/>
                  </a:lnTo>
                  <a:lnTo>
                    <a:pt x="7" y="88"/>
                  </a:lnTo>
                  <a:lnTo>
                    <a:pt x="2" y="106"/>
                  </a:lnTo>
                  <a:lnTo>
                    <a:pt x="0" y="123"/>
                  </a:lnTo>
                </a:path>
              </a:pathLst>
            </a:custGeom>
            <a:noFill/>
            <a:ln w="6350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5" name="Freeform 361">
              <a:extLst>
                <a:ext uri="{FF2B5EF4-FFF2-40B4-BE49-F238E27FC236}">
                  <a16:creationId xmlns:a16="http://schemas.microsoft.com/office/drawing/2014/main" id="{8B15376F-CFEF-5AA0-5167-4236B1DFA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8" y="2125"/>
              <a:ext cx="823" cy="768"/>
            </a:xfrm>
            <a:custGeom>
              <a:avLst/>
              <a:gdLst>
                <a:gd name="T0" fmla="*/ 2062 w 2470"/>
                <a:gd name="T1" fmla="*/ 2176 h 2304"/>
                <a:gd name="T2" fmla="*/ 1852 w 2470"/>
                <a:gd name="T3" fmla="*/ 2125 h 2304"/>
                <a:gd name="T4" fmla="*/ 1598 w 2470"/>
                <a:gd name="T5" fmla="*/ 2035 h 2304"/>
                <a:gd name="T6" fmla="*/ 1323 w 2470"/>
                <a:gd name="T7" fmla="*/ 1935 h 2304"/>
                <a:gd name="T8" fmla="*/ 1048 w 2470"/>
                <a:gd name="T9" fmla="*/ 1848 h 2304"/>
                <a:gd name="T10" fmla="*/ 790 w 2470"/>
                <a:gd name="T11" fmla="*/ 1803 h 2304"/>
                <a:gd name="T12" fmla="*/ 575 w 2470"/>
                <a:gd name="T13" fmla="*/ 1776 h 2304"/>
                <a:gd name="T14" fmla="*/ 409 w 2470"/>
                <a:gd name="T15" fmla="*/ 1736 h 2304"/>
                <a:gd name="T16" fmla="*/ 291 w 2470"/>
                <a:gd name="T17" fmla="*/ 1695 h 2304"/>
                <a:gd name="T18" fmla="*/ 220 w 2470"/>
                <a:gd name="T19" fmla="*/ 1663 h 2304"/>
                <a:gd name="T20" fmla="*/ 198 w 2470"/>
                <a:gd name="T21" fmla="*/ 1649 h 2304"/>
                <a:gd name="T22" fmla="*/ 188 w 2470"/>
                <a:gd name="T23" fmla="*/ 1646 h 2304"/>
                <a:gd name="T24" fmla="*/ 160 w 2470"/>
                <a:gd name="T25" fmla="*/ 1630 h 2304"/>
                <a:gd name="T26" fmla="*/ 118 w 2470"/>
                <a:gd name="T27" fmla="*/ 1591 h 2304"/>
                <a:gd name="T28" fmla="*/ 69 w 2470"/>
                <a:gd name="T29" fmla="*/ 1517 h 2304"/>
                <a:gd name="T30" fmla="*/ 15 w 2470"/>
                <a:gd name="T31" fmla="*/ 1400 h 2304"/>
                <a:gd name="T32" fmla="*/ 10 w 2470"/>
                <a:gd name="T33" fmla="*/ 1210 h 2304"/>
                <a:gd name="T34" fmla="*/ 84 w 2470"/>
                <a:gd name="T35" fmla="*/ 957 h 2304"/>
                <a:gd name="T36" fmla="*/ 197 w 2470"/>
                <a:gd name="T37" fmla="*/ 695 h 2304"/>
                <a:gd name="T38" fmla="*/ 306 w 2470"/>
                <a:gd name="T39" fmla="*/ 483 h 2304"/>
                <a:gd name="T40" fmla="*/ 375 w 2470"/>
                <a:gd name="T41" fmla="*/ 370 h 2304"/>
                <a:gd name="T42" fmla="*/ 420 w 2470"/>
                <a:gd name="T43" fmla="*/ 306 h 2304"/>
                <a:gd name="T44" fmla="*/ 487 w 2470"/>
                <a:gd name="T45" fmla="*/ 211 h 2304"/>
                <a:gd name="T46" fmla="*/ 571 w 2470"/>
                <a:gd name="T47" fmla="*/ 114 h 2304"/>
                <a:gd name="T48" fmla="*/ 667 w 2470"/>
                <a:gd name="T49" fmla="*/ 34 h 2304"/>
                <a:gd name="T50" fmla="*/ 773 w 2470"/>
                <a:gd name="T51" fmla="*/ 0 h 2304"/>
                <a:gd name="T52" fmla="*/ 797 w 2470"/>
                <a:gd name="T53" fmla="*/ 3 h 2304"/>
                <a:gd name="T54" fmla="*/ 871 w 2470"/>
                <a:gd name="T55" fmla="*/ 15 h 2304"/>
                <a:gd name="T56" fmla="*/ 990 w 2470"/>
                <a:gd name="T57" fmla="*/ 44 h 2304"/>
                <a:gd name="T58" fmla="*/ 1149 w 2470"/>
                <a:gd name="T59" fmla="*/ 96 h 2304"/>
                <a:gd name="T60" fmla="*/ 1344 w 2470"/>
                <a:gd name="T61" fmla="*/ 178 h 2304"/>
                <a:gd name="T62" fmla="*/ 1575 w 2470"/>
                <a:gd name="T63" fmla="*/ 279 h 2304"/>
                <a:gd name="T64" fmla="*/ 1825 w 2470"/>
                <a:gd name="T65" fmla="*/ 377 h 2304"/>
                <a:gd name="T66" fmla="*/ 2059 w 2470"/>
                <a:gd name="T67" fmla="*/ 467 h 2304"/>
                <a:gd name="T68" fmla="*/ 2242 w 2470"/>
                <a:gd name="T69" fmla="*/ 535 h 2304"/>
                <a:gd name="T70" fmla="*/ 2345 w 2470"/>
                <a:gd name="T71" fmla="*/ 578 h 2304"/>
                <a:gd name="T72" fmla="*/ 2391 w 2470"/>
                <a:gd name="T73" fmla="*/ 601 h 2304"/>
                <a:gd name="T74" fmla="*/ 2425 w 2470"/>
                <a:gd name="T75" fmla="*/ 620 h 2304"/>
                <a:gd name="T76" fmla="*/ 2451 w 2470"/>
                <a:gd name="T77" fmla="*/ 635 h 2304"/>
                <a:gd name="T78" fmla="*/ 2464 w 2470"/>
                <a:gd name="T79" fmla="*/ 645 h 2304"/>
                <a:gd name="T80" fmla="*/ 2470 w 2470"/>
                <a:gd name="T81" fmla="*/ 648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0" h="2304">
                  <a:moveTo>
                    <a:pt x="2470" y="2304"/>
                  </a:moveTo>
                  <a:lnTo>
                    <a:pt x="2062" y="2176"/>
                  </a:lnTo>
                  <a:lnTo>
                    <a:pt x="1965" y="2157"/>
                  </a:lnTo>
                  <a:lnTo>
                    <a:pt x="1852" y="2125"/>
                  </a:lnTo>
                  <a:lnTo>
                    <a:pt x="1730" y="2083"/>
                  </a:lnTo>
                  <a:lnTo>
                    <a:pt x="1598" y="2035"/>
                  </a:lnTo>
                  <a:lnTo>
                    <a:pt x="1462" y="1985"/>
                  </a:lnTo>
                  <a:lnTo>
                    <a:pt x="1323" y="1935"/>
                  </a:lnTo>
                  <a:lnTo>
                    <a:pt x="1184" y="1889"/>
                  </a:lnTo>
                  <a:lnTo>
                    <a:pt x="1048" y="1848"/>
                  </a:lnTo>
                  <a:lnTo>
                    <a:pt x="914" y="1819"/>
                  </a:lnTo>
                  <a:lnTo>
                    <a:pt x="790" y="1803"/>
                  </a:lnTo>
                  <a:lnTo>
                    <a:pt x="676" y="1793"/>
                  </a:lnTo>
                  <a:lnTo>
                    <a:pt x="575" y="1776"/>
                  </a:lnTo>
                  <a:lnTo>
                    <a:pt x="487" y="1758"/>
                  </a:lnTo>
                  <a:lnTo>
                    <a:pt x="409" y="1736"/>
                  </a:lnTo>
                  <a:lnTo>
                    <a:pt x="344" y="1716"/>
                  </a:lnTo>
                  <a:lnTo>
                    <a:pt x="291" y="1695"/>
                  </a:lnTo>
                  <a:lnTo>
                    <a:pt x="249" y="1678"/>
                  </a:lnTo>
                  <a:lnTo>
                    <a:pt x="220" y="1663"/>
                  </a:lnTo>
                  <a:lnTo>
                    <a:pt x="204" y="1652"/>
                  </a:lnTo>
                  <a:lnTo>
                    <a:pt x="198" y="1649"/>
                  </a:lnTo>
                  <a:lnTo>
                    <a:pt x="195" y="1648"/>
                  </a:lnTo>
                  <a:lnTo>
                    <a:pt x="188" y="1646"/>
                  </a:lnTo>
                  <a:lnTo>
                    <a:pt x="176" y="1641"/>
                  </a:lnTo>
                  <a:lnTo>
                    <a:pt x="160" y="1630"/>
                  </a:lnTo>
                  <a:lnTo>
                    <a:pt x="140" y="1614"/>
                  </a:lnTo>
                  <a:lnTo>
                    <a:pt x="118" y="1591"/>
                  </a:lnTo>
                  <a:lnTo>
                    <a:pt x="95" y="1559"/>
                  </a:lnTo>
                  <a:lnTo>
                    <a:pt x="69" y="1517"/>
                  </a:lnTo>
                  <a:lnTo>
                    <a:pt x="41" y="1466"/>
                  </a:lnTo>
                  <a:lnTo>
                    <a:pt x="15" y="1400"/>
                  </a:lnTo>
                  <a:lnTo>
                    <a:pt x="0" y="1317"/>
                  </a:lnTo>
                  <a:lnTo>
                    <a:pt x="10" y="1210"/>
                  </a:lnTo>
                  <a:lnTo>
                    <a:pt x="40" y="1088"/>
                  </a:lnTo>
                  <a:lnTo>
                    <a:pt x="84" y="957"/>
                  </a:lnTo>
                  <a:lnTo>
                    <a:pt x="138" y="823"/>
                  </a:lnTo>
                  <a:lnTo>
                    <a:pt x="197" y="695"/>
                  </a:lnTo>
                  <a:lnTo>
                    <a:pt x="254" y="579"/>
                  </a:lnTo>
                  <a:lnTo>
                    <a:pt x="306" y="483"/>
                  </a:lnTo>
                  <a:lnTo>
                    <a:pt x="349" y="410"/>
                  </a:lnTo>
                  <a:lnTo>
                    <a:pt x="375" y="370"/>
                  </a:lnTo>
                  <a:lnTo>
                    <a:pt x="395" y="344"/>
                  </a:lnTo>
                  <a:lnTo>
                    <a:pt x="420" y="306"/>
                  </a:lnTo>
                  <a:lnTo>
                    <a:pt x="451" y="261"/>
                  </a:lnTo>
                  <a:lnTo>
                    <a:pt x="487" y="211"/>
                  </a:lnTo>
                  <a:lnTo>
                    <a:pt x="527" y="161"/>
                  </a:lnTo>
                  <a:lnTo>
                    <a:pt x="571" y="114"/>
                  </a:lnTo>
                  <a:lnTo>
                    <a:pt x="617" y="70"/>
                  </a:lnTo>
                  <a:lnTo>
                    <a:pt x="667" y="34"/>
                  </a:lnTo>
                  <a:lnTo>
                    <a:pt x="719" y="10"/>
                  </a:lnTo>
                  <a:lnTo>
                    <a:pt x="773" y="0"/>
                  </a:lnTo>
                  <a:lnTo>
                    <a:pt x="778" y="0"/>
                  </a:lnTo>
                  <a:lnTo>
                    <a:pt x="797" y="3"/>
                  </a:lnTo>
                  <a:lnTo>
                    <a:pt x="828" y="7"/>
                  </a:lnTo>
                  <a:lnTo>
                    <a:pt x="871" y="15"/>
                  </a:lnTo>
                  <a:lnTo>
                    <a:pt x="925" y="27"/>
                  </a:lnTo>
                  <a:lnTo>
                    <a:pt x="990" y="44"/>
                  </a:lnTo>
                  <a:lnTo>
                    <a:pt x="1064" y="66"/>
                  </a:lnTo>
                  <a:lnTo>
                    <a:pt x="1149" y="96"/>
                  </a:lnTo>
                  <a:lnTo>
                    <a:pt x="1242" y="133"/>
                  </a:lnTo>
                  <a:lnTo>
                    <a:pt x="1344" y="178"/>
                  </a:lnTo>
                  <a:lnTo>
                    <a:pt x="1454" y="228"/>
                  </a:lnTo>
                  <a:lnTo>
                    <a:pt x="1575" y="279"/>
                  </a:lnTo>
                  <a:lnTo>
                    <a:pt x="1699" y="329"/>
                  </a:lnTo>
                  <a:lnTo>
                    <a:pt x="1825" y="377"/>
                  </a:lnTo>
                  <a:lnTo>
                    <a:pt x="1945" y="425"/>
                  </a:lnTo>
                  <a:lnTo>
                    <a:pt x="2059" y="467"/>
                  </a:lnTo>
                  <a:lnTo>
                    <a:pt x="2158" y="505"/>
                  </a:lnTo>
                  <a:lnTo>
                    <a:pt x="2242" y="535"/>
                  </a:lnTo>
                  <a:lnTo>
                    <a:pt x="2306" y="561"/>
                  </a:lnTo>
                  <a:lnTo>
                    <a:pt x="2345" y="578"/>
                  </a:lnTo>
                  <a:lnTo>
                    <a:pt x="2370" y="590"/>
                  </a:lnTo>
                  <a:lnTo>
                    <a:pt x="2391" y="601"/>
                  </a:lnTo>
                  <a:lnTo>
                    <a:pt x="2409" y="612"/>
                  </a:lnTo>
                  <a:lnTo>
                    <a:pt x="2425" y="620"/>
                  </a:lnTo>
                  <a:lnTo>
                    <a:pt x="2439" y="629"/>
                  </a:lnTo>
                  <a:lnTo>
                    <a:pt x="2451" y="635"/>
                  </a:lnTo>
                  <a:lnTo>
                    <a:pt x="2458" y="641"/>
                  </a:lnTo>
                  <a:lnTo>
                    <a:pt x="2464" y="645"/>
                  </a:lnTo>
                  <a:lnTo>
                    <a:pt x="2468" y="647"/>
                  </a:lnTo>
                  <a:lnTo>
                    <a:pt x="2470" y="648"/>
                  </a:lnTo>
                  <a:lnTo>
                    <a:pt x="2470" y="2304"/>
                  </a:lnTo>
                  <a:close/>
                </a:path>
              </a:pathLst>
            </a:custGeom>
            <a:solidFill>
              <a:srgbClr val="268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6" name="Freeform 362">
              <a:extLst>
                <a:ext uri="{FF2B5EF4-FFF2-40B4-BE49-F238E27FC236}">
                  <a16:creationId xmlns:a16="http://schemas.microsoft.com/office/drawing/2014/main" id="{B03A9FC0-66B2-153E-C47B-14E21E6F0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" y="2322"/>
              <a:ext cx="217" cy="123"/>
            </a:xfrm>
            <a:custGeom>
              <a:avLst/>
              <a:gdLst>
                <a:gd name="T0" fmla="*/ 20 w 652"/>
                <a:gd name="T1" fmla="*/ 0 h 371"/>
                <a:gd name="T2" fmla="*/ 50 w 652"/>
                <a:gd name="T3" fmla="*/ 0 h 371"/>
                <a:gd name="T4" fmla="*/ 79 w 652"/>
                <a:gd name="T5" fmla="*/ 3 h 371"/>
                <a:gd name="T6" fmla="*/ 105 w 652"/>
                <a:gd name="T7" fmla="*/ 5 h 371"/>
                <a:gd name="T8" fmla="*/ 123 w 652"/>
                <a:gd name="T9" fmla="*/ 10 h 371"/>
                <a:gd name="T10" fmla="*/ 143 w 652"/>
                <a:gd name="T11" fmla="*/ 14 h 371"/>
                <a:gd name="T12" fmla="*/ 164 w 652"/>
                <a:gd name="T13" fmla="*/ 16 h 371"/>
                <a:gd name="T14" fmla="*/ 189 w 652"/>
                <a:gd name="T15" fmla="*/ 25 h 371"/>
                <a:gd name="T16" fmla="*/ 214 w 652"/>
                <a:gd name="T17" fmla="*/ 36 h 371"/>
                <a:gd name="T18" fmla="*/ 239 w 652"/>
                <a:gd name="T19" fmla="*/ 44 h 371"/>
                <a:gd name="T20" fmla="*/ 264 w 652"/>
                <a:gd name="T21" fmla="*/ 54 h 371"/>
                <a:gd name="T22" fmla="*/ 291 w 652"/>
                <a:gd name="T23" fmla="*/ 68 h 371"/>
                <a:gd name="T24" fmla="*/ 317 w 652"/>
                <a:gd name="T25" fmla="*/ 81 h 371"/>
                <a:gd name="T26" fmla="*/ 336 w 652"/>
                <a:gd name="T27" fmla="*/ 91 h 371"/>
                <a:gd name="T28" fmla="*/ 341 w 652"/>
                <a:gd name="T29" fmla="*/ 96 h 371"/>
                <a:gd name="T30" fmla="*/ 348 w 652"/>
                <a:gd name="T31" fmla="*/ 101 h 371"/>
                <a:gd name="T32" fmla="*/ 354 w 652"/>
                <a:gd name="T33" fmla="*/ 106 h 371"/>
                <a:gd name="T34" fmla="*/ 358 w 652"/>
                <a:gd name="T35" fmla="*/ 108 h 371"/>
                <a:gd name="T36" fmla="*/ 361 w 652"/>
                <a:gd name="T37" fmla="*/ 110 h 371"/>
                <a:gd name="T38" fmla="*/ 366 w 652"/>
                <a:gd name="T39" fmla="*/ 110 h 371"/>
                <a:gd name="T40" fmla="*/ 380 w 652"/>
                <a:gd name="T41" fmla="*/ 122 h 371"/>
                <a:gd name="T42" fmla="*/ 394 w 652"/>
                <a:gd name="T43" fmla="*/ 132 h 371"/>
                <a:gd name="T44" fmla="*/ 408 w 652"/>
                <a:gd name="T45" fmla="*/ 140 h 371"/>
                <a:gd name="T46" fmla="*/ 423 w 652"/>
                <a:gd name="T47" fmla="*/ 156 h 371"/>
                <a:gd name="T48" fmla="*/ 439 w 652"/>
                <a:gd name="T49" fmla="*/ 174 h 371"/>
                <a:gd name="T50" fmla="*/ 454 w 652"/>
                <a:gd name="T51" fmla="*/ 192 h 371"/>
                <a:gd name="T52" fmla="*/ 468 w 652"/>
                <a:gd name="T53" fmla="*/ 216 h 371"/>
                <a:gd name="T54" fmla="*/ 492 w 652"/>
                <a:gd name="T55" fmla="*/ 245 h 371"/>
                <a:gd name="T56" fmla="*/ 517 w 652"/>
                <a:gd name="T57" fmla="*/ 272 h 371"/>
                <a:gd name="T58" fmla="*/ 544 w 652"/>
                <a:gd name="T59" fmla="*/ 297 h 371"/>
                <a:gd name="T60" fmla="*/ 556 w 652"/>
                <a:gd name="T61" fmla="*/ 301 h 371"/>
                <a:gd name="T62" fmla="*/ 565 w 652"/>
                <a:gd name="T63" fmla="*/ 310 h 371"/>
                <a:gd name="T64" fmla="*/ 578 w 652"/>
                <a:gd name="T65" fmla="*/ 315 h 371"/>
                <a:gd name="T66" fmla="*/ 585 w 652"/>
                <a:gd name="T67" fmla="*/ 321 h 371"/>
                <a:gd name="T68" fmla="*/ 592 w 652"/>
                <a:gd name="T69" fmla="*/ 326 h 371"/>
                <a:gd name="T70" fmla="*/ 599 w 652"/>
                <a:gd name="T71" fmla="*/ 331 h 371"/>
                <a:gd name="T72" fmla="*/ 603 w 652"/>
                <a:gd name="T73" fmla="*/ 336 h 371"/>
                <a:gd name="T74" fmla="*/ 609 w 652"/>
                <a:gd name="T75" fmla="*/ 339 h 371"/>
                <a:gd name="T76" fmla="*/ 615 w 652"/>
                <a:gd name="T77" fmla="*/ 343 h 371"/>
                <a:gd name="T78" fmla="*/ 621 w 652"/>
                <a:gd name="T79" fmla="*/ 347 h 371"/>
                <a:gd name="T80" fmla="*/ 622 w 652"/>
                <a:gd name="T81" fmla="*/ 349 h 371"/>
                <a:gd name="T82" fmla="*/ 626 w 652"/>
                <a:gd name="T83" fmla="*/ 354 h 371"/>
                <a:gd name="T84" fmla="*/ 633 w 652"/>
                <a:gd name="T85" fmla="*/ 358 h 371"/>
                <a:gd name="T86" fmla="*/ 642 w 652"/>
                <a:gd name="T87" fmla="*/ 364 h 371"/>
                <a:gd name="T88" fmla="*/ 649 w 652"/>
                <a:gd name="T89" fmla="*/ 37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52" h="371">
                  <a:moveTo>
                    <a:pt x="0" y="2"/>
                  </a:moveTo>
                  <a:lnTo>
                    <a:pt x="11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60" y="2"/>
                  </a:lnTo>
                  <a:lnTo>
                    <a:pt x="69" y="2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9" y="4"/>
                  </a:lnTo>
                  <a:lnTo>
                    <a:pt x="105" y="5"/>
                  </a:lnTo>
                  <a:lnTo>
                    <a:pt x="112" y="8"/>
                  </a:lnTo>
                  <a:lnTo>
                    <a:pt x="117" y="9"/>
                  </a:lnTo>
                  <a:lnTo>
                    <a:pt x="123" y="10"/>
                  </a:lnTo>
                  <a:lnTo>
                    <a:pt x="130" y="11"/>
                  </a:lnTo>
                  <a:lnTo>
                    <a:pt x="136" y="14"/>
                  </a:lnTo>
                  <a:lnTo>
                    <a:pt x="143" y="14"/>
                  </a:lnTo>
                  <a:lnTo>
                    <a:pt x="150" y="15"/>
                  </a:lnTo>
                  <a:lnTo>
                    <a:pt x="156" y="16"/>
                  </a:lnTo>
                  <a:lnTo>
                    <a:pt x="164" y="16"/>
                  </a:lnTo>
                  <a:lnTo>
                    <a:pt x="171" y="19"/>
                  </a:lnTo>
                  <a:lnTo>
                    <a:pt x="180" y="22"/>
                  </a:lnTo>
                  <a:lnTo>
                    <a:pt x="189" y="25"/>
                  </a:lnTo>
                  <a:lnTo>
                    <a:pt x="196" y="27"/>
                  </a:lnTo>
                  <a:lnTo>
                    <a:pt x="206" y="31"/>
                  </a:lnTo>
                  <a:lnTo>
                    <a:pt x="214" y="36"/>
                  </a:lnTo>
                  <a:lnTo>
                    <a:pt x="221" y="38"/>
                  </a:lnTo>
                  <a:lnTo>
                    <a:pt x="230" y="41"/>
                  </a:lnTo>
                  <a:lnTo>
                    <a:pt x="239" y="44"/>
                  </a:lnTo>
                  <a:lnTo>
                    <a:pt x="246" y="47"/>
                  </a:lnTo>
                  <a:lnTo>
                    <a:pt x="255" y="50"/>
                  </a:lnTo>
                  <a:lnTo>
                    <a:pt x="264" y="54"/>
                  </a:lnTo>
                  <a:lnTo>
                    <a:pt x="273" y="59"/>
                  </a:lnTo>
                  <a:lnTo>
                    <a:pt x="282" y="63"/>
                  </a:lnTo>
                  <a:lnTo>
                    <a:pt x="291" y="68"/>
                  </a:lnTo>
                  <a:lnTo>
                    <a:pt x="300" y="72"/>
                  </a:lnTo>
                  <a:lnTo>
                    <a:pt x="309" y="76"/>
                  </a:lnTo>
                  <a:lnTo>
                    <a:pt x="317" y="81"/>
                  </a:lnTo>
                  <a:lnTo>
                    <a:pt x="326" y="84"/>
                  </a:lnTo>
                  <a:lnTo>
                    <a:pt x="336" y="87"/>
                  </a:lnTo>
                  <a:lnTo>
                    <a:pt x="336" y="91"/>
                  </a:lnTo>
                  <a:lnTo>
                    <a:pt x="337" y="94"/>
                  </a:lnTo>
                  <a:lnTo>
                    <a:pt x="339" y="95"/>
                  </a:lnTo>
                  <a:lnTo>
                    <a:pt x="341" y="96"/>
                  </a:lnTo>
                  <a:lnTo>
                    <a:pt x="344" y="97"/>
                  </a:lnTo>
                  <a:lnTo>
                    <a:pt x="347" y="99"/>
                  </a:lnTo>
                  <a:lnTo>
                    <a:pt x="348" y="101"/>
                  </a:lnTo>
                  <a:lnTo>
                    <a:pt x="351" y="102"/>
                  </a:lnTo>
                  <a:lnTo>
                    <a:pt x="353" y="104"/>
                  </a:lnTo>
                  <a:lnTo>
                    <a:pt x="354" y="106"/>
                  </a:lnTo>
                  <a:lnTo>
                    <a:pt x="355" y="106"/>
                  </a:lnTo>
                  <a:lnTo>
                    <a:pt x="358" y="106"/>
                  </a:lnTo>
                  <a:lnTo>
                    <a:pt x="358" y="108"/>
                  </a:lnTo>
                  <a:lnTo>
                    <a:pt x="359" y="108"/>
                  </a:lnTo>
                  <a:lnTo>
                    <a:pt x="360" y="108"/>
                  </a:lnTo>
                  <a:lnTo>
                    <a:pt x="361" y="110"/>
                  </a:lnTo>
                  <a:lnTo>
                    <a:pt x="363" y="110"/>
                  </a:lnTo>
                  <a:lnTo>
                    <a:pt x="365" y="110"/>
                  </a:lnTo>
                  <a:lnTo>
                    <a:pt x="366" y="110"/>
                  </a:lnTo>
                  <a:lnTo>
                    <a:pt x="370" y="115"/>
                  </a:lnTo>
                  <a:lnTo>
                    <a:pt x="374" y="117"/>
                  </a:lnTo>
                  <a:lnTo>
                    <a:pt x="380" y="122"/>
                  </a:lnTo>
                  <a:lnTo>
                    <a:pt x="384" y="124"/>
                  </a:lnTo>
                  <a:lnTo>
                    <a:pt x="389" y="128"/>
                  </a:lnTo>
                  <a:lnTo>
                    <a:pt x="394" y="132"/>
                  </a:lnTo>
                  <a:lnTo>
                    <a:pt x="399" y="134"/>
                  </a:lnTo>
                  <a:lnTo>
                    <a:pt x="404" y="138"/>
                  </a:lnTo>
                  <a:lnTo>
                    <a:pt x="408" y="140"/>
                  </a:lnTo>
                  <a:lnTo>
                    <a:pt x="412" y="145"/>
                  </a:lnTo>
                  <a:lnTo>
                    <a:pt x="417" y="151"/>
                  </a:lnTo>
                  <a:lnTo>
                    <a:pt x="423" y="156"/>
                  </a:lnTo>
                  <a:lnTo>
                    <a:pt x="427" y="162"/>
                  </a:lnTo>
                  <a:lnTo>
                    <a:pt x="433" y="168"/>
                  </a:lnTo>
                  <a:lnTo>
                    <a:pt x="439" y="174"/>
                  </a:lnTo>
                  <a:lnTo>
                    <a:pt x="443" y="180"/>
                  </a:lnTo>
                  <a:lnTo>
                    <a:pt x="449" y="187"/>
                  </a:lnTo>
                  <a:lnTo>
                    <a:pt x="454" y="192"/>
                  </a:lnTo>
                  <a:lnTo>
                    <a:pt x="457" y="198"/>
                  </a:lnTo>
                  <a:lnTo>
                    <a:pt x="461" y="207"/>
                  </a:lnTo>
                  <a:lnTo>
                    <a:pt x="468" y="216"/>
                  </a:lnTo>
                  <a:lnTo>
                    <a:pt x="477" y="225"/>
                  </a:lnTo>
                  <a:lnTo>
                    <a:pt x="484" y="234"/>
                  </a:lnTo>
                  <a:lnTo>
                    <a:pt x="492" y="245"/>
                  </a:lnTo>
                  <a:lnTo>
                    <a:pt x="499" y="253"/>
                  </a:lnTo>
                  <a:lnTo>
                    <a:pt x="508" y="263"/>
                  </a:lnTo>
                  <a:lnTo>
                    <a:pt x="517" y="272"/>
                  </a:lnTo>
                  <a:lnTo>
                    <a:pt x="525" y="281"/>
                  </a:lnTo>
                  <a:lnTo>
                    <a:pt x="534" y="289"/>
                  </a:lnTo>
                  <a:lnTo>
                    <a:pt x="544" y="297"/>
                  </a:lnTo>
                  <a:lnTo>
                    <a:pt x="547" y="299"/>
                  </a:lnTo>
                  <a:lnTo>
                    <a:pt x="551" y="300"/>
                  </a:lnTo>
                  <a:lnTo>
                    <a:pt x="556" y="301"/>
                  </a:lnTo>
                  <a:lnTo>
                    <a:pt x="558" y="305"/>
                  </a:lnTo>
                  <a:lnTo>
                    <a:pt x="563" y="306"/>
                  </a:lnTo>
                  <a:lnTo>
                    <a:pt x="565" y="310"/>
                  </a:lnTo>
                  <a:lnTo>
                    <a:pt x="570" y="311"/>
                  </a:lnTo>
                  <a:lnTo>
                    <a:pt x="573" y="314"/>
                  </a:lnTo>
                  <a:lnTo>
                    <a:pt x="578" y="315"/>
                  </a:lnTo>
                  <a:lnTo>
                    <a:pt x="582" y="318"/>
                  </a:lnTo>
                  <a:lnTo>
                    <a:pt x="584" y="320"/>
                  </a:lnTo>
                  <a:lnTo>
                    <a:pt x="585" y="321"/>
                  </a:lnTo>
                  <a:lnTo>
                    <a:pt x="586" y="322"/>
                  </a:lnTo>
                  <a:lnTo>
                    <a:pt x="590" y="325"/>
                  </a:lnTo>
                  <a:lnTo>
                    <a:pt x="592" y="326"/>
                  </a:lnTo>
                  <a:lnTo>
                    <a:pt x="594" y="327"/>
                  </a:lnTo>
                  <a:lnTo>
                    <a:pt x="597" y="328"/>
                  </a:lnTo>
                  <a:lnTo>
                    <a:pt x="599" y="331"/>
                  </a:lnTo>
                  <a:lnTo>
                    <a:pt x="600" y="333"/>
                  </a:lnTo>
                  <a:lnTo>
                    <a:pt x="601" y="336"/>
                  </a:lnTo>
                  <a:lnTo>
                    <a:pt x="603" y="336"/>
                  </a:lnTo>
                  <a:lnTo>
                    <a:pt x="606" y="337"/>
                  </a:lnTo>
                  <a:lnTo>
                    <a:pt x="607" y="339"/>
                  </a:lnTo>
                  <a:lnTo>
                    <a:pt x="609" y="339"/>
                  </a:lnTo>
                  <a:lnTo>
                    <a:pt x="611" y="341"/>
                  </a:lnTo>
                  <a:lnTo>
                    <a:pt x="614" y="342"/>
                  </a:lnTo>
                  <a:lnTo>
                    <a:pt x="615" y="343"/>
                  </a:lnTo>
                  <a:lnTo>
                    <a:pt x="616" y="344"/>
                  </a:lnTo>
                  <a:lnTo>
                    <a:pt x="618" y="344"/>
                  </a:lnTo>
                  <a:lnTo>
                    <a:pt x="621" y="347"/>
                  </a:lnTo>
                  <a:lnTo>
                    <a:pt x="621" y="348"/>
                  </a:lnTo>
                  <a:lnTo>
                    <a:pt x="622" y="348"/>
                  </a:lnTo>
                  <a:lnTo>
                    <a:pt x="622" y="349"/>
                  </a:lnTo>
                  <a:lnTo>
                    <a:pt x="625" y="350"/>
                  </a:lnTo>
                  <a:lnTo>
                    <a:pt x="625" y="353"/>
                  </a:lnTo>
                  <a:lnTo>
                    <a:pt x="626" y="354"/>
                  </a:lnTo>
                  <a:lnTo>
                    <a:pt x="628" y="355"/>
                  </a:lnTo>
                  <a:lnTo>
                    <a:pt x="632" y="356"/>
                  </a:lnTo>
                  <a:lnTo>
                    <a:pt x="633" y="358"/>
                  </a:lnTo>
                  <a:lnTo>
                    <a:pt x="636" y="360"/>
                  </a:lnTo>
                  <a:lnTo>
                    <a:pt x="638" y="362"/>
                  </a:lnTo>
                  <a:lnTo>
                    <a:pt x="642" y="364"/>
                  </a:lnTo>
                  <a:lnTo>
                    <a:pt x="643" y="365"/>
                  </a:lnTo>
                  <a:lnTo>
                    <a:pt x="647" y="369"/>
                  </a:lnTo>
                  <a:lnTo>
                    <a:pt x="649" y="370"/>
                  </a:lnTo>
                  <a:lnTo>
                    <a:pt x="652" y="371"/>
                  </a:lnTo>
                </a:path>
              </a:pathLst>
            </a:custGeom>
            <a:noFill/>
            <a:ln w="7938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7" name="Freeform 363">
              <a:extLst>
                <a:ext uri="{FF2B5EF4-FFF2-40B4-BE49-F238E27FC236}">
                  <a16:creationId xmlns:a16="http://schemas.microsoft.com/office/drawing/2014/main" id="{275ACE4E-8EA7-BADE-7A76-7EBB0F001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2438"/>
              <a:ext cx="159" cy="124"/>
            </a:xfrm>
            <a:custGeom>
              <a:avLst/>
              <a:gdLst>
                <a:gd name="T0" fmla="*/ 1 w 478"/>
                <a:gd name="T1" fmla="*/ 0 h 374"/>
                <a:gd name="T2" fmla="*/ 4 w 478"/>
                <a:gd name="T3" fmla="*/ 0 h 374"/>
                <a:gd name="T4" fmla="*/ 7 w 478"/>
                <a:gd name="T5" fmla="*/ 0 h 374"/>
                <a:gd name="T6" fmla="*/ 10 w 478"/>
                <a:gd name="T7" fmla="*/ 0 h 374"/>
                <a:gd name="T8" fmla="*/ 12 w 478"/>
                <a:gd name="T9" fmla="*/ 0 h 374"/>
                <a:gd name="T10" fmla="*/ 26 w 478"/>
                <a:gd name="T11" fmla="*/ 3 h 374"/>
                <a:gd name="T12" fmla="*/ 52 w 478"/>
                <a:gd name="T13" fmla="*/ 13 h 374"/>
                <a:gd name="T14" fmla="*/ 75 w 478"/>
                <a:gd name="T15" fmla="*/ 22 h 374"/>
                <a:gd name="T16" fmla="*/ 98 w 478"/>
                <a:gd name="T17" fmla="*/ 31 h 374"/>
                <a:gd name="T18" fmla="*/ 124 w 478"/>
                <a:gd name="T19" fmla="*/ 39 h 374"/>
                <a:gd name="T20" fmla="*/ 144 w 478"/>
                <a:gd name="T21" fmla="*/ 46 h 374"/>
                <a:gd name="T22" fmla="*/ 156 w 478"/>
                <a:gd name="T23" fmla="*/ 54 h 374"/>
                <a:gd name="T24" fmla="*/ 168 w 478"/>
                <a:gd name="T25" fmla="*/ 63 h 374"/>
                <a:gd name="T26" fmla="*/ 182 w 478"/>
                <a:gd name="T27" fmla="*/ 71 h 374"/>
                <a:gd name="T28" fmla="*/ 195 w 478"/>
                <a:gd name="T29" fmla="*/ 78 h 374"/>
                <a:gd name="T30" fmla="*/ 206 w 478"/>
                <a:gd name="T31" fmla="*/ 87 h 374"/>
                <a:gd name="T32" fmla="*/ 219 w 478"/>
                <a:gd name="T33" fmla="*/ 97 h 374"/>
                <a:gd name="T34" fmla="*/ 231 w 478"/>
                <a:gd name="T35" fmla="*/ 108 h 374"/>
                <a:gd name="T36" fmla="*/ 242 w 478"/>
                <a:gd name="T37" fmla="*/ 116 h 374"/>
                <a:gd name="T38" fmla="*/ 255 w 478"/>
                <a:gd name="T39" fmla="*/ 126 h 374"/>
                <a:gd name="T40" fmla="*/ 264 w 478"/>
                <a:gd name="T41" fmla="*/ 136 h 374"/>
                <a:gd name="T42" fmla="*/ 274 w 478"/>
                <a:gd name="T43" fmla="*/ 144 h 374"/>
                <a:gd name="T44" fmla="*/ 283 w 478"/>
                <a:gd name="T45" fmla="*/ 153 h 374"/>
                <a:gd name="T46" fmla="*/ 290 w 478"/>
                <a:gd name="T47" fmla="*/ 162 h 374"/>
                <a:gd name="T48" fmla="*/ 298 w 478"/>
                <a:gd name="T49" fmla="*/ 171 h 374"/>
                <a:gd name="T50" fmla="*/ 307 w 478"/>
                <a:gd name="T51" fmla="*/ 179 h 374"/>
                <a:gd name="T52" fmla="*/ 314 w 478"/>
                <a:gd name="T53" fmla="*/ 188 h 374"/>
                <a:gd name="T54" fmla="*/ 320 w 478"/>
                <a:gd name="T55" fmla="*/ 196 h 374"/>
                <a:gd name="T56" fmla="*/ 328 w 478"/>
                <a:gd name="T57" fmla="*/ 205 h 374"/>
                <a:gd name="T58" fmla="*/ 335 w 478"/>
                <a:gd name="T59" fmla="*/ 215 h 374"/>
                <a:gd name="T60" fmla="*/ 343 w 478"/>
                <a:gd name="T61" fmla="*/ 224 h 374"/>
                <a:gd name="T62" fmla="*/ 349 w 478"/>
                <a:gd name="T63" fmla="*/ 238 h 374"/>
                <a:gd name="T64" fmla="*/ 358 w 478"/>
                <a:gd name="T65" fmla="*/ 250 h 374"/>
                <a:gd name="T66" fmla="*/ 365 w 478"/>
                <a:gd name="T67" fmla="*/ 261 h 374"/>
                <a:gd name="T68" fmla="*/ 373 w 478"/>
                <a:gd name="T69" fmla="*/ 273 h 374"/>
                <a:gd name="T70" fmla="*/ 377 w 478"/>
                <a:gd name="T71" fmla="*/ 281 h 374"/>
                <a:gd name="T72" fmla="*/ 380 w 478"/>
                <a:gd name="T73" fmla="*/ 281 h 374"/>
                <a:gd name="T74" fmla="*/ 381 w 478"/>
                <a:gd name="T75" fmla="*/ 282 h 374"/>
                <a:gd name="T76" fmla="*/ 383 w 478"/>
                <a:gd name="T77" fmla="*/ 283 h 374"/>
                <a:gd name="T78" fmla="*/ 385 w 478"/>
                <a:gd name="T79" fmla="*/ 288 h 374"/>
                <a:gd name="T80" fmla="*/ 393 w 478"/>
                <a:gd name="T81" fmla="*/ 301 h 374"/>
                <a:gd name="T82" fmla="*/ 413 w 478"/>
                <a:gd name="T83" fmla="*/ 317 h 374"/>
                <a:gd name="T84" fmla="*/ 430 w 478"/>
                <a:gd name="T85" fmla="*/ 333 h 374"/>
                <a:gd name="T86" fmla="*/ 448 w 478"/>
                <a:gd name="T87" fmla="*/ 351 h 374"/>
                <a:gd name="T88" fmla="*/ 467 w 478"/>
                <a:gd name="T89" fmla="*/ 36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8" h="374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6" y="3"/>
                  </a:lnTo>
                  <a:lnTo>
                    <a:pt x="38" y="8"/>
                  </a:lnTo>
                  <a:lnTo>
                    <a:pt x="52" y="13"/>
                  </a:lnTo>
                  <a:lnTo>
                    <a:pt x="63" y="17"/>
                  </a:lnTo>
                  <a:lnTo>
                    <a:pt x="75" y="22"/>
                  </a:lnTo>
                  <a:lnTo>
                    <a:pt x="87" y="25"/>
                  </a:lnTo>
                  <a:lnTo>
                    <a:pt x="98" y="31"/>
                  </a:lnTo>
                  <a:lnTo>
                    <a:pt x="112" y="35"/>
                  </a:lnTo>
                  <a:lnTo>
                    <a:pt x="124" y="39"/>
                  </a:lnTo>
                  <a:lnTo>
                    <a:pt x="135" y="42"/>
                  </a:lnTo>
                  <a:lnTo>
                    <a:pt x="144" y="46"/>
                  </a:lnTo>
                  <a:lnTo>
                    <a:pt x="149" y="51"/>
                  </a:lnTo>
                  <a:lnTo>
                    <a:pt x="156" y="54"/>
                  </a:lnTo>
                  <a:lnTo>
                    <a:pt x="162" y="58"/>
                  </a:lnTo>
                  <a:lnTo>
                    <a:pt x="168" y="63"/>
                  </a:lnTo>
                  <a:lnTo>
                    <a:pt x="176" y="66"/>
                  </a:lnTo>
                  <a:lnTo>
                    <a:pt x="182" y="71"/>
                  </a:lnTo>
                  <a:lnTo>
                    <a:pt x="189" y="73"/>
                  </a:lnTo>
                  <a:lnTo>
                    <a:pt x="195" y="78"/>
                  </a:lnTo>
                  <a:lnTo>
                    <a:pt x="202" y="81"/>
                  </a:lnTo>
                  <a:lnTo>
                    <a:pt x="206" y="87"/>
                  </a:lnTo>
                  <a:lnTo>
                    <a:pt x="212" y="93"/>
                  </a:lnTo>
                  <a:lnTo>
                    <a:pt x="219" y="97"/>
                  </a:lnTo>
                  <a:lnTo>
                    <a:pt x="225" y="103"/>
                  </a:lnTo>
                  <a:lnTo>
                    <a:pt x="231" y="108"/>
                  </a:lnTo>
                  <a:lnTo>
                    <a:pt x="236" y="113"/>
                  </a:lnTo>
                  <a:lnTo>
                    <a:pt x="242" y="116"/>
                  </a:lnTo>
                  <a:lnTo>
                    <a:pt x="248" y="121"/>
                  </a:lnTo>
                  <a:lnTo>
                    <a:pt x="255" y="126"/>
                  </a:lnTo>
                  <a:lnTo>
                    <a:pt x="261" y="131"/>
                  </a:lnTo>
                  <a:lnTo>
                    <a:pt x="264" y="136"/>
                  </a:lnTo>
                  <a:lnTo>
                    <a:pt x="269" y="139"/>
                  </a:lnTo>
                  <a:lnTo>
                    <a:pt x="274" y="144"/>
                  </a:lnTo>
                  <a:lnTo>
                    <a:pt x="278" y="149"/>
                  </a:lnTo>
                  <a:lnTo>
                    <a:pt x="283" y="153"/>
                  </a:lnTo>
                  <a:lnTo>
                    <a:pt x="285" y="158"/>
                  </a:lnTo>
                  <a:lnTo>
                    <a:pt x="290" y="162"/>
                  </a:lnTo>
                  <a:lnTo>
                    <a:pt x="294" y="167"/>
                  </a:lnTo>
                  <a:lnTo>
                    <a:pt x="298" y="171"/>
                  </a:lnTo>
                  <a:lnTo>
                    <a:pt x="305" y="174"/>
                  </a:lnTo>
                  <a:lnTo>
                    <a:pt x="307" y="179"/>
                  </a:lnTo>
                  <a:lnTo>
                    <a:pt x="311" y="183"/>
                  </a:lnTo>
                  <a:lnTo>
                    <a:pt x="314" y="188"/>
                  </a:lnTo>
                  <a:lnTo>
                    <a:pt x="318" y="193"/>
                  </a:lnTo>
                  <a:lnTo>
                    <a:pt x="320" y="196"/>
                  </a:lnTo>
                  <a:lnTo>
                    <a:pt x="325" y="201"/>
                  </a:lnTo>
                  <a:lnTo>
                    <a:pt x="328" y="205"/>
                  </a:lnTo>
                  <a:lnTo>
                    <a:pt x="333" y="210"/>
                  </a:lnTo>
                  <a:lnTo>
                    <a:pt x="335" y="215"/>
                  </a:lnTo>
                  <a:lnTo>
                    <a:pt x="340" y="218"/>
                  </a:lnTo>
                  <a:lnTo>
                    <a:pt x="343" y="224"/>
                  </a:lnTo>
                  <a:lnTo>
                    <a:pt x="345" y="232"/>
                  </a:lnTo>
                  <a:lnTo>
                    <a:pt x="349" y="238"/>
                  </a:lnTo>
                  <a:lnTo>
                    <a:pt x="354" y="244"/>
                  </a:lnTo>
                  <a:lnTo>
                    <a:pt x="358" y="250"/>
                  </a:lnTo>
                  <a:lnTo>
                    <a:pt x="363" y="255"/>
                  </a:lnTo>
                  <a:lnTo>
                    <a:pt x="365" y="261"/>
                  </a:lnTo>
                  <a:lnTo>
                    <a:pt x="370" y="267"/>
                  </a:lnTo>
                  <a:lnTo>
                    <a:pt x="373" y="273"/>
                  </a:lnTo>
                  <a:lnTo>
                    <a:pt x="376" y="281"/>
                  </a:lnTo>
                  <a:lnTo>
                    <a:pt x="377" y="281"/>
                  </a:lnTo>
                  <a:lnTo>
                    <a:pt x="379" y="281"/>
                  </a:lnTo>
                  <a:lnTo>
                    <a:pt x="380" y="281"/>
                  </a:lnTo>
                  <a:lnTo>
                    <a:pt x="381" y="281"/>
                  </a:lnTo>
                  <a:lnTo>
                    <a:pt x="381" y="282"/>
                  </a:lnTo>
                  <a:lnTo>
                    <a:pt x="383" y="282"/>
                  </a:lnTo>
                  <a:lnTo>
                    <a:pt x="383" y="283"/>
                  </a:lnTo>
                  <a:lnTo>
                    <a:pt x="385" y="287"/>
                  </a:lnTo>
                  <a:lnTo>
                    <a:pt x="385" y="288"/>
                  </a:lnTo>
                  <a:lnTo>
                    <a:pt x="385" y="291"/>
                  </a:lnTo>
                  <a:lnTo>
                    <a:pt x="393" y="301"/>
                  </a:lnTo>
                  <a:lnTo>
                    <a:pt x="404" y="308"/>
                  </a:lnTo>
                  <a:lnTo>
                    <a:pt x="413" y="317"/>
                  </a:lnTo>
                  <a:lnTo>
                    <a:pt x="421" y="325"/>
                  </a:lnTo>
                  <a:lnTo>
                    <a:pt x="430" y="333"/>
                  </a:lnTo>
                  <a:lnTo>
                    <a:pt x="440" y="341"/>
                  </a:lnTo>
                  <a:lnTo>
                    <a:pt x="448" y="351"/>
                  </a:lnTo>
                  <a:lnTo>
                    <a:pt x="458" y="359"/>
                  </a:lnTo>
                  <a:lnTo>
                    <a:pt x="467" y="367"/>
                  </a:lnTo>
                  <a:lnTo>
                    <a:pt x="478" y="374"/>
                  </a:lnTo>
                </a:path>
              </a:pathLst>
            </a:custGeom>
            <a:noFill/>
            <a:ln w="7938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8" name="Freeform 364">
              <a:extLst>
                <a:ext uri="{FF2B5EF4-FFF2-40B4-BE49-F238E27FC236}">
                  <a16:creationId xmlns:a16="http://schemas.microsoft.com/office/drawing/2014/main" id="{29455E18-82E8-24F3-B4D0-100885F3D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2300"/>
              <a:ext cx="47" cy="48"/>
            </a:xfrm>
            <a:custGeom>
              <a:avLst/>
              <a:gdLst>
                <a:gd name="T0" fmla="*/ 0 w 142"/>
                <a:gd name="T1" fmla="*/ 0 h 144"/>
                <a:gd name="T2" fmla="*/ 7 w 142"/>
                <a:gd name="T3" fmla="*/ 4 h 144"/>
                <a:gd name="T4" fmla="*/ 15 w 142"/>
                <a:gd name="T5" fmla="*/ 9 h 144"/>
                <a:gd name="T6" fmla="*/ 22 w 142"/>
                <a:gd name="T7" fmla="*/ 13 h 144"/>
                <a:gd name="T8" fmla="*/ 29 w 142"/>
                <a:gd name="T9" fmla="*/ 19 h 144"/>
                <a:gd name="T10" fmla="*/ 36 w 142"/>
                <a:gd name="T11" fmla="*/ 25 h 144"/>
                <a:gd name="T12" fmla="*/ 43 w 142"/>
                <a:gd name="T13" fmla="*/ 31 h 144"/>
                <a:gd name="T14" fmla="*/ 49 w 142"/>
                <a:gd name="T15" fmla="*/ 37 h 144"/>
                <a:gd name="T16" fmla="*/ 57 w 142"/>
                <a:gd name="T17" fmla="*/ 43 h 144"/>
                <a:gd name="T18" fmla="*/ 63 w 142"/>
                <a:gd name="T19" fmla="*/ 49 h 144"/>
                <a:gd name="T20" fmla="*/ 70 w 142"/>
                <a:gd name="T21" fmla="*/ 53 h 144"/>
                <a:gd name="T22" fmla="*/ 74 w 142"/>
                <a:gd name="T23" fmla="*/ 59 h 144"/>
                <a:gd name="T24" fmla="*/ 80 w 142"/>
                <a:gd name="T25" fmla="*/ 65 h 144"/>
                <a:gd name="T26" fmla="*/ 85 w 142"/>
                <a:gd name="T27" fmla="*/ 71 h 144"/>
                <a:gd name="T28" fmla="*/ 88 w 142"/>
                <a:gd name="T29" fmla="*/ 78 h 144"/>
                <a:gd name="T30" fmla="*/ 93 w 142"/>
                <a:gd name="T31" fmla="*/ 83 h 144"/>
                <a:gd name="T32" fmla="*/ 99 w 142"/>
                <a:gd name="T33" fmla="*/ 89 h 144"/>
                <a:gd name="T34" fmla="*/ 103 w 142"/>
                <a:gd name="T35" fmla="*/ 94 h 144"/>
                <a:gd name="T36" fmla="*/ 108 w 142"/>
                <a:gd name="T37" fmla="*/ 100 h 144"/>
                <a:gd name="T38" fmla="*/ 113 w 142"/>
                <a:gd name="T39" fmla="*/ 105 h 144"/>
                <a:gd name="T40" fmla="*/ 118 w 142"/>
                <a:gd name="T41" fmla="*/ 111 h 144"/>
                <a:gd name="T42" fmla="*/ 118 w 142"/>
                <a:gd name="T43" fmla="*/ 112 h 144"/>
                <a:gd name="T44" fmla="*/ 118 w 142"/>
                <a:gd name="T45" fmla="*/ 114 h 144"/>
                <a:gd name="T46" fmla="*/ 118 w 142"/>
                <a:gd name="T47" fmla="*/ 116 h 144"/>
                <a:gd name="T48" fmla="*/ 118 w 142"/>
                <a:gd name="T49" fmla="*/ 117 h 144"/>
                <a:gd name="T50" fmla="*/ 118 w 142"/>
                <a:gd name="T51" fmla="*/ 118 h 144"/>
                <a:gd name="T52" fmla="*/ 121 w 142"/>
                <a:gd name="T53" fmla="*/ 122 h 144"/>
                <a:gd name="T54" fmla="*/ 123 w 142"/>
                <a:gd name="T55" fmla="*/ 123 h 144"/>
                <a:gd name="T56" fmla="*/ 125 w 142"/>
                <a:gd name="T57" fmla="*/ 125 h 144"/>
                <a:gd name="T58" fmla="*/ 127 w 142"/>
                <a:gd name="T59" fmla="*/ 129 h 144"/>
                <a:gd name="T60" fmla="*/ 130 w 142"/>
                <a:gd name="T61" fmla="*/ 130 h 144"/>
                <a:gd name="T62" fmla="*/ 131 w 142"/>
                <a:gd name="T63" fmla="*/ 133 h 144"/>
                <a:gd name="T64" fmla="*/ 135 w 142"/>
                <a:gd name="T65" fmla="*/ 136 h 144"/>
                <a:gd name="T66" fmla="*/ 136 w 142"/>
                <a:gd name="T67" fmla="*/ 139 h 144"/>
                <a:gd name="T68" fmla="*/ 139 w 142"/>
                <a:gd name="T69" fmla="*/ 141 h 144"/>
                <a:gd name="T70" fmla="*/ 142 w 142"/>
                <a:gd name="T71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2" h="144">
                  <a:moveTo>
                    <a:pt x="0" y="0"/>
                  </a:moveTo>
                  <a:lnTo>
                    <a:pt x="7" y="4"/>
                  </a:lnTo>
                  <a:lnTo>
                    <a:pt x="15" y="9"/>
                  </a:lnTo>
                  <a:lnTo>
                    <a:pt x="22" y="13"/>
                  </a:lnTo>
                  <a:lnTo>
                    <a:pt x="29" y="19"/>
                  </a:lnTo>
                  <a:lnTo>
                    <a:pt x="36" y="25"/>
                  </a:lnTo>
                  <a:lnTo>
                    <a:pt x="43" y="31"/>
                  </a:lnTo>
                  <a:lnTo>
                    <a:pt x="49" y="37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70" y="53"/>
                  </a:lnTo>
                  <a:lnTo>
                    <a:pt x="74" y="59"/>
                  </a:lnTo>
                  <a:lnTo>
                    <a:pt x="80" y="65"/>
                  </a:lnTo>
                  <a:lnTo>
                    <a:pt x="85" y="71"/>
                  </a:lnTo>
                  <a:lnTo>
                    <a:pt x="88" y="78"/>
                  </a:lnTo>
                  <a:lnTo>
                    <a:pt x="93" y="83"/>
                  </a:lnTo>
                  <a:lnTo>
                    <a:pt x="99" y="89"/>
                  </a:lnTo>
                  <a:lnTo>
                    <a:pt x="103" y="94"/>
                  </a:lnTo>
                  <a:lnTo>
                    <a:pt x="108" y="100"/>
                  </a:lnTo>
                  <a:lnTo>
                    <a:pt x="113" y="105"/>
                  </a:lnTo>
                  <a:lnTo>
                    <a:pt x="118" y="111"/>
                  </a:lnTo>
                  <a:lnTo>
                    <a:pt x="118" y="112"/>
                  </a:lnTo>
                  <a:lnTo>
                    <a:pt x="118" y="114"/>
                  </a:lnTo>
                  <a:lnTo>
                    <a:pt x="118" y="116"/>
                  </a:lnTo>
                  <a:lnTo>
                    <a:pt x="118" y="117"/>
                  </a:lnTo>
                  <a:lnTo>
                    <a:pt x="118" y="118"/>
                  </a:lnTo>
                  <a:lnTo>
                    <a:pt x="121" y="122"/>
                  </a:lnTo>
                  <a:lnTo>
                    <a:pt x="123" y="123"/>
                  </a:lnTo>
                  <a:lnTo>
                    <a:pt x="125" y="125"/>
                  </a:lnTo>
                  <a:lnTo>
                    <a:pt x="127" y="129"/>
                  </a:lnTo>
                  <a:lnTo>
                    <a:pt x="130" y="130"/>
                  </a:lnTo>
                  <a:lnTo>
                    <a:pt x="131" y="133"/>
                  </a:lnTo>
                  <a:lnTo>
                    <a:pt x="135" y="136"/>
                  </a:lnTo>
                  <a:lnTo>
                    <a:pt x="136" y="139"/>
                  </a:lnTo>
                  <a:lnTo>
                    <a:pt x="139" y="141"/>
                  </a:lnTo>
                  <a:lnTo>
                    <a:pt x="142" y="144"/>
                  </a:lnTo>
                </a:path>
              </a:pathLst>
            </a:custGeom>
            <a:noFill/>
            <a:ln w="7938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29" name="Freeform 365">
              <a:extLst>
                <a:ext uri="{FF2B5EF4-FFF2-40B4-BE49-F238E27FC236}">
                  <a16:creationId xmlns:a16="http://schemas.microsoft.com/office/drawing/2014/main" id="{A0BC5C3A-A8B1-827C-3148-386EEE312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2518"/>
              <a:ext cx="83" cy="88"/>
            </a:xfrm>
            <a:custGeom>
              <a:avLst/>
              <a:gdLst>
                <a:gd name="T0" fmla="*/ 6 w 248"/>
                <a:gd name="T1" fmla="*/ 1 h 266"/>
                <a:gd name="T2" fmla="*/ 11 w 248"/>
                <a:gd name="T3" fmla="*/ 7 h 266"/>
                <a:gd name="T4" fmla="*/ 15 w 248"/>
                <a:gd name="T5" fmla="*/ 13 h 266"/>
                <a:gd name="T6" fmla="*/ 20 w 248"/>
                <a:gd name="T7" fmla="*/ 18 h 266"/>
                <a:gd name="T8" fmla="*/ 24 w 248"/>
                <a:gd name="T9" fmla="*/ 18 h 266"/>
                <a:gd name="T10" fmla="*/ 28 w 248"/>
                <a:gd name="T11" fmla="*/ 17 h 266"/>
                <a:gd name="T12" fmla="*/ 29 w 248"/>
                <a:gd name="T13" fmla="*/ 19 h 266"/>
                <a:gd name="T14" fmla="*/ 30 w 248"/>
                <a:gd name="T15" fmla="*/ 23 h 266"/>
                <a:gd name="T16" fmla="*/ 30 w 248"/>
                <a:gd name="T17" fmla="*/ 28 h 266"/>
                <a:gd name="T18" fmla="*/ 39 w 248"/>
                <a:gd name="T19" fmla="*/ 32 h 266"/>
                <a:gd name="T20" fmla="*/ 45 w 248"/>
                <a:gd name="T21" fmla="*/ 39 h 266"/>
                <a:gd name="T22" fmla="*/ 51 w 248"/>
                <a:gd name="T23" fmla="*/ 44 h 266"/>
                <a:gd name="T24" fmla="*/ 59 w 248"/>
                <a:gd name="T25" fmla="*/ 51 h 266"/>
                <a:gd name="T26" fmla="*/ 64 w 248"/>
                <a:gd name="T27" fmla="*/ 61 h 266"/>
                <a:gd name="T28" fmla="*/ 69 w 248"/>
                <a:gd name="T29" fmla="*/ 70 h 266"/>
                <a:gd name="T30" fmla="*/ 75 w 248"/>
                <a:gd name="T31" fmla="*/ 77 h 266"/>
                <a:gd name="T32" fmla="*/ 80 w 248"/>
                <a:gd name="T33" fmla="*/ 84 h 266"/>
                <a:gd name="T34" fmla="*/ 83 w 248"/>
                <a:gd name="T35" fmla="*/ 92 h 266"/>
                <a:gd name="T36" fmla="*/ 87 w 248"/>
                <a:gd name="T37" fmla="*/ 100 h 266"/>
                <a:gd name="T38" fmla="*/ 93 w 248"/>
                <a:gd name="T39" fmla="*/ 106 h 266"/>
                <a:gd name="T40" fmla="*/ 97 w 248"/>
                <a:gd name="T41" fmla="*/ 115 h 266"/>
                <a:gd name="T42" fmla="*/ 103 w 248"/>
                <a:gd name="T43" fmla="*/ 121 h 266"/>
                <a:gd name="T44" fmla="*/ 108 w 248"/>
                <a:gd name="T45" fmla="*/ 127 h 266"/>
                <a:gd name="T46" fmla="*/ 111 w 248"/>
                <a:gd name="T47" fmla="*/ 134 h 266"/>
                <a:gd name="T48" fmla="*/ 115 w 248"/>
                <a:gd name="T49" fmla="*/ 140 h 266"/>
                <a:gd name="T50" fmla="*/ 116 w 248"/>
                <a:gd name="T51" fmla="*/ 147 h 266"/>
                <a:gd name="T52" fmla="*/ 121 w 248"/>
                <a:gd name="T53" fmla="*/ 151 h 266"/>
                <a:gd name="T54" fmla="*/ 126 w 248"/>
                <a:gd name="T55" fmla="*/ 154 h 266"/>
                <a:gd name="T56" fmla="*/ 131 w 248"/>
                <a:gd name="T57" fmla="*/ 158 h 266"/>
                <a:gd name="T58" fmla="*/ 131 w 248"/>
                <a:gd name="T59" fmla="*/ 163 h 266"/>
                <a:gd name="T60" fmla="*/ 131 w 248"/>
                <a:gd name="T61" fmla="*/ 167 h 266"/>
                <a:gd name="T62" fmla="*/ 136 w 248"/>
                <a:gd name="T63" fmla="*/ 170 h 266"/>
                <a:gd name="T64" fmla="*/ 152 w 248"/>
                <a:gd name="T65" fmla="*/ 188 h 266"/>
                <a:gd name="T66" fmla="*/ 169 w 248"/>
                <a:gd name="T67" fmla="*/ 207 h 266"/>
                <a:gd name="T68" fmla="*/ 189 w 248"/>
                <a:gd name="T69" fmla="*/ 224 h 266"/>
                <a:gd name="T70" fmla="*/ 201 w 248"/>
                <a:gd name="T71" fmla="*/ 236 h 266"/>
                <a:gd name="T72" fmla="*/ 210 w 248"/>
                <a:gd name="T73" fmla="*/ 239 h 266"/>
                <a:gd name="T74" fmla="*/ 218 w 248"/>
                <a:gd name="T75" fmla="*/ 246 h 266"/>
                <a:gd name="T76" fmla="*/ 226 w 248"/>
                <a:gd name="T77" fmla="*/ 249 h 266"/>
                <a:gd name="T78" fmla="*/ 227 w 248"/>
                <a:gd name="T79" fmla="*/ 252 h 266"/>
                <a:gd name="T80" fmla="*/ 228 w 248"/>
                <a:gd name="T81" fmla="*/ 255 h 266"/>
                <a:gd name="T82" fmla="*/ 233 w 248"/>
                <a:gd name="T83" fmla="*/ 258 h 266"/>
                <a:gd name="T84" fmla="*/ 239 w 248"/>
                <a:gd name="T85" fmla="*/ 260 h 266"/>
                <a:gd name="T86" fmla="*/ 245 w 248"/>
                <a:gd name="T87" fmla="*/ 26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8" h="266">
                  <a:moveTo>
                    <a:pt x="0" y="0"/>
                  </a:moveTo>
                  <a:lnTo>
                    <a:pt x="2" y="0"/>
                  </a:lnTo>
                  <a:lnTo>
                    <a:pt x="6" y="1"/>
                  </a:lnTo>
                  <a:lnTo>
                    <a:pt x="7" y="3"/>
                  </a:lnTo>
                  <a:lnTo>
                    <a:pt x="9" y="4"/>
                  </a:lnTo>
                  <a:lnTo>
                    <a:pt x="11" y="7"/>
                  </a:lnTo>
                  <a:lnTo>
                    <a:pt x="13" y="8"/>
                  </a:lnTo>
                  <a:lnTo>
                    <a:pt x="14" y="12"/>
                  </a:lnTo>
                  <a:lnTo>
                    <a:pt x="15" y="13"/>
                  </a:lnTo>
                  <a:lnTo>
                    <a:pt x="17" y="15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5" y="17"/>
                  </a:lnTo>
                  <a:lnTo>
                    <a:pt x="28" y="17"/>
                  </a:lnTo>
                  <a:lnTo>
                    <a:pt x="28" y="18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21"/>
                  </a:lnTo>
                  <a:lnTo>
                    <a:pt x="30" y="22"/>
                  </a:lnTo>
                  <a:lnTo>
                    <a:pt x="30" y="23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39" y="32"/>
                  </a:lnTo>
                  <a:lnTo>
                    <a:pt x="40" y="34"/>
                  </a:lnTo>
                  <a:lnTo>
                    <a:pt x="44" y="37"/>
                  </a:lnTo>
                  <a:lnTo>
                    <a:pt x="45" y="39"/>
                  </a:lnTo>
                  <a:lnTo>
                    <a:pt x="46" y="42"/>
                  </a:lnTo>
                  <a:lnTo>
                    <a:pt x="49" y="43"/>
                  </a:lnTo>
                  <a:lnTo>
                    <a:pt x="51" y="44"/>
                  </a:lnTo>
                  <a:lnTo>
                    <a:pt x="54" y="46"/>
                  </a:lnTo>
                  <a:lnTo>
                    <a:pt x="57" y="49"/>
                  </a:lnTo>
                  <a:lnTo>
                    <a:pt x="59" y="51"/>
                  </a:lnTo>
                  <a:lnTo>
                    <a:pt x="60" y="55"/>
                  </a:lnTo>
                  <a:lnTo>
                    <a:pt x="61" y="57"/>
                  </a:lnTo>
                  <a:lnTo>
                    <a:pt x="64" y="61"/>
                  </a:lnTo>
                  <a:lnTo>
                    <a:pt x="66" y="64"/>
                  </a:lnTo>
                  <a:lnTo>
                    <a:pt x="68" y="66"/>
                  </a:lnTo>
                  <a:lnTo>
                    <a:pt x="69" y="70"/>
                  </a:lnTo>
                  <a:lnTo>
                    <a:pt x="72" y="72"/>
                  </a:lnTo>
                  <a:lnTo>
                    <a:pt x="75" y="76"/>
                  </a:lnTo>
                  <a:lnTo>
                    <a:pt x="75" y="77"/>
                  </a:lnTo>
                  <a:lnTo>
                    <a:pt x="76" y="79"/>
                  </a:lnTo>
                  <a:lnTo>
                    <a:pt x="78" y="83"/>
                  </a:lnTo>
                  <a:lnTo>
                    <a:pt x="80" y="84"/>
                  </a:lnTo>
                  <a:lnTo>
                    <a:pt x="81" y="87"/>
                  </a:lnTo>
                  <a:lnTo>
                    <a:pt x="82" y="90"/>
                  </a:lnTo>
                  <a:lnTo>
                    <a:pt x="83" y="92"/>
                  </a:lnTo>
                  <a:lnTo>
                    <a:pt x="86" y="94"/>
                  </a:lnTo>
                  <a:lnTo>
                    <a:pt x="87" y="98"/>
                  </a:lnTo>
                  <a:lnTo>
                    <a:pt x="87" y="100"/>
                  </a:lnTo>
                  <a:lnTo>
                    <a:pt x="90" y="102"/>
                  </a:lnTo>
                  <a:lnTo>
                    <a:pt x="91" y="105"/>
                  </a:lnTo>
                  <a:lnTo>
                    <a:pt x="93" y="106"/>
                  </a:lnTo>
                  <a:lnTo>
                    <a:pt x="94" y="109"/>
                  </a:lnTo>
                  <a:lnTo>
                    <a:pt x="96" y="113"/>
                  </a:lnTo>
                  <a:lnTo>
                    <a:pt x="97" y="115"/>
                  </a:lnTo>
                  <a:lnTo>
                    <a:pt x="100" y="116"/>
                  </a:lnTo>
                  <a:lnTo>
                    <a:pt x="102" y="120"/>
                  </a:lnTo>
                  <a:lnTo>
                    <a:pt x="103" y="121"/>
                  </a:lnTo>
                  <a:lnTo>
                    <a:pt x="105" y="123"/>
                  </a:lnTo>
                  <a:lnTo>
                    <a:pt x="105" y="125"/>
                  </a:lnTo>
                  <a:lnTo>
                    <a:pt x="108" y="127"/>
                  </a:lnTo>
                  <a:lnTo>
                    <a:pt x="109" y="129"/>
                  </a:lnTo>
                  <a:lnTo>
                    <a:pt x="110" y="131"/>
                  </a:lnTo>
                  <a:lnTo>
                    <a:pt x="111" y="134"/>
                  </a:lnTo>
                  <a:lnTo>
                    <a:pt x="114" y="135"/>
                  </a:lnTo>
                  <a:lnTo>
                    <a:pt x="115" y="138"/>
                  </a:lnTo>
                  <a:lnTo>
                    <a:pt x="115" y="140"/>
                  </a:lnTo>
                  <a:lnTo>
                    <a:pt x="116" y="142"/>
                  </a:lnTo>
                  <a:lnTo>
                    <a:pt x="115" y="145"/>
                  </a:lnTo>
                  <a:lnTo>
                    <a:pt x="116" y="147"/>
                  </a:lnTo>
                  <a:lnTo>
                    <a:pt x="118" y="148"/>
                  </a:lnTo>
                  <a:lnTo>
                    <a:pt x="119" y="150"/>
                  </a:lnTo>
                  <a:lnTo>
                    <a:pt x="121" y="151"/>
                  </a:lnTo>
                  <a:lnTo>
                    <a:pt x="122" y="152"/>
                  </a:lnTo>
                  <a:lnTo>
                    <a:pt x="125" y="154"/>
                  </a:lnTo>
                  <a:lnTo>
                    <a:pt x="126" y="154"/>
                  </a:lnTo>
                  <a:lnTo>
                    <a:pt x="127" y="156"/>
                  </a:lnTo>
                  <a:lnTo>
                    <a:pt x="130" y="157"/>
                  </a:lnTo>
                  <a:lnTo>
                    <a:pt x="131" y="158"/>
                  </a:lnTo>
                  <a:lnTo>
                    <a:pt x="131" y="161"/>
                  </a:lnTo>
                  <a:lnTo>
                    <a:pt x="131" y="162"/>
                  </a:lnTo>
                  <a:lnTo>
                    <a:pt x="131" y="163"/>
                  </a:lnTo>
                  <a:lnTo>
                    <a:pt x="131" y="164"/>
                  </a:lnTo>
                  <a:lnTo>
                    <a:pt x="131" y="166"/>
                  </a:lnTo>
                  <a:lnTo>
                    <a:pt x="131" y="167"/>
                  </a:lnTo>
                  <a:lnTo>
                    <a:pt x="132" y="169"/>
                  </a:lnTo>
                  <a:lnTo>
                    <a:pt x="133" y="169"/>
                  </a:lnTo>
                  <a:lnTo>
                    <a:pt x="136" y="170"/>
                  </a:lnTo>
                  <a:lnTo>
                    <a:pt x="141" y="176"/>
                  </a:lnTo>
                  <a:lnTo>
                    <a:pt x="146" y="181"/>
                  </a:lnTo>
                  <a:lnTo>
                    <a:pt x="152" y="188"/>
                  </a:lnTo>
                  <a:lnTo>
                    <a:pt x="158" y="195"/>
                  </a:lnTo>
                  <a:lnTo>
                    <a:pt x="163" y="201"/>
                  </a:lnTo>
                  <a:lnTo>
                    <a:pt x="169" y="207"/>
                  </a:lnTo>
                  <a:lnTo>
                    <a:pt x="177" y="213"/>
                  </a:lnTo>
                  <a:lnTo>
                    <a:pt x="183" y="219"/>
                  </a:lnTo>
                  <a:lnTo>
                    <a:pt x="189" y="224"/>
                  </a:lnTo>
                  <a:lnTo>
                    <a:pt x="195" y="231"/>
                  </a:lnTo>
                  <a:lnTo>
                    <a:pt x="198" y="232"/>
                  </a:lnTo>
                  <a:lnTo>
                    <a:pt x="201" y="236"/>
                  </a:lnTo>
                  <a:lnTo>
                    <a:pt x="204" y="237"/>
                  </a:lnTo>
                  <a:lnTo>
                    <a:pt x="206" y="238"/>
                  </a:lnTo>
                  <a:lnTo>
                    <a:pt x="210" y="239"/>
                  </a:lnTo>
                  <a:lnTo>
                    <a:pt x="212" y="243"/>
                  </a:lnTo>
                  <a:lnTo>
                    <a:pt x="216" y="244"/>
                  </a:lnTo>
                  <a:lnTo>
                    <a:pt x="218" y="246"/>
                  </a:lnTo>
                  <a:lnTo>
                    <a:pt x="221" y="248"/>
                  </a:lnTo>
                  <a:lnTo>
                    <a:pt x="224" y="249"/>
                  </a:lnTo>
                  <a:lnTo>
                    <a:pt x="226" y="249"/>
                  </a:lnTo>
                  <a:lnTo>
                    <a:pt x="226" y="250"/>
                  </a:lnTo>
                  <a:lnTo>
                    <a:pt x="227" y="250"/>
                  </a:lnTo>
                  <a:lnTo>
                    <a:pt x="227" y="252"/>
                  </a:lnTo>
                  <a:lnTo>
                    <a:pt x="228" y="252"/>
                  </a:lnTo>
                  <a:lnTo>
                    <a:pt x="228" y="253"/>
                  </a:lnTo>
                  <a:lnTo>
                    <a:pt x="228" y="255"/>
                  </a:lnTo>
                  <a:lnTo>
                    <a:pt x="228" y="257"/>
                  </a:lnTo>
                  <a:lnTo>
                    <a:pt x="232" y="257"/>
                  </a:lnTo>
                  <a:lnTo>
                    <a:pt x="233" y="258"/>
                  </a:lnTo>
                  <a:lnTo>
                    <a:pt x="234" y="258"/>
                  </a:lnTo>
                  <a:lnTo>
                    <a:pt x="238" y="259"/>
                  </a:lnTo>
                  <a:lnTo>
                    <a:pt x="239" y="260"/>
                  </a:lnTo>
                  <a:lnTo>
                    <a:pt x="240" y="260"/>
                  </a:lnTo>
                  <a:lnTo>
                    <a:pt x="244" y="263"/>
                  </a:lnTo>
                  <a:lnTo>
                    <a:pt x="245" y="264"/>
                  </a:lnTo>
                  <a:lnTo>
                    <a:pt x="246" y="265"/>
                  </a:lnTo>
                  <a:lnTo>
                    <a:pt x="248" y="266"/>
                  </a:lnTo>
                </a:path>
              </a:pathLst>
            </a:custGeom>
            <a:noFill/>
            <a:ln w="6350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0" name="Freeform 366">
              <a:extLst>
                <a:ext uri="{FF2B5EF4-FFF2-40B4-BE49-F238E27FC236}">
                  <a16:creationId xmlns:a16="http://schemas.microsoft.com/office/drawing/2014/main" id="{F80A9907-834F-6B65-D622-CB74350B6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" y="2645"/>
              <a:ext cx="190" cy="183"/>
            </a:xfrm>
            <a:custGeom>
              <a:avLst/>
              <a:gdLst>
                <a:gd name="T0" fmla="*/ 10 w 569"/>
                <a:gd name="T1" fmla="*/ 359 h 550"/>
                <a:gd name="T2" fmla="*/ 2 w 569"/>
                <a:gd name="T3" fmla="*/ 324 h 550"/>
                <a:gd name="T4" fmla="*/ 0 w 569"/>
                <a:gd name="T5" fmla="*/ 289 h 550"/>
                <a:gd name="T6" fmla="*/ 5 w 569"/>
                <a:gd name="T7" fmla="*/ 256 h 550"/>
                <a:gd name="T8" fmla="*/ 15 w 569"/>
                <a:gd name="T9" fmla="*/ 222 h 550"/>
                <a:gd name="T10" fmla="*/ 29 w 569"/>
                <a:gd name="T11" fmla="*/ 193 h 550"/>
                <a:gd name="T12" fmla="*/ 44 w 569"/>
                <a:gd name="T13" fmla="*/ 166 h 550"/>
                <a:gd name="T14" fmla="*/ 58 w 569"/>
                <a:gd name="T15" fmla="*/ 144 h 550"/>
                <a:gd name="T16" fmla="*/ 71 w 569"/>
                <a:gd name="T17" fmla="*/ 126 h 550"/>
                <a:gd name="T18" fmla="*/ 79 w 569"/>
                <a:gd name="T19" fmla="*/ 115 h 550"/>
                <a:gd name="T20" fmla="*/ 82 w 569"/>
                <a:gd name="T21" fmla="*/ 110 h 550"/>
                <a:gd name="T22" fmla="*/ 85 w 569"/>
                <a:gd name="T23" fmla="*/ 108 h 550"/>
                <a:gd name="T24" fmla="*/ 90 w 569"/>
                <a:gd name="T25" fmla="*/ 102 h 550"/>
                <a:gd name="T26" fmla="*/ 100 w 569"/>
                <a:gd name="T27" fmla="*/ 91 h 550"/>
                <a:gd name="T28" fmla="*/ 111 w 569"/>
                <a:gd name="T29" fmla="*/ 77 h 550"/>
                <a:gd name="T30" fmla="*/ 124 w 569"/>
                <a:gd name="T31" fmla="*/ 64 h 550"/>
                <a:gd name="T32" fmla="*/ 142 w 569"/>
                <a:gd name="T33" fmla="*/ 48 h 550"/>
                <a:gd name="T34" fmla="*/ 158 w 569"/>
                <a:gd name="T35" fmla="*/ 35 h 550"/>
                <a:gd name="T36" fmla="*/ 175 w 569"/>
                <a:gd name="T37" fmla="*/ 21 h 550"/>
                <a:gd name="T38" fmla="*/ 194 w 569"/>
                <a:gd name="T39" fmla="*/ 11 h 550"/>
                <a:gd name="T40" fmla="*/ 209 w 569"/>
                <a:gd name="T41" fmla="*/ 5 h 550"/>
                <a:gd name="T42" fmla="*/ 231 w 569"/>
                <a:gd name="T43" fmla="*/ 0 h 550"/>
                <a:gd name="T44" fmla="*/ 507 w 569"/>
                <a:gd name="T45" fmla="*/ 187 h 550"/>
                <a:gd name="T46" fmla="*/ 551 w 569"/>
                <a:gd name="T47" fmla="*/ 242 h 550"/>
                <a:gd name="T48" fmla="*/ 569 w 569"/>
                <a:gd name="T49" fmla="*/ 297 h 550"/>
                <a:gd name="T50" fmla="*/ 563 w 569"/>
                <a:gd name="T51" fmla="*/ 354 h 550"/>
                <a:gd name="T52" fmla="*/ 538 w 569"/>
                <a:gd name="T53" fmla="*/ 406 h 550"/>
                <a:gd name="T54" fmla="*/ 501 w 569"/>
                <a:gd name="T55" fmla="*/ 453 h 550"/>
                <a:gd name="T56" fmla="*/ 455 w 569"/>
                <a:gd name="T57" fmla="*/ 494 h 550"/>
                <a:gd name="T58" fmla="*/ 406 w 569"/>
                <a:gd name="T59" fmla="*/ 524 h 550"/>
                <a:gd name="T60" fmla="*/ 360 w 569"/>
                <a:gd name="T61" fmla="*/ 545 h 550"/>
                <a:gd name="T62" fmla="*/ 320 w 569"/>
                <a:gd name="T63" fmla="*/ 550 h 550"/>
                <a:gd name="T64" fmla="*/ 294 w 569"/>
                <a:gd name="T65" fmla="*/ 542 h 550"/>
                <a:gd name="T66" fmla="*/ 281 w 569"/>
                <a:gd name="T67" fmla="*/ 532 h 550"/>
                <a:gd name="T68" fmla="*/ 265 w 569"/>
                <a:gd name="T69" fmla="*/ 521 h 550"/>
                <a:gd name="T70" fmla="*/ 243 w 569"/>
                <a:gd name="T71" fmla="*/ 509 h 550"/>
                <a:gd name="T72" fmla="*/ 219 w 569"/>
                <a:gd name="T73" fmla="*/ 494 h 550"/>
                <a:gd name="T74" fmla="*/ 194 w 569"/>
                <a:gd name="T75" fmla="*/ 478 h 550"/>
                <a:gd name="T76" fmla="*/ 164 w 569"/>
                <a:gd name="T77" fmla="*/ 463 h 550"/>
                <a:gd name="T78" fmla="*/ 132 w 569"/>
                <a:gd name="T79" fmla="*/ 447 h 550"/>
                <a:gd name="T80" fmla="*/ 100 w 569"/>
                <a:gd name="T81" fmla="*/ 431 h 550"/>
                <a:gd name="T82" fmla="*/ 66 w 569"/>
                <a:gd name="T83" fmla="*/ 415 h 550"/>
                <a:gd name="T84" fmla="*/ 30 w 569"/>
                <a:gd name="T85" fmla="*/ 398 h 550"/>
                <a:gd name="T86" fmla="*/ 10 w 569"/>
                <a:gd name="T87" fmla="*/ 35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9" h="550">
                  <a:moveTo>
                    <a:pt x="10" y="359"/>
                  </a:moveTo>
                  <a:lnTo>
                    <a:pt x="2" y="324"/>
                  </a:lnTo>
                  <a:lnTo>
                    <a:pt x="0" y="289"/>
                  </a:lnTo>
                  <a:lnTo>
                    <a:pt x="5" y="256"/>
                  </a:lnTo>
                  <a:lnTo>
                    <a:pt x="15" y="222"/>
                  </a:lnTo>
                  <a:lnTo>
                    <a:pt x="29" y="193"/>
                  </a:lnTo>
                  <a:lnTo>
                    <a:pt x="44" y="166"/>
                  </a:lnTo>
                  <a:lnTo>
                    <a:pt x="58" y="144"/>
                  </a:lnTo>
                  <a:lnTo>
                    <a:pt x="71" y="126"/>
                  </a:lnTo>
                  <a:lnTo>
                    <a:pt x="79" y="115"/>
                  </a:lnTo>
                  <a:lnTo>
                    <a:pt x="82" y="110"/>
                  </a:lnTo>
                  <a:lnTo>
                    <a:pt x="85" y="108"/>
                  </a:lnTo>
                  <a:lnTo>
                    <a:pt x="90" y="102"/>
                  </a:lnTo>
                  <a:lnTo>
                    <a:pt x="100" y="91"/>
                  </a:lnTo>
                  <a:lnTo>
                    <a:pt x="111" y="77"/>
                  </a:lnTo>
                  <a:lnTo>
                    <a:pt x="124" y="64"/>
                  </a:lnTo>
                  <a:lnTo>
                    <a:pt x="142" y="48"/>
                  </a:lnTo>
                  <a:lnTo>
                    <a:pt x="158" y="35"/>
                  </a:lnTo>
                  <a:lnTo>
                    <a:pt x="175" y="21"/>
                  </a:lnTo>
                  <a:lnTo>
                    <a:pt x="194" y="11"/>
                  </a:lnTo>
                  <a:lnTo>
                    <a:pt x="209" y="5"/>
                  </a:lnTo>
                  <a:lnTo>
                    <a:pt x="231" y="0"/>
                  </a:lnTo>
                  <a:lnTo>
                    <a:pt x="507" y="187"/>
                  </a:lnTo>
                  <a:lnTo>
                    <a:pt x="551" y="242"/>
                  </a:lnTo>
                  <a:lnTo>
                    <a:pt x="569" y="297"/>
                  </a:lnTo>
                  <a:lnTo>
                    <a:pt x="563" y="354"/>
                  </a:lnTo>
                  <a:lnTo>
                    <a:pt x="538" y="406"/>
                  </a:lnTo>
                  <a:lnTo>
                    <a:pt x="501" y="453"/>
                  </a:lnTo>
                  <a:lnTo>
                    <a:pt x="455" y="494"/>
                  </a:lnTo>
                  <a:lnTo>
                    <a:pt x="406" y="524"/>
                  </a:lnTo>
                  <a:lnTo>
                    <a:pt x="360" y="545"/>
                  </a:lnTo>
                  <a:lnTo>
                    <a:pt x="320" y="550"/>
                  </a:lnTo>
                  <a:lnTo>
                    <a:pt x="294" y="542"/>
                  </a:lnTo>
                  <a:lnTo>
                    <a:pt x="281" y="532"/>
                  </a:lnTo>
                  <a:lnTo>
                    <a:pt x="265" y="521"/>
                  </a:lnTo>
                  <a:lnTo>
                    <a:pt x="243" y="509"/>
                  </a:lnTo>
                  <a:lnTo>
                    <a:pt x="219" y="494"/>
                  </a:lnTo>
                  <a:lnTo>
                    <a:pt x="194" y="478"/>
                  </a:lnTo>
                  <a:lnTo>
                    <a:pt x="164" y="463"/>
                  </a:lnTo>
                  <a:lnTo>
                    <a:pt x="132" y="447"/>
                  </a:lnTo>
                  <a:lnTo>
                    <a:pt x="100" y="431"/>
                  </a:lnTo>
                  <a:lnTo>
                    <a:pt x="66" y="415"/>
                  </a:lnTo>
                  <a:lnTo>
                    <a:pt x="30" y="398"/>
                  </a:lnTo>
                  <a:lnTo>
                    <a:pt x="10" y="359"/>
                  </a:lnTo>
                  <a:close/>
                </a:path>
              </a:pathLst>
            </a:custGeom>
            <a:solidFill>
              <a:srgbClr val="A5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1" name="Freeform 367">
              <a:extLst>
                <a:ext uri="{FF2B5EF4-FFF2-40B4-BE49-F238E27FC236}">
                  <a16:creationId xmlns:a16="http://schemas.microsoft.com/office/drawing/2014/main" id="{E9F743A6-7990-1A49-46C1-54435E1DE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7" y="2645"/>
              <a:ext cx="190" cy="183"/>
            </a:xfrm>
            <a:custGeom>
              <a:avLst/>
              <a:gdLst>
                <a:gd name="T0" fmla="*/ 10 w 569"/>
                <a:gd name="T1" fmla="*/ 359 h 550"/>
                <a:gd name="T2" fmla="*/ 2 w 569"/>
                <a:gd name="T3" fmla="*/ 324 h 550"/>
                <a:gd name="T4" fmla="*/ 0 w 569"/>
                <a:gd name="T5" fmla="*/ 289 h 550"/>
                <a:gd name="T6" fmla="*/ 5 w 569"/>
                <a:gd name="T7" fmla="*/ 256 h 550"/>
                <a:gd name="T8" fmla="*/ 15 w 569"/>
                <a:gd name="T9" fmla="*/ 222 h 550"/>
                <a:gd name="T10" fmla="*/ 29 w 569"/>
                <a:gd name="T11" fmla="*/ 193 h 550"/>
                <a:gd name="T12" fmla="*/ 44 w 569"/>
                <a:gd name="T13" fmla="*/ 166 h 550"/>
                <a:gd name="T14" fmla="*/ 58 w 569"/>
                <a:gd name="T15" fmla="*/ 144 h 550"/>
                <a:gd name="T16" fmla="*/ 71 w 569"/>
                <a:gd name="T17" fmla="*/ 126 h 550"/>
                <a:gd name="T18" fmla="*/ 79 w 569"/>
                <a:gd name="T19" fmla="*/ 115 h 550"/>
                <a:gd name="T20" fmla="*/ 82 w 569"/>
                <a:gd name="T21" fmla="*/ 110 h 550"/>
                <a:gd name="T22" fmla="*/ 85 w 569"/>
                <a:gd name="T23" fmla="*/ 108 h 550"/>
                <a:gd name="T24" fmla="*/ 90 w 569"/>
                <a:gd name="T25" fmla="*/ 102 h 550"/>
                <a:gd name="T26" fmla="*/ 100 w 569"/>
                <a:gd name="T27" fmla="*/ 91 h 550"/>
                <a:gd name="T28" fmla="*/ 111 w 569"/>
                <a:gd name="T29" fmla="*/ 77 h 550"/>
                <a:gd name="T30" fmla="*/ 124 w 569"/>
                <a:gd name="T31" fmla="*/ 64 h 550"/>
                <a:gd name="T32" fmla="*/ 142 w 569"/>
                <a:gd name="T33" fmla="*/ 48 h 550"/>
                <a:gd name="T34" fmla="*/ 158 w 569"/>
                <a:gd name="T35" fmla="*/ 35 h 550"/>
                <a:gd name="T36" fmla="*/ 175 w 569"/>
                <a:gd name="T37" fmla="*/ 21 h 550"/>
                <a:gd name="T38" fmla="*/ 194 w 569"/>
                <a:gd name="T39" fmla="*/ 11 h 550"/>
                <a:gd name="T40" fmla="*/ 209 w 569"/>
                <a:gd name="T41" fmla="*/ 5 h 550"/>
                <a:gd name="T42" fmla="*/ 231 w 569"/>
                <a:gd name="T43" fmla="*/ 0 h 550"/>
                <a:gd name="T44" fmla="*/ 507 w 569"/>
                <a:gd name="T45" fmla="*/ 187 h 550"/>
                <a:gd name="T46" fmla="*/ 551 w 569"/>
                <a:gd name="T47" fmla="*/ 242 h 550"/>
                <a:gd name="T48" fmla="*/ 569 w 569"/>
                <a:gd name="T49" fmla="*/ 297 h 550"/>
                <a:gd name="T50" fmla="*/ 563 w 569"/>
                <a:gd name="T51" fmla="*/ 354 h 550"/>
                <a:gd name="T52" fmla="*/ 538 w 569"/>
                <a:gd name="T53" fmla="*/ 406 h 550"/>
                <a:gd name="T54" fmla="*/ 501 w 569"/>
                <a:gd name="T55" fmla="*/ 453 h 550"/>
                <a:gd name="T56" fmla="*/ 455 w 569"/>
                <a:gd name="T57" fmla="*/ 494 h 550"/>
                <a:gd name="T58" fmla="*/ 406 w 569"/>
                <a:gd name="T59" fmla="*/ 524 h 550"/>
                <a:gd name="T60" fmla="*/ 360 w 569"/>
                <a:gd name="T61" fmla="*/ 545 h 550"/>
                <a:gd name="T62" fmla="*/ 320 w 569"/>
                <a:gd name="T63" fmla="*/ 550 h 550"/>
                <a:gd name="T64" fmla="*/ 294 w 569"/>
                <a:gd name="T65" fmla="*/ 542 h 550"/>
                <a:gd name="T66" fmla="*/ 281 w 569"/>
                <a:gd name="T67" fmla="*/ 532 h 550"/>
                <a:gd name="T68" fmla="*/ 265 w 569"/>
                <a:gd name="T69" fmla="*/ 521 h 550"/>
                <a:gd name="T70" fmla="*/ 243 w 569"/>
                <a:gd name="T71" fmla="*/ 509 h 550"/>
                <a:gd name="T72" fmla="*/ 219 w 569"/>
                <a:gd name="T73" fmla="*/ 494 h 550"/>
                <a:gd name="T74" fmla="*/ 194 w 569"/>
                <a:gd name="T75" fmla="*/ 478 h 550"/>
                <a:gd name="T76" fmla="*/ 164 w 569"/>
                <a:gd name="T77" fmla="*/ 463 h 550"/>
                <a:gd name="T78" fmla="*/ 132 w 569"/>
                <a:gd name="T79" fmla="*/ 447 h 550"/>
                <a:gd name="T80" fmla="*/ 100 w 569"/>
                <a:gd name="T81" fmla="*/ 431 h 550"/>
                <a:gd name="T82" fmla="*/ 66 w 569"/>
                <a:gd name="T83" fmla="*/ 415 h 550"/>
                <a:gd name="T84" fmla="*/ 30 w 569"/>
                <a:gd name="T85" fmla="*/ 398 h 550"/>
                <a:gd name="T86" fmla="*/ 10 w 569"/>
                <a:gd name="T87" fmla="*/ 35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9" h="550">
                  <a:moveTo>
                    <a:pt x="10" y="359"/>
                  </a:moveTo>
                  <a:lnTo>
                    <a:pt x="2" y="324"/>
                  </a:lnTo>
                  <a:lnTo>
                    <a:pt x="0" y="289"/>
                  </a:lnTo>
                  <a:lnTo>
                    <a:pt x="5" y="256"/>
                  </a:lnTo>
                  <a:lnTo>
                    <a:pt x="15" y="222"/>
                  </a:lnTo>
                  <a:lnTo>
                    <a:pt x="29" y="193"/>
                  </a:lnTo>
                  <a:lnTo>
                    <a:pt x="44" y="166"/>
                  </a:lnTo>
                  <a:lnTo>
                    <a:pt x="58" y="144"/>
                  </a:lnTo>
                  <a:lnTo>
                    <a:pt x="71" y="126"/>
                  </a:lnTo>
                  <a:lnTo>
                    <a:pt x="79" y="115"/>
                  </a:lnTo>
                  <a:lnTo>
                    <a:pt x="82" y="110"/>
                  </a:lnTo>
                  <a:lnTo>
                    <a:pt x="85" y="108"/>
                  </a:lnTo>
                  <a:lnTo>
                    <a:pt x="90" y="102"/>
                  </a:lnTo>
                  <a:lnTo>
                    <a:pt x="100" y="91"/>
                  </a:lnTo>
                  <a:lnTo>
                    <a:pt x="111" y="77"/>
                  </a:lnTo>
                  <a:lnTo>
                    <a:pt x="124" y="64"/>
                  </a:lnTo>
                  <a:lnTo>
                    <a:pt x="142" y="48"/>
                  </a:lnTo>
                  <a:lnTo>
                    <a:pt x="158" y="35"/>
                  </a:lnTo>
                  <a:lnTo>
                    <a:pt x="175" y="21"/>
                  </a:lnTo>
                  <a:lnTo>
                    <a:pt x="194" y="11"/>
                  </a:lnTo>
                  <a:lnTo>
                    <a:pt x="209" y="5"/>
                  </a:lnTo>
                  <a:lnTo>
                    <a:pt x="231" y="0"/>
                  </a:lnTo>
                  <a:lnTo>
                    <a:pt x="507" y="187"/>
                  </a:lnTo>
                  <a:lnTo>
                    <a:pt x="551" y="242"/>
                  </a:lnTo>
                  <a:lnTo>
                    <a:pt x="569" y="297"/>
                  </a:lnTo>
                  <a:lnTo>
                    <a:pt x="563" y="354"/>
                  </a:lnTo>
                  <a:lnTo>
                    <a:pt x="538" y="406"/>
                  </a:lnTo>
                  <a:lnTo>
                    <a:pt x="501" y="453"/>
                  </a:lnTo>
                  <a:lnTo>
                    <a:pt x="455" y="494"/>
                  </a:lnTo>
                  <a:lnTo>
                    <a:pt x="406" y="524"/>
                  </a:lnTo>
                  <a:lnTo>
                    <a:pt x="360" y="545"/>
                  </a:lnTo>
                  <a:lnTo>
                    <a:pt x="320" y="550"/>
                  </a:lnTo>
                  <a:lnTo>
                    <a:pt x="294" y="542"/>
                  </a:lnTo>
                  <a:lnTo>
                    <a:pt x="281" y="532"/>
                  </a:lnTo>
                  <a:lnTo>
                    <a:pt x="265" y="521"/>
                  </a:lnTo>
                  <a:lnTo>
                    <a:pt x="243" y="509"/>
                  </a:lnTo>
                  <a:lnTo>
                    <a:pt x="219" y="494"/>
                  </a:lnTo>
                  <a:lnTo>
                    <a:pt x="194" y="478"/>
                  </a:lnTo>
                  <a:lnTo>
                    <a:pt x="164" y="463"/>
                  </a:lnTo>
                  <a:lnTo>
                    <a:pt x="132" y="447"/>
                  </a:lnTo>
                  <a:lnTo>
                    <a:pt x="100" y="431"/>
                  </a:lnTo>
                  <a:lnTo>
                    <a:pt x="66" y="415"/>
                  </a:lnTo>
                  <a:lnTo>
                    <a:pt x="30" y="398"/>
                  </a:lnTo>
                  <a:lnTo>
                    <a:pt x="10" y="359"/>
                  </a:lnTo>
                </a:path>
              </a:pathLst>
            </a:custGeom>
            <a:noFill/>
            <a:ln w="6350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2" name="Freeform 368">
              <a:extLst>
                <a:ext uri="{FF2B5EF4-FFF2-40B4-BE49-F238E27FC236}">
                  <a16:creationId xmlns:a16="http://schemas.microsoft.com/office/drawing/2014/main" id="{836BFA5A-4DF7-9E8E-0155-89F30F3B9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1987"/>
              <a:ext cx="41" cy="31"/>
            </a:xfrm>
            <a:custGeom>
              <a:avLst/>
              <a:gdLst>
                <a:gd name="T0" fmla="*/ 125 w 125"/>
                <a:gd name="T1" fmla="*/ 0 h 94"/>
                <a:gd name="T2" fmla="*/ 117 w 125"/>
                <a:gd name="T3" fmla="*/ 11 h 94"/>
                <a:gd name="T4" fmla="*/ 117 w 125"/>
                <a:gd name="T5" fmla="*/ 12 h 94"/>
                <a:gd name="T6" fmla="*/ 117 w 125"/>
                <a:gd name="T7" fmla="*/ 17 h 94"/>
                <a:gd name="T8" fmla="*/ 115 w 125"/>
                <a:gd name="T9" fmla="*/ 25 h 94"/>
                <a:gd name="T10" fmla="*/ 112 w 125"/>
                <a:gd name="T11" fmla="*/ 34 h 94"/>
                <a:gd name="T12" fmla="*/ 106 w 125"/>
                <a:gd name="T13" fmla="*/ 46 h 94"/>
                <a:gd name="T14" fmla="*/ 96 w 125"/>
                <a:gd name="T15" fmla="*/ 57 h 94"/>
                <a:gd name="T16" fmla="*/ 81 w 125"/>
                <a:gd name="T17" fmla="*/ 68 h 94"/>
                <a:gd name="T18" fmla="*/ 62 w 125"/>
                <a:gd name="T19" fmla="*/ 78 h 94"/>
                <a:gd name="T20" fmla="*/ 34 w 125"/>
                <a:gd name="T21" fmla="*/ 88 h 94"/>
                <a:gd name="T22" fmla="*/ 0 w 125"/>
                <a:gd name="T23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" h="94">
                  <a:moveTo>
                    <a:pt x="125" y="0"/>
                  </a:moveTo>
                  <a:lnTo>
                    <a:pt x="117" y="11"/>
                  </a:lnTo>
                  <a:lnTo>
                    <a:pt x="117" y="12"/>
                  </a:lnTo>
                  <a:lnTo>
                    <a:pt x="117" y="17"/>
                  </a:lnTo>
                  <a:lnTo>
                    <a:pt x="115" y="25"/>
                  </a:lnTo>
                  <a:lnTo>
                    <a:pt x="112" y="34"/>
                  </a:lnTo>
                  <a:lnTo>
                    <a:pt x="106" y="46"/>
                  </a:lnTo>
                  <a:lnTo>
                    <a:pt x="96" y="57"/>
                  </a:lnTo>
                  <a:lnTo>
                    <a:pt x="81" y="68"/>
                  </a:lnTo>
                  <a:lnTo>
                    <a:pt x="62" y="78"/>
                  </a:lnTo>
                  <a:lnTo>
                    <a:pt x="34" y="88"/>
                  </a:lnTo>
                  <a:lnTo>
                    <a:pt x="0" y="94"/>
                  </a:lnTo>
                </a:path>
              </a:pathLst>
            </a:custGeom>
            <a:noFill/>
            <a:ln w="6350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3" name="Freeform 369">
              <a:extLst>
                <a:ext uri="{FF2B5EF4-FFF2-40B4-BE49-F238E27FC236}">
                  <a16:creationId xmlns:a16="http://schemas.microsoft.com/office/drawing/2014/main" id="{4ACFCFEA-8AFF-C61D-BAB7-6B218C4EF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" y="1970"/>
              <a:ext cx="42" cy="45"/>
            </a:xfrm>
            <a:custGeom>
              <a:avLst/>
              <a:gdLst>
                <a:gd name="T0" fmla="*/ 0 w 126"/>
                <a:gd name="T1" fmla="*/ 135 h 135"/>
                <a:gd name="T2" fmla="*/ 0 w 126"/>
                <a:gd name="T3" fmla="*/ 134 h 135"/>
                <a:gd name="T4" fmla="*/ 0 w 126"/>
                <a:gd name="T5" fmla="*/ 133 h 135"/>
                <a:gd name="T6" fmla="*/ 0 w 126"/>
                <a:gd name="T7" fmla="*/ 129 h 135"/>
                <a:gd name="T8" fmla="*/ 0 w 126"/>
                <a:gd name="T9" fmla="*/ 127 h 135"/>
                <a:gd name="T10" fmla="*/ 0 w 126"/>
                <a:gd name="T11" fmla="*/ 122 h 135"/>
                <a:gd name="T12" fmla="*/ 2 w 126"/>
                <a:gd name="T13" fmla="*/ 118 h 135"/>
                <a:gd name="T14" fmla="*/ 3 w 126"/>
                <a:gd name="T15" fmla="*/ 112 h 135"/>
                <a:gd name="T16" fmla="*/ 4 w 126"/>
                <a:gd name="T17" fmla="*/ 106 h 135"/>
                <a:gd name="T18" fmla="*/ 9 w 126"/>
                <a:gd name="T19" fmla="*/ 98 h 135"/>
                <a:gd name="T20" fmla="*/ 12 w 126"/>
                <a:gd name="T21" fmla="*/ 92 h 135"/>
                <a:gd name="T22" fmla="*/ 17 w 126"/>
                <a:gd name="T23" fmla="*/ 85 h 135"/>
                <a:gd name="T24" fmla="*/ 24 w 126"/>
                <a:gd name="T25" fmla="*/ 75 h 135"/>
                <a:gd name="T26" fmla="*/ 32 w 126"/>
                <a:gd name="T27" fmla="*/ 64 h 135"/>
                <a:gd name="T28" fmla="*/ 41 w 126"/>
                <a:gd name="T29" fmla="*/ 52 h 135"/>
                <a:gd name="T30" fmla="*/ 52 w 126"/>
                <a:gd name="T31" fmla="*/ 40 h 135"/>
                <a:gd name="T32" fmla="*/ 63 w 126"/>
                <a:gd name="T33" fmla="*/ 28 h 135"/>
                <a:gd name="T34" fmla="*/ 76 w 126"/>
                <a:gd name="T35" fmla="*/ 18 h 135"/>
                <a:gd name="T36" fmla="*/ 91 w 126"/>
                <a:gd name="T37" fmla="*/ 10 h 135"/>
                <a:gd name="T38" fmla="*/ 106 w 126"/>
                <a:gd name="T39" fmla="*/ 4 h 135"/>
                <a:gd name="T40" fmla="*/ 126 w 126"/>
                <a:gd name="T41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6" h="135">
                  <a:moveTo>
                    <a:pt x="0" y="135"/>
                  </a:moveTo>
                  <a:lnTo>
                    <a:pt x="0" y="134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0" y="127"/>
                  </a:lnTo>
                  <a:lnTo>
                    <a:pt x="0" y="122"/>
                  </a:lnTo>
                  <a:lnTo>
                    <a:pt x="2" y="118"/>
                  </a:lnTo>
                  <a:lnTo>
                    <a:pt x="3" y="112"/>
                  </a:lnTo>
                  <a:lnTo>
                    <a:pt x="4" y="106"/>
                  </a:lnTo>
                  <a:lnTo>
                    <a:pt x="9" y="98"/>
                  </a:lnTo>
                  <a:lnTo>
                    <a:pt x="12" y="92"/>
                  </a:lnTo>
                  <a:lnTo>
                    <a:pt x="17" y="85"/>
                  </a:lnTo>
                  <a:lnTo>
                    <a:pt x="24" y="75"/>
                  </a:lnTo>
                  <a:lnTo>
                    <a:pt x="32" y="64"/>
                  </a:lnTo>
                  <a:lnTo>
                    <a:pt x="41" y="52"/>
                  </a:lnTo>
                  <a:lnTo>
                    <a:pt x="52" y="40"/>
                  </a:lnTo>
                  <a:lnTo>
                    <a:pt x="63" y="28"/>
                  </a:lnTo>
                  <a:lnTo>
                    <a:pt x="76" y="18"/>
                  </a:lnTo>
                  <a:lnTo>
                    <a:pt x="91" y="10"/>
                  </a:lnTo>
                  <a:lnTo>
                    <a:pt x="106" y="4"/>
                  </a:lnTo>
                  <a:lnTo>
                    <a:pt x="126" y="0"/>
                  </a:lnTo>
                </a:path>
              </a:pathLst>
            </a:custGeom>
            <a:noFill/>
            <a:ln w="6350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4" name="Freeform 370">
              <a:extLst>
                <a:ext uri="{FF2B5EF4-FFF2-40B4-BE49-F238E27FC236}">
                  <a16:creationId xmlns:a16="http://schemas.microsoft.com/office/drawing/2014/main" id="{4A88435E-4B24-3931-8547-563843886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" y="1984"/>
              <a:ext cx="22" cy="22"/>
            </a:xfrm>
            <a:custGeom>
              <a:avLst/>
              <a:gdLst>
                <a:gd name="T0" fmla="*/ 0 w 66"/>
                <a:gd name="T1" fmla="*/ 67 h 67"/>
                <a:gd name="T2" fmla="*/ 1 w 66"/>
                <a:gd name="T3" fmla="*/ 66 h 67"/>
                <a:gd name="T4" fmla="*/ 2 w 66"/>
                <a:gd name="T5" fmla="*/ 60 h 67"/>
                <a:gd name="T6" fmla="*/ 7 w 66"/>
                <a:gd name="T7" fmla="*/ 53 h 67"/>
                <a:gd name="T8" fmla="*/ 13 w 66"/>
                <a:gd name="T9" fmla="*/ 43 h 67"/>
                <a:gd name="T10" fmla="*/ 19 w 66"/>
                <a:gd name="T11" fmla="*/ 32 h 67"/>
                <a:gd name="T12" fmla="*/ 27 w 66"/>
                <a:gd name="T13" fmla="*/ 23 h 67"/>
                <a:gd name="T14" fmla="*/ 35 w 66"/>
                <a:gd name="T15" fmla="*/ 13 h 67"/>
                <a:gd name="T16" fmla="*/ 45 w 66"/>
                <a:gd name="T17" fmla="*/ 6 h 67"/>
                <a:gd name="T18" fmla="*/ 56 w 66"/>
                <a:gd name="T19" fmla="*/ 1 h 67"/>
                <a:gd name="T20" fmla="*/ 66 w 66"/>
                <a:gd name="T21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67">
                  <a:moveTo>
                    <a:pt x="0" y="67"/>
                  </a:moveTo>
                  <a:lnTo>
                    <a:pt x="1" y="66"/>
                  </a:lnTo>
                  <a:lnTo>
                    <a:pt x="2" y="60"/>
                  </a:lnTo>
                  <a:lnTo>
                    <a:pt x="7" y="53"/>
                  </a:lnTo>
                  <a:lnTo>
                    <a:pt x="13" y="43"/>
                  </a:lnTo>
                  <a:lnTo>
                    <a:pt x="19" y="32"/>
                  </a:lnTo>
                  <a:lnTo>
                    <a:pt x="27" y="23"/>
                  </a:lnTo>
                  <a:lnTo>
                    <a:pt x="35" y="13"/>
                  </a:lnTo>
                  <a:lnTo>
                    <a:pt x="45" y="6"/>
                  </a:lnTo>
                  <a:lnTo>
                    <a:pt x="56" y="1"/>
                  </a:lnTo>
                  <a:lnTo>
                    <a:pt x="66" y="0"/>
                  </a:lnTo>
                </a:path>
              </a:pathLst>
            </a:custGeom>
            <a:noFill/>
            <a:ln w="6350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5" name="Freeform 371">
              <a:extLst>
                <a:ext uri="{FF2B5EF4-FFF2-40B4-BE49-F238E27FC236}">
                  <a16:creationId xmlns:a16="http://schemas.microsoft.com/office/drawing/2014/main" id="{4FC58D84-F795-397C-BF97-7D2135009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" y="1962"/>
              <a:ext cx="10" cy="16"/>
            </a:xfrm>
            <a:custGeom>
              <a:avLst/>
              <a:gdLst>
                <a:gd name="T0" fmla="*/ 10 w 30"/>
                <a:gd name="T1" fmla="*/ 49 h 49"/>
                <a:gd name="T2" fmla="*/ 13 w 30"/>
                <a:gd name="T3" fmla="*/ 49 h 49"/>
                <a:gd name="T4" fmla="*/ 15 w 30"/>
                <a:gd name="T5" fmla="*/ 49 h 49"/>
                <a:gd name="T6" fmla="*/ 19 w 30"/>
                <a:gd name="T7" fmla="*/ 48 h 49"/>
                <a:gd name="T8" fmla="*/ 20 w 30"/>
                <a:gd name="T9" fmla="*/ 46 h 49"/>
                <a:gd name="T10" fmla="*/ 22 w 30"/>
                <a:gd name="T11" fmla="*/ 43 h 49"/>
                <a:gd name="T12" fmla="*/ 24 w 30"/>
                <a:gd name="T13" fmla="*/ 42 h 49"/>
                <a:gd name="T14" fmla="*/ 26 w 30"/>
                <a:gd name="T15" fmla="*/ 39 h 49"/>
                <a:gd name="T16" fmla="*/ 27 w 30"/>
                <a:gd name="T17" fmla="*/ 35 h 49"/>
                <a:gd name="T18" fmla="*/ 28 w 30"/>
                <a:gd name="T19" fmla="*/ 31 h 49"/>
                <a:gd name="T20" fmla="*/ 30 w 30"/>
                <a:gd name="T21" fmla="*/ 28 h 49"/>
                <a:gd name="T22" fmla="*/ 30 w 30"/>
                <a:gd name="T23" fmla="*/ 24 h 49"/>
                <a:gd name="T24" fmla="*/ 30 w 30"/>
                <a:gd name="T25" fmla="*/ 20 h 49"/>
                <a:gd name="T26" fmla="*/ 30 w 30"/>
                <a:gd name="T27" fmla="*/ 15 h 49"/>
                <a:gd name="T28" fmla="*/ 30 w 30"/>
                <a:gd name="T29" fmla="*/ 13 h 49"/>
                <a:gd name="T30" fmla="*/ 28 w 30"/>
                <a:gd name="T31" fmla="*/ 9 h 49"/>
                <a:gd name="T32" fmla="*/ 28 w 30"/>
                <a:gd name="T33" fmla="*/ 7 h 49"/>
                <a:gd name="T34" fmla="*/ 27 w 30"/>
                <a:gd name="T35" fmla="*/ 3 h 49"/>
                <a:gd name="T36" fmla="*/ 24 w 30"/>
                <a:gd name="T37" fmla="*/ 2 h 49"/>
                <a:gd name="T38" fmla="*/ 22 w 30"/>
                <a:gd name="T39" fmla="*/ 1 h 49"/>
                <a:gd name="T40" fmla="*/ 21 w 30"/>
                <a:gd name="T41" fmla="*/ 1 h 49"/>
                <a:gd name="T42" fmla="*/ 19 w 30"/>
                <a:gd name="T43" fmla="*/ 0 h 49"/>
                <a:gd name="T44" fmla="*/ 15 w 30"/>
                <a:gd name="T45" fmla="*/ 1 h 49"/>
                <a:gd name="T46" fmla="*/ 14 w 30"/>
                <a:gd name="T47" fmla="*/ 2 h 49"/>
                <a:gd name="T48" fmla="*/ 10 w 30"/>
                <a:gd name="T49" fmla="*/ 3 h 49"/>
                <a:gd name="T50" fmla="*/ 9 w 30"/>
                <a:gd name="T51" fmla="*/ 6 h 49"/>
                <a:gd name="T52" fmla="*/ 7 w 30"/>
                <a:gd name="T53" fmla="*/ 8 h 49"/>
                <a:gd name="T54" fmla="*/ 5 w 30"/>
                <a:gd name="T55" fmla="*/ 12 h 49"/>
                <a:gd name="T56" fmla="*/ 3 w 30"/>
                <a:gd name="T57" fmla="*/ 14 h 49"/>
                <a:gd name="T58" fmla="*/ 2 w 30"/>
                <a:gd name="T59" fmla="*/ 19 h 49"/>
                <a:gd name="T60" fmla="*/ 2 w 30"/>
                <a:gd name="T61" fmla="*/ 21 h 49"/>
                <a:gd name="T62" fmla="*/ 0 w 30"/>
                <a:gd name="T63" fmla="*/ 25 h 49"/>
                <a:gd name="T64" fmla="*/ 0 w 30"/>
                <a:gd name="T65" fmla="*/ 30 h 49"/>
                <a:gd name="T66" fmla="*/ 0 w 30"/>
                <a:gd name="T67" fmla="*/ 34 h 49"/>
                <a:gd name="T68" fmla="*/ 0 w 30"/>
                <a:gd name="T69" fmla="*/ 37 h 49"/>
                <a:gd name="T70" fmla="*/ 2 w 30"/>
                <a:gd name="T71" fmla="*/ 41 h 49"/>
                <a:gd name="T72" fmla="*/ 3 w 30"/>
                <a:gd name="T73" fmla="*/ 43 h 49"/>
                <a:gd name="T74" fmla="*/ 5 w 30"/>
                <a:gd name="T75" fmla="*/ 45 h 49"/>
                <a:gd name="T76" fmla="*/ 7 w 30"/>
                <a:gd name="T77" fmla="*/ 48 h 49"/>
                <a:gd name="T78" fmla="*/ 8 w 30"/>
                <a:gd name="T79" fmla="*/ 48 h 49"/>
                <a:gd name="T80" fmla="*/ 10 w 30"/>
                <a:gd name="T8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" h="49">
                  <a:moveTo>
                    <a:pt x="10" y="49"/>
                  </a:moveTo>
                  <a:lnTo>
                    <a:pt x="13" y="49"/>
                  </a:lnTo>
                  <a:lnTo>
                    <a:pt x="15" y="49"/>
                  </a:lnTo>
                  <a:lnTo>
                    <a:pt x="19" y="48"/>
                  </a:lnTo>
                  <a:lnTo>
                    <a:pt x="20" y="46"/>
                  </a:lnTo>
                  <a:lnTo>
                    <a:pt x="22" y="43"/>
                  </a:lnTo>
                  <a:lnTo>
                    <a:pt x="24" y="42"/>
                  </a:lnTo>
                  <a:lnTo>
                    <a:pt x="26" y="39"/>
                  </a:lnTo>
                  <a:lnTo>
                    <a:pt x="27" y="35"/>
                  </a:lnTo>
                  <a:lnTo>
                    <a:pt x="28" y="31"/>
                  </a:lnTo>
                  <a:lnTo>
                    <a:pt x="30" y="28"/>
                  </a:lnTo>
                  <a:lnTo>
                    <a:pt x="30" y="24"/>
                  </a:lnTo>
                  <a:lnTo>
                    <a:pt x="30" y="20"/>
                  </a:lnTo>
                  <a:lnTo>
                    <a:pt x="30" y="15"/>
                  </a:lnTo>
                  <a:lnTo>
                    <a:pt x="30" y="13"/>
                  </a:lnTo>
                  <a:lnTo>
                    <a:pt x="28" y="9"/>
                  </a:lnTo>
                  <a:lnTo>
                    <a:pt x="28" y="7"/>
                  </a:lnTo>
                  <a:lnTo>
                    <a:pt x="27" y="3"/>
                  </a:lnTo>
                  <a:lnTo>
                    <a:pt x="24" y="2"/>
                  </a:lnTo>
                  <a:lnTo>
                    <a:pt x="22" y="1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9" y="6"/>
                  </a:lnTo>
                  <a:lnTo>
                    <a:pt x="7" y="8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2" y="19"/>
                  </a:lnTo>
                  <a:lnTo>
                    <a:pt x="2" y="21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2" y="41"/>
                  </a:lnTo>
                  <a:lnTo>
                    <a:pt x="3" y="43"/>
                  </a:lnTo>
                  <a:lnTo>
                    <a:pt x="5" y="45"/>
                  </a:lnTo>
                  <a:lnTo>
                    <a:pt x="7" y="48"/>
                  </a:lnTo>
                  <a:lnTo>
                    <a:pt x="8" y="48"/>
                  </a:lnTo>
                  <a:lnTo>
                    <a:pt x="10" y="49"/>
                  </a:lnTo>
                  <a:close/>
                </a:path>
              </a:pathLst>
            </a:custGeom>
            <a:solidFill>
              <a:srgbClr val="B2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6" name="Freeform 372">
              <a:extLst>
                <a:ext uri="{FF2B5EF4-FFF2-40B4-BE49-F238E27FC236}">
                  <a16:creationId xmlns:a16="http://schemas.microsoft.com/office/drawing/2014/main" id="{96B5DEFF-A806-1B09-5BBD-2C3070595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" y="1953"/>
              <a:ext cx="5" cy="12"/>
            </a:xfrm>
            <a:custGeom>
              <a:avLst/>
              <a:gdLst>
                <a:gd name="T0" fmla="*/ 12 w 17"/>
                <a:gd name="T1" fmla="*/ 37 h 37"/>
                <a:gd name="T2" fmla="*/ 14 w 17"/>
                <a:gd name="T3" fmla="*/ 36 h 37"/>
                <a:gd name="T4" fmla="*/ 15 w 17"/>
                <a:gd name="T5" fmla="*/ 35 h 37"/>
                <a:gd name="T6" fmla="*/ 15 w 17"/>
                <a:gd name="T7" fmla="*/ 33 h 37"/>
                <a:gd name="T8" fmla="*/ 17 w 17"/>
                <a:gd name="T9" fmla="*/ 31 h 37"/>
                <a:gd name="T10" fmla="*/ 17 w 17"/>
                <a:gd name="T11" fmla="*/ 29 h 37"/>
                <a:gd name="T12" fmla="*/ 17 w 17"/>
                <a:gd name="T13" fmla="*/ 26 h 37"/>
                <a:gd name="T14" fmla="*/ 17 w 17"/>
                <a:gd name="T15" fmla="*/ 22 h 37"/>
                <a:gd name="T16" fmla="*/ 17 w 17"/>
                <a:gd name="T17" fmla="*/ 20 h 37"/>
                <a:gd name="T18" fmla="*/ 17 w 17"/>
                <a:gd name="T19" fmla="*/ 16 h 37"/>
                <a:gd name="T20" fmla="*/ 15 w 17"/>
                <a:gd name="T21" fmla="*/ 14 h 37"/>
                <a:gd name="T22" fmla="*/ 15 w 17"/>
                <a:gd name="T23" fmla="*/ 11 h 37"/>
                <a:gd name="T24" fmla="*/ 14 w 17"/>
                <a:gd name="T25" fmla="*/ 9 h 37"/>
                <a:gd name="T26" fmla="*/ 12 w 17"/>
                <a:gd name="T27" fmla="*/ 6 h 37"/>
                <a:gd name="T28" fmla="*/ 12 w 17"/>
                <a:gd name="T29" fmla="*/ 5 h 37"/>
                <a:gd name="T30" fmla="*/ 11 w 17"/>
                <a:gd name="T31" fmla="*/ 4 h 37"/>
                <a:gd name="T32" fmla="*/ 9 w 17"/>
                <a:gd name="T33" fmla="*/ 1 h 37"/>
                <a:gd name="T34" fmla="*/ 8 w 17"/>
                <a:gd name="T35" fmla="*/ 0 h 37"/>
                <a:gd name="T36" fmla="*/ 7 w 17"/>
                <a:gd name="T37" fmla="*/ 0 h 37"/>
                <a:gd name="T38" fmla="*/ 6 w 17"/>
                <a:gd name="T39" fmla="*/ 0 h 37"/>
                <a:gd name="T40" fmla="*/ 3 w 17"/>
                <a:gd name="T41" fmla="*/ 0 h 37"/>
                <a:gd name="T42" fmla="*/ 2 w 17"/>
                <a:gd name="T43" fmla="*/ 1 h 37"/>
                <a:gd name="T44" fmla="*/ 1 w 17"/>
                <a:gd name="T45" fmla="*/ 5 h 37"/>
                <a:gd name="T46" fmla="*/ 1 w 17"/>
                <a:gd name="T47" fmla="*/ 6 h 37"/>
                <a:gd name="T48" fmla="*/ 1 w 17"/>
                <a:gd name="T49" fmla="*/ 9 h 37"/>
                <a:gd name="T50" fmla="*/ 0 w 17"/>
                <a:gd name="T51" fmla="*/ 11 h 37"/>
                <a:gd name="T52" fmla="*/ 0 w 17"/>
                <a:gd name="T53" fmla="*/ 14 h 37"/>
                <a:gd name="T54" fmla="*/ 1 w 17"/>
                <a:gd name="T55" fmla="*/ 16 h 37"/>
                <a:gd name="T56" fmla="*/ 1 w 17"/>
                <a:gd name="T57" fmla="*/ 20 h 37"/>
                <a:gd name="T58" fmla="*/ 1 w 17"/>
                <a:gd name="T59" fmla="*/ 22 h 37"/>
                <a:gd name="T60" fmla="*/ 2 w 17"/>
                <a:gd name="T61" fmla="*/ 26 h 37"/>
                <a:gd name="T62" fmla="*/ 3 w 17"/>
                <a:gd name="T63" fmla="*/ 29 h 37"/>
                <a:gd name="T64" fmla="*/ 3 w 17"/>
                <a:gd name="T65" fmla="*/ 30 h 37"/>
                <a:gd name="T66" fmla="*/ 6 w 17"/>
                <a:gd name="T67" fmla="*/ 33 h 37"/>
                <a:gd name="T68" fmla="*/ 7 w 17"/>
                <a:gd name="T69" fmla="*/ 35 h 37"/>
                <a:gd name="T70" fmla="*/ 8 w 17"/>
                <a:gd name="T71" fmla="*/ 36 h 37"/>
                <a:gd name="T72" fmla="*/ 9 w 17"/>
                <a:gd name="T73" fmla="*/ 37 h 37"/>
                <a:gd name="T74" fmla="*/ 11 w 17"/>
                <a:gd name="T75" fmla="*/ 37 h 37"/>
                <a:gd name="T76" fmla="*/ 12 w 17"/>
                <a:gd name="T7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" h="37">
                  <a:moveTo>
                    <a:pt x="12" y="37"/>
                  </a:moveTo>
                  <a:lnTo>
                    <a:pt x="14" y="36"/>
                  </a:lnTo>
                  <a:lnTo>
                    <a:pt x="15" y="35"/>
                  </a:lnTo>
                  <a:lnTo>
                    <a:pt x="15" y="33"/>
                  </a:lnTo>
                  <a:lnTo>
                    <a:pt x="17" y="31"/>
                  </a:lnTo>
                  <a:lnTo>
                    <a:pt x="17" y="29"/>
                  </a:lnTo>
                  <a:lnTo>
                    <a:pt x="17" y="26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7" y="16"/>
                  </a:lnTo>
                  <a:lnTo>
                    <a:pt x="15" y="14"/>
                  </a:lnTo>
                  <a:lnTo>
                    <a:pt x="15" y="11"/>
                  </a:lnTo>
                  <a:lnTo>
                    <a:pt x="14" y="9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1" y="4"/>
                  </a:lnTo>
                  <a:lnTo>
                    <a:pt x="9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1" y="16"/>
                  </a:lnTo>
                  <a:lnTo>
                    <a:pt x="1" y="20"/>
                  </a:lnTo>
                  <a:lnTo>
                    <a:pt x="1" y="22"/>
                  </a:lnTo>
                  <a:lnTo>
                    <a:pt x="2" y="26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6" y="33"/>
                  </a:lnTo>
                  <a:lnTo>
                    <a:pt x="7" y="35"/>
                  </a:lnTo>
                  <a:lnTo>
                    <a:pt x="8" y="36"/>
                  </a:lnTo>
                  <a:lnTo>
                    <a:pt x="9" y="37"/>
                  </a:lnTo>
                  <a:lnTo>
                    <a:pt x="11" y="37"/>
                  </a:lnTo>
                  <a:lnTo>
                    <a:pt x="12" y="37"/>
                  </a:lnTo>
                  <a:close/>
                </a:path>
              </a:pathLst>
            </a:custGeom>
            <a:solidFill>
              <a:srgbClr val="B2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7" name="Freeform 373">
              <a:extLst>
                <a:ext uri="{FF2B5EF4-FFF2-40B4-BE49-F238E27FC236}">
                  <a16:creationId xmlns:a16="http://schemas.microsoft.com/office/drawing/2014/main" id="{06076B51-C137-DFF0-AEAC-906001738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1963"/>
              <a:ext cx="47" cy="47"/>
            </a:xfrm>
            <a:custGeom>
              <a:avLst/>
              <a:gdLst>
                <a:gd name="T0" fmla="*/ 1 w 141"/>
                <a:gd name="T1" fmla="*/ 133 h 142"/>
                <a:gd name="T2" fmla="*/ 7 w 141"/>
                <a:gd name="T3" fmla="*/ 112 h 142"/>
                <a:gd name="T4" fmla="*/ 15 w 141"/>
                <a:gd name="T5" fmla="*/ 90 h 142"/>
                <a:gd name="T6" fmla="*/ 22 w 141"/>
                <a:gd name="T7" fmla="*/ 72 h 142"/>
                <a:gd name="T8" fmla="*/ 28 w 141"/>
                <a:gd name="T9" fmla="*/ 59 h 142"/>
                <a:gd name="T10" fmla="*/ 29 w 141"/>
                <a:gd name="T11" fmla="*/ 57 h 142"/>
                <a:gd name="T12" fmla="*/ 37 w 141"/>
                <a:gd name="T13" fmla="*/ 47 h 142"/>
                <a:gd name="T14" fmla="*/ 52 w 141"/>
                <a:gd name="T15" fmla="*/ 30 h 142"/>
                <a:gd name="T16" fmla="*/ 72 w 141"/>
                <a:gd name="T17" fmla="*/ 14 h 142"/>
                <a:gd name="T18" fmla="*/ 97 w 141"/>
                <a:gd name="T19" fmla="*/ 3 h 142"/>
                <a:gd name="T20" fmla="*/ 115 w 141"/>
                <a:gd name="T21" fmla="*/ 0 h 142"/>
                <a:gd name="T22" fmla="*/ 123 w 141"/>
                <a:gd name="T23" fmla="*/ 3 h 142"/>
                <a:gd name="T24" fmla="*/ 129 w 141"/>
                <a:gd name="T25" fmla="*/ 4 h 142"/>
                <a:gd name="T26" fmla="*/ 130 w 141"/>
                <a:gd name="T27" fmla="*/ 5 h 142"/>
                <a:gd name="T28" fmla="*/ 133 w 141"/>
                <a:gd name="T29" fmla="*/ 6 h 142"/>
                <a:gd name="T30" fmla="*/ 135 w 141"/>
                <a:gd name="T31" fmla="*/ 8 h 142"/>
                <a:gd name="T32" fmla="*/ 139 w 141"/>
                <a:gd name="T33" fmla="*/ 10 h 142"/>
                <a:gd name="T34" fmla="*/ 141 w 141"/>
                <a:gd name="T35" fmla="*/ 14 h 142"/>
                <a:gd name="T36" fmla="*/ 141 w 141"/>
                <a:gd name="T37" fmla="*/ 18 h 142"/>
                <a:gd name="T38" fmla="*/ 140 w 141"/>
                <a:gd name="T39" fmla="*/ 22 h 142"/>
                <a:gd name="T40" fmla="*/ 138 w 141"/>
                <a:gd name="T41" fmla="*/ 26 h 142"/>
                <a:gd name="T42" fmla="*/ 135 w 141"/>
                <a:gd name="T43" fmla="*/ 27 h 142"/>
                <a:gd name="T44" fmla="*/ 133 w 141"/>
                <a:gd name="T45" fmla="*/ 27 h 142"/>
                <a:gd name="T46" fmla="*/ 131 w 141"/>
                <a:gd name="T47" fmla="*/ 28 h 142"/>
                <a:gd name="T48" fmla="*/ 124 w 141"/>
                <a:gd name="T49" fmla="*/ 30 h 142"/>
                <a:gd name="T50" fmla="*/ 109 w 141"/>
                <a:gd name="T51" fmla="*/ 33 h 142"/>
                <a:gd name="T52" fmla="*/ 93 w 141"/>
                <a:gd name="T53" fmla="*/ 39 h 142"/>
                <a:gd name="T54" fmla="*/ 75 w 141"/>
                <a:gd name="T55" fmla="*/ 47 h 142"/>
                <a:gd name="T56" fmla="*/ 58 w 141"/>
                <a:gd name="T57" fmla="*/ 59 h 142"/>
                <a:gd name="T58" fmla="*/ 40 w 141"/>
                <a:gd name="T59" fmla="*/ 80 h 142"/>
                <a:gd name="T60" fmla="*/ 22 w 141"/>
                <a:gd name="T61" fmla="*/ 106 h 142"/>
                <a:gd name="T62" fmla="*/ 8 w 141"/>
                <a:gd name="T63" fmla="*/ 127 h 142"/>
                <a:gd name="T64" fmla="*/ 0 w 141"/>
                <a:gd name="T65" fmla="*/ 14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142">
                  <a:moveTo>
                    <a:pt x="0" y="142"/>
                  </a:moveTo>
                  <a:lnTo>
                    <a:pt x="1" y="133"/>
                  </a:lnTo>
                  <a:lnTo>
                    <a:pt x="3" y="122"/>
                  </a:lnTo>
                  <a:lnTo>
                    <a:pt x="7" y="112"/>
                  </a:lnTo>
                  <a:lnTo>
                    <a:pt x="11" y="100"/>
                  </a:lnTo>
                  <a:lnTo>
                    <a:pt x="15" y="90"/>
                  </a:lnTo>
                  <a:lnTo>
                    <a:pt x="18" y="80"/>
                  </a:lnTo>
                  <a:lnTo>
                    <a:pt x="22" y="72"/>
                  </a:lnTo>
                  <a:lnTo>
                    <a:pt x="25" y="64"/>
                  </a:lnTo>
                  <a:lnTo>
                    <a:pt x="28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32" y="53"/>
                  </a:lnTo>
                  <a:lnTo>
                    <a:pt x="37" y="47"/>
                  </a:lnTo>
                  <a:lnTo>
                    <a:pt x="43" y="39"/>
                  </a:lnTo>
                  <a:lnTo>
                    <a:pt x="52" y="30"/>
                  </a:lnTo>
                  <a:lnTo>
                    <a:pt x="60" y="21"/>
                  </a:lnTo>
                  <a:lnTo>
                    <a:pt x="72" y="14"/>
                  </a:lnTo>
                  <a:lnTo>
                    <a:pt x="83" y="8"/>
                  </a:lnTo>
                  <a:lnTo>
                    <a:pt x="97" y="3"/>
                  </a:lnTo>
                  <a:lnTo>
                    <a:pt x="110" y="0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23" y="3"/>
                  </a:lnTo>
                  <a:lnTo>
                    <a:pt x="125" y="3"/>
                  </a:lnTo>
                  <a:lnTo>
                    <a:pt x="129" y="4"/>
                  </a:lnTo>
                  <a:lnTo>
                    <a:pt x="130" y="4"/>
                  </a:lnTo>
                  <a:lnTo>
                    <a:pt x="130" y="5"/>
                  </a:lnTo>
                  <a:lnTo>
                    <a:pt x="131" y="5"/>
                  </a:lnTo>
                  <a:lnTo>
                    <a:pt x="133" y="6"/>
                  </a:lnTo>
                  <a:lnTo>
                    <a:pt x="134" y="6"/>
                  </a:lnTo>
                  <a:lnTo>
                    <a:pt x="135" y="8"/>
                  </a:lnTo>
                  <a:lnTo>
                    <a:pt x="138" y="8"/>
                  </a:lnTo>
                  <a:lnTo>
                    <a:pt x="139" y="10"/>
                  </a:lnTo>
                  <a:lnTo>
                    <a:pt x="140" y="11"/>
                  </a:lnTo>
                  <a:lnTo>
                    <a:pt x="141" y="14"/>
                  </a:lnTo>
                  <a:lnTo>
                    <a:pt x="141" y="15"/>
                  </a:lnTo>
                  <a:lnTo>
                    <a:pt x="141" y="18"/>
                  </a:lnTo>
                  <a:lnTo>
                    <a:pt x="141" y="21"/>
                  </a:lnTo>
                  <a:lnTo>
                    <a:pt x="140" y="22"/>
                  </a:lnTo>
                  <a:lnTo>
                    <a:pt x="139" y="25"/>
                  </a:lnTo>
                  <a:lnTo>
                    <a:pt x="138" y="26"/>
                  </a:lnTo>
                  <a:lnTo>
                    <a:pt x="138" y="27"/>
                  </a:lnTo>
                  <a:lnTo>
                    <a:pt x="135" y="27"/>
                  </a:lnTo>
                  <a:lnTo>
                    <a:pt x="134" y="27"/>
                  </a:lnTo>
                  <a:lnTo>
                    <a:pt x="133" y="27"/>
                  </a:lnTo>
                  <a:lnTo>
                    <a:pt x="133" y="28"/>
                  </a:lnTo>
                  <a:lnTo>
                    <a:pt x="131" y="28"/>
                  </a:lnTo>
                  <a:lnTo>
                    <a:pt x="129" y="28"/>
                  </a:lnTo>
                  <a:lnTo>
                    <a:pt x="124" y="30"/>
                  </a:lnTo>
                  <a:lnTo>
                    <a:pt x="116" y="32"/>
                  </a:lnTo>
                  <a:lnTo>
                    <a:pt x="109" y="33"/>
                  </a:lnTo>
                  <a:lnTo>
                    <a:pt x="102" y="36"/>
                  </a:lnTo>
                  <a:lnTo>
                    <a:pt x="93" y="39"/>
                  </a:lnTo>
                  <a:lnTo>
                    <a:pt x="83" y="42"/>
                  </a:lnTo>
                  <a:lnTo>
                    <a:pt x="75" y="47"/>
                  </a:lnTo>
                  <a:lnTo>
                    <a:pt x="66" y="53"/>
                  </a:lnTo>
                  <a:lnTo>
                    <a:pt x="58" y="59"/>
                  </a:lnTo>
                  <a:lnTo>
                    <a:pt x="48" y="70"/>
                  </a:lnTo>
                  <a:lnTo>
                    <a:pt x="40" y="80"/>
                  </a:lnTo>
                  <a:lnTo>
                    <a:pt x="31" y="93"/>
                  </a:lnTo>
                  <a:lnTo>
                    <a:pt x="22" y="106"/>
                  </a:lnTo>
                  <a:lnTo>
                    <a:pt x="15" y="116"/>
                  </a:lnTo>
                  <a:lnTo>
                    <a:pt x="8" y="127"/>
                  </a:lnTo>
                  <a:lnTo>
                    <a:pt x="3" y="135"/>
                  </a:lnTo>
                  <a:lnTo>
                    <a:pt x="0" y="140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725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8" name="Freeform 374">
              <a:extLst>
                <a:ext uri="{FF2B5EF4-FFF2-40B4-BE49-F238E27FC236}">
                  <a16:creationId xmlns:a16="http://schemas.microsoft.com/office/drawing/2014/main" id="{33D8FC48-6A49-9577-858C-1D7E386A7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1963"/>
              <a:ext cx="47" cy="47"/>
            </a:xfrm>
            <a:custGeom>
              <a:avLst/>
              <a:gdLst>
                <a:gd name="T0" fmla="*/ 1 w 141"/>
                <a:gd name="T1" fmla="*/ 133 h 142"/>
                <a:gd name="T2" fmla="*/ 7 w 141"/>
                <a:gd name="T3" fmla="*/ 112 h 142"/>
                <a:gd name="T4" fmla="*/ 15 w 141"/>
                <a:gd name="T5" fmla="*/ 90 h 142"/>
                <a:gd name="T6" fmla="*/ 22 w 141"/>
                <a:gd name="T7" fmla="*/ 72 h 142"/>
                <a:gd name="T8" fmla="*/ 28 w 141"/>
                <a:gd name="T9" fmla="*/ 59 h 142"/>
                <a:gd name="T10" fmla="*/ 29 w 141"/>
                <a:gd name="T11" fmla="*/ 57 h 142"/>
                <a:gd name="T12" fmla="*/ 37 w 141"/>
                <a:gd name="T13" fmla="*/ 47 h 142"/>
                <a:gd name="T14" fmla="*/ 52 w 141"/>
                <a:gd name="T15" fmla="*/ 30 h 142"/>
                <a:gd name="T16" fmla="*/ 72 w 141"/>
                <a:gd name="T17" fmla="*/ 14 h 142"/>
                <a:gd name="T18" fmla="*/ 97 w 141"/>
                <a:gd name="T19" fmla="*/ 3 h 142"/>
                <a:gd name="T20" fmla="*/ 115 w 141"/>
                <a:gd name="T21" fmla="*/ 0 h 142"/>
                <a:gd name="T22" fmla="*/ 123 w 141"/>
                <a:gd name="T23" fmla="*/ 3 h 142"/>
                <a:gd name="T24" fmla="*/ 129 w 141"/>
                <a:gd name="T25" fmla="*/ 4 h 142"/>
                <a:gd name="T26" fmla="*/ 130 w 141"/>
                <a:gd name="T27" fmla="*/ 5 h 142"/>
                <a:gd name="T28" fmla="*/ 133 w 141"/>
                <a:gd name="T29" fmla="*/ 6 h 142"/>
                <a:gd name="T30" fmla="*/ 135 w 141"/>
                <a:gd name="T31" fmla="*/ 8 h 142"/>
                <a:gd name="T32" fmla="*/ 139 w 141"/>
                <a:gd name="T33" fmla="*/ 10 h 142"/>
                <a:gd name="T34" fmla="*/ 141 w 141"/>
                <a:gd name="T35" fmla="*/ 14 h 142"/>
                <a:gd name="T36" fmla="*/ 141 w 141"/>
                <a:gd name="T37" fmla="*/ 18 h 142"/>
                <a:gd name="T38" fmla="*/ 140 w 141"/>
                <a:gd name="T39" fmla="*/ 22 h 142"/>
                <a:gd name="T40" fmla="*/ 138 w 141"/>
                <a:gd name="T41" fmla="*/ 26 h 142"/>
                <a:gd name="T42" fmla="*/ 135 w 141"/>
                <a:gd name="T43" fmla="*/ 27 h 142"/>
                <a:gd name="T44" fmla="*/ 133 w 141"/>
                <a:gd name="T45" fmla="*/ 27 h 142"/>
                <a:gd name="T46" fmla="*/ 131 w 141"/>
                <a:gd name="T47" fmla="*/ 28 h 142"/>
                <a:gd name="T48" fmla="*/ 124 w 141"/>
                <a:gd name="T49" fmla="*/ 30 h 142"/>
                <a:gd name="T50" fmla="*/ 109 w 141"/>
                <a:gd name="T51" fmla="*/ 33 h 142"/>
                <a:gd name="T52" fmla="*/ 93 w 141"/>
                <a:gd name="T53" fmla="*/ 39 h 142"/>
                <a:gd name="T54" fmla="*/ 75 w 141"/>
                <a:gd name="T55" fmla="*/ 47 h 142"/>
                <a:gd name="T56" fmla="*/ 58 w 141"/>
                <a:gd name="T57" fmla="*/ 59 h 142"/>
                <a:gd name="T58" fmla="*/ 40 w 141"/>
                <a:gd name="T59" fmla="*/ 80 h 142"/>
                <a:gd name="T60" fmla="*/ 22 w 141"/>
                <a:gd name="T61" fmla="*/ 106 h 142"/>
                <a:gd name="T62" fmla="*/ 8 w 141"/>
                <a:gd name="T63" fmla="*/ 127 h 142"/>
                <a:gd name="T64" fmla="*/ 0 w 141"/>
                <a:gd name="T65" fmla="*/ 14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142">
                  <a:moveTo>
                    <a:pt x="0" y="142"/>
                  </a:moveTo>
                  <a:lnTo>
                    <a:pt x="1" y="133"/>
                  </a:lnTo>
                  <a:lnTo>
                    <a:pt x="3" y="122"/>
                  </a:lnTo>
                  <a:lnTo>
                    <a:pt x="7" y="112"/>
                  </a:lnTo>
                  <a:lnTo>
                    <a:pt x="11" y="100"/>
                  </a:lnTo>
                  <a:lnTo>
                    <a:pt x="15" y="90"/>
                  </a:lnTo>
                  <a:lnTo>
                    <a:pt x="18" y="80"/>
                  </a:lnTo>
                  <a:lnTo>
                    <a:pt x="22" y="72"/>
                  </a:lnTo>
                  <a:lnTo>
                    <a:pt x="25" y="64"/>
                  </a:lnTo>
                  <a:lnTo>
                    <a:pt x="28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32" y="53"/>
                  </a:lnTo>
                  <a:lnTo>
                    <a:pt x="37" y="47"/>
                  </a:lnTo>
                  <a:lnTo>
                    <a:pt x="43" y="39"/>
                  </a:lnTo>
                  <a:lnTo>
                    <a:pt x="52" y="30"/>
                  </a:lnTo>
                  <a:lnTo>
                    <a:pt x="60" y="21"/>
                  </a:lnTo>
                  <a:lnTo>
                    <a:pt x="72" y="14"/>
                  </a:lnTo>
                  <a:lnTo>
                    <a:pt x="83" y="8"/>
                  </a:lnTo>
                  <a:lnTo>
                    <a:pt x="97" y="3"/>
                  </a:lnTo>
                  <a:lnTo>
                    <a:pt x="110" y="0"/>
                  </a:lnTo>
                  <a:lnTo>
                    <a:pt x="115" y="0"/>
                  </a:lnTo>
                  <a:lnTo>
                    <a:pt x="119" y="0"/>
                  </a:lnTo>
                  <a:lnTo>
                    <a:pt x="123" y="3"/>
                  </a:lnTo>
                  <a:lnTo>
                    <a:pt x="125" y="3"/>
                  </a:lnTo>
                  <a:lnTo>
                    <a:pt x="129" y="4"/>
                  </a:lnTo>
                  <a:lnTo>
                    <a:pt x="130" y="4"/>
                  </a:lnTo>
                  <a:lnTo>
                    <a:pt x="130" y="5"/>
                  </a:lnTo>
                  <a:lnTo>
                    <a:pt x="131" y="5"/>
                  </a:lnTo>
                  <a:lnTo>
                    <a:pt x="133" y="6"/>
                  </a:lnTo>
                  <a:lnTo>
                    <a:pt x="134" y="6"/>
                  </a:lnTo>
                  <a:lnTo>
                    <a:pt x="135" y="8"/>
                  </a:lnTo>
                  <a:lnTo>
                    <a:pt x="138" y="8"/>
                  </a:lnTo>
                  <a:lnTo>
                    <a:pt x="139" y="10"/>
                  </a:lnTo>
                  <a:lnTo>
                    <a:pt x="140" y="11"/>
                  </a:lnTo>
                  <a:lnTo>
                    <a:pt x="141" y="14"/>
                  </a:lnTo>
                  <a:lnTo>
                    <a:pt x="141" y="15"/>
                  </a:lnTo>
                  <a:lnTo>
                    <a:pt x="141" y="18"/>
                  </a:lnTo>
                  <a:lnTo>
                    <a:pt x="141" y="21"/>
                  </a:lnTo>
                  <a:lnTo>
                    <a:pt x="140" y="22"/>
                  </a:lnTo>
                  <a:lnTo>
                    <a:pt x="139" y="25"/>
                  </a:lnTo>
                  <a:lnTo>
                    <a:pt x="138" y="26"/>
                  </a:lnTo>
                  <a:lnTo>
                    <a:pt x="138" y="27"/>
                  </a:lnTo>
                  <a:lnTo>
                    <a:pt x="135" y="27"/>
                  </a:lnTo>
                  <a:lnTo>
                    <a:pt x="134" y="27"/>
                  </a:lnTo>
                  <a:lnTo>
                    <a:pt x="133" y="27"/>
                  </a:lnTo>
                  <a:lnTo>
                    <a:pt x="133" y="28"/>
                  </a:lnTo>
                  <a:lnTo>
                    <a:pt x="131" y="28"/>
                  </a:lnTo>
                  <a:lnTo>
                    <a:pt x="129" y="28"/>
                  </a:lnTo>
                  <a:lnTo>
                    <a:pt x="124" y="30"/>
                  </a:lnTo>
                  <a:lnTo>
                    <a:pt x="116" y="32"/>
                  </a:lnTo>
                  <a:lnTo>
                    <a:pt x="109" y="33"/>
                  </a:lnTo>
                  <a:lnTo>
                    <a:pt x="102" y="36"/>
                  </a:lnTo>
                  <a:lnTo>
                    <a:pt x="93" y="39"/>
                  </a:lnTo>
                  <a:lnTo>
                    <a:pt x="83" y="42"/>
                  </a:lnTo>
                  <a:lnTo>
                    <a:pt x="75" y="47"/>
                  </a:lnTo>
                  <a:lnTo>
                    <a:pt x="66" y="53"/>
                  </a:lnTo>
                  <a:lnTo>
                    <a:pt x="58" y="59"/>
                  </a:lnTo>
                  <a:lnTo>
                    <a:pt x="48" y="70"/>
                  </a:lnTo>
                  <a:lnTo>
                    <a:pt x="40" y="80"/>
                  </a:lnTo>
                  <a:lnTo>
                    <a:pt x="31" y="93"/>
                  </a:lnTo>
                  <a:lnTo>
                    <a:pt x="22" y="106"/>
                  </a:lnTo>
                  <a:lnTo>
                    <a:pt x="15" y="116"/>
                  </a:lnTo>
                  <a:lnTo>
                    <a:pt x="8" y="127"/>
                  </a:lnTo>
                  <a:lnTo>
                    <a:pt x="3" y="135"/>
                  </a:lnTo>
                  <a:lnTo>
                    <a:pt x="0" y="140"/>
                  </a:lnTo>
                  <a:lnTo>
                    <a:pt x="0" y="142"/>
                  </a:lnTo>
                </a:path>
              </a:pathLst>
            </a:custGeom>
            <a:noFill/>
            <a:ln w="7938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39" name="Freeform 375">
              <a:extLst>
                <a:ext uri="{FF2B5EF4-FFF2-40B4-BE49-F238E27FC236}">
                  <a16:creationId xmlns:a16="http://schemas.microsoft.com/office/drawing/2014/main" id="{B287EEBC-6108-C0E7-AC5C-871ED4A45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" y="2228"/>
              <a:ext cx="22" cy="9"/>
            </a:xfrm>
            <a:custGeom>
              <a:avLst/>
              <a:gdLst>
                <a:gd name="T0" fmla="*/ 0 w 65"/>
                <a:gd name="T1" fmla="*/ 0 h 27"/>
                <a:gd name="T2" fmla="*/ 3 w 65"/>
                <a:gd name="T3" fmla="*/ 1 h 27"/>
                <a:gd name="T4" fmla="*/ 4 w 65"/>
                <a:gd name="T5" fmla="*/ 3 h 27"/>
                <a:gd name="T6" fmla="*/ 6 w 65"/>
                <a:gd name="T7" fmla="*/ 4 h 27"/>
                <a:gd name="T8" fmla="*/ 7 w 65"/>
                <a:gd name="T9" fmla="*/ 5 h 27"/>
                <a:gd name="T10" fmla="*/ 9 w 65"/>
                <a:gd name="T11" fmla="*/ 8 h 27"/>
                <a:gd name="T12" fmla="*/ 10 w 65"/>
                <a:gd name="T13" fmla="*/ 9 h 27"/>
                <a:gd name="T14" fmla="*/ 11 w 65"/>
                <a:gd name="T15" fmla="*/ 10 h 27"/>
                <a:gd name="T16" fmla="*/ 14 w 65"/>
                <a:gd name="T17" fmla="*/ 11 h 27"/>
                <a:gd name="T18" fmla="*/ 15 w 65"/>
                <a:gd name="T19" fmla="*/ 14 h 27"/>
                <a:gd name="T20" fmla="*/ 16 w 65"/>
                <a:gd name="T21" fmla="*/ 15 h 27"/>
                <a:gd name="T22" fmla="*/ 17 w 65"/>
                <a:gd name="T23" fmla="*/ 16 h 27"/>
                <a:gd name="T24" fmla="*/ 21 w 65"/>
                <a:gd name="T25" fmla="*/ 16 h 27"/>
                <a:gd name="T26" fmla="*/ 22 w 65"/>
                <a:gd name="T27" fmla="*/ 17 h 27"/>
                <a:gd name="T28" fmla="*/ 23 w 65"/>
                <a:gd name="T29" fmla="*/ 18 h 27"/>
                <a:gd name="T30" fmla="*/ 25 w 65"/>
                <a:gd name="T31" fmla="*/ 21 h 27"/>
                <a:gd name="T32" fmla="*/ 28 w 65"/>
                <a:gd name="T33" fmla="*/ 21 h 27"/>
                <a:gd name="T34" fmla="*/ 29 w 65"/>
                <a:gd name="T35" fmla="*/ 22 h 27"/>
                <a:gd name="T36" fmla="*/ 31 w 65"/>
                <a:gd name="T37" fmla="*/ 23 h 27"/>
                <a:gd name="T38" fmla="*/ 33 w 65"/>
                <a:gd name="T39" fmla="*/ 23 h 27"/>
                <a:gd name="T40" fmla="*/ 35 w 65"/>
                <a:gd name="T41" fmla="*/ 25 h 27"/>
                <a:gd name="T42" fmla="*/ 38 w 65"/>
                <a:gd name="T43" fmla="*/ 26 h 27"/>
                <a:gd name="T44" fmla="*/ 43 w 65"/>
                <a:gd name="T45" fmla="*/ 26 h 27"/>
                <a:gd name="T46" fmla="*/ 45 w 65"/>
                <a:gd name="T47" fmla="*/ 27 h 27"/>
                <a:gd name="T48" fmla="*/ 48 w 65"/>
                <a:gd name="T49" fmla="*/ 26 h 27"/>
                <a:gd name="T50" fmla="*/ 51 w 65"/>
                <a:gd name="T51" fmla="*/ 26 h 27"/>
                <a:gd name="T52" fmla="*/ 54 w 65"/>
                <a:gd name="T53" fmla="*/ 26 h 27"/>
                <a:gd name="T54" fmla="*/ 57 w 65"/>
                <a:gd name="T55" fmla="*/ 26 h 27"/>
                <a:gd name="T56" fmla="*/ 60 w 65"/>
                <a:gd name="T57" fmla="*/ 26 h 27"/>
                <a:gd name="T58" fmla="*/ 62 w 65"/>
                <a:gd name="T59" fmla="*/ 26 h 27"/>
                <a:gd name="T60" fmla="*/ 65 w 65"/>
                <a:gd name="T6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5" h="27">
                  <a:moveTo>
                    <a:pt x="0" y="0"/>
                  </a:moveTo>
                  <a:lnTo>
                    <a:pt x="3" y="1"/>
                  </a:lnTo>
                  <a:lnTo>
                    <a:pt x="4" y="3"/>
                  </a:lnTo>
                  <a:lnTo>
                    <a:pt x="6" y="4"/>
                  </a:lnTo>
                  <a:lnTo>
                    <a:pt x="7" y="5"/>
                  </a:lnTo>
                  <a:lnTo>
                    <a:pt x="9" y="8"/>
                  </a:lnTo>
                  <a:lnTo>
                    <a:pt x="10" y="9"/>
                  </a:lnTo>
                  <a:lnTo>
                    <a:pt x="11" y="10"/>
                  </a:lnTo>
                  <a:lnTo>
                    <a:pt x="14" y="11"/>
                  </a:lnTo>
                  <a:lnTo>
                    <a:pt x="15" y="14"/>
                  </a:lnTo>
                  <a:lnTo>
                    <a:pt x="16" y="15"/>
                  </a:lnTo>
                  <a:lnTo>
                    <a:pt x="17" y="16"/>
                  </a:lnTo>
                  <a:lnTo>
                    <a:pt x="21" y="16"/>
                  </a:lnTo>
                  <a:lnTo>
                    <a:pt x="22" y="17"/>
                  </a:lnTo>
                  <a:lnTo>
                    <a:pt x="23" y="18"/>
                  </a:lnTo>
                  <a:lnTo>
                    <a:pt x="25" y="21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31" y="23"/>
                  </a:lnTo>
                  <a:lnTo>
                    <a:pt x="33" y="23"/>
                  </a:lnTo>
                  <a:lnTo>
                    <a:pt x="35" y="25"/>
                  </a:lnTo>
                  <a:lnTo>
                    <a:pt x="38" y="26"/>
                  </a:lnTo>
                  <a:lnTo>
                    <a:pt x="43" y="26"/>
                  </a:lnTo>
                  <a:lnTo>
                    <a:pt x="45" y="27"/>
                  </a:lnTo>
                  <a:lnTo>
                    <a:pt x="48" y="26"/>
                  </a:lnTo>
                  <a:lnTo>
                    <a:pt x="51" y="26"/>
                  </a:lnTo>
                  <a:lnTo>
                    <a:pt x="54" y="26"/>
                  </a:lnTo>
                  <a:lnTo>
                    <a:pt x="57" y="26"/>
                  </a:lnTo>
                  <a:lnTo>
                    <a:pt x="60" y="26"/>
                  </a:lnTo>
                  <a:lnTo>
                    <a:pt x="62" y="26"/>
                  </a:lnTo>
                  <a:lnTo>
                    <a:pt x="65" y="27"/>
                  </a:lnTo>
                </a:path>
              </a:pathLst>
            </a:custGeom>
            <a:noFill/>
            <a:ln w="7938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0" name="Freeform 376">
              <a:extLst>
                <a:ext uri="{FF2B5EF4-FFF2-40B4-BE49-F238E27FC236}">
                  <a16:creationId xmlns:a16="http://schemas.microsoft.com/office/drawing/2014/main" id="{C85F14E0-0382-AFAF-6FB6-13E30EDD9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1945"/>
              <a:ext cx="31" cy="12"/>
            </a:xfrm>
            <a:custGeom>
              <a:avLst/>
              <a:gdLst>
                <a:gd name="T0" fmla="*/ 92 w 92"/>
                <a:gd name="T1" fmla="*/ 4 h 38"/>
                <a:gd name="T2" fmla="*/ 87 w 92"/>
                <a:gd name="T3" fmla="*/ 3 h 38"/>
                <a:gd name="T4" fmla="*/ 82 w 92"/>
                <a:gd name="T5" fmla="*/ 1 h 38"/>
                <a:gd name="T6" fmla="*/ 76 w 92"/>
                <a:gd name="T7" fmla="*/ 0 h 38"/>
                <a:gd name="T8" fmla="*/ 70 w 92"/>
                <a:gd name="T9" fmla="*/ 0 h 38"/>
                <a:gd name="T10" fmla="*/ 64 w 92"/>
                <a:gd name="T11" fmla="*/ 0 h 38"/>
                <a:gd name="T12" fmla="*/ 56 w 92"/>
                <a:gd name="T13" fmla="*/ 0 h 38"/>
                <a:gd name="T14" fmla="*/ 48 w 92"/>
                <a:gd name="T15" fmla="*/ 1 h 38"/>
                <a:gd name="T16" fmla="*/ 40 w 92"/>
                <a:gd name="T17" fmla="*/ 4 h 38"/>
                <a:gd name="T18" fmla="*/ 32 w 92"/>
                <a:gd name="T19" fmla="*/ 8 h 38"/>
                <a:gd name="T20" fmla="*/ 21 w 92"/>
                <a:gd name="T21" fmla="*/ 11 h 38"/>
                <a:gd name="T22" fmla="*/ 20 w 92"/>
                <a:gd name="T23" fmla="*/ 11 h 38"/>
                <a:gd name="T24" fmla="*/ 18 w 92"/>
                <a:gd name="T25" fmla="*/ 14 h 38"/>
                <a:gd name="T26" fmla="*/ 15 w 92"/>
                <a:gd name="T27" fmla="*/ 15 h 38"/>
                <a:gd name="T28" fmla="*/ 14 w 92"/>
                <a:gd name="T29" fmla="*/ 18 h 38"/>
                <a:gd name="T30" fmla="*/ 11 w 92"/>
                <a:gd name="T31" fmla="*/ 19 h 38"/>
                <a:gd name="T32" fmla="*/ 10 w 92"/>
                <a:gd name="T33" fmla="*/ 21 h 38"/>
                <a:gd name="T34" fmla="*/ 9 w 92"/>
                <a:gd name="T35" fmla="*/ 22 h 38"/>
                <a:gd name="T36" fmla="*/ 6 w 92"/>
                <a:gd name="T37" fmla="*/ 24 h 38"/>
                <a:gd name="T38" fmla="*/ 5 w 92"/>
                <a:gd name="T39" fmla="*/ 25 h 38"/>
                <a:gd name="T40" fmla="*/ 4 w 92"/>
                <a:gd name="T41" fmla="*/ 25 h 38"/>
                <a:gd name="T42" fmla="*/ 3 w 92"/>
                <a:gd name="T43" fmla="*/ 26 h 38"/>
                <a:gd name="T44" fmla="*/ 0 w 92"/>
                <a:gd name="T45" fmla="*/ 28 h 38"/>
                <a:gd name="T46" fmla="*/ 0 w 92"/>
                <a:gd name="T47" fmla="*/ 30 h 38"/>
                <a:gd name="T48" fmla="*/ 3 w 92"/>
                <a:gd name="T49" fmla="*/ 31 h 38"/>
                <a:gd name="T50" fmla="*/ 4 w 92"/>
                <a:gd name="T51" fmla="*/ 33 h 38"/>
                <a:gd name="T52" fmla="*/ 5 w 92"/>
                <a:gd name="T53" fmla="*/ 36 h 38"/>
                <a:gd name="T54" fmla="*/ 6 w 92"/>
                <a:gd name="T55" fmla="*/ 37 h 38"/>
                <a:gd name="T56" fmla="*/ 10 w 92"/>
                <a:gd name="T57" fmla="*/ 38 h 38"/>
                <a:gd name="T58" fmla="*/ 11 w 92"/>
                <a:gd name="T59" fmla="*/ 38 h 38"/>
                <a:gd name="T60" fmla="*/ 12 w 92"/>
                <a:gd name="T61" fmla="*/ 38 h 38"/>
                <a:gd name="T62" fmla="*/ 14 w 92"/>
                <a:gd name="T63" fmla="*/ 38 h 38"/>
                <a:gd name="T64" fmla="*/ 15 w 92"/>
                <a:gd name="T65" fmla="*/ 38 h 38"/>
                <a:gd name="T66" fmla="*/ 17 w 92"/>
                <a:gd name="T67" fmla="*/ 38 h 38"/>
                <a:gd name="T68" fmla="*/ 18 w 92"/>
                <a:gd name="T69" fmla="*/ 38 h 38"/>
                <a:gd name="T70" fmla="*/ 20 w 92"/>
                <a:gd name="T71" fmla="*/ 37 h 38"/>
                <a:gd name="T72" fmla="*/ 21 w 92"/>
                <a:gd name="T73" fmla="*/ 36 h 38"/>
                <a:gd name="T74" fmla="*/ 24 w 92"/>
                <a:gd name="T75" fmla="*/ 32 h 38"/>
                <a:gd name="T76" fmla="*/ 28 w 92"/>
                <a:gd name="T77" fmla="*/ 30 h 38"/>
                <a:gd name="T78" fmla="*/ 34 w 92"/>
                <a:gd name="T79" fmla="*/ 26 h 38"/>
                <a:gd name="T80" fmla="*/ 40 w 92"/>
                <a:gd name="T81" fmla="*/ 24 h 38"/>
                <a:gd name="T82" fmla="*/ 48 w 92"/>
                <a:gd name="T83" fmla="*/ 21 h 38"/>
                <a:gd name="T84" fmla="*/ 56 w 92"/>
                <a:gd name="T85" fmla="*/ 19 h 38"/>
                <a:gd name="T86" fmla="*/ 65 w 92"/>
                <a:gd name="T87" fmla="*/ 18 h 38"/>
                <a:gd name="T88" fmla="*/ 74 w 92"/>
                <a:gd name="T89" fmla="*/ 18 h 38"/>
                <a:gd name="T90" fmla="*/ 92 w 92"/>
                <a:gd name="T9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38">
                  <a:moveTo>
                    <a:pt x="92" y="4"/>
                  </a:moveTo>
                  <a:lnTo>
                    <a:pt x="87" y="3"/>
                  </a:lnTo>
                  <a:lnTo>
                    <a:pt x="82" y="1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0" y="4"/>
                  </a:lnTo>
                  <a:lnTo>
                    <a:pt x="32" y="8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15" y="15"/>
                  </a:lnTo>
                  <a:lnTo>
                    <a:pt x="14" y="18"/>
                  </a:lnTo>
                  <a:lnTo>
                    <a:pt x="11" y="19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6" y="24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5" y="36"/>
                  </a:lnTo>
                  <a:lnTo>
                    <a:pt x="6" y="37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7" y="38"/>
                  </a:lnTo>
                  <a:lnTo>
                    <a:pt x="18" y="38"/>
                  </a:lnTo>
                  <a:lnTo>
                    <a:pt x="20" y="37"/>
                  </a:lnTo>
                  <a:lnTo>
                    <a:pt x="21" y="36"/>
                  </a:lnTo>
                  <a:lnTo>
                    <a:pt x="24" y="32"/>
                  </a:lnTo>
                  <a:lnTo>
                    <a:pt x="28" y="30"/>
                  </a:lnTo>
                  <a:lnTo>
                    <a:pt x="34" y="26"/>
                  </a:lnTo>
                  <a:lnTo>
                    <a:pt x="40" y="24"/>
                  </a:lnTo>
                  <a:lnTo>
                    <a:pt x="48" y="21"/>
                  </a:lnTo>
                  <a:lnTo>
                    <a:pt x="56" y="19"/>
                  </a:lnTo>
                  <a:lnTo>
                    <a:pt x="65" y="18"/>
                  </a:lnTo>
                  <a:lnTo>
                    <a:pt x="74" y="18"/>
                  </a:lnTo>
                  <a:lnTo>
                    <a:pt x="92" y="4"/>
                  </a:lnTo>
                  <a:close/>
                </a:path>
              </a:pathLst>
            </a:custGeom>
            <a:solidFill>
              <a:srgbClr val="725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1" name="Freeform 377">
              <a:extLst>
                <a:ext uri="{FF2B5EF4-FFF2-40B4-BE49-F238E27FC236}">
                  <a16:creationId xmlns:a16="http://schemas.microsoft.com/office/drawing/2014/main" id="{179B1FB3-2F5D-ED5D-4677-B17F28D77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" y="1945"/>
              <a:ext cx="31" cy="12"/>
            </a:xfrm>
            <a:custGeom>
              <a:avLst/>
              <a:gdLst>
                <a:gd name="T0" fmla="*/ 92 w 92"/>
                <a:gd name="T1" fmla="*/ 4 h 38"/>
                <a:gd name="T2" fmla="*/ 87 w 92"/>
                <a:gd name="T3" fmla="*/ 3 h 38"/>
                <a:gd name="T4" fmla="*/ 82 w 92"/>
                <a:gd name="T5" fmla="*/ 1 h 38"/>
                <a:gd name="T6" fmla="*/ 76 w 92"/>
                <a:gd name="T7" fmla="*/ 0 h 38"/>
                <a:gd name="T8" fmla="*/ 70 w 92"/>
                <a:gd name="T9" fmla="*/ 0 h 38"/>
                <a:gd name="T10" fmla="*/ 64 w 92"/>
                <a:gd name="T11" fmla="*/ 0 h 38"/>
                <a:gd name="T12" fmla="*/ 56 w 92"/>
                <a:gd name="T13" fmla="*/ 0 h 38"/>
                <a:gd name="T14" fmla="*/ 48 w 92"/>
                <a:gd name="T15" fmla="*/ 1 h 38"/>
                <a:gd name="T16" fmla="*/ 40 w 92"/>
                <a:gd name="T17" fmla="*/ 4 h 38"/>
                <a:gd name="T18" fmla="*/ 32 w 92"/>
                <a:gd name="T19" fmla="*/ 8 h 38"/>
                <a:gd name="T20" fmla="*/ 21 w 92"/>
                <a:gd name="T21" fmla="*/ 11 h 38"/>
                <a:gd name="T22" fmla="*/ 20 w 92"/>
                <a:gd name="T23" fmla="*/ 11 h 38"/>
                <a:gd name="T24" fmla="*/ 18 w 92"/>
                <a:gd name="T25" fmla="*/ 14 h 38"/>
                <a:gd name="T26" fmla="*/ 15 w 92"/>
                <a:gd name="T27" fmla="*/ 15 h 38"/>
                <a:gd name="T28" fmla="*/ 14 w 92"/>
                <a:gd name="T29" fmla="*/ 18 h 38"/>
                <a:gd name="T30" fmla="*/ 11 w 92"/>
                <a:gd name="T31" fmla="*/ 19 h 38"/>
                <a:gd name="T32" fmla="*/ 10 w 92"/>
                <a:gd name="T33" fmla="*/ 21 h 38"/>
                <a:gd name="T34" fmla="*/ 9 w 92"/>
                <a:gd name="T35" fmla="*/ 22 h 38"/>
                <a:gd name="T36" fmla="*/ 6 w 92"/>
                <a:gd name="T37" fmla="*/ 24 h 38"/>
                <a:gd name="T38" fmla="*/ 5 w 92"/>
                <a:gd name="T39" fmla="*/ 25 h 38"/>
                <a:gd name="T40" fmla="*/ 4 w 92"/>
                <a:gd name="T41" fmla="*/ 25 h 38"/>
                <a:gd name="T42" fmla="*/ 3 w 92"/>
                <a:gd name="T43" fmla="*/ 26 h 38"/>
                <a:gd name="T44" fmla="*/ 0 w 92"/>
                <a:gd name="T45" fmla="*/ 28 h 38"/>
                <a:gd name="T46" fmla="*/ 0 w 92"/>
                <a:gd name="T47" fmla="*/ 30 h 38"/>
                <a:gd name="T48" fmla="*/ 3 w 92"/>
                <a:gd name="T49" fmla="*/ 31 h 38"/>
                <a:gd name="T50" fmla="*/ 4 w 92"/>
                <a:gd name="T51" fmla="*/ 33 h 38"/>
                <a:gd name="T52" fmla="*/ 5 w 92"/>
                <a:gd name="T53" fmla="*/ 36 h 38"/>
                <a:gd name="T54" fmla="*/ 6 w 92"/>
                <a:gd name="T55" fmla="*/ 37 h 38"/>
                <a:gd name="T56" fmla="*/ 10 w 92"/>
                <a:gd name="T57" fmla="*/ 38 h 38"/>
                <a:gd name="T58" fmla="*/ 11 w 92"/>
                <a:gd name="T59" fmla="*/ 38 h 38"/>
                <a:gd name="T60" fmla="*/ 12 w 92"/>
                <a:gd name="T61" fmla="*/ 38 h 38"/>
                <a:gd name="T62" fmla="*/ 14 w 92"/>
                <a:gd name="T63" fmla="*/ 38 h 38"/>
                <a:gd name="T64" fmla="*/ 15 w 92"/>
                <a:gd name="T65" fmla="*/ 38 h 38"/>
                <a:gd name="T66" fmla="*/ 17 w 92"/>
                <a:gd name="T67" fmla="*/ 38 h 38"/>
                <a:gd name="T68" fmla="*/ 18 w 92"/>
                <a:gd name="T69" fmla="*/ 38 h 38"/>
                <a:gd name="T70" fmla="*/ 20 w 92"/>
                <a:gd name="T71" fmla="*/ 37 h 38"/>
                <a:gd name="T72" fmla="*/ 21 w 92"/>
                <a:gd name="T73" fmla="*/ 36 h 38"/>
                <a:gd name="T74" fmla="*/ 24 w 92"/>
                <a:gd name="T75" fmla="*/ 32 h 38"/>
                <a:gd name="T76" fmla="*/ 28 w 92"/>
                <a:gd name="T77" fmla="*/ 30 h 38"/>
                <a:gd name="T78" fmla="*/ 34 w 92"/>
                <a:gd name="T79" fmla="*/ 26 h 38"/>
                <a:gd name="T80" fmla="*/ 40 w 92"/>
                <a:gd name="T81" fmla="*/ 24 h 38"/>
                <a:gd name="T82" fmla="*/ 48 w 92"/>
                <a:gd name="T83" fmla="*/ 21 h 38"/>
                <a:gd name="T84" fmla="*/ 56 w 92"/>
                <a:gd name="T85" fmla="*/ 19 h 38"/>
                <a:gd name="T86" fmla="*/ 65 w 92"/>
                <a:gd name="T87" fmla="*/ 18 h 38"/>
                <a:gd name="T88" fmla="*/ 74 w 92"/>
                <a:gd name="T89" fmla="*/ 18 h 38"/>
                <a:gd name="T90" fmla="*/ 92 w 92"/>
                <a:gd name="T9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" h="38">
                  <a:moveTo>
                    <a:pt x="92" y="4"/>
                  </a:moveTo>
                  <a:lnTo>
                    <a:pt x="87" y="3"/>
                  </a:lnTo>
                  <a:lnTo>
                    <a:pt x="82" y="1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1"/>
                  </a:lnTo>
                  <a:lnTo>
                    <a:pt x="40" y="4"/>
                  </a:lnTo>
                  <a:lnTo>
                    <a:pt x="32" y="8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15" y="15"/>
                  </a:lnTo>
                  <a:lnTo>
                    <a:pt x="14" y="18"/>
                  </a:lnTo>
                  <a:lnTo>
                    <a:pt x="11" y="19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6" y="24"/>
                  </a:lnTo>
                  <a:lnTo>
                    <a:pt x="5" y="2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3" y="31"/>
                  </a:lnTo>
                  <a:lnTo>
                    <a:pt x="4" y="33"/>
                  </a:lnTo>
                  <a:lnTo>
                    <a:pt x="5" y="36"/>
                  </a:lnTo>
                  <a:lnTo>
                    <a:pt x="6" y="37"/>
                  </a:lnTo>
                  <a:lnTo>
                    <a:pt x="10" y="38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7" y="38"/>
                  </a:lnTo>
                  <a:lnTo>
                    <a:pt x="18" y="38"/>
                  </a:lnTo>
                  <a:lnTo>
                    <a:pt x="20" y="37"/>
                  </a:lnTo>
                  <a:lnTo>
                    <a:pt x="21" y="36"/>
                  </a:lnTo>
                  <a:lnTo>
                    <a:pt x="24" y="32"/>
                  </a:lnTo>
                  <a:lnTo>
                    <a:pt x="28" y="30"/>
                  </a:lnTo>
                  <a:lnTo>
                    <a:pt x="34" y="26"/>
                  </a:lnTo>
                  <a:lnTo>
                    <a:pt x="40" y="24"/>
                  </a:lnTo>
                  <a:lnTo>
                    <a:pt x="48" y="21"/>
                  </a:lnTo>
                  <a:lnTo>
                    <a:pt x="56" y="19"/>
                  </a:lnTo>
                  <a:lnTo>
                    <a:pt x="65" y="18"/>
                  </a:lnTo>
                  <a:lnTo>
                    <a:pt x="74" y="18"/>
                  </a:lnTo>
                  <a:lnTo>
                    <a:pt x="92" y="4"/>
                  </a:lnTo>
                </a:path>
              </a:pathLst>
            </a:custGeom>
            <a:noFill/>
            <a:ln w="7938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2" name="Freeform 378">
              <a:extLst>
                <a:ext uri="{FF2B5EF4-FFF2-40B4-BE49-F238E27FC236}">
                  <a16:creationId xmlns:a16="http://schemas.microsoft.com/office/drawing/2014/main" id="{BB6AE9BF-E6B9-B3F2-C845-CB0682779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" y="1945"/>
              <a:ext cx="35" cy="20"/>
            </a:xfrm>
            <a:custGeom>
              <a:avLst/>
              <a:gdLst>
                <a:gd name="T0" fmla="*/ 6 w 106"/>
                <a:gd name="T1" fmla="*/ 44 h 58"/>
                <a:gd name="T2" fmla="*/ 3 w 106"/>
                <a:gd name="T3" fmla="*/ 46 h 58"/>
                <a:gd name="T4" fmla="*/ 0 w 106"/>
                <a:gd name="T5" fmla="*/ 50 h 58"/>
                <a:gd name="T6" fmla="*/ 0 w 106"/>
                <a:gd name="T7" fmla="*/ 52 h 58"/>
                <a:gd name="T8" fmla="*/ 2 w 106"/>
                <a:gd name="T9" fmla="*/ 53 h 58"/>
                <a:gd name="T10" fmla="*/ 3 w 106"/>
                <a:gd name="T11" fmla="*/ 56 h 58"/>
                <a:gd name="T12" fmla="*/ 6 w 106"/>
                <a:gd name="T13" fmla="*/ 57 h 58"/>
                <a:gd name="T14" fmla="*/ 9 w 106"/>
                <a:gd name="T15" fmla="*/ 58 h 58"/>
                <a:gd name="T16" fmla="*/ 10 w 106"/>
                <a:gd name="T17" fmla="*/ 58 h 58"/>
                <a:gd name="T18" fmla="*/ 11 w 106"/>
                <a:gd name="T19" fmla="*/ 58 h 58"/>
                <a:gd name="T20" fmla="*/ 12 w 106"/>
                <a:gd name="T21" fmla="*/ 58 h 58"/>
                <a:gd name="T22" fmla="*/ 14 w 106"/>
                <a:gd name="T23" fmla="*/ 58 h 58"/>
                <a:gd name="T24" fmla="*/ 17 w 106"/>
                <a:gd name="T25" fmla="*/ 57 h 58"/>
                <a:gd name="T26" fmla="*/ 21 w 106"/>
                <a:gd name="T27" fmla="*/ 56 h 58"/>
                <a:gd name="T28" fmla="*/ 27 w 106"/>
                <a:gd name="T29" fmla="*/ 53 h 58"/>
                <a:gd name="T30" fmla="*/ 34 w 106"/>
                <a:gd name="T31" fmla="*/ 50 h 58"/>
                <a:gd name="T32" fmla="*/ 43 w 106"/>
                <a:gd name="T33" fmla="*/ 44 h 58"/>
                <a:gd name="T34" fmla="*/ 53 w 106"/>
                <a:gd name="T35" fmla="*/ 37 h 58"/>
                <a:gd name="T36" fmla="*/ 65 w 106"/>
                <a:gd name="T37" fmla="*/ 29 h 58"/>
                <a:gd name="T38" fmla="*/ 78 w 106"/>
                <a:gd name="T39" fmla="*/ 17 h 58"/>
                <a:gd name="T40" fmla="*/ 79 w 106"/>
                <a:gd name="T41" fmla="*/ 16 h 58"/>
                <a:gd name="T42" fmla="*/ 82 w 106"/>
                <a:gd name="T43" fmla="*/ 14 h 58"/>
                <a:gd name="T44" fmla="*/ 84 w 106"/>
                <a:gd name="T45" fmla="*/ 13 h 58"/>
                <a:gd name="T46" fmla="*/ 87 w 106"/>
                <a:gd name="T47" fmla="*/ 9 h 58"/>
                <a:gd name="T48" fmla="*/ 90 w 106"/>
                <a:gd name="T49" fmla="*/ 8 h 58"/>
                <a:gd name="T50" fmla="*/ 94 w 106"/>
                <a:gd name="T51" fmla="*/ 6 h 58"/>
                <a:gd name="T52" fmla="*/ 98 w 106"/>
                <a:gd name="T53" fmla="*/ 4 h 58"/>
                <a:gd name="T54" fmla="*/ 101 w 106"/>
                <a:gd name="T55" fmla="*/ 1 h 58"/>
                <a:gd name="T56" fmla="*/ 106 w 106"/>
                <a:gd name="T5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" h="58">
                  <a:moveTo>
                    <a:pt x="6" y="44"/>
                  </a:moveTo>
                  <a:lnTo>
                    <a:pt x="3" y="46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2" y="53"/>
                  </a:lnTo>
                  <a:lnTo>
                    <a:pt x="3" y="56"/>
                  </a:lnTo>
                  <a:lnTo>
                    <a:pt x="6" y="57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4" y="58"/>
                  </a:lnTo>
                  <a:lnTo>
                    <a:pt x="17" y="57"/>
                  </a:lnTo>
                  <a:lnTo>
                    <a:pt x="21" y="56"/>
                  </a:lnTo>
                  <a:lnTo>
                    <a:pt x="27" y="53"/>
                  </a:lnTo>
                  <a:lnTo>
                    <a:pt x="34" y="50"/>
                  </a:lnTo>
                  <a:lnTo>
                    <a:pt x="43" y="44"/>
                  </a:lnTo>
                  <a:lnTo>
                    <a:pt x="53" y="37"/>
                  </a:lnTo>
                  <a:lnTo>
                    <a:pt x="65" y="29"/>
                  </a:lnTo>
                  <a:lnTo>
                    <a:pt x="78" y="17"/>
                  </a:lnTo>
                  <a:lnTo>
                    <a:pt x="79" y="16"/>
                  </a:lnTo>
                  <a:lnTo>
                    <a:pt x="82" y="14"/>
                  </a:lnTo>
                  <a:lnTo>
                    <a:pt x="84" y="13"/>
                  </a:lnTo>
                  <a:lnTo>
                    <a:pt x="87" y="9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98" y="4"/>
                  </a:lnTo>
                  <a:lnTo>
                    <a:pt x="101" y="1"/>
                  </a:lnTo>
                  <a:lnTo>
                    <a:pt x="106" y="0"/>
                  </a:lnTo>
                </a:path>
              </a:pathLst>
            </a:custGeom>
            <a:noFill/>
            <a:ln w="6350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3" name="Freeform 379">
              <a:extLst>
                <a:ext uri="{FF2B5EF4-FFF2-40B4-BE49-F238E27FC236}">
                  <a16:creationId xmlns:a16="http://schemas.microsoft.com/office/drawing/2014/main" id="{6F0F337A-4BA6-CDDC-27A1-AF56246D8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" y="2128"/>
              <a:ext cx="37" cy="34"/>
            </a:xfrm>
            <a:custGeom>
              <a:avLst/>
              <a:gdLst>
                <a:gd name="T0" fmla="*/ 110 w 110"/>
                <a:gd name="T1" fmla="*/ 7 h 103"/>
                <a:gd name="T2" fmla="*/ 109 w 110"/>
                <a:gd name="T3" fmla="*/ 6 h 103"/>
                <a:gd name="T4" fmla="*/ 102 w 110"/>
                <a:gd name="T5" fmla="*/ 3 h 103"/>
                <a:gd name="T6" fmla="*/ 92 w 110"/>
                <a:gd name="T7" fmla="*/ 1 h 103"/>
                <a:gd name="T8" fmla="*/ 80 w 110"/>
                <a:gd name="T9" fmla="*/ 0 h 103"/>
                <a:gd name="T10" fmla="*/ 66 w 110"/>
                <a:gd name="T11" fmla="*/ 0 h 103"/>
                <a:gd name="T12" fmla="*/ 52 w 110"/>
                <a:gd name="T13" fmla="*/ 1 h 103"/>
                <a:gd name="T14" fmla="*/ 37 w 110"/>
                <a:gd name="T15" fmla="*/ 6 h 103"/>
                <a:gd name="T16" fmla="*/ 24 w 110"/>
                <a:gd name="T17" fmla="*/ 14 h 103"/>
                <a:gd name="T18" fmla="*/ 11 w 110"/>
                <a:gd name="T19" fmla="*/ 28 h 103"/>
                <a:gd name="T20" fmla="*/ 2 w 110"/>
                <a:gd name="T21" fmla="*/ 46 h 103"/>
                <a:gd name="T22" fmla="*/ 1 w 110"/>
                <a:gd name="T23" fmla="*/ 53 h 103"/>
                <a:gd name="T24" fmla="*/ 0 w 110"/>
                <a:gd name="T25" fmla="*/ 60 h 103"/>
                <a:gd name="T26" fmla="*/ 0 w 110"/>
                <a:gd name="T27" fmla="*/ 68 h 103"/>
                <a:gd name="T28" fmla="*/ 1 w 110"/>
                <a:gd name="T29" fmla="*/ 75 h 103"/>
                <a:gd name="T30" fmla="*/ 2 w 110"/>
                <a:gd name="T31" fmla="*/ 81 h 103"/>
                <a:gd name="T32" fmla="*/ 5 w 110"/>
                <a:gd name="T33" fmla="*/ 86 h 103"/>
                <a:gd name="T34" fmla="*/ 8 w 110"/>
                <a:gd name="T35" fmla="*/ 93 h 103"/>
                <a:gd name="T36" fmla="*/ 13 w 110"/>
                <a:gd name="T37" fmla="*/ 97 h 103"/>
                <a:gd name="T38" fmla="*/ 16 w 110"/>
                <a:gd name="T39" fmla="*/ 100 h 103"/>
                <a:gd name="T40" fmla="*/ 20 w 110"/>
                <a:gd name="T4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0" h="103">
                  <a:moveTo>
                    <a:pt x="110" y="7"/>
                  </a:moveTo>
                  <a:lnTo>
                    <a:pt x="109" y="6"/>
                  </a:lnTo>
                  <a:lnTo>
                    <a:pt x="102" y="3"/>
                  </a:lnTo>
                  <a:lnTo>
                    <a:pt x="92" y="1"/>
                  </a:lnTo>
                  <a:lnTo>
                    <a:pt x="80" y="0"/>
                  </a:lnTo>
                  <a:lnTo>
                    <a:pt x="66" y="0"/>
                  </a:lnTo>
                  <a:lnTo>
                    <a:pt x="52" y="1"/>
                  </a:lnTo>
                  <a:lnTo>
                    <a:pt x="37" y="6"/>
                  </a:lnTo>
                  <a:lnTo>
                    <a:pt x="24" y="14"/>
                  </a:lnTo>
                  <a:lnTo>
                    <a:pt x="11" y="28"/>
                  </a:lnTo>
                  <a:lnTo>
                    <a:pt x="2" y="46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0" y="68"/>
                  </a:lnTo>
                  <a:lnTo>
                    <a:pt x="1" y="75"/>
                  </a:lnTo>
                  <a:lnTo>
                    <a:pt x="2" y="81"/>
                  </a:lnTo>
                  <a:lnTo>
                    <a:pt x="5" y="86"/>
                  </a:lnTo>
                  <a:lnTo>
                    <a:pt x="8" y="93"/>
                  </a:lnTo>
                  <a:lnTo>
                    <a:pt x="13" y="97"/>
                  </a:lnTo>
                  <a:lnTo>
                    <a:pt x="16" y="100"/>
                  </a:lnTo>
                  <a:lnTo>
                    <a:pt x="20" y="103"/>
                  </a:lnTo>
                </a:path>
              </a:pathLst>
            </a:custGeom>
            <a:noFill/>
            <a:ln w="6350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4" name="Freeform 380">
              <a:extLst>
                <a:ext uri="{FF2B5EF4-FFF2-40B4-BE49-F238E27FC236}">
                  <a16:creationId xmlns:a16="http://schemas.microsoft.com/office/drawing/2014/main" id="{C66893B5-B908-3DEB-425A-1FB3D8573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" y="2145"/>
              <a:ext cx="35" cy="21"/>
            </a:xfrm>
            <a:custGeom>
              <a:avLst/>
              <a:gdLst>
                <a:gd name="T0" fmla="*/ 2 w 103"/>
                <a:gd name="T1" fmla="*/ 0 h 64"/>
                <a:gd name="T2" fmla="*/ 1 w 103"/>
                <a:gd name="T3" fmla="*/ 5 h 64"/>
                <a:gd name="T4" fmla="*/ 0 w 103"/>
                <a:gd name="T5" fmla="*/ 9 h 64"/>
                <a:gd name="T6" fmla="*/ 0 w 103"/>
                <a:gd name="T7" fmla="*/ 14 h 64"/>
                <a:gd name="T8" fmla="*/ 0 w 103"/>
                <a:gd name="T9" fmla="*/ 18 h 64"/>
                <a:gd name="T10" fmla="*/ 1 w 103"/>
                <a:gd name="T11" fmla="*/ 22 h 64"/>
                <a:gd name="T12" fmla="*/ 1 w 103"/>
                <a:gd name="T13" fmla="*/ 27 h 64"/>
                <a:gd name="T14" fmla="*/ 2 w 103"/>
                <a:gd name="T15" fmla="*/ 30 h 64"/>
                <a:gd name="T16" fmla="*/ 2 w 103"/>
                <a:gd name="T17" fmla="*/ 33 h 64"/>
                <a:gd name="T18" fmla="*/ 4 w 103"/>
                <a:gd name="T19" fmla="*/ 35 h 64"/>
                <a:gd name="T20" fmla="*/ 6 w 103"/>
                <a:gd name="T21" fmla="*/ 36 h 64"/>
                <a:gd name="T22" fmla="*/ 7 w 103"/>
                <a:gd name="T23" fmla="*/ 42 h 64"/>
                <a:gd name="T24" fmla="*/ 12 w 103"/>
                <a:gd name="T25" fmla="*/ 45 h 64"/>
                <a:gd name="T26" fmla="*/ 14 w 103"/>
                <a:gd name="T27" fmla="*/ 49 h 64"/>
                <a:gd name="T28" fmla="*/ 19 w 103"/>
                <a:gd name="T29" fmla="*/ 51 h 64"/>
                <a:gd name="T30" fmla="*/ 23 w 103"/>
                <a:gd name="T31" fmla="*/ 55 h 64"/>
                <a:gd name="T32" fmla="*/ 28 w 103"/>
                <a:gd name="T33" fmla="*/ 58 h 64"/>
                <a:gd name="T34" fmla="*/ 33 w 103"/>
                <a:gd name="T35" fmla="*/ 59 h 64"/>
                <a:gd name="T36" fmla="*/ 37 w 103"/>
                <a:gd name="T37" fmla="*/ 63 h 64"/>
                <a:gd name="T38" fmla="*/ 44 w 103"/>
                <a:gd name="T39" fmla="*/ 63 h 64"/>
                <a:gd name="T40" fmla="*/ 50 w 103"/>
                <a:gd name="T41" fmla="*/ 64 h 64"/>
                <a:gd name="T42" fmla="*/ 57 w 103"/>
                <a:gd name="T43" fmla="*/ 64 h 64"/>
                <a:gd name="T44" fmla="*/ 64 w 103"/>
                <a:gd name="T45" fmla="*/ 64 h 64"/>
                <a:gd name="T46" fmla="*/ 72 w 103"/>
                <a:gd name="T47" fmla="*/ 64 h 64"/>
                <a:gd name="T48" fmla="*/ 79 w 103"/>
                <a:gd name="T49" fmla="*/ 63 h 64"/>
                <a:gd name="T50" fmla="*/ 85 w 103"/>
                <a:gd name="T51" fmla="*/ 61 h 64"/>
                <a:gd name="T52" fmla="*/ 91 w 103"/>
                <a:gd name="T53" fmla="*/ 58 h 64"/>
                <a:gd name="T54" fmla="*/ 95 w 103"/>
                <a:gd name="T55" fmla="*/ 57 h 64"/>
                <a:gd name="T56" fmla="*/ 100 w 103"/>
                <a:gd name="T57" fmla="*/ 55 h 64"/>
                <a:gd name="T58" fmla="*/ 103 w 103"/>
                <a:gd name="T5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3" h="64">
                  <a:moveTo>
                    <a:pt x="2" y="0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2"/>
                  </a:lnTo>
                  <a:lnTo>
                    <a:pt x="1" y="27"/>
                  </a:lnTo>
                  <a:lnTo>
                    <a:pt x="2" y="30"/>
                  </a:lnTo>
                  <a:lnTo>
                    <a:pt x="2" y="33"/>
                  </a:lnTo>
                  <a:lnTo>
                    <a:pt x="4" y="35"/>
                  </a:lnTo>
                  <a:lnTo>
                    <a:pt x="6" y="36"/>
                  </a:lnTo>
                  <a:lnTo>
                    <a:pt x="7" y="42"/>
                  </a:lnTo>
                  <a:lnTo>
                    <a:pt x="12" y="45"/>
                  </a:lnTo>
                  <a:lnTo>
                    <a:pt x="14" y="49"/>
                  </a:lnTo>
                  <a:lnTo>
                    <a:pt x="19" y="51"/>
                  </a:lnTo>
                  <a:lnTo>
                    <a:pt x="23" y="55"/>
                  </a:lnTo>
                  <a:lnTo>
                    <a:pt x="28" y="58"/>
                  </a:lnTo>
                  <a:lnTo>
                    <a:pt x="33" y="59"/>
                  </a:lnTo>
                  <a:lnTo>
                    <a:pt x="37" y="63"/>
                  </a:lnTo>
                  <a:lnTo>
                    <a:pt x="44" y="63"/>
                  </a:lnTo>
                  <a:lnTo>
                    <a:pt x="50" y="64"/>
                  </a:lnTo>
                  <a:lnTo>
                    <a:pt x="57" y="64"/>
                  </a:lnTo>
                  <a:lnTo>
                    <a:pt x="64" y="64"/>
                  </a:lnTo>
                  <a:lnTo>
                    <a:pt x="72" y="64"/>
                  </a:lnTo>
                  <a:lnTo>
                    <a:pt x="79" y="63"/>
                  </a:lnTo>
                  <a:lnTo>
                    <a:pt x="85" y="61"/>
                  </a:lnTo>
                  <a:lnTo>
                    <a:pt x="91" y="58"/>
                  </a:lnTo>
                  <a:lnTo>
                    <a:pt x="95" y="57"/>
                  </a:lnTo>
                  <a:lnTo>
                    <a:pt x="100" y="55"/>
                  </a:lnTo>
                  <a:lnTo>
                    <a:pt x="103" y="54"/>
                  </a:lnTo>
                </a:path>
              </a:pathLst>
            </a:custGeom>
            <a:noFill/>
            <a:ln w="6350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5" name="Freeform 381">
              <a:extLst>
                <a:ext uri="{FF2B5EF4-FFF2-40B4-BE49-F238E27FC236}">
                  <a16:creationId xmlns:a16="http://schemas.microsoft.com/office/drawing/2014/main" id="{C98D29DE-C822-3413-0907-28CB37AAC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2136"/>
              <a:ext cx="18" cy="16"/>
            </a:xfrm>
            <a:custGeom>
              <a:avLst/>
              <a:gdLst>
                <a:gd name="T0" fmla="*/ 0 w 54"/>
                <a:gd name="T1" fmla="*/ 0 h 47"/>
                <a:gd name="T2" fmla="*/ 3 w 54"/>
                <a:gd name="T3" fmla="*/ 3 h 47"/>
                <a:gd name="T4" fmla="*/ 3 w 54"/>
                <a:gd name="T5" fmla="*/ 4 h 47"/>
                <a:gd name="T6" fmla="*/ 3 w 54"/>
                <a:gd name="T7" fmla="*/ 5 h 47"/>
                <a:gd name="T8" fmla="*/ 4 w 54"/>
                <a:gd name="T9" fmla="*/ 5 h 47"/>
                <a:gd name="T10" fmla="*/ 4 w 54"/>
                <a:gd name="T11" fmla="*/ 7 h 47"/>
                <a:gd name="T12" fmla="*/ 5 w 54"/>
                <a:gd name="T13" fmla="*/ 7 h 47"/>
                <a:gd name="T14" fmla="*/ 6 w 54"/>
                <a:gd name="T15" fmla="*/ 7 h 47"/>
                <a:gd name="T16" fmla="*/ 6 w 54"/>
                <a:gd name="T17" fmla="*/ 9 h 47"/>
                <a:gd name="T18" fmla="*/ 9 w 54"/>
                <a:gd name="T19" fmla="*/ 9 h 47"/>
                <a:gd name="T20" fmla="*/ 10 w 54"/>
                <a:gd name="T21" fmla="*/ 10 h 47"/>
                <a:gd name="T22" fmla="*/ 10 w 54"/>
                <a:gd name="T23" fmla="*/ 12 h 47"/>
                <a:gd name="T24" fmla="*/ 11 w 54"/>
                <a:gd name="T25" fmla="*/ 13 h 47"/>
                <a:gd name="T26" fmla="*/ 12 w 54"/>
                <a:gd name="T27" fmla="*/ 13 h 47"/>
                <a:gd name="T28" fmla="*/ 12 w 54"/>
                <a:gd name="T29" fmla="*/ 14 h 47"/>
                <a:gd name="T30" fmla="*/ 14 w 54"/>
                <a:gd name="T31" fmla="*/ 14 h 47"/>
                <a:gd name="T32" fmla="*/ 15 w 54"/>
                <a:gd name="T33" fmla="*/ 14 h 47"/>
                <a:gd name="T34" fmla="*/ 15 w 54"/>
                <a:gd name="T35" fmla="*/ 16 h 47"/>
                <a:gd name="T36" fmla="*/ 17 w 54"/>
                <a:gd name="T37" fmla="*/ 16 h 47"/>
                <a:gd name="T38" fmla="*/ 18 w 54"/>
                <a:gd name="T39" fmla="*/ 17 h 47"/>
                <a:gd name="T40" fmla="*/ 21 w 54"/>
                <a:gd name="T41" fmla="*/ 17 h 47"/>
                <a:gd name="T42" fmla="*/ 22 w 54"/>
                <a:gd name="T43" fmla="*/ 17 h 47"/>
                <a:gd name="T44" fmla="*/ 26 w 54"/>
                <a:gd name="T45" fmla="*/ 17 h 47"/>
                <a:gd name="T46" fmla="*/ 27 w 54"/>
                <a:gd name="T47" fmla="*/ 17 h 47"/>
                <a:gd name="T48" fmla="*/ 28 w 54"/>
                <a:gd name="T49" fmla="*/ 17 h 47"/>
                <a:gd name="T50" fmla="*/ 31 w 54"/>
                <a:gd name="T51" fmla="*/ 17 h 47"/>
                <a:gd name="T52" fmla="*/ 32 w 54"/>
                <a:gd name="T53" fmla="*/ 19 h 47"/>
                <a:gd name="T54" fmla="*/ 34 w 54"/>
                <a:gd name="T55" fmla="*/ 19 h 47"/>
                <a:gd name="T56" fmla="*/ 36 w 54"/>
                <a:gd name="T57" fmla="*/ 19 h 47"/>
                <a:gd name="T58" fmla="*/ 39 w 54"/>
                <a:gd name="T59" fmla="*/ 19 h 47"/>
                <a:gd name="T60" fmla="*/ 40 w 54"/>
                <a:gd name="T61" fmla="*/ 19 h 47"/>
                <a:gd name="T62" fmla="*/ 42 w 54"/>
                <a:gd name="T63" fmla="*/ 20 h 47"/>
                <a:gd name="T64" fmla="*/ 43 w 54"/>
                <a:gd name="T65" fmla="*/ 20 h 47"/>
                <a:gd name="T66" fmla="*/ 44 w 54"/>
                <a:gd name="T67" fmla="*/ 20 h 47"/>
                <a:gd name="T68" fmla="*/ 46 w 54"/>
                <a:gd name="T69" fmla="*/ 21 h 47"/>
                <a:gd name="T70" fmla="*/ 48 w 54"/>
                <a:gd name="T71" fmla="*/ 21 h 47"/>
                <a:gd name="T72" fmla="*/ 49 w 54"/>
                <a:gd name="T73" fmla="*/ 24 h 47"/>
                <a:gd name="T74" fmla="*/ 49 w 54"/>
                <a:gd name="T75" fmla="*/ 25 h 47"/>
                <a:gd name="T76" fmla="*/ 50 w 54"/>
                <a:gd name="T77" fmla="*/ 25 h 47"/>
                <a:gd name="T78" fmla="*/ 51 w 54"/>
                <a:gd name="T79" fmla="*/ 25 h 47"/>
                <a:gd name="T80" fmla="*/ 51 w 54"/>
                <a:gd name="T81" fmla="*/ 26 h 47"/>
                <a:gd name="T82" fmla="*/ 51 w 54"/>
                <a:gd name="T83" fmla="*/ 27 h 47"/>
                <a:gd name="T84" fmla="*/ 51 w 54"/>
                <a:gd name="T85" fmla="*/ 29 h 47"/>
                <a:gd name="T86" fmla="*/ 54 w 54"/>
                <a:gd name="T87" fmla="*/ 29 h 47"/>
                <a:gd name="T88" fmla="*/ 51 w 54"/>
                <a:gd name="T89" fmla="*/ 31 h 47"/>
                <a:gd name="T90" fmla="*/ 50 w 54"/>
                <a:gd name="T91" fmla="*/ 32 h 47"/>
                <a:gd name="T92" fmla="*/ 49 w 54"/>
                <a:gd name="T93" fmla="*/ 33 h 47"/>
                <a:gd name="T94" fmla="*/ 46 w 54"/>
                <a:gd name="T95" fmla="*/ 36 h 47"/>
                <a:gd name="T96" fmla="*/ 44 w 54"/>
                <a:gd name="T97" fmla="*/ 38 h 47"/>
                <a:gd name="T98" fmla="*/ 42 w 54"/>
                <a:gd name="T99" fmla="*/ 41 h 47"/>
                <a:gd name="T100" fmla="*/ 40 w 54"/>
                <a:gd name="T101" fmla="*/ 42 h 47"/>
                <a:gd name="T102" fmla="*/ 39 w 54"/>
                <a:gd name="T103" fmla="*/ 45 h 47"/>
                <a:gd name="T104" fmla="*/ 38 w 54"/>
                <a:gd name="T105" fmla="*/ 46 h 47"/>
                <a:gd name="T106" fmla="*/ 36 w 54"/>
                <a:gd name="T10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4" h="47">
                  <a:moveTo>
                    <a:pt x="0" y="0"/>
                  </a:move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7"/>
                  </a:lnTo>
                  <a:lnTo>
                    <a:pt x="5" y="7"/>
                  </a:lnTo>
                  <a:lnTo>
                    <a:pt x="6" y="7"/>
                  </a:lnTo>
                  <a:lnTo>
                    <a:pt x="6" y="9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8" y="17"/>
                  </a:lnTo>
                  <a:lnTo>
                    <a:pt x="21" y="17"/>
                  </a:lnTo>
                  <a:lnTo>
                    <a:pt x="22" y="17"/>
                  </a:lnTo>
                  <a:lnTo>
                    <a:pt x="26" y="17"/>
                  </a:lnTo>
                  <a:lnTo>
                    <a:pt x="27" y="17"/>
                  </a:lnTo>
                  <a:lnTo>
                    <a:pt x="28" y="17"/>
                  </a:lnTo>
                  <a:lnTo>
                    <a:pt x="31" y="17"/>
                  </a:lnTo>
                  <a:lnTo>
                    <a:pt x="32" y="19"/>
                  </a:lnTo>
                  <a:lnTo>
                    <a:pt x="34" y="19"/>
                  </a:lnTo>
                  <a:lnTo>
                    <a:pt x="36" y="19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2" y="20"/>
                  </a:lnTo>
                  <a:lnTo>
                    <a:pt x="43" y="20"/>
                  </a:lnTo>
                  <a:lnTo>
                    <a:pt x="44" y="20"/>
                  </a:lnTo>
                  <a:lnTo>
                    <a:pt x="46" y="21"/>
                  </a:lnTo>
                  <a:lnTo>
                    <a:pt x="48" y="21"/>
                  </a:lnTo>
                  <a:lnTo>
                    <a:pt x="49" y="24"/>
                  </a:lnTo>
                  <a:lnTo>
                    <a:pt x="49" y="25"/>
                  </a:lnTo>
                  <a:lnTo>
                    <a:pt x="50" y="25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1" y="27"/>
                  </a:lnTo>
                  <a:lnTo>
                    <a:pt x="51" y="29"/>
                  </a:lnTo>
                  <a:lnTo>
                    <a:pt x="54" y="29"/>
                  </a:lnTo>
                  <a:lnTo>
                    <a:pt x="51" y="31"/>
                  </a:lnTo>
                  <a:lnTo>
                    <a:pt x="50" y="32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44" y="38"/>
                  </a:lnTo>
                  <a:lnTo>
                    <a:pt x="42" y="41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8" y="46"/>
                  </a:lnTo>
                  <a:lnTo>
                    <a:pt x="36" y="47"/>
                  </a:lnTo>
                </a:path>
              </a:pathLst>
            </a:custGeom>
            <a:noFill/>
            <a:ln w="6350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6" name="Freeform 382">
              <a:extLst>
                <a:ext uri="{FF2B5EF4-FFF2-40B4-BE49-F238E27FC236}">
                  <a16:creationId xmlns:a16="http://schemas.microsoft.com/office/drawing/2014/main" id="{55D3C259-0EF3-5543-9A3F-5681A16C0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2624"/>
              <a:ext cx="662" cy="182"/>
            </a:xfrm>
            <a:custGeom>
              <a:avLst/>
              <a:gdLst>
                <a:gd name="T0" fmla="*/ 17 w 1985"/>
                <a:gd name="T1" fmla="*/ 7 h 545"/>
                <a:gd name="T2" fmla="*/ 43 w 1985"/>
                <a:gd name="T3" fmla="*/ 19 h 545"/>
                <a:gd name="T4" fmla="*/ 69 w 1985"/>
                <a:gd name="T5" fmla="*/ 34 h 545"/>
                <a:gd name="T6" fmla="*/ 91 w 1985"/>
                <a:gd name="T7" fmla="*/ 47 h 545"/>
                <a:gd name="T8" fmla="*/ 113 w 1985"/>
                <a:gd name="T9" fmla="*/ 55 h 545"/>
                <a:gd name="T10" fmla="*/ 134 w 1985"/>
                <a:gd name="T11" fmla="*/ 61 h 545"/>
                <a:gd name="T12" fmla="*/ 161 w 1985"/>
                <a:gd name="T13" fmla="*/ 69 h 545"/>
                <a:gd name="T14" fmla="*/ 193 w 1985"/>
                <a:gd name="T15" fmla="*/ 77 h 545"/>
                <a:gd name="T16" fmla="*/ 226 w 1985"/>
                <a:gd name="T17" fmla="*/ 84 h 545"/>
                <a:gd name="T18" fmla="*/ 256 w 1985"/>
                <a:gd name="T19" fmla="*/ 90 h 545"/>
                <a:gd name="T20" fmla="*/ 287 w 1985"/>
                <a:gd name="T21" fmla="*/ 96 h 545"/>
                <a:gd name="T22" fmla="*/ 324 w 1985"/>
                <a:gd name="T23" fmla="*/ 101 h 545"/>
                <a:gd name="T24" fmla="*/ 368 w 1985"/>
                <a:gd name="T25" fmla="*/ 106 h 545"/>
                <a:gd name="T26" fmla="*/ 411 w 1985"/>
                <a:gd name="T27" fmla="*/ 116 h 545"/>
                <a:gd name="T28" fmla="*/ 453 w 1985"/>
                <a:gd name="T29" fmla="*/ 130 h 545"/>
                <a:gd name="T30" fmla="*/ 479 w 1985"/>
                <a:gd name="T31" fmla="*/ 142 h 545"/>
                <a:gd name="T32" fmla="*/ 494 w 1985"/>
                <a:gd name="T33" fmla="*/ 148 h 545"/>
                <a:gd name="T34" fmla="*/ 513 w 1985"/>
                <a:gd name="T35" fmla="*/ 153 h 545"/>
                <a:gd name="T36" fmla="*/ 532 w 1985"/>
                <a:gd name="T37" fmla="*/ 157 h 545"/>
                <a:gd name="T38" fmla="*/ 545 w 1985"/>
                <a:gd name="T39" fmla="*/ 162 h 545"/>
                <a:gd name="T40" fmla="*/ 595 w 1985"/>
                <a:gd name="T41" fmla="*/ 175 h 545"/>
                <a:gd name="T42" fmla="*/ 684 w 1985"/>
                <a:gd name="T43" fmla="*/ 192 h 545"/>
                <a:gd name="T44" fmla="*/ 775 w 1985"/>
                <a:gd name="T45" fmla="*/ 209 h 545"/>
                <a:gd name="T46" fmla="*/ 866 w 1985"/>
                <a:gd name="T47" fmla="*/ 223 h 545"/>
                <a:gd name="T48" fmla="*/ 959 w 1985"/>
                <a:gd name="T49" fmla="*/ 235 h 545"/>
                <a:gd name="T50" fmla="*/ 1013 w 1985"/>
                <a:gd name="T51" fmla="*/ 248 h 545"/>
                <a:gd name="T52" fmla="*/ 1042 w 1985"/>
                <a:gd name="T53" fmla="*/ 258 h 545"/>
                <a:gd name="T54" fmla="*/ 1075 w 1985"/>
                <a:gd name="T55" fmla="*/ 270 h 545"/>
                <a:gd name="T56" fmla="*/ 1111 w 1985"/>
                <a:gd name="T57" fmla="*/ 278 h 545"/>
                <a:gd name="T58" fmla="*/ 1139 w 1985"/>
                <a:gd name="T59" fmla="*/ 282 h 545"/>
                <a:gd name="T60" fmla="*/ 1204 w 1985"/>
                <a:gd name="T61" fmla="*/ 298 h 545"/>
                <a:gd name="T62" fmla="*/ 1315 w 1985"/>
                <a:gd name="T63" fmla="*/ 330 h 545"/>
                <a:gd name="T64" fmla="*/ 1428 w 1985"/>
                <a:gd name="T65" fmla="*/ 364 h 545"/>
                <a:gd name="T66" fmla="*/ 1538 w 1985"/>
                <a:gd name="T67" fmla="*/ 400 h 545"/>
                <a:gd name="T68" fmla="*/ 1649 w 1985"/>
                <a:gd name="T69" fmla="*/ 434 h 545"/>
                <a:gd name="T70" fmla="*/ 1717 w 1985"/>
                <a:gd name="T71" fmla="*/ 459 h 545"/>
                <a:gd name="T72" fmla="*/ 1757 w 1985"/>
                <a:gd name="T73" fmla="*/ 474 h 545"/>
                <a:gd name="T74" fmla="*/ 1808 w 1985"/>
                <a:gd name="T75" fmla="*/ 492 h 545"/>
                <a:gd name="T76" fmla="*/ 1863 w 1985"/>
                <a:gd name="T77" fmla="*/ 509 h 545"/>
                <a:gd name="T78" fmla="*/ 1905 w 1985"/>
                <a:gd name="T79" fmla="*/ 526 h 545"/>
                <a:gd name="T80" fmla="*/ 1925 w 1985"/>
                <a:gd name="T81" fmla="*/ 531 h 545"/>
                <a:gd name="T82" fmla="*/ 1940 w 1985"/>
                <a:gd name="T83" fmla="*/ 533 h 545"/>
                <a:gd name="T84" fmla="*/ 1954 w 1985"/>
                <a:gd name="T85" fmla="*/ 537 h 545"/>
                <a:gd name="T86" fmla="*/ 1967 w 1985"/>
                <a:gd name="T87" fmla="*/ 542 h 545"/>
                <a:gd name="T88" fmla="*/ 1979 w 1985"/>
                <a:gd name="T89" fmla="*/ 545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5" h="545">
                  <a:moveTo>
                    <a:pt x="0" y="0"/>
                  </a:moveTo>
                  <a:lnTo>
                    <a:pt x="17" y="7"/>
                  </a:lnTo>
                  <a:lnTo>
                    <a:pt x="31" y="12"/>
                  </a:lnTo>
                  <a:lnTo>
                    <a:pt x="43" y="19"/>
                  </a:lnTo>
                  <a:lnTo>
                    <a:pt x="57" y="27"/>
                  </a:lnTo>
                  <a:lnTo>
                    <a:pt x="69" y="34"/>
                  </a:lnTo>
                  <a:lnTo>
                    <a:pt x="81" y="41"/>
                  </a:lnTo>
                  <a:lnTo>
                    <a:pt x="91" y="47"/>
                  </a:lnTo>
                  <a:lnTo>
                    <a:pt x="103" y="52"/>
                  </a:lnTo>
                  <a:lnTo>
                    <a:pt x="113" y="55"/>
                  </a:lnTo>
                  <a:lnTo>
                    <a:pt x="123" y="55"/>
                  </a:lnTo>
                  <a:lnTo>
                    <a:pt x="134" y="61"/>
                  </a:lnTo>
                  <a:lnTo>
                    <a:pt x="148" y="66"/>
                  </a:lnTo>
                  <a:lnTo>
                    <a:pt x="161" y="69"/>
                  </a:lnTo>
                  <a:lnTo>
                    <a:pt x="177" y="74"/>
                  </a:lnTo>
                  <a:lnTo>
                    <a:pt x="193" y="77"/>
                  </a:lnTo>
                  <a:lnTo>
                    <a:pt x="209" y="81"/>
                  </a:lnTo>
                  <a:lnTo>
                    <a:pt x="226" y="84"/>
                  </a:lnTo>
                  <a:lnTo>
                    <a:pt x="242" y="88"/>
                  </a:lnTo>
                  <a:lnTo>
                    <a:pt x="256" y="90"/>
                  </a:lnTo>
                  <a:lnTo>
                    <a:pt x="269" y="94"/>
                  </a:lnTo>
                  <a:lnTo>
                    <a:pt x="287" y="96"/>
                  </a:lnTo>
                  <a:lnTo>
                    <a:pt x="306" y="97"/>
                  </a:lnTo>
                  <a:lnTo>
                    <a:pt x="324" y="101"/>
                  </a:lnTo>
                  <a:lnTo>
                    <a:pt x="345" y="104"/>
                  </a:lnTo>
                  <a:lnTo>
                    <a:pt x="368" y="106"/>
                  </a:lnTo>
                  <a:lnTo>
                    <a:pt x="389" y="111"/>
                  </a:lnTo>
                  <a:lnTo>
                    <a:pt x="411" y="116"/>
                  </a:lnTo>
                  <a:lnTo>
                    <a:pt x="433" y="123"/>
                  </a:lnTo>
                  <a:lnTo>
                    <a:pt x="453" y="130"/>
                  </a:lnTo>
                  <a:lnTo>
                    <a:pt x="473" y="138"/>
                  </a:lnTo>
                  <a:lnTo>
                    <a:pt x="479" y="142"/>
                  </a:lnTo>
                  <a:lnTo>
                    <a:pt x="484" y="146"/>
                  </a:lnTo>
                  <a:lnTo>
                    <a:pt x="494" y="148"/>
                  </a:lnTo>
                  <a:lnTo>
                    <a:pt x="504" y="152"/>
                  </a:lnTo>
                  <a:lnTo>
                    <a:pt x="513" y="153"/>
                  </a:lnTo>
                  <a:lnTo>
                    <a:pt x="524" y="156"/>
                  </a:lnTo>
                  <a:lnTo>
                    <a:pt x="532" y="157"/>
                  </a:lnTo>
                  <a:lnTo>
                    <a:pt x="539" y="159"/>
                  </a:lnTo>
                  <a:lnTo>
                    <a:pt x="545" y="162"/>
                  </a:lnTo>
                  <a:lnTo>
                    <a:pt x="549" y="164"/>
                  </a:lnTo>
                  <a:lnTo>
                    <a:pt x="595" y="175"/>
                  </a:lnTo>
                  <a:lnTo>
                    <a:pt x="639" y="185"/>
                  </a:lnTo>
                  <a:lnTo>
                    <a:pt x="684" y="192"/>
                  </a:lnTo>
                  <a:lnTo>
                    <a:pt x="730" y="202"/>
                  </a:lnTo>
                  <a:lnTo>
                    <a:pt x="775" y="209"/>
                  </a:lnTo>
                  <a:lnTo>
                    <a:pt x="821" y="214"/>
                  </a:lnTo>
                  <a:lnTo>
                    <a:pt x="866" y="223"/>
                  </a:lnTo>
                  <a:lnTo>
                    <a:pt x="913" y="228"/>
                  </a:lnTo>
                  <a:lnTo>
                    <a:pt x="959" y="235"/>
                  </a:lnTo>
                  <a:lnTo>
                    <a:pt x="1004" y="243"/>
                  </a:lnTo>
                  <a:lnTo>
                    <a:pt x="1013" y="248"/>
                  </a:lnTo>
                  <a:lnTo>
                    <a:pt x="1025" y="253"/>
                  </a:lnTo>
                  <a:lnTo>
                    <a:pt x="1042" y="258"/>
                  </a:lnTo>
                  <a:lnTo>
                    <a:pt x="1058" y="264"/>
                  </a:lnTo>
                  <a:lnTo>
                    <a:pt x="1075" y="270"/>
                  </a:lnTo>
                  <a:lnTo>
                    <a:pt x="1093" y="274"/>
                  </a:lnTo>
                  <a:lnTo>
                    <a:pt x="1111" y="278"/>
                  </a:lnTo>
                  <a:lnTo>
                    <a:pt x="1125" y="282"/>
                  </a:lnTo>
                  <a:lnTo>
                    <a:pt x="1139" y="282"/>
                  </a:lnTo>
                  <a:lnTo>
                    <a:pt x="1148" y="282"/>
                  </a:lnTo>
                  <a:lnTo>
                    <a:pt x="1204" y="298"/>
                  </a:lnTo>
                  <a:lnTo>
                    <a:pt x="1261" y="314"/>
                  </a:lnTo>
                  <a:lnTo>
                    <a:pt x="1315" y="330"/>
                  </a:lnTo>
                  <a:lnTo>
                    <a:pt x="1371" y="347"/>
                  </a:lnTo>
                  <a:lnTo>
                    <a:pt x="1428" y="364"/>
                  </a:lnTo>
                  <a:lnTo>
                    <a:pt x="1483" y="383"/>
                  </a:lnTo>
                  <a:lnTo>
                    <a:pt x="1538" y="400"/>
                  </a:lnTo>
                  <a:lnTo>
                    <a:pt x="1594" y="418"/>
                  </a:lnTo>
                  <a:lnTo>
                    <a:pt x="1649" y="434"/>
                  </a:lnTo>
                  <a:lnTo>
                    <a:pt x="1704" y="451"/>
                  </a:lnTo>
                  <a:lnTo>
                    <a:pt x="1717" y="459"/>
                  </a:lnTo>
                  <a:lnTo>
                    <a:pt x="1733" y="466"/>
                  </a:lnTo>
                  <a:lnTo>
                    <a:pt x="1757" y="474"/>
                  </a:lnTo>
                  <a:lnTo>
                    <a:pt x="1781" y="483"/>
                  </a:lnTo>
                  <a:lnTo>
                    <a:pt x="1808" y="492"/>
                  </a:lnTo>
                  <a:lnTo>
                    <a:pt x="1837" y="501"/>
                  </a:lnTo>
                  <a:lnTo>
                    <a:pt x="1863" y="509"/>
                  </a:lnTo>
                  <a:lnTo>
                    <a:pt x="1886" y="519"/>
                  </a:lnTo>
                  <a:lnTo>
                    <a:pt x="1905" y="526"/>
                  </a:lnTo>
                  <a:lnTo>
                    <a:pt x="1918" y="533"/>
                  </a:lnTo>
                  <a:lnTo>
                    <a:pt x="1925" y="531"/>
                  </a:lnTo>
                  <a:lnTo>
                    <a:pt x="1933" y="531"/>
                  </a:lnTo>
                  <a:lnTo>
                    <a:pt x="1940" y="533"/>
                  </a:lnTo>
                  <a:lnTo>
                    <a:pt x="1946" y="535"/>
                  </a:lnTo>
                  <a:lnTo>
                    <a:pt x="1954" y="537"/>
                  </a:lnTo>
                  <a:lnTo>
                    <a:pt x="1960" y="538"/>
                  </a:lnTo>
                  <a:lnTo>
                    <a:pt x="1967" y="542"/>
                  </a:lnTo>
                  <a:lnTo>
                    <a:pt x="1972" y="543"/>
                  </a:lnTo>
                  <a:lnTo>
                    <a:pt x="1979" y="545"/>
                  </a:lnTo>
                  <a:lnTo>
                    <a:pt x="1985" y="545"/>
                  </a:lnTo>
                </a:path>
              </a:pathLst>
            </a:custGeom>
            <a:noFill/>
            <a:ln w="7938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7" name="Freeform 383">
              <a:extLst>
                <a:ext uri="{FF2B5EF4-FFF2-40B4-BE49-F238E27FC236}">
                  <a16:creationId xmlns:a16="http://schemas.microsoft.com/office/drawing/2014/main" id="{E3C0B0C6-F0F5-757F-06AF-3C2A441C7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2" y="2384"/>
              <a:ext cx="348" cy="175"/>
            </a:xfrm>
            <a:custGeom>
              <a:avLst/>
              <a:gdLst>
                <a:gd name="T0" fmla="*/ 15 w 1045"/>
                <a:gd name="T1" fmla="*/ 2 h 526"/>
                <a:gd name="T2" fmla="*/ 43 w 1045"/>
                <a:gd name="T3" fmla="*/ 8 h 526"/>
                <a:gd name="T4" fmla="*/ 70 w 1045"/>
                <a:gd name="T5" fmla="*/ 17 h 526"/>
                <a:gd name="T6" fmla="*/ 91 w 1045"/>
                <a:gd name="T7" fmla="*/ 30 h 526"/>
                <a:gd name="T8" fmla="*/ 107 w 1045"/>
                <a:gd name="T9" fmla="*/ 38 h 526"/>
                <a:gd name="T10" fmla="*/ 118 w 1045"/>
                <a:gd name="T11" fmla="*/ 45 h 526"/>
                <a:gd name="T12" fmla="*/ 127 w 1045"/>
                <a:gd name="T13" fmla="*/ 53 h 526"/>
                <a:gd name="T14" fmla="*/ 140 w 1045"/>
                <a:gd name="T15" fmla="*/ 61 h 526"/>
                <a:gd name="T16" fmla="*/ 151 w 1045"/>
                <a:gd name="T17" fmla="*/ 69 h 526"/>
                <a:gd name="T18" fmla="*/ 162 w 1045"/>
                <a:gd name="T19" fmla="*/ 78 h 526"/>
                <a:gd name="T20" fmla="*/ 173 w 1045"/>
                <a:gd name="T21" fmla="*/ 87 h 526"/>
                <a:gd name="T22" fmla="*/ 198 w 1045"/>
                <a:gd name="T23" fmla="*/ 99 h 526"/>
                <a:gd name="T24" fmla="*/ 227 w 1045"/>
                <a:gd name="T25" fmla="*/ 117 h 526"/>
                <a:gd name="T26" fmla="*/ 258 w 1045"/>
                <a:gd name="T27" fmla="*/ 135 h 526"/>
                <a:gd name="T28" fmla="*/ 282 w 1045"/>
                <a:gd name="T29" fmla="*/ 154 h 526"/>
                <a:gd name="T30" fmla="*/ 310 w 1045"/>
                <a:gd name="T31" fmla="*/ 170 h 526"/>
                <a:gd name="T32" fmla="*/ 351 w 1045"/>
                <a:gd name="T33" fmla="*/ 188 h 526"/>
                <a:gd name="T34" fmla="*/ 393 w 1045"/>
                <a:gd name="T35" fmla="*/ 206 h 526"/>
                <a:gd name="T36" fmla="*/ 434 w 1045"/>
                <a:gd name="T37" fmla="*/ 222 h 526"/>
                <a:gd name="T38" fmla="*/ 475 w 1045"/>
                <a:gd name="T39" fmla="*/ 240 h 526"/>
                <a:gd name="T40" fmla="*/ 513 w 1045"/>
                <a:gd name="T41" fmla="*/ 253 h 526"/>
                <a:gd name="T42" fmla="*/ 545 w 1045"/>
                <a:gd name="T43" fmla="*/ 262 h 526"/>
                <a:gd name="T44" fmla="*/ 576 w 1045"/>
                <a:gd name="T45" fmla="*/ 272 h 526"/>
                <a:gd name="T46" fmla="*/ 608 w 1045"/>
                <a:gd name="T47" fmla="*/ 281 h 526"/>
                <a:gd name="T48" fmla="*/ 640 w 1045"/>
                <a:gd name="T49" fmla="*/ 290 h 526"/>
                <a:gd name="T50" fmla="*/ 662 w 1045"/>
                <a:gd name="T51" fmla="*/ 297 h 526"/>
                <a:gd name="T52" fmla="*/ 672 w 1045"/>
                <a:gd name="T53" fmla="*/ 301 h 526"/>
                <a:gd name="T54" fmla="*/ 684 w 1045"/>
                <a:gd name="T55" fmla="*/ 307 h 526"/>
                <a:gd name="T56" fmla="*/ 694 w 1045"/>
                <a:gd name="T57" fmla="*/ 314 h 526"/>
                <a:gd name="T58" fmla="*/ 705 w 1045"/>
                <a:gd name="T59" fmla="*/ 320 h 526"/>
                <a:gd name="T60" fmla="*/ 736 w 1045"/>
                <a:gd name="T61" fmla="*/ 334 h 526"/>
                <a:gd name="T62" fmla="*/ 795 w 1045"/>
                <a:gd name="T63" fmla="*/ 366 h 526"/>
                <a:gd name="T64" fmla="*/ 853 w 1045"/>
                <a:gd name="T65" fmla="*/ 404 h 526"/>
                <a:gd name="T66" fmla="*/ 906 w 1045"/>
                <a:gd name="T67" fmla="*/ 440 h 526"/>
                <a:gd name="T68" fmla="*/ 945 w 1045"/>
                <a:gd name="T69" fmla="*/ 463 h 526"/>
                <a:gd name="T70" fmla="*/ 961 w 1045"/>
                <a:gd name="T71" fmla="*/ 473 h 526"/>
                <a:gd name="T72" fmla="*/ 974 w 1045"/>
                <a:gd name="T73" fmla="*/ 484 h 526"/>
                <a:gd name="T74" fmla="*/ 995 w 1045"/>
                <a:gd name="T75" fmla="*/ 496 h 526"/>
                <a:gd name="T76" fmla="*/ 1016 w 1045"/>
                <a:gd name="T77" fmla="*/ 510 h 526"/>
                <a:gd name="T78" fmla="*/ 1037 w 1045"/>
                <a:gd name="T79" fmla="*/ 522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5" h="526">
                  <a:moveTo>
                    <a:pt x="0" y="0"/>
                  </a:moveTo>
                  <a:lnTo>
                    <a:pt x="15" y="2"/>
                  </a:lnTo>
                  <a:lnTo>
                    <a:pt x="29" y="3"/>
                  </a:lnTo>
                  <a:lnTo>
                    <a:pt x="43" y="8"/>
                  </a:lnTo>
                  <a:lnTo>
                    <a:pt x="57" y="11"/>
                  </a:lnTo>
                  <a:lnTo>
                    <a:pt x="70" y="17"/>
                  </a:lnTo>
                  <a:lnTo>
                    <a:pt x="82" y="24"/>
                  </a:lnTo>
                  <a:lnTo>
                    <a:pt x="91" y="30"/>
                  </a:lnTo>
                  <a:lnTo>
                    <a:pt x="99" y="33"/>
                  </a:lnTo>
                  <a:lnTo>
                    <a:pt x="107" y="38"/>
                  </a:lnTo>
                  <a:lnTo>
                    <a:pt x="112" y="41"/>
                  </a:lnTo>
                  <a:lnTo>
                    <a:pt x="118" y="45"/>
                  </a:lnTo>
                  <a:lnTo>
                    <a:pt x="121" y="49"/>
                  </a:lnTo>
                  <a:lnTo>
                    <a:pt x="127" y="53"/>
                  </a:lnTo>
                  <a:lnTo>
                    <a:pt x="134" y="58"/>
                  </a:lnTo>
                  <a:lnTo>
                    <a:pt x="140" y="61"/>
                  </a:lnTo>
                  <a:lnTo>
                    <a:pt x="145" y="65"/>
                  </a:lnTo>
                  <a:lnTo>
                    <a:pt x="151" y="69"/>
                  </a:lnTo>
                  <a:lnTo>
                    <a:pt x="156" y="74"/>
                  </a:lnTo>
                  <a:lnTo>
                    <a:pt x="162" y="78"/>
                  </a:lnTo>
                  <a:lnTo>
                    <a:pt x="166" y="83"/>
                  </a:lnTo>
                  <a:lnTo>
                    <a:pt x="173" y="87"/>
                  </a:lnTo>
                  <a:lnTo>
                    <a:pt x="184" y="94"/>
                  </a:lnTo>
                  <a:lnTo>
                    <a:pt x="198" y="99"/>
                  </a:lnTo>
                  <a:lnTo>
                    <a:pt x="212" y="108"/>
                  </a:lnTo>
                  <a:lnTo>
                    <a:pt x="227" y="117"/>
                  </a:lnTo>
                  <a:lnTo>
                    <a:pt x="243" y="127"/>
                  </a:lnTo>
                  <a:lnTo>
                    <a:pt x="258" y="135"/>
                  </a:lnTo>
                  <a:lnTo>
                    <a:pt x="272" y="145"/>
                  </a:lnTo>
                  <a:lnTo>
                    <a:pt x="282" y="154"/>
                  </a:lnTo>
                  <a:lnTo>
                    <a:pt x="289" y="161"/>
                  </a:lnTo>
                  <a:lnTo>
                    <a:pt x="310" y="170"/>
                  </a:lnTo>
                  <a:lnTo>
                    <a:pt x="330" y="178"/>
                  </a:lnTo>
                  <a:lnTo>
                    <a:pt x="351" y="188"/>
                  </a:lnTo>
                  <a:lnTo>
                    <a:pt x="372" y="197"/>
                  </a:lnTo>
                  <a:lnTo>
                    <a:pt x="393" y="206"/>
                  </a:lnTo>
                  <a:lnTo>
                    <a:pt x="413" y="214"/>
                  </a:lnTo>
                  <a:lnTo>
                    <a:pt x="434" y="222"/>
                  </a:lnTo>
                  <a:lnTo>
                    <a:pt x="454" y="231"/>
                  </a:lnTo>
                  <a:lnTo>
                    <a:pt x="475" y="240"/>
                  </a:lnTo>
                  <a:lnTo>
                    <a:pt x="496" y="250"/>
                  </a:lnTo>
                  <a:lnTo>
                    <a:pt x="513" y="253"/>
                  </a:lnTo>
                  <a:lnTo>
                    <a:pt x="528" y="257"/>
                  </a:lnTo>
                  <a:lnTo>
                    <a:pt x="545" y="262"/>
                  </a:lnTo>
                  <a:lnTo>
                    <a:pt x="560" y="265"/>
                  </a:lnTo>
                  <a:lnTo>
                    <a:pt x="576" y="272"/>
                  </a:lnTo>
                  <a:lnTo>
                    <a:pt x="592" y="276"/>
                  </a:lnTo>
                  <a:lnTo>
                    <a:pt x="608" y="281"/>
                  </a:lnTo>
                  <a:lnTo>
                    <a:pt x="626" y="285"/>
                  </a:lnTo>
                  <a:lnTo>
                    <a:pt x="640" y="290"/>
                  </a:lnTo>
                  <a:lnTo>
                    <a:pt x="656" y="294"/>
                  </a:lnTo>
                  <a:lnTo>
                    <a:pt x="662" y="297"/>
                  </a:lnTo>
                  <a:lnTo>
                    <a:pt x="668" y="299"/>
                  </a:lnTo>
                  <a:lnTo>
                    <a:pt x="672" y="301"/>
                  </a:lnTo>
                  <a:lnTo>
                    <a:pt x="678" y="305"/>
                  </a:lnTo>
                  <a:lnTo>
                    <a:pt x="684" y="307"/>
                  </a:lnTo>
                  <a:lnTo>
                    <a:pt x="689" y="311"/>
                  </a:lnTo>
                  <a:lnTo>
                    <a:pt x="694" y="314"/>
                  </a:lnTo>
                  <a:lnTo>
                    <a:pt x="699" y="317"/>
                  </a:lnTo>
                  <a:lnTo>
                    <a:pt x="705" y="320"/>
                  </a:lnTo>
                  <a:lnTo>
                    <a:pt x="711" y="322"/>
                  </a:lnTo>
                  <a:lnTo>
                    <a:pt x="736" y="334"/>
                  </a:lnTo>
                  <a:lnTo>
                    <a:pt x="765" y="349"/>
                  </a:lnTo>
                  <a:lnTo>
                    <a:pt x="795" y="366"/>
                  </a:lnTo>
                  <a:lnTo>
                    <a:pt x="824" y="386"/>
                  </a:lnTo>
                  <a:lnTo>
                    <a:pt x="853" y="404"/>
                  </a:lnTo>
                  <a:lnTo>
                    <a:pt x="881" y="423"/>
                  </a:lnTo>
                  <a:lnTo>
                    <a:pt x="906" y="440"/>
                  </a:lnTo>
                  <a:lnTo>
                    <a:pt x="926" y="452"/>
                  </a:lnTo>
                  <a:lnTo>
                    <a:pt x="945" y="463"/>
                  </a:lnTo>
                  <a:lnTo>
                    <a:pt x="957" y="469"/>
                  </a:lnTo>
                  <a:lnTo>
                    <a:pt x="961" y="473"/>
                  </a:lnTo>
                  <a:lnTo>
                    <a:pt x="967" y="478"/>
                  </a:lnTo>
                  <a:lnTo>
                    <a:pt x="974" y="484"/>
                  </a:lnTo>
                  <a:lnTo>
                    <a:pt x="985" y="490"/>
                  </a:lnTo>
                  <a:lnTo>
                    <a:pt x="995" y="496"/>
                  </a:lnTo>
                  <a:lnTo>
                    <a:pt x="1005" y="505"/>
                  </a:lnTo>
                  <a:lnTo>
                    <a:pt x="1016" y="510"/>
                  </a:lnTo>
                  <a:lnTo>
                    <a:pt x="1027" y="516"/>
                  </a:lnTo>
                  <a:lnTo>
                    <a:pt x="1037" y="522"/>
                  </a:lnTo>
                  <a:lnTo>
                    <a:pt x="1045" y="526"/>
                  </a:lnTo>
                </a:path>
              </a:pathLst>
            </a:custGeom>
            <a:noFill/>
            <a:ln w="7938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8" name="Freeform 384">
              <a:extLst>
                <a:ext uri="{FF2B5EF4-FFF2-40B4-BE49-F238E27FC236}">
                  <a16:creationId xmlns:a16="http://schemas.microsoft.com/office/drawing/2014/main" id="{84C67039-FD00-7571-4F47-2410EB541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2413"/>
              <a:ext cx="70" cy="66"/>
            </a:xfrm>
            <a:custGeom>
              <a:avLst/>
              <a:gdLst>
                <a:gd name="T0" fmla="*/ 0 w 209"/>
                <a:gd name="T1" fmla="*/ 0 h 199"/>
                <a:gd name="T2" fmla="*/ 1 w 209"/>
                <a:gd name="T3" fmla="*/ 3 h 199"/>
                <a:gd name="T4" fmla="*/ 4 w 209"/>
                <a:gd name="T5" fmla="*/ 9 h 199"/>
                <a:gd name="T6" fmla="*/ 9 w 209"/>
                <a:gd name="T7" fmla="*/ 16 h 199"/>
                <a:gd name="T8" fmla="*/ 15 w 209"/>
                <a:gd name="T9" fmla="*/ 25 h 199"/>
                <a:gd name="T10" fmla="*/ 21 w 209"/>
                <a:gd name="T11" fmla="*/ 34 h 199"/>
                <a:gd name="T12" fmla="*/ 30 w 209"/>
                <a:gd name="T13" fmla="*/ 46 h 199"/>
                <a:gd name="T14" fmla="*/ 40 w 209"/>
                <a:gd name="T15" fmla="*/ 58 h 199"/>
                <a:gd name="T16" fmla="*/ 53 w 209"/>
                <a:gd name="T17" fmla="*/ 69 h 199"/>
                <a:gd name="T18" fmla="*/ 69 w 209"/>
                <a:gd name="T19" fmla="*/ 81 h 199"/>
                <a:gd name="T20" fmla="*/ 87 w 209"/>
                <a:gd name="T21" fmla="*/ 93 h 199"/>
                <a:gd name="T22" fmla="*/ 105 w 209"/>
                <a:gd name="T23" fmla="*/ 105 h 199"/>
                <a:gd name="T24" fmla="*/ 120 w 209"/>
                <a:gd name="T25" fmla="*/ 117 h 199"/>
                <a:gd name="T26" fmla="*/ 133 w 209"/>
                <a:gd name="T27" fmla="*/ 128 h 199"/>
                <a:gd name="T28" fmla="*/ 146 w 209"/>
                <a:gd name="T29" fmla="*/ 141 h 199"/>
                <a:gd name="T30" fmla="*/ 155 w 209"/>
                <a:gd name="T31" fmla="*/ 153 h 199"/>
                <a:gd name="T32" fmla="*/ 166 w 209"/>
                <a:gd name="T33" fmla="*/ 163 h 199"/>
                <a:gd name="T34" fmla="*/ 175 w 209"/>
                <a:gd name="T35" fmla="*/ 173 h 199"/>
                <a:gd name="T36" fmla="*/ 185 w 209"/>
                <a:gd name="T37" fmla="*/ 183 h 199"/>
                <a:gd name="T38" fmla="*/ 196 w 209"/>
                <a:gd name="T39" fmla="*/ 192 h 199"/>
                <a:gd name="T40" fmla="*/ 209 w 209"/>
                <a:gd name="T41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9" h="199">
                  <a:moveTo>
                    <a:pt x="0" y="0"/>
                  </a:moveTo>
                  <a:lnTo>
                    <a:pt x="1" y="3"/>
                  </a:lnTo>
                  <a:lnTo>
                    <a:pt x="4" y="9"/>
                  </a:lnTo>
                  <a:lnTo>
                    <a:pt x="9" y="16"/>
                  </a:lnTo>
                  <a:lnTo>
                    <a:pt x="15" y="25"/>
                  </a:lnTo>
                  <a:lnTo>
                    <a:pt x="21" y="34"/>
                  </a:lnTo>
                  <a:lnTo>
                    <a:pt x="30" y="46"/>
                  </a:lnTo>
                  <a:lnTo>
                    <a:pt x="40" y="58"/>
                  </a:lnTo>
                  <a:lnTo>
                    <a:pt x="53" y="69"/>
                  </a:lnTo>
                  <a:lnTo>
                    <a:pt x="69" y="81"/>
                  </a:lnTo>
                  <a:lnTo>
                    <a:pt x="87" y="93"/>
                  </a:lnTo>
                  <a:lnTo>
                    <a:pt x="105" y="105"/>
                  </a:lnTo>
                  <a:lnTo>
                    <a:pt x="120" y="117"/>
                  </a:lnTo>
                  <a:lnTo>
                    <a:pt x="133" y="128"/>
                  </a:lnTo>
                  <a:lnTo>
                    <a:pt x="146" y="141"/>
                  </a:lnTo>
                  <a:lnTo>
                    <a:pt x="155" y="153"/>
                  </a:lnTo>
                  <a:lnTo>
                    <a:pt x="166" y="163"/>
                  </a:lnTo>
                  <a:lnTo>
                    <a:pt x="175" y="173"/>
                  </a:lnTo>
                  <a:lnTo>
                    <a:pt x="185" y="183"/>
                  </a:lnTo>
                  <a:lnTo>
                    <a:pt x="196" y="192"/>
                  </a:lnTo>
                  <a:lnTo>
                    <a:pt x="209" y="199"/>
                  </a:lnTo>
                </a:path>
              </a:pathLst>
            </a:custGeom>
            <a:noFill/>
            <a:ln w="7938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49" name="Freeform 385">
              <a:extLst>
                <a:ext uri="{FF2B5EF4-FFF2-40B4-BE49-F238E27FC236}">
                  <a16:creationId xmlns:a16="http://schemas.microsoft.com/office/drawing/2014/main" id="{E9496241-E0F1-FBE9-381F-B91762EA5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6" y="2634"/>
              <a:ext cx="336" cy="94"/>
            </a:xfrm>
            <a:custGeom>
              <a:avLst/>
              <a:gdLst>
                <a:gd name="T0" fmla="*/ 0 w 1008"/>
                <a:gd name="T1" fmla="*/ 0 h 283"/>
                <a:gd name="T2" fmla="*/ 16 w 1008"/>
                <a:gd name="T3" fmla="*/ 9 h 283"/>
                <a:gd name="T4" fmla="*/ 32 w 1008"/>
                <a:gd name="T5" fmla="*/ 19 h 283"/>
                <a:gd name="T6" fmla="*/ 48 w 1008"/>
                <a:gd name="T7" fmla="*/ 27 h 283"/>
                <a:gd name="T8" fmla="*/ 66 w 1008"/>
                <a:gd name="T9" fmla="*/ 37 h 283"/>
                <a:gd name="T10" fmla="*/ 82 w 1008"/>
                <a:gd name="T11" fmla="*/ 46 h 283"/>
                <a:gd name="T12" fmla="*/ 100 w 1008"/>
                <a:gd name="T13" fmla="*/ 53 h 283"/>
                <a:gd name="T14" fmla="*/ 117 w 1008"/>
                <a:gd name="T15" fmla="*/ 62 h 283"/>
                <a:gd name="T16" fmla="*/ 133 w 1008"/>
                <a:gd name="T17" fmla="*/ 69 h 283"/>
                <a:gd name="T18" fmla="*/ 151 w 1008"/>
                <a:gd name="T19" fmla="*/ 77 h 283"/>
                <a:gd name="T20" fmla="*/ 168 w 1008"/>
                <a:gd name="T21" fmla="*/ 83 h 283"/>
                <a:gd name="T22" fmla="*/ 180 w 1008"/>
                <a:gd name="T23" fmla="*/ 86 h 283"/>
                <a:gd name="T24" fmla="*/ 199 w 1008"/>
                <a:gd name="T25" fmla="*/ 91 h 283"/>
                <a:gd name="T26" fmla="*/ 220 w 1008"/>
                <a:gd name="T27" fmla="*/ 96 h 283"/>
                <a:gd name="T28" fmla="*/ 246 w 1008"/>
                <a:gd name="T29" fmla="*/ 102 h 283"/>
                <a:gd name="T30" fmla="*/ 272 w 1008"/>
                <a:gd name="T31" fmla="*/ 106 h 283"/>
                <a:gd name="T32" fmla="*/ 300 w 1008"/>
                <a:gd name="T33" fmla="*/ 111 h 283"/>
                <a:gd name="T34" fmla="*/ 327 w 1008"/>
                <a:gd name="T35" fmla="*/ 115 h 283"/>
                <a:gd name="T36" fmla="*/ 351 w 1008"/>
                <a:gd name="T37" fmla="*/ 118 h 283"/>
                <a:gd name="T38" fmla="*/ 371 w 1008"/>
                <a:gd name="T39" fmla="*/ 119 h 283"/>
                <a:gd name="T40" fmla="*/ 387 w 1008"/>
                <a:gd name="T41" fmla="*/ 118 h 283"/>
                <a:gd name="T42" fmla="*/ 413 w 1008"/>
                <a:gd name="T43" fmla="*/ 124 h 283"/>
                <a:gd name="T44" fmla="*/ 438 w 1008"/>
                <a:gd name="T45" fmla="*/ 128 h 283"/>
                <a:gd name="T46" fmla="*/ 463 w 1008"/>
                <a:gd name="T47" fmla="*/ 134 h 283"/>
                <a:gd name="T48" fmla="*/ 488 w 1008"/>
                <a:gd name="T49" fmla="*/ 139 h 283"/>
                <a:gd name="T50" fmla="*/ 513 w 1008"/>
                <a:gd name="T51" fmla="*/ 145 h 283"/>
                <a:gd name="T52" fmla="*/ 538 w 1008"/>
                <a:gd name="T53" fmla="*/ 149 h 283"/>
                <a:gd name="T54" fmla="*/ 564 w 1008"/>
                <a:gd name="T55" fmla="*/ 154 h 283"/>
                <a:gd name="T56" fmla="*/ 589 w 1008"/>
                <a:gd name="T57" fmla="*/ 159 h 283"/>
                <a:gd name="T58" fmla="*/ 613 w 1008"/>
                <a:gd name="T59" fmla="*/ 163 h 283"/>
                <a:gd name="T60" fmla="*/ 638 w 1008"/>
                <a:gd name="T61" fmla="*/ 168 h 283"/>
                <a:gd name="T62" fmla="*/ 645 w 1008"/>
                <a:gd name="T63" fmla="*/ 171 h 283"/>
                <a:gd name="T64" fmla="*/ 654 w 1008"/>
                <a:gd name="T65" fmla="*/ 176 h 283"/>
                <a:gd name="T66" fmla="*/ 665 w 1008"/>
                <a:gd name="T67" fmla="*/ 180 h 283"/>
                <a:gd name="T68" fmla="*/ 678 w 1008"/>
                <a:gd name="T69" fmla="*/ 182 h 283"/>
                <a:gd name="T70" fmla="*/ 691 w 1008"/>
                <a:gd name="T71" fmla="*/ 185 h 283"/>
                <a:gd name="T72" fmla="*/ 704 w 1008"/>
                <a:gd name="T73" fmla="*/ 187 h 283"/>
                <a:gd name="T74" fmla="*/ 718 w 1008"/>
                <a:gd name="T75" fmla="*/ 190 h 283"/>
                <a:gd name="T76" fmla="*/ 727 w 1008"/>
                <a:gd name="T77" fmla="*/ 191 h 283"/>
                <a:gd name="T78" fmla="*/ 738 w 1008"/>
                <a:gd name="T79" fmla="*/ 192 h 283"/>
                <a:gd name="T80" fmla="*/ 744 w 1008"/>
                <a:gd name="T81" fmla="*/ 192 h 283"/>
                <a:gd name="T82" fmla="*/ 754 w 1008"/>
                <a:gd name="T83" fmla="*/ 198 h 283"/>
                <a:gd name="T84" fmla="*/ 767 w 1008"/>
                <a:gd name="T85" fmla="*/ 203 h 283"/>
                <a:gd name="T86" fmla="*/ 777 w 1008"/>
                <a:gd name="T87" fmla="*/ 205 h 283"/>
                <a:gd name="T88" fmla="*/ 788 w 1008"/>
                <a:gd name="T89" fmla="*/ 209 h 283"/>
                <a:gd name="T90" fmla="*/ 799 w 1008"/>
                <a:gd name="T91" fmla="*/ 213 h 283"/>
                <a:gd name="T92" fmla="*/ 810 w 1008"/>
                <a:gd name="T93" fmla="*/ 216 h 283"/>
                <a:gd name="T94" fmla="*/ 820 w 1008"/>
                <a:gd name="T95" fmla="*/ 219 h 283"/>
                <a:gd name="T96" fmla="*/ 832 w 1008"/>
                <a:gd name="T97" fmla="*/ 224 h 283"/>
                <a:gd name="T98" fmla="*/ 842 w 1008"/>
                <a:gd name="T99" fmla="*/ 227 h 283"/>
                <a:gd name="T100" fmla="*/ 853 w 1008"/>
                <a:gd name="T101" fmla="*/ 233 h 283"/>
                <a:gd name="T102" fmla="*/ 856 w 1008"/>
                <a:gd name="T103" fmla="*/ 233 h 283"/>
                <a:gd name="T104" fmla="*/ 867 w 1008"/>
                <a:gd name="T105" fmla="*/ 236 h 283"/>
                <a:gd name="T106" fmla="*/ 882 w 1008"/>
                <a:gd name="T107" fmla="*/ 241 h 283"/>
                <a:gd name="T108" fmla="*/ 900 w 1008"/>
                <a:gd name="T109" fmla="*/ 247 h 283"/>
                <a:gd name="T110" fmla="*/ 919 w 1008"/>
                <a:gd name="T111" fmla="*/ 253 h 283"/>
                <a:gd name="T112" fmla="*/ 939 w 1008"/>
                <a:gd name="T113" fmla="*/ 261 h 283"/>
                <a:gd name="T114" fmla="*/ 958 w 1008"/>
                <a:gd name="T115" fmla="*/ 267 h 283"/>
                <a:gd name="T116" fmla="*/ 978 w 1008"/>
                <a:gd name="T117" fmla="*/ 272 h 283"/>
                <a:gd name="T118" fmla="*/ 994 w 1008"/>
                <a:gd name="T119" fmla="*/ 278 h 283"/>
                <a:gd name="T120" fmla="*/ 1008 w 1008"/>
                <a:gd name="T121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8" h="283">
                  <a:moveTo>
                    <a:pt x="0" y="0"/>
                  </a:moveTo>
                  <a:lnTo>
                    <a:pt x="16" y="9"/>
                  </a:lnTo>
                  <a:lnTo>
                    <a:pt x="32" y="19"/>
                  </a:lnTo>
                  <a:lnTo>
                    <a:pt x="48" y="27"/>
                  </a:lnTo>
                  <a:lnTo>
                    <a:pt x="66" y="37"/>
                  </a:lnTo>
                  <a:lnTo>
                    <a:pt x="82" y="46"/>
                  </a:lnTo>
                  <a:lnTo>
                    <a:pt x="100" y="53"/>
                  </a:lnTo>
                  <a:lnTo>
                    <a:pt x="117" y="62"/>
                  </a:lnTo>
                  <a:lnTo>
                    <a:pt x="133" y="69"/>
                  </a:lnTo>
                  <a:lnTo>
                    <a:pt x="151" y="77"/>
                  </a:lnTo>
                  <a:lnTo>
                    <a:pt x="168" y="83"/>
                  </a:lnTo>
                  <a:lnTo>
                    <a:pt x="180" y="86"/>
                  </a:lnTo>
                  <a:lnTo>
                    <a:pt x="199" y="91"/>
                  </a:lnTo>
                  <a:lnTo>
                    <a:pt x="220" y="96"/>
                  </a:lnTo>
                  <a:lnTo>
                    <a:pt x="246" y="102"/>
                  </a:lnTo>
                  <a:lnTo>
                    <a:pt x="272" y="106"/>
                  </a:lnTo>
                  <a:lnTo>
                    <a:pt x="300" y="111"/>
                  </a:lnTo>
                  <a:lnTo>
                    <a:pt x="327" y="115"/>
                  </a:lnTo>
                  <a:lnTo>
                    <a:pt x="351" y="118"/>
                  </a:lnTo>
                  <a:lnTo>
                    <a:pt x="371" y="119"/>
                  </a:lnTo>
                  <a:lnTo>
                    <a:pt x="387" y="118"/>
                  </a:lnTo>
                  <a:lnTo>
                    <a:pt x="413" y="124"/>
                  </a:lnTo>
                  <a:lnTo>
                    <a:pt x="438" y="128"/>
                  </a:lnTo>
                  <a:lnTo>
                    <a:pt x="463" y="134"/>
                  </a:lnTo>
                  <a:lnTo>
                    <a:pt x="488" y="139"/>
                  </a:lnTo>
                  <a:lnTo>
                    <a:pt x="513" y="145"/>
                  </a:lnTo>
                  <a:lnTo>
                    <a:pt x="538" y="149"/>
                  </a:lnTo>
                  <a:lnTo>
                    <a:pt x="564" y="154"/>
                  </a:lnTo>
                  <a:lnTo>
                    <a:pt x="589" y="159"/>
                  </a:lnTo>
                  <a:lnTo>
                    <a:pt x="613" y="163"/>
                  </a:lnTo>
                  <a:lnTo>
                    <a:pt x="638" y="168"/>
                  </a:lnTo>
                  <a:lnTo>
                    <a:pt x="645" y="171"/>
                  </a:lnTo>
                  <a:lnTo>
                    <a:pt x="654" y="176"/>
                  </a:lnTo>
                  <a:lnTo>
                    <a:pt x="665" y="180"/>
                  </a:lnTo>
                  <a:lnTo>
                    <a:pt x="678" y="182"/>
                  </a:lnTo>
                  <a:lnTo>
                    <a:pt x="691" y="185"/>
                  </a:lnTo>
                  <a:lnTo>
                    <a:pt x="704" y="187"/>
                  </a:lnTo>
                  <a:lnTo>
                    <a:pt x="718" y="190"/>
                  </a:lnTo>
                  <a:lnTo>
                    <a:pt x="727" y="191"/>
                  </a:lnTo>
                  <a:lnTo>
                    <a:pt x="738" y="192"/>
                  </a:lnTo>
                  <a:lnTo>
                    <a:pt x="744" y="192"/>
                  </a:lnTo>
                  <a:lnTo>
                    <a:pt x="754" y="198"/>
                  </a:lnTo>
                  <a:lnTo>
                    <a:pt x="767" y="203"/>
                  </a:lnTo>
                  <a:lnTo>
                    <a:pt x="777" y="205"/>
                  </a:lnTo>
                  <a:lnTo>
                    <a:pt x="788" y="209"/>
                  </a:lnTo>
                  <a:lnTo>
                    <a:pt x="799" y="213"/>
                  </a:lnTo>
                  <a:lnTo>
                    <a:pt x="810" y="216"/>
                  </a:lnTo>
                  <a:lnTo>
                    <a:pt x="820" y="219"/>
                  </a:lnTo>
                  <a:lnTo>
                    <a:pt x="832" y="224"/>
                  </a:lnTo>
                  <a:lnTo>
                    <a:pt x="842" y="227"/>
                  </a:lnTo>
                  <a:lnTo>
                    <a:pt x="853" y="233"/>
                  </a:lnTo>
                  <a:lnTo>
                    <a:pt x="856" y="233"/>
                  </a:lnTo>
                  <a:lnTo>
                    <a:pt x="867" y="236"/>
                  </a:lnTo>
                  <a:lnTo>
                    <a:pt x="882" y="241"/>
                  </a:lnTo>
                  <a:lnTo>
                    <a:pt x="900" y="247"/>
                  </a:lnTo>
                  <a:lnTo>
                    <a:pt x="919" y="253"/>
                  </a:lnTo>
                  <a:lnTo>
                    <a:pt x="939" y="261"/>
                  </a:lnTo>
                  <a:lnTo>
                    <a:pt x="958" y="267"/>
                  </a:lnTo>
                  <a:lnTo>
                    <a:pt x="978" y="272"/>
                  </a:lnTo>
                  <a:lnTo>
                    <a:pt x="994" y="278"/>
                  </a:lnTo>
                  <a:lnTo>
                    <a:pt x="1008" y="283"/>
                  </a:lnTo>
                </a:path>
              </a:pathLst>
            </a:custGeom>
            <a:noFill/>
            <a:ln w="7938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0" name="Freeform 386">
              <a:extLst>
                <a:ext uri="{FF2B5EF4-FFF2-40B4-BE49-F238E27FC236}">
                  <a16:creationId xmlns:a16="http://schemas.microsoft.com/office/drawing/2014/main" id="{0CDDD27F-D748-9BA9-6F58-0E6C62710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3" y="2277"/>
              <a:ext cx="158" cy="120"/>
            </a:xfrm>
            <a:custGeom>
              <a:avLst/>
              <a:gdLst>
                <a:gd name="T0" fmla="*/ 0 w 474"/>
                <a:gd name="T1" fmla="*/ 0 h 362"/>
                <a:gd name="T2" fmla="*/ 9 w 474"/>
                <a:gd name="T3" fmla="*/ 6 h 362"/>
                <a:gd name="T4" fmla="*/ 21 w 474"/>
                <a:gd name="T5" fmla="*/ 12 h 362"/>
                <a:gd name="T6" fmla="*/ 34 w 474"/>
                <a:gd name="T7" fmla="*/ 16 h 362"/>
                <a:gd name="T8" fmla="*/ 49 w 474"/>
                <a:gd name="T9" fmla="*/ 22 h 362"/>
                <a:gd name="T10" fmla="*/ 64 w 474"/>
                <a:gd name="T11" fmla="*/ 27 h 362"/>
                <a:gd name="T12" fmla="*/ 79 w 474"/>
                <a:gd name="T13" fmla="*/ 30 h 362"/>
                <a:gd name="T14" fmla="*/ 94 w 474"/>
                <a:gd name="T15" fmla="*/ 34 h 362"/>
                <a:gd name="T16" fmla="*/ 108 w 474"/>
                <a:gd name="T17" fmla="*/ 38 h 362"/>
                <a:gd name="T18" fmla="*/ 120 w 474"/>
                <a:gd name="T19" fmla="*/ 43 h 362"/>
                <a:gd name="T20" fmla="*/ 129 w 474"/>
                <a:gd name="T21" fmla="*/ 48 h 362"/>
                <a:gd name="T22" fmla="*/ 146 w 474"/>
                <a:gd name="T23" fmla="*/ 59 h 362"/>
                <a:gd name="T24" fmla="*/ 163 w 474"/>
                <a:gd name="T25" fmla="*/ 72 h 362"/>
                <a:gd name="T26" fmla="*/ 181 w 474"/>
                <a:gd name="T27" fmla="*/ 86 h 362"/>
                <a:gd name="T28" fmla="*/ 197 w 474"/>
                <a:gd name="T29" fmla="*/ 100 h 362"/>
                <a:gd name="T30" fmla="*/ 214 w 474"/>
                <a:gd name="T31" fmla="*/ 113 h 362"/>
                <a:gd name="T32" fmla="*/ 231 w 474"/>
                <a:gd name="T33" fmla="*/ 128 h 362"/>
                <a:gd name="T34" fmla="*/ 247 w 474"/>
                <a:gd name="T35" fmla="*/ 140 h 362"/>
                <a:gd name="T36" fmla="*/ 265 w 474"/>
                <a:gd name="T37" fmla="*/ 152 h 362"/>
                <a:gd name="T38" fmla="*/ 282 w 474"/>
                <a:gd name="T39" fmla="*/ 164 h 362"/>
                <a:gd name="T40" fmla="*/ 301 w 474"/>
                <a:gd name="T41" fmla="*/ 174 h 362"/>
                <a:gd name="T42" fmla="*/ 312 w 474"/>
                <a:gd name="T43" fmla="*/ 187 h 362"/>
                <a:gd name="T44" fmla="*/ 326 w 474"/>
                <a:gd name="T45" fmla="*/ 198 h 362"/>
                <a:gd name="T46" fmla="*/ 338 w 474"/>
                <a:gd name="T47" fmla="*/ 210 h 362"/>
                <a:gd name="T48" fmla="*/ 351 w 474"/>
                <a:gd name="T49" fmla="*/ 221 h 362"/>
                <a:gd name="T50" fmla="*/ 365 w 474"/>
                <a:gd name="T51" fmla="*/ 232 h 362"/>
                <a:gd name="T52" fmla="*/ 377 w 474"/>
                <a:gd name="T53" fmla="*/ 243 h 362"/>
                <a:gd name="T54" fmla="*/ 389 w 474"/>
                <a:gd name="T55" fmla="*/ 254 h 362"/>
                <a:gd name="T56" fmla="*/ 403 w 474"/>
                <a:gd name="T57" fmla="*/ 265 h 362"/>
                <a:gd name="T58" fmla="*/ 414 w 474"/>
                <a:gd name="T59" fmla="*/ 277 h 362"/>
                <a:gd name="T60" fmla="*/ 427 w 474"/>
                <a:gd name="T61" fmla="*/ 290 h 362"/>
                <a:gd name="T62" fmla="*/ 431 w 474"/>
                <a:gd name="T63" fmla="*/ 297 h 362"/>
                <a:gd name="T64" fmla="*/ 435 w 474"/>
                <a:gd name="T65" fmla="*/ 305 h 362"/>
                <a:gd name="T66" fmla="*/ 441 w 474"/>
                <a:gd name="T67" fmla="*/ 312 h 362"/>
                <a:gd name="T68" fmla="*/ 446 w 474"/>
                <a:gd name="T69" fmla="*/ 318 h 362"/>
                <a:gd name="T70" fmla="*/ 450 w 474"/>
                <a:gd name="T71" fmla="*/ 326 h 362"/>
                <a:gd name="T72" fmla="*/ 456 w 474"/>
                <a:gd name="T73" fmla="*/ 333 h 362"/>
                <a:gd name="T74" fmla="*/ 461 w 474"/>
                <a:gd name="T75" fmla="*/ 340 h 362"/>
                <a:gd name="T76" fmla="*/ 464 w 474"/>
                <a:gd name="T77" fmla="*/ 348 h 362"/>
                <a:gd name="T78" fmla="*/ 469 w 474"/>
                <a:gd name="T79" fmla="*/ 355 h 362"/>
                <a:gd name="T80" fmla="*/ 474 w 474"/>
                <a:gd name="T81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4" h="362">
                  <a:moveTo>
                    <a:pt x="0" y="0"/>
                  </a:moveTo>
                  <a:lnTo>
                    <a:pt x="9" y="6"/>
                  </a:lnTo>
                  <a:lnTo>
                    <a:pt x="21" y="12"/>
                  </a:lnTo>
                  <a:lnTo>
                    <a:pt x="34" y="16"/>
                  </a:lnTo>
                  <a:lnTo>
                    <a:pt x="49" y="22"/>
                  </a:lnTo>
                  <a:lnTo>
                    <a:pt x="64" y="27"/>
                  </a:lnTo>
                  <a:lnTo>
                    <a:pt x="79" y="30"/>
                  </a:lnTo>
                  <a:lnTo>
                    <a:pt x="94" y="34"/>
                  </a:lnTo>
                  <a:lnTo>
                    <a:pt x="108" y="38"/>
                  </a:lnTo>
                  <a:lnTo>
                    <a:pt x="120" y="43"/>
                  </a:lnTo>
                  <a:lnTo>
                    <a:pt x="129" y="48"/>
                  </a:lnTo>
                  <a:lnTo>
                    <a:pt x="146" y="59"/>
                  </a:lnTo>
                  <a:lnTo>
                    <a:pt x="163" y="72"/>
                  </a:lnTo>
                  <a:lnTo>
                    <a:pt x="181" y="86"/>
                  </a:lnTo>
                  <a:lnTo>
                    <a:pt x="197" y="100"/>
                  </a:lnTo>
                  <a:lnTo>
                    <a:pt x="214" y="113"/>
                  </a:lnTo>
                  <a:lnTo>
                    <a:pt x="231" y="128"/>
                  </a:lnTo>
                  <a:lnTo>
                    <a:pt x="247" y="140"/>
                  </a:lnTo>
                  <a:lnTo>
                    <a:pt x="265" y="152"/>
                  </a:lnTo>
                  <a:lnTo>
                    <a:pt x="282" y="164"/>
                  </a:lnTo>
                  <a:lnTo>
                    <a:pt x="301" y="174"/>
                  </a:lnTo>
                  <a:lnTo>
                    <a:pt x="312" y="187"/>
                  </a:lnTo>
                  <a:lnTo>
                    <a:pt x="326" y="198"/>
                  </a:lnTo>
                  <a:lnTo>
                    <a:pt x="338" y="210"/>
                  </a:lnTo>
                  <a:lnTo>
                    <a:pt x="351" y="221"/>
                  </a:lnTo>
                  <a:lnTo>
                    <a:pt x="365" y="232"/>
                  </a:lnTo>
                  <a:lnTo>
                    <a:pt x="377" y="243"/>
                  </a:lnTo>
                  <a:lnTo>
                    <a:pt x="389" y="254"/>
                  </a:lnTo>
                  <a:lnTo>
                    <a:pt x="403" y="265"/>
                  </a:lnTo>
                  <a:lnTo>
                    <a:pt x="414" y="277"/>
                  </a:lnTo>
                  <a:lnTo>
                    <a:pt x="427" y="290"/>
                  </a:lnTo>
                  <a:lnTo>
                    <a:pt x="431" y="297"/>
                  </a:lnTo>
                  <a:lnTo>
                    <a:pt x="435" y="305"/>
                  </a:lnTo>
                  <a:lnTo>
                    <a:pt x="441" y="312"/>
                  </a:lnTo>
                  <a:lnTo>
                    <a:pt x="446" y="318"/>
                  </a:lnTo>
                  <a:lnTo>
                    <a:pt x="450" y="326"/>
                  </a:lnTo>
                  <a:lnTo>
                    <a:pt x="456" y="333"/>
                  </a:lnTo>
                  <a:lnTo>
                    <a:pt x="461" y="340"/>
                  </a:lnTo>
                  <a:lnTo>
                    <a:pt x="464" y="348"/>
                  </a:lnTo>
                  <a:lnTo>
                    <a:pt x="469" y="355"/>
                  </a:lnTo>
                  <a:lnTo>
                    <a:pt x="474" y="362"/>
                  </a:lnTo>
                </a:path>
              </a:pathLst>
            </a:custGeom>
            <a:noFill/>
            <a:ln w="7938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1" name="Freeform 387">
              <a:extLst>
                <a:ext uri="{FF2B5EF4-FFF2-40B4-BE49-F238E27FC236}">
                  <a16:creationId xmlns:a16="http://schemas.microsoft.com/office/drawing/2014/main" id="{DD9B2CBA-C959-FB83-0CEC-6CF50A170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039"/>
              <a:ext cx="264" cy="85"/>
            </a:xfrm>
            <a:custGeom>
              <a:avLst/>
              <a:gdLst>
                <a:gd name="T0" fmla="*/ 792 w 792"/>
                <a:gd name="T1" fmla="*/ 254 h 254"/>
                <a:gd name="T2" fmla="*/ 787 w 792"/>
                <a:gd name="T3" fmla="*/ 228 h 254"/>
                <a:gd name="T4" fmla="*/ 779 w 792"/>
                <a:gd name="T5" fmla="*/ 202 h 254"/>
                <a:gd name="T6" fmla="*/ 768 w 792"/>
                <a:gd name="T7" fmla="*/ 177 h 254"/>
                <a:gd name="T8" fmla="*/ 751 w 792"/>
                <a:gd name="T9" fmla="*/ 153 h 254"/>
                <a:gd name="T10" fmla="*/ 729 w 792"/>
                <a:gd name="T11" fmla="*/ 134 h 254"/>
                <a:gd name="T12" fmla="*/ 699 w 792"/>
                <a:gd name="T13" fmla="*/ 119 h 254"/>
                <a:gd name="T14" fmla="*/ 664 w 792"/>
                <a:gd name="T15" fmla="*/ 106 h 254"/>
                <a:gd name="T16" fmla="*/ 619 w 792"/>
                <a:gd name="T17" fmla="*/ 102 h 254"/>
                <a:gd name="T18" fmla="*/ 565 w 792"/>
                <a:gd name="T19" fmla="*/ 104 h 254"/>
                <a:gd name="T20" fmla="*/ 501 w 792"/>
                <a:gd name="T21" fmla="*/ 114 h 254"/>
                <a:gd name="T22" fmla="*/ 462 w 792"/>
                <a:gd name="T23" fmla="*/ 116 h 254"/>
                <a:gd name="T24" fmla="*/ 430 w 792"/>
                <a:gd name="T25" fmla="*/ 108 h 254"/>
                <a:gd name="T26" fmla="*/ 400 w 792"/>
                <a:gd name="T27" fmla="*/ 92 h 254"/>
                <a:gd name="T28" fmla="*/ 368 w 792"/>
                <a:gd name="T29" fmla="*/ 71 h 254"/>
                <a:gd name="T30" fmla="*/ 332 w 792"/>
                <a:gd name="T31" fmla="*/ 48 h 254"/>
                <a:gd name="T32" fmla="*/ 291 w 792"/>
                <a:gd name="T33" fmla="*/ 28 h 254"/>
                <a:gd name="T34" fmla="*/ 241 w 792"/>
                <a:gd name="T35" fmla="*/ 9 h 254"/>
                <a:gd name="T36" fmla="*/ 177 w 792"/>
                <a:gd name="T37" fmla="*/ 0 h 254"/>
                <a:gd name="T38" fmla="*/ 97 w 792"/>
                <a:gd name="T39" fmla="*/ 0 h 254"/>
                <a:gd name="T40" fmla="*/ 0 w 792"/>
                <a:gd name="T41" fmla="*/ 1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92" h="254">
                  <a:moveTo>
                    <a:pt x="792" y="254"/>
                  </a:moveTo>
                  <a:lnTo>
                    <a:pt x="787" y="228"/>
                  </a:lnTo>
                  <a:lnTo>
                    <a:pt x="779" y="202"/>
                  </a:lnTo>
                  <a:lnTo>
                    <a:pt x="768" y="177"/>
                  </a:lnTo>
                  <a:lnTo>
                    <a:pt x="751" y="153"/>
                  </a:lnTo>
                  <a:lnTo>
                    <a:pt x="729" y="134"/>
                  </a:lnTo>
                  <a:lnTo>
                    <a:pt x="699" y="119"/>
                  </a:lnTo>
                  <a:lnTo>
                    <a:pt x="664" y="106"/>
                  </a:lnTo>
                  <a:lnTo>
                    <a:pt x="619" y="102"/>
                  </a:lnTo>
                  <a:lnTo>
                    <a:pt x="565" y="104"/>
                  </a:lnTo>
                  <a:lnTo>
                    <a:pt x="501" y="114"/>
                  </a:lnTo>
                  <a:lnTo>
                    <a:pt x="462" y="116"/>
                  </a:lnTo>
                  <a:lnTo>
                    <a:pt x="430" y="108"/>
                  </a:lnTo>
                  <a:lnTo>
                    <a:pt x="400" y="92"/>
                  </a:lnTo>
                  <a:lnTo>
                    <a:pt x="368" y="71"/>
                  </a:lnTo>
                  <a:lnTo>
                    <a:pt x="332" y="48"/>
                  </a:lnTo>
                  <a:lnTo>
                    <a:pt x="291" y="28"/>
                  </a:lnTo>
                  <a:lnTo>
                    <a:pt x="241" y="9"/>
                  </a:lnTo>
                  <a:lnTo>
                    <a:pt x="177" y="0"/>
                  </a:lnTo>
                  <a:lnTo>
                    <a:pt x="97" y="0"/>
                  </a:lnTo>
                  <a:lnTo>
                    <a:pt x="0" y="13"/>
                  </a:lnTo>
                </a:path>
              </a:pathLst>
            </a:custGeom>
            <a:noFill/>
            <a:ln w="7938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2" name="Freeform 388">
              <a:extLst>
                <a:ext uri="{FF2B5EF4-FFF2-40B4-BE49-F238E27FC236}">
                  <a16:creationId xmlns:a16="http://schemas.microsoft.com/office/drawing/2014/main" id="{0AFCFD25-AE1B-8217-50AD-66A2101EF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" y="1954"/>
              <a:ext cx="283" cy="112"/>
            </a:xfrm>
            <a:custGeom>
              <a:avLst/>
              <a:gdLst>
                <a:gd name="T0" fmla="*/ 0 w 850"/>
                <a:gd name="T1" fmla="*/ 0 h 336"/>
                <a:gd name="T2" fmla="*/ 5 w 850"/>
                <a:gd name="T3" fmla="*/ 10 h 336"/>
                <a:gd name="T4" fmla="*/ 15 w 850"/>
                <a:gd name="T5" fmla="*/ 20 h 336"/>
                <a:gd name="T6" fmla="*/ 28 w 850"/>
                <a:gd name="T7" fmla="*/ 29 h 336"/>
                <a:gd name="T8" fmla="*/ 44 w 850"/>
                <a:gd name="T9" fmla="*/ 37 h 336"/>
                <a:gd name="T10" fmla="*/ 63 w 850"/>
                <a:gd name="T11" fmla="*/ 44 h 336"/>
                <a:gd name="T12" fmla="*/ 80 w 850"/>
                <a:gd name="T13" fmla="*/ 48 h 336"/>
                <a:gd name="T14" fmla="*/ 97 w 850"/>
                <a:gd name="T15" fmla="*/ 53 h 336"/>
                <a:gd name="T16" fmla="*/ 109 w 850"/>
                <a:gd name="T17" fmla="*/ 54 h 336"/>
                <a:gd name="T18" fmla="*/ 120 w 850"/>
                <a:gd name="T19" fmla="*/ 56 h 336"/>
                <a:gd name="T20" fmla="*/ 124 w 850"/>
                <a:gd name="T21" fmla="*/ 56 h 336"/>
                <a:gd name="T22" fmla="*/ 142 w 850"/>
                <a:gd name="T23" fmla="*/ 62 h 336"/>
                <a:gd name="T24" fmla="*/ 177 w 850"/>
                <a:gd name="T25" fmla="*/ 69 h 336"/>
                <a:gd name="T26" fmla="*/ 222 w 850"/>
                <a:gd name="T27" fmla="*/ 77 h 336"/>
                <a:gd name="T28" fmla="*/ 278 w 850"/>
                <a:gd name="T29" fmla="*/ 84 h 336"/>
                <a:gd name="T30" fmla="*/ 338 w 850"/>
                <a:gd name="T31" fmla="*/ 94 h 336"/>
                <a:gd name="T32" fmla="*/ 401 w 850"/>
                <a:gd name="T33" fmla="*/ 102 h 336"/>
                <a:gd name="T34" fmla="*/ 459 w 850"/>
                <a:gd name="T35" fmla="*/ 111 h 336"/>
                <a:gd name="T36" fmla="*/ 513 w 850"/>
                <a:gd name="T37" fmla="*/ 119 h 336"/>
                <a:gd name="T38" fmla="*/ 557 w 850"/>
                <a:gd name="T39" fmla="*/ 130 h 336"/>
                <a:gd name="T40" fmla="*/ 588 w 850"/>
                <a:gd name="T41" fmla="*/ 140 h 336"/>
                <a:gd name="T42" fmla="*/ 624 w 850"/>
                <a:gd name="T43" fmla="*/ 155 h 336"/>
                <a:gd name="T44" fmla="*/ 654 w 850"/>
                <a:gd name="T45" fmla="*/ 170 h 336"/>
                <a:gd name="T46" fmla="*/ 678 w 850"/>
                <a:gd name="T47" fmla="*/ 185 h 336"/>
                <a:gd name="T48" fmla="*/ 699 w 850"/>
                <a:gd name="T49" fmla="*/ 198 h 336"/>
                <a:gd name="T50" fmla="*/ 715 w 850"/>
                <a:gd name="T51" fmla="*/ 210 h 336"/>
                <a:gd name="T52" fmla="*/ 727 w 850"/>
                <a:gd name="T53" fmla="*/ 220 h 336"/>
                <a:gd name="T54" fmla="*/ 737 w 850"/>
                <a:gd name="T55" fmla="*/ 229 h 336"/>
                <a:gd name="T56" fmla="*/ 745 w 850"/>
                <a:gd name="T57" fmla="*/ 236 h 336"/>
                <a:gd name="T58" fmla="*/ 751 w 850"/>
                <a:gd name="T59" fmla="*/ 242 h 336"/>
                <a:gd name="T60" fmla="*/ 753 w 850"/>
                <a:gd name="T61" fmla="*/ 246 h 336"/>
                <a:gd name="T62" fmla="*/ 765 w 850"/>
                <a:gd name="T63" fmla="*/ 254 h 336"/>
                <a:gd name="T64" fmla="*/ 776 w 850"/>
                <a:gd name="T65" fmla="*/ 262 h 336"/>
                <a:gd name="T66" fmla="*/ 785 w 850"/>
                <a:gd name="T67" fmla="*/ 271 h 336"/>
                <a:gd name="T68" fmla="*/ 792 w 850"/>
                <a:gd name="T69" fmla="*/ 278 h 336"/>
                <a:gd name="T70" fmla="*/ 799 w 850"/>
                <a:gd name="T71" fmla="*/ 285 h 336"/>
                <a:gd name="T72" fmla="*/ 807 w 850"/>
                <a:gd name="T73" fmla="*/ 293 h 336"/>
                <a:gd name="T74" fmla="*/ 813 w 850"/>
                <a:gd name="T75" fmla="*/ 299 h 336"/>
                <a:gd name="T76" fmla="*/ 817 w 850"/>
                <a:gd name="T77" fmla="*/ 305 h 336"/>
                <a:gd name="T78" fmla="*/ 822 w 850"/>
                <a:gd name="T79" fmla="*/ 308 h 336"/>
                <a:gd name="T80" fmla="*/ 827 w 850"/>
                <a:gd name="T81" fmla="*/ 311 h 336"/>
                <a:gd name="T82" fmla="*/ 828 w 850"/>
                <a:gd name="T83" fmla="*/ 314 h 336"/>
                <a:gd name="T84" fmla="*/ 831 w 850"/>
                <a:gd name="T85" fmla="*/ 317 h 336"/>
                <a:gd name="T86" fmla="*/ 832 w 850"/>
                <a:gd name="T87" fmla="*/ 320 h 336"/>
                <a:gd name="T88" fmla="*/ 836 w 850"/>
                <a:gd name="T89" fmla="*/ 322 h 336"/>
                <a:gd name="T90" fmla="*/ 838 w 850"/>
                <a:gd name="T91" fmla="*/ 324 h 336"/>
                <a:gd name="T92" fmla="*/ 839 w 850"/>
                <a:gd name="T93" fmla="*/ 327 h 336"/>
                <a:gd name="T94" fmla="*/ 843 w 850"/>
                <a:gd name="T95" fmla="*/ 328 h 336"/>
                <a:gd name="T96" fmla="*/ 846 w 850"/>
                <a:gd name="T97" fmla="*/ 332 h 336"/>
                <a:gd name="T98" fmla="*/ 849 w 850"/>
                <a:gd name="T99" fmla="*/ 333 h 336"/>
                <a:gd name="T100" fmla="*/ 850 w 850"/>
                <a:gd name="T101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0" h="336">
                  <a:moveTo>
                    <a:pt x="0" y="0"/>
                  </a:moveTo>
                  <a:lnTo>
                    <a:pt x="5" y="10"/>
                  </a:lnTo>
                  <a:lnTo>
                    <a:pt x="15" y="20"/>
                  </a:lnTo>
                  <a:lnTo>
                    <a:pt x="28" y="29"/>
                  </a:lnTo>
                  <a:lnTo>
                    <a:pt x="44" y="37"/>
                  </a:lnTo>
                  <a:lnTo>
                    <a:pt x="63" y="44"/>
                  </a:lnTo>
                  <a:lnTo>
                    <a:pt x="80" y="48"/>
                  </a:lnTo>
                  <a:lnTo>
                    <a:pt x="97" y="53"/>
                  </a:lnTo>
                  <a:lnTo>
                    <a:pt x="109" y="54"/>
                  </a:lnTo>
                  <a:lnTo>
                    <a:pt x="120" y="56"/>
                  </a:lnTo>
                  <a:lnTo>
                    <a:pt x="124" y="56"/>
                  </a:lnTo>
                  <a:lnTo>
                    <a:pt x="142" y="62"/>
                  </a:lnTo>
                  <a:lnTo>
                    <a:pt x="177" y="69"/>
                  </a:lnTo>
                  <a:lnTo>
                    <a:pt x="222" y="77"/>
                  </a:lnTo>
                  <a:lnTo>
                    <a:pt x="278" y="84"/>
                  </a:lnTo>
                  <a:lnTo>
                    <a:pt x="338" y="94"/>
                  </a:lnTo>
                  <a:lnTo>
                    <a:pt x="401" y="102"/>
                  </a:lnTo>
                  <a:lnTo>
                    <a:pt x="459" y="111"/>
                  </a:lnTo>
                  <a:lnTo>
                    <a:pt x="513" y="119"/>
                  </a:lnTo>
                  <a:lnTo>
                    <a:pt x="557" y="130"/>
                  </a:lnTo>
                  <a:lnTo>
                    <a:pt x="588" y="140"/>
                  </a:lnTo>
                  <a:lnTo>
                    <a:pt x="624" y="155"/>
                  </a:lnTo>
                  <a:lnTo>
                    <a:pt x="654" y="170"/>
                  </a:lnTo>
                  <a:lnTo>
                    <a:pt x="678" y="185"/>
                  </a:lnTo>
                  <a:lnTo>
                    <a:pt x="699" y="198"/>
                  </a:lnTo>
                  <a:lnTo>
                    <a:pt x="715" y="210"/>
                  </a:lnTo>
                  <a:lnTo>
                    <a:pt x="727" y="220"/>
                  </a:lnTo>
                  <a:lnTo>
                    <a:pt x="737" y="229"/>
                  </a:lnTo>
                  <a:lnTo>
                    <a:pt x="745" y="236"/>
                  </a:lnTo>
                  <a:lnTo>
                    <a:pt x="751" y="242"/>
                  </a:lnTo>
                  <a:lnTo>
                    <a:pt x="753" y="246"/>
                  </a:lnTo>
                  <a:lnTo>
                    <a:pt x="765" y="254"/>
                  </a:lnTo>
                  <a:lnTo>
                    <a:pt x="776" y="262"/>
                  </a:lnTo>
                  <a:lnTo>
                    <a:pt x="785" y="271"/>
                  </a:lnTo>
                  <a:lnTo>
                    <a:pt x="792" y="278"/>
                  </a:lnTo>
                  <a:lnTo>
                    <a:pt x="799" y="285"/>
                  </a:lnTo>
                  <a:lnTo>
                    <a:pt x="807" y="293"/>
                  </a:lnTo>
                  <a:lnTo>
                    <a:pt x="813" y="299"/>
                  </a:lnTo>
                  <a:lnTo>
                    <a:pt x="817" y="305"/>
                  </a:lnTo>
                  <a:lnTo>
                    <a:pt x="822" y="308"/>
                  </a:lnTo>
                  <a:lnTo>
                    <a:pt x="827" y="311"/>
                  </a:lnTo>
                  <a:lnTo>
                    <a:pt x="828" y="314"/>
                  </a:lnTo>
                  <a:lnTo>
                    <a:pt x="831" y="317"/>
                  </a:lnTo>
                  <a:lnTo>
                    <a:pt x="832" y="320"/>
                  </a:lnTo>
                  <a:lnTo>
                    <a:pt x="836" y="322"/>
                  </a:lnTo>
                  <a:lnTo>
                    <a:pt x="838" y="324"/>
                  </a:lnTo>
                  <a:lnTo>
                    <a:pt x="839" y="327"/>
                  </a:lnTo>
                  <a:lnTo>
                    <a:pt x="843" y="328"/>
                  </a:lnTo>
                  <a:lnTo>
                    <a:pt x="846" y="332"/>
                  </a:lnTo>
                  <a:lnTo>
                    <a:pt x="849" y="333"/>
                  </a:lnTo>
                  <a:lnTo>
                    <a:pt x="850" y="336"/>
                  </a:lnTo>
                </a:path>
              </a:pathLst>
            </a:custGeom>
            <a:noFill/>
            <a:ln w="7938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3" name="Freeform 389">
              <a:extLst>
                <a:ext uri="{FF2B5EF4-FFF2-40B4-BE49-F238E27FC236}">
                  <a16:creationId xmlns:a16="http://schemas.microsoft.com/office/drawing/2014/main" id="{0A07BE9A-0D53-EF85-08CE-B50FD456F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" y="2308"/>
              <a:ext cx="238" cy="62"/>
            </a:xfrm>
            <a:custGeom>
              <a:avLst/>
              <a:gdLst>
                <a:gd name="T0" fmla="*/ 714 w 714"/>
                <a:gd name="T1" fmla="*/ 72 h 185"/>
                <a:gd name="T2" fmla="*/ 708 w 714"/>
                <a:gd name="T3" fmla="*/ 88 h 185"/>
                <a:gd name="T4" fmla="*/ 702 w 714"/>
                <a:gd name="T5" fmla="*/ 101 h 185"/>
                <a:gd name="T6" fmla="*/ 693 w 714"/>
                <a:gd name="T7" fmla="*/ 114 h 185"/>
                <a:gd name="T8" fmla="*/ 684 w 714"/>
                <a:gd name="T9" fmla="*/ 124 h 185"/>
                <a:gd name="T10" fmla="*/ 676 w 714"/>
                <a:gd name="T11" fmla="*/ 131 h 185"/>
                <a:gd name="T12" fmla="*/ 665 w 714"/>
                <a:gd name="T13" fmla="*/ 139 h 185"/>
                <a:gd name="T14" fmla="*/ 655 w 714"/>
                <a:gd name="T15" fmla="*/ 145 h 185"/>
                <a:gd name="T16" fmla="*/ 646 w 714"/>
                <a:gd name="T17" fmla="*/ 149 h 185"/>
                <a:gd name="T18" fmla="*/ 636 w 714"/>
                <a:gd name="T19" fmla="*/ 153 h 185"/>
                <a:gd name="T20" fmla="*/ 628 w 714"/>
                <a:gd name="T21" fmla="*/ 159 h 185"/>
                <a:gd name="T22" fmla="*/ 624 w 714"/>
                <a:gd name="T23" fmla="*/ 159 h 185"/>
                <a:gd name="T24" fmla="*/ 615 w 714"/>
                <a:gd name="T25" fmla="*/ 163 h 185"/>
                <a:gd name="T26" fmla="*/ 606 w 714"/>
                <a:gd name="T27" fmla="*/ 165 h 185"/>
                <a:gd name="T28" fmla="*/ 595 w 714"/>
                <a:gd name="T29" fmla="*/ 168 h 185"/>
                <a:gd name="T30" fmla="*/ 581 w 714"/>
                <a:gd name="T31" fmla="*/ 173 h 185"/>
                <a:gd name="T32" fmla="*/ 568 w 714"/>
                <a:gd name="T33" fmla="*/ 177 h 185"/>
                <a:gd name="T34" fmla="*/ 553 w 714"/>
                <a:gd name="T35" fmla="*/ 180 h 185"/>
                <a:gd name="T36" fmla="*/ 540 w 714"/>
                <a:gd name="T37" fmla="*/ 182 h 185"/>
                <a:gd name="T38" fmla="*/ 528 w 714"/>
                <a:gd name="T39" fmla="*/ 185 h 185"/>
                <a:gd name="T40" fmla="*/ 518 w 714"/>
                <a:gd name="T41" fmla="*/ 185 h 185"/>
                <a:gd name="T42" fmla="*/ 494 w 714"/>
                <a:gd name="T43" fmla="*/ 182 h 185"/>
                <a:gd name="T44" fmla="*/ 472 w 714"/>
                <a:gd name="T45" fmla="*/ 181 h 185"/>
                <a:gd name="T46" fmla="*/ 451 w 714"/>
                <a:gd name="T47" fmla="*/ 180 h 185"/>
                <a:gd name="T48" fmla="*/ 430 w 714"/>
                <a:gd name="T49" fmla="*/ 177 h 185"/>
                <a:gd name="T50" fmla="*/ 410 w 714"/>
                <a:gd name="T51" fmla="*/ 175 h 185"/>
                <a:gd name="T52" fmla="*/ 389 w 714"/>
                <a:gd name="T53" fmla="*/ 171 h 185"/>
                <a:gd name="T54" fmla="*/ 369 w 714"/>
                <a:gd name="T55" fmla="*/ 168 h 185"/>
                <a:gd name="T56" fmla="*/ 349 w 714"/>
                <a:gd name="T57" fmla="*/ 164 h 185"/>
                <a:gd name="T58" fmla="*/ 326 w 714"/>
                <a:gd name="T59" fmla="*/ 159 h 185"/>
                <a:gd name="T60" fmla="*/ 302 w 714"/>
                <a:gd name="T61" fmla="*/ 153 h 185"/>
                <a:gd name="T62" fmla="*/ 287 w 714"/>
                <a:gd name="T63" fmla="*/ 148 h 185"/>
                <a:gd name="T64" fmla="*/ 268 w 714"/>
                <a:gd name="T65" fmla="*/ 137 h 185"/>
                <a:gd name="T66" fmla="*/ 249 w 714"/>
                <a:gd name="T67" fmla="*/ 126 h 185"/>
                <a:gd name="T68" fmla="*/ 227 w 714"/>
                <a:gd name="T69" fmla="*/ 112 h 185"/>
                <a:gd name="T70" fmla="*/ 206 w 714"/>
                <a:gd name="T71" fmla="*/ 99 h 185"/>
                <a:gd name="T72" fmla="*/ 184 w 714"/>
                <a:gd name="T73" fmla="*/ 84 h 185"/>
                <a:gd name="T74" fmla="*/ 163 w 714"/>
                <a:gd name="T75" fmla="*/ 69 h 185"/>
                <a:gd name="T76" fmla="*/ 145 w 714"/>
                <a:gd name="T77" fmla="*/ 56 h 185"/>
                <a:gd name="T78" fmla="*/ 129 w 714"/>
                <a:gd name="T79" fmla="*/ 44 h 185"/>
                <a:gd name="T80" fmla="*/ 118 w 714"/>
                <a:gd name="T81" fmla="*/ 34 h 185"/>
                <a:gd name="T82" fmla="*/ 112 w 714"/>
                <a:gd name="T83" fmla="*/ 31 h 185"/>
                <a:gd name="T84" fmla="*/ 102 w 714"/>
                <a:gd name="T85" fmla="*/ 27 h 185"/>
                <a:gd name="T86" fmla="*/ 92 w 714"/>
                <a:gd name="T87" fmla="*/ 21 h 185"/>
                <a:gd name="T88" fmla="*/ 82 w 714"/>
                <a:gd name="T89" fmla="*/ 16 h 185"/>
                <a:gd name="T90" fmla="*/ 68 w 714"/>
                <a:gd name="T91" fmla="*/ 12 h 185"/>
                <a:gd name="T92" fmla="*/ 55 w 714"/>
                <a:gd name="T93" fmla="*/ 7 h 185"/>
                <a:gd name="T94" fmla="*/ 42 w 714"/>
                <a:gd name="T95" fmla="*/ 4 h 185"/>
                <a:gd name="T96" fmla="*/ 27 w 714"/>
                <a:gd name="T97" fmla="*/ 1 h 185"/>
                <a:gd name="T98" fmla="*/ 14 w 714"/>
                <a:gd name="T99" fmla="*/ 0 h 185"/>
                <a:gd name="T100" fmla="*/ 0 w 714"/>
                <a:gd name="T101" fmla="*/ 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4" h="185">
                  <a:moveTo>
                    <a:pt x="714" y="72"/>
                  </a:moveTo>
                  <a:lnTo>
                    <a:pt x="708" y="88"/>
                  </a:lnTo>
                  <a:lnTo>
                    <a:pt x="702" y="101"/>
                  </a:lnTo>
                  <a:lnTo>
                    <a:pt x="693" y="114"/>
                  </a:lnTo>
                  <a:lnTo>
                    <a:pt x="684" y="124"/>
                  </a:lnTo>
                  <a:lnTo>
                    <a:pt x="676" y="131"/>
                  </a:lnTo>
                  <a:lnTo>
                    <a:pt x="665" y="139"/>
                  </a:lnTo>
                  <a:lnTo>
                    <a:pt x="655" y="145"/>
                  </a:lnTo>
                  <a:lnTo>
                    <a:pt x="646" y="149"/>
                  </a:lnTo>
                  <a:lnTo>
                    <a:pt x="636" y="153"/>
                  </a:lnTo>
                  <a:lnTo>
                    <a:pt x="628" y="159"/>
                  </a:lnTo>
                  <a:lnTo>
                    <a:pt x="624" y="159"/>
                  </a:lnTo>
                  <a:lnTo>
                    <a:pt x="615" y="163"/>
                  </a:lnTo>
                  <a:lnTo>
                    <a:pt x="606" y="165"/>
                  </a:lnTo>
                  <a:lnTo>
                    <a:pt x="595" y="168"/>
                  </a:lnTo>
                  <a:lnTo>
                    <a:pt x="581" y="173"/>
                  </a:lnTo>
                  <a:lnTo>
                    <a:pt x="568" y="177"/>
                  </a:lnTo>
                  <a:lnTo>
                    <a:pt x="553" y="180"/>
                  </a:lnTo>
                  <a:lnTo>
                    <a:pt x="540" y="182"/>
                  </a:lnTo>
                  <a:lnTo>
                    <a:pt x="528" y="185"/>
                  </a:lnTo>
                  <a:lnTo>
                    <a:pt x="518" y="185"/>
                  </a:lnTo>
                  <a:lnTo>
                    <a:pt x="494" y="182"/>
                  </a:lnTo>
                  <a:lnTo>
                    <a:pt x="472" y="181"/>
                  </a:lnTo>
                  <a:lnTo>
                    <a:pt x="451" y="180"/>
                  </a:lnTo>
                  <a:lnTo>
                    <a:pt x="430" y="177"/>
                  </a:lnTo>
                  <a:lnTo>
                    <a:pt x="410" y="175"/>
                  </a:lnTo>
                  <a:lnTo>
                    <a:pt x="389" y="171"/>
                  </a:lnTo>
                  <a:lnTo>
                    <a:pt x="369" y="168"/>
                  </a:lnTo>
                  <a:lnTo>
                    <a:pt x="349" y="164"/>
                  </a:lnTo>
                  <a:lnTo>
                    <a:pt x="326" y="159"/>
                  </a:lnTo>
                  <a:lnTo>
                    <a:pt x="302" y="153"/>
                  </a:lnTo>
                  <a:lnTo>
                    <a:pt x="287" y="148"/>
                  </a:lnTo>
                  <a:lnTo>
                    <a:pt x="268" y="137"/>
                  </a:lnTo>
                  <a:lnTo>
                    <a:pt x="249" y="126"/>
                  </a:lnTo>
                  <a:lnTo>
                    <a:pt x="227" y="112"/>
                  </a:lnTo>
                  <a:lnTo>
                    <a:pt x="206" y="99"/>
                  </a:lnTo>
                  <a:lnTo>
                    <a:pt x="184" y="84"/>
                  </a:lnTo>
                  <a:lnTo>
                    <a:pt x="163" y="69"/>
                  </a:lnTo>
                  <a:lnTo>
                    <a:pt x="145" y="56"/>
                  </a:lnTo>
                  <a:lnTo>
                    <a:pt x="129" y="44"/>
                  </a:lnTo>
                  <a:lnTo>
                    <a:pt x="118" y="34"/>
                  </a:lnTo>
                  <a:lnTo>
                    <a:pt x="112" y="31"/>
                  </a:lnTo>
                  <a:lnTo>
                    <a:pt x="102" y="27"/>
                  </a:lnTo>
                  <a:lnTo>
                    <a:pt x="92" y="21"/>
                  </a:lnTo>
                  <a:lnTo>
                    <a:pt x="82" y="16"/>
                  </a:lnTo>
                  <a:lnTo>
                    <a:pt x="68" y="12"/>
                  </a:lnTo>
                  <a:lnTo>
                    <a:pt x="55" y="7"/>
                  </a:lnTo>
                  <a:lnTo>
                    <a:pt x="42" y="4"/>
                  </a:lnTo>
                  <a:lnTo>
                    <a:pt x="27" y="1"/>
                  </a:lnTo>
                  <a:lnTo>
                    <a:pt x="14" y="0"/>
                  </a:lnTo>
                  <a:lnTo>
                    <a:pt x="0" y="1"/>
                  </a:lnTo>
                </a:path>
              </a:pathLst>
            </a:custGeom>
            <a:noFill/>
            <a:ln w="7938">
              <a:solidFill>
                <a:srgbClr val="72D8D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4" name="Freeform 390">
              <a:extLst>
                <a:ext uri="{FF2B5EF4-FFF2-40B4-BE49-F238E27FC236}">
                  <a16:creationId xmlns:a16="http://schemas.microsoft.com/office/drawing/2014/main" id="{AD862D7A-0C80-E4CF-F176-66864E68D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8" y="2125"/>
              <a:ext cx="823" cy="768"/>
            </a:xfrm>
            <a:custGeom>
              <a:avLst/>
              <a:gdLst>
                <a:gd name="T0" fmla="*/ 2062 w 2470"/>
                <a:gd name="T1" fmla="*/ 2176 h 2304"/>
                <a:gd name="T2" fmla="*/ 1852 w 2470"/>
                <a:gd name="T3" fmla="*/ 2125 h 2304"/>
                <a:gd name="T4" fmla="*/ 1598 w 2470"/>
                <a:gd name="T5" fmla="*/ 2035 h 2304"/>
                <a:gd name="T6" fmla="*/ 1323 w 2470"/>
                <a:gd name="T7" fmla="*/ 1935 h 2304"/>
                <a:gd name="T8" fmla="*/ 1048 w 2470"/>
                <a:gd name="T9" fmla="*/ 1848 h 2304"/>
                <a:gd name="T10" fmla="*/ 790 w 2470"/>
                <a:gd name="T11" fmla="*/ 1803 h 2304"/>
                <a:gd name="T12" fmla="*/ 575 w 2470"/>
                <a:gd name="T13" fmla="*/ 1776 h 2304"/>
                <a:gd name="T14" fmla="*/ 409 w 2470"/>
                <a:gd name="T15" fmla="*/ 1736 h 2304"/>
                <a:gd name="T16" fmla="*/ 291 w 2470"/>
                <a:gd name="T17" fmla="*/ 1695 h 2304"/>
                <a:gd name="T18" fmla="*/ 220 w 2470"/>
                <a:gd name="T19" fmla="*/ 1663 h 2304"/>
                <a:gd name="T20" fmla="*/ 198 w 2470"/>
                <a:gd name="T21" fmla="*/ 1649 h 2304"/>
                <a:gd name="T22" fmla="*/ 188 w 2470"/>
                <a:gd name="T23" fmla="*/ 1646 h 2304"/>
                <a:gd name="T24" fmla="*/ 160 w 2470"/>
                <a:gd name="T25" fmla="*/ 1630 h 2304"/>
                <a:gd name="T26" fmla="*/ 118 w 2470"/>
                <a:gd name="T27" fmla="*/ 1591 h 2304"/>
                <a:gd name="T28" fmla="*/ 69 w 2470"/>
                <a:gd name="T29" fmla="*/ 1517 h 2304"/>
                <a:gd name="T30" fmla="*/ 15 w 2470"/>
                <a:gd name="T31" fmla="*/ 1400 h 2304"/>
                <a:gd name="T32" fmla="*/ 10 w 2470"/>
                <a:gd name="T33" fmla="*/ 1210 h 2304"/>
                <a:gd name="T34" fmla="*/ 84 w 2470"/>
                <a:gd name="T35" fmla="*/ 957 h 2304"/>
                <a:gd name="T36" fmla="*/ 197 w 2470"/>
                <a:gd name="T37" fmla="*/ 695 h 2304"/>
                <a:gd name="T38" fmla="*/ 306 w 2470"/>
                <a:gd name="T39" fmla="*/ 483 h 2304"/>
                <a:gd name="T40" fmla="*/ 375 w 2470"/>
                <a:gd name="T41" fmla="*/ 370 h 2304"/>
                <a:gd name="T42" fmla="*/ 420 w 2470"/>
                <a:gd name="T43" fmla="*/ 306 h 2304"/>
                <a:gd name="T44" fmla="*/ 487 w 2470"/>
                <a:gd name="T45" fmla="*/ 211 h 2304"/>
                <a:gd name="T46" fmla="*/ 571 w 2470"/>
                <a:gd name="T47" fmla="*/ 114 h 2304"/>
                <a:gd name="T48" fmla="*/ 667 w 2470"/>
                <a:gd name="T49" fmla="*/ 34 h 2304"/>
                <a:gd name="T50" fmla="*/ 773 w 2470"/>
                <a:gd name="T51" fmla="*/ 0 h 2304"/>
                <a:gd name="T52" fmla="*/ 797 w 2470"/>
                <a:gd name="T53" fmla="*/ 3 h 2304"/>
                <a:gd name="T54" fmla="*/ 871 w 2470"/>
                <a:gd name="T55" fmla="*/ 15 h 2304"/>
                <a:gd name="T56" fmla="*/ 990 w 2470"/>
                <a:gd name="T57" fmla="*/ 44 h 2304"/>
                <a:gd name="T58" fmla="*/ 1149 w 2470"/>
                <a:gd name="T59" fmla="*/ 96 h 2304"/>
                <a:gd name="T60" fmla="*/ 1344 w 2470"/>
                <a:gd name="T61" fmla="*/ 178 h 2304"/>
                <a:gd name="T62" fmla="*/ 1575 w 2470"/>
                <a:gd name="T63" fmla="*/ 279 h 2304"/>
                <a:gd name="T64" fmla="*/ 1825 w 2470"/>
                <a:gd name="T65" fmla="*/ 377 h 2304"/>
                <a:gd name="T66" fmla="*/ 2059 w 2470"/>
                <a:gd name="T67" fmla="*/ 467 h 2304"/>
                <a:gd name="T68" fmla="*/ 2242 w 2470"/>
                <a:gd name="T69" fmla="*/ 535 h 2304"/>
                <a:gd name="T70" fmla="*/ 2345 w 2470"/>
                <a:gd name="T71" fmla="*/ 578 h 2304"/>
                <a:gd name="T72" fmla="*/ 2391 w 2470"/>
                <a:gd name="T73" fmla="*/ 601 h 2304"/>
                <a:gd name="T74" fmla="*/ 2425 w 2470"/>
                <a:gd name="T75" fmla="*/ 620 h 2304"/>
                <a:gd name="T76" fmla="*/ 2451 w 2470"/>
                <a:gd name="T77" fmla="*/ 635 h 2304"/>
                <a:gd name="T78" fmla="*/ 2464 w 2470"/>
                <a:gd name="T79" fmla="*/ 645 h 2304"/>
                <a:gd name="T80" fmla="*/ 2470 w 2470"/>
                <a:gd name="T81" fmla="*/ 648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0" h="2304">
                  <a:moveTo>
                    <a:pt x="2470" y="2304"/>
                  </a:moveTo>
                  <a:lnTo>
                    <a:pt x="2062" y="2176"/>
                  </a:lnTo>
                  <a:lnTo>
                    <a:pt x="1965" y="2157"/>
                  </a:lnTo>
                  <a:lnTo>
                    <a:pt x="1852" y="2125"/>
                  </a:lnTo>
                  <a:lnTo>
                    <a:pt x="1730" y="2083"/>
                  </a:lnTo>
                  <a:lnTo>
                    <a:pt x="1598" y="2035"/>
                  </a:lnTo>
                  <a:lnTo>
                    <a:pt x="1462" y="1985"/>
                  </a:lnTo>
                  <a:lnTo>
                    <a:pt x="1323" y="1935"/>
                  </a:lnTo>
                  <a:lnTo>
                    <a:pt x="1184" y="1889"/>
                  </a:lnTo>
                  <a:lnTo>
                    <a:pt x="1048" y="1848"/>
                  </a:lnTo>
                  <a:lnTo>
                    <a:pt x="914" y="1819"/>
                  </a:lnTo>
                  <a:lnTo>
                    <a:pt x="790" y="1803"/>
                  </a:lnTo>
                  <a:lnTo>
                    <a:pt x="676" y="1793"/>
                  </a:lnTo>
                  <a:lnTo>
                    <a:pt x="575" y="1776"/>
                  </a:lnTo>
                  <a:lnTo>
                    <a:pt x="487" y="1758"/>
                  </a:lnTo>
                  <a:lnTo>
                    <a:pt x="409" y="1736"/>
                  </a:lnTo>
                  <a:lnTo>
                    <a:pt x="344" y="1716"/>
                  </a:lnTo>
                  <a:lnTo>
                    <a:pt x="291" y="1695"/>
                  </a:lnTo>
                  <a:lnTo>
                    <a:pt x="249" y="1678"/>
                  </a:lnTo>
                  <a:lnTo>
                    <a:pt x="220" y="1663"/>
                  </a:lnTo>
                  <a:lnTo>
                    <a:pt x="204" y="1652"/>
                  </a:lnTo>
                  <a:lnTo>
                    <a:pt x="198" y="1649"/>
                  </a:lnTo>
                  <a:lnTo>
                    <a:pt x="195" y="1648"/>
                  </a:lnTo>
                  <a:lnTo>
                    <a:pt x="188" y="1646"/>
                  </a:lnTo>
                  <a:lnTo>
                    <a:pt x="176" y="1641"/>
                  </a:lnTo>
                  <a:lnTo>
                    <a:pt x="160" y="1630"/>
                  </a:lnTo>
                  <a:lnTo>
                    <a:pt x="140" y="1614"/>
                  </a:lnTo>
                  <a:lnTo>
                    <a:pt x="118" y="1591"/>
                  </a:lnTo>
                  <a:lnTo>
                    <a:pt x="95" y="1559"/>
                  </a:lnTo>
                  <a:lnTo>
                    <a:pt x="69" y="1517"/>
                  </a:lnTo>
                  <a:lnTo>
                    <a:pt x="41" y="1466"/>
                  </a:lnTo>
                  <a:lnTo>
                    <a:pt x="15" y="1400"/>
                  </a:lnTo>
                  <a:lnTo>
                    <a:pt x="0" y="1317"/>
                  </a:lnTo>
                  <a:lnTo>
                    <a:pt x="10" y="1210"/>
                  </a:lnTo>
                  <a:lnTo>
                    <a:pt x="40" y="1088"/>
                  </a:lnTo>
                  <a:lnTo>
                    <a:pt x="84" y="957"/>
                  </a:lnTo>
                  <a:lnTo>
                    <a:pt x="138" y="823"/>
                  </a:lnTo>
                  <a:lnTo>
                    <a:pt x="197" y="695"/>
                  </a:lnTo>
                  <a:lnTo>
                    <a:pt x="254" y="579"/>
                  </a:lnTo>
                  <a:lnTo>
                    <a:pt x="306" y="483"/>
                  </a:lnTo>
                  <a:lnTo>
                    <a:pt x="349" y="410"/>
                  </a:lnTo>
                  <a:lnTo>
                    <a:pt x="375" y="370"/>
                  </a:lnTo>
                  <a:lnTo>
                    <a:pt x="395" y="344"/>
                  </a:lnTo>
                  <a:lnTo>
                    <a:pt x="420" y="306"/>
                  </a:lnTo>
                  <a:lnTo>
                    <a:pt x="451" y="261"/>
                  </a:lnTo>
                  <a:lnTo>
                    <a:pt x="487" y="211"/>
                  </a:lnTo>
                  <a:lnTo>
                    <a:pt x="527" y="161"/>
                  </a:lnTo>
                  <a:lnTo>
                    <a:pt x="571" y="114"/>
                  </a:lnTo>
                  <a:lnTo>
                    <a:pt x="617" y="70"/>
                  </a:lnTo>
                  <a:lnTo>
                    <a:pt x="667" y="34"/>
                  </a:lnTo>
                  <a:lnTo>
                    <a:pt x="719" y="10"/>
                  </a:lnTo>
                  <a:lnTo>
                    <a:pt x="773" y="0"/>
                  </a:lnTo>
                  <a:lnTo>
                    <a:pt x="778" y="0"/>
                  </a:lnTo>
                  <a:lnTo>
                    <a:pt x="797" y="3"/>
                  </a:lnTo>
                  <a:lnTo>
                    <a:pt x="828" y="7"/>
                  </a:lnTo>
                  <a:lnTo>
                    <a:pt x="871" y="15"/>
                  </a:lnTo>
                  <a:lnTo>
                    <a:pt x="925" y="27"/>
                  </a:lnTo>
                  <a:lnTo>
                    <a:pt x="990" y="44"/>
                  </a:lnTo>
                  <a:lnTo>
                    <a:pt x="1064" y="66"/>
                  </a:lnTo>
                  <a:lnTo>
                    <a:pt x="1149" y="96"/>
                  </a:lnTo>
                  <a:lnTo>
                    <a:pt x="1242" y="133"/>
                  </a:lnTo>
                  <a:lnTo>
                    <a:pt x="1344" y="178"/>
                  </a:lnTo>
                  <a:lnTo>
                    <a:pt x="1454" y="228"/>
                  </a:lnTo>
                  <a:lnTo>
                    <a:pt x="1575" y="279"/>
                  </a:lnTo>
                  <a:lnTo>
                    <a:pt x="1699" y="329"/>
                  </a:lnTo>
                  <a:lnTo>
                    <a:pt x="1825" y="377"/>
                  </a:lnTo>
                  <a:lnTo>
                    <a:pt x="1945" y="425"/>
                  </a:lnTo>
                  <a:lnTo>
                    <a:pt x="2059" y="467"/>
                  </a:lnTo>
                  <a:lnTo>
                    <a:pt x="2158" y="505"/>
                  </a:lnTo>
                  <a:lnTo>
                    <a:pt x="2242" y="535"/>
                  </a:lnTo>
                  <a:lnTo>
                    <a:pt x="2306" y="561"/>
                  </a:lnTo>
                  <a:lnTo>
                    <a:pt x="2345" y="578"/>
                  </a:lnTo>
                  <a:lnTo>
                    <a:pt x="2370" y="590"/>
                  </a:lnTo>
                  <a:lnTo>
                    <a:pt x="2391" y="601"/>
                  </a:lnTo>
                  <a:lnTo>
                    <a:pt x="2409" y="612"/>
                  </a:lnTo>
                  <a:lnTo>
                    <a:pt x="2425" y="620"/>
                  </a:lnTo>
                  <a:lnTo>
                    <a:pt x="2439" y="629"/>
                  </a:lnTo>
                  <a:lnTo>
                    <a:pt x="2451" y="635"/>
                  </a:lnTo>
                  <a:lnTo>
                    <a:pt x="2458" y="641"/>
                  </a:lnTo>
                  <a:lnTo>
                    <a:pt x="2464" y="645"/>
                  </a:lnTo>
                  <a:lnTo>
                    <a:pt x="2468" y="647"/>
                  </a:lnTo>
                  <a:lnTo>
                    <a:pt x="2470" y="648"/>
                  </a:lnTo>
                </a:path>
              </a:pathLst>
            </a:custGeom>
            <a:noFill/>
            <a:ln w="7938">
              <a:solidFill>
                <a:srgbClr val="003F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5" name="Freeform 391">
              <a:extLst>
                <a:ext uri="{FF2B5EF4-FFF2-40B4-BE49-F238E27FC236}">
                  <a16:creationId xmlns:a16="http://schemas.microsoft.com/office/drawing/2014/main" id="{FB83C71C-915E-72A9-C9CB-D4AF8D457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" y="2087"/>
              <a:ext cx="39" cy="67"/>
            </a:xfrm>
            <a:custGeom>
              <a:avLst/>
              <a:gdLst>
                <a:gd name="T0" fmla="*/ 0 w 117"/>
                <a:gd name="T1" fmla="*/ 54 h 199"/>
                <a:gd name="T2" fmla="*/ 7 w 117"/>
                <a:gd name="T3" fmla="*/ 40 h 199"/>
                <a:gd name="T4" fmla="*/ 17 w 117"/>
                <a:gd name="T5" fmla="*/ 28 h 199"/>
                <a:gd name="T6" fmla="*/ 28 w 117"/>
                <a:gd name="T7" fmla="*/ 18 h 199"/>
                <a:gd name="T8" fmla="*/ 42 w 117"/>
                <a:gd name="T9" fmla="*/ 9 h 199"/>
                <a:gd name="T10" fmla="*/ 53 w 117"/>
                <a:gd name="T11" fmla="*/ 4 h 199"/>
                <a:gd name="T12" fmla="*/ 66 w 117"/>
                <a:gd name="T13" fmla="*/ 0 h 199"/>
                <a:gd name="T14" fmla="*/ 79 w 117"/>
                <a:gd name="T15" fmla="*/ 1 h 199"/>
                <a:gd name="T16" fmla="*/ 90 w 117"/>
                <a:gd name="T17" fmla="*/ 7 h 199"/>
                <a:gd name="T18" fmla="*/ 101 w 117"/>
                <a:gd name="T19" fmla="*/ 18 h 199"/>
                <a:gd name="T20" fmla="*/ 111 w 117"/>
                <a:gd name="T21" fmla="*/ 35 h 199"/>
                <a:gd name="T22" fmla="*/ 116 w 117"/>
                <a:gd name="T23" fmla="*/ 54 h 199"/>
                <a:gd name="T24" fmla="*/ 117 w 117"/>
                <a:gd name="T25" fmla="*/ 71 h 199"/>
                <a:gd name="T26" fmla="*/ 115 w 117"/>
                <a:gd name="T27" fmla="*/ 86 h 199"/>
                <a:gd name="T28" fmla="*/ 110 w 117"/>
                <a:gd name="T29" fmla="*/ 100 h 199"/>
                <a:gd name="T30" fmla="*/ 103 w 117"/>
                <a:gd name="T31" fmla="*/ 114 h 199"/>
                <a:gd name="T32" fmla="*/ 95 w 117"/>
                <a:gd name="T33" fmla="*/ 128 h 199"/>
                <a:gd name="T34" fmla="*/ 88 w 117"/>
                <a:gd name="T35" fmla="*/ 142 h 199"/>
                <a:gd name="T36" fmla="*/ 82 w 117"/>
                <a:gd name="T37" fmla="*/ 158 h 199"/>
                <a:gd name="T38" fmla="*/ 78 w 117"/>
                <a:gd name="T39" fmla="*/ 178 h 199"/>
                <a:gd name="T40" fmla="*/ 78 w 117"/>
                <a:gd name="T41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7" h="199">
                  <a:moveTo>
                    <a:pt x="0" y="54"/>
                  </a:moveTo>
                  <a:lnTo>
                    <a:pt x="7" y="40"/>
                  </a:lnTo>
                  <a:lnTo>
                    <a:pt x="17" y="28"/>
                  </a:lnTo>
                  <a:lnTo>
                    <a:pt x="28" y="18"/>
                  </a:lnTo>
                  <a:lnTo>
                    <a:pt x="42" y="9"/>
                  </a:lnTo>
                  <a:lnTo>
                    <a:pt x="53" y="4"/>
                  </a:lnTo>
                  <a:lnTo>
                    <a:pt x="66" y="0"/>
                  </a:lnTo>
                  <a:lnTo>
                    <a:pt x="79" y="1"/>
                  </a:lnTo>
                  <a:lnTo>
                    <a:pt x="90" y="7"/>
                  </a:lnTo>
                  <a:lnTo>
                    <a:pt x="101" y="18"/>
                  </a:lnTo>
                  <a:lnTo>
                    <a:pt x="111" y="35"/>
                  </a:lnTo>
                  <a:lnTo>
                    <a:pt x="116" y="54"/>
                  </a:lnTo>
                  <a:lnTo>
                    <a:pt x="117" y="71"/>
                  </a:lnTo>
                  <a:lnTo>
                    <a:pt x="115" y="86"/>
                  </a:lnTo>
                  <a:lnTo>
                    <a:pt x="110" y="100"/>
                  </a:lnTo>
                  <a:lnTo>
                    <a:pt x="103" y="114"/>
                  </a:lnTo>
                  <a:lnTo>
                    <a:pt x="95" y="128"/>
                  </a:lnTo>
                  <a:lnTo>
                    <a:pt x="88" y="142"/>
                  </a:lnTo>
                  <a:lnTo>
                    <a:pt x="82" y="158"/>
                  </a:lnTo>
                  <a:lnTo>
                    <a:pt x="78" y="178"/>
                  </a:lnTo>
                  <a:lnTo>
                    <a:pt x="78" y="199"/>
                  </a:lnTo>
                </a:path>
              </a:pathLst>
            </a:custGeom>
            <a:noFill/>
            <a:ln w="7938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6" name="Freeform 392">
              <a:extLst>
                <a:ext uri="{FF2B5EF4-FFF2-40B4-BE49-F238E27FC236}">
                  <a16:creationId xmlns:a16="http://schemas.microsoft.com/office/drawing/2014/main" id="{380FB568-714C-A878-2D38-F2B51797F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" y="2163"/>
              <a:ext cx="34" cy="64"/>
            </a:xfrm>
            <a:custGeom>
              <a:avLst/>
              <a:gdLst>
                <a:gd name="T0" fmla="*/ 4 w 102"/>
                <a:gd name="T1" fmla="*/ 0 h 190"/>
                <a:gd name="T2" fmla="*/ 4 w 102"/>
                <a:gd name="T3" fmla="*/ 14 h 190"/>
                <a:gd name="T4" fmla="*/ 3 w 102"/>
                <a:gd name="T5" fmla="*/ 30 h 190"/>
                <a:gd name="T6" fmla="*/ 0 w 102"/>
                <a:gd name="T7" fmla="*/ 47 h 190"/>
                <a:gd name="T8" fmla="*/ 0 w 102"/>
                <a:gd name="T9" fmla="*/ 67 h 190"/>
                <a:gd name="T10" fmla="*/ 3 w 102"/>
                <a:gd name="T11" fmla="*/ 84 h 190"/>
                <a:gd name="T12" fmla="*/ 5 w 102"/>
                <a:gd name="T13" fmla="*/ 104 h 190"/>
                <a:gd name="T14" fmla="*/ 10 w 102"/>
                <a:gd name="T15" fmla="*/ 120 h 190"/>
                <a:gd name="T16" fmla="*/ 19 w 102"/>
                <a:gd name="T17" fmla="*/ 134 h 190"/>
                <a:gd name="T18" fmla="*/ 29 w 102"/>
                <a:gd name="T19" fmla="*/ 147 h 190"/>
                <a:gd name="T20" fmla="*/ 44 w 102"/>
                <a:gd name="T21" fmla="*/ 154 h 190"/>
                <a:gd name="T22" fmla="*/ 58 w 102"/>
                <a:gd name="T23" fmla="*/ 160 h 190"/>
                <a:gd name="T24" fmla="*/ 70 w 102"/>
                <a:gd name="T25" fmla="*/ 165 h 190"/>
                <a:gd name="T26" fmla="*/ 80 w 102"/>
                <a:gd name="T27" fmla="*/ 170 h 190"/>
                <a:gd name="T28" fmla="*/ 89 w 102"/>
                <a:gd name="T29" fmla="*/ 175 h 190"/>
                <a:gd name="T30" fmla="*/ 94 w 102"/>
                <a:gd name="T31" fmla="*/ 180 h 190"/>
                <a:gd name="T32" fmla="*/ 98 w 102"/>
                <a:gd name="T33" fmla="*/ 183 h 190"/>
                <a:gd name="T34" fmla="*/ 101 w 102"/>
                <a:gd name="T35" fmla="*/ 185 h 190"/>
                <a:gd name="T36" fmla="*/ 102 w 102"/>
                <a:gd name="T37" fmla="*/ 189 h 190"/>
                <a:gd name="T38" fmla="*/ 102 w 102"/>
                <a:gd name="T3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190">
                  <a:moveTo>
                    <a:pt x="4" y="0"/>
                  </a:moveTo>
                  <a:lnTo>
                    <a:pt x="4" y="14"/>
                  </a:lnTo>
                  <a:lnTo>
                    <a:pt x="3" y="30"/>
                  </a:lnTo>
                  <a:lnTo>
                    <a:pt x="0" y="47"/>
                  </a:lnTo>
                  <a:lnTo>
                    <a:pt x="0" y="67"/>
                  </a:lnTo>
                  <a:lnTo>
                    <a:pt x="3" y="84"/>
                  </a:lnTo>
                  <a:lnTo>
                    <a:pt x="5" y="104"/>
                  </a:lnTo>
                  <a:lnTo>
                    <a:pt x="10" y="120"/>
                  </a:lnTo>
                  <a:lnTo>
                    <a:pt x="19" y="134"/>
                  </a:lnTo>
                  <a:lnTo>
                    <a:pt x="29" y="147"/>
                  </a:lnTo>
                  <a:lnTo>
                    <a:pt x="44" y="154"/>
                  </a:lnTo>
                  <a:lnTo>
                    <a:pt x="58" y="160"/>
                  </a:lnTo>
                  <a:lnTo>
                    <a:pt x="70" y="165"/>
                  </a:lnTo>
                  <a:lnTo>
                    <a:pt x="80" y="170"/>
                  </a:lnTo>
                  <a:lnTo>
                    <a:pt x="89" y="175"/>
                  </a:lnTo>
                  <a:lnTo>
                    <a:pt x="94" y="180"/>
                  </a:lnTo>
                  <a:lnTo>
                    <a:pt x="98" y="183"/>
                  </a:lnTo>
                  <a:lnTo>
                    <a:pt x="101" y="185"/>
                  </a:lnTo>
                  <a:lnTo>
                    <a:pt x="102" y="189"/>
                  </a:lnTo>
                  <a:lnTo>
                    <a:pt x="102" y="190"/>
                  </a:lnTo>
                </a:path>
              </a:pathLst>
            </a:custGeom>
            <a:noFill/>
            <a:ln w="7938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7" name="Freeform 393">
              <a:extLst>
                <a:ext uri="{FF2B5EF4-FFF2-40B4-BE49-F238E27FC236}">
                  <a16:creationId xmlns:a16="http://schemas.microsoft.com/office/drawing/2014/main" id="{64C76162-AF49-5C0C-D118-FD76D5B7D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" y="2227"/>
              <a:ext cx="53" cy="17"/>
            </a:xfrm>
            <a:custGeom>
              <a:avLst/>
              <a:gdLst>
                <a:gd name="T0" fmla="*/ 0 w 160"/>
                <a:gd name="T1" fmla="*/ 52 h 52"/>
                <a:gd name="T2" fmla="*/ 15 w 160"/>
                <a:gd name="T3" fmla="*/ 50 h 52"/>
                <a:gd name="T4" fmla="*/ 28 w 160"/>
                <a:gd name="T5" fmla="*/ 47 h 52"/>
                <a:gd name="T6" fmla="*/ 41 w 160"/>
                <a:gd name="T7" fmla="*/ 40 h 52"/>
                <a:gd name="T8" fmla="*/ 51 w 160"/>
                <a:gd name="T9" fmla="*/ 31 h 52"/>
                <a:gd name="T10" fmla="*/ 63 w 160"/>
                <a:gd name="T11" fmla="*/ 22 h 52"/>
                <a:gd name="T12" fmla="*/ 74 w 160"/>
                <a:gd name="T13" fmla="*/ 15 h 52"/>
                <a:gd name="T14" fmla="*/ 89 w 160"/>
                <a:gd name="T15" fmla="*/ 7 h 52"/>
                <a:gd name="T16" fmla="*/ 108 w 160"/>
                <a:gd name="T17" fmla="*/ 1 h 52"/>
                <a:gd name="T18" fmla="*/ 132 w 160"/>
                <a:gd name="T19" fmla="*/ 0 h 52"/>
                <a:gd name="T20" fmla="*/ 160 w 160"/>
                <a:gd name="T2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52">
                  <a:moveTo>
                    <a:pt x="0" y="52"/>
                  </a:moveTo>
                  <a:lnTo>
                    <a:pt x="15" y="50"/>
                  </a:lnTo>
                  <a:lnTo>
                    <a:pt x="28" y="47"/>
                  </a:lnTo>
                  <a:lnTo>
                    <a:pt x="41" y="40"/>
                  </a:lnTo>
                  <a:lnTo>
                    <a:pt x="51" y="31"/>
                  </a:lnTo>
                  <a:lnTo>
                    <a:pt x="63" y="22"/>
                  </a:lnTo>
                  <a:lnTo>
                    <a:pt x="74" y="15"/>
                  </a:lnTo>
                  <a:lnTo>
                    <a:pt x="89" y="7"/>
                  </a:lnTo>
                  <a:lnTo>
                    <a:pt x="108" y="1"/>
                  </a:lnTo>
                  <a:lnTo>
                    <a:pt x="132" y="0"/>
                  </a:lnTo>
                  <a:lnTo>
                    <a:pt x="160" y="0"/>
                  </a:lnTo>
                </a:path>
              </a:pathLst>
            </a:custGeom>
            <a:noFill/>
            <a:ln w="7938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8" name="Freeform 394">
              <a:extLst>
                <a:ext uri="{FF2B5EF4-FFF2-40B4-BE49-F238E27FC236}">
                  <a16:creationId xmlns:a16="http://schemas.microsoft.com/office/drawing/2014/main" id="{A4C816D8-DFCB-09F8-0E20-7ADA4D017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" y="2239"/>
              <a:ext cx="37" cy="7"/>
            </a:xfrm>
            <a:custGeom>
              <a:avLst/>
              <a:gdLst>
                <a:gd name="T0" fmla="*/ 0 w 111"/>
                <a:gd name="T1" fmla="*/ 15 h 21"/>
                <a:gd name="T2" fmla="*/ 11 w 111"/>
                <a:gd name="T3" fmla="*/ 11 h 21"/>
                <a:gd name="T4" fmla="*/ 21 w 111"/>
                <a:gd name="T5" fmla="*/ 6 h 21"/>
                <a:gd name="T6" fmla="*/ 33 w 111"/>
                <a:gd name="T7" fmla="*/ 4 h 21"/>
                <a:gd name="T8" fmla="*/ 45 w 111"/>
                <a:gd name="T9" fmla="*/ 0 h 21"/>
                <a:gd name="T10" fmla="*/ 56 w 111"/>
                <a:gd name="T11" fmla="*/ 0 h 21"/>
                <a:gd name="T12" fmla="*/ 69 w 111"/>
                <a:gd name="T13" fmla="*/ 0 h 21"/>
                <a:gd name="T14" fmla="*/ 78 w 111"/>
                <a:gd name="T15" fmla="*/ 4 h 21"/>
                <a:gd name="T16" fmla="*/ 91 w 111"/>
                <a:gd name="T17" fmla="*/ 8 h 21"/>
                <a:gd name="T18" fmla="*/ 100 w 111"/>
                <a:gd name="T19" fmla="*/ 14 h 21"/>
                <a:gd name="T20" fmla="*/ 111 w 111"/>
                <a:gd name="T2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21">
                  <a:moveTo>
                    <a:pt x="0" y="15"/>
                  </a:moveTo>
                  <a:lnTo>
                    <a:pt x="11" y="11"/>
                  </a:lnTo>
                  <a:lnTo>
                    <a:pt x="21" y="6"/>
                  </a:lnTo>
                  <a:lnTo>
                    <a:pt x="33" y="4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4"/>
                  </a:lnTo>
                  <a:lnTo>
                    <a:pt x="91" y="8"/>
                  </a:lnTo>
                  <a:lnTo>
                    <a:pt x="100" y="14"/>
                  </a:lnTo>
                  <a:lnTo>
                    <a:pt x="111" y="21"/>
                  </a:lnTo>
                </a:path>
              </a:pathLst>
            </a:custGeom>
            <a:noFill/>
            <a:ln w="7938">
              <a:solidFill>
                <a:srgbClr val="260C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59" name="Freeform 395">
              <a:extLst>
                <a:ext uri="{FF2B5EF4-FFF2-40B4-BE49-F238E27FC236}">
                  <a16:creationId xmlns:a16="http://schemas.microsoft.com/office/drawing/2014/main" id="{C9C659B5-DA6A-584A-BF6A-2775F46F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2728"/>
              <a:ext cx="312" cy="238"/>
            </a:xfrm>
            <a:custGeom>
              <a:avLst/>
              <a:gdLst>
                <a:gd name="T0" fmla="*/ 132 w 936"/>
                <a:gd name="T1" fmla="*/ 5 h 713"/>
                <a:gd name="T2" fmla="*/ 174 w 936"/>
                <a:gd name="T3" fmla="*/ 8 h 713"/>
                <a:gd name="T4" fmla="*/ 198 w 936"/>
                <a:gd name="T5" fmla="*/ 29 h 713"/>
                <a:gd name="T6" fmla="*/ 270 w 936"/>
                <a:gd name="T7" fmla="*/ 67 h 713"/>
                <a:gd name="T8" fmla="*/ 390 w 936"/>
                <a:gd name="T9" fmla="*/ 100 h 713"/>
                <a:gd name="T10" fmla="*/ 458 w 936"/>
                <a:gd name="T11" fmla="*/ 110 h 713"/>
                <a:gd name="T12" fmla="*/ 516 w 936"/>
                <a:gd name="T13" fmla="*/ 139 h 713"/>
                <a:gd name="T14" fmla="*/ 566 w 936"/>
                <a:gd name="T15" fmla="*/ 173 h 713"/>
                <a:gd name="T16" fmla="*/ 607 w 936"/>
                <a:gd name="T17" fmla="*/ 201 h 713"/>
                <a:gd name="T18" fmla="*/ 635 w 936"/>
                <a:gd name="T19" fmla="*/ 214 h 713"/>
                <a:gd name="T20" fmla="*/ 652 w 936"/>
                <a:gd name="T21" fmla="*/ 232 h 713"/>
                <a:gd name="T22" fmla="*/ 673 w 936"/>
                <a:gd name="T23" fmla="*/ 260 h 713"/>
                <a:gd name="T24" fmla="*/ 718 w 936"/>
                <a:gd name="T25" fmla="*/ 313 h 713"/>
                <a:gd name="T26" fmla="*/ 770 w 936"/>
                <a:gd name="T27" fmla="*/ 360 h 713"/>
                <a:gd name="T28" fmla="*/ 810 w 936"/>
                <a:gd name="T29" fmla="*/ 390 h 713"/>
                <a:gd name="T30" fmla="*/ 840 w 936"/>
                <a:gd name="T31" fmla="*/ 428 h 713"/>
                <a:gd name="T32" fmla="*/ 870 w 936"/>
                <a:gd name="T33" fmla="*/ 471 h 713"/>
                <a:gd name="T34" fmla="*/ 895 w 936"/>
                <a:gd name="T35" fmla="*/ 496 h 713"/>
                <a:gd name="T36" fmla="*/ 896 w 936"/>
                <a:gd name="T37" fmla="*/ 510 h 713"/>
                <a:gd name="T38" fmla="*/ 878 w 936"/>
                <a:gd name="T39" fmla="*/ 529 h 713"/>
                <a:gd name="T40" fmla="*/ 855 w 936"/>
                <a:gd name="T41" fmla="*/ 534 h 713"/>
                <a:gd name="T42" fmla="*/ 819 w 936"/>
                <a:gd name="T43" fmla="*/ 525 h 713"/>
                <a:gd name="T44" fmla="*/ 772 w 936"/>
                <a:gd name="T45" fmla="*/ 489 h 713"/>
                <a:gd name="T46" fmla="*/ 741 w 936"/>
                <a:gd name="T47" fmla="*/ 453 h 713"/>
                <a:gd name="T48" fmla="*/ 723 w 936"/>
                <a:gd name="T49" fmla="*/ 443 h 713"/>
                <a:gd name="T50" fmla="*/ 895 w 936"/>
                <a:gd name="T51" fmla="*/ 593 h 713"/>
                <a:gd name="T52" fmla="*/ 927 w 936"/>
                <a:gd name="T53" fmla="*/ 609 h 713"/>
                <a:gd name="T54" fmla="*/ 936 w 936"/>
                <a:gd name="T55" fmla="*/ 623 h 713"/>
                <a:gd name="T56" fmla="*/ 932 w 936"/>
                <a:gd name="T57" fmla="*/ 640 h 713"/>
                <a:gd name="T58" fmla="*/ 907 w 936"/>
                <a:gd name="T59" fmla="*/ 655 h 713"/>
                <a:gd name="T60" fmla="*/ 882 w 936"/>
                <a:gd name="T61" fmla="*/ 659 h 713"/>
                <a:gd name="T62" fmla="*/ 851 w 936"/>
                <a:gd name="T63" fmla="*/ 658 h 713"/>
                <a:gd name="T64" fmla="*/ 831 w 936"/>
                <a:gd name="T65" fmla="*/ 672 h 713"/>
                <a:gd name="T66" fmla="*/ 794 w 936"/>
                <a:gd name="T67" fmla="*/ 686 h 713"/>
                <a:gd name="T68" fmla="*/ 741 w 936"/>
                <a:gd name="T69" fmla="*/ 688 h 713"/>
                <a:gd name="T70" fmla="*/ 705 w 936"/>
                <a:gd name="T71" fmla="*/ 684 h 713"/>
                <a:gd name="T72" fmla="*/ 689 w 936"/>
                <a:gd name="T73" fmla="*/ 671 h 713"/>
                <a:gd name="T74" fmla="*/ 683 w 936"/>
                <a:gd name="T75" fmla="*/ 683 h 713"/>
                <a:gd name="T76" fmla="*/ 645 w 936"/>
                <a:gd name="T77" fmla="*/ 701 h 713"/>
                <a:gd name="T78" fmla="*/ 618 w 936"/>
                <a:gd name="T79" fmla="*/ 694 h 713"/>
                <a:gd name="T80" fmla="*/ 607 w 936"/>
                <a:gd name="T81" fmla="*/ 702 h 713"/>
                <a:gd name="T82" fmla="*/ 587 w 936"/>
                <a:gd name="T83" fmla="*/ 712 h 713"/>
                <a:gd name="T84" fmla="*/ 557 w 936"/>
                <a:gd name="T85" fmla="*/ 709 h 713"/>
                <a:gd name="T86" fmla="*/ 444 w 936"/>
                <a:gd name="T87" fmla="*/ 654 h 713"/>
                <a:gd name="T88" fmla="*/ 357 w 936"/>
                <a:gd name="T89" fmla="*/ 607 h 713"/>
                <a:gd name="T90" fmla="*/ 339 w 936"/>
                <a:gd name="T91" fmla="*/ 599 h 713"/>
                <a:gd name="T92" fmla="*/ 312 w 936"/>
                <a:gd name="T93" fmla="*/ 578 h 713"/>
                <a:gd name="T94" fmla="*/ 303 w 936"/>
                <a:gd name="T95" fmla="*/ 568 h 713"/>
                <a:gd name="T96" fmla="*/ 269 w 936"/>
                <a:gd name="T97" fmla="*/ 527 h 713"/>
                <a:gd name="T98" fmla="*/ 234 w 936"/>
                <a:gd name="T99" fmla="*/ 486 h 713"/>
                <a:gd name="T100" fmla="*/ 196 w 936"/>
                <a:gd name="T101" fmla="*/ 434 h 713"/>
                <a:gd name="T102" fmla="*/ 157 w 936"/>
                <a:gd name="T103" fmla="*/ 362 h 713"/>
                <a:gd name="T104" fmla="*/ 92 w 936"/>
                <a:gd name="T105" fmla="*/ 287 h 713"/>
                <a:gd name="T106" fmla="*/ 28 w 936"/>
                <a:gd name="T107" fmla="*/ 243 h 713"/>
                <a:gd name="T108" fmla="*/ 0 w 936"/>
                <a:gd name="T109" fmla="*/ 209 h 713"/>
                <a:gd name="T110" fmla="*/ 45 w 936"/>
                <a:gd name="T111" fmla="*/ 88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6" h="713">
                  <a:moveTo>
                    <a:pt x="71" y="48"/>
                  </a:moveTo>
                  <a:lnTo>
                    <a:pt x="83" y="35"/>
                  </a:lnTo>
                  <a:lnTo>
                    <a:pt x="96" y="22"/>
                  </a:lnTo>
                  <a:lnTo>
                    <a:pt x="109" y="14"/>
                  </a:lnTo>
                  <a:lnTo>
                    <a:pt x="121" y="8"/>
                  </a:lnTo>
                  <a:lnTo>
                    <a:pt x="132" y="5"/>
                  </a:lnTo>
                  <a:lnTo>
                    <a:pt x="143" y="2"/>
                  </a:lnTo>
                  <a:lnTo>
                    <a:pt x="152" y="2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6" y="2"/>
                  </a:lnTo>
                  <a:lnTo>
                    <a:pt x="174" y="8"/>
                  </a:lnTo>
                  <a:lnTo>
                    <a:pt x="180" y="12"/>
                  </a:lnTo>
                  <a:lnTo>
                    <a:pt x="184" y="16"/>
                  </a:lnTo>
                  <a:lnTo>
                    <a:pt x="188" y="20"/>
                  </a:lnTo>
                  <a:lnTo>
                    <a:pt x="190" y="22"/>
                  </a:lnTo>
                  <a:lnTo>
                    <a:pt x="194" y="25"/>
                  </a:lnTo>
                  <a:lnTo>
                    <a:pt x="198" y="29"/>
                  </a:lnTo>
                  <a:lnTo>
                    <a:pt x="202" y="32"/>
                  </a:lnTo>
                  <a:lnTo>
                    <a:pt x="210" y="37"/>
                  </a:lnTo>
                  <a:lnTo>
                    <a:pt x="218" y="42"/>
                  </a:lnTo>
                  <a:lnTo>
                    <a:pt x="233" y="51"/>
                  </a:lnTo>
                  <a:lnTo>
                    <a:pt x="251" y="58"/>
                  </a:lnTo>
                  <a:lnTo>
                    <a:pt x="270" y="67"/>
                  </a:lnTo>
                  <a:lnTo>
                    <a:pt x="290" y="74"/>
                  </a:lnTo>
                  <a:lnTo>
                    <a:pt x="311" y="82"/>
                  </a:lnTo>
                  <a:lnTo>
                    <a:pt x="331" y="88"/>
                  </a:lnTo>
                  <a:lnTo>
                    <a:pt x="351" y="94"/>
                  </a:lnTo>
                  <a:lnTo>
                    <a:pt x="371" y="96"/>
                  </a:lnTo>
                  <a:lnTo>
                    <a:pt x="390" y="100"/>
                  </a:lnTo>
                  <a:lnTo>
                    <a:pt x="407" y="100"/>
                  </a:lnTo>
                  <a:lnTo>
                    <a:pt x="415" y="100"/>
                  </a:lnTo>
                  <a:lnTo>
                    <a:pt x="426" y="101"/>
                  </a:lnTo>
                  <a:lnTo>
                    <a:pt x="436" y="102"/>
                  </a:lnTo>
                  <a:lnTo>
                    <a:pt x="448" y="107"/>
                  </a:lnTo>
                  <a:lnTo>
                    <a:pt x="458" y="110"/>
                  </a:lnTo>
                  <a:lnTo>
                    <a:pt x="470" y="114"/>
                  </a:lnTo>
                  <a:lnTo>
                    <a:pt x="480" y="119"/>
                  </a:lnTo>
                  <a:lnTo>
                    <a:pt x="491" y="124"/>
                  </a:lnTo>
                  <a:lnTo>
                    <a:pt x="501" y="130"/>
                  </a:lnTo>
                  <a:lnTo>
                    <a:pt x="509" y="135"/>
                  </a:lnTo>
                  <a:lnTo>
                    <a:pt x="516" y="139"/>
                  </a:lnTo>
                  <a:lnTo>
                    <a:pt x="526" y="144"/>
                  </a:lnTo>
                  <a:lnTo>
                    <a:pt x="533" y="150"/>
                  </a:lnTo>
                  <a:lnTo>
                    <a:pt x="541" y="154"/>
                  </a:lnTo>
                  <a:lnTo>
                    <a:pt x="549" y="160"/>
                  </a:lnTo>
                  <a:lnTo>
                    <a:pt x="557" y="166"/>
                  </a:lnTo>
                  <a:lnTo>
                    <a:pt x="566" y="173"/>
                  </a:lnTo>
                  <a:lnTo>
                    <a:pt x="574" y="180"/>
                  </a:lnTo>
                  <a:lnTo>
                    <a:pt x="584" y="186"/>
                  </a:lnTo>
                  <a:lnTo>
                    <a:pt x="593" y="191"/>
                  </a:lnTo>
                  <a:lnTo>
                    <a:pt x="598" y="195"/>
                  </a:lnTo>
                  <a:lnTo>
                    <a:pt x="602" y="197"/>
                  </a:lnTo>
                  <a:lnTo>
                    <a:pt x="607" y="201"/>
                  </a:lnTo>
                  <a:lnTo>
                    <a:pt x="613" y="203"/>
                  </a:lnTo>
                  <a:lnTo>
                    <a:pt x="617" y="204"/>
                  </a:lnTo>
                  <a:lnTo>
                    <a:pt x="621" y="208"/>
                  </a:lnTo>
                  <a:lnTo>
                    <a:pt x="625" y="209"/>
                  </a:lnTo>
                  <a:lnTo>
                    <a:pt x="630" y="212"/>
                  </a:lnTo>
                  <a:lnTo>
                    <a:pt x="635" y="214"/>
                  </a:lnTo>
                  <a:lnTo>
                    <a:pt x="637" y="217"/>
                  </a:lnTo>
                  <a:lnTo>
                    <a:pt x="640" y="218"/>
                  </a:lnTo>
                  <a:lnTo>
                    <a:pt x="644" y="221"/>
                  </a:lnTo>
                  <a:lnTo>
                    <a:pt x="646" y="225"/>
                  </a:lnTo>
                  <a:lnTo>
                    <a:pt x="650" y="229"/>
                  </a:lnTo>
                  <a:lnTo>
                    <a:pt x="652" y="232"/>
                  </a:lnTo>
                  <a:lnTo>
                    <a:pt x="656" y="236"/>
                  </a:lnTo>
                  <a:lnTo>
                    <a:pt x="658" y="240"/>
                  </a:lnTo>
                  <a:lnTo>
                    <a:pt x="661" y="245"/>
                  </a:lnTo>
                  <a:lnTo>
                    <a:pt x="664" y="247"/>
                  </a:lnTo>
                  <a:lnTo>
                    <a:pt x="667" y="252"/>
                  </a:lnTo>
                  <a:lnTo>
                    <a:pt x="673" y="260"/>
                  </a:lnTo>
                  <a:lnTo>
                    <a:pt x="680" y="268"/>
                  </a:lnTo>
                  <a:lnTo>
                    <a:pt x="687" y="277"/>
                  </a:lnTo>
                  <a:lnTo>
                    <a:pt x="695" y="287"/>
                  </a:lnTo>
                  <a:lnTo>
                    <a:pt x="702" y="295"/>
                  </a:lnTo>
                  <a:lnTo>
                    <a:pt x="710" y="305"/>
                  </a:lnTo>
                  <a:lnTo>
                    <a:pt x="718" y="313"/>
                  </a:lnTo>
                  <a:lnTo>
                    <a:pt x="725" y="322"/>
                  </a:lnTo>
                  <a:lnTo>
                    <a:pt x="732" y="327"/>
                  </a:lnTo>
                  <a:lnTo>
                    <a:pt x="738" y="332"/>
                  </a:lnTo>
                  <a:lnTo>
                    <a:pt x="750" y="344"/>
                  </a:lnTo>
                  <a:lnTo>
                    <a:pt x="760" y="353"/>
                  </a:lnTo>
                  <a:lnTo>
                    <a:pt x="770" y="360"/>
                  </a:lnTo>
                  <a:lnTo>
                    <a:pt x="780" y="366"/>
                  </a:lnTo>
                  <a:lnTo>
                    <a:pt x="787" y="373"/>
                  </a:lnTo>
                  <a:lnTo>
                    <a:pt x="794" y="378"/>
                  </a:lnTo>
                  <a:lnTo>
                    <a:pt x="800" y="383"/>
                  </a:lnTo>
                  <a:lnTo>
                    <a:pt x="805" y="385"/>
                  </a:lnTo>
                  <a:lnTo>
                    <a:pt x="810" y="390"/>
                  </a:lnTo>
                  <a:lnTo>
                    <a:pt x="815" y="394"/>
                  </a:lnTo>
                  <a:lnTo>
                    <a:pt x="819" y="399"/>
                  </a:lnTo>
                  <a:lnTo>
                    <a:pt x="824" y="405"/>
                  </a:lnTo>
                  <a:lnTo>
                    <a:pt x="830" y="412"/>
                  </a:lnTo>
                  <a:lnTo>
                    <a:pt x="834" y="419"/>
                  </a:lnTo>
                  <a:lnTo>
                    <a:pt x="840" y="428"/>
                  </a:lnTo>
                  <a:lnTo>
                    <a:pt x="845" y="438"/>
                  </a:lnTo>
                  <a:lnTo>
                    <a:pt x="851" y="446"/>
                  </a:lnTo>
                  <a:lnTo>
                    <a:pt x="855" y="453"/>
                  </a:lnTo>
                  <a:lnTo>
                    <a:pt x="861" y="461"/>
                  </a:lnTo>
                  <a:lnTo>
                    <a:pt x="866" y="467"/>
                  </a:lnTo>
                  <a:lnTo>
                    <a:pt x="870" y="471"/>
                  </a:lnTo>
                  <a:lnTo>
                    <a:pt x="874" y="477"/>
                  </a:lnTo>
                  <a:lnTo>
                    <a:pt x="880" y="482"/>
                  </a:lnTo>
                  <a:lnTo>
                    <a:pt x="884" y="486"/>
                  </a:lnTo>
                  <a:lnTo>
                    <a:pt x="888" y="489"/>
                  </a:lnTo>
                  <a:lnTo>
                    <a:pt x="892" y="492"/>
                  </a:lnTo>
                  <a:lnTo>
                    <a:pt x="895" y="496"/>
                  </a:lnTo>
                  <a:lnTo>
                    <a:pt x="896" y="498"/>
                  </a:lnTo>
                  <a:lnTo>
                    <a:pt x="898" y="499"/>
                  </a:lnTo>
                  <a:lnTo>
                    <a:pt x="899" y="503"/>
                  </a:lnTo>
                  <a:lnTo>
                    <a:pt x="899" y="504"/>
                  </a:lnTo>
                  <a:lnTo>
                    <a:pt x="898" y="507"/>
                  </a:lnTo>
                  <a:lnTo>
                    <a:pt x="896" y="510"/>
                  </a:lnTo>
                  <a:lnTo>
                    <a:pt x="894" y="513"/>
                  </a:lnTo>
                  <a:lnTo>
                    <a:pt x="892" y="518"/>
                  </a:lnTo>
                  <a:lnTo>
                    <a:pt x="889" y="520"/>
                  </a:lnTo>
                  <a:lnTo>
                    <a:pt x="884" y="524"/>
                  </a:lnTo>
                  <a:lnTo>
                    <a:pt x="882" y="526"/>
                  </a:lnTo>
                  <a:lnTo>
                    <a:pt x="878" y="529"/>
                  </a:lnTo>
                  <a:lnTo>
                    <a:pt x="876" y="531"/>
                  </a:lnTo>
                  <a:lnTo>
                    <a:pt x="873" y="531"/>
                  </a:lnTo>
                  <a:lnTo>
                    <a:pt x="870" y="532"/>
                  </a:lnTo>
                  <a:lnTo>
                    <a:pt x="866" y="532"/>
                  </a:lnTo>
                  <a:lnTo>
                    <a:pt x="860" y="534"/>
                  </a:lnTo>
                  <a:lnTo>
                    <a:pt x="855" y="534"/>
                  </a:lnTo>
                  <a:lnTo>
                    <a:pt x="849" y="534"/>
                  </a:lnTo>
                  <a:lnTo>
                    <a:pt x="844" y="534"/>
                  </a:lnTo>
                  <a:lnTo>
                    <a:pt x="838" y="532"/>
                  </a:lnTo>
                  <a:lnTo>
                    <a:pt x="831" y="531"/>
                  </a:lnTo>
                  <a:lnTo>
                    <a:pt x="824" y="527"/>
                  </a:lnTo>
                  <a:lnTo>
                    <a:pt x="819" y="525"/>
                  </a:lnTo>
                  <a:lnTo>
                    <a:pt x="813" y="521"/>
                  </a:lnTo>
                  <a:lnTo>
                    <a:pt x="805" y="518"/>
                  </a:lnTo>
                  <a:lnTo>
                    <a:pt x="798" y="512"/>
                  </a:lnTo>
                  <a:lnTo>
                    <a:pt x="789" y="504"/>
                  </a:lnTo>
                  <a:lnTo>
                    <a:pt x="781" y="497"/>
                  </a:lnTo>
                  <a:lnTo>
                    <a:pt x="772" y="489"/>
                  </a:lnTo>
                  <a:lnTo>
                    <a:pt x="764" y="481"/>
                  </a:lnTo>
                  <a:lnTo>
                    <a:pt x="755" y="471"/>
                  </a:lnTo>
                  <a:lnTo>
                    <a:pt x="748" y="461"/>
                  </a:lnTo>
                  <a:lnTo>
                    <a:pt x="747" y="457"/>
                  </a:lnTo>
                  <a:lnTo>
                    <a:pt x="744" y="456"/>
                  </a:lnTo>
                  <a:lnTo>
                    <a:pt x="741" y="453"/>
                  </a:lnTo>
                  <a:lnTo>
                    <a:pt x="738" y="450"/>
                  </a:lnTo>
                  <a:lnTo>
                    <a:pt x="733" y="449"/>
                  </a:lnTo>
                  <a:lnTo>
                    <a:pt x="731" y="447"/>
                  </a:lnTo>
                  <a:lnTo>
                    <a:pt x="728" y="446"/>
                  </a:lnTo>
                  <a:lnTo>
                    <a:pt x="725" y="445"/>
                  </a:lnTo>
                  <a:lnTo>
                    <a:pt x="723" y="443"/>
                  </a:lnTo>
                  <a:lnTo>
                    <a:pt x="825" y="553"/>
                  </a:lnTo>
                  <a:lnTo>
                    <a:pt x="880" y="586"/>
                  </a:lnTo>
                  <a:lnTo>
                    <a:pt x="882" y="586"/>
                  </a:lnTo>
                  <a:lnTo>
                    <a:pt x="884" y="589"/>
                  </a:lnTo>
                  <a:lnTo>
                    <a:pt x="889" y="591"/>
                  </a:lnTo>
                  <a:lnTo>
                    <a:pt x="895" y="593"/>
                  </a:lnTo>
                  <a:lnTo>
                    <a:pt x="900" y="596"/>
                  </a:lnTo>
                  <a:lnTo>
                    <a:pt x="907" y="599"/>
                  </a:lnTo>
                  <a:lnTo>
                    <a:pt x="914" y="601"/>
                  </a:lnTo>
                  <a:lnTo>
                    <a:pt x="920" y="605"/>
                  </a:lnTo>
                  <a:lnTo>
                    <a:pt x="925" y="607"/>
                  </a:lnTo>
                  <a:lnTo>
                    <a:pt x="927" y="609"/>
                  </a:lnTo>
                  <a:lnTo>
                    <a:pt x="931" y="612"/>
                  </a:lnTo>
                  <a:lnTo>
                    <a:pt x="932" y="615"/>
                  </a:lnTo>
                  <a:lnTo>
                    <a:pt x="933" y="616"/>
                  </a:lnTo>
                  <a:lnTo>
                    <a:pt x="935" y="620"/>
                  </a:lnTo>
                  <a:lnTo>
                    <a:pt x="936" y="621"/>
                  </a:lnTo>
                  <a:lnTo>
                    <a:pt x="936" y="623"/>
                  </a:lnTo>
                  <a:lnTo>
                    <a:pt x="936" y="626"/>
                  </a:lnTo>
                  <a:lnTo>
                    <a:pt x="936" y="628"/>
                  </a:lnTo>
                  <a:lnTo>
                    <a:pt x="936" y="630"/>
                  </a:lnTo>
                  <a:lnTo>
                    <a:pt x="935" y="633"/>
                  </a:lnTo>
                  <a:lnTo>
                    <a:pt x="933" y="636"/>
                  </a:lnTo>
                  <a:lnTo>
                    <a:pt x="932" y="640"/>
                  </a:lnTo>
                  <a:lnTo>
                    <a:pt x="928" y="643"/>
                  </a:lnTo>
                  <a:lnTo>
                    <a:pt x="925" y="645"/>
                  </a:lnTo>
                  <a:lnTo>
                    <a:pt x="921" y="649"/>
                  </a:lnTo>
                  <a:lnTo>
                    <a:pt x="917" y="651"/>
                  </a:lnTo>
                  <a:lnTo>
                    <a:pt x="912" y="654"/>
                  </a:lnTo>
                  <a:lnTo>
                    <a:pt x="907" y="655"/>
                  </a:lnTo>
                  <a:lnTo>
                    <a:pt x="904" y="656"/>
                  </a:lnTo>
                  <a:lnTo>
                    <a:pt x="900" y="658"/>
                  </a:lnTo>
                  <a:lnTo>
                    <a:pt x="896" y="658"/>
                  </a:lnTo>
                  <a:lnTo>
                    <a:pt x="892" y="658"/>
                  </a:lnTo>
                  <a:lnTo>
                    <a:pt x="888" y="659"/>
                  </a:lnTo>
                  <a:lnTo>
                    <a:pt x="882" y="659"/>
                  </a:lnTo>
                  <a:lnTo>
                    <a:pt x="876" y="659"/>
                  </a:lnTo>
                  <a:lnTo>
                    <a:pt x="870" y="661"/>
                  </a:lnTo>
                  <a:lnTo>
                    <a:pt x="866" y="661"/>
                  </a:lnTo>
                  <a:lnTo>
                    <a:pt x="860" y="659"/>
                  </a:lnTo>
                  <a:lnTo>
                    <a:pt x="855" y="659"/>
                  </a:lnTo>
                  <a:lnTo>
                    <a:pt x="851" y="658"/>
                  </a:lnTo>
                  <a:lnTo>
                    <a:pt x="851" y="659"/>
                  </a:lnTo>
                  <a:lnTo>
                    <a:pt x="849" y="661"/>
                  </a:lnTo>
                  <a:lnTo>
                    <a:pt x="846" y="662"/>
                  </a:lnTo>
                  <a:lnTo>
                    <a:pt x="841" y="665"/>
                  </a:lnTo>
                  <a:lnTo>
                    <a:pt x="838" y="670"/>
                  </a:lnTo>
                  <a:lnTo>
                    <a:pt x="831" y="672"/>
                  </a:lnTo>
                  <a:lnTo>
                    <a:pt x="825" y="676"/>
                  </a:lnTo>
                  <a:lnTo>
                    <a:pt x="819" y="680"/>
                  </a:lnTo>
                  <a:lnTo>
                    <a:pt x="813" y="681"/>
                  </a:lnTo>
                  <a:lnTo>
                    <a:pt x="808" y="684"/>
                  </a:lnTo>
                  <a:lnTo>
                    <a:pt x="802" y="684"/>
                  </a:lnTo>
                  <a:lnTo>
                    <a:pt x="794" y="686"/>
                  </a:lnTo>
                  <a:lnTo>
                    <a:pt x="787" y="687"/>
                  </a:lnTo>
                  <a:lnTo>
                    <a:pt x="777" y="687"/>
                  </a:lnTo>
                  <a:lnTo>
                    <a:pt x="769" y="687"/>
                  </a:lnTo>
                  <a:lnTo>
                    <a:pt x="759" y="688"/>
                  </a:lnTo>
                  <a:lnTo>
                    <a:pt x="750" y="688"/>
                  </a:lnTo>
                  <a:lnTo>
                    <a:pt x="741" y="688"/>
                  </a:lnTo>
                  <a:lnTo>
                    <a:pt x="732" y="691"/>
                  </a:lnTo>
                  <a:lnTo>
                    <a:pt x="726" y="691"/>
                  </a:lnTo>
                  <a:lnTo>
                    <a:pt x="721" y="691"/>
                  </a:lnTo>
                  <a:lnTo>
                    <a:pt x="715" y="688"/>
                  </a:lnTo>
                  <a:lnTo>
                    <a:pt x="710" y="686"/>
                  </a:lnTo>
                  <a:lnTo>
                    <a:pt x="705" y="684"/>
                  </a:lnTo>
                  <a:lnTo>
                    <a:pt x="701" y="681"/>
                  </a:lnTo>
                  <a:lnTo>
                    <a:pt x="696" y="678"/>
                  </a:lnTo>
                  <a:lnTo>
                    <a:pt x="694" y="676"/>
                  </a:lnTo>
                  <a:lnTo>
                    <a:pt x="692" y="673"/>
                  </a:lnTo>
                  <a:lnTo>
                    <a:pt x="690" y="672"/>
                  </a:lnTo>
                  <a:lnTo>
                    <a:pt x="689" y="671"/>
                  </a:lnTo>
                  <a:lnTo>
                    <a:pt x="689" y="672"/>
                  </a:lnTo>
                  <a:lnTo>
                    <a:pt x="689" y="673"/>
                  </a:lnTo>
                  <a:lnTo>
                    <a:pt x="687" y="676"/>
                  </a:lnTo>
                  <a:lnTo>
                    <a:pt x="686" y="678"/>
                  </a:lnTo>
                  <a:lnTo>
                    <a:pt x="685" y="680"/>
                  </a:lnTo>
                  <a:lnTo>
                    <a:pt x="683" y="683"/>
                  </a:lnTo>
                  <a:lnTo>
                    <a:pt x="680" y="686"/>
                  </a:lnTo>
                  <a:lnTo>
                    <a:pt x="675" y="691"/>
                  </a:lnTo>
                  <a:lnTo>
                    <a:pt x="668" y="694"/>
                  </a:lnTo>
                  <a:lnTo>
                    <a:pt x="661" y="699"/>
                  </a:lnTo>
                  <a:lnTo>
                    <a:pt x="653" y="701"/>
                  </a:lnTo>
                  <a:lnTo>
                    <a:pt x="645" y="701"/>
                  </a:lnTo>
                  <a:lnTo>
                    <a:pt x="639" y="701"/>
                  </a:lnTo>
                  <a:lnTo>
                    <a:pt x="631" y="699"/>
                  </a:lnTo>
                  <a:lnTo>
                    <a:pt x="628" y="698"/>
                  </a:lnTo>
                  <a:lnTo>
                    <a:pt x="623" y="697"/>
                  </a:lnTo>
                  <a:lnTo>
                    <a:pt x="620" y="694"/>
                  </a:lnTo>
                  <a:lnTo>
                    <a:pt x="618" y="694"/>
                  </a:lnTo>
                  <a:lnTo>
                    <a:pt x="617" y="694"/>
                  </a:lnTo>
                  <a:lnTo>
                    <a:pt x="617" y="697"/>
                  </a:lnTo>
                  <a:lnTo>
                    <a:pt x="614" y="698"/>
                  </a:lnTo>
                  <a:lnTo>
                    <a:pt x="613" y="699"/>
                  </a:lnTo>
                  <a:lnTo>
                    <a:pt x="609" y="701"/>
                  </a:lnTo>
                  <a:lnTo>
                    <a:pt x="607" y="702"/>
                  </a:lnTo>
                  <a:lnTo>
                    <a:pt x="603" y="704"/>
                  </a:lnTo>
                  <a:lnTo>
                    <a:pt x="600" y="706"/>
                  </a:lnTo>
                  <a:lnTo>
                    <a:pt x="598" y="708"/>
                  </a:lnTo>
                  <a:lnTo>
                    <a:pt x="594" y="709"/>
                  </a:lnTo>
                  <a:lnTo>
                    <a:pt x="589" y="709"/>
                  </a:lnTo>
                  <a:lnTo>
                    <a:pt x="587" y="712"/>
                  </a:lnTo>
                  <a:lnTo>
                    <a:pt x="582" y="713"/>
                  </a:lnTo>
                  <a:lnTo>
                    <a:pt x="578" y="713"/>
                  </a:lnTo>
                  <a:lnTo>
                    <a:pt x="573" y="713"/>
                  </a:lnTo>
                  <a:lnTo>
                    <a:pt x="569" y="713"/>
                  </a:lnTo>
                  <a:lnTo>
                    <a:pt x="563" y="712"/>
                  </a:lnTo>
                  <a:lnTo>
                    <a:pt x="557" y="709"/>
                  </a:lnTo>
                  <a:lnTo>
                    <a:pt x="551" y="707"/>
                  </a:lnTo>
                  <a:lnTo>
                    <a:pt x="540" y="702"/>
                  </a:lnTo>
                  <a:lnTo>
                    <a:pt x="521" y="692"/>
                  </a:lnTo>
                  <a:lnTo>
                    <a:pt x="497" y="680"/>
                  </a:lnTo>
                  <a:lnTo>
                    <a:pt x="471" y="666"/>
                  </a:lnTo>
                  <a:lnTo>
                    <a:pt x="444" y="654"/>
                  </a:lnTo>
                  <a:lnTo>
                    <a:pt x="419" y="639"/>
                  </a:lnTo>
                  <a:lnTo>
                    <a:pt x="397" y="627"/>
                  </a:lnTo>
                  <a:lnTo>
                    <a:pt x="377" y="616"/>
                  </a:lnTo>
                  <a:lnTo>
                    <a:pt x="363" y="611"/>
                  </a:lnTo>
                  <a:lnTo>
                    <a:pt x="358" y="607"/>
                  </a:lnTo>
                  <a:lnTo>
                    <a:pt x="357" y="607"/>
                  </a:lnTo>
                  <a:lnTo>
                    <a:pt x="356" y="607"/>
                  </a:lnTo>
                  <a:lnTo>
                    <a:pt x="354" y="606"/>
                  </a:lnTo>
                  <a:lnTo>
                    <a:pt x="350" y="606"/>
                  </a:lnTo>
                  <a:lnTo>
                    <a:pt x="347" y="605"/>
                  </a:lnTo>
                  <a:lnTo>
                    <a:pt x="342" y="601"/>
                  </a:lnTo>
                  <a:lnTo>
                    <a:pt x="339" y="599"/>
                  </a:lnTo>
                  <a:lnTo>
                    <a:pt x="332" y="596"/>
                  </a:lnTo>
                  <a:lnTo>
                    <a:pt x="326" y="591"/>
                  </a:lnTo>
                  <a:lnTo>
                    <a:pt x="320" y="586"/>
                  </a:lnTo>
                  <a:lnTo>
                    <a:pt x="318" y="584"/>
                  </a:lnTo>
                  <a:lnTo>
                    <a:pt x="314" y="580"/>
                  </a:lnTo>
                  <a:lnTo>
                    <a:pt x="312" y="578"/>
                  </a:lnTo>
                  <a:lnTo>
                    <a:pt x="311" y="576"/>
                  </a:lnTo>
                  <a:lnTo>
                    <a:pt x="309" y="575"/>
                  </a:lnTo>
                  <a:lnTo>
                    <a:pt x="307" y="573"/>
                  </a:lnTo>
                  <a:lnTo>
                    <a:pt x="306" y="571"/>
                  </a:lnTo>
                  <a:lnTo>
                    <a:pt x="305" y="570"/>
                  </a:lnTo>
                  <a:lnTo>
                    <a:pt x="303" y="568"/>
                  </a:lnTo>
                  <a:lnTo>
                    <a:pt x="300" y="565"/>
                  </a:lnTo>
                  <a:lnTo>
                    <a:pt x="296" y="560"/>
                  </a:lnTo>
                  <a:lnTo>
                    <a:pt x="290" y="554"/>
                  </a:lnTo>
                  <a:lnTo>
                    <a:pt x="284" y="546"/>
                  </a:lnTo>
                  <a:lnTo>
                    <a:pt x="276" y="536"/>
                  </a:lnTo>
                  <a:lnTo>
                    <a:pt x="269" y="527"/>
                  </a:lnTo>
                  <a:lnTo>
                    <a:pt x="261" y="519"/>
                  </a:lnTo>
                  <a:lnTo>
                    <a:pt x="254" y="510"/>
                  </a:lnTo>
                  <a:lnTo>
                    <a:pt x="248" y="503"/>
                  </a:lnTo>
                  <a:lnTo>
                    <a:pt x="244" y="497"/>
                  </a:lnTo>
                  <a:lnTo>
                    <a:pt x="239" y="492"/>
                  </a:lnTo>
                  <a:lnTo>
                    <a:pt x="234" y="486"/>
                  </a:lnTo>
                  <a:lnTo>
                    <a:pt x="228" y="481"/>
                  </a:lnTo>
                  <a:lnTo>
                    <a:pt x="223" y="472"/>
                  </a:lnTo>
                  <a:lnTo>
                    <a:pt x="217" y="463"/>
                  </a:lnTo>
                  <a:lnTo>
                    <a:pt x="211" y="455"/>
                  </a:lnTo>
                  <a:lnTo>
                    <a:pt x="204" y="445"/>
                  </a:lnTo>
                  <a:lnTo>
                    <a:pt x="196" y="434"/>
                  </a:lnTo>
                  <a:lnTo>
                    <a:pt x="189" y="423"/>
                  </a:lnTo>
                  <a:lnTo>
                    <a:pt x="182" y="410"/>
                  </a:lnTo>
                  <a:lnTo>
                    <a:pt x="176" y="397"/>
                  </a:lnTo>
                  <a:lnTo>
                    <a:pt x="169" y="385"/>
                  </a:lnTo>
                  <a:lnTo>
                    <a:pt x="163" y="374"/>
                  </a:lnTo>
                  <a:lnTo>
                    <a:pt x="157" y="362"/>
                  </a:lnTo>
                  <a:lnTo>
                    <a:pt x="151" y="349"/>
                  </a:lnTo>
                  <a:lnTo>
                    <a:pt x="141" y="338"/>
                  </a:lnTo>
                  <a:lnTo>
                    <a:pt x="131" y="325"/>
                  </a:lnTo>
                  <a:lnTo>
                    <a:pt x="121" y="313"/>
                  </a:lnTo>
                  <a:lnTo>
                    <a:pt x="105" y="299"/>
                  </a:lnTo>
                  <a:lnTo>
                    <a:pt x="92" y="287"/>
                  </a:lnTo>
                  <a:lnTo>
                    <a:pt x="82" y="279"/>
                  </a:lnTo>
                  <a:lnTo>
                    <a:pt x="72" y="273"/>
                  </a:lnTo>
                  <a:lnTo>
                    <a:pt x="61" y="266"/>
                  </a:lnTo>
                  <a:lnTo>
                    <a:pt x="50" y="257"/>
                  </a:lnTo>
                  <a:lnTo>
                    <a:pt x="39" y="251"/>
                  </a:lnTo>
                  <a:lnTo>
                    <a:pt x="28" y="243"/>
                  </a:lnTo>
                  <a:lnTo>
                    <a:pt x="18" y="237"/>
                  </a:lnTo>
                  <a:lnTo>
                    <a:pt x="11" y="231"/>
                  </a:lnTo>
                  <a:lnTo>
                    <a:pt x="6" y="229"/>
                  </a:lnTo>
                  <a:lnTo>
                    <a:pt x="1" y="225"/>
                  </a:lnTo>
                  <a:lnTo>
                    <a:pt x="0" y="219"/>
                  </a:lnTo>
                  <a:lnTo>
                    <a:pt x="0" y="209"/>
                  </a:lnTo>
                  <a:lnTo>
                    <a:pt x="2" y="195"/>
                  </a:lnTo>
                  <a:lnTo>
                    <a:pt x="8" y="175"/>
                  </a:lnTo>
                  <a:lnTo>
                    <a:pt x="14" y="154"/>
                  </a:lnTo>
                  <a:lnTo>
                    <a:pt x="23" y="132"/>
                  </a:lnTo>
                  <a:lnTo>
                    <a:pt x="33" y="110"/>
                  </a:lnTo>
                  <a:lnTo>
                    <a:pt x="45" y="88"/>
                  </a:lnTo>
                  <a:lnTo>
                    <a:pt x="57" y="67"/>
                  </a:lnTo>
                  <a:lnTo>
                    <a:pt x="71" y="48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0" name="Freeform 396">
              <a:extLst>
                <a:ext uri="{FF2B5EF4-FFF2-40B4-BE49-F238E27FC236}">
                  <a16:creationId xmlns:a16="http://schemas.microsoft.com/office/drawing/2014/main" id="{7A7014E7-936A-2A40-95B1-DDE0AEA7F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2728"/>
              <a:ext cx="312" cy="238"/>
            </a:xfrm>
            <a:custGeom>
              <a:avLst/>
              <a:gdLst>
                <a:gd name="T0" fmla="*/ 132 w 936"/>
                <a:gd name="T1" fmla="*/ 5 h 713"/>
                <a:gd name="T2" fmla="*/ 174 w 936"/>
                <a:gd name="T3" fmla="*/ 8 h 713"/>
                <a:gd name="T4" fmla="*/ 198 w 936"/>
                <a:gd name="T5" fmla="*/ 29 h 713"/>
                <a:gd name="T6" fmla="*/ 270 w 936"/>
                <a:gd name="T7" fmla="*/ 67 h 713"/>
                <a:gd name="T8" fmla="*/ 390 w 936"/>
                <a:gd name="T9" fmla="*/ 100 h 713"/>
                <a:gd name="T10" fmla="*/ 458 w 936"/>
                <a:gd name="T11" fmla="*/ 110 h 713"/>
                <a:gd name="T12" fmla="*/ 516 w 936"/>
                <a:gd name="T13" fmla="*/ 139 h 713"/>
                <a:gd name="T14" fmla="*/ 566 w 936"/>
                <a:gd name="T15" fmla="*/ 173 h 713"/>
                <a:gd name="T16" fmla="*/ 607 w 936"/>
                <a:gd name="T17" fmla="*/ 201 h 713"/>
                <a:gd name="T18" fmla="*/ 635 w 936"/>
                <a:gd name="T19" fmla="*/ 214 h 713"/>
                <a:gd name="T20" fmla="*/ 652 w 936"/>
                <a:gd name="T21" fmla="*/ 232 h 713"/>
                <a:gd name="T22" fmla="*/ 673 w 936"/>
                <a:gd name="T23" fmla="*/ 260 h 713"/>
                <a:gd name="T24" fmla="*/ 718 w 936"/>
                <a:gd name="T25" fmla="*/ 313 h 713"/>
                <a:gd name="T26" fmla="*/ 770 w 936"/>
                <a:gd name="T27" fmla="*/ 360 h 713"/>
                <a:gd name="T28" fmla="*/ 810 w 936"/>
                <a:gd name="T29" fmla="*/ 390 h 713"/>
                <a:gd name="T30" fmla="*/ 840 w 936"/>
                <a:gd name="T31" fmla="*/ 428 h 713"/>
                <a:gd name="T32" fmla="*/ 870 w 936"/>
                <a:gd name="T33" fmla="*/ 471 h 713"/>
                <a:gd name="T34" fmla="*/ 895 w 936"/>
                <a:gd name="T35" fmla="*/ 496 h 713"/>
                <a:gd name="T36" fmla="*/ 896 w 936"/>
                <a:gd name="T37" fmla="*/ 510 h 713"/>
                <a:gd name="T38" fmla="*/ 878 w 936"/>
                <a:gd name="T39" fmla="*/ 529 h 713"/>
                <a:gd name="T40" fmla="*/ 855 w 936"/>
                <a:gd name="T41" fmla="*/ 534 h 713"/>
                <a:gd name="T42" fmla="*/ 819 w 936"/>
                <a:gd name="T43" fmla="*/ 525 h 713"/>
                <a:gd name="T44" fmla="*/ 772 w 936"/>
                <a:gd name="T45" fmla="*/ 489 h 713"/>
                <a:gd name="T46" fmla="*/ 741 w 936"/>
                <a:gd name="T47" fmla="*/ 453 h 713"/>
                <a:gd name="T48" fmla="*/ 723 w 936"/>
                <a:gd name="T49" fmla="*/ 443 h 713"/>
                <a:gd name="T50" fmla="*/ 895 w 936"/>
                <a:gd name="T51" fmla="*/ 593 h 713"/>
                <a:gd name="T52" fmla="*/ 927 w 936"/>
                <a:gd name="T53" fmla="*/ 609 h 713"/>
                <a:gd name="T54" fmla="*/ 936 w 936"/>
                <a:gd name="T55" fmla="*/ 623 h 713"/>
                <a:gd name="T56" fmla="*/ 932 w 936"/>
                <a:gd name="T57" fmla="*/ 640 h 713"/>
                <a:gd name="T58" fmla="*/ 907 w 936"/>
                <a:gd name="T59" fmla="*/ 655 h 713"/>
                <a:gd name="T60" fmla="*/ 882 w 936"/>
                <a:gd name="T61" fmla="*/ 659 h 713"/>
                <a:gd name="T62" fmla="*/ 851 w 936"/>
                <a:gd name="T63" fmla="*/ 658 h 713"/>
                <a:gd name="T64" fmla="*/ 831 w 936"/>
                <a:gd name="T65" fmla="*/ 672 h 713"/>
                <a:gd name="T66" fmla="*/ 794 w 936"/>
                <a:gd name="T67" fmla="*/ 686 h 713"/>
                <a:gd name="T68" fmla="*/ 741 w 936"/>
                <a:gd name="T69" fmla="*/ 688 h 713"/>
                <a:gd name="T70" fmla="*/ 705 w 936"/>
                <a:gd name="T71" fmla="*/ 684 h 713"/>
                <a:gd name="T72" fmla="*/ 689 w 936"/>
                <a:gd name="T73" fmla="*/ 671 h 713"/>
                <a:gd name="T74" fmla="*/ 683 w 936"/>
                <a:gd name="T75" fmla="*/ 683 h 713"/>
                <a:gd name="T76" fmla="*/ 645 w 936"/>
                <a:gd name="T77" fmla="*/ 701 h 713"/>
                <a:gd name="T78" fmla="*/ 618 w 936"/>
                <a:gd name="T79" fmla="*/ 694 h 713"/>
                <a:gd name="T80" fmla="*/ 607 w 936"/>
                <a:gd name="T81" fmla="*/ 702 h 713"/>
                <a:gd name="T82" fmla="*/ 587 w 936"/>
                <a:gd name="T83" fmla="*/ 712 h 713"/>
                <a:gd name="T84" fmla="*/ 557 w 936"/>
                <a:gd name="T85" fmla="*/ 709 h 713"/>
                <a:gd name="T86" fmla="*/ 444 w 936"/>
                <a:gd name="T87" fmla="*/ 654 h 713"/>
                <a:gd name="T88" fmla="*/ 357 w 936"/>
                <a:gd name="T89" fmla="*/ 607 h 713"/>
                <a:gd name="T90" fmla="*/ 339 w 936"/>
                <a:gd name="T91" fmla="*/ 599 h 713"/>
                <a:gd name="T92" fmla="*/ 312 w 936"/>
                <a:gd name="T93" fmla="*/ 578 h 713"/>
                <a:gd name="T94" fmla="*/ 303 w 936"/>
                <a:gd name="T95" fmla="*/ 568 h 713"/>
                <a:gd name="T96" fmla="*/ 269 w 936"/>
                <a:gd name="T97" fmla="*/ 527 h 713"/>
                <a:gd name="T98" fmla="*/ 234 w 936"/>
                <a:gd name="T99" fmla="*/ 486 h 713"/>
                <a:gd name="T100" fmla="*/ 196 w 936"/>
                <a:gd name="T101" fmla="*/ 434 h 713"/>
                <a:gd name="T102" fmla="*/ 157 w 936"/>
                <a:gd name="T103" fmla="*/ 362 h 713"/>
                <a:gd name="T104" fmla="*/ 92 w 936"/>
                <a:gd name="T105" fmla="*/ 287 h 713"/>
                <a:gd name="T106" fmla="*/ 28 w 936"/>
                <a:gd name="T107" fmla="*/ 243 h 713"/>
                <a:gd name="T108" fmla="*/ 0 w 936"/>
                <a:gd name="T109" fmla="*/ 209 h 713"/>
                <a:gd name="T110" fmla="*/ 45 w 936"/>
                <a:gd name="T111" fmla="*/ 88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6" h="713">
                  <a:moveTo>
                    <a:pt x="71" y="48"/>
                  </a:moveTo>
                  <a:lnTo>
                    <a:pt x="83" y="35"/>
                  </a:lnTo>
                  <a:lnTo>
                    <a:pt x="96" y="22"/>
                  </a:lnTo>
                  <a:lnTo>
                    <a:pt x="109" y="14"/>
                  </a:lnTo>
                  <a:lnTo>
                    <a:pt x="121" y="8"/>
                  </a:lnTo>
                  <a:lnTo>
                    <a:pt x="132" y="5"/>
                  </a:lnTo>
                  <a:lnTo>
                    <a:pt x="143" y="2"/>
                  </a:lnTo>
                  <a:lnTo>
                    <a:pt x="152" y="2"/>
                  </a:lnTo>
                  <a:lnTo>
                    <a:pt x="159" y="0"/>
                  </a:lnTo>
                  <a:lnTo>
                    <a:pt x="163" y="0"/>
                  </a:lnTo>
                  <a:lnTo>
                    <a:pt x="166" y="2"/>
                  </a:lnTo>
                  <a:lnTo>
                    <a:pt x="174" y="8"/>
                  </a:lnTo>
                  <a:lnTo>
                    <a:pt x="180" y="12"/>
                  </a:lnTo>
                  <a:lnTo>
                    <a:pt x="184" y="16"/>
                  </a:lnTo>
                  <a:lnTo>
                    <a:pt x="188" y="20"/>
                  </a:lnTo>
                  <a:lnTo>
                    <a:pt x="190" y="22"/>
                  </a:lnTo>
                  <a:lnTo>
                    <a:pt x="194" y="25"/>
                  </a:lnTo>
                  <a:lnTo>
                    <a:pt x="198" y="29"/>
                  </a:lnTo>
                  <a:lnTo>
                    <a:pt x="202" y="32"/>
                  </a:lnTo>
                  <a:lnTo>
                    <a:pt x="210" y="37"/>
                  </a:lnTo>
                  <a:lnTo>
                    <a:pt x="218" y="42"/>
                  </a:lnTo>
                  <a:lnTo>
                    <a:pt x="233" y="51"/>
                  </a:lnTo>
                  <a:lnTo>
                    <a:pt x="251" y="58"/>
                  </a:lnTo>
                  <a:lnTo>
                    <a:pt x="270" y="67"/>
                  </a:lnTo>
                  <a:lnTo>
                    <a:pt x="290" y="74"/>
                  </a:lnTo>
                  <a:lnTo>
                    <a:pt x="311" y="82"/>
                  </a:lnTo>
                  <a:lnTo>
                    <a:pt x="331" y="88"/>
                  </a:lnTo>
                  <a:lnTo>
                    <a:pt x="351" y="94"/>
                  </a:lnTo>
                  <a:lnTo>
                    <a:pt x="371" y="96"/>
                  </a:lnTo>
                  <a:lnTo>
                    <a:pt x="390" y="100"/>
                  </a:lnTo>
                  <a:lnTo>
                    <a:pt x="407" y="100"/>
                  </a:lnTo>
                  <a:lnTo>
                    <a:pt x="415" y="100"/>
                  </a:lnTo>
                  <a:lnTo>
                    <a:pt x="426" y="101"/>
                  </a:lnTo>
                  <a:lnTo>
                    <a:pt x="436" y="102"/>
                  </a:lnTo>
                  <a:lnTo>
                    <a:pt x="448" y="107"/>
                  </a:lnTo>
                  <a:lnTo>
                    <a:pt x="458" y="110"/>
                  </a:lnTo>
                  <a:lnTo>
                    <a:pt x="470" y="114"/>
                  </a:lnTo>
                  <a:lnTo>
                    <a:pt x="480" y="119"/>
                  </a:lnTo>
                  <a:lnTo>
                    <a:pt x="491" y="124"/>
                  </a:lnTo>
                  <a:lnTo>
                    <a:pt x="501" y="130"/>
                  </a:lnTo>
                  <a:lnTo>
                    <a:pt x="509" y="135"/>
                  </a:lnTo>
                  <a:lnTo>
                    <a:pt x="516" y="139"/>
                  </a:lnTo>
                  <a:lnTo>
                    <a:pt x="526" y="144"/>
                  </a:lnTo>
                  <a:lnTo>
                    <a:pt x="533" y="150"/>
                  </a:lnTo>
                  <a:lnTo>
                    <a:pt x="541" y="154"/>
                  </a:lnTo>
                  <a:lnTo>
                    <a:pt x="549" y="160"/>
                  </a:lnTo>
                  <a:lnTo>
                    <a:pt x="557" y="166"/>
                  </a:lnTo>
                  <a:lnTo>
                    <a:pt x="566" y="173"/>
                  </a:lnTo>
                  <a:lnTo>
                    <a:pt x="574" y="180"/>
                  </a:lnTo>
                  <a:lnTo>
                    <a:pt x="584" y="186"/>
                  </a:lnTo>
                  <a:lnTo>
                    <a:pt x="593" y="191"/>
                  </a:lnTo>
                  <a:lnTo>
                    <a:pt x="598" y="195"/>
                  </a:lnTo>
                  <a:lnTo>
                    <a:pt x="602" y="197"/>
                  </a:lnTo>
                  <a:lnTo>
                    <a:pt x="607" y="201"/>
                  </a:lnTo>
                  <a:lnTo>
                    <a:pt x="613" y="203"/>
                  </a:lnTo>
                  <a:lnTo>
                    <a:pt x="617" y="204"/>
                  </a:lnTo>
                  <a:lnTo>
                    <a:pt x="621" y="208"/>
                  </a:lnTo>
                  <a:lnTo>
                    <a:pt x="625" y="209"/>
                  </a:lnTo>
                  <a:lnTo>
                    <a:pt x="630" y="212"/>
                  </a:lnTo>
                  <a:lnTo>
                    <a:pt x="635" y="214"/>
                  </a:lnTo>
                  <a:lnTo>
                    <a:pt x="637" y="217"/>
                  </a:lnTo>
                  <a:lnTo>
                    <a:pt x="640" y="218"/>
                  </a:lnTo>
                  <a:lnTo>
                    <a:pt x="644" y="221"/>
                  </a:lnTo>
                  <a:lnTo>
                    <a:pt x="646" y="225"/>
                  </a:lnTo>
                  <a:lnTo>
                    <a:pt x="650" y="229"/>
                  </a:lnTo>
                  <a:lnTo>
                    <a:pt x="652" y="232"/>
                  </a:lnTo>
                  <a:lnTo>
                    <a:pt x="656" y="236"/>
                  </a:lnTo>
                  <a:lnTo>
                    <a:pt x="658" y="240"/>
                  </a:lnTo>
                  <a:lnTo>
                    <a:pt x="661" y="245"/>
                  </a:lnTo>
                  <a:lnTo>
                    <a:pt x="664" y="247"/>
                  </a:lnTo>
                  <a:lnTo>
                    <a:pt x="667" y="252"/>
                  </a:lnTo>
                  <a:lnTo>
                    <a:pt x="673" y="260"/>
                  </a:lnTo>
                  <a:lnTo>
                    <a:pt x="680" y="268"/>
                  </a:lnTo>
                  <a:lnTo>
                    <a:pt x="687" y="277"/>
                  </a:lnTo>
                  <a:lnTo>
                    <a:pt x="695" y="287"/>
                  </a:lnTo>
                  <a:lnTo>
                    <a:pt x="702" y="295"/>
                  </a:lnTo>
                  <a:lnTo>
                    <a:pt x="710" y="305"/>
                  </a:lnTo>
                  <a:lnTo>
                    <a:pt x="718" y="313"/>
                  </a:lnTo>
                  <a:lnTo>
                    <a:pt x="725" y="322"/>
                  </a:lnTo>
                  <a:lnTo>
                    <a:pt x="732" y="327"/>
                  </a:lnTo>
                  <a:lnTo>
                    <a:pt x="738" y="332"/>
                  </a:lnTo>
                  <a:lnTo>
                    <a:pt x="750" y="344"/>
                  </a:lnTo>
                  <a:lnTo>
                    <a:pt x="760" y="353"/>
                  </a:lnTo>
                  <a:lnTo>
                    <a:pt x="770" y="360"/>
                  </a:lnTo>
                  <a:lnTo>
                    <a:pt x="780" y="366"/>
                  </a:lnTo>
                  <a:lnTo>
                    <a:pt x="787" y="373"/>
                  </a:lnTo>
                  <a:lnTo>
                    <a:pt x="794" y="378"/>
                  </a:lnTo>
                  <a:lnTo>
                    <a:pt x="800" y="383"/>
                  </a:lnTo>
                  <a:lnTo>
                    <a:pt x="805" y="385"/>
                  </a:lnTo>
                  <a:lnTo>
                    <a:pt x="810" y="390"/>
                  </a:lnTo>
                  <a:lnTo>
                    <a:pt x="815" y="394"/>
                  </a:lnTo>
                  <a:lnTo>
                    <a:pt x="819" y="399"/>
                  </a:lnTo>
                  <a:lnTo>
                    <a:pt x="824" y="405"/>
                  </a:lnTo>
                  <a:lnTo>
                    <a:pt x="830" y="412"/>
                  </a:lnTo>
                  <a:lnTo>
                    <a:pt x="834" y="419"/>
                  </a:lnTo>
                  <a:lnTo>
                    <a:pt x="840" y="428"/>
                  </a:lnTo>
                  <a:lnTo>
                    <a:pt x="845" y="438"/>
                  </a:lnTo>
                  <a:lnTo>
                    <a:pt x="851" y="446"/>
                  </a:lnTo>
                  <a:lnTo>
                    <a:pt x="855" y="453"/>
                  </a:lnTo>
                  <a:lnTo>
                    <a:pt x="861" y="461"/>
                  </a:lnTo>
                  <a:lnTo>
                    <a:pt x="866" y="467"/>
                  </a:lnTo>
                  <a:lnTo>
                    <a:pt x="870" y="471"/>
                  </a:lnTo>
                  <a:lnTo>
                    <a:pt x="874" y="477"/>
                  </a:lnTo>
                  <a:lnTo>
                    <a:pt x="880" y="482"/>
                  </a:lnTo>
                  <a:lnTo>
                    <a:pt x="884" y="486"/>
                  </a:lnTo>
                  <a:lnTo>
                    <a:pt x="888" y="489"/>
                  </a:lnTo>
                  <a:lnTo>
                    <a:pt x="892" y="492"/>
                  </a:lnTo>
                  <a:lnTo>
                    <a:pt x="895" y="496"/>
                  </a:lnTo>
                  <a:lnTo>
                    <a:pt x="896" y="498"/>
                  </a:lnTo>
                  <a:lnTo>
                    <a:pt x="898" y="499"/>
                  </a:lnTo>
                  <a:lnTo>
                    <a:pt x="899" y="503"/>
                  </a:lnTo>
                  <a:lnTo>
                    <a:pt x="899" y="504"/>
                  </a:lnTo>
                  <a:lnTo>
                    <a:pt x="898" y="507"/>
                  </a:lnTo>
                  <a:lnTo>
                    <a:pt x="896" y="510"/>
                  </a:lnTo>
                  <a:lnTo>
                    <a:pt x="894" y="513"/>
                  </a:lnTo>
                  <a:lnTo>
                    <a:pt x="892" y="518"/>
                  </a:lnTo>
                  <a:lnTo>
                    <a:pt x="889" y="520"/>
                  </a:lnTo>
                  <a:lnTo>
                    <a:pt x="884" y="524"/>
                  </a:lnTo>
                  <a:lnTo>
                    <a:pt x="882" y="526"/>
                  </a:lnTo>
                  <a:lnTo>
                    <a:pt x="878" y="529"/>
                  </a:lnTo>
                  <a:lnTo>
                    <a:pt x="876" y="531"/>
                  </a:lnTo>
                  <a:lnTo>
                    <a:pt x="873" y="531"/>
                  </a:lnTo>
                  <a:lnTo>
                    <a:pt x="870" y="532"/>
                  </a:lnTo>
                  <a:lnTo>
                    <a:pt x="866" y="532"/>
                  </a:lnTo>
                  <a:lnTo>
                    <a:pt x="860" y="534"/>
                  </a:lnTo>
                  <a:lnTo>
                    <a:pt x="855" y="534"/>
                  </a:lnTo>
                  <a:lnTo>
                    <a:pt x="849" y="534"/>
                  </a:lnTo>
                  <a:lnTo>
                    <a:pt x="844" y="534"/>
                  </a:lnTo>
                  <a:lnTo>
                    <a:pt x="838" y="532"/>
                  </a:lnTo>
                  <a:lnTo>
                    <a:pt x="831" y="531"/>
                  </a:lnTo>
                  <a:lnTo>
                    <a:pt x="824" y="527"/>
                  </a:lnTo>
                  <a:lnTo>
                    <a:pt x="819" y="525"/>
                  </a:lnTo>
                  <a:lnTo>
                    <a:pt x="813" y="521"/>
                  </a:lnTo>
                  <a:lnTo>
                    <a:pt x="805" y="518"/>
                  </a:lnTo>
                  <a:lnTo>
                    <a:pt x="798" y="512"/>
                  </a:lnTo>
                  <a:lnTo>
                    <a:pt x="789" y="504"/>
                  </a:lnTo>
                  <a:lnTo>
                    <a:pt x="781" y="497"/>
                  </a:lnTo>
                  <a:lnTo>
                    <a:pt x="772" y="489"/>
                  </a:lnTo>
                  <a:lnTo>
                    <a:pt x="764" y="481"/>
                  </a:lnTo>
                  <a:lnTo>
                    <a:pt x="755" y="471"/>
                  </a:lnTo>
                  <a:lnTo>
                    <a:pt x="748" y="461"/>
                  </a:lnTo>
                  <a:lnTo>
                    <a:pt x="747" y="457"/>
                  </a:lnTo>
                  <a:lnTo>
                    <a:pt x="744" y="456"/>
                  </a:lnTo>
                  <a:lnTo>
                    <a:pt x="741" y="453"/>
                  </a:lnTo>
                  <a:lnTo>
                    <a:pt x="738" y="450"/>
                  </a:lnTo>
                  <a:lnTo>
                    <a:pt x="733" y="449"/>
                  </a:lnTo>
                  <a:lnTo>
                    <a:pt x="731" y="447"/>
                  </a:lnTo>
                  <a:lnTo>
                    <a:pt x="728" y="446"/>
                  </a:lnTo>
                  <a:lnTo>
                    <a:pt x="725" y="445"/>
                  </a:lnTo>
                  <a:lnTo>
                    <a:pt x="723" y="443"/>
                  </a:lnTo>
                  <a:lnTo>
                    <a:pt x="825" y="553"/>
                  </a:lnTo>
                  <a:lnTo>
                    <a:pt x="880" y="586"/>
                  </a:lnTo>
                  <a:lnTo>
                    <a:pt x="882" y="586"/>
                  </a:lnTo>
                  <a:lnTo>
                    <a:pt x="884" y="589"/>
                  </a:lnTo>
                  <a:lnTo>
                    <a:pt x="889" y="591"/>
                  </a:lnTo>
                  <a:lnTo>
                    <a:pt x="895" y="593"/>
                  </a:lnTo>
                  <a:lnTo>
                    <a:pt x="900" y="596"/>
                  </a:lnTo>
                  <a:lnTo>
                    <a:pt x="907" y="599"/>
                  </a:lnTo>
                  <a:lnTo>
                    <a:pt x="914" y="601"/>
                  </a:lnTo>
                  <a:lnTo>
                    <a:pt x="920" y="605"/>
                  </a:lnTo>
                  <a:lnTo>
                    <a:pt x="925" y="607"/>
                  </a:lnTo>
                  <a:lnTo>
                    <a:pt x="927" y="609"/>
                  </a:lnTo>
                  <a:lnTo>
                    <a:pt x="931" y="612"/>
                  </a:lnTo>
                  <a:lnTo>
                    <a:pt x="932" y="615"/>
                  </a:lnTo>
                  <a:lnTo>
                    <a:pt x="933" y="616"/>
                  </a:lnTo>
                  <a:lnTo>
                    <a:pt x="935" y="620"/>
                  </a:lnTo>
                  <a:lnTo>
                    <a:pt x="936" y="621"/>
                  </a:lnTo>
                  <a:lnTo>
                    <a:pt x="936" y="623"/>
                  </a:lnTo>
                  <a:lnTo>
                    <a:pt x="936" y="626"/>
                  </a:lnTo>
                  <a:lnTo>
                    <a:pt x="936" y="628"/>
                  </a:lnTo>
                  <a:lnTo>
                    <a:pt x="936" y="630"/>
                  </a:lnTo>
                  <a:lnTo>
                    <a:pt x="935" y="633"/>
                  </a:lnTo>
                  <a:lnTo>
                    <a:pt x="933" y="636"/>
                  </a:lnTo>
                  <a:lnTo>
                    <a:pt x="932" y="640"/>
                  </a:lnTo>
                  <a:lnTo>
                    <a:pt x="928" y="643"/>
                  </a:lnTo>
                  <a:lnTo>
                    <a:pt x="925" y="645"/>
                  </a:lnTo>
                  <a:lnTo>
                    <a:pt x="921" y="649"/>
                  </a:lnTo>
                  <a:lnTo>
                    <a:pt x="917" y="651"/>
                  </a:lnTo>
                  <a:lnTo>
                    <a:pt x="912" y="654"/>
                  </a:lnTo>
                  <a:lnTo>
                    <a:pt x="907" y="655"/>
                  </a:lnTo>
                  <a:lnTo>
                    <a:pt x="904" y="656"/>
                  </a:lnTo>
                  <a:lnTo>
                    <a:pt x="900" y="658"/>
                  </a:lnTo>
                  <a:lnTo>
                    <a:pt x="896" y="658"/>
                  </a:lnTo>
                  <a:lnTo>
                    <a:pt x="892" y="658"/>
                  </a:lnTo>
                  <a:lnTo>
                    <a:pt x="888" y="659"/>
                  </a:lnTo>
                  <a:lnTo>
                    <a:pt x="882" y="659"/>
                  </a:lnTo>
                  <a:lnTo>
                    <a:pt x="876" y="659"/>
                  </a:lnTo>
                  <a:lnTo>
                    <a:pt x="870" y="661"/>
                  </a:lnTo>
                  <a:lnTo>
                    <a:pt x="866" y="661"/>
                  </a:lnTo>
                  <a:lnTo>
                    <a:pt x="860" y="659"/>
                  </a:lnTo>
                  <a:lnTo>
                    <a:pt x="855" y="659"/>
                  </a:lnTo>
                  <a:lnTo>
                    <a:pt x="851" y="658"/>
                  </a:lnTo>
                  <a:lnTo>
                    <a:pt x="851" y="659"/>
                  </a:lnTo>
                  <a:lnTo>
                    <a:pt x="849" y="661"/>
                  </a:lnTo>
                  <a:lnTo>
                    <a:pt x="846" y="662"/>
                  </a:lnTo>
                  <a:lnTo>
                    <a:pt x="841" y="665"/>
                  </a:lnTo>
                  <a:lnTo>
                    <a:pt x="838" y="670"/>
                  </a:lnTo>
                  <a:lnTo>
                    <a:pt x="831" y="672"/>
                  </a:lnTo>
                  <a:lnTo>
                    <a:pt x="825" y="676"/>
                  </a:lnTo>
                  <a:lnTo>
                    <a:pt x="819" y="680"/>
                  </a:lnTo>
                  <a:lnTo>
                    <a:pt x="813" y="681"/>
                  </a:lnTo>
                  <a:lnTo>
                    <a:pt x="808" y="684"/>
                  </a:lnTo>
                  <a:lnTo>
                    <a:pt x="802" y="684"/>
                  </a:lnTo>
                  <a:lnTo>
                    <a:pt x="794" y="686"/>
                  </a:lnTo>
                  <a:lnTo>
                    <a:pt x="787" y="687"/>
                  </a:lnTo>
                  <a:lnTo>
                    <a:pt x="777" y="687"/>
                  </a:lnTo>
                  <a:lnTo>
                    <a:pt x="769" y="687"/>
                  </a:lnTo>
                  <a:lnTo>
                    <a:pt x="759" y="688"/>
                  </a:lnTo>
                  <a:lnTo>
                    <a:pt x="750" y="688"/>
                  </a:lnTo>
                  <a:lnTo>
                    <a:pt x="741" y="688"/>
                  </a:lnTo>
                  <a:lnTo>
                    <a:pt x="732" y="691"/>
                  </a:lnTo>
                  <a:lnTo>
                    <a:pt x="726" y="691"/>
                  </a:lnTo>
                  <a:lnTo>
                    <a:pt x="721" y="691"/>
                  </a:lnTo>
                  <a:lnTo>
                    <a:pt x="715" y="688"/>
                  </a:lnTo>
                  <a:lnTo>
                    <a:pt x="710" y="686"/>
                  </a:lnTo>
                  <a:lnTo>
                    <a:pt x="705" y="684"/>
                  </a:lnTo>
                  <a:lnTo>
                    <a:pt x="701" y="681"/>
                  </a:lnTo>
                  <a:lnTo>
                    <a:pt x="696" y="678"/>
                  </a:lnTo>
                  <a:lnTo>
                    <a:pt x="694" y="676"/>
                  </a:lnTo>
                  <a:lnTo>
                    <a:pt x="692" y="673"/>
                  </a:lnTo>
                  <a:lnTo>
                    <a:pt x="690" y="672"/>
                  </a:lnTo>
                  <a:lnTo>
                    <a:pt x="689" y="671"/>
                  </a:lnTo>
                  <a:lnTo>
                    <a:pt x="689" y="672"/>
                  </a:lnTo>
                  <a:lnTo>
                    <a:pt x="689" y="673"/>
                  </a:lnTo>
                  <a:lnTo>
                    <a:pt x="687" y="676"/>
                  </a:lnTo>
                  <a:lnTo>
                    <a:pt x="686" y="678"/>
                  </a:lnTo>
                  <a:lnTo>
                    <a:pt x="685" y="680"/>
                  </a:lnTo>
                  <a:lnTo>
                    <a:pt x="683" y="683"/>
                  </a:lnTo>
                  <a:lnTo>
                    <a:pt x="680" y="686"/>
                  </a:lnTo>
                  <a:lnTo>
                    <a:pt x="675" y="691"/>
                  </a:lnTo>
                  <a:lnTo>
                    <a:pt x="668" y="694"/>
                  </a:lnTo>
                  <a:lnTo>
                    <a:pt x="661" y="699"/>
                  </a:lnTo>
                  <a:lnTo>
                    <a:pt x="653" y="701"/>
                  </a:lnTo>
                  <a:lnTo>
                    <a:pt x="645" y="701"/>
                  </a:lnTo>
                  <a:lnTo>
                    <a:pt x="639" y="701"/>
                  </a:lnTo>
                  <a:lnTo>
                    <a:pt x="631" y="699"/>
                  </a:lnTo>
                  <a:lnTo>
                    <a:pt x="628" y="698"/>
                  </a:lnTo>
                  <a:lnTo>
                    <a:pt x="623" y="697"/>
                  </a:lnTo>
                  <a:lnTo>
                    <a:pt x="620" y="694"/>
                  </a:lnTo>
                  <a:lnTo>
                    <a:pt x="618" y="694"/>
                  </a:lnTo>
                  <a:lnTo>
                    <a:pt x="617" y="694"/>
                  </a:lnTo>
                  <a:lnTo>
                    <a:pt x="617" y="697"/>
                  </a:lnTo>
                  <a:lnTo>
                    <a:pt x="614" y="698"/>
                  </a:lnTo>
                  <a:lnTo>
                    <a:pt x="613" y="699"/>
                  </a:lnTo>
                  <a:lnTo>
                    <a:pt x="609" y="701"/>
                  </a:lnTo>
                  <a:lnTo>
                    <a:pt x="607" y="702"/>
                  </a:lnTo>
                  <a:lnTo>
                    <a:pt x="603" y="704"/>
                  </a:lnTo>
                  <a:lnTo>
                    <a:pt x="600" y="706"/>
                  </a:lnTo>
                  <a:lnTo>
                    <a:pt x="598" y="708"/>
                  </a:lnTo>
                  <a:lnTo>
                    <a:pt x="594" y="709"/>
                  </a:lnTo>
                  <a:lnTo>
                    <a:pt x="589" y="709"/>
                  </a:lnTo>
                  <a:lnTo>
                    <a:pt x="587" y="712"/>
                  </a:lnTo>
                  <a:lnTo>
                    <a:pt x="582" y="713"/>
                  </a:lnTo>
                  <a:lnTo>
                    <a:pt x="578" y="713"/>
                  </a:lnTo>
                  <a:lnTo>
                    <a:pt x="573" y="713"/>
                  </a:lnTo>
                  <a:lnTo>
                    <a:pt x="569" y="713"/>
                  </a:lnTo>
                  <a:lnTo>
                    <a:pt x="563" y="712"/>
                  </a:lnTo>
                  <a:lnTo>
                    <a:pt x="557" y="709"/>
                  </a:lnTo>
                  <a:lnTo>
                    <a:pt x="551" y="707"/>
                  </a:lnTo>
                  <a:lnTo>
                    <a:pt x="540" y="702"/>
                  </a:lnTo>
                  <a:lnTo>
                    <a:pt x="521" y="692"/>
                  </a:lnTo>
                  <a:lnTo>
                    <a:pt x="497" y="680"/>
                  </a:lnTo>
                  <a:lnTo>
                    <a:pt x="471" y="666"/>
                  </a:lnTo>
                  <a:lnTo>
                    <a:pt x="444" y="654"/>
                  </a:lnTo>
                  <a:lnTo>
                    <a:pt x="419" y="639"/>
                  </a:lnTo>
                  <a:lnTo>
                    <a:pt x="397" y="627"/>
                  </a:lnTo>
                  <a:lnTo>
                    <a:pt x="377" y="616"/>
                  </a:lnTo>
                  <a:lnTo>
                    <a:pt x="363" y="611"/>
                  </a:lnTo>
                  <a:lnTo>
                    <a:pt x="358" y="607"/>
                  </a:lnTo>
                  <a:lnTo>
                    <a:pt x="357" y="607"/>
                  </a:lnTo>
                  <a:lnTo>
                    <a:pt x="356" y="607"/>
                  </a:lnTo>
                  <a:lnTo>
                    <a:pt x="354" y="606"/>
                  </a:lnTo>
                  <a:lnTo>
                    <a:pt x="350" y="606"/>
                  </a:lnTo>
                  <a:lnTo>
                    <a:pt x="347" y="605"/>
                  </a:lnTo>
                  <a:lnTo>
                    <a:pt x="342" y="601"/>
                  </a:lnTo>
                  <a:lnTo>
                    <a:pt x="339" y="599"/>
                  </a:lnTo>
                  <a:lnTo>
                    <a:pt x="332" y="596"/>
                  </a:lnTo>
                  <a:lnTo>
                    <a:pt x="326" y="591"/>
                  </a:lnTo>
                  <a:lnTo>
                    <a:pt x="320" y="586"/>
                  </a:lnTo>
                  <a:lnTo>
                    <a:pt x="318" y="584"/>
                  </a:lnTo>
                  <a:lnTo>
                    <a:pt x="314" y="580"/>
                  </a:lnTo>
                  <a:lnTo>
                    <a:pt x="312" y="578"/>
                  </a:lnTo>
                  <a:lnTo>
                    <a:pt x="311" y="576"/>
                  </a:lnTo>
                  <a:lnTo>
                    <a:pt x="309" y="575"/>
                  </a:lnTo>
                  <a:lnTo>
                    <a:pt x="307" y="573"/>
                  </a:lnTo>
                  <a:lnTo>
                    <a:pt x="306" y="571"/>
                  </a:lnTo>
                  <a:lnTo>
                    <a:pt x="305" y="570"/>
                  </a:lnTo>
                  <a:lnTo>
                    <a:pt x="303" y="568"/>
                  </a:lnTo>
                  <a:lnTo>
                    <a:pt x="300" y="565"/>
                  </a:lnTo>
                  <a:lnTo>
                    <a:pt x="296" y="560"/>
                  </a:lnTo>
                  <a:lnTo>
                    <a:pt x="290" y="554"/>
                  </a:lnTo>
                  <a:lnTo>
                    <a:pt x="284" y="546"/>
                  </a:lnTo>
                  <a:lnTo>
                    <a:pt x="276" y="536"/>
                  </a:lnTo>
                  <a:lnTo>
                    <a:pt x="269" y="527"/>
                  </a:lnTo>
                  <a:lnTo>
                    <a:pt x="261" y="519"/>
                  </a:lnTo>
                  <a:lnTo>
                    <a:pt x="254" y="510"/>
                  </a:lnTo>
                  <a:lnTo>
                    <a:pt x="248" y="503"/>
                  </a:lnTo>
                  <a:lnTo>
                    <a:pt x="244" y="497"/>
                  </a:lnTo>
                  <a:lnTo>
                    <a:pt x="239" y="492"/>
                  </a:lnTo>
                  <a:lnTo>
                    <a:pt x="234" y="486"/>
                  </a:lnTo>
                  <a:lnTo>
                    <a:pt x="228" y="481"/>
                  </a:lnTo>
                  <a:lnTo>
                    <a:pt x="223" y="472"/>
                  </a:lnTo>
                  <a:lnTo>
                    <a:pt x="217" y="463"/>
                  </a:lnTo>
                  <a:lnTo>
                    <a:pt x="211" y="455"/>
                  </a:lnTo>
                  <a:lnTo>
                    <a:pt x="204" y="445"/>
                  </a:lnTo>
                  <a:lnTo>
                    <a:pt x="196" y="434"/>
                  </a:lnTo>
                  <a:lnTo>
                    <a:pt x="189" y="423"/>
                  </a:lnTo>
                  <a:lnTo>
                    <a:pt x="182" y="410"/>
                  </a:lnTo>
                  <a:lnTo>
                    <a:pt x="176" y="397"/>
                  </a:lnTo>
                  <a:lnTo>
                    <a:pt x="169" y="385"/>
                  </a:lnTo>
                  <a:lnTo>
                    <a:pt x="163" y="374"/>
                  </a:lnTo>
                  <a:lnTo>
                    <a:pt x="157" y="362"/>
                  </a:lnTo>
                  <a:lnTo>
                    <a:pt x="151" y="349"/>
                  </a:lnTo>
                  <a:lnTo>
                    <a:pt x="141" y="338"/>
                  </a:lnTo>
                  <a:lnTo>
                    <a:pt x="131" y="325"/>
                  </a:lnTo>
                  <a:lnTo>
                    <a:pt x="121" y="313"/>
                  </a:lnTo>
                  <a:lnTo>
                    <a:pt x="105" y="299"/>
                  </a:lnTo>
                  <a:lnTo>
                    <a:pt x="92" y="287"/>
                  </a:lnTo>
                  <a:lnTo>
                    <a:pt x="82" y="279"/>
                  </a:lnTo>
                  <a:lnTo>
                    <a:pt x="72" y="273"/>
                  </a:lnTo>
                  <a:lnTo>
                    <a:pt x="61" y="266"/>
                  </a:lnTo>
                  <a:lnTo>
                    <a:pt x="50" y="257"/>
                  </a:lnTo>
                  <a:lnTo>
                    <a:pt x="39" y="251"/>
                  </a:lnTo>
                  <a:lnTo>
                    <a:pt x="28" y="243"/>
                  </a:lnTo>
                  <a:lnTo>
                    <a:pt x="18" y="237"/>
                  </a:lnTo>
                  <a:lnTo>
                    <a:pt x="11" y="231"/>
                  </a:lnTo>
                  <a:lnTo>
                    <a:pt x="6" y="229"/>
                  </a:lnTo>
                  <a:lnTo>
                    <a:pt x="1" y="225"/>
                  </a:lnTo>
                  <a:lnTo>
                    <a:pt x="0" y="219"/>
                  </a:lnTo>
                  <a:lnTo>
                    <a:pt x="0" y="209"/>
                  </a:lnTo>
                  <a:lnTo>
                    <a:pt x="2" y="195"/>
                  </a:lnTo>
                  <a:lnTo>
                    <a:pt x="8" y="175"/>
                  </a:lnTo>
                  <a:lnTo>
                    <a:pt x="14" y="154"/>
                  </a:lnTo>
                  <a:lnTo>
                    <a:pt x="23" y="132"/>
                  </a:lnTo>
                  <a:lnTo>
                    <a:pt x="33" y="110"/>
                  </a:lnTo>
                  <a:lnTo>
                    <a:pt x="45" y="88"/>
                  </a:lnTo>
                  <a:lnTo>
                    <a:pt x="57" y="67"/>
                  </a:lnTo>
                  <a:lnTo>
                    <a:pt x="71" y="48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1" name="Freeform 397">
              <a:extLst>
                <a:ext uri="{FF2B5EF4-FFF2-40B4-BE49-F238E27FC236}">
                  <a16:creationId xmlns:a16="http://schemas.microsoft.com/office/drawing/2014/main" id="{1599692D-911C-E0A4-7AD8-D7BF47F82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2830"/>
              <a:ext cx="41" cy="48"/>
            </a:xfrm>
            <a:custGeom>
              <a:avLst/>
              <a:gdLst>
                <a:gd name="T0" fmla="*/ 124 w 124"/>
                <a:gd name="T1" fmla="*/ 145 h 145"/>
                <a:gd name="T2" fmla="*/ 121 w 124"/>
                <a:gd name="T3" fmla="*/ 143 h 145"/>
                <a:gd name="T4" fmla="*/ 120 w 124"/>
                <a:gd name="T5" fmla="*/ 141 h 145"/>
                <a:gd name="T6" fmla="*/ 116 w 124"/>
                <a:gd name="T7" fmla="*/ 137 h 145"/>
                <a:gd name="T8" fmla="*/ 111 w 124"/>
                <a:gd name="T9" fmla="*/ 131 h 145"/>
                <a:gd name="T10" fmla="*/ 106 w 124"/>
                <a:gd name="T11" fmla="*/ 126 h 145"/>
                <a:gd name="T12" fmla="*/ 97 w 124"/>
                <a:gd name="T13" fmla="*/ 116 h 145"/>
                <a:gd name="T14" fmla="*/ 87 w 124"/>
                <a:gd name="T15" fmla="*/ 107 h 145"/>
                <a:gd name="T16" fmla="*/ 75 w 124"/>
                <a:gd name="T17" fmla="*/ 94 h 145"/>
                <a:gd name="T18" fmla="*/ 60 w 124"/>
                <a:gd name="T19" fmla="*/ 80 h 145"/>
                <a:gd name="T20" fmla="*/ 56 w 124"/>
                <a:gd name="T21" fmla="*/ 77 h 145"/>
                <a:gd name="T22" fmla="*/ 53 w 124"/>
                <a:gd name="T23" fmla="*/ 73 h 145"/>
                <a:gd name="T24" fmla="*/ 48 w 124"/>
                <a:gd name="T25" fmla="*/ 69 h 145"/>
                <a:gd name="T26" fmla="*/ 45 w 124"/>
                <a:gd name="T27" fmla="*/ 64 h 145"/>
                <a:gd name="T28" fmla="*/ 38 w 124"/>
                <a:gd name="T29" fmla="*/ 56 h 145"/>
                <a:gd name="T30" fmla="*/ 32 w 124"/>
                <a:gd name="T31" fmla="*/ 49 h 145"/>
                <a:gd name="T32" fmla="*/ 25 w 124"/>
                <a:gd name="T33" fmla="*/ 40 h 145"/>
                <a:gd name="T34" fmla="*/ 18 w 124"/>
                <a:gd name="T35" fmla="*/ 28 h 145"/>
                <a:gd name="T36" fmla="*/ 10 w 124"/>
                <a:gd name="T37" fmla="*/ 16 h 145"/>
                <a:gd name="T38" fmla="*/ 0 w 124"/>
                <a:gd name="T3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45">
                  <a:moveTo>
                    <a:pt x="124" y="145"/>
                  </a:moveTo>
                  <a:lnTo>
                    <a:pt x="121" y="143"/>
                  </a:lnTo>
                  <a:lnTo>
                    <a:pt x="120" y="141"/>
                  </a:lnTo>
                  <a:lnTo>
                    <a:pt x="116" y="137"/>
                  </a:lnTo>
                  <a:lnTo>
                    <a:pt x="111" y="131"/>
                  </a:lnTo>
                  <a:lnTo>
                    <a:pt x="106" y="126"/>
                  </a:lnTo>
                  <a:lnTo>
                    <a:pt x="97" y="116"/>
                  </a:lnTo>
                  <a:lnTo>
                    <a:pt x="87" y="107"/>
                  </a:lnTo>
                  <a:lnTo>
                    <a:pt x="75" y="94"/>
                  </a:lnTo>
                  <a:lnTo>
                    <a:pt x="60" y="80"/>
                  </a:lnTo>
                  <a:lnTo>
                    <a:pt x="56" y="77"/>
                  </a:lnTo>
                  <a:lnTo>
                    <a:pt x="53" y="73"/>
                  </a:lnTo>
                  <a:lnTo>
                    <a:pt x="48" y="69"/>
                  </a:lnTo>
                  <a:lnTo>
                    <a:pt x="45" y="64"/>
                  </a:lnTo>
                  <a:lnTo>
                    <a:pt x="38" y="56"/>
                  </a:lnTo>
                  <a:lnTo>
                    <a:pt x="32" y="49"/>
                  </a:lnTo>
                  <a:lnTo>
                    <a:pt x="25" y="40"/>
                  </a:lnTo>
                  <a:lnTo>
                    <a:pt x="18" y="28"/>
                  </a:lnTo>
                  <a:lnTo>
                    <a:pt x="10" y="16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2" name="Freeform 398">
              <a:extLst>
                <a:ext uri="{FF2B5EF4-FFF2-40B4-BE49-F238E27FC236}">
                  <a16:creationId xmlns:a16="http://schemas.microsoft.com/office/drawing/2014/main" id="{8EF8E9FC-FFD1-F250-4D61-13D63842A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0" y="2887"/>
              <a:ext cx="84" cy="61"/>
            </a:xfrm>
            <a:custGeom>
              <a:avLst/>
              <a:gdLst>
                <a:gd name="T0" fmla="*/ 253 w 253"/>
                <a:gd name="T1" fmla="*/ 183 h 183"/>
                <a:gd name="T2" fmla="*/ 250 w 253"/>
                <a:gd name="T3" fmla="*/ 183 h 183"/>
                <a:gd name="T4" fmla="*/ 247 w 253"/>
                <a:gd name="T5" fmla="*/ 182 h 183"/>
                <a:gd name="T6" fmla="*/ 241 w 253"/>
                <a:gd name="T7" fmla="*/ 181 h 183"/>
                <a:gd name="T8" fmla="*/ 237 w 253"/>
                <a:gd name="T9" fmla="*/ 180 h 183"/>
                <a:gd name="T10" fmla="*/ 230 w 253"/>
                <a:gd name="T11" fmla="*/ 177 h 183"/>
                <a:gd name="T12" fmla="*/ 221 w 253"/>
                <a:gd name="T13" fmla="*/ 175 h 183"/>
                <a:gd name="T14" fmla="*/ 214 w 253"/>
                <a:gd name="T15" fmla="*/ 173 h 183"/>
                <a:gd name="T16" fmla="*/ 206 w 253"/>
                <a:gd name="T17" fmla="*/ 170 h 183"/>
                <a:gd name="T18" fmla="*/ 198 w 253"/>
                <a:gd name="T19" fmla="*/ 167 h 183"/>
                <a:gd name="T20" fmla="*/ 191 w 253"/>
                <a:gd name="T21" fmla="*/ 165 h 183"/>
                <a:gd name="T22" fmla="*/ 185 w 253"/>
                <a:gd name="T23" fmla="*/ 162 h 183"/>
                <a:gd name="T24" fmla="*/ 181 w 253"/>
                <a:gd name="T25" fmla="*/ 160 h 183"/>
                <a:gd name="T26" fmla="*/ 176 w 253"/>
                <a:gd name="T27" fmla="*/ 157 h 183"/>
                <a:gd name="T28" fmla="*/ 172 w 253"/>
                <a:gd name="T29" fmla="*/ 154 h 183"/>
                <a:gd name="T30" fmla="*/ 168 w 253"/>
                <a:gd name="T31" fmla="*/ 151 h 183"/>
                <a:gd name="T32" fmla="*/ 163 w 253"/>
                <a:gd name="T33" fmla="*/ 147 h 183"/>
                <a:gd name="T34" fmla="*/ 160 w 253"/>
                <a:gd name="T35" fmla="*/ 145 h 183"/>
                <a:gd name="T36" fmla="*/ 156 w 253"/>
                <a:gd name="T37" fmla="*/ 141 h 183"/>
                <a:gd name="T38" fmla="*/ 154 w 253"/>
                <a:gd name="T39" fmla="*/ 139 h 183"/>
                <a:gd name="T40" fmla="*/ 145 w 253"/>
                <a:gd name="T41" fmla="*/ 131 h 183"/>
                <a:gd name="T42" fmla="*/ 133 w 253"/>
                <a:gd name="T43" fmla="*/ 122 h 183"/>
                <a:gd name="T44" fmla="*/ 118 w 253"/>
                <a:gd name="T45" fmla="*/ 108 h 183"/>
                <a:gd name="T46" fmla="*/ 103 w 253"/>
                <a:gd name="T47" fmla="*/ 94 h 183"/>
                <a:gd name="T48" fmla="*/ 88 w 253"/>
                <a:gd name="T49" fmla="*/ 79 h 183"/>
                <a:gd name="T50" fmla="*/ 73 w 253"/>
                <a:gd name="T51" fmla="*/ 64 h 183"/>
                <a:gd name="T52" fmla="*/ 58 w 253"/>
                <a:gd name="T53" fmla="*/ 50 h 183"/>
                <a:gd name="T54" fmla="*/ 47 w 253"/>
                <a:gd name="T55" fmla="*/ 39 h 183"/>
                <a:gd name="T56" fmla="*/ 40 w 253"/>
                <a:gd name="T57" fmla="*/ 32 h 183"/>
                <a:gd name="T58" fmla="*/ 37 w 253"/>
                <a:gd name="T59" fmla="*/ 29 h 183"/>
                <a:gd name="T60" fmla="*/ 36 w 253"/>
                <a:gd name="T61" fmla="*/ 28 h 183"/>
                <a:gd name="T62" fmla="*/ 32 w 253"/>
                <a:gd name="T63" fmla="*/ 25 h 183"/>
                <a:gd name="T64" fmla="*/ 30 w 253"/>
                <a:gd name="T65" fmla="*/ 22 h 183"/>
                <a:gd name="T66" fmla="*/ 25 w 253"/>
                <a:gd name="T67" fmla="*/ 17 h 183"/>
                <a:gd name="T68" fmla="*/ 21 w 253"/>
                <a:gd name="T69" fmla="*/ 13 h 183"/>
                <a:gd name="T70" fmla="*/ 16 w 253"/>
                <a:gd name="T71" fmla="*/ 9 h 183"/>
                <a:gd name="T72" fmla="*/ 10 w 253"/>
                <a:gd name="T73" fmla="*/ 6 h 183"/>
                <a:gd name="T74" fmla="*/ 6 w 253"/>
                <a:gd name="T75" fmla="*/ 3 h 183"/>
                <a:gd name="T76" fmla="*/ 0 w 253"/>
                <a:gd name="T7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53" h="183">
                  <a:moveTo>
                    <a:pt x="253" y="183"/>
                  </a:moveTo>
                  <a:lnTo>
                    <a:pt x="250" y="183"/>
                  </a:lnTo>
                  <a:lnTo>
                    <a:pt x="247" y="182"/>
                  </a:lnTo>
                  <a:lnTo>
                    <a:pt x="241" y="181"/>
                  </a:lnTo>
                  <a:lnTo>
                    <a:pt x="237" y="180"/>
                  </a:lnTo>
                  <a:lnTo>
                    <a:pt x="230" y="177"/>
                  </a:lnTo>
                  <a:lnTo>
                    <a:pt x="221" y="175"/>
                  </a:lnTo>
                  <a:lnTo>
                    <a:pt x="214" y="173"/>
                  </a:lnTo>
                  <a:lnTo>
                    <a:pt x="206" y="170"/>
                  </a:lnTo>
                  <a:lnTo>
                    <a:pt x="198" y="167"/>
                  </a:lnTo>
                  <a:lnTo>
                    <a:pt x="191" y="165"/>
                  </a:lnTo>
                  <a:lnTo>
                    <a:pt x="185" y="162"/>
                  </a:lnTo>
                  <a:lnTo>
                    <a:pt x="181" y="160"/>
                  </a:lnTo>
                  <a:lnTo>
                    <a:pt x="176" y="157"/>
                  </a:lnTo>
                  <a:lnTo>
                    <a:pt x="172" y="154"/>
                  </a:lnTo>
                  <a:lnTo>
                    <a:pt x="168" y="151"/>
                  </a:lnTo>
                  <a:lnTo>
                    <a:pt x="163" y="147"/>
                  </a:lnTo>
                  <a:lnTo>
                    <a:pt x="160" y="145"/>
                  </a:lnTo>
                  <a:lnTo>
                    <a:pt x="156" y="141"/>
                  </a:lnTo>
                  <a:lnTo>
                    <a:pt x="154" y="139"/>
                  </a:lnTo>
                  <a:lnTo>
                    <a:pt x="145" y="131"/>
                  </a:lnTo>
                  <a:lnTo>
                    <a:pt x="133" y="122"/>
                  </a:lnTo>
                  <a:lnTo>
                    <a:pt x="118" y="108"/>
                  </a:lnTo>
                  <a:lnTo>
                    <a:pt x="103" y="94"/>
                  </a:lnTo>
                  <a:lnTo>
                    <a:pt x="88" y="79"/>
                  </a:lnTo>
                  <a:lnTo>
                    <a:pt x="73" y="64"/>
                  </a:lnTo>
                  <a:lnTo>
                    <a:pt x="58" y="50"/>
                  </a:lnTo>
                  <a:lnTo>
                    <a:pt x="47" y="39"/>
                  </a:lnTo>
                  <a:lnTo>
                    <a:pt x="40" y="32"/>
                  </a:lnTo>
                  <a:lnTo>
                    <a:pt x="37" y="29"/>
                  </a:lnTo>
                  <a:lnTo>
                    <a:pt x="36" y="28"/>
                  </a:lnTo>
                  <a:lnTo>
                    <a:pt x="32" y="25"/>
                  </a:lnTo>
                  <a:lnTo>
                    <a:pt x="30" y="22"/>
                  </a:lnTo>
                  <a:lnTo>
                    <a:pt x="25" y="17"/>
                  </a:lnTo>
                  <a:lnTo>
                    <a:pt x="21" y="13"/>
                  </a:lnTo>
                  <a:lnTo>
                    <a:pt x="16" y="9"/>
                  </a:lnTo>
                  <a:lnTo>
                    <a:pt x="10" y="6"/>
                  </a:lnTo>
                  <a:lnTo>
                    <a:pt x="6" y="3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3" name="Freeform 399">
              <a:extLst>
                <a:ext uri="{FF2B5EF4-FFF2-40B4-BE49-F238E27FC236}">
                  <a16:creationId xmlns:a16="http://schemas.microsoft.com/office/drawing/2014/main" id="{238E02E7-CC73-8F90-43DA-7106352F3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907"/>
              <a:ext cx="56" cy="44"/>
            </a:xfrm>
            <a:custGeom>
              <a:avLst/>
              <a:gdLst>
                <a:gd name="T0" fmla="*/ 166 w 166"/>
                <a:gd name="T1" fmla="*/ 132 h 132"/>
                <a:gd name="T2" fmla="*/ 163 w 166"/>
                <a:gd name="T3" fmla="*/ 131 h 132"/>
                <a:gd name="T4" fmla="*/ 160 w 166"/>
                <a:gd name="T5" fmla="*/ 126 h 132"/>
                <a:gd name="T6" fmla="*/ 152 w 166"/>
                <a:gd name="T7" fmla="*/ 121 h 132"/>
                <a:gd name="T8" fmla="*/ 145 w 166"/>
                <a:gd name="T9" fmla="*/ 114 h 132"/>
                <a:gd name="T10" fmla="*/ 135 w 166"/>
                <a:gd name="T11" fmla="*/ 107 h 132"/>
                <a:gd name="T12" fmla="*/ 126 w 166"/>
                <a:gd name="T13" fmla="*/ 99 h 132"/>
                <a:gd name="T14" fmla="*/ 119 w 166"/>
                <a:gd name="T15" fmla="*/ 93 h 132"/>
                <a:gd name="T16" fmla="*/ 111 w 166"/>
                <a:gd name="T17" fmla="*/ 88 h 132"/>
                <a:gd name="T18" fmla="*/ 105 w 166"/>
                <a:gd name="T19" fmla="*/ 83 h 132"/>
                <a:gd name="T20" fmla="*/ 103 w 166"/>
                <a:gd name="T21" fmla="*/ 79 h 132"/>
                <a:gd name="T22" fmla="*/ 99 w 166"/>
                <a:gd name="T23" fmla="*/ 78 h 132"/>
                <a:gd name="T24" fmla="*/ 94 w 166"/>
                <a:gd name="T25" fmla="*/ 74 h 132"/>
                <a:gd name="T26" fmla="*/ 88 w 166"/>
                <a:gd name="T27" fmla="*/ 68 h 132"/>
                <a:gd name="T28" fmla="*/ 80 w 166"/>
                <a:gd name="T29" fmla="*/ 61 h 132"/>
                <a:gd name="T30" fmla="*/ 72 w 166"/>
                <a:gd name="T31" fmla="*/ 55 h 132"/>
                <a:gd name="T32" fmla="*/ 63 w 166"/>
                <a:gd name="T33" fmla="*/ 47 h 132"/>
                <a:gd name="T34" fmla="*/ 55 w 166"/>
                <a:gd name="T35" fmla="*/ 41 h 132"/>
                <a:gd name="T36" fmla="*/ 50 w 166"/>
                <a:gd name="T37" fmla="*/ 38 h 132"/>
                <a:gd name="T38" fmla="*/ 47 w 166"/>
                <a:gd name="T39" fmla="*/ 33 h 132"/>
                <a:gd name="T40" fmla="*/ 45 w 166"/>
                <a:gd name="T41" fmla="*/ 32 h 132"/>
                <a:gd name="T42" fmla="*/ 44 w 166"/>
                <a:gd name="T43" fmla="*/ 32 h 132"/>
                <a:gd name="T44" fmla="*/ 43 w 166"/>
                <a:gd name="T45" fmla="*/ 28 h 132"/>
                <a:gd name="T46" fmla="*/ 38 w 166"/>
                <a:gd name="T47" fmla="*/ 25 h 132"/>
                <a:gd name="T48" fmla="*/ 33 w 166"/>
                <a:gd name="T49" fmla="*/ 23 h 132"/>
                <a:gd name="T50" fmla="*/ 29 w 166"/>
                <a:gd name="T51" fmla="*/ 18 h 132"/>
                <a:gd name="T52" fmla="*/ 23 w 166"/>
                <a:gd name="T53" fmla="*/ 13 h 132"/>
                <a:gd name="T54" fmla="*/ 17 w 166"/>
                <a:gd name="T55" fmla="*/ 10 h 132"/>
                <a:gd name="T56" fmla="*/ 11 w 166"/>
                <a:gd name="T57" fmla="*/ 5 h 132"/>
                <a:gd name="T58" fmla="*/ 5 w 166"/>
                <a:gd name="T59" fmla="*/ 2 h 132"/>
                <a:gd name="T60" fmla="*/ 0 w 166"/>
                <a:gd name="T6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6" h="132">
                  <a:moveTo>
                    <a:pt x="166" y="132"/>
                  </a:moveTo>
                  <a:lnTo>
                    <a:pt x="163" y="131"/>
                  </a:lnTo>
                  <a:lnTo>
                    <a:pt x="160" y="126"/>
                  </a:lnTo>
                  <a:lnTo>
                    <a:pt x="152" y="121"/>
                  </a:lnTo>
                  <a:lnTo>
                    <a:pt x="145" y="114"/>
                  </a:lnTo>
                  <a:lnTo>
                    <a:pt x="135" y="107"/>
                  </a:lnTo>
                  <a:lnTo>
                    <a:pt x="126" y="99"/>
                  </a:lnTo>
                  <a:lnTo>
                    <a:pt x="119" y="93"/>
                  </a:lnTo>
                  <a:lnTo>
                    <a:pt x="111" y="88"/>
                  </a:lnTo>
                  <a:lnTo>
                    <a:pt x="105" y="83"/>
                  </a:lnTo>
                  <a:lnTo>
                    <a:pt x="103" y="79"/>
                  </a:lnTo>
                  <a:lnTo>
                    <a:pt x="99" y="78"/>
                  </a:lnTo>
                  <a:lnTo>
                    <a:pt x="94" y="74"/>
                  </a:lnTo>
                  <a:lnTo>
                    <a:pt x="88" y="68"/>
                  </a:lnTo>
                  <a:lnTo>
                    <a:pt x="80" y="61"/>
                  </a:lnTo>
                  <a:lnTo>
                    <a:pt x="72" y="55"/>
                  </a:lnTo>
                  <a:lnTo>
                    <a:pt x="63" y="47"/>
                  </a:lnTo>
                  <a:lnTo>
                    <a:pt x="55" y="41"/>
                  </a:lnTo>
                  <a:lnTo>
                    <a:pt x="50" y="38"/>
                  </a:lnTo>
                  <a:lnTo>
                    <a:pt x="47" y="33"/>
                  </a:lnTo>
                  <a:lnTo>
                    <a:pt x="45" y="32"/>
                  </a:lnTo>
                  <a:lnTo>
                    <a:pt x="44" y="32"/>
                  </a:lnTo>
                  <a:lnTo>
                    <a:pt x="43" y="28"/>
                  </a:lnTo>
                  <a:lnTo>
                    <a:pt x="38" y="25"/>
                  </a:lnTo>
                  <a:lnTo>
                    <a:pt x="33" y="23"/>
                  </a:lnTo>
                  <a:lnTo>
                    <a:pt x="29" y="18"/>
                  </a:lnTo>
                  <a:lnTo>
                    <a:pt x="23" y="13"/>
                  </a:lnTo>
                  <a:lnTo>
                    <a:pt x="17" y="10"/>
                  </a:lnTo>
                  <a:lnTo>
                    <a:pt x="11" y="5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4" name="Freeform 400">
              <a:extLst>
                <a:ext uri="{FF2B5EF4-FFF2-40B4-BE49-F238E27FC236}">
                  <a16:creationId xmlns:a16="http://schemas.microsoft.com/office/drawing/2014/main" id="{2788856A-4C44-DF7E-B1CB-233BA867E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" y="2921"/>
              <a:ext cx="63" cy="38"/>
            </a:xfrm>
            <a:custGeom>
              <a:avLst/>
              <a:gdLst>
                <a:gd name="T0" fmla="*/ 189 w 189"/>
                <a:gd name="T1" fmla="*/ 114 h 114"/>
                <a:gd name="T2" fmla="*/ 25 w 189"/>
                <a:gd name="T3" fmla="*/ 14 h 114"/>
                <a:gd name="T4" fmla="*/ 24 w 189"/>
                <a:gd name="T5" fmla="*/ 14 h 114"/>
                <a:gd name="T6" fmla="*/ 23 w 189"/>
                <a:gd name="T7" fmla="*/ 13 h 114"/>
                <a:gd name="T8" fmla="*/ 20 w 189"/>
                <a:gd name="T9" fmla="*/ 11 h 114"/>
                <a:gd name="T10" fmla="*/ 18 w 189"/>
                <a:gd name="T11" fmla="*/ 9 h 114"/>
                <a:gd name="T12" fmla="*/ 14 w 189"/>
                <a:gd name="T13" fmla="*/ 8 h 114"/>
                <a:gd name="T14" fmla="*/ 11 w 189"/>
                <a:gd name="T15" fmla="*/ 6 h 114"/>
                <a:gd name="T16" fmla="*/ 7 w 189"/>
                <a:gd name="T17" fmla="*/ 5 h 114"/>
                <a:gd name="T18" fmla="*/ 4 w 189"/>
                <a:gd name="T19" fmla="*/ 4 h 114"/>
                <a:gd name="T20" fmla="*/ 0 w 189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9" h="114">
                  <a:moveTo>
                    <a:pt x="189" y="114"/>
                  </a:moveTo>
                  <a:lnTo>
                    <a:pt x="25" y="14"/>
                  </a:lnTo>
                  <a:lnTo>
                    <a:pt x="24" y="14"/>
                  </a:lnTo>
                  <a:lnTo>
                    <a:pt x="23" y="13"/>
                  </a:lnTo>
                  <a:lnTo>
                    <a:pt x="20" y="11"/>
                  </a:lnTo>
                  <a:lnTo>
                    <a:pt x="18" y="9"/>
                  </a:lnTo>
                  <a:lnTo>
                    <a:pt x="14" y="8"/>
                  </a:lnTo>
                  <a:lnTo>
                    <a:pt x="11" y="6"/>
                  </a:lnTo>
                  <a:lnTo>
                    <a:pt x="7" y="5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5" name="Freeform 401">
              <a:extLst>
                <a:ext uri="{FF2B5EF4-FFF2-40B4-BE49-F238E27FC236}">
                  <a16:creationId xmlns:a16="http://schemas.microsoft.com/office/drawing/2014/main" id="{DEDEAC39-C5E1-7BE4-5661-30650B76E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2907"/>
              <a:ext cx="16" cy="12"/>
            </a:xfrm>
            <a:custGeom>
              <a:avLst/>
              <a:gdLst>
                <a:gd name="T0" fmla="*/ 0 w 46"/>
                <a:gd name="T1" fmla="*/ 0 h 35"/>
                <a:gd name="T2" fmla="*/ 0 w 46"/>
                <a:gd name="T3" fmla="*/ 5 h 35"/>
                <a:gd name="T4" fmla="*/ 2 w 46"/>
                <a:gd name="T5" fmla="*/ 12 h 35"/>
                <a:gd name="T6" fmla="*/ 5 w 46"/>
                <a:gd name="T7" fmla="*/ 15 h 35"/>
                <a:gd name="T8" fmla="*/ 9 w 46"/>
                <a:gd name="T9" fmla="*/ 21 h 35"/>
                <a:gd name="T10" fmla="*/ 15 w 46"/>
                <a:gd name="T11" fmla="*/ 25 h 35"/>
                <a:gd name="T12" fmla="*/ 21 w 46"/>
                <a:gd name="T13" fmla="*/ 29 h 35"/>
                <a:gd name="T14" fmla="*/ 26 w 46"/>
                <a:gd name="T15" fmla="*/ 32 h 35"/>
                <a:gd name="T16" fmla="*/ 32 w 46"/>
                <a:gd name="T17" fmla="*/ 33 h 35"/>
                <a:gd name="T18" fmla="*/ 39 w 46"/>
                <a:gd name="T19" fmla="*/ 35 h 35"/>
                <a:gd name="T20" fmla="*/ 46 w 46"/>
                <a:gd name="T2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5">
                  <a:moveTo>
                    <a:pt x="0" y="0"/>
                  </a:moveTo>
                  <a:lnTo>
                    <a:pt x="0" y="5"/>
                  </a:lnTo>
                  <a:lnTo>
                    <a:pt x="2" y="12"/>
                  </a:lnTo>
                  <a:lnTo>
                    <a:pt x="5" y="15"/>
                  </a:lnTo>
                  <a:lnTo>
                    <a:pt x="9" y="21"/>
                  </a:lnTo>
                  <a:lnTo>
                    <a:pt x="15" y="25"/>
                  </a:lnTo>
                  <a:lnTo>
                    <a:pt x="21" y="29"/>
                  </a:lnTo>
                  <a:lnTo>
                    <a:pt x="26" y="32"/>
                  </a:lnTo>
                  <a:lnTo>
                    <a:pt x="32" y="33"/>
                  </a:lnTo>
                  <a:lnTo>
                    <a:pt x="39" y="35"/>
                  </a:lnTo>
                  <a:lnTo>
                    <a:pt x="46" y="33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6" name="Freeform 402">
              <a:extLst>
                <a:ext uri="{FF2B5EF4-FFF2-40B4-BE49-F238E27FC236}">
                  <a16:creationId xmlns:a16="http://schemas.microsoft.com/office/drawing/2014/main" id="{9A341E32-30FC-6E71-CD42-2D7494749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" y="2892"/>
              <a:ext cx="19" cy="13"/>
            </a:xfrm>
            <a:custGeom>
              <a:avLst/>
              <a:gdLst>
                <a:gd name="T0" fmla="*/ 0 w 58"/>
                <a:gd name="T1" fmla="*/ 0 h 38"/>
                <a:gd name="T2" fmla="*/ 3 w 58"/>
                <a:gd name="T3" fmla="*/ 7 h 38"/>
                <a:gd name="T4" fmla="*/ 5 w 58"/>
                <a:gd name="T5" fmla="*/ 13 h 38"/>
                <a:gd name="T6" fmla="*/ 10 w 58"/>
                <a:gd name="T7" fmla="*/ 19 h 38"/>
                <a:gd name="T8" fmla="*/ 17 w 58"/>
                <a:gd name="T9" fmla="*/ 24 h 38"/>
                <a:gd name="T10" fmla="*/ 21 w 58"/>
                <a:gd name="T11" fmla="*/ 29 h 38"/>
                <a:gd name="T12" fmla="*/ 29 w 58"/>
                <a:gd name="T13" fmla="*/ 33 h 38"/>
                <a:gd name="T14" fmla="*/ 33 w 58"/>
                <a:gd name="T15" fmla="*/ 35 h 38"/>
                <a:gd name="T16" fmla="*/ 41 w 58"/>
                <a:gd name="T17" fmla="*/ 36 h 38"/>
                <a:gd name="T18" fmla="*/ 48 w 58"/>
                <a:gd name="T19" fmla="*/ 38 h 38"/>
                <a:gd name="T20" fmla="*/ 58 w 58"/>
                <a:gd name="T2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38">
                  <a:moveTo>
                    <a:pt x="0" y="0"/>
                  </a:moveTo>
                  <a:lnTo>
                    <a:pt x="3" y="7"/>
                  </a:lnTo>
                  <a:lnTo>
                    <a:pt x="5" y="13"/>
                  </a:lnTo>
                  <a:lnTo>
                    <a:pt x="10" y="19"/>
                  </a:lnTo>
                  <a:lnTo>
                    <a:pt x="17" y="24"/>
                  </a:lnTo>
                  <a:lnTo>
                    <a:pt x="21" y="29"/>
                  </a:lnTo>
                  <a:lnTo>
                    <a:pt x="29" y="33"/>
                  </a:lnTo>
                  <a:lnTo>
                    <a:pt x="33" y="35"/>
                  </a:lnTo>
                  <a:lnTo>
                    <a:pt x="41" y="36"/>
                  </a:lnTo>
                  <a:lnTo>
                    <a:pt x="48" y="38"/>
                  </a:lnTo>
                  <a:lnTo>
                    <a:pt x="58" y="38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7" name="Freeform 403">
              <a:extLst>
                <a:ext uri="{FF2B5EF4-FFF2-40B4-BE49-F238E27FC236}">
                  <a16:creationId xmlns:a16="http://schemas.microsoft.com/office/drawing/2014/main" id="{80825F5B-910F-1842-A9D3-F88F9DC69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" y="1905"/>
              <a:ext cx="48" cy="84"/>
            </a:xfrm>
            <a:custGeom>
              <a:avLst/>
              <a:gdLst>
                <a:gd name="T0" fmla="*/ 143 w 145"/>
                <a:gd name="T1" fmla="*/ 5 h 253"/>
                <a:gd name="T2" fmla="*/ 136 w 145"/>
                <a:gd name="T3" fmla="*/ 27 h 253"/>
                <a:gd name="T4" fmla="*/ 124 w 145"/>
                <a:gd name="T5" fmla="*/ 58 h 253"/>
                <a:gd name="T6" fmla="*/ 113 w 145"/>
                <a:gd name="T7" fmla="*/ 93 h 253"/>
                <a:gd name="T8" fmla="*/ 105 w 145"/>
                <a:gd name="T9" fmla="*/ 121 h 253"/>
                <a:gd name="T10" fmla="*/ 102 w 145"/>
                <a:gd name="T11" fmla="*/ 141 h 253"/>
                <a:gd name="T12" fmla="*/ 99 w 145"/>
                <a:gd name="T13" fmla="*/ 162 h 253"/>
                <a:gd name="T14" fmla="*/ 94 w 145"/>
                <a:gd name="T15" fmla="*/ 185 h 253"/>
                <a:gd name="T16" fmla="*/ 88 w 145"/>
                <a:gd name="T17" fmla="*/ 206 h 253"/>
                <a:gd name="T18" fmla="*/ 81 w 145"/>
                <a:gd name="T19" fmla="*/ 220 h 253"/>
                <a:gd name="T20" fmla="*/ 73 w 145"/>
                <a:gd name="T21" fmla="*/ 230 h 253"/>
                <a:gd name="T22" fmla="*/ 64 w 145"/>
                <a:gd name="T23" fmla="*/ 237 h 253"/>
                <a:gd name="T24" fmla="*/ 55 w 145"/>
                <a:gd name="T25" fmla="*/ 245 h 253"/>
                <a:gd name="T26" fmla="*/ 48 w 145"/>
                <a:gd name="T27" fmla="*/ 251 h 253"/>
                <a:gd name="T28" fmla="*/ 38 w 145"/>
                <a:gd name="T29" fmla="*/ 253 h 253"/>
                <a:gd name="T30" fmla="*/ 29 w 145"/>
                <a:gd name="T31" fmla="*/ 253 h 253"/>
                <a:gd name="T32" fmla="*/ 20 w 145"/>
                <a:gd name="T33" fmla="*/ 252 h 253"/>
                <a:gd name="T34" fmla="*/ 13 w 145"/>
                <a:gd name="T35" fmla="*/ 248 h 253"/>
                <a:gd name="T36" fmla="*/ 7 w 145"/>
                <a:gd name="T37" fmla="*/ 241 h 253"/>
                <a:gd name="T38" fmla="*/ 4 w 145"/>
                <a:gd name="T39" fmla="*/ 231 h 253"/>
                <a:gd name="T40" fmla="*/ 6 w 145"/>
                <a:gd name="T41" fmla="*/ 221 h 253"/>
                <a:gd name="T42" fmla="*/ 7 w 145"/>
                <a:gd name="T43" fmla="*/ 207 h 253"/>
                <a:gd name="T44" fmla="*/ 8 w 145"/>
                <a:gd name="T45" fmla="*/ 190 h 253"/>
                <a:gd name="T46" fmla="*/ 12 w 145"/>
                <a:gd name="T47" fmla="*/ 169 h 253"/>
                <a:gd name="T48" fmla="*/ 18 w 145"/>
                <a:gd name="T49" fmla="*/ 145 h 253"/>
                <a:gd name="T50" fmla="*/ 25 w 145"/>
                <a:gd name="T51" fmla="*/ 122 h 253"/>
                <a:gd name="T52" fmla="*/ 23 w 145"/>
                <a:gd name="T53" fmla="*/ 105 h 253"/>
                <a:gd name="T54" fmla="*/ 18 w 145"/>
                <a:gd name="T55" fmla="*/ 93 h 253"/>
                <a:gd name="T56" fmla="*/ 11 w 145"/>
                <a:gd name="T57" fmla="*/ 85 h 253"/>
                <a:gd name="T58" fmla="*/ 6 w 145"/>
                <a:gd name="T59" fmla="*/ 82 h 253"/>
                <a:gd name="T60" fmla="*/ 6 w 145"/>
                <a:gd name="T61" fmla="*/ 78 h 253"/>
                <a:gd name="T62" fmla="*/ 4 w 145"/>
                <a:gd name="T63" fmla="*/ 73 h 253"/>
                <a:gd name="T64" fmla="*/ 1 w 145"/>
                <a:gd name="T65" fmla="*/ 69 h 253"/>
                <a:gd name="T66" fmla="*/ 0 w 145"/>
                <a:gd name="T67" fmla="*/ 66 h 253"/>
                <a:gd name="T68" fmla="*/ 145 w 145"/>
                <a:gd name="T6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253">
                  <a:moveTo>
                    <a:pt x="145" y="0"/>
                  </a:moveTo>
                  <a:lnTo>
                    <a:pt x="143" y="5"/>
                  </a:lnTo>
                  <a:lnTo>
                    <a:pt x="141" y="15"/>
                  </a:lnTo>
                  <a:lnTo>
                    <a:pt x="136" y="27"/>
                  </a:lnTo>
                  <a:lnTo>
                    <a:pt x="130" y="42"/>
                  </a:lnTo>
                  <a:lnTo>
                    <a:pt x="124" y="58"/>
                  </a:lnTo>
                  <a:lnTo>
                    <a:pt x="119" y="75"/>
                  </a:lnTo>
                  <a:lnTo>
                    <a:pt x="113" y="93"/>
                  </a:lnTo>
                  <a:lnTo>
                    <a:pt x="108" y="107"/>
                  </a:lnTo>
                  <a:lnTo>
                    <a:pt x="105" y="121"/>
                  </a:lnTo>
                  <a:lnTo>
                    <a:pt x="103" y="133"/>
                  </a:lnTo>
                  <a:lnTo>
                    <a:pt x="102" y="141"/>
                  </a:lnTo>
                  <a:lnTo>
                    <a:pt x="101" y="151"/>
                  </a:lnTo>
                  <a:lnTo>
                    <a:pt x="99" y="162"/>
                  </a:lnTo>
                  <a:lnTo>
                    <a:pt x="98" y="174"/>
                  </a:lnTo>
                  <a:lnTo>
                    <a:pt x="94" y="185"/>
                  </a:lnTo>
                  <a:lnTo>
                    <a:pt x="92" y="195"/>
                  </a:lnTo>
                  <a:lnTo>
                    <a:pt x="88" y="206"/>
                  </a:lnTo>
                  <a:lnTo>
                    <a:pt x="86" y="213"/>
                  </a:lnTo>
                  <a:lnTo>
                    <a:pt x="81" y="220"/>
                  </a:lnTo>
                  <a:lnTo>
                    <a:pt x="77" y="226"/>
                  </a:lnTo>
                  <a:lnTo>
                    <a:pt x="73" y="230"/>
                  </a:lnTo>
                  <a:lnTo>
                    <a:pt x="69" y="235"/>
                  </a:lnTo>
                  <a:lnTo>
                    <a:pt x="64" y="237"/>
                  </a:lnTo>
                  <a:lnTo>
                    <a:pt x="59" y="242"/>
                  </a:lnTo>
                  <a:lnTo>
                    <a:pt x="55" y="245"/>
                  </a:lnTo>
                  <a:lnTo>
                    <a:pt x="52" y="248"/>
                  </a:lnTo>
                  <a:lnTo>
                    <a:pt x="48" y="251"/>
                  </a:lnTo>
                  <a:lnTo>
                    <a:pt x="43" y="252"/>
                  </a:lnTo>
                  <a:lnTo>
                    <a:pt x="38" y="253"/>
                  </a:lnTo>
                  <a:lnTo>
                    <a:pt x="34" y="253"/>
                  </a:lnTo>
                  <a:lnTo>
                    <a:pt x="29" y="253"/>
                  </a:lnTo>
                  <a:lnTo>
                    <a:pt x="25" y="252"/>
                  </a:lnTo>
                  <a:lnTo>
                    <a:pt x="20" y="252"/>
                  </a:lnTo>
                  <a:lnTo>
                    <a:pt x="16" y="249"/>
                  </a:lnTo>
                  <a:lnTo>
                    <a:pt x="13" y="248"/>
                  </a:lnTo>
                  <a:lnTo>
                    <a:pt x="11" y="243"/>
                  </a:lnTo>
                  <a:lnTo>
                    <a:pt x="7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4" y="228"/>
                  </a:lnTo>
                  <a:lnTo>
                    <a:pt x="6" y="221"/>
                  </a:lnTo>
                  <a:lnTo>
                    <a:pt x="6" y="214"/>
                  </a:lnTo>
                  <a:lnTo>
                    <a:pt x="7" y="207"/>
                  </a:lnTo>
                  <a:lnTo>
                    <a:pt x="7" y="198"/>
                  </a:lnTo>
                  <a:lnTo>
                    <a:pt x="8" y="190"/>
                  </a:lnTo>
                  <a:lnTo>
                    <a:pt x="11" y="179"/>
                  </a:lnTo>
                  <a:lnTo>
                    <a:pt x="12" y="169"/>
                  </a:lnTo>
                  <a:lnTo>
                    <a:pt x="14" y="157"/>
                  </a:lnTo>
                  <a:lnTo>
                    <a:pt x="18" y="145"/>
                  </a:lnTo>
                  <a:lnTo>
                    <a:pt x="22" y="134"/>
                  </a:lnTo>
                  <a:lnTo>
                    <a:pt x="25" y="122"/>
                  </a:lnTo>
                  <a:lnTo>
                    <a:pt x="25" y="113"/>
                  </a:lnTo>
                  <a:lnTo>
                    <a:pt x="23" y="105"/>
                  </a:lnTo>
                  <a:lnTo>
                    <a:pt x="22" y="99"/>
                  </a:lnTo>
                  <a:lnTo>
                    <a:pt x="18" y="93"/>
                  </a:lnTo>
                  <a:lnTo>
                    <a:pt x="14" y="89"/>
                  </a:lnTo>
                  <a:lnTo>
                    <a:pt x="11" y="85"/>
                  </a:lnTo>
                  <a:lnTo>
                    <a:pt x="7" y="83"/>
                  </a:lnTo>
                  <a:lnTo>
                    <a:pt x="6" y="82"/>
                  </a:lnTo>
                  <a:lnTo>
                    <a:pt x="6" y="79"/>
                  </a:lnTo>
                  <a:lnTo>
                    <a:pt x="6" y="78"/>
                  </a:lnTo>
                  <a:lnTo>
                    <a:pt x="4" y="75"/>
                  </a:lnTo>
                  <a:lnTo>
                    <a:pt x="4" y="73"/>
                  </a:lnTo>
                  <a:lnTo>
                    <a:pt x="3" y="72"/>
                  </a:lnTo>
                  <a:lnTo>
                    <a:pt x="1" y="69"/>
                  </a:lnTo>
                  <a:lnTo>
                    <a:pt x="1" y="68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668" name="Freeform 404">
              <a:extLst>
                <a:ext uri="{FF2B5EF4-FFF2-40B4-BE49-F238E27FC236}">
                  <a16:creationId xmlns:a16="http://schemas.microsoft.com/office/drawing/2014/main" id="{BDE7E16D-0936-1722-3291-580898289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1" y="1905"/>
              <a:ext cx="50" cy="84"/>
            </a:xfrm>
            <a:custGeom>
              <a:avLst/>
              <a:gdLst>
                <a:gd name="T0" fmla="*/ 150 w 151"/>
                <a:gd name="T1" fmla="*/ 5 h 253"/>
                <a:gd name="T2" fmla="*/ 143 w 151"/>
                <a:gd name="T3" fmla="*/ 27 h 253"/>
                <a:gd name="T4" fmla="*/ 130 w 151"/>
                <a:gd name="T5" fmla="*/ 58 h 253"/>
                <a:gd name="T6" fmla="*/ 119 w 151"/>
                <a:gd name="T7" fmla="*/ 93 h 253"/>
                <a:gd name="T8" fmla="*/ 110 w 151"/>
                <a:gd name="T9" fmla="*/ 121 h 253"/>
                <a:gd name="T10" fmla="*/ 108 w 151"/>
                <a:gd name="T11" fmla="*/ 141 h 253"/>
                <a:gd name="T12" fmla="*/ 105 w 151"/>
                <a:gd name="T13" fmla="*/ 162 h 253"/>
                <a:gd name="T14" fmla="*/ 100 w 151"/>
                <a:gd name="T15" fmla="*/ 185 h 253"/>
                <a:gd name="T16" fmla="*/ 94 w 151"/>
                <a:gd name="T17" fmla="*/ 206 h 253"/>
                <a:gd name="T18" fmla="*/ 87 w 151"/>
                <a:gd name="T19" fmla="*/ 220 h 253"/>
                <a:gd name="T20" fmla="*/ 79 w 151"/>
                <a:gd name="T21" fmla="*/ 230 h 253"/>
                <a:gd name="T22" fmla="*/ 70 w 151"/>
                <a:gd name="T23" fmla="*/ 237 h 253"/>
                <a:gd name="T24" fmla="*/ 61 w 151"/>
                <a:gd name="T25" fmla="*/ 245 h 253"/>
                <a:gd name="T26" fmla="*/ 54 w 151"/>
                <a:gd name="T27" fmla="*/ 251 h 253"/>
                <a:gd name="T28" fmla="*/ 45 w 151"/>
                <a:gd name="T29" fmla="*/ 253 h 253"/>
                <a:gd name="T30" fmla="*/ 36 w 151"/>
                <a:gd name="T31" fmla="*/ 253 h 253"/>
                <a:gd name="T32" fmla="*/ 27 w 151"/>
                <a:gd name="T33" fmla="*/ 252 h 253"/>
                <a:gd name="T34" fmla="*/ 20 w 151"/>
                <a:gd name="T35" fmla="*/ 248 h 253"/>
                <a:gd name="T36" fmla="*/ 13 w 151"/>
                <a:gd name="T37" fmla="*/ 241 h 253"/>
                <a:gd name="T38" fmla="*/ 11 w 151"/>
                <a:gd name="T39" fmla="*/ 231 h 253"/>
                <a:gd name="T40" fmla="*/ 12 w 151"/>
                <a:gd name="T41" fmla="*/ 221 h 253"/>
                <a:gd name="T42" fmla="*/ 13 w 151"/>
                <a:gd name="T43" fmla="*/ 207 h 253"/>
                <a:gd name="T44" fmla="*/ 15 w 151"/>
                <a:gd name="T45" fmla="*/ 190 h 253"/>
                <a:gd name="T46" fmla="*/ 18 w 151"/>
                <a:gd name="T47" fmla="*/ 169 h 253"/>
                <a:gd name="T48" fmla="*/ 23 w 151"/>
                <a:gd name="T49" fmla="*/ 145 h 253"/>
                <a:gd name="T50" fmla="*/ 32 w 151"/>
                <a:gd name="T51" fmla="*/ 122 h 253"/>
                <a:gd name="T52" fmla="*/ 30 w 151"/>
                <a:gd name="T53" fmla="*/ 105 h 253"/>
                <a:gd name="T54" fmla="*/ 23 w 151"/>
                <a:gd name="T55" fmla="*/ 93 h 253"/>
                <a:gd name="T56" fmla="*/ 16 w 151"/>
                <a:gd name="T57" fmla="*/ 85 h 253"/>
                <a:gd name="T58" fmla="*/ 12 w 151"/>
                <a:gd name="T59" fmla="*/ 82 h 253"/>
                <a:gd name="T60" fmla="*/ 11 w 151"/>
                <a:gd name="T61" fmla="*/ 78 h 253"/>
                <a:gd name="T62" fmla="*/ 7 w 151"/>
                <a:gd name="T63" fmla="*/ 75 h 253"/>
                <a:gd name="T64" fmla="*/ 5 w 151"/>
                <a:gd name="T65" fmla="*/ 72 h 253"/>
                <a:gd name="T66" fmla="*/ 1 w 151"/>
                <a:gd name="T67" fmla="*/ 69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" h="253">
                  <a:moveTo>
                    <a:pt x="151" y="0"/>
                  </a:moveTo>
                  <a:lnTo>
                    <a:pt x="150" y="5"/>
                  </a:lnTo>
                  <a:lnTo>
                    <a:pt x="146" y="15"/>
                  </a:lnTo>
                  <a:lnTo>
                    <a:pt x="143" y="27"/>
                  </a:lnTo>
                  <a:lnTo>
                    <a:pt x="136" y="42"/>
                  </a:lnTo>
                  <a:lnTo>
                    <a:pt x="130" y="58"/>
                  </a:lnTo>
                  <a:lnTo>
                    <a:pt x="124" y="75"/>
                  </a:lnTo>
                  <a:lnTo>
                    <a:pt x="119" y="93"/>
                  </a:lnTo>
                  <a:lnTo>
                    <a:pt x="114" y="107"/>
                  </a:lnTo>
                  <a:lnTo>
                    <a:pt x="110" y="121"/>
                  </a:lnTo>
                  <a:lnTo>
                    <a:pt x="109" y="133"/>
                  </a:lnTo>
                  <a:lnTo>
                    <a:pt x="108" y="141"/>
                  </a:lnTo>
                  <a:lnTo>
                    <a:pt x="107" y="151"/>
                  </a:lnTo>
                  <a:lnTo>
                    <a:pt x="105" y="162"/>
                  </a:lnTo>
                  <a:lnTo>
                    <a:pt x="104" y="174"/>
                  </a:lnTo>
                  <a:lnTo>
                    <a:pt x="100" y="185"/>
                  </a:lnTo>
                  <a:lnTo>
                    <a:pt x="98" y="195"/>
                  </a:lnTo>
                  <a:lnTo>
                    <a:pt x="94" y="206"/>
                  </a:lnTo>
                  <a:lnTo>
                    <a:pt x="92" y="213"/>
                  </a:lnTo>
                  <a:lnTo>
                    <a:pt x="87" y="220"/>
                  </a:lnTo>
                  <a:lnTo>
                    <a:pt x="83" y="226"/>
                  </a:lnTo>
                  <a:lnTo>
                    <a:pt x="79" y="230"/>
                  </a:lnTo>
                  <a:lnTo>
                    <a:pt x="75" y="235"/>
                  </a:lnTo>
                  <a:lnTo>
                    <a:pt x="70" y="237"/>
                  </a:lnTo>
                  <a:lnTo>
                    <a:pt x="65" y="242"/>
                  </a:lnTo>
                  <a:lnTo>
                    <a:pt x="61" y="245"/>
                  </a:lnTo>
                  <a:lnTo>
                    <a:pt x="58" y="248"/>
                  </a:lnTo>
                  <a:lnTo>
                    <a:pt x="54" y="251"/>
                  </a:lnTo>
                  <a:lnTo>
                    <a:pt x="49" y="252"/>
                  </a:lnTo>
                  <a:lnTo>
                    <a:pt x="45" y="253"/>
                  </a:lnTo>
                  <a:lnTo>
                    <a:pt x="41" y="253"/>
                  </a:lnTo>
                  <a:lnTo>
                    <a:pt x="36" y="253"/>
                  </a:lnTo>
                  <a:lnTo>
                    <a:pt x="32" y="252"/>
                  </a:lnTo>
                  <a:lnTo>
                    <a:pt x="27" y="252"/>
                  </a:lnTo>
                  <a:lnTo>
                    <a:pt x="22" y="249"/>
                  </a:lnTo>
                  <a:lnTo>
                    <a:pt x="20" y="248"/>
                  </a:lnTo>
                  <a:lnTo>
                    <a:pt x="16" y="243"/>
                  </a:lnTo>
                  <a:lnTo>
                    <a:pt x="13" y="241"/>
                  </a:lnTo>
                  <a:lnTo>
                    <a:pt x="12" y="236"/>
                  </a:lnTo>
                  <a:lnTo>
                    <a:pt x="11" y="231"/>
                  </a:lnTo>
                  <a:lnTo>
                    <a:pt x="11" y="228"/>
                  </a:lnTo>
                  <a:lnTo>
                    <a:pt x="12" y="221"/>
                  </a:lnTo>
                  <a:lnTo>
                    <a:pt x="12" y="214"/>
                  </a:lnTo>
                  <a:lnTo>
                    <a:pt x="13" y="207"/>
                  </a:lnTo>
                  <a:lnTo>
                    <a:pt x="13" y="198"/>
                  </a:lnTo>
                  <a:lnTo>
                    <a:pt x="15" y="190"/>
                  </a:lnTo>
                  <a:lnTo>
                    <a:pt x="16" y="179"/>
                  </a:lnTo>
                  <a:lnTo>
                    <a:pt x="18" y="169"/>
                  </a:lnTo>
                  <a:lnTo>
                    <a:pt x="21" y="157"/>
                  </a:lnTo>
                  <a:lnTo>
                    <a:pt x="23" y="145"/>
                  </a:lnTo>
                  <a:lnTo>
                    <a:pt x="28" y="134"/>
                  </a:lnTo>
                  <a:lnTo>
                    <a:pt x="32" y="122"/>
                  </a:lnTo>
                  <a:lnTo>
                    <a:pt x="32" y="113"/>
                  </a:lnTo>
                  <a:lnTo>
                    <a:pt x="30" y="105"/>
                  </a:lnTo>
                  <a:lnTo>
                    <a:pt x="28" y="99"/>
                  </a:lnTo>
                  <a:lnTo>
                    <a:pt x="23" y="93"/>
                  </a:lnTo>
                  <a:lnTo>
                    <a:pt x="21" y="89"/>
                  </a:lnTo>
                  <a:lnTo>
                    <a:pt x="16" y="85"/>
                  </a:lnTo>
                  <a:lnTo>
                    <a:pt x="13" y="83"/>
                  </a:lnTo>
                  <a:lnTo>
                    <a:pt x="12" y="82"/>
                  </a:lnTo>
                  <a:lnTo>
                    <a:pt x="12" y="79"/>
                  </a:lnTo>
                  <a:lnTo>
                    <a:pt x="11" y="78"/>
                  </a:lnTo>
                  <a:lnTo>
                    <a:pt x="11" y="77"/>
                  </a:lnTo>
                  <a:lnTo>
                    <a:pt x="7" y="75"/>
                  </a:lnTo>
                  <a:lnTo>
                    <a:pt x="6" y="73"/>
                  </a:lnTo>
                  <a:lnTo>
                    <a:pt x="5" y="72"/>
                  </a:lnTo>
                  <a:lnTo>
                    <a:pt x="3" y="71"/>
                  </a:lnTo>
                  <a:lnTo>
                    <a:pt x="1" y="69"/>
                  </a:lnTo>
                  <a:lnTo>
                    <a:pt x="0" y="68"/>
                  </a:lnTo>
                </a:path>
              </a:pathLst>
            </a:custGeom>
            <a:noFill/>
            <a:ln w="7938">
              <a:solidFill>
                <a:srgbClr val="B265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444" name="Picture 132">
            <a:extLst>
              <a:ext uri="{FF2B5EF4-FFF2-40B4-BE49-F238E27FC236}">
                <a16:creationId xmlns:a16="http://schemas.microsoft.com/office/drawing/2014/main" id="{3C0E1C63-9F34-AD1D-6BFF-3B6DFBF05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153400" cy="625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7445" name="Text Box 133">
            <a:extLst>
              <a:ext uri="{FF2B5EF4-FFF2-40B4-BE49-F238E27FC236}">
                <a16:creationId xmlns:a16="http://schemas.microsoft.com/office/drawing/2014/main" id="{78320E9A-23DF-BB35-8777-5607CD3F7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407025"/>
            <a:ext cx="7620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0" b="1">
                <a:solidFill>
                  <a:srgbClr val="FFFF00"/>
                </a:solidFill>
                <a:latin typeface="Arial" panose="020B0604020202020204" pitchFamily="34" charset="0"/>
              </a:rPr>
              <a:t>Evaluación Primaria</a:t>
            </a:r>
          </a:p>
        </p:txBody>
      </p:sp>
    </p:spTree>
  </p:cSld>
  <p:clrMapOvr>
    <a:masterClrMapping/>
  </p:clrMapOvr>
  <p:transition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>
            <a:extLst>
              <a:ext uri="{FF2B5EF4-FFF2-40B4-BE49-F238E27FC236}">
                <a16:creationId xmlns:a16="http://schemas.microsoft.com/office/drawing/2014/main" id="{5FDDF5A0-783A-744C-FB73-79291C849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63" name="Text Box 3">
            <a:extLst>
              <a:ext uri="{FF2B5EF4-FFF2-40B4-BE49-F238E27FC236}">
                <a16:creationId xmlns:a16="http://schemas.microsoft.com/office/drawing/2014/main" id="{EACC6368-1BF1-D0BB-2451-98265C47F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FFFF00"/>
                </a:solidFill>
              </a:rPr>
              <a:t>Emergencia  Médica</a:t>
            </a:r>
          </a:p>
        </p:txBody>
      </p:sp>
      <p:pic>
        <p:nvPicPr>
          <p:cNvPr id="399364" name="Picture 4">
            <a:extLst>
              <a:ext uri="{FF2B5EF4-FFF2-40B4-BE49-F238E27FC236}">
                <a16:creationId xmlns:a16="http://schemas.microsoft.com/office/drawing/2014/main" id="{18E6BBD4-06BB-CE1C-594B-88D33FFE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3400"/>
            <a:ext cx="3276600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5" name="Picture 5">
            <a:extLst>
              <a:ext uri="{FF2B5EF4-FFF2-40B4-BE49-F238E27FC236}">
                <a16:creationId xmlns:a16="http://schemas.microsoft.com/office/drawing/2014/main" id="{22A4A228-79EA-833B-925F-E931342B7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4600"/>
            <a:ext cx="985838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66" name="Picture 6">
            <a:extLst>
              <a:ext uri="{FF2B5EF4-FFF2-40B4-BE49-F238E27FC236}">
                <a16:creationId xmlns:a16="http://schemas.microsoft.com/office/drawing/2014/main" id="{2C2944F1-7087-5FEF-4432-F81999A7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289050"/>
            <a:ext cx="990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67" name="Text Box 7">
            <a:extLst>
              <a:ext uri="{FF2B5EF4-FFF2-40B4-BE49-F238E27FC236}">
                <a16:creationId xmlns:a16="http://schemas.microsoft.com/office/drawing/2014/main" id="{975AE8BF-08C6-EB53-AE91-430BF50E2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1035050"/>
            <a:ext cx="2209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00FF00"/>
                </a:solidFill>
              </a:rPr>
              <a:t>Principios</a:t>
            </a:r>
          </a:p>
        </p:txBody>
      </p:sp>
      <p:sp>
        <p:nvSpPr>
          <p:cNvPr id="399368" name="Text Box 8">
            <a:extLst>
              <a:ext uri="{FF2B5EF4-FFF2-40B4-BE49-F238E27FC236}">
                <a16:creationId xmlns:a16="http://schemas.microsoft.com/office/drawing/2014/main" id="{A9AC77AF-8E57-C8C5-15D7-A1F88547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8288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ACCIÓN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  <a:latin typeface="Arial" panose="020B0604020202020204" pitchFamily="34" charset="0"/>
              </a:rPr>
              <a:t>A TOMAR:</a:t>
            </a:r>
          </a:p>
        </p:txBody>
      </p:sp>
      <p:sp>
        <p:nvSpPr>
          <p:cNvPr id="399369" name="Text Box 9">
            <a:extLst>
              <a:ext uri="{FF2B5EF4-FFF2-40B4-BE49-F238E27FC236}">
                <a16:creationId xmlns:a16="http://schemas.microsoft.com/office/drawing/2014/main" id="{0C64BA87-5C8E-A176-7C7A-52383CFF0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2766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PRINCIPIOS</a:t>
            </a:r>
          </a:p>
          <a:p>
            <a:pPr algn="ctr"/>
            <a:r>
              <a:rPr lang="en-US" altLang="en-US" sz="4200" b="1">
                <a:solidFill>
                  <a:schemeClr val="tx2"/>
                </a:solidFill>
              </a:rPr>
              <a:t>DE ACCIÓN</a:t>
            </a:r>
          </a:p>
        </p:txBody>
      </p:sp>
      <p:sp>
        <p:nvSpPr>
          <p:cNvPr id="399370" name="Text Box 10">
            <a:extLst>
              <a:ext uri="{FF2B5EF4-FFF2-40B4-BE49-F238E27FC236}">
                <a16:creationId xmlns:a16="http://schemas.microsoft.com/office/drawing/2014/main" id="{4A6D5516-E650-598C-B356-2C9CCF3A6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800600"/>
            <a:ext cx="80010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PR" altLang="en-US" sz="4500" b="1"/>
              <a:t>Transporte Rápido</a:t>
            </a:r>
          </a:p>
          <a:p>
            <a:pPr algn="ctr"/>
            <a:r>
              <a:rPr lang="es-PR" altLang="en-US" sz="4500" b="1"/>
              <a:t>del Accidentado</a:t>
            </a:r>
            <a:endParaRPr lang="en-US" altLang="en-US" sz="4500" b="1"/>
          </a:p>
        </p:txBody>
      </p:sp>
      <p:grpSp>
        <p:nvGrpSpPr>
          <p:cNvPr id="399494" name="Group 134">
            <a:extLst>
              <a:ext uri="{FF2B5EF4-FFF2-40B4-BE49-F238E27FC236}">
                <a16:creationId xmlns:a16="http://schemas.microsoft.com/office/drawing/2014/main" id="{0E8796F2-AA65-03D0-09F6-DCF4D0D280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600" y="1828800"/>
            <a:ext cx="4251325" cy="2268538"/>
            <a:chOff x="480" y="1056"/>
            <a:chExt cx="2678" cy="1429"/>
          </a:xfrm>
        </p:grpSpPr>
        <p:sp>
          <p:nvSpPr>
            <p:cNvPr id="399493" name="AutoShape 133">
              <a:extLst>
                <a:ext uri="{FF2B5EF4-FFF2-40B4-BE49-F238E27FC236}">
                  <a16:creationId xmlns:a16="http://schemas.microsoft.com/office/drawing/2014/main" id="{C6C4239E-A2D8-3EC7-EE4A-88D95BA8A34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0" y="1056"/>
              <a:ext cx="2678" cy="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9695" name="Group 335">
              <a:extLst>
                <a:ext uri="{FF2B5EF4-FFF2-40B4-BE49-F238E27FC236}">
                  <a16:creationId xmlns:a16="http://schemas.microsoft.com/office/drawing/2014/main" id="{96033E8C-6F12-468E-398E-0D1D91CBA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" y="1071"/>
              <a:ext cx="2647" cy="1405"/>
              <a:chOff x="505" y="1071"/>
              <a:chExt cx="2647" cy="1405"/>
            </a:xfrm>
          </p:grpSpPr>
          <p:sp>
            <p:nvSpPr>
              <p:cNvPr id="399495" name="Freeform 135">
                <a:extLst>
                  <a:ext uri="{FF2B5EF4-FFF2-40B4-BE49-F238E27FC236}">
                    <a16:creationId xmlns:a16="http://schemas.microsoft.com/office/drawing/2014/main" id="{E5A32D31-137D-3482-16A3-CF10F0BDB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8" y="1956"/>
                <a:ext cx="512" cy="289"/>
              </a:xfrm>
              <a:custGeom>
                <a:avLst/>
                <a:gdLst>
                  <a:gd name="T0" fmla="*/ 0 w 1536"/>
                  <a:gd name="T1" fmla="*/ 761 h 869"/>
                  <a:gd name="T2" fmla="*/ 268 w 1536"/>
                  <a:gd name="T3" fmla="*/ 869 h 869"/>
                  <a:gd name="T4" fmla="*/ 1536 w 1536"/>
                  <a:gd name="T5" fmla="*/ 541 h 869"/>
                  <a:gd name="T6" fmla="*/ 1049 w 1536"/>
                  <a:gd name="T7" fmla="*/ 40 h 869"/>
                  <a:gd name="T8" fmla="*/ 219 w 1536"/>
                  <a:gd name="T9" fmla="*/ 0 h 869"/>
                  <a:gd name="T10" fmla="*/ 0 w 1536"/>
                  <a:gd name="T11" fmla="*/ 761 h 8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6" h="869">
                    <a:moveTo>
                      <a:pt x="0" y="761"/>
                    </a:moveTo>
                    <a:lnTo>
                      <a:pt x="268" y="869"/>
                    </a:lnTo>
                    <a:lnTo>
                      <a:pt x="1536" y="541"/>
                    </a:lnTo>
                    <a:lnTo>
                      <a:pt x="1049" y="40"/>
                    </a:lnTo>
                    <a:lnTo>
                      <a:pt x="219" y="0"/>
                    </a:lnTo>
                    <a:lnTo>
                      <a:pt x="0" y="7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96" name="Freeform 136">
                <a:extLst>
                  <a:ext uri="{FF2B5EF4-FFF2-40B4-BE49-F238E27FC236}">
                    <a16:creationId xmlns:a16="http://schemas.microsoft.com/office/drawing/2014/main" id="{A8749D3E-23E6-A235-D523-DF9741AEA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" y="2091"/>
                <a:ext cx="134" cy="67"/>
              </a:xfrm>
              <a:custGeom>
                <a:avLst/>
                <a:gdLst>
                  <a:gd name="T0" fmla="*/ 395 w 403"/>
                  <a:gd name="T1" fmla="*/ 0 h 203"/>
                  <a:gd name="T2" fmla="*/ 27 w 403"/>
                  <a:gd name="T3" fmla="*/ 122 h 203"/>
                  <a:gd name="T4" fmla="*/ 26 w 403"/>
                  <a:gd name="T5" fmla="*/ 122 h 203"/>
                  <a:gd name="T6" fmla="*/ 22 w 403"/>
                  <a:gd name="T7" fmla="*/ 123 h 203"/>
                  <a:gd name="T8" fmla="*/ 17 w 403"/>
                  <a:gd name="T9" fmla="*/ 125 h 203"/>
                  <a:gd name="T10" fmla="*/ 12 w 403"/>
                  <a:gd name="T11" fmla="*/ 127 h 203"/>
                  <a:gd name="T12" fmla="*/ 6 w 403"/>
                  <a:gd name="T13" fmla="*/ 129 h 203"/>
                  <a:gd name="T14" fmla="*/ 4 w 403"/>
                  <a:gd name="T15" fmla="*/ 135 h 203"/>
                  <a:gd name="T16" fmla="*/ 0 w 403"/>
                  <a:gd name="T17" fmla="*/ 140 h 203"/>
                  <a:gd name="T18" fmla="*/ 0 w 403"/>
                  <a:gd name="T19" fmla="*/ 145 h 203"/>
                  <a:gd name="T20" fmla="*/ 4 w 403"/>
                  <a:gd name="T21" fmla="*/ 154 h 203"/>
                  <a:gd name="T22" fmla="*/ 10 w 403"/>
                  <a:gd name="T23" fmla="*/ 162 h 203"/>
                  <a:gd name="T24" fmla="*/ 20 w 403"/>
                  <a:gd name="T25" fmla="*/ 170 h 203"/>
                  <a:gd name="T26" fmla="*/ 30 w 403"/>
                  <a:gd name="T27" fmla="*/ 176 h 203"/>
                  <a:gd name="T28" fmla="*/ 41 w 403"/>
                  <a:gd name="T29" fmla="*/ 182 h 203"/>
                  <a:gd name="T30" fmla="*/ 51 w 403"/>
                  <a:gd name="T31" fmla="*/ 188 h 203"/>
                  <a:gd name="T32" fmla="*/ 61 w 403"/>
                  <a:gd name="T33" fmla="*/ 192 h 203"/>
                  <a:gd name="T34" fmla="*/ 71 w 403"/>
                  <a:gd name="T35" fmla="*/ 196 h 203"/>
                  <a:gd name="T36" fmla="*/ 80 w 403"/>
                  <a:gd name="T37" fmla="*/ 198 h 203"/>
                  <a:gd name="T38" fmla="*/ 90 w 403"/>
                  <a:gd name="T39" fmla="*/ 201 h 203"/>
                  <a:gd name="T40" fmla="*/ 98 w 403"/>
                  <a:gd name="T41" fmla="*/ 203 h 203"/>
                  <a:gd name="T42" fmla="*/ 105 w 403"/>
                  <a:gd name="T43" fmla="*/ 203 h 203"/>
                  <a:gd name="T44" fmla="*/ 120 w 403"/>
                  <a:gd name="T45" fmla="*/ 201 h 203"/>
                  <a:gd name="T46" fmla="*/ 145 w 403"/>
                  <a:gd name="T47" fmla="*/ 195 h 203"/>
                  <a:gd name="T48" fmla="*/ 181 w 403"/>
                  <a:gd name="T49" fmla="*/ 184 h 203"/>
                  <a:gd name="T50" fmla="*/ 220 w 403"/>
                  <a:gd name="T51" fmla="*/ 171 h 203"/>
                  <a:gd name="T52" fmla="*/ 263 w 403"/>
                  <a:gd name="T53" fmla="*/ 157 h 203"/>
                  <a:gd name="T54" fmla="*/ 304 w 403"/>
                  <a:gd name="T55" fmla="*/ 142 h 203"/>
                  <a:gd name="T56" fmla="*/ 343 w 403"/>
                  <a:gd name="T57" fmla="*/ 128 h 203"/>
                  <a:gd name="T58" fmla="*/ 374 w 403"/>
                  <a:gd name="T59" fmla="*/ 119 h 203"/>
                  <a:gd name="T60" fmla="*/ 395 w 403"/>
                  <a:gd name="T61" fmla="*/ 111 h 203"/>
                  <a:gd name="T62" fmla="*/ 403 w 403"/>
                  <a:gd name="T63" fmla="*/ 108 h 203"/>
                  <a:gd name="T64" fmla="*/ 395 w 403"/>
                  <a:gd name="T6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3" h="203">
                    <a:moveTo>
                      <a:pt x="395" y="0"/>
                    </a:moveTo>
                    <a:lnTo>
                      <a:pt x="27" y="122"/>
                    </a:lnTo>
                    <a:lnTo>
                      <a:pt x="26" y="122"/>
                    </a:lnTo>
                    <a:lnTo>
                      <a:pt x="22" y="123"/>
                    </a:lnTo>
                    <a:lnTo>
                      <a:pt x="17" y="125"/>
                    </a:lnTo>
                    <a:lnTo>
                      <a:pt x="12" y="127"/>
                    </a:lnTo>
                    <a:lnTo>
                      <a:pt x="6" y="129"/>
                    </a:lnTo>
                    <a:lnTo>
                      <a:pt x="4" y="135"/>
                    </a:lnTo>
                    <a:lnTo>
                      <a:pt x="0" y="140"/>
                    </a:lnTo>
                    <a:lnTo>
                      <a:pt x="0" y="145"/>
                    </a:lnTo>
                    <a:lnTo>
                      <a:pt x="4" y="154"/>
                    </a:lnTo>
                    <a:lnTo>
                      <a:pt x="10" y="162"/>
                    </a:lnTo>
                    <a:lnTo>
                      <a:pt x="20" y="170"/>
                    </a:lnTo>
                    <a:lnTo>
                      <a:pt x="30" y="176"/>
                    </a:lnTo>
                    <a:lnTo>
                      <a:pt x="41" y="182"/>
                    </a:lnTo>
                    <a:lnTo>
                      <a:pt x="51" y="188"/>
                    </a:lnTo>
                    <a:lnTo>
                      <a:pt x="61" y="192"/>
                    </a:lnTo>
                    <a:lnTo>
                      <a:pt x="71" y="196"/>
                    </a:lnTo>
                    <a:lnTo>
                      <a:pt x="80" y="198"/>
                    </a:lnTo>
                    <a:lnTo>
                      <a:pt x="90" y="201"/>
                    </a:lnTo>
                    <a:lnTo>
                      <a:pt x="98" y="203"/>
                    </a:lnTo>
                    <a:lnTo>
                      <a:pt x="105" y="203"/>
                    </a:lnTo>
                    <a:lnTo>
                      <a:pt x="120" y="201"/>
                    </a:lnTo>
                    <a:lnTo>
                      <a:pt x="145" y="195"/>
                    </a:lnTo>
                    <a:lnTo>
                      <a:pt x="181" y="184"/>
                    </a:lnTo>
                    <a:lnTo>
                      <a:pt x="220" y="171"/>
                    </a:lnTo>
                    <a:lnTo>
                      <a:pt x="263" y="157"/>
                    </a:lnTo>
                    <a:lnTo>
                      <a:pt x="304" y="142"/>
                    </a:lnTo>
                    <a:lnTo>
                      <a:pt x="343" y="128"/>
                    </a:lnTo>
                    <a:lnTo>
                      <a:pt x="374" y="119"/>
                    </a:lnTo>
                    <a:lnTo>
                      <a:pt x="395" y="111"/>
                    </a:lnTo>
                    <a:lnTo>
                      <a:pt x="403" y="108"/>
                    </a:lnTo>
                    <a:lnTo>
                      <a:pt x="39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97" name="Freeform 137">
                <a:extLst>
                  <a:ext uri="{FF2B5EF4-FFF2-40B4-BE49-F238E27FC236}">
                    <a16:creationId xmlns:a16="http://schemas.microsoft.com/office/drawing/2014/main" id="{6C54DBFA-BC3A-A6B2-58A5-7849D2147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" y="2091"/>
                <a:ext cx="134" cy="67"/>
              </a:xfrm>
              <a:custGeom>
                <a:avLst/>
                <a:gdLst>
                  <a:gd name="T0" fmla="*/ 395 w 403"/>
                  <a:gd name="T1" fmla="*/ 0 h 203"/>
                  <a:gd name="T2" fmla="*/ 27 w 403"/>
                  <a:gd name="T3" fmla="*/ 122 h 203"/>
                  <a:gd name="T4" fmla="*/ 26 w 403"/>
                  <a:gd name="T5" fmla="*/ 122 h 203"/>
                  <a:gd name="T6" fmla="*/ 22 w 403"/>
                  <a:gd name="T7" fmla="*/ 123 h 203"/>
                  <a:gd name="T8" fmla="*/ 17 w 403"/>
                  <a:gd name="T9" fmla="*/ 125 h 203"/>
                  <a:gd name="T10" fmla="*/ 12 w 403"/>
                  <a:gd name="T11" fmla="*/ 127 h 203"/>
                  <a:gd name="T12" fmla="*/ 6 w 403"/>
                  <a:gd name="T13" fmla="*/ 129 h 203"/>
                  <a:gd name="T14" fmla="*/ 4 w 403"/>
                  <a:gd name="T15" fmla="*/ 135 h 203"/>
                  <a:gd name="T16" fmla="*/ 0 w 403"/>
                  <a:gd name="T17" fmla="*/ 140 h 203"/>
                  <a:gd name="T18" fmla="*/ 0 w 403"/>
                  <a:gd name="T19" fmla="*/ 145 h 203"/>
                  <a:gd name="T20" fmla="*/ 4 w 403"/>
                  <a:gd name="T21" fmla="*/ 154 h 203"/>
                  <a:gd name="T22" fmla="*/ 10 w 403"/>
                  <a:gd name="T23" fmla="*/ 162 h 203"/>
                  <a:gd name="T24" fmla="*/ 20 w 403"/>
                  <a:gd name="T25" fmla="*/ 170 h 203"/>
                  <a:gd name="T26" fmla="*/ 30 w 403"/>
                  <a:gd name="T27" fmla="*/ 176 h 203"/>
                  <a:gd name="T28" fmla="*/ 41 w 403"/>
                  <a:gd name="T29" fmla="*/ 182 h 203"/>
                  <a:gd name="T30" fmla="*/ 51 w 403"/>
                  <a:gd name="T31" fmla="*/ 188 h 203"/>
                  <a:gd name="T32" fmla="*/ 61 w 403"/>
                  <a:gd name="T33" fmla="*/ 192 h 203"/>
                  <a:gd name="T34" fmla="*/ 71 w 403"/>
                  <a:gd name="T35" fmla="*/ 196 h 203"/>
                  <a:gd name="T36" fmla="*/ 80 w 403"/>
                  <a:gd name="T37" fmla="*/ 198 h 203"/>
                  <a:gd name="T38" fmla="*/ 90 w 403"/>
                  <a:gd name="T39" fmla="*/ 201 h 203"/>
                  <a:gd name="T40" fmla="*/ 98 w 403"/>
                  <a:gd name="T41" fmla="*/ 203 h 203"/>
                  <a:gd name="T42" fmla="*/ 105 w 403"/>
                  <a:gd name="T43" fmla="*/ 203 h 203"/>
                  <a:gd name="T44" fmla="*/ 120 w 403"/>
                  <a:gd name="T45" fmla="*/ 201 h 203"/>
                  <a:gd name="T46" fmla="*/ 145 w 403"/>
                  <a:gd name="T47" fmla="*/ 195 h 203"/>
                  <a:gd name="T48" fmla="*/ 181 w 403"/>
                  <a:gd name="T49" fmla="*/ 184 h 203"/>
                  <a:gd name="T50" fmla="*/ 220 w 403"/>
                  <a:gd name="T51" fmla="*/ 171 h 203"/>
                  <a:gd name="T52" fmla="*/ 263 w 403"/>
                  <a:gd name="T53" fmla="*/ 157 h 203"/>
                  <a:gd name="T54" fmla="*/ 304 w 403"/>
                  <a:gd name="T55" fmla="*/ 142 h 203"/>
                  <a:gd name="T56" fmla="*/ 343 w 403"/>
                  <a:gd name="T57" fmla="*/ 128 h 203"/>
                  <a:gd name="T58" fmla="*/ 374 w 403"/>
                  <a:gd name="T59" fmla="*/ 119 h 203"/>
                  <a:gd name="T60" fmla="*/ 395 w 403"/>
                  <a:gd name="T61" fmla="*/ 111 h 203"/>
                  <a:gd name="T62" fmla="*/ 403 w 403"/>
                  <a:gd name="T63" fmla="*/ 108 h 203"/>
                  <a:gd name="T64" fmla="*/ 395 w 403"/>
                  <a:gd name="T65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3" h="203">
                    <a:moveTo>
                      <a:pt x="395" y="0"/>
                    </a:moveTo>
                    <a:lnTo>
                      <a:pt x="27" y="122"/>
                    </a:lnTo>
                    <a:lnTo>
                      <a:pt x="26" y="122"/>
                    </a:lnTo>
                    <a:lnTo>
                      <a:pt x="22" y="123"/>
                    </a:lnTo>
                    <a:lnTo>
                      <a:pt x="17" y="125"/>
                    </a:lnTo>
                    <a:lnTo>
                      <a:pt x="12" y="127"/>
                    </a:lnTo>
                    <a:lnTo>
                      <a:pt x="6" y="129"/>
                    </a:lnTo>
                    <a:lnTo>
                      <a:pt x="4" y="135"/>
                    </a:lnTo>
                    <a:lnTo>
                      <a:pt x="0" y="140"/>
                    </a:lnTo>
                    <a:lnTo>
                      <a:pt x="0" y="145"/>
                    </a:lnTo>
                    <a:lnTo>
                      <a:pt x="4" y="154"/>
                    </a:lnTo>
                    <a:lnTo>
                      <a:pt x="10" y="162"/>
                    </a:lnTo>
                    <a:lnTo>
                      <a:pt x="20" y="170"/>
                    </a:lnTo>
                    <a:lnTo>
                      <a:pt x="30" y="176"/>
                    </a:lnTo>
                    <a:lnTo>
                      <a:pt x="41" y="182"/>
                    </a:lnTo>
                    <a:lnTo>
                      <a:pt x="51" y="188"/>
                    </a:lnTo>
                    <a:lnTo>
                      <a:pt x="61" y="192"/>
                    </a:lnTo>
                    <a:lnTo>
                      <a:pt x="71" y="196"/>
                    </a:lnTo>
                    <a:lnTo>
                      <a:pt x="80" y="198"/>
                    </a:lnTo>
                    <a:lnTo>
                      <a:pt x="90" y="201"/>
                    </a:lnTo>
                    <a:lnTo>
                      <a:pt x="98" y="203"/>
                    </a:lnTo>
                    <a:lnTo>
                      <a:pt x="105" y="203"/>
                    </a:lnTo>
                    <a:lnTo>
                      <a:pt x="120" y="201"/>
                    </a:lnTo>
                    <a:lnTo>
                      <a:pt x="145" y="195"/>
                    </a:lnTo>
                    <a:lnTo>
                      <a:pt x="181" y="184"/>
                    </a:lnTo>
                    <a:lnTo>
                      <a:pt x="220" y="171"/>
                    </a:lnTo>
                    <a:lnTo>
                      <a:pt x="263" y="157"/>
                    </a:lnTo>
                    <a:lnTo>
                      <a:pt x="304" y="142"/>
                    </a:lnTo>
                    <a:lnTo>
                      <a:pt x="343" y="128"/>
                    </a:lnTo>
                    <a:lnTo>
                      <a:pt x="374" y="119"/>
                    </a:lnTo>
                    <a:lnTo>
                      <a:pt x="395" y="111"/>
                    </a:lnTo>
                    <a:lnTo>
                      <a:pt x="403" y="108"/>
                    </a:lnTo>
                    <a:lnTo>
                      <a:pt x="395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98" name="Freeform 138">
                <a:extLst>
                  <a:ext uri="{FF2B5EF4-FFF2-40B4-BE49-F238E27FC236}">
                    <a16:creationId xmlns:a16="http://schemas.microsoft.com/office/drawing/2014/main" id="{99DA9619-03CF-4E47-707E-6034F1198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" y="1896"/>
                <a:ext cx="228" cy="176"/>
              </a:xfrm>
              <a:custGeom>
                <a:avLst/>
                <a:gdLst>
                  <a:gd name="T0" fmla="*/ 23 w 685"/>
                  <a:gd name="T1" fmla="*/ 530 h 530"/>
                  <a:gd name="T2" fmla="*/ 398 w 685"/>
                  <a:gd name="T3" fmla="*/ 473 h 530"/>
                  <a:gd name="T4" fmla="*/ 685 w 685"/>
                  <a:gd name="T5" fmla="*/ 0 h 530"/>
                  <a:gd name="T6" fmla="*/ 0 w 685"/>
                  <a:gd name="T7" fmla="*/ 89 h 530"/>
                  <a:gd name="T8" fmla="*/ 23 w 685"/>
                  <a:gd name="T9" fmla="*/ 53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5" h="530">
                    <a:moveTo>
                      <a:pt x="23" y="530"/>
                    </a:moveTo>
                    <a:lnTo>
                      <a:pt x="398" y="473"/>
                    </a:lnTo>
                    <a:lnTo>
                      <a:pt x="685" y="0"/>
                    </a:lnTo>
                    <a:lnTo>
                      <a:pt x="0" y="89"/>
                    </a:lnTo>
                    <a:lnTo>
                      <a:pt x="23" y="5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99" name="Freeform 139">
                <a:extLst>
                  <a:ext uri="{FF2B5EF4-FFF2-40B4-BE49-F238E27FC236}">
                    <a16:creationId xmlns:a16="http://schemas.microsoft.com/office/drawing/2014/main" id="{8F12BE10-E7A2-DF46-E671-3D091EB01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" y="1909"/>
                <a:ext cx="269" cy="355"/>
              </a:xfrm>
              <a:custGeom>
                <a:avLst/>
                <a:gdLst>
                  <a:gd name="T0" fmla="*/ 203 w 808"/>
                  <a:gd name="T1" fmla="*/ 1005 h 1065"/>
                  <a:gd name="T2" fmla="*/ 217 w 808"/>
                  <a:gd name="T3" fmla="*/ 1015 h 1065"/>
                  <a:gd name="T4" fmla="*/ 232 w 808"/>
                  <a:gd name="T5" fmla="*/ 1023 h 1065"/>
                  <a:gd name="T6" fmla="*/ 248 w 808"/>
                  <a:gd name="T7" fmla="*/ 1030 h 1065"/>
                  <a:gd name="T8" fmla="*/ 262 w 808"/>
                  <a:gd name="T9" fmla="*/ 1038 h 1065"/>
                  <a:gd name="T10" fmla="*/ 277 w 808"/>
                  <a:gd name="T11" fmla="*/ 1042 h 1065"/>
                  <a:gd name="T12" fmla="*/ 295 w 808"/>
                  <a:gd name="T13" fmla="*/ 1049 h 1065"/>
                  <a:gd name="T14" fmla="*/ 310 w 808"/>
                  <a:gd name="T15" fmla="*/ 1054 h 1065"/>
                  <a:gd name="T16" fmla="*/ 327 w 808"/>
                  <a:gd name="T17" fmla="*/ 1057 h 1065"/>
                  <a:gd name="T18" fmla="*/ 342 w 808"/>
                  <a:gd name="T19" fmla="*/ 1061 h 1065"/>
                  <a:gd name="T20" fmla="*/ 358 w 808"/>
                  <a:gd name="T21" fmla="*/ 1062 h 1065"/>
                  <a:gd name="T22" fmla="*/ 374 w 808"/>
                  <a:gd name="T23" fmla="*/ 1063 h 1065"/>
                  <a:gd name="T24" fmla="*/ 389 w 808"/>
                  <a:gd name="T25" fmla="*/ 1065 h 1065"/>
                  <a:gd name="T26" fmla="*/ 405 w 808"/>
                  <a:gd name="T27" fmla="*/ 1065 h 1065"/>
                  <a:gd name="T28" fmla="*/ 421 w 808"/>
                  <a:gd name="T29" fmla="*/ 1065 h 1065"/>
                  <a:gd name="T30" fmla="*/ 436 w 808"/>
                  <a:gd name="T31" fmla="*/ 1065 h 1065"/>
                  <a:gd name="T32" fmla="*/ 453 w 808"/>
                  <a:gd name="T33" fmla="*/ 1065 h 1065"/>
                  <a:gd name="T34" fmla="*/ 469 w 808"/>
                  <a:gd name="T35" fmla="*/ 1063 h 1065"/>
                  <a:gd name="T36" fmla="*/ 484 w 808"/>
                  <a:gd name="T37" fmla="*/ 1062 h 1065"/>
                  <a:gd name="T38" fmla="*/ 500 w 808"/>
                  <a:gd name="T39" fmla="*/ 1059 h 1065"/>
                  <a:gd name="T40" fmla="*/ 513 w 808"/>
                  <a:gd name="T41" fmla="*/ 1055 h 1065"/>
                  <a:gd name="T42" fmla="*/ 564 w 808"/>
                  <a:gd name="T43" fmla="*/ 1037 h 1065"/>
                  <a:gd name="T44" fmla="*/ 609 w 808"/>
                  <a:gd name="T45" fmla="*/ 1013 h 1065"/>
                  <a:gd name="T46" fmla="*/ 651 w 808"/>
                  <a:gd name="T47" fmla="*/ 982 h 1065"/>
                  <a:gd name="T48" fmla="*/ 689 w 808"/>
                  <a:gd name="T49" fmla="*/ 947 h 1065"/>
                  <a:gd name="T50" fmla="*/ 720 w 808"/>
                  <a:gd name="T51" fmla="*/ 908 h 1065"/>
                  <a:gd name="T52" fmla="*/ 749 w 808"/>
                  <a:gd name="T53" fmla="*/ 860 h 1065"/>
                  <a:gd name="T54" fmla="*/ 772 w 808"/>
                  <a:gd name="T55" fmla="*/ 808 h 1065"/>
                  <a:gd name="T56" fmla="*/ 789 w 808"/>
                  <a:gd name="T57" fmla="*/ 750 h 1065"/>
                  <a:gd name="T58" fmla="*/ 802 w 808"/>
                  <a:gd name="T59" fmla="*/ 686 h 1065"/>
                  <a:gd name="T60" fmla="*/ 808 w 808"/>
                  <a:gd name="T61" fmla="*/ 614 h 1065"/>
                  <a:gd name="T62" fmla="*/ 807 w 808"/>
                  <a:gd name="T63" fmla="*/ 519 h 1065"/>
                  <a:gd name="T64" fmla="*/ 796 w 808"/>
                  <a:gd name="T65" fmla="*/ 430 h 1065"/>
                  <a:gd name="T66" fmla="*/ 772 w 808"/>
                  <a:gd name="T67" fmla="*/ 343 h 1065"/>
                  <a:gd name="T68" fmla="*/ 741 w 808"/>
                  <a:gd name="T69" fmla="*/ 264 h 1065"/>
                  <a:gd name="T70" fmla="*/ 701 w 808"/>
                  <a:gd name="T71" fmla="*/ 195 h 1065"/>
                  <a:gd name="T72" fmla="*/ 654 w 808"/>
                  <a:gd name="T73" fmla="*/ 133 h 1065"/>
                  <a:gd name="T74" fmla="*/ 600 w 808"/>
                  <a:gd name="T75" fmla="*/ 81 h 1065"/>
                  <a:gd name="T76" fmla="*/ 541 w 808"/>
                  <a:gd name="T77" fmla="*/ 42 h 1065"/>
                  <a:gd name="T78" fmla="*/ 479 w 808"/>
                  <a:gd name="T79" fmla="*/ 13 h 1065"/>
                  <a:gd name="T80" fmla="*/ 414 w 808"/>
                  <a:gd name="T81" fmla="*/ 0 h 1065"/>
                  <a:gd name="T82" fmla="*/ 351 w 808"/>
                  <a:gd name="T83" fmla="*/ 0 h 1065"/>
                  <a:gd name="T84" fmla="*/ 290 w 808"/>
                  <a:gd name="T85" fmla="*/ 13 h 1065"/>
                  <a:gd name="T86" fmla="*/ 233 w 808"/>
                  <a:gd name="T87" fmla="*/ 37 h 1065"/>
                  <a:gd name="T88" fmla="*/ 180 w 808"/>
                  <a:gd name="T89" fmla="*/ 72 h 1065"/>
                  <a:gd name="T90" fmla="*/ 132 w 808"/>
                  <a:gd name="T91" fmla="*/ 117 h 1065"/>
                  <a:gd name="T92" fmla="*/ 90 w 808"/>
                  <a:gd name="T93" fmla="*/ 173 h 1065"/>
                  <a:gd name="T94" fmla="*/ 56 w 808"/>
                  <a:gd name="T95" fmla="*/ 236 h 1065"/>
                  <a:gd name="T96" fmla="*/ 29 w 808"/>
                  <a:gd name="T97" fmla="*/ 309 h 1065"/>
                  <a:gd name="T98" fmla="*/ 12 w 808"/>
                  <a:gd name="T99" fmla="*/ 389 h 1065"/>
                  <a:gd name="T100" fmla="*/ 3 w 808"/>
                  <a:gd name="T101" fmla="*/ 476 h 1065"/>
                  <a:gd name="T102" fmla="*/ 0 w 808"/>
                  <a:gd name="T103" fmla="*/ 548 h 1065"/>
                  <a:gd name="T104" fmla="*/ 4 w 808"/>
                  <a:gd name="T105" fmla="*/ 615 h 1065"/>
                  <a:gd name="T106" fmla="*/ 13 w 808"/>
                  <a:gd name="T107" fmla="*/ 679 h 1065"/>
                  <a:gd name="T108" fmla="*/ 26 w 808"/>
                  <a:gd name="T109" fmla="*/ 739 h 1065"/>
                  <a:gd name="T110" fmla="*/ 44 w 808"/>
                  <a:gd name="T111" fmla="*/ 794 h 1065"/>
                  <a:gd name="T112" fmla="*/ 68 w 808"/>
                  <a:gd name="T113" fmla="*/ 847 h 1065"/>
                  <a:gd name="T114" fmla="*/ 95 w 808"/>
                  <a:gd name="T115" fmla="*/ 893 h 1065"/>
                  <a:gd name="T116" fmla="*/ 126 w 808"/>
                  <a:gd name="T117" fmla="*/ 935 h 1065"/>
                  <a:gd name="T118" fmla="*/ 163 w 808"/>
                  <a:gd name="T119" fmla="*/ 974 h 1065"/>
                  <a:gd name="T120" fmla="*/ 203 w 808"/>
                  <a:gd name="T121" fmla="*/ 1005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8" h="1065">
                    <a:moveTo>
                      <a:pt x="203" y="1005"/>
                    </a:moveTo>
                    <a:lnTo>
                      <a:pt x="217" y="1015"/>
                    </a:lnTo>
                    <a:lnTo>
                      <a:pt x="232" y="1023"/>
                    </a:lnTo>
                    <a:lnTo>
                      <a:pt x="248" y="1030"/>
                    </a:lnTo>
                    <a:lnTo>
                      <a:pt x="262" y="1038"/>
                    </a:lnTo>
                    <a:lnTo>
                      <a:pt x="277" y="1042"/>
                    </a:lnTo>
                    <a:lnTo>
                      <a:pt x="295" y="1049"/>
                    </a:lnTo>
                    <a:lnTo>
                      <a:pt x="310" y="1054"/>
                    </a:lnTo>
                    <a:lnTo>
                      <a:pt x="327" y="1057"/>
                    </a:lnTo>
                    <a:lnTo>
                      <a:pt x="342" y="1061"/>
                    </a:lnTo>
                    <a:lnTo>
                      <a:pt x="358" y="1062"/>
                    </a:lnTo>
                    <a:lnTo>
                      <a:pt x="374" y="1063"/>
                    </a:lnTo>
                    <a:lnTo>
                      <a:pt x="389" y="1065"/>
                    </a:lnTo>
                    <a:lnTo>
                      <a:pt x="405" y="1065"/>
                    </a:lnTo>
                    <a:lnTo>
                      <a:pt x="421" y="1065"/>
                    </a:lnTo>
                    <a:lnTo>
                      <a:pt x="436" y="1065"/>
                    </a:lnTo>
                    <a:lnTo>
                      <a:pt x="453" y="1065"/>
                    </a:lnTo>
                    <a:lnTo>
                      <a:pt x="469" y="1063"/>
                    </a:lnTo>
                    <a:lnTo>
                      <a:pt x="484" y="1062"/>
                    </a:lnTo>
                    <a:lnTo>
                      <a:pt x="500" y="1059"/>
                    </a:lnTo>
                    <a:lnTo>
                      <a:pt x="513" y="1055"/>
                    </a:lnTo>
                    <a:lnTo>
                      <a:pt x="564" y="1037"/>
                    </a:lnTo>
                    <a:lnTo>
                      <a:pt x="609" y="1013"/>
                    </a:lnTo>
                    <a:lnTo>
                      <a:pt x="651" y="982"/>
                    </a:lnTo>
                    <a:lnTo>
                      <a:pt x="689" y="947"/>
                    </a:lnTo>
                    <a:lnTo>
                      <a:pt x="720" y="908"/>
                    </a:lnTo>
                    <a:lnTo>
                      <a:pt x="749" y="860"/>
                    </a:lnTo>
                    <a:lnTo>
                      <a:pt x="772" y="808"/>
                    </a:lnTo>
                    <a:lnTo>
                      <a:pt x="789" y="750"/>
                    </a:lnTo>
                    <a:lnTo>
                      <a:pt x="802" y="686"/>
                    </a:lnTo>
                    <a:lnTo>
                      <a:pt x="808" y="614"/>
                    </a:lnTo>
                    <a:lnTo>
                      <a:pt x="807" y="519"/>
                    </a:lnTo>
                    <a:lnTo>
                      <a:pt x="796" y="430"/>
                    </a:lnTo>
                    <a:lnTo>
                      <a:pt x="772" y="343"/>
                    </a:lnTo>
                    <a:lnTo>
                      <a:pt x="741" y="264"/>
                    </a:lnTo>
                    <a:lnTo>
                      <a:pt x="701" y="195"/>
                    </a:lnTo>
                    <a:lnTo>
                      <a:pt x="654" y="133"/>
                    </a:lnTo>
                    <a:lnTo>
                      <a:pt x="600" y="81"/>
                    </a:lnTo>
                    <a:lnTo>
                      <a:pt x="541" y="42"/>
                    </a:lnTo>
                    <a:lnTo>
                      <a:pt x="479" y="13"/>
                    </a:lnTo>
                    <a:lnTo>
                      <a:pt x="414" y="0"/>
                    </a:lnTo>
                    <a:lnTo>
                      <a:pt x="351" y="0"/>
                    </a:lnTo>
                    <a:lnTo>
                      <a:pt x="290" y="13"/>
                    </a:lnTo>
                    <a:lnTo>
                      <a:pt x="233" y="37"/>
                    </a:lnTo>
                    <a:lnTo>
                      <a:pt x="180" y="72"/>
                    </a:lnTo>
                    <a:lnTo>
                      <a:pt x="132" y="117"/>
                    </a:lnTo>
                    <a:lnTo>
                      <a:pt x="90" y="173"/>
                    </a:lnTo>
                    <a:lnTo>
                      <a:pt x="56" y="236"/>
                    </a:lnTo>
                    <a:lnTo>
                      <a:pt x="29" y="309"/>
                    </a:lnTo>
                    <a:lnTo>
                      <a:pt x="12" y="389"/>
                    </a:lnTo>
                    <a:lnTo>
                      <a:pt x="3" y="476"/>
                    </a:lnTo>
                    <a:lnTo>
                      <a:pt x="0" y="548"/>
                    </a:lnTo>
                    <a:lnTo>
                      <a:pt x="4" y="615"/>
                    </a:lnTo>
                    <a:lnTo>
                      <a:pt x="13" y="679"/>
                    </a:lnTo>
                    <a:lnTo>
                      <a:pt x="26" y="739"/>
                    </a:lnTo>
                    <a:lnTo>
                      <a:pt x="44" y="794"/>
                    </a:lnTo>
                    <a:lnTo>
                      <a:pt x="68" y="847"/>
                    </a:lnTo>
                    <a:lnTo>
                      <a:pt x="95" y="893"/>
                    </a:lnTo>
                    <a:lnTo>
                      <a:pt x="126" y="935"/>
                    </a:lnTo>
                    <a:lnTo>
                      <a:pt x="163" y="974"/>
                    </a:lnTo>
                    <a:lnTo>
                      <a:pt x="203" y="1005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0" name="Freeform 140">
                <a:extLst>
                  <a:ext uri="{FF2B5EF4-FFF2-40B4-BE49-F238E27FC236}">
                    <a16:creationId xmlns:a16="http://schemas.microsoft.com/office/drawing/2014/main" id="{50EE992F-4808-9A86-4089-A9D954477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" y="1908"/>
                <a:ext cx="230" cy="355"/>
              </a:xfrm>
              <a:custGeom>
                <a:avLst/>
                <a:gdLst>
                  <a:gd name="T0" fmla="*/ 351 w 690"/>
                  <a:gd name="T1" fmla="*/ 1063 h 1063"/>
                  <a:gd name="T2" fmla="*/ 360 w 690"/>
                  <a:gd name="T3" fmla="*/ 1062 h 1063"/>
                  <a:gd name="T4" fmla="*/ 371 w 690"/>
                  <a:gd name="T5" fmla="*/ 1062 h 1063"/>
                  <a:gd name="T6" fmla="*/ 380 w 690"/>
                  <a:gd name="T7" fmla="*/ 1061 h 1063"/>
                  <a:gd name="T8" fmla="*/ 390 w 690"/>
                  <a:gd name="T9" fmla="*/ 1057 h 1063"/>
                  <a:gd name="T10" fmla="*/ 446 w 690"/>
                  <a:gd name="T11" fmla="*/ 1038 h 1063"/>
                  <a:gd name="T12" fmla="*/ 533 w 690"/>
                  <a:gd name="T13" fmla="*/ 984 h 1063"/>
                  <a:gd name="T14" fmla="*/ 602 w 690"/>
                  <a:gd name="T15" fmla="*/ 910 h 1063"/>
                  <a:gd name="T16" fmla="*/ 652 w 690"/>
                  <a:gd name="T17" fmla="*/ 809 h 1063"/>
                  <a:gd name="T18" fmla="*/ 682 w 690"/>
                  <a:gd name="T19" fmla="*/ 687 h 1063"/>
                  <a:gd name="T20" fmla="*/ 690 w 690"/>
                  <a:gd name="T21" fmla="*/ 508 h 1063"/>
                  <a:gd name="T22" fmla="*/ 658 w 690"/>
                  <a:gd name="T23" fmla="*/ 323 h 1063"/>
                  <a:gd name="T24" fmla="*/ 585 w 690"/>
                  <a:gd name="T25" fmla="*/ 177 h 1063"/>
                  <a:gd name="T26" fmla="*/ 483 w 690"/>
                  <a:gd name="T27" fmla="*/ 73 h 1063"/>
                  <a:gd name="T28" fmla="*/ 361 w 690"/>
                  <a:gd name="T29" fmla="*/ 13 h 1063"/>
                  <a:gd name="T30" fmla="*/ 264 w 690"/>
                  <a:gd name="T31" fmla="*/ 0 h 1063"/>
                  <a:gd name="T32" fmla="*/ 201 w 690"/>
                  <a:gd name="T33" fmla="*/ 7 h 1063"/>
                  <a:gd name="T34" fmla="*/ 138 w 690"/>
                  <a:gd name="T35" fmla="*/ 27 h 1063"/>
                  <a:gd name="T36" fmla="*/ 80 w 690"/>
                  <a:gd name="T37" fmla="*/ 59 h 1063"/>
                  <a:gd name="T38" fmla="*/ 27 w 690"/>
                  <a:gd name="T39" fmla="*/ 106 h 1063"/>
                  <a:gd name="T40" fmla="*/ 3 w 690"/>
                  <a:gd name="T41" fmla="*/ 131 h 1063"/>
                  <a:gd name="T42" fmla="*/ 43 w 690"/>
                  <a:gd name="T43" fmla="*/ 98 h 1063"/>
                  <a:gd name="T44" fmla="*/ 91 w 690"/>
                  <a:gd name="T45" fmla="*/ 71 h 1063"/>
                  <a:gd name="T46" fmla="*/ 142 w 690"/>
                  <a:gd name="T47" fmla="*/ 51 h 1063"/>
                  <a:gd name="T48" fmla="*/ 196 w 690"/>
                  <a:gd name="T49" fmla="*/ 39 h 1063"/>
                  <a:gd name="T50" fmla="*/ 253 w 690"/>
                  <a:gd name="T51" fmla="*/ 39 h 1063"/>
                  <a:gd name="T52" fmla="*/ 382 w 690"/>
                  <a:gd name="T53" fmla="*/ 73 h 1063"/>
                  <a:gd name="T54" fmla="*/ 477 w 690"/>
                  <a:gd name="T55" fmla="*/ 152 h 1063"/>
                  <a:gd name="T56" fmla="*/ 537 w 690"/>
                  <a:gd name="T57" fmla="*/ 273 h 1063"/>
                  <a:gd name="T58" fmla="*/ 569 w 690"/>
                  <a:gd name="T59" fmla="*/ 436 h 1063"/>
                  <a:gd name="T60" fmla="*/ 570 w 690"/>
                  <a:gd name="T61" fmla="*/ 640 h 1063"/>
                  <a:gd name="T62" fmla="*/ 552 w 690"/>
                  <a:gd name="T63" fmla="*/ 773 h 1063"/>
                  <a:gd name="T64" fmla="*/ 518 w 690"/>
                  <a:gd name="T65" fmla="*/ 883 h 1063"/>
                  <a:gd name="T66" fmla="*/ 470 w 690"/>
                  <a:gd name="T67" fmla="*/ 967 h 1063"/>
                  <a:gd name="T68" fmla="*/ 414 w 690"/>
                  <a:gd name="T69" fmla="*/ 1027 h 1063"/>
                  <a:gd name="T70" fmla="*/ 349 w 690"/>
                  <a:gd name="T71" fmla="*/ 1063 h 10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90" h="1063">
                    <a:moveTo>
                      <a:pt x="344" y="1063"/>
                    </a:moveTo>
                    <a:lnTo>
                      <a:pt x="351" y="1063"/>
                    </a:lnTo>
                    <a:lnTo>
                      <a:pt x="356" y="1062"/>
                    </a:lnTo>
                    <a:lnTo>
                      <a:pt x="360" y="1062"/>
                    </a:lnTo>
                    <a:lnTo>
                      <a:pt x="366" y="1062"/>
                    </a:lnTo>
                    <a:lnTo>
                      <a:pt x="371" y="1062"/>
                    </a:lnTo>
                    <a:lnTo>
                      <a:pt x="375" y="1061"/>
                    </a:lnTo>
                    <a:lnTo>
                      <a:pt x="380" y="1061"/>
                    </a:lnTo>
                    <a:lnTo>
                      <a:pt x="386" y="1058"/>
                    </a:lnTo>
                    <a:lnTo>
                      <a:pt x="390" y="1057"/>
                    </a:lnTo>
                    <a:lnTo>
                      <a:pt x="395" y="1057"/>
                    </a:lnTo>
                    <a:lnTo>
                      <a:pt x="446" y="1038"/>
                    </a:lnTo>
                    <a:lnTo>
                      <a:pt x="491" y="1014"/>
                    </a:lnTo>
                    <a:lnTo>
                      <a:pt x="533" y="984"/>
                    </a:lnTo>
                    <a:lnTo>
                      <a:pt x="569" y="949"/>
                    </a:lnTo>
                    <a:lnTo>
                      <a:pt x="602" y="910"/>
                    </a:lnTo>
                    <a:lnTo>
                      <a:pt x="629" y="863"/>
                    </a:lnTo>
                    <a:lnTo>
                      <a:pt x="652" y="809"/>
                    </a:lnTo>
                    <a:lnTo>
                      <a:pt x="670" y="751"/>
                    </a:lnTo>
                    <a:lnTo>
                      <a:pt x="682" y="687"/>
                    </a:lnTo>
                    <a:lnTo>
                      <a:pt x="690" y="615"/>
                    </a:lnTo>
                    <a:lnTo>
                      <a:pt x="690" y="508"/>
                    </a:lnTo>
                    <a:lnTo>
                      <a:pt x="680" y="411"/>
                    </a:lnTo>
                    <a:lnTo>
                      <a:pt x="658" y="323"/>
                    </a:lnTo>
                    <a:lnTo>
                      <a:pt x="625" y="245"/>
                    </a:lnTo>
                    <a:lnTo>
                      <a:pt x="585" y="177"/>
                    </a:lnTo>
                    <a:lnTo>
                      <a:pt x="537" y="118"/>
                    </a:lnTo>
                    <a:lnTo>
                      <a:pt x="483" y="73"/>
                    </a:lnTo>
                    <a:lnTo>
                      <a:pt x="425" y="36"/>
                    </a:lnTo>
                    <a:lnTo>
                      <a:pt x="361" y="13"/>
                    </a:lnTo>
                    <a:lnTo>
                      <a:pt x="297" y="2"/>
                    </a:lnTo>
                    <a:lnTo>
                      <a:pt x="264" y="0"/>
                    </a:lnTo>
                    <a:lnTo>
                      <a:pt x="232" y="2"/>
                    </a:lnTo>
                    <a:lnTo>
                      <a:pt x="201" y="7"/>
                    </a:lnTo>
                    <a:lnTo>
                      <a:pt x="169" y="16"/>
                    </a:lnTo>
                    <a:lnTo>
                      <a:pt x="138" y="27"/>
                    </a:lnTo>
                    <a:lnTo>
                      <a:pt x="108" y="42"/>
                    </a:lnTo>
                    <a:lnTo>
                      <a:pt x="80" y="59"/>
                    </a:lnTo>
                    <a:lnTo>
                      <a:pt x="54" y="81"/>
                    </a:lnTo>
                    <a:lnTo>
                      <a:pt x="27" y="106"/>
                    </a:lnTo>
                    <a:lnTo>
                      <a:pt x="0" y="134"/>
                    </a:lnTo>
                    <a:lnTo>
                      <a:pt x="3" y="131"/>
                    </a:lnTo>
                    <a:lnTo>
                      <a:pt x="24" y="113"/>
                    </a:lnTo>
                    <a:lnTo>
                      <a:pt x="43" y="98"/>
                    </a:lnTo>
                    <a:lnTo>
                      <a:pt x="68" y="83"/>
                    </a:lnTo>
                    <a:lnTo>
                      <a:pt x="91" y="71"/>
                    </a:lnTo>
                    <a:lnTo>
                      <a:pt x="116" y="60"/>
                    </a:lnTo>
                    <a:lnTo>
                      <a:pt x="142" y="51"/>
                    </a:lnTo>
                    <a:lnTo>
                      <a:pt x="169" y="44"/>
                    </a:lnTo>
                    <a:lnTo>
                      <a:pt x="196" y="39"/>
                    </a:lnTo>
                    <a:lnTo>
                      <a:pt x="224" y="38"/>
                    </a:lnTo>
                    <a:lnTo>
                      <a:pt x="253" y="39"/>
                    </a:lnTo>
                    <a:lnTo>
                      <a:pt x="322" y="51"/>
                    </a:lnTo>
                    <a:lnTo>
                      <a:pt x="382" y="73"/>
                    </a:lnTo>
                    <a:lnTo>
                      <a:pt x="433" y="108"/>
                    </a:lnTo>
                    <a:lnTo>
                      <a:pt x="477" y="152"/>
                    </a:lnTo>
                    <a:lnTo>
                      <a:pt x="512" y="207"/>
                    </a:lnTo>
                    <a:lnTo>
                      <a:pt x="537" y="273"/>
                    </a:lnTo>
                    <a:lnTo>
                      <a:pt x="557" y="350"/>
                    </a:lnTo>
                    <a:lnTo>
                      <a:pt x="569" y="436"/>
                    </a:lnTo>
                    <a:lnTo>
                      <a:pt x="573" y="533"/>
                    </a:lnTo>
                    <a:lnTo>
                      <a:pt x="570" y="640"/>
                    </a:lnTo>
                    <a:lnTo>
                      <a:pt x="564" y="710"/>
                    </a:lnTo>
                    <a:lnTo>
                      <a:pt x="552" y="773"/>
                    </a:lnTo>
                    <a:lnTo>
                      <a:pt x="537" y="830"/>
                    </a:lnTo>
                    <a:lnTo>
                      <a:pt x="518" y="883"/>
                    </a:lnTo>
                    <a:lnTo>
                      <a:pt x="496" y="929"/>
                    </a:lnTo>
                    <a:lnTo>
                      <a:pt x="470" y="967"/>
                    </a:lnTo>
                    <a:lnTo>
                      <a:pt x="444" y="999"/>
                    </a:lnTo>
                    <a:lnTo>
                      <a:pt x="414" y="1027"/>
                    </a:lnTo>
                    <a:lnTo>
                      <a:pt x="382" y="1049"/>
                    </a:lnTo>
                    <a:lnTo>
                      <a:pt x="349" y="1063"/>
                    </a:lnTo>
                    <a:lnTo>
                      <a:pt x="344" y="1063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1" name="Freeform 141">
                <a:extLst>
                  <a:ext uri="{FF2B5EF4-FFF2-40B4-BE49-F238E27FC236}">
                    <a16:creationId xmlns:a16="http://schemas.microsoft.com/office/drawing/2014/main" id="{F19D6694-B55C-EA22-AF37-7AAA592B4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9" y="2023"/>
                <a:ext cx="448" cy="453"/>
              </a:xfrm>
              <a:custGeom>
                <a:avLst/>
                <a:gdLst>
                  <a:gd name="T0" fmla="*/ 376 w 1342"/>
                  <a:gd name="T1" fmla="*/ 1305 h 1359"/>
                  <a:gd name="T2" fmla="*/ 400 w 1342"/>
                  <a:gd name="T3" fmla="*/ 1317 h 1359"/>
                  <a:gd name="T4" fmla="*/ 425 w 1342"/>
                  <a:gd name="T5" fmla="*/ 1325 h 1359"/>
                  <a:gd name="T6" fmla="*/ 450 w 1342"/>
                  <a:gd name="T7" fmla="*/ 1332 h 1359"/>
                  <a:gd name="T8" fmla="*/ 477 w 1342"/>
                  <a:gd name="T9" fmla="*/ 1340 h 1359"/>
                  <a:gd name="T10" fmla="*/ 502 w 1342"/>
                  <a:gd name="T11" fmla="*/ 1347 h 1359"/>
                  <a:gd name="T12" fmla="*/ 529 w 1342"/>
                  <a:gd name="T13" fmla="*/ 1351 h 1359"/>
                  <a:gd name="T14" fmla="*/ 557 w 1342"/>
                  <a:gd name="T15" fmla="*/ 1355 h 1359"/>
                  <a:gd name="T16" fmla="*/ 584 w 1342"/>
                  <a:gd name="T17" fmla="*/ 1358 h 1359"/>
                  <a:gd name="T18" fmla="*/ 612 w 1342"/>
                  <a:gd name="T19" fmla="*/ 1359 h 1359"/>
                  <a:gd name="T20" fmla="*/ 637 w 1342"/>
                  <a:gd name="T21" fmla="*/ 1359 h 1359"/>
                  <a:gd name="T22" fmla="*/ 663 w 1342"/>
                  <a:gd name="T23" fmla="*/ 1359 h 1359"/>
                  <a:gd name="T24" fmla="*/ 687 w 1342"/>
                  <a:gd name="T25" fmla="*/ 1359 h 1359"/>
                  <a:gd name="T26" fmla="*/ 715 w 1342"/>
                  <a:gd name="T27" fmla="*/ 1358 h 1359"/>
                  <a:gd name="T28" fmla="*/ 741 w 1342"/>
                  <a:gd name="T29" fmla="*/ 1358 h 1359"/>
                  <a:gd name="T30" fmla="*/ 768 w 1342"/>
                  <a:gd name="T31" fmla="*/ 1355 h 1359"/>
                  <a:gd name="T32" fmla="*/ 793 w 1342"/>
                  <a:gd name="T33" fmla="*/ 1352 h 1359"/>
                  <a:gd name="T34" fmla="*/ 820 w 1342"/>
                  <a:gd name="T35" fmla="*/ 1348 h 1359"/>
                  <a:gd name="T36" fmla="*/ 845 w 1342"/>
                  <a:gd name="T37" fmla="*/ 1344 h 1359"/>
                  <a:gd name="T38" fmla="*/ 869 w 1342"/>
                  <a:gd name="T39" fmla="*/ 1339 h 1359"/>
                  <a:gd name="T40" fmla="*/ 893 w 1342"/>
                  <a:gd name="T41" fmla="*/ 1332 h 1359"/>
                  <a:gd name="T42" fmla="*/ 972 w 1342"/>
                  <a:gd name="T43" fmla="*/ 1304 h 1359"/>
                  <a:gd name="T44" fmla="*/ 1046 w 1342"/>
                  <a:gd name="T45" fmla="*/ 1268 h 1359"/>
                  <a:gd name="T46" fmla="*/ 1113 w 1342"/>
                  <a:gd name="T47" fmla="*/ 1225 h 1359"/>
                  <a:gd name="T48" fmla="*/ 1172 w 1342"/>
                  <a:gd name="T49" fmla="*/ 1178 h 1359"/>
                  <a:gd name="T50" fmla="*/ 1221 w 1342"/>
                  <a:gd name="T51" fmla="*/ 1121 h 1359"/>
                  <a:gd name="T52" fmla="*/ 1263 w 1342"/>
                  <a:gd name="T53" fmla="*/ 1058 h 1359"/>
                  <a:gd name="T54" fmla="*/ 1298 w 1342"/>
                  <a:gd name="T55" fmla="*/ 989 h 1359"/>
                  <a:gd name="T56" fmla="*/ 1321 w 1342"/>
                  <a:gd name="T57" fmla="*/ 911 h 1359"/>
                  <a:gd name="T58" fmla="*/ 1337 w 1342"/>
                  <a:gd name="T59" fmla="*/ 828 h 1359"/>
                  <a:gd name="T60" fmla="*/ 1342 w 1342"/>
                  <a:gd name="T61" fmla="*/ 735 h 1359"/>
                  <a:gd name="T62" fmla="*/ 1333 w 1342"/>
                  <a:gd name="T63" fmla="*/ 616 h 1359"/>
                  <a:gd name="T64" fmla="*/ 1304 w 1342"/>
                  <a:gd name="T65" fmla="*/ 501 h 1359"/>
                  <a:gd name="T66" fmla="*/ 1260 w 1342"/>
                  <a:gd name="T67" fmla="*/ 396 h 1359"/>
                  <a:gd name="T68" fmla="*/ 1199 w 1342"/>
                  <a:gd name="T69" fmla="*/ 300 h 1359"/>
                  <a:gd name="T70" fmla="*/ 1127 w 1342"/>
                  <a:gd name="T71" fmla="*/ 214 h 1359"/>
                  <a:gd name="T72" fmla="*/ 1044 w 1342"/>
                  <a:gd name="T73" fmla="*/ 141 h 1359"/>
                  <a:gd name="T74" fmla="*/ 953 w 1342"/>
                  <a:gd name="T75" fmla="*/ 82 h 1359"/>
                  <a:gd name="T76" fmla="*/ 853 w 1342"/>
                  <a:gd name="T77" fmla="*/ 38 h 1359"/>
                  <a:gd name="T78" fmla="*/ 749 w 1342"/>
                  <a:gd name="T79" fmla="*/ 9 h 1359"/>
                  <a:gd name="T80" fmla="*/ 642 w 1342"/>
                  <a:gd name="T81" fmla="*/ 0 h 1359"/>
                  <a:gd name="T82" fmla="*/ 535 w 1342"/>
                  <a:gd name="T83" fmla="*/ 8 h 1359"/>
                  <a:gd name="T84" fmla="*/ 436 w 1342"/>
                  <a:gd name="T85" fmla="*/ 32 h 1359"/>
                  <a:gd name="T86" fmla="*/ 343 w 1342"/>
                  <a:gd name="T87" fmla="*/ 69 h 1359"/>
                  <a:gd name="T88" fmla="*/ 259 w 1342"/>
                  <a:gd name="T89" fmla="*/ 120 h 1359"/>
                  <a:gd name="T90" fmla="*/ 185 w 1342"/>
                  <a:gd name="T91" fmla="*/ 184 h 1359"/>
                  <a:gd name="T92" fmla="*/ 121 w 1342"/>
                  <a:gd name="T93" fmla="*/ 258 h 1359"/>
                  <a:gd name="T94" fmla="*/ 69 w 1342"/>
                  <a:gd name="T95" fmla="*/ 344 h 1359"/>
                  <a:gd name="T96" fmla="*/ 31 w 1342"/>
                  <a:gd name="T97" fmla="*/ 439 h 1359"/>
                  <a:gd name="T98" fmla="*/ 8 w 1342"/>
                  <a:gd name="T99" fmla="*/ 543 h 1359"/>
                  <a:gd name="T100" fmla="*/ 0 w 1342"/>
                  <a:gd name="T101" fmla="*/ 656 h 1359"/>
                  <a:gd name="T102" fmla="*/ 3 w 1342"/>
                  <a:gd name="T103" fmla="*/ 747 h 1359"/>
                  <a:gd name="T104" fmla="*/ 16 w 1342"/>
                  <a:gd name="T105" fmla="*/ 832 h 1359"/>
                  <a:gd name="T106" fmla="*/ 35 w 1342"/>
                  <a:gd name="T107" fmla="*/ 912 h 1359"/>
                  <a:gd name="T108" fmla="*/ 63 w 1342"/>
                  <a:gd name="T109" fmla="*/ 988 h 1359"/>
                  <a:gd name="T110" fmla="*/ 98 w 1342"/>
                  <a:gd name="T111" fmla="*/ 1057 h 1359"/>
                  <a:gd name="T112" fmla="*/ 141 w 1342"/>
                  <a:gd name="T113" fmla="*/ 1121 h 1359"/>
                  <a:gd name="T114" fmla="*/ 189 w 1342"/>
                  <a:gd name="T115" fmla="*/ 1175 h 1359"/>
                  <a:gd name="T116" fmla="*/ 245 w 1342"/>
                  <a:gd name="T117" fmla="*/ 1226 h 1359"/>
                  <a:gd name="T118" fmla="*/ 307 w 1342"/>
                  <a:gd name="T119" fmla="*/ 1269 h 1359"/>
                  <a:gd name="T120" fmla="*/ 376 w 1342"/>
                  <a:gd name="T121" fmla="*/ 1305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42" h="1359">
                    <a:moveTo>
                      <a:pt x="376" y="1305"/>
                    </a:moveTo>
                    <a:lnTo>
                      <a:pt x="400" y="1317"/>
                    </a:lnTo>
                    <a:lnTo>
                      <a:pt x="425" y="1325"/>
                    </a:lnTo>
                    <a:lnTo>
                      <a:pt x="450" y="1332"/>
                    </a:lnTo>
                    <a:lnTo>
                      <a:pt x="477" y="1340"/>
                    </a:lnTo>
                    <a:lnTo>
                      <a:pt x="502" y="1347"/>
                    </a:lnTo>
                    <a:lnTo>
                      <a:pt x="529" y="1351"/>
                    </a:lnTo>
                    <a:lnTo>
                      <a:pt x="557" y="1355"/>
                    </a:lnTo>
                    <a:lnTo>
                      <a:pt x="584" y="1358"/>
                    </a:lnTo>
                    <a:lnTo>
                      <a:pt x="612" y="1359"/>
                    </a:lnTo>
                    <a:lnTo>
                      <a:pt x="637" y="1359"/>
                    </a:lnTo>
                    <a:lnTo>
                      <a:pt x="663" y="1359"/>
                    </a:lnTo>
                    <a:lnTo>
                      <a:pt x="687" y="1359"/>
                    </a:lnTo>
                    <a:lnTo>
                      <a:pt x="715" y="1358"/>
                    </a:lnTo>
                    <a:lnTo>
                      <a:pt x="741" y="1358"/>
                    </a:lnTo>
                    <a:lnTo>
                      <a:pt x="768" y="1355"/>
                    </a:lnTo>
                    <a:lnTo>
                      <a:pt x="793" y="1352"/>
                    </a:lnTo>
                    <a:lnTo>
                      <a:pt x="820" y="1348"/>
                    </a:lnTo>
                    <a:lnTo>
                      <a:pt x="845" y="1344"/>
                    </a:lnTo>
                    <a:lnTo>
                      <a:pt x="869" y="1339"/>
                    </a:lnTo>
                    <a:lnTo>
                      <a:pt x="893" y="1332"/>
                    </a:lnTo>
                    <a:lnTo>
                      <a:pt x="972" y="1304"/>
                    </a:lnTo>
                    <a:lnTo>
                      <a:pt x="1046" y="1268"/>
                    </a:lnTo>
                    <a:lnTo>
                      <a:pt x="1113" y="1225"/>
                    </a:lnTo>
                    <a:lnTo>
                      <a:pt x="1172" y="1178"/>
                    </a:lnTo>
                    <a:lnTo>
                      <a:pt x="1221" y="1121"/>
                    </a:lnTo>
                    <a:lnTo>
                      <a:pt x="1263" y="1058"/>
                    </a:lnTo>
                    <a:lnTo>
                      <a:pt x="1298" y="989"/>
                    </a:lnTo>
                    <a:lnTo>
                      <a:pt x="1321" y="911"/>
                    </a:lnTo>
                    <a:lnTo>
                      <a:pt x="1337" y="828"/>
                    </a:lnTo>
                    <a:lnTo>
                      <a:pt x="1342" y="735"/>
                    </a:lnTo>
                    <a:lnTo>
                      <a:pt x="1333" y="616"/>
                    </a:lnTo>
                    <a:lnTo>
                      <a:pt x="1304" y="501"/>
                    </a:lnTo>
                    <a:lnTo>
                      <a:pt x="1260" y="396"/>
                    </a:lnTo>
                    <a:lnTo>
                      <a:pt x="1199" y="300"/>
                    </a:lnTo>
                    <a:lnTo>
                      <a:pt x="1127" y="214"/>
                    </a:lnTo>
                    <a:lnTo>
                      <a:pt x="1044" y="141"/>
                    </a:lnTo>
                    <a:lnTo>
                      <a:pt x="953" y="82"/>
                    </a:lnTo>
                    <a:lnTo>
                      <a:pt x="853" y="38"/>
                    </a:lnTo>
                    <a:lnTo>
                      <a:pt x="749" y="9"/>
                    </a:lnTo>
                    <a:lnTo>
                      <a:pt x="642" y="0"/>
                    </a:lnTo>
                    <a:lnTo>
                      <a:pt x="535" y="8"/>
                    </a:lnTo>
                    <a:lnTo>
                      <a:pt x="436" y="32"/>
                    </a:lnTo>
                    <a:lnTo>
                      <a:pt x="343" y="69"/>
                    </a:lnTo>
                    <a:lnTo>
                      <a:pt x="259" y="120"/>
                    </a:lnTo>
                    <a:lnTo>
                      <a:pt x="185" y="184"/>
                    </a:lnTo>
                    <a:lnTo>
                      <a:pt x="121" y="258"/>
                    </a:lnTo>
                    <a:lnTo>
                      <a:pt x="69" y="344"/>
                    </a:lnTo>
                    <a:lnTo>
                      <a:pt x="31" y="439"/>
                    </a:lnTo>
                    <a:lnTo>
                      <a:pt x="8" y="543"/>
                    </a:lnTo>
                    <a:lnTo>
                      <a:pt x="0" y="656"/>
                    </a:lnTo>
                    <a:lnTo>
                      <a:pt x="3" y="747"/>
                    </a:lnTo>
                    <a:lnTo>
                      <a:pt x="16" y="832"/>
                    </a:lnTo>
                    <a:lnTo>
                      <a:pt x="35" y="912"/>
                    </a:lnTo>
                    <a:lnTo>
                      <a:pt x="63" y="988"/>
                    </a:lnTo>
                    <a:lnTo>
                      <a:pt x="98" y="1057"/>
                    </a:lnTo>
                    <a:lnTo>
                      <a:pt x="141" y="1121"/>
                    </a:lnTo>
                    <a:lnTo>
                      <a:pt x="189" y="1175"/>
                    </a:lnTo>
                    <a:lnTo>
                      <a:pt x="245" y="1226"/>
                    </a:lnTo>
                    <a:lnTo>
                      <a:pt x="307" y="1269"/>
                    </a:lnTo>
                    <a:lnTo>
                      <a:pt x="376" y="1305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2" name="Freeform 142">
                <a:extLst>
                  <a:ext uri="{FF2B5EF4-FFF2-40B4-BE49-F238E27FC236}">
                    <a16:creationId xmlns:a16="http://schemas.microsoft.com/office/drawing/2014/main" id="{59A194C3-0CED-AC1B-30AE-9930704CD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2138"/>
                <a:ext cx="244" cy="260"/>
              </a:xfrm>
              <a:custGeom>
                <a:avLst/>
                <a:gdLst>
                  <a:gd name="T0" fmla="*/ 365 w 731"/>
                  <a:gd name="T1" fmla="*/ 780 h 780"/>
                  <a:gd name="T2" fmla="*/ 424 w 731"/>
                  <a:gd name="T3" fmla="*/ 776 h 780"/>
                  <a:gd name="T4" fmla="*/ 481 w 731"/>
                  <a:gd name="T5" fmla="*/ 761 h 780"/>
                  <a:gd name="T6" fmla="*/ 533 w 731"/>
                  <a:gd name="T7" fmla="*/ 737 h 780"/>
                  <a:gd name="T8" fmla="*/ 581 w 731"/>
                  <a:gd name="T9" fmla="*/ 705 h 780"/>
                  <a:gd name="T10" fmla="*/ 623 w 731"/>
                  <a:gd name="T11" fmla="*/ 666 h 780"/>
                  <a:gd name="T12" fmla="*/ 659 w 731"/>
                  <a:gd name="T13" fmla="*/ 620 h 780"/>
                  <a:gd name="T14" fmla="*/ 689 w 731"/>
                  <a:gd name="T15" fmla="*/ 570 h 780"/>
                  <a:gd name="T16" fmla="*/ 711 w 731"/>
                  <a:gd name="T17" fmla="*/ 513 h 780"/>
                  <a:gd name="T18" fmla="*/ 725 w 731"/>
                  <a:gd name="T19" fmla="*/ 453 h 780"/>
                  <a:gd name="T20" fmla="*/ 731 w 731"/>
                  <a:gd name="T21" fmla="*/ 389 h 780"/>
                  <a:gd name="T22" fmla="*/ 725 w 731"/>
                  <a:gd name="T23" fmla="*/ 326 h 780"/>
                  <a:gd name="T24" fmla="*/ 711 w 731"/>
                  <a:gd name="T25" fmla="*/ 266 h 780"/>
                  <a:gd name="T26" fmla="*/ 689 w 731"/>
                  <a:gd name="T27" fmla="*/ 211 h 780"/>
                  <a:gd name="T28" fmla="*/ 659 w 731"/>
                  <a:gd name="T29" fmla="*/ 160 h 780"/>
                  <a:gd name="T30" fmla="*/ 623 w 731"/>
                  <a:gd name="T31" fmla="*/ 113 h 780"/>
                  <a:gd name="T32" fmla="*/ 581 w 731"/>
                  <a:gd name="T33" fmla="*/ 74 h 780"/>
                  <a:gd name="T34" fmla="*/ 533 w 731"/>
                  <a:gd name="T35" fmla="*/ 43 h 780"/>
                  <a:gd name="T36" fmla="*/ 481 w 731"/>
                  <a:gd name="T37" fmla="*/ 18 h 780"/>
                  <a:gd name="T38" fmla="*/ 424 w 731"/>
                  <a:gd name="T39" fmla="*/ 4 h 780"/>
                  <a:gd name="T40" fmla="*/ 365 w 731"/>
                  <a:gd name="T41" fmla="*/ 0 h 780"/>
                  <a:gd name="T42" fmla="*/ 305 w 731"/>
                  <a:gd name="T43" fmla="*/ 4 h 780"/>
                  <a:gd name="T44" fmla="*/ 250 w 731"/>
                  <a:gd name="T45" fmla="*/ 18 h 780"/>
                  <a:gd name="T46" fmla="*/ 198 w 731"/>
                  <a:gd name="T47" fmla="*/ 43 h 780"/>
                  <a:gd name="T48" fmla="*/ 149 w 731"/>
                  <a:gd name="T49" fmla="*/ 74 h 780"/>
                  <a:gd name="T50" fmla="*/ 106 w 731"/>
                  <a:gd name="T51" fmla="*/ 113 h 780"/>
                  <a:gd name="T52" fmla="*/ 70 w 731"/>
                  <a:gd name="T53" fmla="*/ 160 h 780"/>
                  <a:gd name="T54" fmla="*/ 41 w 731"/>
                  <a:gd name="T55" fmla="*/ 211 h 780"/>
                  <a:gd name="T56" fmla="*/ 19 w 731"/>
                  <a:gd name="T57" fmla="*/ 266 h 780"/>
                  <a:gd name="T58" fmla="*/ 6 w 731"/>
                  <a:gd name="T59" fmla="*/ 326 h 780"/>
                  <a:gd name="T60" fmla="*/ 0 w 731"/>
                  <a:gd name="T61" fmla="*/ 389 h 780"/>
                  <a:gd name="T62" fmla="*/ 6 w 731"/>
                  <a:gd name="T63" fmla="*/ 453 h 780"/>
                  <a:gd name="T64" fmla="*/ 19 w 731"/>
                  <a:gd name="T65" fmla="*/ 513 h 780"/>
                  <a:gd name="T66" fmla="*/ 41 w 731"/>
                  <a:gd name="T67" fmla="*/ 570 h 780"/>
                  <a:gd name="T68" fmla="*/ 70 w 731"/>
                  <a:gd name="T69" fmla="*/ 620 h 780"/>
                  <a:gd name="T70" fmla="*/ 106 w 731"/>
                  <a:gd name="T71" fmla="*/ 666 h 780"/>
                  <a:gd name="T72" fmla="*/ 149 w 731"/>
                  <a:gd name="T73" fmla="*/ 705 h 780"/>
                  <a:gd name="T74" fmla="*/ 198 w 731"/>
                  <a:gd name="T75" fmla="*/ 737 h 780"/>
                  <a:gd name="T76" fmla="*/ 250 w 731"/>
                  <a:gd name="T77" fmla="*/ 761 h 780"/>
                  <a:gd name="T78" fmla="*/ 305 w 731"/>
                  <a:gd name="T79" fmla="*/ 776 h 780"/>
                  <a:gd name="T80" fmla="*/ 365 w 731"/>
                  <a:gd name="T81" fmla="*/ 78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31" h="780">
                    <a:moveTo>
                      <a:pt x="365" y="780"/>
                    </a:moveTo>
                    <a:lnTo>
                      <a:pt x="424" y="776"/>
                    </a:lnTo>
                    <a:lnTo>
                      <a:pt x="481" y="761"/>
                    </a:lnTo>
                    <a:lnTo>
                      <a:pt x="533" y="737"/>
                    </a:lnTo>
                    <a:lnTo>
                      <a:pt x="581" y="705"/>
                    </a:lnTo>
                    <a:lnTo>
                      <a:pt x="623" y="666"/>
                    </a:lnTo>
                    <a:lnTo>
                      <a:pt x="659" y="620"/>
                    </a:lnTo>
                    <a:lnTo>
                      <a:pt x="689" y="570"/>
                    </a:lnTo>
                    <a:lnTo>
                      <a:pt x="711" y="513"/>
                    </a:lnTo>
                    <a:lnTo>
                      <a:pt x="725" y="453"/>
                    </a:lnTo>
                    <a:lnTo>
                      <a:pt x="731" y="389"/>
                    </a:lnTo>
                    <a:lnTo>
                      <a:pt x="725" y="326"/>
                    </a:lnTo>
                    <a:lnTo>
                      <a:pt x="711" y="266"/>
                    </a:lnTo>
                    <a:lnTo>
                      <a:pt x="689" y="211"/>
                    </a:lnTo>
                    <a:lnTo>
                      <a:pt x="659" y="160"/>
                    </a:lnTo>
                    <a:lnTo>
                      <a:pt x="623" y="113"/>
                    </a:lnTo>
                    <a:lnTo>
                      <a:pt x="581" y="74"/>
                    </a:lnTo>
                    <a:lnTo>
                      <a:pt x="533" y="43"/>
                    </a:lnTo>
                    <a:lnTo>
                      <a:pt x="481" y="18"/>
                    </a:lnTo>
                    <a:lnTo>
                      <a:pt x="424" y="4"/>
                    </a:lnTo>
                    <a:lnTo>
                      <a:pt x="365" y="0"/>
                    </a:lnTo>
                    <a:lnTo>
                      <a:pt x="305" y="4"/>
                    </a:lnTo>
                    <a:lnTo>
                      <a:pt x="250" y="18"/>
                    </a:lnTo>
                    <a:lnTo>
                      <a:pt x="198" y="43"/>
                    </a:lnTo>
                    <a:lnTo>
                      <a:pt x="149" y="74"/>
                    </a:lnTo>
                    <a:lnTo>
                      <a:pt x="106" y="113"/>
                    </a:lnTo>
                    <a:lnTo>
                      <a:pt x="70" y="160"/>
                    </a:lnTo>
                    <a:lnTo>
                      <a:pt x="41" y="211"/>
                    </a:lnTo>
                    <a:lnTo>
                      <a:pt x="19" y="266"/>
                    </a:lnTo>
                    <a:lnTo>
                      <a:pt x="6" y="326"/>
                    </a:lnTo>
                    <a:lnTo>
                      <a:pt x="0" y="389"/>
                    </a:lnTo>
                    <a:lnTo>
                      <a:pt x="6" y="453"/>
                    </a:lnTo>
                    <a:lnTo>
                      <a:pt x="19" y="513"/>
                    </a:lnTo>
                    <a:lnTo>
                      <a:pt x="41" y="570"/>
                    </a:lnTo>
                    <a:lnTo>
                      <a:pt x="70" y="620"/>
                    </a:lnTo>
                    <a:lnTo>
                      <a:pt x="106" y="666"/>
                    </a:lnTo>
                    <a:lnTo>
                      <a:pt x="149" y="705"/>
                    </a:lnTo>
                    <a:lnTo>
                      <a:pt x="198" y="737"/>
                    </a:lnTo>
                    <a:lnTo>
                      <a:pt x="250" y="761"/>
                    </a:lnTo>
                    <a:lnTo>
                      <a:pt x="305" y="776"/>
                    </a:lnTo>
                    <a:lnTo>
                      <a:pt x="365" y="78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3" name="Freeform 143">
                <a:extLst>
                  <a:ext uri="{FF2B5EF4-FFF2-40B4-BE49-F238E27FC236}">
                    <a16:creationId xmlns:a16="http://schemas.microsoft.com/office/drawing/2014/main" id="{C7888321-8EBF-6629-C778-13F185F50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5" y="2157"/>
                <a:ext cx="209" cy="222"/>
              </a:xfrm>
              <a:custGeom>
                <a:avLst/>
                <a:gdLst>
                  <a:gd name="T0" fmla="*/ 313 w 625"/>
                  <a:gd name="T1" fmla="*/ 667 h 667"/>
                  <a:gd name="T2" fmla="*/ 364 w 625"/>
                  <a:gd name="T3" fmla="*/ 662 h 667"/>
                  <a:gd name="T4" fmla="*/ 412 w 625"/>
                  <a:gd name="T5" fmla="*/ 649 h 667"/>
                  <a:gd name="T6" fmla="*/ 456 w 625"/>
                  <a:gd name="T7" fmla="*/ 631 h 667"/>
                  <a:gd name="T8" fmla="*/ 496 w 625"/>
                  <a:gd name="T9" fmla="*/ 602 h 667"/>
                  <a:gd name="T10" fmla="*/ 533 w 625"/>
                  <a:gd name="T11" fmla="*/ 569 h 667"/>
                  <a:gd name="T12" fmla="*/ 564 w 625"/>
                  <a:gd name="T13" fmla="*/ 531 h 667"/>
                  <a:gd name="T14" fmla="*/ 590 w 625"/>
                  <a:gd name="T15" fmla="*/ 487 h 667"/>
                  <a:gd name="T16" fmla="*/ 609 w 625"/>
                  <a:gd name="T17" fmla="*/ 440 h 667"/>
                  <a:gd name="T18" fmla="*/ 621 w 625"/>
                  <a:gd name="T19" fmla="*/ 388 h 667"/>
                  <a:gd name="T20" fmla="*/ 625 w 625"/>
                  <a:gd name="T21" fmla="*/ 333 h 667"/>
                  <a:gd name="T22" fmla="*/ 621 w 625"/>
                  <a:gd name="T23" fmla="*/ 280 h 667"/>
                  <a:gd name="T24" fmla="*/ 609 w 625"/>
                  <a:gd name="T25" fmla="*/ 228 h 667"/>
                  <a:gd name="T26" fmla="*/ 590 w 625"/>
                  <a:gd name="T27" fmla="*/ 180 h 667"/>
                  <a:gd name="T28" fmla="*/ 564 w 625"/>
                  <a:gd name="T29" fmla="*/ 136 h 667"/>
                  <a:gd name="T30" fmla="*/ 533 w 625"/>
                  <a:gd name="T31" fmla="*/ 98 h 667"/>
                  <a:gd name="T32" fmla="*/ 496 w 625"/>
                  <a:gd name="T33" fmla="*/ 65 h 667"/>
                  <a:gd name="T34" fmla="*/ 456 w 625"/>
                  <a:gd name="T35" fmla="*/ 38 h 667"/>
                  <a:gd name="T36" fmla="*/ 412 w 625"/>
                  <a:gd name="T37" fmla="*/ 17 h 667"/>
                  <a:gd name="T38" fmla="*/ 364 w 625"/>
                  <a:gd name="T39" fmla="*/ 4 h 667"/>
                  <a:gd name="T40" fmla="*/ 313 w 625"/>
                  <a:gd name="T41" fmla="*/ 0 h 667"/>
                  <a:gd name="T42" fmla="*/ 262 w 625"/>
                  <a:gd name="T43" fmla="*/ 4 h 667"/>
                  <a:gd name="T44" fmla="*/ 214 w 625"/>
                  <a:gd name="T45" fmla="*/ 17 h 667"/>
                  <a:gd name="T46" fmla="*/ 170 w 625"/>
                  <a:gd name="T47" fmla="*/ 38 h 667"/>
                  <a:gd name="T48" fmla="*/ 128 w 625"/>
                  <a:gd name="T49" fmla="*/ 65 h 667"/>
                  <a:gd name="T50" fmla="*/ 92 w 625"/>
                  <a:gd name="T51" fmla="*/ 98 h 667"/>
                  <a:gd name="T52" fmla="*/ 61 w 625"/>
                  <a:gd name="T53" fmla="*/ 136 h 667"/>
                  <a:gd name="T54" fmla="*/ 34 w 625"/>
                  <a:gd name="T55" fmla="*/ 180 h 667"/>
                  <a:gd name="T56" fmla="*/ 16 w 625"/>
                  <a:gd name="T57" fmla="*/ 228 h 667"/>
                  <a:gd name="T58" fmla="*/ 5 w 625"/>
                  <a:gd name="T59" fmla="*/ 280 h 667"/>
                  <a:gd name="T60" fmla="*/ 0 w 625"/>
                  <a:gd name="T61" fmla="*/ 333 h 667"/>
                  <a:gd name="T62" fmla="*/ 5 w 625"/>
                  <a:gd name="T63" fmla="*/ 388 h 667"/>
                  <a:gd name="T64" fmla="*/ 16 w 625"/>
                  <a:gd name="T65" fmla="*/ 440 h 667"/>
                  <a:gd name="T66" fmla="*/ 34 w 625"/>
                  <a:gd name="T67" fmla="*/ 487 h 667"/>
                  <a:gd name="T68" fmla="*/ 61 w 625"/>
                  <a:gd name="T69" fmla="*/ 531 h 667"/>
                  <a:gd name="T70" fmla="*/ 92 w 625"/>
                  <a:gd name="T71" fmla="*/ 569 h 667"/>
                  <a:gd name="T72" fmla="*/ 128 w 625"/>
                  <a:gd name="T73" fmla="*/ 602 h 667"/>
                  <a:gd name="T74" fmla="*/ 170 w 625"/>
                  <a:gd name="T75" fmla="*/ 631 h 667"/>
                  <a:gd name="T76" fmla="*/ 214 w 625"/>
                  <a:gd name="T77" fmla="*/ 649 h 667"/>
                  <a:gd name="T78" fmla="*/ 262 w 625"/>
                  <a:gd name="T79" fmla="*/ 662 h 667"/>
                  <a:gd name="T80" fmla="*/ 313 w 625"/>
                  <a:gd name="T81" fmla="*/ 667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5" h="667">
                    <a:moveTo>
                      <a:pt x="313" y="667"/>
                    </a:moveTo>
                    <a:lnTo>
                      <a:pt x="364" y="662"/>
                    </a:lnTo>
                    <a:lnTo>
                      <a:pt x="412" y="649"/>
                    </a:lnTo>
                    <a:lnTo>
                      <a:pt x="456" y="631"/>
                    </a:lnTo>
                    <a:lnTo>
                      <a:pt x="496" y="602"/>
                    </a:lnTo>
                    <a:lnTo>
                      <a:pt x="533" y="569"/>
                    </a:lnTo>
                    <a:lnTo>
                      <a:pt x="564" y="531"/>
                    </a:lnTo>
                    <a:lnTo>
                      <a:pt x="590" y="487"/>
                    </a:lnTo>
                    <a:lnTo>
                      <a:pt x="609" y="440"/>
                    </a:lnTo>
                    <a:lnTo>
                      <a:pt x="621" y="388"/>
                    </a:lnTo>
                    <a:lnTo>
                      <a:pt x="625" y="333"/>
                    </a:lnTo>
                    <a:lnTo>
                      <a:pt x="621" y="280"/>
                    </a:lnTo>
                    <a:lnTo>
                      <a:pt x="609" y="228"/>
                    </a:lnTo>
                    <a:lnTo>
                      <a:pt x="590" y="180"/>
                    </a:lnTo>
                    <a:lnTo>
                      <a:pt x="564" y="136"/>
                    </a:lnTo>
                    <a:lnTo>
                      <a:pt x="533" y="98"/>
                    </a:lnTo>
                    <a:lnTo>
                      <a:pt x="496" y="65"/>
                    </a:lnTo>
                    <a:lnTo>
                      <a:pt x="456" y="38"/>
                    </a:lnTo>
                    <a:lnTo>
                      <a:pt x="412" y="17"/>
                    </a:lnTo>
                    <a:lnTo>
                      <a:pt x="364" y="4"/>
                    </a:lnTo>
                    <a:lnTo>
                      <a:pt x="313" y="0"/>
                    </a:lnTo>
                    <a:lnTo>
                      <a:pt x="262" y="4"/>
                    </a:lnTo>
                    <a:lnTo>
                      <a:pt x="214" y="17"/>
                    </a:lnTo>
                    <a:lnTo>
                      <a:pt x="170" y="38"/>
                    </a:lnTo>
                    <a:lnTo>
                      <a:pt x="128" y="65"/>
                    </a:lnTo>
                    <a:lnTo>
                      <a:pt x="92" y="98"/>
                    </a:lnTo>
                    <a:lnTo>
                      <a:pt x="61" y="136"/>
                    </a:lnTo>
                    <a:lnTo>
                      <a:pt x="34" y="180"/>
                    </a:lnTo>
                    <a:lnTo>
                      <a:pt x="16" y="228"/>
                    </a:lnTo>
                    <a:lnTo>
                      <a:pt x="5" y="280"/>
                    </a:lnTo>
                    <a:lnTo>
                      <a:pt x="0" y="333"/>
                    </a:lnTo>
                    <a:lnTo>
                      <a:pt x="5" y="388"/>
                    </a:lnTo>
                    <a:lnTo>
                      <a:pt x="16" y="440"/>
                    </a:lnTo>
                    <a:lnTo>
                      <a:pt x="34" y="487"/>
                    </a:lnTo>
                    <a:lnTo>
                      <a:pt x="61" y="531"/>
                    </a:lnTo>
                    <a:lnTo>
                      <a:pt x="92" y="569"/>
                    </a:lnTo>
                    <a:lnTo>
                      <a:pt x="128" y="602"/>
                    </a:lnTo>
                    <a:lnTo>
                      <a:pt x="170" y="631"/>
                    </a:lnTo>
                    <a:lnTo>
                      <a:pt x="214" y="649"/>
                    </a:lnTo>
                    <a:lnTo>
                      <a:pt x="262" y="662"/>
                    </a:lnTo>
                    <a:lnTo>
                      <a:pt x="313" y="667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4" name="Freeform 144">
                <a:extLst>
                  <a:ext uri="{FF2B5EF4-FFF2-40B4-BE49-F238E27FC236}">
                    <a16:creationId xmlns:a16="http://schemas.microsoft.com/office/drawing/2014/main" id="{130891E6-5F1A-EADD-24AD-FB447812E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" y="2240"/>
                <a:ext cx="29" cy="50"/>
              </a:xfrm>
              <a:custGeom>
                <a:avLst/>
                <a:gdLst>
                  <a:gd name="T0" fmla="*/ 44 w 87"/>
                  <a:gd name="T1" fmla="*/ 150 h 150"/>
                  <a:gd name="T2" fmla="*/ 50 w 87"/>
                  <a:gd name="T3" fmla="*/ 149 h 150"/>
                  <a:gd name="T4" fmla="*/ 58 w 87"/>
                  <a:gd name="T5" fmla="*/ 146 h 150"/>
                  <a:gd name="T6" fmla="*/ 65 w 87"/>
                  <a:gd name="T7" fmla="*/ 139 h 150"/>
                  <a:gd name="T8" fmla="*/ 72 w 87"/>
                  <a:gd name="T9" fmla="*/ 133 h 150"/>
                  <a:gd name="T10" fmla="*/ 77 w 87"/>
                  <a:gd name="T11" fmla="*/ 123 h 150"/>
                  <a:gd name="T12" fmla="*/ 81 w 87"/>
                  <a:gd name="T13" fmla="*/ 114 h 150"/>
                  <a:gd name="T14" fmla="*/ 84 w 87"/>
                  <a:gd name="T15" fmla="*/ 104 h 150"/>
                  <a:gd name="T16" fmla="*/ 85 w 87"/>
                  <a:gd name="T17" fmla="*/ 94 h 150"/>
                  <a:gd name="T18" fmla="*/ 87 w 87"/>
                  <a:gd name="T19" fmla="*/ 81 h 150"/>
                  <a:gd name="T20" fmla="*/ 85 w 87"/>
                  <a:gd name="T21" fmla="*/ 68 h 150"/>
                  <a:gd name="T22" fmla="*/ 84 w 87"/>
                  <a:gd name="T23" fmla="*/ 57 h 150"/>
                  <a:gd name="T24" fmla="*/ 81 w 87"/>
                  <a:gd name="T25" fmla="*/ 46 h 150"/>
                  <a:gd name="T26" fmla="*/ 78 w 87"/>
                  <a:gd name="T27" fmla="*/ 35 h 150"/>
                  <a:gd name="T28" fmla="*/ 72 w 87"/>
                  <a:gd name="T29" fmla="*/ 25 h 150"/>
                  <a:gd name="T30" fmla="*/ 66 w 87"/>
                  <a:gd name="T31" fmla="*/ 17 h 150"/>
                  <a:gd name="T32" fmla="*/ 61 w 87"/>
                  <a:gd name="T33" fmla="*/ 11 h 150"/>
                  <a:gd name="T34" fmla="*/ 54 w 87"/>
                  <a:gd name="T35" fmla="*/ 7 h 150"/>
                  <a:gd name="T36" fmla="*/ 48 w 87"/>
                  <a:gd name="T37" fmla="*/ 1 h 150"/>
                  <a:gd name="T38" fmla="*/ 40 w 87"/>
                  <a:gd name="T39" fmla="*/ 0 h 150"/>
                  <a:gd name="T40" fmla="*/ 34 w 87"/>
                  <a:gd name="T41" fmla="*/ 0 h 150"/>
                  <a:gd name="T42" fmla="*/ 27 w 87"/>
                  <a:gd name="T43" fmla="*/ 1 h 150"/>
                  <a:gd name="T44" fmla="*/ 21 w 87"/>
                  <a:gd name="T45" fmla="*/ 7 h 150"/>
                  <a:gd name="T46" fmla="*/ 14 w 87"/>
                  <a:gd name="T47" fmla="*/ 11 h 150"/>
                  <a:gd name="T48" fmla="*/ 12 w 87"/>
                  <a:gd name="T49" fmla="*/ 17 h 150"/>
                  <a:gd name="T50" fmla="*/ 7 w 87"/>
                  <a:gd name="T51" fmla="*/ 25 h 150"/>
                  <a:gd name="T52" fmla="*/ 4 w 87"/>
                  <a:gd name="T53" fmla="*/ 35 h 150"/>
                  <a:gd name="T54" fmla="*/ 2 w 87"/>
                  <a:gd name="T55" fmla="*/ 46 h 150"/>
                  <a:gd name="T56" fmla="*/ 0 w 87"/>
                  <a:gd name="T57" fmla="*/ 57 h 150"/>
                  <a:gd name="T58" fmla="*/ 0 w 87"/>
                  <a:gd name="T59" fmla="*/ 68 h 150"/>
                  <a:gd name="T60" fmla="*/ 0 w 87"/>
                  <a:gd name="T61" fmla="*/ 81 h 150"/>
                  <a:gd name="T62" fmla="*/ 0 w 87"/>
                  <a:gd name="T63" fmla="*/ 94 h 150"/>
                  <a:gd name="T64" fmla="*/ 2 w 87"/>
                  <a:gd name="T65" fmla="*/ 104 h 150"/>
                  <a:gd name="T66" fmla="*/ 5 w 87"/>
                  <a:gd name="T67" fmla="*/ 116 h 150"/>
                  <a:gd name="T68" fmla="*/ 9 w 87"/>
                  <a:gd name="T69" fmla="*/ 125 h 150"/>
                  <a:gd name="T70" fmla="*/ 13 w 87"/>
                  <a:gd name="T71" fmla="*/ 133 h 150"/>
                  <a:gd name="T72" fmla="*/ 18 w 87"/>
                  <a:gd name="T73" fmla="*/ 139 h 150"/>
                  <a:gd name="T74" fmla="*/ 25 w 87"/>
                  <a:gd name="T75" fmla="*/ 146 h 150"/>
                  <a:gd name="T76" fmla="*/ 31 w 87"/>
                  <a:gd name="T77" fmla="*/ 149 h 150"/>
                  <a:gd name="T78" fmla="*/ 36 w 87"/>
                  <a:gd name="T79" fmla="*/ 150 h 150"/>
                  <a:gd name="T80" fmla="*/ 44 w 87"/>
                  <a:gd name="T81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7" h="150">
                    <a:moveTo>
                      <a:pt x="44" y="150"/>
                    </a:moveTo>
                    <a:lnTo>
                      <a:pt x="50" y="149"/>
                    </a:lnTo>
                    <a:lnTo>
                      <a:pt x="58" y="146"/>
                    </a:lnTo>
                    <a:lnTo>
                      <a:pt x="65" y="139"/>
                    </a:lnTo>
                    <a:lnTo>
                      <a:pt x="72" y="133"/>
                    </a:lnTo>
                    <a:lnTo>
                      <a:pt x="77" y="123"/>
                    </a:lnTo>
                    <a:lnTo>
                      <a:pt x="81" y="114"/>
                    </a:lnTo>
                    <a:lnTo>
                      <a:pt x="84" y="104"/>
                    </a:lnTo>
                    <a:lnTo>
                      <a:pt x="85" y="94"/>
                    </a:lnTo>
                    <a:lnTo>
                      <a:pt x="87" y="81"/>
                    </a:lnTo>
                    <a:lnTo>
                      <a:pt x="85" y="68"/>
                    </a:lnTo>
                    <a:lnTo>
                      <a:pt x="84" y="57"/>
                    </a:lnTo>
                    <a:lnTo>
                      <a:pt x="81" y="46"/>
                    </a:lnTo>
                    <a:lnTo>
                      <a:pt x="78" y="35"/>
                    </a:lnTo>
                    <a:lnTo>
                      <a:pt x="72" y="25"/>
                    </a:lnTo>
                    <a:lnTo>
                      <a:pt x="66" y="17"/>
                    </a:lnTo>
                    <a:lnTo>
                      <a:pt x="61" y="11"/>
                    </a:lnTo>
                    <a:lnTo>
                      <a:pt x="54" y="7"/>
                    </a:lnTo>
                    <a:lnTo>
                      <a:pt x="48" y="1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21" y="7"/>
                    </a:lnTo>
                    <a:lnTo>
                      <a:pt x="14" y="11"/>
                    </a:lnTo>
                    <a:lnTo>
                      <a:pt x="12" y="17"/>
                    </a:lnTo>
                    <a:lnTo>
                      <a:pt x="7" y="25"/>
                    </a:lnTo>
                    <a:lnTo>
                      <a:pt x="4" y="35"/>
                    </a:lnTo>
                    <a:lnTo>
                      <a:pt x="2" y="46"/>
                    </a:lnTo>
                    <a:lnTo>
                      <a:pt x="0" y="57"/>
                    </a:lnTo>
                    <a:lnTo>
                      <a:pt x="0" y="68"/>
                    </a:lnTo>
                    <a:lnTo>
                      <a:pt x="0" y="81"/>
                    </a:lnTo>
                    <a:lnTo>
                      <a:pt x="0" y="94"/>
                    </a:lnTo>
                    <a:lnTo>
                      <a:pt x="2" y="104"/>
                    </a:lnTo>
                    <a:lnTo>
                      <a:pt x="5" y="116"/>
                    </a:lnTo>
                    <a:lnTo>
                      <a:pt x="9" y="125"/>
                    </a:lnTo>
                    <a:lnTo>
                      <a:pt x="13" y="133"/>
                    </a:lnTo>
                    <a:lnTo>
                      <a:pt x="18" y="139"/>
                    </a:lnTo>
                    <a:lnTo>
                      <a:pt x="25" y="146"/>
                    </a:lnTo>
                    <a:lnTo>
                      <a:pt x="31" y="149"/>
                    </a:lnTo>
                    <a:lnTo>
                      <a:pt x="36" y="150"/>
                    </a:lnTo>
                    <a:lnTo>
                      <a:pt x="44" y="1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5" name="Freeform 145">
                <a:extLst>
                  <a:ext uri="{FF2B5EF4-FFF2-40B4-BE49-F238E27FC236}">
                    <a16:creationId xmlns:a16="http://schemas.microsoft.com/office/drawing/2014/main" id="{3997D765-17F4-D274-0679-3707C1CEC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9" y="2160"/>
                <a:ext cx="49" cy="29"/>
              </a:xfrm>
              <a:custGeom>
                <a:avLst/>
                <a:gdLst>
                  <a:gd name="T0" fmla="*/ 0 w 147"/>
                  <a:gd name="T1" fmla="*/ 55 h 89"/>
                  <a:gd name="T2" fmla="*/ 1 w 147"/>
                  <a:gd name="T3" fmla="*/ 61 h 89"/>
                  <a:gd name="T4" fmla="*/ 4 w 147"/>
                  <a:gd name="T5" fmla="*/ 68 h 89"/>
                  <a:gd name="T6" fmla="*/ 10 w 147"/>
                  <a:gd name="T7" fmla="*/ 74 h 89"/>
                  <a:gd name="T8" fmla="*/ 17 w 147"/>
                  <a:gd name="T9" fmla="*/ 80 h 89"/>
                  <a:gd name="T10" fmla="*/ 25 w 147"/>
                  <a:gd name="T11" fmla="*/ 82 h 89"/>
                  <a:gd name="T12" fmla="*/ 34 w 147"/>
                  <a:gd name="T13" fmla="*/ 85 h 89"/>
                  <a:gd name="T14" fmla="*/ 46 w 147"/>
                  <a:gd name="T15" fmla="*/ 89 h 89"/>
                  <a:gd name="T16" fmla="*/ 56 w 147"/>
                  <a:gd name="T17" fmla="*/ 89 h 89"/>
                  <a:gd name="T18" fmla="*/ 67 w 147"/>
                  <a:gd name="T19" fmla="*/ 89 h 89"/>
                  <a:gd name="T20" fmla="*/ 80 w 147"/>
                  <a:gd name="T21" fmla="*/ 89 h 89"/>
                  <a:gd name="T22" fmla="*/ 91 w 147"/>
                  <a:gd name="T23" fmla="*/ 85 h 89"/>
                  <a:gd name="T24" fmla="*/ 102 w 147"/>
                  <a:gd name="T25" fmla="*/ 82 h 89"/>
                  <a:gd name="T26" fmla="*/ 113 w 147"/>
                  <a:gd name="T27" fmla="*/ 77 h 89"/>
                  <a:gd name="T28" fmla="*/ 121 w 147"/>
                  <a:gd name="T29" fmla="*/ 73 h 89"/>
                  <a:gd name="T30" fmla="*/ 130 w 147"/>
                  <a:gd name="T31" fmla="*/ 68 h 89"/>
                  <a:gd name="T32" fmla="*/ 137 w 147"/>
                  <a:gd name="T33" fmla="*/ 61 h 89"/>
                  <a:gd name="T34" fmla="*/ 142 w 147"/>
                  <a:gd name="T35" fmla="*/ 55 h 89"/>
                  <a:gd name="T36" fmla="*/ 144 w 147"/>
                  <a:gd name="T37" fmla="*/ 47 h 89"/>
                  <a:gd name="T38" fmla="*/ 147 w 147"/>
                  <a:gd name="T39" fmla="*/ 41 h 89"/>
                  <a:gd name="T40" fmla="*/ 147 w 147"/>
                  <a:gd name="T41" fmla="*/ 33 h 89"/>
                  <a:gd name="T42" fmla="*/ 144 w 147"/>
                  <a:gd name="T43" fmla="*/ 28 h 89"/>
                  <a:gd name="T44" fmla="*/ 142 w 147"/>
                  <a:gd name="T45" fmla="*/ 21 h 89"/>
                  <a:gd name="T46" fmla="*/ 135 w 147"/>
                  <a:gd name="T47" fmla="*/ 14 h 89"/>
                  <a:gd name="T48" fmla="*/ 129 w 147"/>
                  <a:gd name="T49" fmla="*/ 10 h 89"/>
                  <a:gd name="T50" fmla="*/ 121 w 147"/>
                  <a:gd name="T51" fmla="*/ 6 h 89"/>
                  <a:gd name="T52" fmla="*/ 112 w 147"/>
                  <a:gd name="T53" fmla="*/ 3 h 89"/>
                  <a:gd name="T54" fmla="*/ 100 w 147"/>
                  <a:gd name="T55" fmla="*/ 2 h 89"/>
                  <a:gd name="T56" fmla="*/ 91 w 147"/>
                  <a:gd name="T57" fmla="*/ 0 h 89"/>
                  <a:gd name="T58" fmla="*/ 78 w 147"/>
                  <a:gd name="T59" fmla="*/ 0 h 89"/>
                  <a:gd name="T60" fmla="*/ 66 w 147"/>
                  <a:gd name="T61" fmla="*/ 2 h 89"/>
                  <a:gd name="T62" fmla="*/ 54 w 147"/>
                  <a:gd name="T63" fmla="*/ 3 h 89"/>
                  <a:gd name="T64" fmla="*/ 44 w 147"/>
                  <a:gd name="T65" fmla="*/ 6 h 89"/>
                  <a:gd name="T66" fmla="*/ 32 w 147"/>
                  <a:gd name="T67" fmla="*/ 11 h 89"/>
                  <a:gd name="T68" fmla="*/ 25 w 147"/>
                  <a:gd name="T69" fmla="*/ 16 h 89"/>
                  <a:gd name="T70" fmla="*/ 17 w 147"/>
                  <a:gd name="T71" fmla="*/ 22 h 89"/>
                  <a:gd name="T72" fmla="*/ 9 w 147"/>
                  <a:gd name="T73" fmla="*/ 29 h 89"/>
                  <a:gd name="T74" fmla="*/ 4 w 147"/>
                  <a:gd name="T75" fmla="*/ 36 h 89"/>
                  <a:gd name="T76" fmla="*/ 1 w 147"/>
                  <a:gd name="T77" fmla="*/ 41 h 89"/>
                  <a:gd name="T78" fmla="*/ 0 w 147"/>
                  <a:gd name="T79" fmla="*/ 48 h 89"/>
                  <a:gd name="T80" fmla="*/ 0 w 147"/>
                  <a:gd name="T81" fmla="*/ 5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7" h="89">
                    <a:moveTo>
                      <a:pt x="0" y="55"/>
                    </a:moveTo>
                    <a:lnTo>
                      <a:pt x="1" y="61"/>
                    </a:lnTo>
                    <a:lnTo>
                      <a:pt x="4" y="68"/>
                    </a:lnTo>
                    <a:lnTo>
                      <a:pt x="10" y="74"/>
                    </a:lnTo>
                    <a:lnTo>
                      <a:pt x="17" y="80"/>
                    </a:lnTo>
                    <a:lnTo>
                      <a:pt x="25" y="82"/>
                    </a:lnTo>
                    <a:lnTo>
                      <a:pt x="34" y="85"/>
                    </a:lnTo>
                    <a:lnTo>
                      <a:pt x="46" y="89"/>
                    </a:lnTo>
                    <a:lnTo>
                      <a:pt x="56" y="89"/>
                    </a:lnTo>
                    <a:lnTo>
                      <a:pt x="67" y="89"/>
                    </a:lnTo>
                    <a:lnTo>
                      <a:pt x="80" y="89"/>
                    </a:lnTo>
                    <a:lnTo>
                      <a:pt x="91" y="85"/>
                    </a:lnTo>
                    <a:lnTo>
                      <a:pt x="102" y="82"/>
                    </a:lnTo>
                    <a:lnTo>
                      <a:pt x="113" y="77"/>
                    </a:lnTo>
                    <a:lnTo>
                      <a:pt x="121" y="73"/>
                    </a:lnTo>
                    <a:lnTo>
                      <a:pt x="130" y="68"/>
                    </a:lnTo>
                    <a:lnTo>
                      <a:pt x="137" y="61"/>
                    </a:lnTo>
                    <a:lnTo>
                      <a:pt x="142" y="55"/>
                    </a:lnTo>
                    <a:lnTo>
                      <a:pt x="144" y="47"/>
                    </a:lnTo>
                    <a:lnTo>
                      <a:pt x="147" y="41"/>
                    </a:lnTo>
                    <a:lnTo>
                      <a:pt x="147" y="33"/>
                    </a:lnTo>
                    <a:lnTo>
                      <a:pt x="144" y="28"/>
                    </a:lnTo>
                    <a:lnTo>
                      <a:pt x="142" y="21"/>
                    </a:lnTo>
                    <a:lnTo>
                      <a:pt x="135" y="14"/>
                    </a:lnTo>
                    <a:lnTo>
                      <a:pt x="129" y="10"/>
                    </a:lnTo>
                    <a:lnTo>
                      <a:pt x="121" y="6"/>
                    </a:lnTo>
                    <a:lnTo>
                      <a:pt x="112" y="3"/>
                    </a:lnTo>
                    <a:lnTo>
                      <a:pt x="100" y="2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66" y="2"/>
                    </a:lnTo>
                    <a:lnTo>
                      <a:pt x="54" y="3"/>
                    </a:lnTo>
                    <a:lnTo>
                      <a:pt x="44" y="6"/>
                    </a:lnTo>
                    <a:lnTo>
                      <a:pt x="32" y="11"/>
                    </a:lnTo>
                    <a:lnTo>
                      <a:pt x="25" y="16"/>
                    </a:lnTo>
                    <a:lnTo>
                      <a:pt x="17" y="22"/>
                    </a:lnTo>
                    <a:lnTo>
                      <a:pt x="9" y="29"/>
                    </a:lnTo>
                    <a:lnTo>
                      <a:pt x="4" y="36"/>
                    </a:lnTo>
                    <a:lnTo>
                      <a:pt x="1" y="41"/>
                    </a:lnTo>
                    <a:lnTo>
                      <a:pt x="0" y="48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6" name="Freeform 146">
                <a:extLst>
                  <a:ext uri="{FF2B5EF4-FFF2-40B4-BE49-F238E27FC236}">
                    <a16:creationId xmlns:a16="http://schemas.microsoft.com/office/drawing/2014/main" id="{D8AEDE3F-C81B-EA00-B68E-F188100EB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6" y="2246"/>
                <a:ext cx="182" cy="134"/>
              </a:xfrm>
              <a:custGeom>
                <a:avLst/>
                <a:gdLst>
                  <a:gd name="T0" fmla="*/ 425 w 544"/>
                  <a:gd name="T1" fmla="*/ 209 h 401"/>
                  <a:gd name="T2" fmla="*/ 407 w 544"/>
                  <a:gd name="T3" fmla="*/ 228 h 401"/>
                  <a:gd name="T4" fmla="*/ 392 w 544"/>
                  <a:gd name="T5" fmla="*/ 244 h 401"/>
                  <a:gd name="T6" fmla="*/ 376 w 544"/>
                  <a:gd name="T7" fmla="*/ 259 h 401"/>
                  <a:gd name="T8" fmla="*/ 362 w 544"/>
                  <a:gd name="T9" fmla="*/ 268 h 401"/>
                  <a:gd name="T10" fmla="*/ 346 w 544"/>
                  <a:gd name="T11" fmla="*/ 276 h 401"/>
                  <a:gd name="T12" fmla="*/ 331 w 544"/>
                  <a:gd name="T13" fmla="*/ 282 h 401"/>
                  <a:gd name="T14" fmla="*/ 315 w 544"/>
                  <a:gd name="T15" fmla="*/ 285 h 401"/>
                  <a:gd name="T16" fmla="*/ 299 w 544"/>
                  <a:gd name="T17" fmla="*/ 289 h 401"/>
                  <a:gd name="T18" fmla="*/ 284 w 544"/>
                  <a:gd name="T19" fmla="*/ 290 h 401"/>
                  <a:gd name="T20" fmla="*/ 265 w 544"/>
                  <a:gd name="T21" fmla="*/ 290 h 401"/>
                  <a:gd name="T22" fmla="*/ 236 w 544"/>
                  <a:gd name="T23" fmla="*/ 289 h 401"/>
                  <a:gd name="T24" fmla="*/ 208 w 544"/>
                  <a:gd name="T25" fmla="*/ 281 h 401"/>
                  <a:gd name="T26" fmla="*/ 182 w 544"/>
                  <a:gd name="T27" fmla="*/ 269 h 401"/>
                  <a:gd name="T28" fmla="*/ 156 w 544"/>
                  <a:gd name="T29" fmla="*/ 255 h 401"/>
                  <a:gd name="T30" fmla="*/ 134 w 544"/>
                  <a:gd name="T31" fmla="*/ 237 h 401"/>
                  <a:gd name="T32" fmla="*/ 116 w 544"/>
                  <a:gd name="T33" fmla="*/ 215 h 401"/>
                  <a:gd name="T34" fmla="*/ 100 w 544"/>
                  <a:gd name="T35" fmla="*/ 190 h 401"/>
                  <a:gd name="T36" fmla="*/ 89 w 544"/>
                  <a:gd name="T37" fmla="*/ 164 h 401"/>
                  <a:gd name="T38" fmla="*/ 81 w 544"/>
                  <a:gd name="T39" fmla="*/ 134 h 401"/>
                  <a:gd name="T40" fmla="*/ 75 w 544"/>
                  <a:gd name="T41" fmla="*/ 103 h 401"/>
                  <a:gd name="T42" fmla="*/ 73 w 544"/>
                  <a:gd name="T43" fmla="*/ 78 h 401"/>
                  <a:gd name="T44" fmla="*/ 66 w 544"/>
                  <a:gd name="T45" fmla="*/ 55 h 401"/>
                  <a:gd name="T46" fmla="*/ 58 w 544"/>
                  <a:gd name="T47" fmla="*/ 32 h 401"/>
                  <a:gd name="T48" fmla="*/ 48 w 544"/>
                  <a:gd name="T49" fmla="*/ 14 h 401"/>
                  <a:gd name="T50" fmla="*/ 35 w 544"/>
                  <a:gd name="T51" fmla="*/ 4 h 401"/>
                  <a:gd name="T52" fmla="*/ 23 w 544"/>
                  <a:gd name="T53" fmla="*/ 0 h 401"/>
                  <a:gd name="T54" fmla="*/ 14 w 544"/>
                  <a:gd name="T55" fmla="*/ 5 h 401"/>
                  <a:gd name="T56" fmla="*/ 7 w 544"/>
                  <a:gd name="T57" fmla="*/ 21 h 401"/>
                  <a:gd name="T58" fmla="*/ 1 w 544"/>
                  <a:gd name="T59" fmla="*/ 50 h 401"/>
                  <a:gd name="T60" fmla="*/ 0 w 544"/>
                  <a:gd name="T61" fmla="*/ 90 h 401"/>
                  <a:gd name="T62" fmla="*/ 7 w 544"/>
                  <a:gd name="T63" fmla="*/ 138 h 401"/>
                  <a:gd name="T64" fmla="*/ 17 w 544"/>
                  <a:gd name="T65" fmla="*/ 184 h 401"/>
                  <a:gd name="T66" fmla="*/ 36 w 544"/>
                  <a:gd name="T67" fmla="*/ 228 h 401"/>
                  <a:gd name="T68" fmla="*/ 61 w 544"/>
                  <a:gd name="T69" fmla="*/ 268 h 401"/>
                  <a:gd name="T70" fmla="*/ 94 w 544"/>
                  <a:gd name="T71" fmla="*/ 306 h 401"/>
                  <a:gd name="T72" fmla="*/ 129 w 544"/>
                  <a:gd name="T73" fmla="*/ 337 h 401"/>
                  <a:gd name="T74" fmla="*/ 168 w 544"/>
                  <a:gd name="T75" fmla="*/ 364 h 401"/>
                  <a:gd name="T76" fmla="*/ 212 w 544"/>
                  <a:gd name="T77" fmla="*/ 384 h 401"/>
                  <a:gd name="T78" fmla="*/ 259 w 544"/>
                  <a:gd name="T79" fmla="*/ 396 h 401"/>
                  <a:gd name="T80" fmla="*/ 310 w 544"/>
                  <a:gd name="T81" fmla="*/ 401 h 401"/>
                  <a:gd name="T82" fmla="*/ 338 w 544"/>
                  <a:gd name="T83" fmla="*/ 398 h 401"/>
                  <a:gd name="T84" fmla="*/ 368 w 544"/>
                  <a:gd name="T85" fmla="*/ 391 h 401"/>
                  <a:gd name="T86" fmla="*/ 400 w 544"/>
                  <a:gd name="T87" fmla="*/ 380 h 401"/>
                  <a:gd name="T88" fmla="*/ 432 w 544"/>
                  <a:gd name="T89" fmla="*/ 367 h 401"/>
                  <a:gd name="T90" fmla="*/ 461 w 544"/>
                  <a:gd name="T91" fmla="*/ 351 h 401"/>
                  <a:gd name="T92" fmla="*/ 487 w 544"/>
                  <a:gd name="T93" fmla="*/ 336 h 401"/>
                  <a:gd name="T94" fmla="*/ 510 w 544"/>
                  <a:gd name="T95" fmla="*/ 316 h 401"/>
                  <a:gd name="T96" fmla="*/ 528 w 544"/>
                  <a:gd name="T97" fmla="*/ 299 h 401"/>
                  <a:gd name="T98" fmla="*/ 539 w 544"/>
                  <a:gd name="T99" fmla="*/ 282 h 401"/>
                  <a:gd name="T100" fmla="*/ 544 w 544"/>
                  <a:gd name="T101" fmla="*/ 267 h 401"/>
                  <a:gd name="T102" fmla="*/ 543 w 544"/>
                  <a:gd name="T103" fmla="*/ 252 h 401"/>
                  <a:gd name="T104" fmla="*/ 536 w 544"/>
                  <a:gd name="T105" fmla="*/ 237 h 401"/>
                  <a:gd name="T106" fmla="*/ 527 w 544"/>
                  <a:gd name="T107" fmla="*/ 222 h 401"/>
                  <a:gd name="T108" fmla="*/ 515 w 544"/>
                  <a:gd name="T109" fmla="*/ 209 h 401"/>
                  <a:gd name="T110" fmla="*/ 501 w 544"/>
                  <a:gd name="T111" fmla="*/ 198 h 401"/>
                  <a:gd name="T112" fmla="*/ 487 w 544"/>
                  <a:gd name="T113" fmla="*/ 190 h 401"/>
                  <a:gd name="T114" fmla="*/ 471 w 544"/>
                  <a:gd name="T115" fmla="*/ 187 h 401"/>
                  <a:gd name="T116" fmla="*/ 455 w 544"/>
                  <a:gd name="T117" fmla="*/ 189 h 401"/>
                  <a:gd name="T118" fmla="*/ 440 w 544"/>
                  <a:gd name="T119" fmla="*/ 196 h 401"/>
                  <a:gd name="T120" fmla="*/ 425 w 544"/>
                  <a:gd name="T121" fmla="*/ 209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44" h="401">
                    <a:moveTo>
                      <a:pt x="425" y="209"/>
                    </a:moveTo>
                    <a:lnTo>
                      <a:pt x="407" y="228"/>
                    </a:lnTo>
                    <a:lnTo>
                      <a:pt x="392" y="244"/>
                    </a:lnTo>
                    <a:lnTo>
                      <a:pt x="376" y="259"/>
                    </a:lnTo>
                    <a:lnTo>
                      <a:pt x="362" y="268"/>
                    </a:lnTo>
                    <a:lnTo>
                      <a:pt x="346" y="276"/>
                    </a:lnTo>
                    <a:lnTo>
                      <a:pt x="331" y="282"/>
                    </a:lnTo>
                    <a:lnTo>
                      <a:pt x="315" y="285"/>
                    </a:lnTo>
                    <a:lnTo>
                      <a:pt x="299" y="289"/>
                    </a:lnTo>
                    <a:lnTo>
                      <a:pt x="284" y="290"/>
                    </a:lnTo>
                    <a:lnTo>
                      <a:pt x="265" y="290"/>
                    </a:lnTo>
                    <a:lnTo>
                      <a:pt x="236" y="289"/>
                    </a:lnTo>
                    <a:lnTo>
                      <a:pt x="208" y="281"/>
                    </a:lnTo>
                    <a:lnTo>
                      <a:pt x="182" y="269"/>
                    </a:lnTo>
                    <a:lnTo>
                      <a:pt x="156" y="255"/>
                    </a:lnTo>
                    <a:lnTo>
                      <a:pt x="134" y="237"/>
                    </a:lnTo>
                    <a:lnTo>
                      <a:pt x="116" y="215"/>
                    </a:lnTo>
                    <a:lnTo>
                      <a:pt x="100" y="190"/>
                    </a:lnTo>
                    <a:lnTo>
                      <a:pt x="89" y="164"/>
                    </a:lnTo>
                    <a:lnTo>
                      <a:pt x="81" y="134"/>
                    </a:lnTo>
                    <a:lnTo>
                      <a:pt x="75" y="103"/>
                    </a:lnTo>
                    <a:lnTo>
                      <a:pt x="73" y="78"/>
                    </a:lnTo>
                    <a:lnTo>
                      <a:pt x="66" y="55"/>
                    </a:lnTo>
                    <a:lnTo>
                      <a:pt x="58" y="32"/>
                    </a:lnTo>
                    <a:lnTo>
                      <a:pt x="48" y="14"/>
                    </a:lnTo>
                    <a:lnTo>
                      <a:pt x="35" y="4"/>
                    </a:lnTo>
                    <a:lnTo>
                      <a:pt x="23" y="0"/>
                    </a:lnTo>
                    <a:lnTo>
                      <a:pt x="14" y="5"/>
                    </a:lnTo>
                    <a:lnTo>
                      <a:pt x="7" y="21"/>
                    </a:lnTo>
                    <a:lnTo>
                      <a:pt x="1" y="50"/>
                    </a:lnTo>
                    <a:lnTo>
                      <a:pt x="0" y="90"/>
                    </a:lnTo>
                    <a:lnTo>
                      <a:pt x="7" y="138"/>
                    </a:lnTo>
                    <a:lnTo>
                      <a:pt x="17" y="184"/>
                    </a:lnTo>
                    <a:lnTo>
                      <a:pt x="36" y="228"/>
                    </a:lnTo>
                    <a:lnTo>
                      <a:pt x="61" y="268"/>
                    </a:lnTo>
                    <a:lnTo>
                      <a:pt x="94" y="306"/>
                    </a:lnTo>
                    <a:lnTo>
                      <a:pt x="129" y="337"/>
                    </a:lnTo>
                    <a:lnTo>
                      <a:pt x="168" y="364"/>
                    </a:lnTo>
                    <a:lnTo>
                      <a:pt x="212" y="384"/>
                    </a:lnTo>
                    <a:lnTo>
                      <a:pt x="259" y="396"/>
                    </a:lnTo>
                    <a:lnTo>
                      <a:pt x="310" y="401"/>
                    </a:lnTo>
                    <a:lnTo>
                      <a:pt x="338" y="398"/>
                    </a:lnTo>
                    <a:lnTo>
                      <a:pt x="368" y="391"/>
                    </a:lnTo>
                    <a:lnTo>
                      <a:pt x="400" y="380"/>
                    </a:lnTo>
                    <a:lnTo>
                      <a:pt x="432" y="367"/>
                    </a:lnTo>
                    <a:lnTo>
                      <a:pt x="461" y="351"/>
                    </a:lnTo>
                    <a:lnTo>
                      <a:pt x="487" y="336"/>
                    </a:lnTo>
                    <a:lnTo>
                      <a:pt x="510" y="316"/>
                    </a:lnTo>
                    <a:lnTo>
                      <a:pt x="528" y="299"/>
                    </a:lnTo>
                    <a:lnTo>
                      <a:pt x="539" y="282"/>
                    </a:lnTo>
                    <a:lnTo>
                      <a:pt x="544" y="267"/>
                    </a:lnTo>
                    <a:lnTo>
                      <a:pt x="543" y="252"/>
                    </a:lnTo>
                    <a:lnTo>
                      <a:pt x="536" y="237"/>
                    </a:lnTo>
                    <a:lnTo>
                      <a:pt x="527" y="222"/>
                    </a:lnTo>
                    <a:lnTo>
                      <a:pt x="515" y="209"/>
                    </a:lnTo>
                    <a:lnTo>
                      <a:pt x="501" y="198"/>
                    </a:lnTo>
                    <a:lnTo>
                      <a:pt x="487" y="190"/>
                    </a:lnTo>
                    <a:lnTo>
                      <a:pt x="471" y="187"/>
                    </a:lnTo>
                    <a:lnTo>
                      <a:pt x="455" y="189"/>
                    </a:lnTo>
                    <a:lnTo>
                      <a:pt x="440" y="196"/>
                    </a:lnTo>
                    <a:lnTo>
                      <a:pt x="425" y="209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7" name="Freeform 147">
                <a:extLst>
                  <a:ext uri="{FF2B5EF4-FFF2-40B4-BE49-F238E27FC236}">
                    <a16:creationId xmlns:a16="http://schemas.microsoft.com/office/drawing/2014/main" id="{4239A3E4-B5F5-C688-1DA4-603923542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" y="2261"/>
                <a:ext cx="19" cy="45"/>
              </a:xfrm>
              <a:custGeom>
                <a:avLst/>
                <a:gdLst>
                  <a:gd name="T0" fmla="*/ 44 w 56"/>
                  <a:gd name="T1" fmla="*/ 135 h 135"/>
                  <a:gd name="T2" fmla="*/ 49 w 56"/>
                  <a:gd name="T3" fmla="*/ 133 h 135"/>
                  <a:gd name="T4" fmla="*/ 53 w 56"/>
                  <a:gd name="T5" fmla="*/ 130 h 135"/>
                  <a:gd name="T6" fmla="*/ 55 w 56"/>
                  <a:gd name="T7" fmla="*/ 123 h 135"/>
                  <a:gd name="T8" fmla="*/ 56 w 56"/>
                  <a:gd name="T9" fmla="*/ 117 h 135"/>
                  <a:gd name="T10" fmla="*/ 56 w 56"/>
                  <a:gd name="T11" fmla="*/ 110 h 135"/>
                  <a:gd name="T12" fmla="*/ 56 w 56"/>
                  <a:gd name="T13" fmla="*/ 101 h 135"/>
                  <a:gd name="T14" fmla="*/ 56 w 56"/>
                  <a:gd name="T15" fmla="*/ 94 h 135"/>
                  <a:gd name="T16" fmla="*/ 55 w 56"/>
                  <a:gd name="T17" fmla="*/ 84 h 135"/>
                  <a:gd name="T18" fmla="*/ 55 w 56"/>
                  <a:gd name="T19" fmla="*/ 74 h 135"/>
                  <a:gd name="T20" fmla="*/ 54 w 56"/>
                  <a:gd name="T21" fmla="*/ 66 h 135"/>
                  <a:gd name="T22" fmla="*/ 53 w 56"/>
                  <a:gd name="T23" fmla="*/ 53 h 135"/>
                  <a:gd name="T24" fmla="*/ 50 w 56"/>
                  <a:gd name="T25" fmla="*/ 43 h 135"/>
                  <a:gd name="T26" fmla="*/ 48 w 56"/>
                  <a:gd name="T27" fmla="*/ 34 h 135"/>
                  <a:gd name="T28" fmla="*/ 46 w 56"/>
                  <a:gd name="T29" fmla="*/ 26 h 135"/>
                  <a:gd name="T30" fmla="*/ 42 w 56"/>
                  <a:gd name="T31" fmla="*/ 18 h 135"/>
                  <a:gd name="T32" fmla="*/ 40 w 56"/>
                  <a:gd name="T33" fmla="*/ 12 h 135"/>
                  <a:gd name="T34" fmla="*/ 36 w 56"/>
                  <a:gd name="T35" fmla="*/ 6 h 135"/>
                  <a:gd name="T36" fmla="*/ 33 w 56"/>
                  <a:gd name="T37" fmla="*/ 4 h 135"/>
                  <a:gd name="T38" fmla="*/ 29 w 56"/>
                  <a:gd name="T39" fmla="*/ 1 h 135"/>
                  <a:gd name="T40" fmla="*/ 26 w 56"/>
                  <a:gd name="T41" fmla="*/ 0 h 135"/>
                  <a:gd name="T42" fmla="*/ 19 w 56"/>
                  <a:gd name="T43" fmla="*/ 1 h 135"/>
                  <a:gd name="T44" fmla="*/ 12 w 56"/>
                  <a:gd name="T45" fmla="*/ 5 h 135"/>
                  <a:gd name="T46" fmla="*/ 9 w 56"/>
                  <a:gd name="T47" fmla="*/ 9 h 135"/>
                  <a:gd name="T48" fmla="*/ 5 w 56"/>
                  <a:gd name="T49" fmla="*/ 14 h 135"/>
                  <a:gd name="T50" fmla="*/ 4 w 56"/>
                  <a:gd name="T51" fmla="*/ 22 h 135"/>
                  <a:gd name="T52" fmla="*/ 2 w 56"/>
                  <a:gd name="T53" fmla="*/ 30 h 135"/>
                  <a:gd name="T54" fmla="*/ 0 w 56"/>
                  <a:gd name="T55" fmla="*/ 40 h 135"/>
                  <a:gd name="T56" fmla="*/ 0 w 56"/>
                  <a:gd name="T57" fmla="*/ 49 h 135"/>
                  <a:gd name="T58" fmla="*/ 2 w 56"/>
                  <a:gd name="T59" fmla="*/ 60 h 135"/>
                  <a:gd name="T60" fmla="*/ 4 w 56"/>
                  <a:gd name="T61" fmla="*/ 73 h 135"/>
                  <a:gd name="T62" fmla="*/ 5 w 56"/>
                  <a:gd name="T63" fmla="*/ 84 h 135"/>
                  <a:gd name="T64" fmla="*/ 6 w 56"/>
                  <a:gd name="T65" fmla="*/ 95 h 135"/>
                  <a:gd name="T66" fmla="*/ 10 w 56"/>
                  <a:gd name="T67" fmla="*/ 104 h 135"/>
                  <a:gd name="T68" fmla="*/ 12 w 56"/>
                  <a:gd name="T69" fmla="*/ 113 h 135"/>
                  <a:gd name="T70" fmla="*/ 15 w 56"/>
                  <a:gd name="T71" fmla="*/ 118 h 135"/>
                  <a:gd name="T72" fmla="*/ 20 w 56"/>
                  <a:gd name="T73" fmla="*/ 125 h 135"/>
                  <a:gd name="T74" fmla="*/ 26 w 56"/>
                  <a:gd name="T75" fmla="*/ 130 h 135"/>
                  <a:gd name="T76" fmla="*/ 32 w 56"/>
                  <a:gd name="T77" fmla="*/ 131 h 135"/>
                  <a:gd name="T78" fmla="*/ 37 w 56"/>
                  <a:gd name="T79" fmla="*/ 133 h 135"/>
                  <a:gd name="T80" fmla="*/ 44 w 56"/>
                  <a:gd name="T81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6" h="135">
                    <a:moveTo>
                      <a:pt x="44" y="135"/>
                    </a:moveTo>
                    <a:lnTo>
                      <a:pt x="49" y="133"/>
                    </a:lnTo>
                    <a:lnTo>
                      <a:pt x="53" y="130"/>
                    </a:lnTo>
                    <a:lnTo>
                      <a:pt x="55" y="123"/>
                    </a:lnTo>
                    <a:lnTo>
                      <a:pt x="56" y="117"/>
                    </a:lnTo>
                    <a:lnTo>
                      <a:pt x="56" y="110"/>
                    </a:lnTo>
                    <a:lnTo>
                      <a:pt x="56" y="101"/>
                    </a:lnTo>
                    <a:lnTo>
                      <a:pt x="56" y="94"/>
                    </a:lnTo>
                    <a:lnTo>
                      <a:pt x="55" y="84"/>
                    </a:lnTo>
                    <a:lnTo>
                      <a:pt x="55" y="74"/>
                    </a:lnTo>
                    <a:lnTo>
                      <a:pt x="54" y="66"/>
                    </a:lnTo>
                    <a:lnTo>
                      <a:pt x="53" y="53"/>
                    </a:lnTo>
                    <a:lnTo>
                      <a:pt x="50" y="43"/>
                    </a:lnTo>
                    <a:lnTo>
                      <a:pt x="48" y="34"/>
                    </a:lnTo>
                    <a:lnTo>
                      <a:pt x="46" y="26"/>
                    </a:lnTo>
                    <a:lnTo>
                      <a:pt x="42" y="18"/>
                    </a:lnTo>
                    <a:lnTo>
                      <a:pt x="40" y="12"/>
                    </a:lnTo>
                    <a:lnTo>
                      <a:pt x="36" y="6"/>
                    </a:lnTo>
                    <a:lnTo>
                      <a:pt x="33" y="4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2" y="5"/>
                    </a:lnTo>
                    <a:lnTo>
                      <a:pt x="9" y="9"/>
                    </a:lnTo>
                    <a:lnTo>
                      <a:pt x="5" y="14"/>
                    </a:lnTo>
                    <a:lnTo>
                      <a:pt x="4" y="22"/>
                    </a:lnTo>
                    <a:lnTo>
                      <a:pt x="2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2" y="60"/>
                    </a:lnTo>
                    <a:lnTo>
                      <a:pt x="4" y="73"/>
                    </a:lnTo>
                    <a:lnTo>
                      <a:pt x="5" y="84"/>
                    </a:lnTo>
                    <a:lnTo>
                      <a:pt x="6" y="95"/>
                    </a:lnTo>
                    <a:lnTo>
                      <a:pt x="10" y="104"/>
                    </a:lnTo>
                    <a:lnTo>
                      <a:pt x="12" y="113"/>
                    </a:lnTo>
                    <a:lnTo>
                      <a:pt x="15" y="118"/>
                    </a:lnTo>
                    <a:lnTo>
                      <a:pt x="20" y="125"/>
                    </a:lnTo>
                    <a:lnTo>
                      <a:pt x="26" y="130"/>
                    </a:lnTo>
                    <a:lnTo>
                      <a:pt x="32" y="131"/>
                    </a:lnTo>
                    <a:lnTo>
                      <a:pt x="37" y="133"/>
                    </a:lnTo>
                    <a:lnTo>
                      <a:pt x="44" y="1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8" name="Freeform 148">
                <a:extLst>
                  <a:ext uri="{FF2B5EF4-FFF2-40B4-BE49-F238E27FC236}">
                    <a16:creationId xmlns:a16="http://schemas.microsoft.com/office/drawing/2014/main" id="{970446AF-8A34-F0EC-5C2A-3A16BBFB3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7" y="2358"/>
                <a:ext cx="50" cy="19"/>
              </a:xfrm>
              <a:custGeom>
                <a:avLst/>
                <a:gdLst>
                  <a:gd name="T0" fmla="*/ 0 w 148"/>
                  <a:gd name="T1" fmla="*/ 33 h 58"/>
                  <a:gd name="T2" fmla="*/ 0 w 148"/>
                  <a:gd name="T3" fmla="*/ 38 h 58"/>
                  <a:gd name="T4" fmla="*/ 4 w 148"/>
                  <a:gd name="T5" fmla="*/ 43 h 58"/>
                  <a:gd name="T6" fmla="*/ 8 w 148"/>
                  <a:gd name="T7" fmla="*/ 47 h 58"/>
                  <a:gd name="T8" fmla="*/ 14 w 148"/>
                  <a:gd name="T9" fmla="*/ 50 h 58"/>
                  <a:gd name="T10" fmla="*/ 21 w 148"/>
                  <a:gd name="T11" fmla="*/ 53 h 58"/>
                  <a:gd name="T12" fmla="*/ 30 w 148"/>
                  <a:gd name="T13" fmla="*/ 55 h 58"/>
                  <a:gd name="T14" fmla="*/ 38 w 148"/>
                  <a:gd name="T15" fmla="*/ 58 h 58"/>
                  <a:gd name="T16" fmla="*/ 49 w 148"/>
                  <a:gd name="T17" fmla="*/ 58 h 58"/>
                  <a:gd name="T18" fmla="*/ 60 w 148"/>
                  <a:gd name="T19" fmla="*/ 58 h 58"/>
                  <a:gd name="T20" fmla="*/ 72 w 148"/>
                  <a:gd name="T21" fmla="*/ 58 h 58"/>
                  <a:gd name="T22" fmla="*/ 85 w 148"/>
                  <a:gd name="T23" fmla="*/ 57 h 58"/>
                  <a:gd name="T24" fmla="*/ 96 w 148"/>
                  <a:gd name="T25" fmla="*/ 57 h 58"/>
                  <a:gd name="T26" fmla="*/ 108 w 148"/>
                  <a:gd name="T27" fmla="*/ 55 h 58"/>
                  <a:gd name="T28" fmla="*/ 117 w 148"/>
                  <a:gd name="T29" fmla="*/ 52 h 58"/>
                  <a:gd name="T30" fmla="*/ 127 w 148"/>
                  <a:gd name="T31" fmla="*/ 48 h 58"/>
                  <a:gd name="T32" fmla="*/ 136 w 148"/>
                  <a:gd name="T33" fmla="*/ 45 h 58"/>
                  <a:gd name="T34" fmla="*/ 141 w 148"/>
                  <a:gd name="T35" fmla="*/ 42 h 58"/>
                  <a:gd name="T36" fmla="*/ 146 w 148"/>
                  <a:gd name="T37" fmla="*/ 36 h 58"/>
                  <a:gd name="T38" fmla="*/ 148 w 148"/>
                  <a:gd name="T39" fmla="*/ 31 h 58"/>
                  <a:gd name="T40" fmla="*/ 148 w 148"/>
                  <a:gd name="T41" fmla="*/ 24 h 58"/>
                  <a:gd name="T42" fmla="*/ 147 w 148"/>
                  <a:gd name="T43" fmla="*/ 17 h 58"/>
                  <a:gd name="T44" fmla="*/ 144 w 148"/>
                  <a:gd name="T45" fmla="*/ 13 h 58"/>
                  <a:gd name="T46" fmla="*/ 139 w 148"/>
                  <a:gd name="T47" fmla="*/ 8 h 58"/>
                  <a:gd name="T48" fmla="*/ 133 w 148"/>
                  <a:gd name="T49" fmla="*/ 4 h 58"/>
                  <a:gd name="T50" fmla="*/ 125 w 148"/>
                  <a:gd name="T51" fmla="*/ 1 h 58"/>
                  <a:gd name="T52" fmla="*/ 116 w 148"/>
                  <a:gd name="T53" fmla="*/ 0 h 58"/>
                  <a:gd name="T54" fmla="*/ 104 w 148"/>
                  <a:gd name="T55" fmla="*/ 0 h 58"/>
                  <a:gd name="T56" fmla="*/ 94 w 148"/>
                  <a:gd name="T57" fmla="*/ 0 h 58"/>
                  <a:gd name="T58" fmla="*/ 82 w 148"/>
                  <a:gd name="T59" fmla="*/ 0 h 58"/>
                  <a:gd name="T60" fmla="*/ 70 w 148"/>
                  <a:gd name="T61" fmla="*/ 0 h 58"/>
                  <a:gd name="T62" fmla="*/ 59 w 148"/>
                  <a:gd name="T63" fmla="*/ 1 h 58"/>
                  <a:gd name="T64" fmla="*/ 46 w 148"/>
                  <a:gd name="T65" fmla="*/ 3 h 58"/>
                  <a:gd name="T66" fmla="*/ 37 w 148"/>
                  <a:gd name="T67" fmla="*/ 4 h 58"/>
                  <a:gd name="T68" fmla="*/ 27 w 148"/>
                  <a:gd name="T69" fmla="*/ 8 h 58"/>
                  <a:gd name="T70" fmla="*/ 20 w 148"/>
                  <a:gd name="T71" fmla="*/ 11 h 58"/>
                  <a:gd name="T72" fmla="*/ 12 w 148"/>
                  <a:gd name="T73" fmla="*/ 14 h 58"/>
                  <a:gd name="T74" fmla="*/ 6 w 148"/>
                  <a:gd name="T75" fmla="*/ 17 h 58"/>
                  <a:gd name="T76" fmla="*/ 1 w 148"/>
                  <a:gd name="T77" fmla="*/ 22 h 58"/>
                  <a:gd name="T78" fmla="*/ 0 w 148"/>
                  <a:gd name="T79" fmla="*/ 29 h 58"/>
                  <a:gd name="T80" fmla="*/ 0 w 148"/>
                  <a:gd name="T81" fmla="*/ 3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8" h="58">
                    <a:moveTo>
                      <a:pt x="0" y="33"/>
                    </a:moveTo>
                    <a:lnTo>
                      <a:pt x="0" y="38"/>
                    </a:lnTo>
                    <a:lnTo>
                      <a:pt x="4" y="43"/>
                    </a:lnTo>
                    <a:lnTo>
                      <a:pt x="8" y="47"/>
                    </a:lnTo>
                    <a:lnTo>
                      <a:pt x="14" y="50"/>
                    </a:lnTo>
                    <a:lnTo>
                      <a:pt x="21" y="53"/>
                    </a:lnTo>
                    <a:lnTo>
                      <a:pt x="30" y="55"/>
                    </a:lnTo>
                    <a:lnTo>
                      <a:pt x="38" y="58"/>
                    </a:lnTo>
                    <a:lnTo>
                      <a:pt x="49" y="58"/>
                    </a:lnTo>
                    <a:lnTo>
                      <a:pt x="60" y="58"/>
                    </a:lnTo>
                    <a:lnTo>
                      <a:pt x="72" y="58"/>
                    </a:lnTo>
                    <a:lnTo>
                      <a:pt x="85" y="57"/>
                    </a:lnTo>
                    <a:lnTo>
                      <a:pt x="96" y="57"/>
                    </a:lnTo>
                    <a:lnTo>
                      <a:pt x="108" y="55"/>
                    </a:lnTo>
                    <a:lnTo>
                      <a:pt x="117" y="52"/>
                    </a:lnTo>
                    <a:lnTo>
                      <a:pt x="127" y="48"/>
                    </a:lnTo>
                    <a:lnTo>
                      <a:pt x="136" y="45"/>
                    </a:lnTo>
                    <a:lnTo>
                      <a:pt x="141" y="42"/>
                    </a:lnTo>
                    <a:lnTo>
                      <a:pt x="146" y="36"/>
                    </a:lnTo>
                    <a:lnTo>
                      <a:pt x="148" y="31"/>
                    </a:lnTo>
                    <a:lnTo>
                      <a:pt x="148" y="24"/>
                    </a:lnTo>
                    <a:lnTo>
                      <a:pt x="147" y="17"/>
                    </a:lnTo>
                    <a:lnTo>
                      <a:pt x="144" y="13"/>
                    </a:lnTo>
                    <a:lnTo>
                      <a:pt x="139" y="8"/>
                    </a:lnTo>
                    <a:lnTo>
                      <a:pt x="133" y="4"/>
                    </a:lnTo>
                    <a:lnTo>
                      <a:pt x="125" y="1"/>
                    </a:lnTo>
                    <a:lnTo>
                      <a:pt x="116" y="0"/>
                    </a:lnTo>
                    <a:lnTo>
                      <a:pt x="104" y="0"/>
                    </a:lnTo>
                    <a:lnTo>
                      <a:pt x="94" y="0"/>
                    </a:lnTo>
                    <a:lnTo>
                      <a:pt x="82" y="0"/>
                    </a:lnTo>
                    <a:lnTo>
                      <a:pt x="70" y="0"/>
                    </a:lnTo>
                    <a:lnTo>
                      <a:pt x="59" y="1"/>
                    </a:lnTo>
                    <a:lnTo>
                      <a:pt x="46" y="3"/>
                    </a:lnTo>
                    <a:lnTo>
                      <a:pt x="37" y="4"/>
                    </a:lnTo>
                    <a:lnTo>
                      <a:pt x="27" y="8"/>
                    </a:lnTo>
                    <a:lnTo>
                      <a:pt x="20" y="11"/>
                    </a:lnTo>
                    <a:lnTo>
                      <a:pt x="12" y="14"/>
                    </a:lnTo>
                    <a:lnTo>
                      <a:pt x="6" y="17"/>
                    </a:lnTo>
                    <a:lnTo>
                      <a:pt x="1" y="22"/>
                    </a:lnTo>
                    <a:lnTo>
                      <a:pt x="0" y="2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9" name="Freeform 149">
                <a:extLst>
                  <a:ext uri="{FF2B5EF4-FFF2-40B4-BE49-F238E27FC236}">
                    <a16:creationId xmlns:a16="http://schemas.microsoft.com/office/drawing/2014/main" id="{CEFB64D5-0038-29CB-410E-677BFD36F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" y="2210"/>
                <a:ext cx="124" cy="133"/>
              </a:xfrm>
              <a:custGeom>
                <a:avLst/>
                <a:gdLst>
                  <a:gd name="T0" fmla="*/ 186 w 372"/>
                  <a:gd name="T1" fmla="*/ 399 h 399"/>
                  <a:gd name="T2" fmla="*/ 216 w 372"/>
                  <a:gd name="T3" fmla="*/ 397 h 399"/>
                  <a:gd name="T4" fmla="*/ 245 w 372"/>
                  <a:gd name="T5" fmla="*/ 388 h 399"/>
                  <a:gd name="T6" fmla="*/ 272 w 372"/>
                  <a:gd name="T7" fmla="*/ 376 h 399"/>
                  <a:gd name="T8" fmla="*/ 297 w 372"/>
                  <a:gd name="T9" fmla="*/ 359 h 399"/>
                  <a:gd name="T10" fmla="*/ 319 w 372"/>
                  <a:gd name="T11" fmla="*/ 341 h 399"/>
                  <a:gd name="T12" fmla="*/ 337 w 372"/>
                  <a:gd name="T13" fmla="*/ 317 h 399"/>
                  <a:gd name="T14" fmla="*/ 352 w 372"/>
                  <a:gd name="T15" fmla="*/ 290 h 399"/>
                  <a:gd name="T16" fmla="*/ 363 w 372"/>
                  <a:gd name="T17" fmla="*/ 261 h 399"/>
                  <a:gd name="T18" fmla="*/ 371 w 372"/>
                  <a:gd name="T19" fmla="*/ 232 h 399"/>
                  <a:gd name="T20" fmla="*/ 372 w 372"/>
                  <a:gd name="T21" fmla="*/ 200 h 399"/>
                  <a:gd name="T22" fmla="*/ 371 w 372"/>
                  <a:gd name="T23" fmla="*/ 167 h 399"/>
                  <a:gd name="T24" fmla="*/ 363 w 372"/>
                  <a:gd name="T25" fmla="*/ 137 h 399"/>
                  <a:gd name="T26" fmla="*/ 352 w 372"/>
                  <a:gd name="T27" fmla="*/ 108 h 399"/>
                  <a:gd name="T28" fmla="*/ 337 w 372"/>
                  <a:gd name="T29" fmla="*/ 82 h 399"/>
                  <a:gd name="T30" fmla="*/ 319 w 372"/>
                  <a:gd name="T31" fmla="*/ 57 h 399"/>
                  <a:gd name="T32" fmla="*/ 297 w 372"/>
                  <a:gd name="T33" fmla="*/ 39 h 399"/>
                  <a:gd name="T34" fmla="*/ 272 w 372"/>
                  <a:gd name="T35" fmla="*/ 24 h 399"/>
                  <a:gd name="T36" fmla="*/ 245 w 372"/>
                  <a:gd name="T37" fmla="*/ 10 h 399"/>
                  <a:gd name="T38" fmla="*/ 216 w 372"/>
                  <a:gd name="T39" fmla="*/ 3 h 399"/>
                  <a:gd name="T40" fmla="*/ 186 w 372"/>
                  <a:gd name="T41" fmla="*/ 0 h 399"/>
                  <a:gd name="T42" fmla="*/ 156 w 372"/>
                  <a:gd name="T43" fmla="*/ 3 h 399"/>
                  <a:gd name="T44" fmla="*/ 127 w 372"/>
                  <a:gd name="T45" fmla="*/ 10 h 399"/>
                  <a:gd name="T46" fmla="*/ 100 w 372"/>
                  <a:gd name="T47" fmla="*/ 24 h 399"/>
                  <a:gd name="T48" fmla="*/ 77 w 372"/>
                  <a:gd name="T49" fmla="*/ 39 h 399"/>
                  <a:gd name="T50" fmla="*/ 55 w 372"/>
                  <a:gd name="T51" fmla="*/ 57 h 399"/>
                  <a:gd name="T52" fmla="*/ 36 w 372"/>
                  <a:gd name="T53" fmla="*/ 82 h 399"/>
                  <a:gd name="T54" fmla="*/ 21 w 372"/>
                  <a:gd name="T55" fmla="*/ 108 h 399"/>
                  <a:gd name="T56" fmla="*/ 9 w 372"/>
                  <a:gd name="T57" fmla="*/ 137 h 399"/>
                  <a:gd name="T58" fmla="*/ 3 w 372"/>
                  <a:gd name="T59" fmla="*/ 167 h 399"/>
                  <a:gd name="T60" fmla="*/ 0 w 372"/>
                  <a:gd name="T61" fmla="*/ 200 h 399"/>
                  <a:gd name="T62" fmla="*/ 3 w 372"/>
                  <a:gd name="T63" fmla="*/ 232 h 399"/>
                  <a:gd name="T64" fmla="*/ 9 w 372"/>
                  <a:gd name="T65" fmla="*/ 261 h 399"/>
                  <a:gd name="T66" fmla="*/ 21 w 372"/>
                  <a:gd name="T67" fmla="*/ 290 h 399"/>
                  <a:gd name="T68" fmla="*/ 36 w 372"/>
                  <a:gd name="T69" fmla="*/ 317 h 399"/>
                  <a:gd name="T70" fmla="*/ 55 w 372"/>
                  <a:gd name="T71" fmla="*/ 341 h 399"/>
                  <a:gd name="T72" fmla="*/ 77 w 372"/>
                  <a:gd name="T73" fmla="*/ 359 h 399"/>
                  <a:gd name="T74" fmla="*/ 100 w 372"/>
                  <a:gd name="T75" fmla="*/ 376 h 399"/>
                  <a:gd name="T76" fmla="*/ 127 w 372"/>
                  <a:gd name="T77" fmla="*/ 388 h 399"/>
                  <a:gd name="T78" fmla="*/ 156 w 372"/>
                  <a:gd name="T79" fmla="*/ 397 h 399"/>
                  <a:gd name="T80" fmla="*/ 186 w 372"/>
                  <a:gd name="T81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2" h="399">
                    <a:moveTo>
                      <a:pt x="186" y="399"/>
                    </a:moveTo>
                    <a:lnTo>
                      <a:pt x="216" y="397"/>
                    </a:lnTo>
                    <a:lnTo>
                      <a:pt x="245" y="388"/>
                    </a:lnTo>
                    <a:lnTo>
                      <a:pt x="272" y="376"/>
                    </a:lnTo>
                    <a:lnTo>
                      <a:pt x="297" y="359"/>
                    </a:lnTo>
                    <a:lnTo>
                      <a:pt x="319" y="341"/>
                    </a:lnTo>
                    <a:lnTo>
                      <a:pt x="337" y="317"/>
                    </a:lnTo>
                    <a:lnTo>
                      <a:pt x="352" y="290"/>
                    </a:lnTo>
                    <a:lnTo>
                      <a:pt x="363" y="261"/>
                    </a:lnTo>
                    <a:lnTo>
                      <a:pt x="371" y="232"/>
                    </a:lnTo>
                    <a:lnTo>
                      <a:pt x="372" y="200"/>
                    </a:lnTo>
                    <a:lnTo>
                      <a:pt x="371" y="167"/>
                    </a:lnTo>
                    <a:lnTo>
                      <a:pt x="363" y="137"/>
                    </a:lnTo>
                    <a:lnTo>
                      <a:pt x="352" y="108"/>
                    </a:lnTo>
                    <a:lnTo>
                      <a:pt x="337" y="82"/>
                    </a:lnTo>
                    <a:lnTo>
                      <a:pt x="319" y="57"/>
                    </a:lnTo>
                    <a:lnTo>
                      <a:pt x="297" y="39"/>
                    </a:lnTo>
                    <a:lnTo>
                      <a:pt x="272" y="24"/>
                    </a:lnTo>
                    <a:lnTo>
                      <a:pt x="245" y="10"/>
                    </a:lnTo>
                    <a:lnTo>
                      <a:pt x="216" y="3"/>
                    </a:lnTo>
                    <a:lnTo>
                      <a:pt x="186" y="0"/>
                    </a:lnTo>
                    <a:lnTo>
                      <a:pt x="156" y="3"/>
                    </a:lnTo>
                    <a:lnTo>
                      <a:pt x="127" y="10"/>
                    </a:lnTo>
                    <a:lnTo>
                      <a:pt x="100" y="24"/>
                    </a:lnTo>
                    <a:lnTo>
                      <a:pt x="77" y="39"/>
                    </a:lnTo>
                    <a:lnTo>
                      <a:pt x="55" y="57"/>
                    </a:lnTo>
                    <a:lnTo>
                      <a:pt x="36" y="82"/>
                    </a:lnTo>
                    <a:lnTo>
                      <a:pt x="21" y="108"/>
                    </a:lnTo>
                    <a:lnTo>
                      <a:pt x="9" y="137"/>
                    </a:lnTo>
                    <a:lnTo>
                      <a:pt x="3" y="167"/>
                    </a:lnTo>
                    <a:lnTo>
                      <a:pt x="0" y="200"/>
                    </a:lnTo>
                    <a:lnTo>
                      <a:pt x="3" y="232"/>
                    </a:lnTo>
                    <a:lnTo>
                      <a:pt x="9" y="261"/>
                    </a:lnTo>
                    <a:lnTo>
                      <a:pt x="21" y="290"/>
                    </a:lnTo>
                    <a:lnTo>
                      <a:pt x="36" y="317"/>
                    </a:lnTo>
                    <a:lnTo>
                      <a:pt x="55" y="341"/>
                    </a:lnTo>
                    <a:lnTo>
                      <a:pt x="77" y="359"/>
                    </a:lnTo>
                    <a:lnTo>
                      <a:pt x="100" y="376"/>
                    </a:lnTo>
                    <a:lnTo>
                      <a:pt x="127" y="388"/>
                    </a:lnTo>
                    <a:lnTo>
                      <a:pt x="156" y="397"/>
                    </a:lnTo>
                    <a:lnTo>
                      <a:pt x="186" y="399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0" name="Freeform 150">
                <a:extLst>
                  <a:ext uri="{FF2B5EF4-FFF2-40B4-BE49-F238E27FC236}">
                    <a16:creationId xmlns:a16="http://schemas.microsoft.com/office/drawing/2014/main" id="{53D5BAD2-46EE-55E4-92FB-2C1C32B25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" y="2210"/>
                <a:ext cx="124" cy="133"/>
              </a:xfrm>
              <a:custGeom>
                <a:avLst/>
                <a:gdLst>
                  <a:gd name="T0" fmla="*/ 186 w 372"/>
                  <a:gd name="T1" fmla="*/ 399 h 399"/>
                  <a:gd name="T2" fmla="*/ 216 w 372"/>
                  <a:gd name="T3" fmla="*/ 397 h 399"/>
                  <a:gd name="T4" fmla="*/ 245 w 372"/>
                  <a:gd name="T5" fmla="*/ 388 h 399"/>
                  <a:gd name="T6" fmla="*/ 272 w 372"/>
                  <a:gd name="T7" fmla="*/ 376 h 399"/>
                  <a:gd name="T8" fmla="*/ 297 w 372"/>
                  <a:gd name="T9" fmla="*/ 359 h 399"/>
                  <a:gd name="T10" fmla="*/ 319 w 372"/>
                  <a:gd name="T11" fmla="*/ 341 h 399"/>
                  <a:gd name="T12" fmla="*/ 337 w 372"/>
                  <a:gd name="T13" fmla="*/ 317 h 399"/>
                  <a:gd name="T14" fmla="*/ 352 w 372"/>
                  <a:gd name="T15" fmla="*/ 290 h 399"/>
                  <a:gd name="T16" fmla="*/ 363 w 372"/>
                  <a:gd name="T17" fmla="*/ 261 h 399"/>
                  <a:gd name="T18" fmla="*/ 371 w 372"/>
                  <a:gd name="T19" fmla="*/ 232 h 399"/>
                  <a:gd name="T20" fmla="*/ 372 w 372"/>
                  <a:gd name="T21" fmla="*/ 200 h 399"/>
                  <a:gd name="T22" fmla="*/ 371 w 372"/>
                  <a:gd name="T23" fmla="*/ 167 h 399"/>
                  <a:gd name="T24" fmla="*/ 363 w 372"/>
                  <a:gd name="T25" fmla="*/ 137 h 399"/>
                  <a:gd name="T26" fmla="*/ 352 w 372"/>
                  <a:gd name="T27" fmla="*/ 108 h 399"/>
                  <a:gd name="T28" fmla="*/ 337 w 372"/>
                  <a:gd name="T29" fmla="*/ 82 h 399"/>
                  <a:gd name="T30" fmla="*/ 319 w 372"/>
                  <a:gd name="T31" fmla="*/ 57 h 399"/>
                  <a:gd name="T32" fmla="*/ 297 w 372"/>
                  <a:gd name="T33" fmla="*/ 39 h 399"/>
                  <a:gd name="T34" fmla="*/ 272 w 372"/>
                  <a:gd name="T35" fmla="*/ 24 h 399"/>
                  <a:gd name="T36" fmla="*/ 245 w 372"/>
                  <a:gd name="T37" fmla="*/ 10 h 399"/>
                  <a:gd name="T38" fmla="*/ 216 w 372"/>
                  <a:gd name="T39" fmla="*/ 3 h 399"/>
                  <a:gd name="T40" fmla="*/ 186 w 372"/>
                  <a:gd name="T41" fmla="*/ 0 h 399"/>
                  <a:gd name="T42" fmla="*/ 156 w 372"/>
                  <a:gd name="T43" fmla="*/ 3 h 399"/>
                  <a:gd name="T44" fmla="*/ 127 w 372"/>
                  <a:gd name="T45" fmla="*/ 10 h 399"/>
                  <a:gd name="T46" fmla="*/ 100 w 372"/>
                  <a:gd name="T47" fmla="*/ 24 h 399"/>
                  <a:gd name="T48" fmla="*/ 77 w 372"/>
                  <a:gd name="T49" fmla="*/ 39 h 399"/>
                  <a:gd name="T50" fmla="*/ 55 w 372"/>
                  <a:gd name="T51" fmla="*/ 57 h 399"/>
                  <a:gd name="T52" fmla="*/ 36 w 372"/>
                  <a:gd name="T53" fmla="*/ 82 h 399"/>
                  <a:gd name="T54" fmla="*/ 21 w 372"/>
                  <a:gd name="T55" fmla="*/ 108 h 399"/>
                  <a:gd name="T56" fmla="*/ 9 w 372"/>
                  <a:gd name="T57" fmla="*/ 137 h 399"/>
                  <a:gd name="T58" fmla="*/ 3 w 372"/>
                  <a:gd name="T59" fmla="*/ 167 h 399"/>
                  <a:gd name="T60" fmla="*/ 0 w 372"/>
                  <a:gd name="T61" fmla="*/ 200 h 399"/>
                  <a:gd name="T62" fmla="*/ 3 w 372"/>
                  <a:gd name="T63" fmla="*/ 232 h 399"/>
                  <a:gd name="T64" fmla="*/ 9 w 372"/>
                  <a:gd name="T65" fmla="*/ 261 h 399"/>
                  <a:gd name="T66" fmla="*/ 21 w 372"/>
                  <a:gd name="T67" fmla="*/ 290 h 399"/>
                  <a:gd name="T68" fmla="*/ 36 w 372"/>
                  <a:gd name="T69" fmla="*/ 317 h 399"/>
                  <a:gd name="T70" fmla="*/ 55 w 372"/>
                  <a:gd name="T71" fmla="*/ 341 h 399"/>
                  <a:gd name="T72" fmla="*/ 77 w 372"/>
                  <a:gd name="T73" fmla="*/ 359 h 399"/>
                  <a:gd name="T74" fmla="*/ 100 w 372"/>
                  <a:gd name="T75" fmla="*/ 376 h 399"/>
                  <a:gd name="T76" fmla="*/ 127 w 372"/>
                  <a:gd name="T77" fmla="*/ 388 h 399"/>
                  <a:gd name="T78" fmla="*/ 156 w 372"/>
                  <a:gd name="T79" fmla="*/ 397 h 399"/>
                  <a:gd name="T80" fmla="*/ 186 w 372"/>
                  <a:gd name="T81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2" h="399">
                    <a:moveTo>
                      <a:pt x="186" y="399"/>
                    </a:moveTo>
                    <a:lnTo>
                      <a:pt x="216" y="397"/>
                    </a:lnTo>
                    <a:lnTo>
                      <a:pt x="245" y="388"/>
                    </a:lnTo>
                    <a:lnTo>
                      <a:pt x="272" y="376"/>
                    </a:lnTo>
                    <a:lnTo>
                      <a:pt x="297" y="359"/>
                    </a:lnTo>
                    <a:lnTo>
                      <a:pt x="319" y="341"/>
                    </a:lnTo>
                    <a:lnTo>
                      <a:pt x="337" y="317"/>
                    </a:lnTo>
                    <a:lnTo>
                      <a:pt x="352" y="290"/>
                    </a:lnTo>
                    <a:lnTo>
                      <a:pt x="363" y="261"/>
                    </a:lnTo>
                    <a:lnTo>
                      <a:pt x="371" y="232"/>
                    </a:lnTo>
                    <a:lnTo>
                      <a:pt x="372" y="200"/>
                    </a:lnTo>
                    <a:lnTo>
                      <a:pt x="371" y="167"/>
                    </a:lnTo>
                    <a:lnTo>
                      <a:pt x="363" y="137"/>
                    </a:lnTo>
                    <a:lnTo>
                      <a:pt x="352" y="108"/>
                    </a:lnTo>
                    <a:lnTo>
                      <a:pt x="337" y="82"/>
                    </a:lnTo>
                    <a:lnTo>
                      <a:pt x="319" y="57"/>
                    </a:lnTo>
                    <a:lnTo>
                      <a:pt x="297" y="39"/>
                    </a:lnTo>
                    <a:lnTo>
                      <a:pt x="272" y="24"/>
                    </a:lnTo>
                    <a:lnTo>
                      <a:pt x="245" y="10"/>
                    </a:lnTo>
                    <a:lnTo>
                      <a:pt x="216" y="3"/>
                    </a:lnTo>
                    <a:lnTo>
                      <a:pt x="186" y="0"/>
                    </a:lnTo>
                    <a:lnTo>
                      <a:pt x="156" y="3"/>
                    </a:lnTo>
                    <a:lnTo>
                      <a:pt x="127" y="10"/>
                    </a:lnTo>
                    <a:lnTo>
                      <a:pt x="100" y="24"/>
                    </a:lnTo>
                    <a:lnTo>
                      <a:pt x="77" y="39"/>
                    </a:lnTo>
                    <a:lnTo>
                      <a:pt x="55" y="57"/>
                    </a:lnTo>
                    <a:lnTo>
                      <a:pt x="36" y="82"/>
                    </a:lnTo>
                    <a:lnTo>
                      <a:pt x="21" y="108"/>
                    </a:lnTo>
                    <a:lnTo>
                      <a:pt x="9" y="137"/>
                    </a:lnTo>
                    <a:lnTo>
                      <a:pt x="3" y="167"/>
                    </a:lnTo>
                    <a:lnTo>
                      <a:pt x="0" y="200"/>
                    </a:lnTo>
                    <a:lnTo>
                      <a:pt x="3" y="232"/>
                    </a:lnTo>
                    <a:lnTo>
                      <a:pt x="9" y="261"/>
                    </a:lnTo>
                    <a:lnTo>
                      <a:pt x="21" y="290"/>
                    </a:lnTo>
                    <a:lnTo>
                      <a:pt x="36" y="317"/>
                    </a:lnTo>
                    <a:lnTo>
                      <a:pt x="55" y="341"/>
                    </a:lnTo>
                    <a:lnTo>
                      <a:pt x="77" y="359"/>
                    </a:lnTo>
                    <a:lnTo>
                      <a:pt x="100" y="376"/>
                    </a:lnTo>
                    <a:lnTo>
                      <a:pt x="127" y="388"/>
                    </a:lnTo>
                    <a:lnTo>
                      <a:pt x="156" y="397"/>
                    </a:lnTo>
                    <a:lnTo>
                      <a:pt x="186" y="39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1" name="Freeform 151">
                <a:extLst>
                  <a:ext uri="{FF2B5EF4-FFF2-40B4-BE49-F238E27FC236}">
                    <a16:creationId xmlns:a16="http://schemas.microsoft.com/office/drawing/2014/main" id="{78850457-378C-1308-FFA9-10FF3618F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" y="2247"/>
                <a:ext cx="57" cy="61"/>
              </a:xfrm>
              <a:custGeom>
                <a:avLst/>
                <a:gdLst>
                  <a:gd name="T0" fmla="*/ 85 w 172"/>
                  <a:gd name="T1" fmla="*/ 182 h 182"/>
                  <a:gd name="T2" fmla="*/ 99 w 172"/>
                  <a:gd name="T3" fmla="*/ 182 h 182"/>
                  <a:gd name="T4" fmla="*/ 112 w 172"/>
                  <a:gd name="T5" fmla="*/ 178 h 182"/>
                  <a:gd name="T6" fmla="*/ 125 w 172"/>
                  <a:gd name="T7" fmla="*/ 173 h 182"/>
                  <a:gd name="T8" fmla="*/ 135 w 172"/>
                  <a:gd name="T9" fmla="*/ 165 h 182"/>
                  <a:gd name="T10" fmla="*/ 146 w 172"/>
                  <a:gd name="T11" fmla="*/ 156 h 182"/>
                  <a:gd name="T12" fmla="*/ 155 w 172"/>
                  <a:gd name="T13" fmla="*/ 145 h 182"/>
                  <a:gd name="T14" fmla="*/ 162 w 172"/>
                  <a:gd name="T15" fmla="*/ 134 h 182"/>
                  <a:gd name="T16" fmla="*/ 166 w 172"/>
                  <a:gd name="T17" fmla="*/ 119 h 182"/>
                  <a:gd name="T18" fmla="*/ 170 w 172"/>
                  <a:gd name="T19" fmla="*/ 105 h 182"/>
                  <a:gd name="T20" fmla="*/ 172 w 172"/>
                  <a:gd name="T21" fmla="*/ 91 h 182"/>
                  <a:gd name="T22" fmla="*/ 170 w 172"/>
                  <a:gd name="T23" fmla="*/ 77 h 182"/>
                  <a:gd name="T24" fmla="*/ 166 w 172"/>
                  <a:gd name="T25" fmla="*/ 62 h 182"/>
                  <a:gd name="T26" fmla="*/ 162 w 172"/>
                  <a:gd name="T27" fmla="*/ 48 h 182"/>
                  <a:gd name="T28" fmla="*/ 155 w 172"/>
                  <a:gd name="T29" fmla="*/ 37 h 182"/>
                  <a:gd name="T30" fmla="*/ 146 w 172"/>
                  <a:gd name="T31" fmla="*/ 26 h 182"/>
                  <a:gd name="T32" fmla="*/ 135 w 172"/>
                  <a:gd name="T33" fmla="*/ 17 h 182"/>
                  <a:gd name="T34" fmla="*/ 125 w 172"/>
                  <a:gd name="T35" fmla="*/ 9 h 182"/>
                  <a:gd name="T36" fmla="*/ 112 w 172"/>
                  <a:gd name="T37" fmla="*/ 4 h 182"/>
                  <a:gd name="T38" fmla="*/ 99 w 172"/>
                  <a:gd name="T39" fmla="*/ 0 h 182"/>
                  <a:gd name="T40" fmla="*/ 85 w 172"/>
                  <a:gd name="T41" fmla="*/ 0 h 182"/>
                  <a:gd name="T42" fmla="*/ 70 w 172"/>
                  <a:gd name="T43" fmla="*/ 0 h 182"/>
                  <a:gd name="T44" fmla="*/ 59 w 172"/>
                  <a:gd name="T45" fmla="*/ 4 h 182"/>
                  <a:gd name="T46" fmla="*/ 45 w 172"/>
                  <a:gd name="T47" fmla="*/ 9 h 182"/>
                  <a:gd name="T48" fmla="*/ 34 w 172"/>
                  <a:gd name="T49" fmla="*/ 17 h 182"/>
                  <a:gd name="T50" fmla="*/ 24 w 172"/>
                  <a:gd name="T51" fmla="*/ 26 h 182"/>
                  <a:gd name="T52" fmla="*/ 16 w 172"/>
                  <a:gd name="T53" fmla="*/ 37 h 182"/>
                  <a:gd name="T54" fmla="*/ 9 w 172"/>
                  <a:gd name="T55" fmla="*/ 48 h 182"/>
                  <a:gd name="T56" fmla="*/ 3 w 172"/>
                  <a:gd name="T57" fmla="*/ 62 h 182"/>
                  <a:gd name="T58" fmla="*/ 0 w 172"/>
                  <a:gd name="T59" fmla="*/ 77 h 182"/>
                  <a:gd name="T60" fmla="*/ 0 w 172"/>
                  <a:gd name="T61" fmla="*/ 91 h 182"/>
                  <a:gd name="T62" fmla="*/ 0 w 172"/>
                  <a:gd name="T63" fmla="*/ 105 h 182"/>
                  <a:gd name="T64" fmla="*/ 3 w 172"/>
                  <a:gd name="T65" fmla="*/ 119 h 182"/>
                  <a:gd name="T66" fmla="*/ 9 w 172"/>
                  <a:gd name="T67" fmla="*/ 134 h 182"/>
                  <a:gd name="T68" fmla="*/ 16 w 172"/>
                  <a:gd name="T69" fmla="*/ 145 h 182"/>
                  <a:gd name="T70" fmla="*/ 24 w 172"/>
                  <a:gd name="T71" fmla="*/ 156 h 182"/>
                  <a:gd name="T72" fmla="*/ 34 w 172"/>
                  <a:gd name="T73" fmla="*/ 165 h 182"/>
                  <a:gd name="T74" fmla="*/ 45 w 172"/>
                  <a:gd name="T75" fmla="*/ 173 h 182"/>
                  <a:gd name="T76" fmla="*/ 59 w 172"/>
                  <a:gd name="T77" fmla="*/ 178 h 182"/>
                  <a:gd name="T78" fmla="*/ 70 w 172"/>
                  <a:gd name="T79" fmla="*/ 182 h 182"/>
                  <a:gd name="T80" fmla="*/ 85 w 172"/>
                  <a:gd name="T8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2" h="182">
                    <a:moveTo>
                      <a:pt x="85" y="182"/>
                    </a:moveTo>
                    <a:lnTo>
                      <a:pt x="99" y="182"/>
                    </a:lnTo>
                    <a:lnTo>
                      <a:pt x="112" y="178"/>
                    </a:lnTo>
                    <a:lnTo>
                      <a:pt x="125" y="173"/>
                    </a:lnTo>
                    <a:lnTo>
                      <a:pt x="135" y="165"/>
                    </a:lnTo>
                    <a:lnTo>
                      <a:pt x="146" y="156"/>
                    </a:lnTo>
                    <a:lnTo>
                      <a:pt x="155" y="145"/>
                    </a:lnTo>
                    <a:lnTo>
                      <a:pt x="162" y="134"/>
                    </a:lnTo>
                    <a:lnTo>
                      <a:pt x="166" y="119"/>
                    </a:lnTo>
                    <a:lnTo>
                      <a:pt x="170" y="105"/>
                    </a:lnTo>
                    <a:lnTo>
                      <a:pt x="172" y="91"/>
                    </a:lnTo>
                    <a:lnTo>
                      <a:pt x="170" y="77"/>
                    </a:lnTo>
                    <a:lnTo>
                      <a:pt x="166" y="62"/>
                    </a:lnTo>
                    <a:lnTo>
                      <a:pt x="162" y="48"/>
                    </a:lnTo>
                    <a:lnTo>
                      <a:pt x="155" y="37"/>
                    </a:lnTo>
                    <a:lnTo>
                      <a:pt x="146" y="26"/>
                    </a:lnTo>
                    <a:lnTo>
                      <a:pt x="135" y="17"/>
                    </a:lnTo>
                    <a:lnTo>
                      <a:pt x="125" y="9"/>
                    </a:lnTo>
                    <a:lnTo>
                      <a:pt x="112" y="4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0" y="0"/>
                    </a:lnTo>
                    <a:lnTo>
                      <a:pt x="59" y="4"/>
                    </a:lnTo>
                    <a:lnTo>
                      <a:pt x="45" y="9"/>
                    </a:lnTo>
                    <a:lnTo>
                      <a:pt x="34" y="17"/>
                    </a:lnTo>
                    <a:lnTo>
                      <a:pt x="24" y="26"/>
                    </a:lnTo>
                    <a:lnTo>
                      <a:pt x="16" y="37"/>
                    </a:lnTo>
                    <a:lnTo>
                      <a:pt x="9" y="48"/>
                    </a:lnTo>
                    <a:lnTo>
                      <a:pt x="3" y="62"/>
                    </a:lnTo>
                    <a:lnTo>
                      <a:pt x="0" y="77"/>
                    </a:lnTo>
                    <a:lnTo>
                      <a:pt x="0" y="91"/>
                    </a:lnTo>
                    <a:lnTo>
                      <a:pt x="0" y="105"/>
                    </a:lnTo>
                    <a:lnTo>
                      <a:pt x="3" y="119"/>
                    </a:lnTo>
                    <a:lnTo>
                      <a:pt x="9" y="134"/>
                    </a:lnTo>
                    <a:lnTo>
                      <a:pt x="16" y="145"/>
                    </a:lnTo>
                    <a:lnTo>
                      <a:pt x="24" y="156"/>
                    </a:lnTo>
                    <a:lnTo>
                      <a:pt x="34" y="165"/>
                    </a:lnTo>
                    <a:lnTo>
                      <a:pt x="45" y="173"/>
                    </a:lnTo>
                    <a:lnTo>
                      <a:pt x="59" y="178"/>
                    </a:lnTo>
                    <a:lnTo>
                      <a:pt x="70" y="182"/>
                    </a:lnTo>
                    <a:lnTo>
                      <a:pt x="85" y="1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2" name="Freeform 152">
                <a:extLst>
                  <a:ext uri="{FF2B5EF4-FFF2-40B4-BE49-F238E27FC236}">
                    <a16:creationId xmlns:a16="http://schemas.microsoft.com/office/drawing/2014/main" id="{0AC7C4C3-7B3D-BB15-511F-6505B5CE0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4" y="2247"/>
                <a:ext cx="57" cy="61"/>
              </a:xfrm>
              <a:custGeom>
                <a:avLst/>
                <a:gdLst>
                  <a:gd name="T0" fmla="*/ 85 w 172"/>
                  <a:gd name="T1" fmla="*/ 182 h 182"/>
                  <a:gd name="T2" fmla="*/ 99 w 172"/>
                  <a:gd name="T3" fmla="*/ 182 h 182"/>
                  <a:gd name="T4" fmla="*/ 112 w 172"/>
                  <a:gd name="T5" fmla="*/ 178 h 182"/>
                  <a:gd name="T6" fmla="*/ 125 w 172"/>
                  <a:gd name="T7" fmla="*/ 173 h 182"/>
                  <a:gd name="T8" fmla="*/ 135 w 172"/>
                  <a:gd name="T9" fmla="*/ 165 h 182"/>
                  <a:gd name="T10" fmla="*/ 146 w 172"/>
                  <a:gd name="T11" fmla="*/ 156 h 182"/>
                  <a:gd name="T12" fmla="*/ 155 w 172"/>
                  <a:gd name="T13" fmla="*/ 145 h 182"/>
                  <a:gd name="T14" fmla="*/ 162 w 172"/>
                  <a:gd name="T15" fmla="*/ 134 h 182"/>
                  <a:gd name="T16" fmla="*/ 166 w 172"/>
                  <a:gd name="T17" fmla="*/ 119 h 182"/>
                  <a:gd name="T18" fmla="*/ 170 w 172"/>
                  <a:gd name="T19" fmla="*/ 105 h 182"/>
                  <a:gd name="T20" fmla="*/ 172 w 172"/>
                  <a:gd name="T21" fmla="*/ 91 h 182"/>
                  <a:gd name="T22" fmla="*/ 170 w 172"/>
                  <a:gd name="T23" fmla="*/ 77 h 182"/>
                  <a:gd name="T24" fmla="*/ 166 w 172"/>
                  <a:gd name="T25" fmla="*/ 62 h 182"/>
                  <a:gd name="T26" fmla="*/ 162 w 172"/>
                  <a:gd name="T27" fmla="*/ 48 h 182"/>
                  <a:gd name="T28" fmla="*/ 155 w 172"/>
                  <a:gd name="T29" fmla="*/ 37 h 182"/>
                  <a:gd name="T30" fmla="*/ 146 w 172"/>
                  <a:gd name="T31" fmla="*/ 26 h 182"/>
                  <a:gd name="T32" fmla="*/ 135 w 172"/>
                  <a:gd name="T33" fmla="*/ 17 h 182"/>
                  <a:gd name="T34" fmla="*/ 125 w 172"/>
                  <a:gd name="T35" fmla="*/ 9 h 182"/>
                  <a:gd name="T36" fmla="*/ 112 w 172"/>
                  <a:gd name="T37" fmla="*/ 4 h 182"/>
                  <a:gd name="T38" fmla="*/ 99 w 172"/>
                  <a:gd name="T39" fmla="*/ 0 h 182"/>
                  <a:gd name="T40" fmla="*/ 85 w 172"/>
                  <a:gd name="T41" fmla="*/ 0 h 182"/>
                  <a:gd name="T42" fmla="*/ 70 w 172"/>
                  <a:gd name="T43" fmla="*/ 0 h 182"/>
                  <a:gd name="T44" fmla="*/ 59 w 172"/>
                  <a:gd name="T45" fmla="*/ 4 h 182"/>
                  <a:gd name="T46" fmla="*/ 45 w 172"/>
                  <a:gd name="T47" fmla="*/ 9 h 182"/>
                  <a:gd name="T48" fmla="*/ 34 w 172"/>
                  <a:gd name="T49" fmla="*/ 17 h 182"/>
                  <a:gd name="T50" fmla="*/ 24 w 172"/>
                  <a:gd name="T51" fmla="*/ 26 h 182"/>
                  <a:gd name="T52" fmla="*/ 16 w 172"/>
                  <a:gd name="T53" fmla="*/ 37 h 182"/>
                  <a:gd name="T54" fmla="*/ 9 w 172"/>
                  <a:gd name="T55" fmla="*/ 48 h 182"/>
                  <a:gd name="T56" fmla="*/ 3 w 172"/>
                  <a:gd name="T57" fmla="*/ 62 h 182"/>
                  <a:gd name="T58" fmla="*/ 0 w 172"/>
                  <a:gd name="T59" fmla="*/ 77 h 182"/>
                  <a:gd name="T60" fmla="*/ 0 w 172"/>
                  <a:gd name="T61" fmla="*/ 91 h 182"/>
                  <a:gd name="T62" fmla="*/ 0 w 172"/>
                  <a:gd name="T63" fmla="*/ 105 h 182"/>
                  <a:gd name="T64" fmla="*/ 3 w 172"/>
                  <a:gd name="T65" fmla="*/ 119 h 182"/>
                  <a:gd name="T66" fmla="*/ 9 w 172"/>
                  <a:gd name="T67" fmla="*/ 134 h 182"/>
                  <a:gd name="T68" fmla="*/ 16 w 172"/>
                  <a:gd name="T69" fmla="*/ 145 h 182"/>
                  <a:gd name="T70" fmla="*/ 24 w 172"/>
                  <a:gd name="T71" fmla="*/ 156 h 182"/>
                  <a:gd name="T72" fmla="*/ 34 w 172"/>
                  <a:gd name="T73" fmla="*/ 165 h 182"/>
                  <a:gd name="T74" fmla="*/ 45 w 172"/>
                  <a:gd name="T75" fmla="*/ 173 h 182"/>
                  <a:gd name="T76" fmla="*/ 59 w 172"/>
                  <a:gd name="T77" fmla="*/ 178 h 182"/>
                  <a:gd name="T78" fmla="*/ 70 w 172"/>
                  <a:gd name="T79" fmla="*/ 182 h 182"/>
                  <a:gd name="T80" fmla="*/ 85 w 172"/>
                  <a:gd name="T81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2" h="182">
                    <a:moveTo>
                      <a:pt x="85" y="182"/>
                    </a:moveTo>
                    <a:lnTo>
                      <a:pt x="99" y="182"/>
                    </a:lnTo>
                    <a:lnTo>
                      <a:pt x="112" y="178"/>
                    </a:lnTo>
                    <a:lnTo>
                      <a:pt x="125" y="173"/>
                    </a:lnTo>
                    <a:lnTo>
                      <a:pt x="135" y="165"/>
                    </a:lnTo>
                    <a:lnTo>
                      <a:pt x="146" y="156"/>
                    </a:lnTo>
                    <a:lnTo>
                      <a:pt x="155" y="145"/>
                    </a:lnTo>
                    <a:lnTo>
                      <a:pt x="162" y="134"/>
                    </a:lnTo>
                    <a:lnTo>
                      <a:pt x="166" y="119"/>
                    </a:lnTo>
                    <a:lnTo>
                      <a:pt x="170" y="105"/>
                    </a:lnTo>
                    <a:lnTo>
                      <a:pt x="172" y="91"/>
                    </a:lnTo>
                    <a:lnTo>
                      <a:pt x="170" y="77"/>
                    </a:lnTo>
                    <a:lnTo>
                      <a:pt x="166" y="62"/>
                    </a:lnTo>
                    <a:lnTo>
                      <a:pt x="162" y="48"/>
                    </a:lnTo>
                    <a:lnTo>
                      <a:pt x="155" y="37"/>
                    </a:lnTo>
                    <a:lnTo>
                      <a:pt x="146" y="26"/>
                    </a:lnTo>
                    <a:lnTo>
                      <a:pt x="135" y="17"/>
                    </a:lnTo>
                    <a:lnTo>
                      <a:pt x="125" y="9"/>
                    </a:lnTo>
                    <a:lnTo>
                      <a:pt x="112" y="4"/>
                    </a:lnTo>
                    <a:lnTo>
                      <a:pt x="99" y="0"/>
                    </a:lnTo>
                    <a:lnTo>
                      <a:pt x="85" y="0"/>
                    </a:lnTo>
                    <a:lnTo>
                      <a:pt x="70" y="0"/>
                    </a:lnTo>
                    <a:lnTo>
                      <a:pt x="59" y="4"/>
                    </a:lnTo>
                    <a:lnTo>
                      <a:pt x="45" y="9"/>
                    </a:lnTo>
                    <a:lnTo>
                      <a:pt x="34" y="17"/>
                    </a:lnTo>
                    <a:lnTo>
                      <a:pt x="24" y="26"/>
                    </a:lnTo>
                    <a:lnTo>
                      <a:pt x="16" y="37"/>
                    </a:lnTo>
                    <a:lnTo>
                      <a:pt x="9" y="48"/>
                    </a:lnTo>
                    <a:lnTo>
                      <a:pt x="3" y="62"/>
                    </a:lnTo>
                    <a:lnTo>
                      <a:pt x="0" y="77"/>
                    </a:lnTo>
                    <a:lnTo>
                      <a:pt x="0" y="91"/>
                    </a:lnTo>
                    <a:lnTo>
                      <a:pt x="0" y="105"/>
                    </a:lnTo>
                    <a:lnTo>
                      <a:pt x="3" y="119"/>
                    </a:lnTo>
                    <a:lnTo>
                      <a:pt x="9" y="134"/>
                    </a:lnTo>
                    <a:lnTo>
                      <a:pt x="16" y="145"/>
                    </a:lnTo>
                    <a:lnTo>
                      <a:pt x="24" y="156"/>
                    </a:lnTo>
                    <a:lnTo>
                      <a:pt x="34" y="165"/>
                    </a:lnTo>
                    <a:lnTo>
                      <a:pt x="45" y="173"/>
                    </a:lnTo>
                    <a:lnTo>
                      <a:pt x="59" y="178"/>
                    </a:lnTo>
                    <a:lnTo>
                      <a:pt x="70" y="182"/>
                    </a:lnTo>
                    <a:lnTo>
                      <a:pt x="85" y="18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3" name="Freeform 153">
                <a:extLst>
                  <a:ext uri="{FF2B5EF4-FFF2-40B4-BE49-F238E27FC236}">
                    <a16:creationId xmlns:a16="http://schemas.microsoft.com/office/drawing/2014/main" id="{825DF8A1-CD6D-344B-25A7-6E41EBEDA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5" y="2265"/>
                <a:ext cx="27" cy="29"/>
              </a:xfrm>
              <a:custGeom>
                <a:avLst/>
                <a:gdLst>
                  <a:gd name="T0" fmla="*/ 41 w 80"/>
                  <a:gd name="T1" fmla="*/ 87 h 87"/>
                  <a:gd name="T2" fmla="*/ 47 w 80"/>
                  <a:gd name="T3" fmla="*/ 84 h 87"/>
                  <a:gd name="T4" fmla="*/ 53 w 80"/>
                  <a:gd name="T5" fmla="*/ 83 h 87"/>
                  <a:gd name="T6" fmla="*/ 58 w 80"/>
                  <a:gd name="T7" fmla="*/ 82 h 87"/>
                  <a:gd name="T8" fmla="*/ 65 w 80"/>
                  <a:gd name="T9" fmla="*/ 79 h 87"/>
                  <a:gd name="T10" fmla="*/ 70 w 80"/>
                  <a:gd name="T11" fmla="*/ 74 h 87"/>
                  <a:gd name="T12" fmla="*/ 73 w 80"/>
                  <a:gd name="T13" fmla="*/ 69 h 87"/>
                  <a:gd name="T14" fmla="*/ 75 w 80"/>
                  <a:gd name="T15" fmla="*/ 62 h 87"/>
                  <a:gd name="T16" fmla="*/ 79 w 80"/>
                  <a:gd name="T17" fmla="*/ 55 h 87"/>
                  <a:gd name="T18" fmla="*/ 80 w 80"/>
                  <a:gd name="T19" fmla="*/ 50 h 87"/>
                  <a:gd name="T20" fmla="*/ 80 w 80"/>
                  <a:gd name="T21" fmla="*/ 44 h 87"/>
                  <a:gd name="T22" fmla="*/ 80 w 80"/>
                  <a:gd name="T23" fmla="*/ 36 h 87"/>
                  <a:gd name="T24" fmla="*/ 79 w 80"/>
                  <a:gd name="T25" fmla="*/ 30 h 87"/>
                  <a:gd name="T26" fmla="*/ 75 w 80"/>
                  <a:gd name="T27" fmla="*/ 23 h 87"/>
                  <a:gd name="T28" fmla="*/ 73 w 80"/>
                  <a:gd name="T29" fmla="*/ 18 h 87"/>
                  <a:gd name="T30" fmla="*/ 70 w 80"/>
                  <a:gd name="T31" fmla="*/ 13 h 87"/>
                  <a:gd name="T32" fmla="*/ 65 w 80"/>
                  <a:gd name="T33" fmla="*/ 9 h 87"/>
                  <a:gd name="T34" fmla="*/ 58 w 80"/>
                  <a:gd name="T35" fmla="*/ 4 h 87"/>
                  <a:gd name="T36" fmla="*/ 53 w 80"/>
                  <a:gd name="T37" fmla="*/ 3 h 87"/>
                  <a:gd name="T38" fmla="*/ 47 w 80"/>
                  <a:gd name="T39" fmla="*/ 1 h 87"/>
                  <a:gd name="T40" fmla="*/ 41 w 80"/>
                  <a:gd name="T41" fmla="*/ 0 h 87"/>
                  <a:gd name="T42" fmla="*/ 34 w 80"/>
                  <a:gd name="T43" fmla="*/ 1 h 87"/>
                  <a:gd name="T44" fmla="*/ 29 w 80"/>
                  <a:gd name="T45" fmla="*/ 3 h 87"/>
                  <a:gd name="T46" fmla="*/ 22 w 80"/>
                  <a:gd name="T47" fmla="*/ 4 h 87"/>
                  <a:gd name="T48" fmla="*/ 18 w 80"/>
                  <a:gd name="T49" fmla="*/ 9 h 87"/>
                  <a:gd name="T50" fmla="*/ 13 w 80"/>
                  <a:gd name="T51" fmla="*/ 13 h 87"/>
                  <a:gd name="T52" fmla="*/ 8 w 80"/>
                  <a:gd name="T53" fmla="*/ 18 h 87"/>
                  <a:gd name="T54" fmla="*/ 5 w 80"/>
                  <a:gd name="T55" fmla="*/ 23 h 87"/>
                  <a:gd name="T56" fmla="*/ 1 w 80"/>
                  <a:gd name="T57" fmla="*/ 30 h 87"/>
                  <a:gd name="T58" fmla="*/ 0 w 80"/>
                  <a:gd name="T59" fmla="*/ 36 h 87"/>
                  <a:gd name="T60" fmla="*/ 0 w 80"/>
                  <a:gd name="T61" fmla="*/ 44 h 87"/>
                  <a:gd name="T62" fmla="*/ 0 w 80"/>
                  <a:gd name="T63" fmla="*/ 50 h 87"/>
                  <a:gd name="T64" fmla="*/ 1 w 80"/>
                  <a:gd name="T65" fmla="*/ 55 h 87"/>
                  <a:gd name="T66" fmla="*/ 5 w 80"/>
                  <a:gd name="T67" fmla="*/ 62 h 87"/>
                  <a:gd name="T68" fmla="*/ 8 w 80"/>
                  <a:gd name="T69" fmla="*/ 69 h 87"/>
                  <a:gd name="T70" fmla="*/ 13 w 80"/>
                  <a:gd name="T71" fmla="*/ 74 h 87"/>
                  <a:gd name="T72" fmla="*/ 18 w 80"/>
                  <a:gd name="T73" fmla="*/ 79 h 87"/>
                  <a:gd name="T74" fmla="*/ 22 w 80"/>
                  <a:gd name="T75" fmla="*/ 82 h 87"/>
                  <a:gd name="T76" fmla="*/ 29 w 80"/>
                  <a:gd name="T77" fmla="*/ 83 h 87"/>
                  <a:gd name="T78" fmla="*/ 34 w 80"/>
                  <a:gd name="T79" fmla="*/ 84 h 87"/>
                  <a:gd name="T80" fmla="*/ 41 w 80"/>
                  <a:gd name="T81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87">
                    <a:moveTo>
                      <a:pt x="41" y="87"/>
                    </a:moveTo>
                    <a:lnTo>
                      <a:pt x="47" y="84"/>
                    </a:lnTo>
                    <a:lnTo>
                      <a:pt x="53" y="83"/>
                    </a:lnTo>
                    <a:lnTo>
                      <a:pt x="58" y="82"/>
                    </a:lnTo>
                    <a:lnTo>
                      <a:pt x="65" y="79"/>
                    </a:lnTo>
                    <a:lnTo>
                      <a:pt x="70" y="74"/>
                    </a:lnTo>
                    <a:lnTo>
                      <a:pt x="73" y="69"/>
                    </a:lnTo>
                    <a:lnTo>
                      <a:pt x="75" y="62"/>
                    </a:lnTo>
                    <a:lnTo>
                      <a:pt x="79" y="55"/>
                    </a:lnTo>
                    <a:lnTo>
                      <a:pt x="80" y="50"/>
                    </a:lnTo>
                    <a:lnTo>
                      <a:pt x="80" y="44"/>
                    </a:lnTo>
                    <a:lnTo>
                      <a:pt x="80" y="36"/>
                    </a:lnTo>
                    <a:lnTo>
                      <a:pt x="79" y="30"/>
                    </a:lnTo>
                    <a:lnTo>
                      <a:pt x="75" y="23"/>
                    </a:lnTo>
                    <a:lnTo>
                      <a:pt x="73" y="18"/>
                    </a:lnTo>
                    <a:lnTo>
                      <a:pt x="70" y="13"/>
                    </a:lnTo>
                    <a:lnTo>
                      <a:pt x="65" y="9"/>
                    </a:lnTo>
                    <a:lnTo>
                      <a:pt x="58" y="4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41" y="0"/>
                    </a:lnTo>
                    <a:lnTo>
                      <a:pt x="34" y="1"/>
                    </a:lnTo>
                    <a:lnTo>
                      <a:pt x="29" y="3"/>
                    </a:lnTo>
                    <a:lnTo>
                      <a:pt x="22" y="4"/>
                    </a:lnTo>
                    <a:lnTo>
                      <a:pt x="18" y="9"/>
                    </a:lnTo>
                    <a:lnTo>
                      <a:pt x="13" y="13"/>
                    </a:lnTo>
                    <a:lnTo>
                      <a:pt x="8" y="18"/>
                    </a:lnTo>
                    <a:lnTo>
                      <a:pt x="5" y="23"/>
                    </a:lnTo>
                    <a:lnTo>
                      <a:pt x="1" y="30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1" y="55"/>
                    </a:lnTo>
                    <a:lnTo>
                      <a:pt x="5" y="62"/>
                    </a:lnTo>
                    <a:lnTo>
                      <a:pt x="8" y="69"/>
                    </a:lnTo>
                    <a:lnTo>
                      <a:pt x="13" y="74"/>
                    </a:lnTo>
                    <a:lnTo>
                      <a:pt x="18" y="79"/>
                    </a:lnTo>
                    <a:lnTo>
                      <a:pt x="22" y="82"/>
                    </a:lnTo>
                    <a:lnTo>
                      <a:pt x="29" y="83"/>
                    </a:lnTo>
                    <a:lnTo>
                      <a:pt x="34" y="84"/>
                    </a:lnTo>
                    <a:lnTo>
                      <a:pt x="41" y="8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4" name="Freeform 154">
                <a:extLst>
                  <a:ext uri="{FF2B5EF4-FFF2-40B4-BE49-F238E27FC236}">
                    <a16:creationId xmlns:a16="http://schemas.microsoft.com/office/drawing/2014/main" id="{96C7EC1E-942B-4770-6C89-98C42D1A4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2138"/>
                <a:ext cx="244" cy="260"/>
              </a:xfrm>
              <a:custGeom>
                <a:avLst/>
                <a:gdLst>
                  <a:gd name="T0" fmla="*/ 365 w 731"/>
                  <a:gd name="T1" fmla="*/ 780 h 780"/>
                  <a:gd name="T2" fmla="*/ 424 w 731"/>
                  <a:gd name="T3" fmla="*/ 776 h 780"/>
                  <a:gd name="T4" fmla="*/ 481 w 731"/>
                  <a:gd name="T5" fmla="*/ 761 h 780"/>
                  <a:gd name="T6" fmla="*/ 533 w 731"/>
                  <a:gd name="T7" fmla="*/ 737 h 780"/>
                  <a:gd name="T8" fmla="*/ 581 w 731"/>
                  <a:gd name="T9" fmla="*/ 705 h 780"/>
                  <a:gd name="T10" fmla="*/ 623 w 731"/>
                  <a:gd name="T11" fmla="*/ 666 h 780"/>
                  <a:gd name="T12" fmla="*/ 659 w 731"/>
                  <a:gd name="T13" fmla="*/ 620 h 780"/>
                  <a:gd name="T14" fmla="*/ 689 w 731"/>
                  <a:gd name="T15" fmla="*/ 570 h 780"/>
                  <a:gd name="T16" fmla="*/ 711 w 731"/>
                  <a:gd name="T17" fmla="*/ 513 h 780"/>
                  <a:gd name="T18" fmla="*/ 725 w 731"/>
                  <a:gd name="T19" fmla="*/ 453 h 780"/>
                  <a:gd name="T20" fmla="*/ 731 w 731"/>
                  <a:gd name="T21" fmla="*/ 389 h 780"/>
                  <a:gd name="T22" fmla="*/ 725 w 731"/>
                  <a:gd name="T23" fmla="*/ 326 h 780"/>
                  <a:gd name="T24" fmla="*/ 711 w 731"/>
                  <a:gd name="T25" fmla="*/ 266 h 780"/>
                  <a:gd name="T26" fmla="*/ 689 w 731"/>
                  <a:gd name="T27" fmla="*/ 211 h 780"/>
                  <a:gd name="T28" fmla="*/ 659 w 731"/>
                  <a:gd name="T29" fmla="*/ 160 h 780"/>
                  <a:gd name="T30" fmla="*/ 623 w 731"/>
                  <a:gd name="T31" fmla="*/ 113 h 780"/>
                  <a:gd name="T32" fmla="*/ 581 w 731"/>
                  <a:gd name="T33" fmla="*/ 74 h 780"/>
                  <a:gd name="T34" fmla="*/ 533 w 731"/>
                  <a:gd name="T35" fmla="*/ 43 h 780"/>
                  <a:gd name="T36" fmla="*/ 481 w 731"/>
                  <a:gd name="T37" fmla="*/ 18 h 780"/>
                  <a:gd name="T38" fmla="*/ 424 w 731"/>
                  <a:gd name="T39" fmla="*/ 4 h 780"/>
                  <a:gd name="T40" fmla="*/ 365 w 731"/>
                  <a:gd name="T41" fmla="*/ 0 h 780"/>
                  <a:gd name="T42" fmla="*/ 305 w 731"/>
                  <a:gd name="T43" fmla="*/ 4 h 780"/>
                  <a:gd name="T44" fmla="*/ 250 w 731"/>
                  <a:gd name="T45" fmla="*/ 18 h 780"/>
                  <a:gd name="T46" fmla="*/ 198 w 731"/>
                  <a:gd name="T47" fmla="*/ 43 h 780"/>
                  <a:gd name="T48" fmla="*/ 149 w 731"/>
                  <a:gd name="T49" fmla="*/ 74 h 780"/>
                  <a:gd name="T50" fmla="*/ 106 w 731"/>
                  <a:gd name="T51" fmla="*/ 113 h 780"/>
                  <a:gd name="T52" fmla="*/ 70 w 731"/>
                  <a:gd name="T53" fmla="*/ 160 h 780"/>
                  <a:gd name="T54" fmla="*/ 41 w 731"/>
                  <a:gd name="T55" fmla="*/ 211 h 780"/>
                  <a:gd name="T56" fmla="*/ 19 w 731"/>
                  <a:gd name="T57" fmla="*/ 266 h 780"/>
                  <a:gd name="T58" fmla="*/ 6 w 731"/>
                  <a:gd name="T59" fmla="*/ 326 h 780"/>
                  <a:gd name="T60" fmla="*/ 0 w 731"/>
                  <a:gd name="T61" fmla="*/ 389 h 780"/>
                  <a:gd name="T62" fmla="*/ 6 w 731"/>
                  <a:gd name="T63" fmla="*/ 453 h 780"/>
                  <a:gd name="T64" fmla="*/ 19 w 731"/>
                  <a:gd name="T65" fmla="*/ 513 h 780"/>
                  <a:gd name="T66" fmla="*/ 41 w 731"/>
                  <a:gd name="T67" fmla="*/ 570 h 780"/>
                  <a:gd name="T68" fmla="*/ 70 w 731"/>
                  <a:gd name="T69" fmla="*/ 620 h 780"/>
                  <a:gd name="T70" fmla="*/ 106 w 731"/>
                  <a:gd name="T71" fmla="*/ 666 h 780"/>
                  <a:gd name="T72" fmla="*/ 149 w 731"/>
                  <a:gd name="T73" fmla="*/ 705 h 780"/>
                  <a:gd name="T74" fmla="*/ 198 w 731"/>
                  <a:gd name="T75" fmla="*/ 737 h 780"/>
                  <a:gd name="T76" fmla="*/ 250 w 731"/>
                  <a:gd name="T77" fmla="*/ 761 h 780"/>
                  <a:gd name="T78" fmla="*/ 305 w 731"/>
                  <a:gd name="T79" fmla="*/ 776 h 780"/>
                  <a:gd name="T80" fmla="*/ 365 w 731"/>
                  <a:gd name="T81" fmla="*/ 78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31" h="780">
                    <a:moveTo>
                      <a:pt x="365" y="780"/>
                    </a:moveTo>
                    <a:lnTo>
                      <a:pt x="424" y="776"/>
                    </a:lnTo>
                    <a:lnTo>
                      <a:pt x="481" y="761"/>
                    </a:lnTo>
                    <a:lnTo>
                      <a:pt x="533" y="737"/>
                    </a:lnTo>
                    <a:lnTo>
                      <a:pt x="581" y="705"/>
                    </a:lnTo>
                    <a:lnTo>
                      <a:pt x="623" y="666"/>
                    </a:lnTo>
                    <a:lnTo>
                      <a:pt x="659" y="620"/>
                    </a:lnTo>
                    <a:lnTo>
                      <a:pt x="689" y="570"/>
                    </a:lnTo>
                    <a:lnTo>
                      <a:pt x="711" y="513"/>
                    </a:lnTo>
                    <a:lnTo>
                      <a:pt x="725" y="453"/>
                    </a:lnTo>
                    <a:lnTo>
                      <a:pt x="731" y="389"/>
                    </a:lnTo>
                    <a:lnTo>
                      <a:pt x="725" y="326"/>
                    </a:lnTo>
                    <a:lnTo>
                      <a:pt x="711" y="266"/>
                    </a:lnTo>
                    <a:lnTo>
                      <a:pt x="689" y="211"/>
                    </a:lnTo>
                    <a:lnTo>
                      <a:pt x="659" y="160"/>
                    </a:lnTo>
                    <a:lnTo>
                      <a:pt x="623" y="113"/>
                    </a:lnTo>
                    <a:lnTo>
                      <a:pt x="581" y="74"/>
                    </a:lnTo>
                    <a:lnTo>
                      <a:pt x="533" y="43"/>
                    </a:lnTo>
                    <a:lnTo>
                      <a:pt x="481" y="18"/>
                    </a:lnTo>
                    <a:lnTo>
                      <a:pt x="424" y="4"/>
                    </a:lnTo>
                    <a:lnTo>
                      <a:pt x="365" y="0"/>
                    </a:lnTo>
                    <a:lnTo>
                      <a:pt x="305" y="4"/>
                    </a:lnTo>
                    <a:lnTo>
                      <a:pt x="250" y="18"/>
                    </a:lnTo>
                    <a:lnTo>
                      <a:pt x="198" y="43"/>
                    </a:lnTo>
                    <a:lnTo>
                      <a:pt x="149" y="74"/>
                    </a:lnTo>
                    <a:lnTo>
                      <a:pt x="106" y="113"/>
                    </a:lnTo>
                    <a:lnTo>
                      <a:pt x="70" y="160"/>
                    </a:lnTo>
                    <a:lnTo>
                      <a:pt x="41" y="211"/>
                    </a:lnTo>
                    <a:lnTo>
                      <a:pt x="19" y="266"/>
                    </a:lnTo>
                    <a:lnTo>
                      <a:pt x="6" y="326"/>
                    </a:lnTo>
                    <a:lnTo>
                      <a:pt x="0" y="389"/>
                    </a:lnTo>
                    <a:lnTo>
                      <a:pt x="6" y="453"/>
                    </a:lnTo>
                    <a:lnTo>
                      <a:pt x="19" y="513"/>
                    </a:lnTo>
                    <a:lnTo>
                      <a:pt x="41" y="570"/>
                    </a:lnTo>
                    <a:lnTo>
                      <a:pt x="70" y="620"/>
                    </a:lnTo>
                    <a:lnTo>
                      <a:pt x="106" y="666"/>
                    </a:lnTo>
                    <a:lnTo>
                      <a:pt x="149" y="705"/>
                    </a:lnTo>
                    <a:lnTo>
                      <a:pt x="198" y="737"/>
                    </a:lnTo>
                    <a:lnTo>
                      <a:pt x="250" y="761"/>
                    </a:lnTo>
                    <a:lnTo>
                      <a:pt x="305" y="776"/>
                    </a:lnTo>
                    <a:lnTo>
                      <a:pt x="365" y="78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5" name="Freeform 155">
                <a:extLst>
                  <a:ext uri="{FF2B5EF4-FFF2-40B4-BE49-F238E27FC236}">
                    <a16:creationId xmlns:a16="http://schemas.microsoft.com/office/drawing/2014/main" id="{5F24B38C-6BBB-A9A4-4968-3E57C8FF3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5" y="2157"/>
                <a:ext cx="209" cy="222"/>
              </a:xfrm>
              <a:custGeom>
                <a:avLst/>
                <a:gdLst>
                  <a:gd name="T0" fmla="*/ 313 w 625"/>
                  <a:gd name="T1" fmla="*/ 667 h 667"/>
                  <a:gd name="T2" fmla="*/ 364 w 625"/>
                  <a:gd name="T3" fmla="*/ 662 h 667"/>
                  <a:gd name="T4" fmla="*/ 412 w 625"/>
                  <a:gd name="T5" fmla="*/ 649 h 667"/>
                  <a:gd name="T6" fmla="*/ 456 w 625"/>
                  <a:gd name="T7" fmla="*/ 631 h 667"/>
                  <a:gd name="T8" fmla="*/ 496 w 625"/>
                  <a:gd name="T9" fmla="*/ 602 h 667"/>
                  <a:gd name="T10" fmla="*/ 533 w 625"/>
                  <a:gd name="T11" fmla="*/ 569 h 667"/>
                  <a:gd name="T12" fmla="*/ 564 w 625"/>
                  <a:gd name="T13" fmla="*/ 531 h 667"/>
                  <a:gd name="T14" fmla="*/ 590 w 625"/>
                  <a:gd name="T15" fmla="*/ 487 h 667"/>
                  <a:gd name="T16" fmla="*/ 609 w 625"/>
                  <a:gd name="T17" fmla="*/ 440 h 667"/>
                  <a:gd name="T18" fmla="*/ 621 w 625"/>
                  <a:gd name="T19" fmla="*/ 388 h 667"/>
                  <a:gd name="T20" fmla="*/ 625 w 625"/>
                  <a:gd name="T21" fmla="*/ 333 h 667"/>
                  <a:gd name="T22" fmla="*/ 621 w 625"/>
                  <a:gd name="T23" fmla="*/ 280 h 667"/>
                  <a:gd name="T24" fmla="*/ 609 w 625"/>
                  <a:gd name="T25" fmla="*/ 228 h 667"/>
                  <a:gd name="T26" fmla="*/ 590 w 625"/>
                  <a:gd name="T27" fmla="*/ 180 h 667"/>
                  <a:gd name="T28" fmla="*/ 564 w 625"/>
                  <a:gd name="T29" fmla="*/ 136 h 667"/>
                  <a:gd name="T30" fmla="*/ 533 w 625"/>
                  <a:gd name="T31" fmla="*/ 98 h 667"/>
                  <a:gd name="T32" fmla="*/ 496 w 625"/>
                  <a:gd name="T33" fmla="*/ 65 h 667"/>
                  <a:gd name="T34" fmla="*/ 456 w 625"/>
                  <a:gd name="T35" fmla="*/ 38 h 667"/>
                  <a:gd name="T36" fmla="*/ 412 w 625"/>
                  <a:gd name="T37" fmla="*/ 17 h 667"/>
                  <a:gd name="T38" fmla="*/ 364 w 625"/>
                  <a:gd name="T39" fmla="*/ 4 h 667"/>
                  <a:gd name="T40" fmla="*/ 313 w 625"/>
                  <a:gd name="T41" fmla="*/ 0 h 667"/>
                  <a:gd name="T42" fmla="*/ 262 w 625"/>
                  <a:gd name="T43" fmla="*/ 4 h 667"/>
                  <a:gd name="T44" fmla="*/ 214 w 625"/>
                  <a:gd name="T45" fmla="*/ 17 h 667"/>
                  <a:gd name="T46" fmla="*/ 170 w 625"/>
                  <a:gd name="T47" fmla="*/ 38 h 667"/>
                  <a:gd name="T48" fmla="*/ 128 w 625"/>
                  <a:gd name="T49" fmla="*/ 65 h 667"/>
                  <a:gd name="T50" fmla="*/ 92 w 625"/>
                  <a:gd name="T51" fmla="*/ 98 h 667"/>
                  <a:gd name="T52" fmla="*/ 61 w 625"/>
                  <a:gd name="T53" fmla="*/ 136 h 667"/>
                  <a:gd name="T54" fmla="*/ 34 w 625"/>
                  <a:gd name="T55" fmla="*/ 180 h 667"/>
                  <a:gd name="T56" fmla="*/ 16 w 625"/>
                  <a:gd name="T57" fmla="*/ 228 h 667"/>
                  <a:gd name="T58" fmla="*/ 5 w 625"/>
                  <a:gd name="T59" fmla="*/ 280 h 667"/>
                  <a:gd name="T60" fmla="*/ 0 w 625"/>
                  <a:gd name="T61" fmla="*/ 333 h 667"/>
                  <a:gd name="T62" fmla="*/ 5 w 625"/>
                  <a:gd name="T63" fmla="*/ 388 h 667"/>
                  <a:gd name="T64" fmla="*/ 16 w 625"/>
                  <a:gd name="T65" fmla="*/ 440 h 667"/>
                  <a:gd name="T66" fmla="*/ 34 w 625"/>
                  <a:gd name="T67" fmla="*/ 487 h 667"/>
                  <a:gd name="T68" fmla="*/ 61 w 625"/>
                  <a:gd name="T69" fmla="*/ 531 h 667"/>
                  <a:gd name="T70" fmla="*/ 92 w 625"/>
                  <a:gd name="T71" fmla="*/ 569 h 667"/>
                  <a:gd name="T72" fmla="*/ 128 w 625"/>
                  <a:gd name="T73" fmla="*/ 602 h 667"/>
                  <a:gd name="T74" fmla="*/ 170 w 625"/>
                  <a:gd name="T75" fmla="*/ 631 h 667"/>
                  <a:gd name="T76" fmla="*/ 214 w 625"/>
                  <a:gd name="T77" fmla="*/ 649 h 667"/>
                  <a:gd name="T78" fmla="*/ 262 w 625"/>
                  <a:gd name="T79" fmla="*/ 662 h 667"/>
                  <a:gd name="T80" fmla="*/ 313 w 625"/>
                  <a:gd name="T81" fmla="*/ 667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25" h="667">
                    <a:moveTo>
                      <a:pt x="313" y="667"/>
                    </a:moveTo>
                    <a:lnTo>
                      <a:pt x="364" y="662"/>
                    </a:lnTo>
                    <a:lnTo>
                      <a:pt x="412" y="649"/>
                    </a:lnTo>
                    <a:lnTo>
                      <a:pt x="456" y="631"/>
                    </a:lnTo>
                    <a:lnTo>
                      <a:pt x="496" y="602"/>
                    </a:lnTo>
                    <a:lnTo>
                      <a:pt x="533" y="569"/>
                    </a:lnTo>
                    <a:lnTo>
                      <a:pt x="564" y="531"/>
                    </a:lnTo>
                    <a:lnTo>
                      <a:pt x="590" y="487"/>
                    </a:lnTo>
                    <a:lnTo>
                      <a:pt x="609" y="440"/>
                    </a:lnTo>
                    <a:lnTo>
                      <a:pt x="621" y="388"/>
                    </a:lnTo>
                    <a:lnTo>
                      <a:pt x="625" y="333"/>
                    </a:lnTo>
                    <a:lnTo>
                      <a:pt x="621" y="280"/>
                    </a:lnTo>
                    <a:lnTo>
                      <a:pt x="609" y="228"/>
                    </a:lnTo>
                    <a:lnTo>
                      <a:pt x="590" y="180"/>
                    </a:lnTo>
                    <a:lnTo>
                      <a:pt x="564" y="136"/>
                    </a:lnTo>
                    <a:lnTo>
                      <a:pt x="533" y="98"/>
                    </a:lnTo>
                    <a:lnTo>
                      <a:pt x="496" y="65"/>
                    </a:lnTo>
                    <a:lnTo>
                      <a:pt x="456" y="38"/>
                    </a:lnTo>
                    <a:lnTo>
                      <a:pt x="412" y="17"/>
                    </a:lnTo>
                    <a:lnTo>
                      <a:pt x="364" y="4"/>
                    </a:lnTo>
                    <a:lnTo>
                      <a:pt x="313" y="0"/>
                    </a:lnTo>
                    <a:lnTo>
                      <a:pt x="262" y="4"/>
                    </a:lnTo>
                    <a:lnTo>
                      <a:pt x="214" y="17"/>
                    </a:lnTo>
                    <a:lnTo>
                      <a:pt x="170" y="38"/>
                    </a:lnTo>
                    <a:lnTo>
                      <a:pt x="128" y="65"/>
                    </a:lnTo>
                    <a:lnTo>
                      <a:pt x="92" y="98"/>
                    </a:lnTo>
                    <a:lnTo>
                      <a:pt x="61" y="136"/>
                    </a:lnTo>
                    <a:lnTo>
                      <a:pt x="34" y="180"/>
                    </a:lnTo>
                    <a:lnTo>
                      <a:pt x="16" y="228"/>
                    </a:lnTo>
                    <a:lnTo>
                      <a:pt x="5" y="280"/>
                    </a:lnTo>
                    <a:lnTo>
                      <a:pt x="0" y="333"/>
                    </a:lnTo>
                    <a:lnTo>
                      <a:pt x="5" y="388"/>
                    </a:lnTo>
                    <a:lnTo>
                      <a:pt x="16" y="440"/>
                    </a:lnTo>
                    <a:lnTo>
                      <a:pt x="34" y="487"/>
                    </a:lnTo>
                    <a:lnTo>
                      <a:pt x="61" y="531"/>
                    </a:lnTo>
                    <a:lnTo>
                      <a:pt x="92" y="569"/>
                    </a:lnTo>
                    <a:lnTo>
                      <a:pt x="128" y="602"/>
                    </a:lnTo>
                    <a:lnTo>
                      <a:pt x="170" y="631"/>
                    </a:lnTo>
                    <a:lnTo>
                      <a:pt x="214" y="649"/>
                    </a:lnTo>
                    <a:lnTo>
                      <a:pt x="262" y="662"/>
                    </a:lnTo>
                    <a:lnTo>
                      <a:pt x="313" y="66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6" name="Freeform 156">
                <a:extLst>
                  <a:ext uri="{FF2B5EF4-FFF2-40B4-BE49-F238E27FC236}">
                    <a16:creationId xmlns:a16="http://schemas.microsoft.com/office/drawing/2014/main" id="{8196C4AB-36B8-F30A-BC3B-88812DAD1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4" y="2023"/>
                <a:ext cx="393" cy="449"/>
              </a:xfrm>
              <a:custGeom>
                <a:avLst/>
                <a:gdLst>
                  <a:gd name="T0" fmla="*/ 652 w 1178"/>
                  <a:gd name="T1" fmla="*/ 1346 h 1346"/>
                  <a:gd name="T2" fmla="*/ 670 w 1178"/>
                  <a:gd name="T3" fmla="*/ 1344 h 1346"/>
                  <a:gd name="T4" fmla="*/ 687 w 1178"/>
                  <a:gd name="T5" fmla="*/ 1341 h 1346"/>
                  <a:gd name="T6" fmla="*/ 705 w 1178"/>
                  <a:gd name="T7" fmla="*/ 1338 h 1346"/>
                  <a:gd name="T8" fmla="*/ 721 w 1178"/>
                  <a:gd name="T9" fmla="*/ 1335 h 1346"/>
                  <a:gd name="T10" fmla="*/ 808 w 1178"/>
                  <a:gd name="T11" fmla="*/ 1304 h 1346"/>
                  <a:gd name="T12" fmla="*/ 948 w 1178"/>
                  <a:gd name="T13" fmla="*/ 1224 h 1346"/>
                  <a:gd name="T14" fmla="*/ 1056 w 1178"/>
                  <a:gd name="T15" fmla="*/ 1120 h 1346"/>
                  <a:gd name="T16" fmla="*/ 1130 w 1178"/>
                  <a:gd name="T17" fmla="*/ 989 h 1346"/>
                  <a:gd name="T18" fmla="*/ 1172 w 1178"/>
                  <a:gd name="T19" fmla="*/ 827 h 1346"/>
                  <a:gd name="T20" fmla="*/ 1170 w 1178"/>
                  <a:gd name="T21" fmla="*/ 599 h 1346"/>
                  <a:gd name="T22" fmla="*/ 1098 w 1178"/>
                  <a:gd name="T23" fmla="*/ 367 h 1346"/>
                  <a:gd name="T24" fmla="*/ 966 w 1178"/>
                  <a:gd name="T25" fmla="*/ 190 h 1346"/>
                  <a:gd name="T26" fmla="*/ 790 w 1178"/>
                  <a:gd name="T27" fmla="*/ 68 h 1346"/>
                  <a:gd name="T28" fmla="*/ 585 w 1178"/>
                  <a:gd name="T29" fmla="*/ 8 h 1346"/>
                  <a:gd name="T30" fmla="*/ 422 w 1178"/>
                  <a:gd name="T31" fmla="*/ 2 h 1346"/>
                  <a:gd name="T32" fmla="*/ 317 w 1178"/>
                  <a:gd name="T33" fmla="*/ 19 h 1346"/>
                  <a:gd name="T34" fmla="*/ 216 w 1178"/>
                  <a:gd name="T35" fmla="*/ 50 h 1346"/>
                  <a:gd name="T36" fmla="*/ 125 w 1178"/>
                  <a:gd name="T37" fmla="*/ 100 h 1346"/>
                  <a:gd name="T38" fmla="*/ 39 w 1178"/>
                  <a:gd name="T39" fmla="*/ 164 h 1346"/>
                  <a:gd name="T40" fmla="*/ 3 w 1178"/>
                  <a:gd name="T41" fmla="*/ 200 h 1346"/>
                  <a:gd name="T42" fmla="*/ 68 w 1178"/>
                  <a:gd name="T43" fmla="*/ 153 h 1346"/>
                  <a:gd name="T44" fmla="*/ 142 w 1178"/>
                  <a:gd name="T45" fmla="*/ 112 h 1346"/>
                  <a:gd name="T46" fmla="*/ 224 w 1178"/>
                  <a:gd name="T47" fmla="*/ 82 h 1346"/>
                  <a:gd name="T48" fmla="*/ 313 w 1178"/>
                  <a:gd name="T49" fmla="*/ 61 h 1346"/>
                  <a:gd name="T50" fmla="*/ 406 w 1178"/>
                  <a:gd name="T51" fmla="*/ 53 h 1346"/>
                  <a:gd name="T52" fmla="*/ 630 w 1178"/>
                  <a:gd name="T53" fmla="*/ 83 h 1346"/>
                  <a:gd name="T54" fmla="*/ 814 w 1178"/>
                  <a:gd name="T55" fmla="*/ 178 h 1346"/>
                  <a:gd name="T56" fmla="*/ 950 w 1178"/>
                  <a:gd name="T57" fmla="*/ 330 h 1346"/>
                  <a:gd name="T58" fmla="*/ 1034 w 1178"/>
                  <a:gd name="T59" fmla="*/ 540 h 1346"/>
                  <a:gd name="T60" fmla="*/ 1062 w 1178"/>
                  <a:gd name="T61" fmla="*/ 801 h 1346"/>
                  <a:gd name="T62" fmla="*/ 1047 w 1178"/>
                  <a:gd name="T63" fmla="*/ 972 h 1346"/>
                  <a:gd name="T64" fmla="*/ 1001 w 1178"/>
                  <a:gd name="T65" fmla="*/ 1111 h 1346"/>
                  <a:gd name="T66" fmla="*/ 921 w 1178"/>
                  <a:gd name="T67" fmla="*/ 1218 h 1346"/>
                  <a:gd name="T68" fmla="*/ 805 w 1178"/>
                  <a:gd name="T69" fmla="*/ 1297 h 1346"/>
                  <a:gd name="T70" fmla="*/ 651 w 1178"/>
                  <a:gd name="T71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78" h="1346">
                    <a:moveTo>
                      <a:pt x="644" y="1346"/>
                    </a:moveTo>
                    <a:lnTo>
                      <a:pt x="652" y="1346"/>
                    </a:lnTo>
                    <a:lnTo>
                      <a:pt x="663" y="1344"/>
                    </a:lnTo>
                    <a:lnTo>
                      <a:pt x="670" y="1344"/>
                    </a:lnTo>
                    <a:lnTo>
                      <a:pt x="680" y="1343"/>
                    </a:lnTo>
                    <a:lnTo>
                      <a:pt x="687" y="1341"/>
                    </a:lnTo>
                    <a:lnTo>
                      <a:pt x="695" y="1340"/>
                    </a:lnTo>
                    <a:lnTo>
                      <a:pt x="705" y="1338"/>
                    </a:lnTo>
                    <a:lnTo>
                      <a:pt x="713" y="1336"/>
                    </a:lnTo>
                    <a:lnTo>
                      <a:pt x="721" y="1335"/>
                    </a:lnTo>
                    <a:lnTo>
                      <a:pt x="729" y="1332"/>
                    </a:lnTo>
                    <a:lnTo>
                      <a:pt x="808" y="1304"/>
                    </a:lnTo>
                    <a:lnTo>
                      <a:pt x="880" y="1267"/>
                    </a:lnTo>
                    <a:lnTo>
                      <a:pt x="948" y="1224"/>
                    </a:lnTo>
                    <a:lnTo>
                      <a:pt x="1005" y="1177"/>
                    </a:lnTo>
                    <a:lnTo>
                      <a:pt x="1056" y="1120"/>
                    </a:lnTo>
                    <a:lnTo>
                      <a:pt x="1098" y="1058"/>
                    </a:lnTo>
                    <a:lnTo>
                      <a:pt x="1130" y="989"/>
                    </a:lnTo>
                    <a:lnTo>
                      <a:pt x="1156" y="910"/>
                    </a:lnTo>
                    <a:lnTo>
                      <a:pt x="1172" y="827"/>
                    </a:lnTo>
                    <a:lnTo>
                      <a:pt x="1178" y="735"/>
                    </a:lnTo>
                    <a:lnTo>
                      <a:pt x="1170" y="599"/>
                    </a:lnTo>
                    <a:lnTo>
                      <a:pt x="1142" y="477"/>
                    </a:lnTo>
                    <a:lnTo>
                      <a:pt x="1098" y="367"/>
                    </a:lnTo>
                    <a:lnTo>
                      <a:pt x="1039" y="272"/>
                    </a:lnTo>
                    <a:lnTo>
                      <a:pt x="966" y="190"/>
                    </a:lnTo>
                    <a:lnTo>
                      <a:pt x="882" y="122"/>
                    </a:lnTo>
                    <a:lnTo>
                      <a:pt x="790" y="68"/>
                    </a:lnTo>
                    <a:lnTo>
                      <a:pt x="691" y="30"/>
                    </a:lnTo>
                    <a:lnTo>
                      <a:pt x="585" y="8"/>
                    </a:lnTo>
                    <a:lnTo>
                      <a:pt x="478" y="0"/>
                    </a:lnTo>
                    <a:lnTo>
                      <a:pt x="422" y="2"/>
                    </a:lnTo>
                    <a:lnTo>
                      <a:pt x="368" y="9"/>
                    </a:lnTo>
                    <a:lnTo>
                      <a:pt x="317" y="19"/>
                    </a:lnTo>
                    <a:lnTo>
                      <a:pt x="266" y="34"/>
                    </a:lnTo>
                    <a:lnTo>
                      <a:pt x="216" y="50"/>
                    </a:lnTo>
                    <a:lnTo>
                      <a:pt x="169" y="73"/>
                    </a:lnTo>
                    <a:lnTo>
                      <a:pt x="125" y="100"/>
                    </a:lnTo>
                    <a:lnTo>
                      <a:pt x="81" y="130"/>
                    </a:lnTo>
                    <a:lnTo>
                      <a:pt x="39" y="164"/>
                    </a:lnTo>
                    <a:lnTo>
                      <a:pt x="0" y="204"/>
                    </a:lnTo>
                    <a:lnTo>
                      <a:pt x="3" y="200"/>
                    </a:lnTo>
                    <a:lnTo>
                      <a:pt x="35" y="177"/>
                    </a:lnTo>
                    <a:lnTo>
                      <a:pt x="68" y="153"/>
                    </a:lnTo>
                    <a:lnTo>
                      <a:pt x="104" y="131"/>
                    </a:lnTo>
                    <a:lnTo>
                      <a:pt x="142" y="112"/>
                    </a:lnTo>
                    <a:lnTo>
                      <a:pt x="184" y="96"/>
                    </a:lnTo>
                    <a:lnTo>
                      <a:pt x="224" y="82"/>
                    </a:lnTo>
                    <a:lnTo>
                      <a:pt x="269" y="69"/>
                    </a:lnTo>
                    <a:lnTo>
                      <a:pt x="313" y="61"/>
                    </a:lnTo>
                    <a:lnTo>
                      <a:pt x="361" y="56"/>
                    </a:lnTo>
                    <a:lnTo>
                      <a:pt x="406" y="53"/>
                    </a:lnTo>
                    <a:lnTo>
                      <a:pt x="525" y="60"/>
                    </a:lnTo>
                    <a:lnTo>
                      <a:pt x="630" y="83"/>
                    </a:lnTo>
                    <a:lnTo>
                      <a:pt x="729" y="123"/>
                    </a:lnTo>
                    <a:lnTo>
                      <a:pt x="814" y="178"/>
                    </a:lnTo>
                    <a:lnTo>
                      <a:pt x="889" y="247"/>
                    </a:lnTo>
                    <a:lnTo>
                      <a:pt x="950" y="330"/>
                    </a:lnTo>
                    <a:lnTo>
                      <a:pt x="1000" y="428"/>
                    </a:lnTo>
                    <a:lnTo>
                      <a:pt x="1034" y="540"/>
                    </a:lnTo>
                    <a:lnTo>
                      <a:pt x="1056" y="665"/>
                    </a:lnTo>
                    <a:lnTo>
                      <a:pt x="1062" y="801"/>
                    </a:lnTo>
                    <a:lnTo>
                      <a:pt x="1059" y="891"/>
                    </a:lnTo>
                    <a:lnTo>
                      <a:pt x="1047" y="972"/>
                    </a:lnTo>
                    <a:lnTo>
                      <a:pt x="1027" y="1045"/>
                    </a:lnTo>
                    <a:lnTo>
                      <a:pt x="1001" y="1111"/>
                    </a:lnTo>
                    <a:lnTo>
                      <a:pt x="966" y="1167"/>
                    </a:lnTo>
                    <a:lnTo>
                      <a:pt x="921" y="1218"/>
                    </a:lnTo>
                    <a:lnTo>
                      <a:pt x="868" y="1261"/>
                    </a:lnTo>
                    <a:lnTo>
                      <a:pt x="805" y="1297"/>
                    </a:lnTo>
                    <a:lnTo>
                      <a:pt x="733" y="1325"/>
                    </a:lnTo>
                    <a:lnTo>
                      <a:pt x="651" y="1346"/>
                    </a:lnTo>
                    <a:lnTo>
                      <a:pt x="644" y="1346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7" name="Freeform 157">
                <a:extLst>
                  <a:ext uri="{FF2B5EF4-FFF2-40B4-BE49-F238E27FC236}">
                    <a16:creationId xmlns:a16="http://schemas.microsoft.com/office/drawing/2014/main" id="{F8B0E9AE-5C59-FD1F-6DD3-256537C9CA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" y="1931"/>
                <a:ext cx="269" cy="355"/>
              </a:xfrm>
              <a:custGeom>
                <a:avLst/>
                <a:gdLst>
                  <a:gd name="T0" fmla="*/ 202 w 808"/>
                  <a:gd name="T1" fmla="*/ 1005 h 1065"/>
                  <a:gd name="T2" fmla="*/ 216 w 808"/>
                  <a:gd name="T3" fmla="*/ 1015 h 1065"/>
                  <a:gd name="T4" fmla="*/ 231 w 808"/>
                  <a:gd name="T5" fmla="*/ 1023 h 1065"/>
                  <a:gd name="T6" fmla="*/ 245 w 808"/>
                  <a:gd name="T7" fmla="*/ 1031 h 1065"/>
                  <a:gd name="T8" fmla="*/ 261 w 808"/>
                  <a:gd name="T9" fmla="*/ 1037 h 1065"/>
                  <a:gd name="T10" fmla="*/ 276 w 808"/>
                  <a:gd name="T11" fmla="*/ 1043 h 1065"/>
                  <a:gd name="T12" fmla="*/ 293 w 808"/>
                  <a:gd name="T13" fmla="*/ 1049 h 1065"/>
                  <a:gd name="T14" fmla="*/ 310 w 808"/>
                  <a:gd name="T15" fmla="*/ 1054 h 1065"/>
                  <a:gd name="T16" fmla="*/ 326 w 808"/>
                  <a:gd name="T17" fmla="*/ 1057 h 1065"/>
                  <a:gd name="T18" fmla="*/ 341 w 808"/>
                  <a:gd name="T19" fmla="*/ 1061 h 1065"/>
                  <a:gd name="T20" fmla="*/ 357 w 808"/>
                  <a:gd name="T21" fmla="*/ 1062 h 1065"/>
                  <a:gd name="T22" fmla="*/ 374 w 808"/>
                  <a:gd name="T23" fmla="*/ 1063 h 1065"/>
                  <a:gd name="T24" fmla="*/ 388 w 808"/>
                  <a:gd name="T25" fmla="*/ 1063 h 1065"/>
                  <a:gd name="T26" fmla="*/ 404 w 808"/>
                  <a:gd name="T27" fmla="*/ 1065 h 1065"/>
                  <a:gd name="T28" fmla="*/ 421 w 808"/>
                  <a:gd name="T29" fmla="*/ 1065 h 1065"/>
                  <a:gd name="T30" fmla="*/ 436 w 808"/>
                  <a:gd name="T31" fmla="*/ 1065 h 1065"/>
                  <a:gd name="T32" fmla="*/ 452 w 808"/>
                  <a:gd name="T33" fmla="*/ 1065 h 1065"/>
                  <a:gd name="T34" fmla="*/ 469 w 808"/>
                  <a:gd name="T35" fmla="*/ 1063 h 1065"/>
                  <a:gd name="T36" fmla="*/ 484 w 808"/>
                  <a:gd name="T37" fmla="*/ 1062 h 1065"/>
                  <a:gd name="T38" fmla="*/ 499 w 808"/>
                  <a:gd name="T39" fmla="*/ 1059 h 1065"/>
                  <a:gd name="T40" fmla="*/ 513 w 808"/>
                  <a:gd name="T41" fmla="*/ 1054 h 1065"/>
                  <a:gd name="T42" fmla="*/ 561 w 808"/>
                  <a:gd name="T43" fmla="*/ 1037 h 1065"/>
                  <a:gd name="T44" fmla="*/ 607 w 808"/>
                  <a:gd name="T45" fmla="*/ 1013 h 1065"/>
                  <a:gd name="T46" fmla="*/ 650 w 808"/>
                  <a:gd name="T47" fmla="*/ 983 h 1065"/>
                  <a:gd name="T48" fmla="*/ 686 w 808"/>
                  <a:gd name="T49" fmla="*/ 949 h 1065"/>
                  <a:gd name="T50" fmla="*/ 720 w 808"/>
                  <a:gd name="T51" fmla="*/ 909 h 1065"/>
                  <a:gd name="T52" fmla="*/ 747 w 808"/>
                  <a:gd name="T53" fmla="*/ 862 h 1065"/>
                  <a:gd name="T54" fmla="*/ 769 w 808"/>
                  <a:gd name="T55" fmla="*/ 810 h 1065"/>
                  <a:gd name="T56" fmla="*/ 789 w 808"/>
                  <a:gd name="T57" fmla="*/ 750 h 1065"/>
                  <a:gd name="T58" fmla="*/ 800 w 808"/>
                  <a:gd name="T59" fmla="*/ 686 h 1065"/>
                  <a:gd name="T60" fmla="*/ 808 w 808"/>
                  <a:gd name="T61" fmla="*/ 614 h 1065"/>
                  <a:gd name="T62" fmla="*/ 806 w 808"/>
                  <a:gd name="T63" fmla="*/ 519 h 1065"/>
                  <a:gd name="T64" fmla="*/ 794 w 808"/>
                  <a:gd name="T65" fmla="*/ 430 h 1065"/>
                  <a:gd name="T66" fmla="*/ 772 w 808"/>
                  <a:gd name="T67" fmla="*/ 344 h 1065"/>
                  <a:gd name="T68" fmla="*/ 740 w 808"/>
                  <a:gd name="T69" fmla="*/ 265 h 1065"/>
                  <a:gd name="T70" fmla="*/ 699 w 808"/>
                  <a:gd name="T71" fmla="*/ 193 h 1065"/>
                  <a:gd name="T72" fmla="*/ 651 w 808"/>
                  <a:gd name="T73" fmla="*/ 132 h 1065"/>
                  <a:gd name="T74" fmla="*/ 599 w 808"/>
                  <a:gd name="T75" fmla="*/ 81 h 1065"/>
                  <a:gd name="T76" fmla="*/ 540 w 808"/>
                  <a:gd name="T77" fmla="*/ 42 h 1065"/>
                  <a:gd name="T78" fmla="*/ 479 w 808"/>
                  <a:gd name="T79" fmla="*/ 13 h 1065"/>
                  <a:gd name="T80" fmla="*/ 414 w 808"/>
                  <a:gd name="T81" fmla="*/ 0 h 1065"/>
                  <a:gd name="T82" fmla="*/ 349 w 808"/>
                  <a:gd name="T83" fmla="*/ 0 h 1065"/>
                  <a:gd name="T84" fmla="*/ 289 w 808"/>
                  <a:gd name="T85" fmla="*/ 13 h 1065"/>
                  <a:gd name="T86" fmla="*/ 231 w 808"/>
                  <a:gd name="T87" fmla="*/ 37 h 1065"/>
                  <a:gd name="T88" fmla="*/ 179 w 808"/>
                  <a:gd name="T89" fmla="*/ 72 h 1065"/>
                  <a:gd name="T90" fmla="*/ 132 w 808"/>
                  <a:gd name="T91" fmla="*/ 118 h 1065"/>
                  <a:gd name="T92" fmla="*/ 90 w 808"/>
                  <a:gd name="T93" fmla="*/ 173 h 1065"/>
                  <a:gd name="T94" fmla="*/ 55 w 808"/>
                  <a:gd name="T95" fmla="*/ 236 h 1065"/>
                  <a:gd name="T96" fmla="*/ 29 w 808"/>
                  <a:gd name="T97" fmla="*/ 309 h 1065"/>
                  <a:gd name="T98" fmla="*/ 10 w 808"/>
                  <a:gd name="T99" fmla="*/ 388 h 1065"/>
                  <a:gd name="T100" fmla="*/ 0 w 808"/>
                  <a:gd name="T101" fmla="*/ 477 h 1065"/>
                  <a:gd name="T102" fmla="*/ 0 w 808"/>
                  <a:gd name="T103" fmla="*/ 548 h 1065"/>
                  <a:gd name="T104" fmla="*/ 3 w 808"/>
                  <a:gd name="T105" fmla="*/ 616 h 1065"/>
                  <a:gd name="T106" fmla="*/ 13 w 808"/>
                  <a:gd name="T107" fmla="*/ 680 h 1065"/>
                  <a:gd name="T108" fmla="*/ 25 w 808"/>
                  <a:gd name="T109" fmla="*/ 739 h 1065"/>
                  <a:gd name="T110" fmla="*/ 44 w 808"/>
                  <a:gd name="T111" fmla="*/ 794 h 1065"/>
                  <a:gd name="T112" fmla="*/ 66 w 808"/>
                  <a:gd name="T113" fmla="*/ 847 h 1065"/>
                  <a:gd name="T114" fmla="*/ 94 w 808"/>
                  <a:gd name="T115" fmla="*/ 893 h 1065"/>
                  <a:gd name="T116" fmla="*/ 126 w 808"/>
                  <a:gd name="T117" fmla="*/ 936 h 1065"/>
                  <a:gd name="T118" fmla="*/ 161 w 808"/>
                  <a:gd name="T119" fmla="*/ 974 h 1065"/>
                  <a:gd name="T120" fmla="*/ 202 w 808"/>
                  <a:gd name="T121" fmla="*/ 1005 h 10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8" h="1065">
                    <a:moveTo>
                      <a:pt x="202" y="1005"/>
                    </a:moveTo>
                    <a:lnTo>
                      <a:pt x="216" y="1015"/>
                    </a:lnTo>
                    <a:lnTo>
                      <a:pt x="231" y="1023"/>
                    </a:lnTo>
                    <a:lnTo>
                      <a:pt x="245" y="1031"/>
                    </a:lnTo>
                    <a:lnTo>
                      <a:pt x="261" y="1037"/>
                    </a:lnTo>
                    <a:lnTo>
                      <a:pt x="276" y="1043"/>
                    </a:lnTo>
                    <a:lnTo>
                      <a:pt x="293" y="1049"/>
                    </a:lnTo>
                    <a:lnTo>
                      <a:pt x="310" y="1054"/>
                    </a:lnTo>
                    <a:lnTo>
                      <a:pt x="326" y="1057"/>
                    </a:lnTo>
                    <a:lnTo>
                      <a:pt x="341" y="1061"/>
                    </a:lnTo>
                    <a:lnTo>
                      <a:pt x="357" y="1062"/>
                    </a:lnTo>
                    <a:lnTo>
                      <a:pt x="374" y="1063"/>
                    </a:lnTo>
                    <a:lnTo>
                      <a:pt x="388" y="1063"/>
                    </a:lnTo>
                    <a:lnTo>
                      <a:pt x="404" y="1065"/>
                    </a:lnTo>
                    <a:lnTo>
                      <a:pt x="421" y="1065"/>
                    </a:lnTo>
                    <a:lnTo>
                      <a:pt x="436" y="1065"/>
                    </a:lnTo>
                    <a:lnTo>
                      <a:pt x="452" y="1065"/>
                    </a:lnTo>
                    <a:lnTo>
                      <a:pt x="469" y="1063"/>
                    </a:lnTo>
                    <a:lnTo>
                      <a:pt x="484" y="1062"/>
                    </a:lnTo>
                    <a:lnTo>
                      <a:pt x="499" y="1059"/>
                    </a:lnTo>
                    <a:lnTo>
                      <a:pt x="513" y="1054"/>
                    </a:lnTo>
                    <a:lnTo>
                      <a:pt x="561" y="1037"/>
                    </a:lnTo>
                    <a:lnTo>
                      <a:pt x="607" y="1013"/>
                    </a:lnTo>
                    <a:lnTo>
                      <a:pt x="650" y="983"/>
                    </a:lnTo>
                    <a:lnTo>
                      <a:pt x="686" y="949"/>
                    </a:lnTo>
                    <a:lnTo>
                      <a:pt x="720" y="909"/>
                    </a:lnTo>
                    <a:lnTo>
                      <a:pt x="747" y="862"/>
                    </a:lnTo>
                    <a:lnTo>
                      <a:pt x="769" y="810"/>
                    </a:lnTo>
                    <a:lnTo>
                      <a:pt x="789" y="750"/>
                    </a:lnTo>
                    <a:lnTo>
                      <a:pt x="800" y="686"/>
                    </a:lnTo>
                    <a:lnTo>
                      <a:pt x="808" y="614"/>
                    </a:lnTo>
                    <a:lnTo>
                      <a:pt x="806" y="519"/>
                    </a:lnTo>
                    <a:lnTo>
                      <a:pt x="794" y="430"/>
                    </a:lnTo>
                    <a:lnTo>
                      <a:pt x="772" y="344"/>
                    </a:lnTo>
                    <a:lnTo>
                      <a:pt x="740" y="265"/>
                    </a:lnTo>
                    <a:lnTo>
                      <a:pt x="699" y="193"/>
                    </a:lnTo>
                    <a:lnTo>
                      <a:pt x="651" y="132"/>
                    </a:lnTo>
                    <a:lnTo>
                      <a:pt x="599" y="81"/>
                    </a:lnTo>
                    <a:lnTo>
                      <a:pt x="540" y="42"/>
                    </a:lnTo>
                    <a:lnTo>
                      <a:pt x="479" y="13"/>
                    </a:lnTo>
                    <a:lnTo>
                      <a:pt x="414" y="0"/>
                    </a:lnTo>
                    <a:lnTo>
                      <a:pt x="349" y="0"/>
                    </a:lnTo>
                    <a:lnTo>
                      <a:pt x="289" y="13"/>
                    </a:lnTo>
                    <a:lnTo>
                      <a:pt x="231" y="37"/>
                    </a:lnTo>
                    <a:lnTo>
                      <a:pt x="179" y="72"/>
                    </a:lnTo>
                    <a:lnTo>
                      <a:pt x="132" y="118"/>
                    </a:lnTo>
                    <a:lnTo>
                      <a:pt x="90" y="173"/>
                    </a:lnTo>
                    <a:lnTo>
                      <a:pt x="55" y="236"/>
                    </a:lnTo>
                    <a:lnTo>
                      <a:pt x="29" y="309"/>
                    </a:lnTo>
                    <a:lnTo>
                      <a:pt x="10" y="388"/>
                    </a:lnTo>
                    <a:lnTo>
                      <a:pt x="0" y="477"/>
                    </a:lnTo>
                    <a:lnTo>
                      <a:pt x="0" y="548"/>
                    </a:lnTo>
                    <a:lnTo>
                      <a:pt x="3" y="616"/>
                    </a:lnTo>
                    <a:lnTo>
                      <a:pt x="13" y="680"/>
                    </a:lnTo>
                    <a:lnTo>
                      <a:pt x="25" y="739"/>
                    </a:lnTo>
                    <a:lnTo>
                      <a:pt x="44" y="794"/>
                    </a:lnTo>
                    <a:lnTo>
                      <a:pt x="66" y="847"/>
                    </a:lnTo>
                    <a:lnTo>
                      <a:pt x="94" y="893"/>
                    </a:lnTo>
                    <a:lnTo>
                      <a:pt x="126" y="936"/>
                    </a:lnTo>
                    <a:lnTo>
                      <a:pt x="161" y="974"/>
                    </a:lnTo>
                    <a:lnTo>
                      <a:pt x="202" y="1005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8" name="Freeform 158">
                <a:extLst>
                  <a:ext uri="{FF2B5EF4-FFF2-40B4-BE49-F238E27FC236}">
                    <a16:creationId xmlns:a16="http://schemas.microsoft.com/office/drawing/2014/main" id="{9B63E29E-B8E5-BC92-3CDF-1E4265C9D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" y="2019"/>
                <a:ext cx="147" cy="204"/>
              </a:xfrm>
              <a:custGeom>
                <a:avLst/>
                <a:gdLst>
                  <a:gd name="T0" fmla="*/ 205 w 441"/>
                  <a:gd name="T1" fmla="*/ 612 h 612"/>
                  <a:gd name="T2" fmla="*/ 242 w 441"/>
                  <a:gd name="T3" fmla="*/ 609 h 612"/>
                  <a:gd name="T4" fmla="*/ 277 w 441"/>
                  <a:gd name="T5" fmla="*/ 602 h 612"/>
                  <a:gd name="T6" fmla="*/ 308 w 441"/>
                  <a:gd name="T7" fmla="*/ 586 h 612"/>
                  <a:gd name="T8" fmla="*/ 338 w 441"/>
                  <a:gd name="T9" fmla="*/ 564 h 612"/>
                  <a:gd name="T10" fmla="*/ 367 w 441"/>
                  <a:gd name="T11" fmla="*/ 536 h 612"/>
                  <a:gd name="T12" fmla="*/ 390 w 441"/>
                  <a:gd name="T13" fmla="*/ 503 h 612"/>
                  <a:gd name="T14" fmla="*/ 410 w 441"/>
                  <a:gd name="T15" fmla="*/ 464 h 612"/>
                  <a:gd name="T16" fmla="*/ 425 w 441"/>
                  <a:gd name="T17" fmla="*/ 422 h 612"/>
                  <a:gd name="T18" fmla="*/ 437 w 441"/>
                  <a:gd name="T19" fmla="*/ 375 h 612"/>
                  <a:gd name="T20" fmla="*/ 441 w 441"/>
                  <a:gd name="T21" fmla="*/ 327 h 612"/>
                  <a:gd name="T22" fmla="*/ 441 w 441"/>
                  <a:gd name="T23" fmla="*/ 278 h 612"/>
                  <a:gd name="T24" fmla="*/ 434 w 441"/>
                  <a:gd name="T25" fmla="*/ 228 h 612"/>
                  <a:gd name="T26" fmla="*/ 424 w 441"/>
                  <a:gd name="T27" fmla="*/ 184 h 612"/>
                  <a:gd name="T28" fmla="*/ 408 w 441"/>
                  <a:gd name="T29" fmla="*/ 143 h 612"/>
                  <a:gd name="T30" fmla="*/ 389 w 441"/>
                  <a:gd name="T31" fmla="*/ 104 h 612"/>
                  <a:gd name="T32" fmla="*/ 364 w 441"/>
                  <a:gd name="T33" fmla="*/ 72 h 612"/>
                  <a:gd name="T34" fmla="*/ 336 w 441"/>
                  <a:gd name="T35" fmla="*/ 45 h 612"/>
                  <a:gd name="T36" fmla="*/ 305 w 441"/>
                  <a:gd name="T37" fmla="*/ 22 h 612"/>
                  <a:gd name="T38" fmla="*/ 272 w 441"/>
                  <a:gd name="T39" fmla="*/ 8 h 612"/>
                  <a:gd name="T40" fmla="*/ 238 w 441"/>
                  <a:gd name="T41" fmla="*/ 0 h 612"/>
                  <a:gd name="T42" fmla="*/ 201 w 441"/>
                  <a:gd name="T43" fmla="*/ 2 h 612"/>
                  <a:gd name="T44" fmla="*/ 166 w 441"/>
                  <a:gd name="T45" fmla="*/ 9 h 612"/>
                  <a:gd name="T46" fmla="*/ 135 w 441"/>
                  <a:gd name="T47" fmla="*/ 26 h 612"/>
                  <a:gd name="T48" fmla="*/ 105 w 441"/>
                  <a:gd name="T49" fmla="*/ 48 h 612"/>
                  <a:gd name="T50" fmla="*/ 76 w 441"/>
                  <a:gd name="T51" fmla="*/ 75 h 612"/>
                  <a:gd name="T52" fmla="*/ 53 w 441"/>
                  <a:gd name="T53" fmla="*/ 109 h 612"/>
                  <a:gd name="T54" fmla="*/ 33 w 441"/>
                  <a:gd name="T55" fmla="*/ 147 h 612"/>
                  <a:gd name="T56" fmla="*/ 17 w 441"/>
                  <a:gd name="T57" fmla="*/ 190 h 612"/>
                  <a:gd name="T58" fmla="*/ 6 w 441"/>
                  <a:gd name="T59" fmla="*/ 236 h 612"/>
                  <a:gd name="T60" fmla="*/ 0 w 441"/>
                  <a:gd name="T61" fmla="*/ 285 h 612"/>
                  <a:gd name="T62" fmla="*/ 2 w 441"/>
                  <a:gd name="T63" fmla="*/ 336 h 612"/>
                  <a:gd name="T64" fmla="*/ 6 w 441"/>
                  <a:gd name="T65" fmla="*/ 383 h 612"/>
                  <a:gd name="T66" fmla="*/ 17 w 441"/>
                  <a:gd name="T67" fmla="*/ 427 h 612"/>
                  <a:gd name="T68" fmla="*/ 35 w 441"/>
                  <a:gd name="T69" fmla="*/ 469 h 612"/>
                  <a:gd name="T70" fmla="*/ 54 w 441"/>
                  <a:gd name="T71" fmla="*/ 507 h 612"/>
                  <a:gd name="T72" fmla="*/ 79 w 441"/>
                  <a:gd name="T73" fmla="*/ 540 h 612"/>
                  <a:gd name="T74" fmla="*/ 106 w 441"/>
                  <a:gd name="T75" fmla="*/ 566 h 612"/>
                  <a:gd name="T76" fmla="*/ 136 w 441"/>
                  <a:gd name="T77" fmla="*/ 590 h 612"/>
                  <a:gd name="T78" fmla="*/ 171 w 441"/>
                  <a:gd name="T79" fmla="*/ 603 h 612"/>
                  <a:gd name="T80" fmla="*/ 205 w 441"/>
                  <a:gd name="T81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1" h="612">
                    <a:moveTo>
                      <a:pt x="205" y="612"/>
                    </a:moveTo>
                    <a:lnTo>
                      <a:pt x="242" y="609"/>
                    </a:lnTo>
                    <a:lnTo>
                      <a:pt x="277" y="602"/>
                    </a:lnTo>
                    <a:lnTo>
                      <a:pt x="308" y="586"/>
                    </a:lnTo>
                    <a:lnTo>
                      <a:pt x="338" y="564"/>
                    </a:lnTo>
                    <a:lnTo>
                      <a:pt x="367" y="536"/>
                    </a:lnTo>
                    <a:lnTo>
                      <a:pt x="390" y="503"/>
                    </a:lnTo>
                    <a:lnTo>
                      <a:pt x="410" y="464"/>
                    </a:lnTo>
                    <a:lnTo>
                      <a:pt x="425" y="422"/>
                    </a:lnTo>
                    <a:lnTo>
                      <a:pt x="437" y="375"/>
                    </a:lnTo>
                    <a:lnTo>
                      <a:pt x="441" y="327"/>
                    </a:lnTo>
                    <a:lnTo>
                      <a:pt x="441" y="278"/>
                    </a:lnTo>
                    <a:lnTo>
                      <a:pt x="434" y="228"/>
                    </a:lnTo>
                    <a:lnTo>
                      <a:pt x="424" y="184"/>
                    </a:lnTo>
                    <a:lnTo>
                      <a:pt x="408" y="143"/>
                    </a:lnTo>
                    <a:lnTo>
                      <a:pt x="389" y="104"/>
                    </a:lnTo>
                    <a:lnTo>
                      <a:pt x="364" y="72"/>
                    </a:lnTo>
                    <a:lnTo>
                      <a:pt x="336" y="45"/>
                    </a:lnTo>
                    <a:lnTo>
                      <a:pt x="305" y="22"/>
                    </a:lnTo>
                    <a:lnTo>
                      <a:pt x="272" y="8"/>
                    </a:lnTo>
                    <a:lnTo>
                      <a:pt x="238" y="0"/>
                    </a:lnTo>
                    <a:lnTo>
                      <a:pt x="201" y="2"/>
                    </a:lnTo>
                    <a:lnTo>
                      <a:pt x="166" y="9"/>
                    </a:lnTo>
                    <a:lnTo>
                      <a:pt x="135" y="26"/>
                    </a:lnTo>
                    <a:lnTo>
                      <a:pt x="105" y="48"/>
                    </a:lnTo>
                    <a:lnTo>
                      <a:pt x="76" y="75"/>
                    </a:lnTo>
                    <a:lnTo>
                      <a:pt x="53" y="109"/>
                    </a:lnTo>
                    <a:lnTo>
                      <a:pt x="33" y="147"/>
                    </a:lnTo>
                    <a:lnTo>
                      <a:pt x="17" y="190"/>
                    </a:lnTo>
                    <a:lnTo>
                      <a:pt x="6" y="236"/>
                    </a:lnTo>
                    <a:lnTo>
                      <a:pt x="0" y="285"/>
                    </a:lnTo>
                    <a:lnTo>
                      <a:pt x="2" y="336"/>
                    </a:lnTo>
                    <a:lnTo>
                      <a:pt x="6" y="383"/>
                    </a:lnTo>
                    <a:lnTo>
                      <a:pt x="17" y="427"/>
                    </a:lnTo>
                    <a:lnTo>
                      <a:pt x="35" y="469"/>
                    </a:lnTo>
                    <a:lnTo>
                      <a:pt x="54" y="507"/>
                    </a:lnTo>
                    <a:lnTo>
                      <a:pt x="79" y="540"/>
                    </a:lnTo>
                    <a:lnTo>
                      <a:pt x="106" y="566"/>
                    </a:lnTo>
                    <a:lnTo>
                      <a:pt x="136" y="590"/>
                    </a:lnTo>
                    <a:lnTo>
                      <a:pt x="171" y="603"/>
                    </a:lnTo>
                    <a:lnTo>
                      <a:pt x="205" y="6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9" name="Freeform 159">
                <a:extLst>
                  <a:ext uri="{FF2B5EF4-FFF2-40B4-BE49-F238E27FC236}">
                    <a16:creationId xmlns:a16="http://schemas.microsoft.com/office/drawing/2014/main" id="{19927054-4C98-4355-D122-0B0CAE9F5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" y="2019"/>
                <a:ext cx="147" cy="204"/>
              </a:xfrm>
              <a:custGeom>
                <a:avLst/>
                <a:gdLst>
                  <a:gd name="T0" fmla="*/ 205 w 441"/>
                  <a:gd name="T1" fmla="*/ 612 h 612"/>
                  <a:gd name="T2" fmla="*/ 242 w 441"/>
                  <a:gd name="T3" fmla="*/ 609 h 612"/>
                  <a:gd name="T4" fmla="*/ 277 w 441"/>
                  <a:gd name="T5" fmla="*/ 602 h 612"/>
                  <a:gd name="T6" fmla="*/ 308 w 441"/>
                  <a:gd name="T7" fmla="*/ 586 h 612"/>
                  <a:gd name="T8" fmla="*/ 338 w 441"/>
                  <a:gd name="T9" fmla="*/ 564 h 612"/>
                  <a:gd name="T10" fmla="*/ 367 w 441"/>
                  <a:gd name="T11" fmla="*/ 536 h 612"/>
                  <a:gd name="T12" fmla="*/ 390 w 441"/>
                  <a:gd name="T13" fmla="*/ 503 h 612"/>
                  <a:gd name="T14" fmla="*/ 410 w 441"/>
                  <a:gd name="T15" fmla="*/ 464 h 612"/>
                  <a:gd name="T16" fmla="*/ 425 w 441"/>
                  <a:gd name="T17" fmla="*/ 422 h 612"/>
                  <a:gd name="T18" fmla="*/ 437 w 441"/>
                  <a:gd name="T19" fmla="*/ 375 h 612"/>
                  <a:gd name="T20" fmla="*/ 441 w 441"/>
                  <a:gd name="T21" fmla="*/ 327 h 612"/>
                  <a:gd name="T22" fmla="*/ 441 w 441"/>
                  <a:gd name="T23" fmla="*/ 278 h 612"/>
                  <a:gd name="T24" fmla="*/ 434 w 441"/>
                  <a:gd name="T25" fmla="*/ 228 h 612"/>
                  <a:gd name="T26" fmla="*/ 424 w 441"/>
                  <a:gd name="T27" fmla="*/ 184 h 612"/>
                  <a:gd name="T28" fmla="*/ 408 w 441"/>
                  <a:gd name="T29" fmla="*/ 143 h 612"/>
                  <a:gd name="T30" fmla="*/ 389 w 441"/>
                  <a:gd name="T31" fmla="*/ 104 h 612"/>
                  <a:gd name="T32" fmla="*/ 364 w 441"/>
                  <a:gd name="T33" fmla="*/ 72 h 612"/>
                  <a:gd name="T34" fmla="*/ 336 w 441"/>
                  <a:gd name="T35" fmla="*/ 45 h 612"/>
                  <a:gd name="T36" fmla="*/ 305 w 441"/>
                  <a:gd name="T37" fmla="*/ 22 h 612"/>
                  <a:gd name="T38" fmla="*/ 272 w 441"/>
                  <a:gd name="T39" fmla="*/ 8 h 612"/>
                  <a:gd name="T40" fmla="*/ 238 w 441"/>
                  <a:gd name="T41" fmla="*/ 0 h 612"/>
                  <a:gd name="T42" fmla="*/ 201 w 441"/>
                  <a:gd name="T43" fmla="*/ 2 h 612"/>
                  <a:gd name="T44" fmla="*/ 166 w 441"/>
                  <a:gd name="T45" fmla="*/ 9 h 612"/>
                  <a:gd name="T46" fmla="*/ 135 w 441"/>
                  <a:gd name="T47" fmla="*/ 26 h 612"/>
                  <a:gd name="T48" fmla="*/ 105 w 441"/>
                  <a:gd name="T49" fmla="*/ 48 h 612"/>
                  <a:gd name="T50" fmla="*/ 76 w 441"/>
                  <a:gd name="T51" fmla="*/ 75 h 612"/>
                  <a:gd name="T52" fmla="*/ 53 w 441"/>
                  <a:gd name="T53" fmla="*/ 109 h 612"/>
                  <a:gd name="T54" fmla="*/ 33 w 441"/>
                  <a:gd name="T55" fmla="*/ 147 h 612"/>
                  <a:gd name="T56" fmla="*/ 17 w 441"/>
                  <a:gd name="T57" fmla="*/ 190 h 612"/>
                  <a:gd name="T58" fmla="*/ 6 w 441"/>
                  <a:gd name="T59" fmla="*/ 236 h 612"/>
                  <a:gd name="T60" fmla="*/ 0 w 441"/>
                  <a:gd name="T61" fmla="*/ 285 h 612"/>
                  <a:gd name="T62" fmla="*/ 2 w 441"/>
                  <a:gd name="T63" fmla="*/ 336 h 612"/>
                  <a:gd name="T64" fmla="*/ 6 w 441"/>
                  <a:gd name="T65" fmla="*/ 383 h 612"/>
                  <a:gd name="T66" fmla="*/ 17 w 441"/>
                  <a:gd name="T67" fmla="*/ 427 h 612"/>
                  <a:gd name="T68" fmla="*/ 35 w 441"/>
                  <a:gd name="T69" fmla="*/ 469 h 612"/>
                  <a:gd name="T70" fmla="*/ 54 w 441"/>
                  <a:gd name="T71" fmla="*/ 507 h 612"/>
                  <a:gd name="T72" fmla="*/ 79 w 441"/>
                  <a:gd name="T73" fmla="*/ 540 h 612"/>
                  <a:gd name="T74" fmla="*/ 106 w 441"/>
                  <a:gd name="T75" fmla="*/ 566 h 612"/>
                  <a:gd name="T76" fmla="*/ 136 w 441"/>
                  <a:gd name="T77" fmla="*/ 590 h 612"/>
                  <a:gd name="T78" fmla="*/ 171 w 441"/>
                  <a:gd name="T79" fmla="*/ 603 h 612"/>
                  <a:gd name="T80" fmla="*/ 205 w 441"/>
                  <a:gd name="T81" fmla="*/ 612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1" h="612">
                    <a:moveTo>
                      <a:pt x="205" y="612"/>
                    </a:moveTo>
                    <a:lnTo>
                      <a:pt x="242" y="609"/>
                    </a:lnTo>
                    <a:lnTo>
                      <a:pt x="277" y="602"/>
                    </a:lnTo>
                    <a:lnTo>
                      <a:pt x="308" y="586"/>
                    </a:lnTo>
                    <a:lnTo>
                      <a:pt x="338" y="564"/>
                    </a:lnTo>
                    <a:lnTo>
                      <a:pt x="367" y="536"/>
                    </a:lnTo>
                    <a:lnTo>
                      <a:pt x="390" y="503"/>
                    </a:lnTo>
                    <a:lnTo>
                      <a:pt x="410" y="464"/>
                    </a:lnTo>
                    <a:lnTo>
                      <a:pt x="425" y="422"/>
                    </a:lnTo>
                    <a:lnTo>
                      <a:pt x="437" y="375"/>
                    </a:lnTo>
                    <a:lnTo>
                      <a:pt x="441" y="327"/>
                    </a:lnTo>
                    <a:lnTo>
                      <a:pt x="441" y="278"/>
                    </a:lnTo>
                    <a:lnTo>
                      <a:pt x="434" y="228"/>
                    </a:lnTo>
                    <a:lnTo>
                      <a:pt x="424" y="184"/>
                    </a:lnTo>
                    <a:lnTo>
                      <a:pt x="408" y="143"/>
                    </a:lnTo>
                    <a:lnTo>
                      <a:pt x="389" y="104"/>
                    </a:lnTo>
                    <a:lnTo>
                      <a:pt x="364" y="72"/>
                    </a:lnTo>
                    <a:lnTo>
                      <a:pt x="336" y="45"/>
                    </a:lnTo>
                    <a:lnTo>
                      <a:pt x="305" y="22"/>
                    </a:lnTo>
                    <a:lnTo>
                      <a:pt x="272" y="8"/>
                    </a:lnTo>
                    <a:lnTo>
                      <a:pt x="238" y="0"/>
                    </a:lnTo>
                    <a:lnTo>
                      <a:pt x="201" y="2"/>
                    </a:lnTo>
                    <a:lnTo>
                      <a:pt x="166" y="9"/>
                    </a:lnTo>
                    <a:lnTo>
                      <a:pt x="135" y="26"/>
                    </a:lnTo>
                    <a:lnTo>
                      <a:pt x="105" y="48"/>
                    </a:lnTo>
                    <a:lnTo>
                      <a:pt x="76" y="75"/>
                    </a:lnTo>
                    <a:lnTo>
                      <a:pt x="53" y="109"/>
                    </a:lnTo>
                    <a:lnTo>
                      <a:pt x="33" y="147"/>
                    </a:lnTo>
                    <a:lnTo>
                      <a:pt x="17" y="190"/>
                    </a:lnTo>
                    <a:lnTo>
                      <a:pt x="6" y="236"/>
                    </a:lnTo>
                    <a:lnTo>
                      <a:pt x="0" y="285"/>
                    </a:lnTo>
                    <a:lnTo>
                      <a:pt x="2" y="336"/>
                    </a:lnTo>
                    <a:lnTo>
                      <a:pt x="6" y="383"/>
                    </a:lnTo>
                    <a:lnTo>
                      <a:pt x="17" y="427"/>
                    </a:lnTo>
                    <a:lnTo>
                      <a:pt x="35" y="469"/>
                    </a:lnTo>
                    <a:lnTo>
                      <a:pt x="54" y="507"/>
                    </a:lnTo>
                    <a:lnTo>
                      <a:pt x="79" y="540"/>
                    </a:lnTo>
                    <a:lnTo>
                      <a:pt x="106" y="566"/>
                    </a:lnTo>
                    <a:lnTo>
                      <a:pt x="136" y="590"/>
                    </a:lnTo>
                    <a:lnTo>
                      <a:pt x="171" y="603"/>
                    </a:lnTo>
                    <a:lnTo>
                      <a:pt x="205" y="61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0" name="Freeform 160">
                <a:extLst>
                  <a:ext uri="{FF2B5EF4-FFF2-40B4-BE49-F238E27FC236}">
                    <a16:creationId xmlns:a16="http://schemas.microsoft.com/office/drawing/2014/main" id="{B64E0900-34E1-E225-C732-4E8655321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" y="1931"/>
                <a:ext cx="254" cy="354"/>
              </a:xfrm>
              <a:custGeom>
                <a:avLst/>
                <a:gdLst>
                  <a:gd name="T0" fmla="*/ 351 w 762"/>
                  <a:gd name="T1" fmla="*/ 1060 h 1061"/>
                  <a:gd name="T2" fmla="*/ 381 w 762"/>
                  <a:gd name="T3" fmla="*/ 1056 h 1061"/>
                  <a:gd name="T4" fmla="*/ 420 w 762"/>
                  <a:gd name="T5" fmla="*/ 1051 h 1061"/>
                  <a:gd name="T6" fmla="*/ 459 w 762"/>
                  <a:gd name="T7" fmla="*/ 1042 h 1061"/>
                  <a:gd name="T8" fmla="*/ 490 w 762"/>
                  <a:gd name="T9" fmla="*/ 1037 h 1061"/>
                  <a:gd name="T10" fmla="*/ 538 w 762"/>
                  <a:gd name="T11" fmla="*/ 1017 h 1061"/>
                  <a:gd name="T12" fmla="*/ 613 w 762"/>
                  <a:gd name="T13" fmla="*/ 970 h 1061"/>
                  <a:gd name="T14" fmla="*/ 676 w 762"/>
                  <a:gd name="T15" fmla="*/ 902 h 1061"/>
                  <a:gd name="T16" fmla="*/ 723 w 762"/>
                  <a:gd name="T17" fmla="*/ 810 h 1061"/>
                  <a:gd name="T18" fmla="*/ 753 w 762"/>
                  <a:gd name="T19" fmla="*/ 689 h 1061"/>
                  <a:gd name="T20" fmla="*/ 762 w 762"/>
                  <a:gd name="T21" fmla="*/ 512 h 1061"/>
                  <a:gd name="T22" fmla="*/ 726 w 762"/>
                  <a:gd name="T23" fmla="*/ 324 h 1061"/>
                  <a:gd name="T24" fmla="*/ 645 w 762"/>
                  <a:gd name="T25" fmla="*/ 174 h 1061"/>
                  <a:gd name="T26" fmla="*/ 528 w 762"/>
                  <a:gd name="T27" fmla="*/ 69 h 1061"/>
                  <a:gd name="T28" fmla="*/ 380 w 762"/>
                  <a:gd name="T29" fmla="*/ 10 h 1061"/>
                  <a:gd name="T30" fmla="*/ 262 w 762"/>
                  <a:gd name="T31" fmla="*/ 0 h 1061"/>
                  <a:gd name="T32" fmla="*/ 198 w 762"/>
                  <a:gd name="T33" fmla="*/ 8 h 1061"/>
                  <a:gd name="T34" fmla="*/ 135 w 762"/>
                  <a:gd name="T35" fmla="*/ 27 h 1061"/>
                  <a:gd name="T36" fmla="*/ 79 w 762"/>
                  <a:gd name="T37" fmla="*/ 58 h 1061"/>
                  <a:gd name="T38" fmla="*/ 26 w 762"/>
                  <a:gd name="T39" fmla="*/ 104 h 1061"/>
                  <a:gd name="T40" fmla="*/ 1 w 762"/>
                  <a:gd name="T41" fmla="*/ 130 h 1061"/>
                  <a:gd name="T42" fmla="*/ 42 w 762"/>
                  <a:gd name="T43" fmla="*/ 96 h 1061"/>
                  <a:gd name="T44" fmla="*/ 88 w 762"/>
                  <a:gd name="T45" fmla="*/ 69 h 1061"/>
                  <a:gd name="T46" fmla="*/ 140 w 762"/>
                  <a:gd name="T47" fmla="*/ 49 h 1061"/>
                  <a:gd name="T48" fmla="*/ 195 w 762"/>
                  <a:gd name="T49" fmla="*/ 38 h 1061"/>
                  <a:gd name="T50" fmla="*/ 251 w 762"/>
                  <a:gd name="T51" fmla="*/ 36 h 1061"/>
                  <a:gd name="T52" fmla="*/ 385 w 762"/>
                  <a:gd name="T53" fmla="*/ 73 h 1061"/>
                  <a:gd name="T54" fmla="*/ 494 w 762"/>
                  <a:gd name="T55" fmla="*/ 153 h 1061"/>
                  <a:gd name="T56" fmla="*/ 574 w 762"/>
                  <a:gd name="T57" fmla="*/ 278 h 1061"/>
                  <a:gd name="T58" fmla="*/ 618 w 762"/>
                  <a:gd name="T59" fmla="*/ 445 h 1061"/>
                  <a:gd name="T60" fmla="*/ 626 w 762"/>
                  <a:gd name="T61" fmla="*/ 650 h 1061"/>
                  <a:gd name="T62" fmla="*/ 609 w 762"/>
                  <a:gd name="T63" fmla="*/ 783 h 1061"/>
                  <a:gd name="T64" fmla="*/ 572 w 762"/>
                  <a:gd name="T65" fmla="*/ 891 h 1061"/>
                  <a:gd name="T66" fmla="*/ 519 w 762"/>
                  <a:gd name="T67" fmla="*/ 973 h 1061"/>
                  <a:gd name="T68" fmla="*/ 442 w 762"/>
                  <a:gd name="T69" fmla="*/ 1030 h 1061"/>
                  <a:gd name="T70" fmla="*/ 346 w 762"/>
                  <a:gd name="T71" fmla="*/ 1061 h 1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2" h="1061">
                    <a:moveTo>
                      <a:pt x="343" y="1060"/>
                    </a:moveTo>
                    <a:lnTo>
                      <a:pt x="351" y="1060"/>
                    </a:lnTo>
                    <a:lnTo>
                      <a:pt x="363" y="1059"/>
                    </a:lnTo>
                    <a:lnTo>
                      <a:pt x="381" y="1056"/>
                    </a:lnTo>
                    <a:lnTo>
                      <a:pt x="399" y="1053"/>
                    </a:lnTo>
                    <a:lnTo>
                      <a:pt x="420" y="1051"/>
                    </a:lnTo>
                    <a:lnTo>
                      <a:pt x="441" y="1046"/>
                    </a:lnTo>
                    <a:lnTo>
                      <a:pt x="459" y="1042"/>
                    </a:lnTo>
                    <a:lnTo>
                      <a:pt x="477" y="1040"/>
                    </a:lnTo>
                    <a:lnTo>
                      <a:pt x="490" y="1037"/>
                    </a:lnTo>
                    <a:lnTo>
                      <a:pt x="498" y="1034"/>
                    </a:lnTo>
                    <a:lnTo>
                      <a:pt x="538" y="1017"/>
                    </a:lnTo>
                    <a:lnTo>
                      <a:pt x="578" y="995"/>
                    </a:lnTo>
                    <a:lnTo>
                      <a:pt x="613" y="970"/>
                    </a:lnTo>
                    <a:lnTo>
                      <a:pt x="646" y="938"/>
                    </a:lnTo>
                    <a:lnTo>
                      <a:pt x="676" y="902"/>
                    </a:lnTo>
                    <a:lnTo>
                      <a:pt x="701" y="859"/>
                    </a:lnTo>
                    <a:lnTo>
                      <a:pt x="723" y="810"/>
                    </a:lnTo>
                    <a:lnTo>
                      <a:pt x="741" y="753"/>
                    </a:lnTo>
                    <a:lnTo>
                      <a:pt x="753" y="689"/>
                    </a:lnTo>
                    <a:lnTo>
                      <a:pt x="762" y="620"/>
                    </a:lnTo>
                    <a:lnTo>
                      <a:pt x="762" y="512"/>
                    </a:lnTo>
                    <a:lnTo>
                      <a:pt x="749" y="415"/>
                    </a:lnTo>
                    <a:lnTo>
                      <a:pt x="726" y="324"/>
                    </a:lnTo>
                    <a:lnTo>
                      <a:pt x="691" y="246"/>
                    </a:lnTo>
                    <a:lnTo>
                      <a:pt x="645" y="174"/>
                    </a:lnTo>
                    <a:lnTo>
                      <a:pt x="589" y="116"/>
                    </a:lnTo>
                    <a:lnTo>
                      <a:pt x="528" y="69"/>
                    </a:lnTo>
                    <a:lnTo>
                      <a:pt x="456" y="32"/>
                    </a:lnTo>
                    <a:lnTo>
                      <a:pt x="380" y="10"/>
                    </a:lnTo>
                    <a:lnTo>
                      <a:pt x="295" y="0"/>
                    </a:lnTo>
                    <a:lnTo>
                      <a:pt x="262" y="0"/>
                    </a:lnTo>
                    <a:lnTo>
                      <a:pt x="229" y="3"/>
                    </a:lnTo>
                    <a:lnTo>
                      <a:pt x="198" y="8"/>
                    </a:lnTo>
                    <a:lnTo>
                      <a:pt x="166" y="15"/>
                    </a:lnTo>
                    <a:lnTo>
                      <a:pt x="135" y="27"/>
                    </a:lnTo>
                    <a:lnTo>
                      <a:pt x="108" y="42"/>
                    </a:lnTo>
                    <a:lnTo>
                      <a:pt x="79" y="58"/>
                    </a:lnTo>
                    <a:lnTo>
                      <a:pt x="50" y="79"/>
                    </a:lnTo>
                    <a:lnTo>
                      <a:pt x="26" y="104"/>
                    </a:lnTo>
                    <a:lnTo>
                      <a:pt x="0" y="133"/>
                    </a:lnTo>
                    <a:lnTo>
                      <a:pt x="1" y="130"/>
                    </a:lnTo>
                    <a:lnTo>
                      <a:pt x="22" y="113"/>
                    </a:lnTo>
                    <a:lnTo>
                      <a:pt x="42" y="96"/>
                    </a:lnTo>
                    <a:lnTo>
                      <a:pt x="65" y="82"/>
                    </a:lnTo>
                    <a:lnTo>
                      <a:pt x="88" y="69"/>
                    </a:lnTo>
                    <a:lnTo>
                      <a:pt x="114" y="58"/>
                    </a:lnTo>
                    <a:lnTo>
                      <a:pt x="140" y="49"/>
                    </a:lnTo>
                    <a:lnTo>
                      <a:pt x="168" y="43"/>
                    </a:lnTo>
                    <a:lnTo>
                      <a:pt x="195" y="38"/>
                    </a:lnTo>
                    <a:lnTo>
                      <a:pt x="222" y="36"/>
                    </a:lnTo>
                    <a:lnTo>
                      <a:pt x="251" y="36"/>
                    </a:lnTo>
                    <a:lnTo>
                      <a:pt x="322" y="49"/>
                    </a:lnTo>
                    <a:lnTo>
                      <a:pt x="385" y="73"/>
                    </a:lnTo>
                    <a:lnTo>
                      <a:pt x="443" y="108"/>
                    </a:lnTo>
                    <a:lnTo>
                      <a:pt x="494" y="153"/>
                    </a:lnTo>
                    <a:lnTo>
                      <a:pt x="537" y="212"/>
                    </a:lnTo>
                    <a:lnTo>
                      <a:pt x="574" y="278"/>
                    </a:lnTo>
                    <a:lnTo>
                      <a:pt x="601" y="358"/>
                    </a:lnTo>
                    <a:lnTo>
                      <a:pt x="618" y="445"/>
                    </a:lnTo>
                    <a:lnTo>
                      <a:pt x="627" y="543"/>
                    </a:lnTo>
                    <a:lnTo>
                      <a:pt x="626" y="650"/>
                    </a:lnTo>
                    <a:lnTo>
                      <a:pt x="619" y="721"/>
                    </a:lnTo>
                    <a:lnTo>
                      <a:pt x="609" y="783"/>
                    </a:lnTo>
                    <a:lnTo>
                      <a:pt x="593" y="840"/>
                    </a:lnTo>
                    <a:lnTo>
                      <a:pt x="572" y="891"/>
                    </a:lnTo>
                    <a:lnTo>
                      <a:pt x="549" y="935"/>
                    </a:lnTo>
                    <a:lnTo>
                      <a:pt x="519" y="973"/>
                    </a:lnTo>
                    <a:lnTo>
                      <a:pt x="483" y="1005"/>
                    </a:lnTo>
                    <a:lnTo>
                      <a:pt x="442" y="1030"/>
                    </a:lnTo>
                    <a:lnTo>
                      <a:pt x="397" y="1049"/>
                    </a:lnTo>
                    <a:lnTo>
                      <a:pt x="346" y="1061"/>
                    </a:lnTo>
                    <a:lnTo>
                      <a:pt x="343" y="1060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1" name="Freeform 161">
                <a:extLst>
                  <a:ext uri="{FF2B5EF4-FFF2-40B4-BE49-F238E27FC236}">
                    <a16:creationId xmlns:a16="http://schemas.microsoft.com/office/drawing/2014/main" id="{8F10DBDA-432C-0980-3A34-1C5F7030A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" y="1900"/>
                <a:ext cx="403" cy="409"/>
              </a:xfrm>
              <a:custGeom>
                <a:avLst/>
                <a:gdLst>
                  <a:gd name="T0" fmla="*/ 341 w 1210"/>
                  <a:gd name="T1" fmla="*/ 1179 h 1227"/>
                  <a:gd name="T2" fmla="*/ 361 w 1210"/>
                  <a:gd name="T3" fmla="*/ 1187 h 1227"/>
                  <a:gd name="T4" fmla="*/ 384 w 1210"/>
                  <a:gd name="T5" fmla="*/ 1197 h 1227"/>
                  <a:gd name="T6" fmla="*/ 407 w 1210"/>
                  <a:gd name="T7" fmla="*/ 1202 h 1227"/>
                  <a:gd name="T8" fmla="*/ 431 w 1210"/>
                  <a:gd name="T9" fmla="*/ 1209 h 1227"/>
                  <a:gd name="T10" fmla="*/ 455 w 1210"/>
                  <a:gd name="T11" fmla="*/ 1215 h 1227"/>
                  <a:gd name="T12" fmla="*/ 479 w 1210"/>
                  <a:gd name="T13" fmla="*/ 1219 h 1227"/>
                  <a:gd name="T14" fmla="*/ 503 w 1210"/>
                  <a:gd name="T15" fmla="*/ 1223 h 1227"/>
                  <a:gd name="T16" fmla="*/ 528 w 1210"/>
                  <a:gd name="T17" fmla="*/ 1224 h 1227"/>
                  <a:gd name="T18" fmla="*/ 551 w 1210"/>
                  <a:gd name="T19" fmla="*/ 1227 h 1227"/>
                  <a:gd name="T20" fmla="*/ 575 w 1210"/>
                  <a:gd name="T21" fmla="*/ 1227 h 1227"/>
                  <a:gd name="T22" fmla="*/ 598 w 1210"/>
                  <a:gd name="T23" fmla="*/ 1227 h 1227"/>
                  <a:gd name="T24" fmla="*/ 621 w 1210"/>
                  <a:gd name="T25" fmla="*/ 1227 h 1227"/>
                  <a:gd name="T26" fmla="*/ 644 w 1210"/>
                  <a:gd name="T27" fmla="*/ 1227 h 1227"/>
                  <a:gd name="T28" fmla="*/ 669 w 1210"/>
                  <a:gd name="T29" fmla="*/ 1224 h 1227"/>
                  <a:gd name="T30" fmla="*/ 693 w 1210"/>
                  <a:gd name="T31" fmla="*/ 1223 h 1227"/>
                  <a:gd name="T32" fmla="*/ 717 w 1210"/>
                  <a:gd name="T33" fmla="*/ 1220 h 1227"/>
                  <a:gd name="T34" fmla="*/ 740 w 1210"/>
                  <a:gd name="T35" fmla="*/ 1218 h 1227"/>
                  <a:gd name="T36" fmla="*/ 764 w 1210"/>
                  <a:gd name="T37" fmla="*/ 1214 h 1227"/>
                  <a:gd name="T38" fmla="*/ 786 w 1210"/>
                  <a:gd name="T39" fmla="*/ 1209 h 1227"/>
                  <a:gd name="T40" fmla="*/ 806 w 1210"/>
                  <a:gd name="T41" fmla="*/ 1202 h 1227"/>
                  <a:gd name="T42" fmla="*/ 878 w 1210"/>
                  <a:gd name="T43" fmla="*/ 1176 h 1227"/>
                  <a:gd name="T44" fmla="*/ 945 w 1210"/>
                  <a:gd name="T45" fmla="*/ 1143 h 1227"/>
                  <a:gd name="T46" fmla="*/ 1003 w 1210"/>
                  <a:gd name="T47" fmla="*/ 1106 h 1227"/>
                  <a:gd name="T48" fmla="*/ 1057 w 1210"/>
                  <a:gd name="T49" fmla="*/ 1061 h 1227"/>
                  <a:gd name="T50" fmla="*/ 1103 w 1210"/>
                  <a:gd name="T51" fmla="*/ 1011 h 1227"/>
                  <a:gd name="T52" fmla="*/ 1141 w 1210"/>
                  <a:gd name="T53" fmla="*/ 956 h 1227"/>
                  <a:gd name="T54" fmla="*/ 1171 w 1210"/>
                  <a:gd name="T55" fmla="*/ 892 h 1227"/>
                  <a:gd name="T56" fmla="*/ 1193 w 1210"/>
                  <a:gd name="T57" fmla="*/ 824 h 1227"/>
                  <a:gd name="T58" fmla="*/ 1208 w 1210"/>
                  <a:gd name="T59" fmla="*/ 747 h 1227"/>
                  <a:gd name="T60" fmla="*/ 1210 w 1210"/>
                  <a:gd name="T61" fmla="*/ 663 h 1227"/>
                  <a:gd name="T62" fmla="*/ 1202 w 1210"/>
                  <a:gd name="T63" fmla="*/ 555 h 1227"/>
                  <a:gd name="T64" fmla="*/ 1178 w 1210"/>
                  <a:gd name="T65" fmla="*/ 453 h 1227"/>
                  <a:gd name="T66" fmla="*/ 1136 w 1210"/>
                  <a:gd name="T67" fmla="*/ 356 h 1227"/>
                  <a:gd name="T68" fmla="*/ 1083 w 1210"/>
                  <a:gd name="T69" fmla="*/ 271 h 1227"/>
                  <a:gd name="T70" fmla="*/ 1018 w 1210"/>
                  <a:gd name="T71" fmla="*/ 193 h 1227"/>
                  <a:gd name="T72" fmla="*/ 944 w 1210"/>
                  <a:gd name="T73" fmla="*/ 127 h 1227"/>
                  <a:gd name="T74" fmla="*/ 860 w 1210"/>
                  <a:gd name="T75" fmla="*/ 73 h 1227"/>
                  <a:gd name="T76" fmla="*/ 771 w 1210"/>
                  <a:gd name="T77" fmla="*/ 34 h 1227"/>
                  <a:gd name="T78" fmla="*/ 676 w 1210"/>
                  <a:gd name="T79" fmla="*/ 10 h 1227"/>
                  <a:gd name="T80" fmla="*/ 580 w 1210"/>
                  <a:gd name="T81" fmla="*/ 0 h 1227"/>
                  <a:gd name="T82" fmla="*/ 484 w 1210"/>
                  <a:gd name="T83" fmla="*/ 9 h 1227"/>
                  <a:gd name="T84" fmla="*/ 393 w 1210"/>
                  <a:gd name="T85" fmla="*/ 29 h 1227"/>
                  <a:gd name="T86" fmla="*/ 311 w 1210"/>
                  <a:gd name="T87" fmla="*/ 62 h 1227"/>
                  <a:gd name="T88" fmla="*/ 235 w 1210"/>
                  <a:gd name="T89" fmla="*/ 108 h 1227"/>
                  <a:gd name="T90" fmla="*/ 168 w 1210"/>
                  <a:gd name="T91" fmla="*/ 165 h 1227"/>
                  <a:gd name="T92" fmla="*/ 110 w 1210"/>
                  <a:gd name="T93" fmla="*/ 233 h 1227"/>
                  <a:gd name="T94" fmla="*/ 62 w 1210"/>
                  <a:gd name="T95" fmla="*/ 311 h 1227"/>
                  <a:gd name="T96" fmla="*/ 30 w 1210"/>
                  <a:gd name="T97" fmla="*/ 395 h 1227"/>
                  <a:gd name="T98" fmla="*/ 8 w 1210"/>
                  <a:gd name="T99" fmla="*/ 491 h 1227"/>
                  <a:gd name="T100" fmla="*/ 0 w 1210"/>
                  <a:gd name="T101" fmla="*/ 592 h 1227"/>
                  <a:gd name="T102" fmla="*/ 4 w 1210"/>
                  <a:gd name="T103" fmla="*/ 674 h 1227"/>
                  <a:gd name="T104" fmla="*/ 14 w 1210"/>
                  <a:gd name="T105" fmla="*/ 752 h 1227"/>
                  <a:gd name="T106" fmla="*/ 33 w 1210"/>
                  <a:gd name="T107" fmla="*/ 824 h 1227"/>
                  <a:gd name="T108" fmla="*/ 57 w 1210"/>
                  <a:gd name="T109" fmla="*/ 891 h 1227"/>
                  <a:gd name="T110" fmla="*/ 88 w 1210"/>
                  <a:gd name="T111" fmla="*/ 955 h 1227"/>
                  <a:gd name="T112" fmla="*/ 126 w 1210"/>
                  <a:gd name="T113" fmla="*/ 1009 h 1227"/>
                  <a:gd name="T114" fmla="*/ 171 w 1210"/>
                  <a:gd name="T115" fmla="*/ 1061 h 1227"/>
                  <a:gd name="T116" fmla="*/ 221 w 1210"/>
                  <a:gd name="T117" fmla="*/ 1106 h 1227"/>
                  <a:gd name="T118" fmla="*/ 278 w 1210"/>
                  <a:gd name="T119" fmla="*/ 1146 h 1227"/>
                  <a:gd name="T120" fmla="*/ 341 w 1210"/>
                  <a:gd name="T121" fmla="*/ 1179 h 1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10" h="1227">
                    <a:moveTo>
                      <a:pt x="341" y="1179"/>
                    </a:moveTo>
                    <a:lnTo>
                      <a:pt x="361" y="1187"/>
                    </a:lnTo>
                    <a:lnTo>
                      <a:pt x="384" y="1197"/>
                    </a:lnTo>
                    <a:lnTo>
                      <a:pt x="407" y="1202"/>
                    </a:lnTo>
                    <a:lnTo>
                      <a:pt x="431" y="1209"/>
                    </a:lnTo>
                    <a:lnTo>
                      <a:pt x="455" y="1215"/>
                    </a:lnTo>
                    <a:lnTo>
                      <a:pt x="479" y="1219"/>
                    </a:lnTo>
                    <a:lnTo>
                      <a:pt x="503" y="1223"/>
                    </a:lnTo>
                    <a:lnTo>
                      <a:pt x="528" y="1224"/>
                    </a:lnTo>
                    <a:lnTo>
                      <a:pt x="551" y="1227"/>
                    </a:lnTo>
                    <a:lnTo>
                      <a:pt x="575" y="1227"/>
                    </a:lnTo>
                    <a:lnTo>
                      <a:pt x="598" y="1227"/>
                    </a:lnTo>
                    <a:lnTo>
                      <a:pt x="621" y="1227"/>
                    </a:lnTo>
                    <a:lnTo>
                      <a:pt x="644" y="1227"/>
                    </a:lnTo>
                    <a:lnTo>
                      <a:pt x="669" y="1224"/>
                    </a:lnTo>
                    <a:lnTo>
                      <a:pt x="693" y="1223"/>
                    </a:lnTo>
                    <a:lnTo>
                      <a:pt x="717" y="1220"/>
                    </a:lnTo>
                    <a:lnTo>
                      <a:pt x="740" y="1218"/>
                    </a:lnTo>
                    <a:lnTo>
                      <a:pt x="764" y="1214"/>
                    </a:lnTo>
                    <a:lnTo>
                      <a:pt x="786" y="1209"/>
                    </a:lnTo>
                    <a:lnTo>
                      <a:pt x="806" y="1202"/>
                    </a:lnTo>
                    <a:lnTo>
                      <a:pt x="878" y="1176"/>
                    </a:lnTo>
                    <a:lnTo>
                      <a:pt x="945" y="1143"/>
                    </a:lnTo>
                    <a:lnTo>
                      <a:pt x="1003" y="1106"/>
                    </a:lnTo>
                    <a:lnTo>
                      <a:pt x="1057" y="1061"/>
                    </a:lnTo>
                    <a:lnTo>
                      <a:pt x="1103" y="1011"/>
                    </a:lnTo>
                    <a:lnTo>
                      <a:pt x="1141" y="956"/>
                    </a:lnTo>
                    <a:lnTo>
                      <a:pt x="1171" y="892"/>
                    </a:lnTo>
                    <a:lnTo>
                      <a:pt x="1193" y="824"/>
                    </a:lnTo>
                    <a:lnTo>
                      <a:pt x="1208" y="747"/>
                    </a:lnTo>
                    <a:lnTo>
                      <a:pt x="1210" y="663"/>
                    </a:lnTo>
                    <a:lnTo>
                      <a:pt x="1202" y="555"/>
                    </a:lnTo>
                    <a:lnTo>
                      <a:pt x="1178" y="453"/>
                    </a:lnTo>
                    <a:lnTo>
                      <a:pt x="1136" y="356"/>
                    </a:lnTo>
                    <a:lnTo>
                      <a:pt x="1083" y="271"/>
                    </a:lnTo>
                    <a:lnTo>
                      <a:pt x="1018" y="193"/>
                    </a:lnTo>
                    <a:lnTo>
                      <a:pt x="944" y="127"/>
                    </a:lnTo>
                    <a:lnTo>
                      <a:pt x="860" y="73"/>
                    </a:lnTo>
                    <a:lnTo>
                      <a:pt x="771" y="34"/>
                    </a:lnTo>
                    <a:lnTo>
                      <a:pt x="676" y="10"/>
                    </a:lnTo>
                    <a:lnTo>
                      <a:pt x="580" y="0"/>
                    </a:lnTo>
                    <a:lnTo>
                      <a:pt x="484" y="9"/>
                    </a:lnTo>
                    <a:lnTo>
                      <a:pt x="393" y="29"/>
                    </a:lnTo>
                    <a:lnTo>
                      <a:pt x="311" y="62"/>
                    </a:lnTo>
                    <a:lnTo>
                      <a:pt x="235" y="108"/>
                    </a:lnTo>
                    <a:lnTo>
                      <a:pt x="168" y="165"/>
                    </a:lnTo>
                    <a:lnTo>
                      <a:pt x="110" y="233"/>
                    </a:lnTo>
                    <a:lnTo>
                      <a:pt x="62" y="311"/>
                    </a:lnTo>
                    <a:lnTo>
                      <a:pt x="30" y="395"/>
                    </a:lnTo>
                    <a:lnTo>
                      <a:pt x="8" y="491"/>
                    </a:lnTo>
                    <a:lnTo>
                      <a:pt x="0" y="592"/>
                    </a:lnTo>
                    <a:lnTo>
                      <a:pt x="4" y="674"/>
                    </a:lnTo>
                    <a:lnTo>
                      <a:pt x="14" y="752"/>
                    </a:lnTo>
                    <a:lnTo>
                      <a:pt x="33" y="824"/>
                    </a:lnTo>
                    <a:lnTo>
                      <a:pt x="57" y="891"/>
                    </a:lnTo>
                    <a:lnTo>
                      <a:pt x="88" y="955"/>
                    </a:lnTo>
                    <a:lnTo>
                      <a:pt x="126" y="1009"/>
                    </a:lnTo>
                    <a:lnTo>
                      <a:pt x="171" y="1061"/>
                    </a:lnTo>
                    <a:lnTo>
                      <a:pt x="221" y="1106"/>
                    </a:lnTo>
                    <a:lnTo>
                      <a:pt x="278" y="1146"/>
                    </a:lnTo>
                    <a:lnTo>
                      <a:pt x="341" y="1179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2" name="Freeform 162">
                <a:extLst>
                  <a:ext uri="{FF2B5EF4-FFF2-40B4-BE49-F238E27FC236}">
                    <a16:creationId xmlns:a16="http://schemas.microsoft.com/office/drawing/2014/main" id="{969B7F72-31EF-42E9-91C8-F6CD0542D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" y="1900"/>
                <a:ext cx="354" cy="405"/>
              </a:xfrm>
              <a:custGeom>
                <a:avLst/>
                <a:gdLst>
                  <a:gd name="T0" fmla="*/ 590 w 1062"/>
                  <a:gd name="T1" fmla="*/ 1216 h 1216"/>
                  <a:gd name="T2" fmla="*/ 605 w 1062"/>
                  <a:gd name="T3" fmla="*/ 1214 h 1216"/>
                  <a:gd name="T4" fmla="*/ 621 w 1062"/>
                  <a:gd name="T5" fmla="*/ 1212 h 1216"/>
                  <a:gd name="T6" fmla="*/ 635 w 1062"/>
                  <a:gd name="T7" fmla="*/ 1208 h 1216"/>
                  <a:gd name="T8" fmla="*/ 651 w 1062"/>
                  <a:gd name="T9" fmla="*/ 1205 h 1216"/>
                  <a:gd name="T10" fmla="*/ 730 w 1062"/>
                  <a:gd name="T11" fmla="*/ 1177 h 1216"/>
                  <a:gd name="T12" fmla="*/ 855 w 1062"/>
                  <a:gd name="T13" fmla="*/ 1106 h 1216"/>
                  <a:gd name="T14" fmla="*/ 953 w 1062"/>
                  <a:gd name="T15" fmla="*/ 1011 h 1216"/>
                  <a:gd name="T16" fmla="*/ 1022 w 1062"/>
                  <a:gd name="T17" fmla="*/ 893 h 1216"/>
                  <a:gd name="T18" fmla="*/ 1057 w 1062"/>
                  <a:gd name="T19" fmla="*/ 747 h 1216"/>
                  <a:gd name="T20" fmla="*/ 1056 w 1062"/>
                  <a:gd name="T21" fmla="*/ 542 h 1216"/>
                  <a:gd name="T22" fmla="*/ 991 w 1062"/>
                  <a:gd name="T23" fmla="*/ 333 h 1216"/>
                  <a:gd name="T24" fmla="*/ 872 w 1062"/>
                  <a:gd name="T25" fmla="*/ 172 h 1216"/>
                  <a:gd name="T26" fmla="*/ 713 w 1062"/>
                  <a:gd name="T27" fmla="*/ 63 h 1216"/>
                  <a:gd name="T28" fmla="*/ 527 w 1062"/>
                  <a:gd name="T29" fmla="*/ 7 h 1216"/>
                  <a:gd name="T30" fmla="*/ 383 w 1062"/>
                  <a:gd name="T31" fmla="*/ 3 h 1216"/>
                  <a:gd name="T32" fmla="*/ 287 w 1062"/>
                  <a:gd name="T33" fmla="*/ 18 h 1216"/>
                  <a:gd name="T34" fmla="*/ 197 w 1062"/>
                  <a:gd name="T35" fmla="*/ 47 h 1216"/>
                  <a:gd name="T36" fmla="*/ 112 w 1062"/>
                  <a:gd name="T37" fmla="*/ 92 h 1216"/>
                  <a:gd name="T38" fmla="*/ 36 w 1062"/>
                  <a:gd name="T39" fmla="*/ 150 h 1216"/>
                  <a:gd name="T40" fmla="*/ 3 w 1062"/>
                  <a:gd name="T41" fmla="*/ 183 h 1216"/>
                  <a:gd name="T42" fmla="*/ 62 w 1062"/>
                  <a:gd name="T43" fmla="*/ 138 h 1216"/>
                  <a:gd name="T44" fmla="*/ 129 w 1062"/>
                  <a:gd name="T45" fmla="*/ 102 h 1216"/>
                  <a:gd name="T46" fmla="*/ 205 w 1062"/>
                  <a:gd name="T47" fmla="*/ 73 h 1216"/>
                  <a:gd name="T48" fmla="*/ 283 w 1062"/>
                  <a:gd name="T49" fmla="*/ 56 h 1216"/>
                  <a:gd name="T50" fmla="*/ 368 w 1062"/>
                  <a:gd name="T51" fmla="*/ 48 h 1216"/>
                  <a:gd name="T52" fmla="*/ 571 w 1062"/>
                  <a:gd name="T53" fmla="*/ 77 h 1216"/>
                  <a:gd name="T54" fmla="*/ 735 w 1062"/>
                  <a:gd name="T55" fmla="*/ 160 h 1216"/>
                  <a:gd name="T56" fmla="*/ 858 w 1062"/>
                  <a:gd name="T57" fmla="*/ 300 h 1216"/>
                  <a:gd name="T58" fmla="*/ 935 w 1062"/>
                  <a:gd name="T59" fmla="*/ 488 h 1216"/>
                  <a:gd name="T60" fmla="*/ 959 w 1062"/>
                  <a:gd name="T61" fmla="*/ 724 h 1216"/>
                  <a:gd name="T62" fmla="*/ 945 w 1062"/>
                  <a:gd name="T63" fmla="*/ 877 h 1216"/>
                  <a:gd name="T64" fmla="*/ 904 w 1062"/>
                  <a:gd name="T65" fmla="*/ 1002 h 1216"/>
                  <a:gd name="T66" fmla="*/ 832 w 1062"/>
                  <a:gd name="T67" fmla="*/ 1101 h 1216"/>
                  <a:gd name="T68" fmla="*/ 728 w 1062"/>
                  <a:gd name="T69" fmla="*/ 1171 h 1216"/>
                  <a:gd name="T70" fmla="*/ 588 w 1062"/>
                  <a:gd name="T71" fmla="*/ 1216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62" h="1216">
                    <a:moveTo>
                      <a:pt x="582" y="1216"/>
                    </a:moveTo>
                    <a:lnTo>
                      <a:pt x="590" y="1216"/>
                    </a:lnTo>
                    <a:lnTo>
                      <a:pt x="598" y="1214"/>
                    </a:lnTo>
                    <a:lnTo>
                      <a:pt x="605" y="1214"/>
                    </a:lnTo>
                    <a:lnTo>
                      <a:pt x="613" y="1213"/>
                    </a:lnTo>
                    <a:lnTo>
                      <a:pt x="621" y="1212"/>
                    </a:lnTo>
                    <a:lnTo>
                      <a:pt x="629" y="1209"/>
                    </a:lnTo>
                    <a:lnTo>
                      <a:pt x="635" y="1208"/>
                    </a:lnTo>
                    <a:lnTo>
                      <a:pt x="643" y="1206"/>
                    </a:lnTo>
                    <a:lnTo>
                      <a:pt x="651" y="1205"/>
                    </a:lnTo>
                    <a:lnTo>
                      <a:pt x="658" y="1204"/>
                    </a:lnTo>
                    <a:lnTo>
                      <a:pt x="730" y="1177"/>
                    </a:lnTo>
                    <a:lnTo>
                      <a:pt x="796" y="1145"/>
                    </a:lnTo>
                    <a:lnTo>
                      <a:pt x="855" y="1106"/>
                    </a:lnTo>
                    <a:lnTo>
                      <a:pt x="907" y="1062"/>
                    </a:lnTo>
                    <a:lnTo>
                      <a:pt x="953" y="1011"/>
                    </a:lnTo>
                    <a:lnTo>
                      <a:pt x="991" y="957"/>
                    </a:lnTo>
                    <a:lnTo>
                      <a:pt x="1022" y="893"/>
                    </a:lnTo>
                    <a:lnTo>
                      <a:pt x="1044" y="824"/>
                    </a:lnTo>
                    <a:lnTo>
                      <a:pt x="1057" y="747"/>
                    </a:lnTo>
                    <a:lnTo>
                      <a:pt x="1062" y="664"/>
                    </a:lnTo>
                    <a:lnTo>
                      <a:pt x="1056" y="542"/>
                    </a:lnTo>
                    <a:lnTo>
                      <a:pt x="1031" y="431"/>
                    </a:lnTo>
                    <a:lnTo>
                      <a:pt x="991" y="333"/>
                    </a:lnTo>
                    <a:lnTo>
                      <a:pt x="938" y="246"/>
                    </a:lnTo>
                    <a:lnTo>
                      <a:pt x="872" y="172"/>
                    </a:lnTo>
                    <a:lnTo>
                      <a:pt x="797" y="110"/>
                    </a:lnTo>
                    <a:lnTo>
                      <a:pt x="713" y="63"/>
                    </a:lnTo>
                    <a:lnTo>
                      <a:pt x="622" y="28"/>
                    </a:lnTo>
                    <a:lnTo>
                      <a:pt x="527" y="7"/>
                    </a:lnTo>
                    <a:lnTo>
                      <a:pt x="431" y="0"/>
                    </a:lnTo>
                    <a:lnTo>
                      <a:pt x="383" y="3"/>
                    </a:lnTo>
                    <a:lnTo>
                      <a:pt x="334" y="9"/>
                    </a:lnTo>
                    <a:lnTo>
                      <a:pt x="287" y="18"/>
                    </a:lnTo>
                    <a:lnTo>
                      <a:pt x="240" y="32"/>
                    </a:lnTo>
                    <a:lnTo>
                      <a:pt x="197" y="47"/>
                    </a:lnTo>
                    <a:lnTo>
                      <a:pt x="154" y="68"/>
                    </a:lnTo>
                    <a:lnTo>
                      <a:pt x="112" y="92"/>
                    </a:lnTo>
                    <a:lnTo>
                      <a:pt x="73" y="119"/>
                    </a:lnTo>
                    <a:lnTo>
                      <a:pt x="36" y="150"/>
                    </a:lnTo>
                    <a:lnTo>
                      <a:pt x="0" y="185"/>
                    </a:lnTo>
                    <a:lnTo>
                      <a:pt x="3" y="183"/>
                    </a:lnTo>
                    <a:lnTo>
                      <a:pt x="31" y="160"/>
                    </a:lnTo>
                    <a:lnTo>
                      <a:pt x="62" y="138"/>
                    </a:lnTo>
                    <a:lnTo>
                      <a:pt x="95" y="120"/>
                    </a:lnTo>
                    <a:lnTo>
                      <a:pt x="129" y="102"/>
                    </a:lnTo>
                    <a:lnTo>
                      <a:pt x="165" y="88"/>
                    </a:lnTo>
                    <a:lnTo>
                      <a:pt x="205" y="73"/>
                    </a:lnTo>
                    <a:lnTo>
                      <a:pt x="244" y="64"/>
                    </a:lnTo>
                    <a:lnTo>
                      <a:pt x="283" y="56"/>
                    </a:lnTo>
                    <a:lnTo>
                      <a:pt x="326" y="51"/>
                    </a:lnTo>
                    <a:lnTo>
                      <a:pt x="368" y="48"/>
                    </a:lnTo>
                    <a:lnTo>
                      <a:pt x="474" y="56"/>
                    </a:lnTo>
                    <a:lnTo>
                      <a:pt x="571" y="77"/>
                    </a:lnTo>
                    <a:lnTo>
                      <a:pt x="658" y="112"/>
                    </a:lnTo>
                    <a:lnTo>
                      <a:pt x="735" y="160"/>
                    </a:lnTo>
                    <a:lnTo>
                      <a:pt x="802" y="224"/>
                    </a:lnTo>
                    <a:lnTo>
                      <a:pt x="858" y="300"/>
                    </a:lnTo>
                    <a:lnTo>
                      <a:pt x="901" y="388"/>
                    </a:lnTo>
                    <a:lnTo>
                      <a:pt x="935" y="488"/>
                    </a:lnTo>
                    <a:lnTo>
                      <a:pt x="953" y="600"/>
                    </a:lnTo>
                    <a:lnTo>
                      <a:pt x="959" y="724"/>
                    </a:lnTo>
                    <a:lnTo>
                      <a:pt x="957" y="805"/>
                    </a:lnTo>
                    <a:lnTo>
                      <a:pt x="945" y="877"/>
                    </a:lnTo>
                    <a:lnTo>
                      <a:pt x="928" y="944"/>
                    </a:lnTo>
                    <a:lnTo>
                      <a:pt x="904" y="1002"/>
                    </a:lnTo>
                    <a:lnTo>
                      <a:pt x="871" y="1054"/>
                    </a:lnTo>
                    <a:lnTo>
                      <a:pt x="832" y="1101"/>
                    </a:lnTo>
                    <a:lnTo>
                      <a:pt x="784" y="1139"/>
                    </a:lnTo>
                    <a:lnTo>
                      <a:pt x="728" y="1171"/>
                    </a:lnTo>
                    <a:lnTo>
                      <a:pt x="663" y="1197"/>
                    </a:lnTo>
                    <a:lnTo>
                      <a:pt x="588" y="1216"/>
                    </a:lnTo>
                    <a:lnTo>
                      <a:pt x="582" y="1216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3" name="Freeform 163">
                <a:extLst>
                  <a:ext uri="{FF2B5EF4-FFF2-40B4-BE49-F238E27FC236}">
                    <a16:creationId xmlns:a16="http://schemas.microsoft.com/office/drawing/2014/main" id="{325A2E95-0349-5016-142D-00119577D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1071"/>
                <a:ext cx="2604" cy="1140"/>
              </a:xfrm>
              <a:custGeom>
                <a:avLst/>
                <a:gdLst>
                  <a:gd name="T0" fmla="*/ 146 w 7813"/>
                  <a:gd name="T1" fmla="*/ 279 h 3421"/>
                  <a:gd name="T2" fmla="*/ 64 w 7813"/>
                  <a:gd name="T3" fmla="*/ 295 h 3421"/>
                  <a:gd name="T4" fmla="*/ 12 w 7813"/>
                  <a:gd name="T5" fmla="*/ 351 h 3421"/>
                  <a:gd name="T6" fmla="*/ 1 w 7813"/>
                  <a:gd name="T7" fmla="*/ 416 h 3421"/>
                  <a:gd name="T8" fmla="*/ 0 w 7813"/>
                  <a:gd name="T9" fmla="*/ 947 h 3421"/>
                  <a:gd name="T10" fmla="*/ 0 w 7813"/>
                  <a:gd name="T11" fmla="*/ 2585 h 3421"/>
                  <a:gd name="T12" fmla="*/ 947 w 7813"/>
                  <a:gd name="T13" fmla="*/ 2936 h 3421"/>
                  <a:gd name="T14" fmla="*/ 1009 w 7813"/>
                  <a:gd name="T15" fmla="*/ 2688 h 3421"/>
                  <a:gd name="T16" fmla="*/ 1211 w 7813"/>
                  <a:gd name="T17" fmla="*/ 2485 h 3421"/>
                  <a:gd name="T18" fmla="*/ 1301 w 7813"/>
                  <a:gd name="T19" fmla="*/ 2461 h 3421"/>
                  <a:gd name="T20" fmla="*/ 1393 w 7813"/>
                  <a:gd name="T21" fmla="*/ 2486 h 3421"/>
                  <a:gd name="T22" fmla="*/ 1617 w 7813"/>
                  <a:gd name="T23" fmla="*/ 2672 h 3421"/>
                  <a:gd name="T24" fmla="*/ 1726 w 7813"/>
                  <a:gd name="T25" fmla="*/ 2997 h 3421"/>
                  <a:gd name="T26" fmla="*/ 1751 w 7813"/>
                  <a:gd name="T27" fmla="*/ 3121 h 3421"/>
                  <a:gd name="T28" fmla="*/ 1922 w 7813"/>
                  <a:gd name="T29" fmla="*/ 3149 h 3421"/>
                  <a:gd name="T30" fmla="*/ 2971 w 7813"/>
                  <a:gd name="T31" fmla="*/ 3295 h 3421"/>
                  <a:gd name="T32" fmla="*/ 4971 w 7813"/>
                  <a:gd name="T33" fmla="*/ 3421 h 3421"/>
                  <a:gd name="T34" fmla="*/ 5057 w 7813"/>
                  <a:gd name="T35" fmla="*/ 3187 h 3421"/>
                  <a:gd name="T36" fmla="*/ 5210 w 7813"/>
                  <a:gd name="T37" fmla="*/ 2867 h 3421"/>
                  <a:gd name="T38" fmla="*/ 5284 w 7813"/>
                  <a:gd name="T39" fmla="*/ 2792 h 3421"/>
                  <a:gd name="T40" fmla="*/ 5390 w 7813"/>
                  <a:gd name="T41" fmla="*/ 2733 h 3421"/>
                  <a:gd name="T42" fmla="*/ 5582 w 7813"/>
                  <a:gd name="T43" fmla="*/ 2697 h 3421"/>
                  <a:gd name="T44" fmla="*/ 5779 w 7813"/>
                  <a:gd name="T45" fmla="*/ 2703 h 3421"/>
                  <a:gd name="T46" fmla="*/ 5970 w 7813"/>
                  <a:gd name="T47" fmla="*/ 2738 h 3421"/>
                  <a:gd name="T48" fmla="*/ 6150 w 7813"/>
                  <a:gd name="T49" fmla="*/ 2828 h 3421"/>
                  <a:gd name="T50" fmla="*/ 6315 w 7813"/>
                  <a:gd name="T51" fmla="*/ 3017 h 3421"/>
                  <a:gd name="T52" fmla="*/ 6434 w 7813"/>
                  <a:gd name="T53" fmla="*/ 3349 h 3421"/>
                  <a:gd name="T54" fmla="*/ 7067 w 7813"/>
                  <a:gd name="T55" fmla="*/ 3262 h 3421"/>
                  <a:gd name="T56" fmla="*/ 7682 w 7813"/>
                  <a:gd name="T57" fmla="*/ 2965 h 3421"/>
                  <a:gd name="T58" fmla="*/ 7722 w 7813"/>
                  <a:gd name="T59" fmla="*/ 2710 h 3421"/>
                  <a:gd name="T60" fmla="*/ 7766 w 7813"/>
                  <a:gd name="T61" fmla="*/ 2659 h 3421"/>
                  <a:gd name="T62" fmla="*/ 7798 w 7813"/>
                  <a:gd name="T63" fmla="*/ 2450 h 3421"/>
                  <a:gd name="T64" fmla="*/ 7811 w 7813"/>
                  <a:gd name="T65" fmla="*/ 2110 h 3421"/>
                  <a:gd name="T66" fmla="*/ 7730 w 7813"/>
                  <a:gd name="T67" fmla="*/ 1981 h 3421"/>
                  <a:gd name="T68" fmla="*/ 7626 w 7813"/>
                  <a:gd name="T69" fmla="*/ 1890 h 3421"/>
                  <a:gd name="T70" fmla="*/ 7575 w 7813"/>
                  <a:gd name="T71" fmla="*/ 1864 h 3421"/>
                  <a:gd name="T72" fmla="*/ 7485 w 7813"/>
                  <a:gd name="T73" fmla="*/ 1847 h 3421"/>
                  <a:gd name="T74" fmla="*/ 7161 w 7813"/>
                  <a:gd name="T75" fmla="*/ 1778 h 3421"/>
                  <a:gd name="T76" fmla="*/ 6785 w 7813"/>
                  <a:gd name="T77" fmla="*/ 1691 h 3421"/>
                  <a:gd name="T78" fmla="*/ 6737 w 7813"/>
                  <a:gd name="T79" fmla="*/ 1681 h 3421"/>
                  <a:gd name="T80" fmla="*/ 6651 w 7813"/>
                  <a:gd name="T81" fmla="*/ 1659 h 3421"/>
                  <a:gd name="T82" fmla="*/ 5953 w 7813"/>
                  <a:gd name="T83" fmla="*/ 903 h 3421"/>
                  <a:gd name="T84" fmla="*/ 5791 w 7813"/>
                  <a:gd name="T85" fmla="*/ 800 h 3421"/>
                  <a:gd name="T86" fmla="*/ 5561 w 7813"/>
                  <a:gd name="T87" fmla="*/ 749 h 3421"/>
                  <a:gd name="T88" fmla="*/ 5353 w 7813"/>
                  <a:gd name="T89" fmla="*/ 720 h 3421"/>
                  <a:gd name="T90" fmla="*/ 5093 w 7813"/>
                  <a:gd name="T91" fmla="*/ 159 h 3421"/>
                  <a:gd name="T92" fmla="*/ 3989 w 7813"/>
                  <a:gd name="T93" fmla="*/ 47 h 3421"/>
                  <a:gd name="T94" fmla="*/ 3480 w 7813"/>
                  <a:gd name="T95" fmla="*/ 6 h 3421"/>
                  <a:gd name="T96" fmla="*/ 3395 w 7813"/>
                  <a:gd name="T97" fmla="*/ 1 h 3421"/>
                  <a:gd name="T98" fmla="*/ 3282 w 7813"/>
                  <a:gd name="T99" fmla="*/ 1 h 3421"/>
                  <a:gd name="T100" fmla="*/ 3155 w 7813"/>
                  <a:gd name="T101" fmla="*/ 14 h 3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813" h="3421">
                    <a:moveTo>
                      <a:pt x="3127" y="16"/>
                    </a:moveTo>
                    <a:lnTo>
                      <a:pt x="169" y="278"/>
                    </a:lnTo>
                    <a:lnTo>
                      <a:pt x="166" y="278"/>
                    </a:lnTo>
                    <a:lnTo>
                      <a:pt x="158" y="278"/>
                    </a:lnTo>
                    <a:lnTo>
                      <a:pt x="146" y="279"/>
                    </a:lnTo>
                    <a:lnTo>
                      <a:pt x="132" y="279"/>
                    </a:lnTo>
                    <a:lnTo>
                      <a:pt x="116" y="283"/>
                    </a:lnTo>
                    <a:lnTo>
                      <a:pt x="99" y="286"/>
                    </a:lnTo>
                    <a:lnTo>
                      <a:pt x="82" y="291"/>
                    </a:lnTo>
                    <a:lnTo>
                      <a:pt x="64" y="295"/>
                    </a:lnTo>
                    <a:lnTo>
                      <a:pt x="49" y="303"/>
                    </a:lnTo>
                    <a:lnTo>
                      <a:pt x="36" y="313"/>
                    </a:lnTo>
                    <a:lnTo>
                      <a:pt x="27" y="324"/>
                    </a:lnTo>
                    <a:lnTo>
                      <a:pt x="19" y="336"/>
                    </a:lnTo>
                    <a:lnTo>
                      <a:pt x="12" y="351"/>
                    </a:lnTo>
                    <a:lnTo>
                      <a:pt x="7" y="365"/>
                    </a:lnTo>
                    <a:lnTo>
                      <a:pt x="4" y="381"/>
                    </a:lnTo>
                    <a:lnTo>
                      <a:pt x="3" y="394"/>
                    </a:lnTo>
                    <a:lnTo>
                      <a:pt x="1" y="406"/>
                    </a:lnTo>
                    <a:lnTo>
                      <a:pt x="1" y="416"/>
                    </a:lnTo>
                    <a:lnTo>
                      <a:pt x="0" y="422"/>
                    </a:lnTo>
                    <a:lnTo>
                      <a:pt x="0" y="424"/>
                    </a:lnTo>
                    <a:lnTo>
                      <a:pt x="0" y="491"/>
                    </a:lnTo>
                    <a:lnTo>
                      <a:pt x="0" y="675"/>
                    </a:lnTo>
                    <a:lnTo>
                      <a:pt x="0" y="947"/>
                    </a:lnTo>
                    <a:lnTo>
                      <a:pt x="0" y="1275"/>
                    </a:lnTo>
                    <a:lnTo>
                      <a:pt x="0" y="1632"/>
                    </a:lnTo>
                    <a:lnTo>
                      <a:pt x="0" y="1989"/>
                    </a:lnTo>
                    <a:lnTo>
                      <a:pt x="0" y="2315"/>
                    </a:lnTo>
                    <a:lnTo>
                      <a:pt x="0" y="2585"/>
                    </a:lnTo>
                    <a:lnTo>
                      <a:pt x="0" y="2764"/>
                    </a:lnTo>
                    <a:lnTo>
                      <a:pt x="0" y="2828"/>
                    </a:lnTo>
                    <a:lnTo>
                      <a:pt x="944" y="2969"/>
                    </a:lnTo>
                    <a:lnTo>
                      <a:pt x="944" y="2959"/>
                    </a:lnTo>
                    <a:lnTo>
                      <a:pt x="947" y="2936"/>
                    </a:lnTo>
                    <a:lnTo>
                      <a:pt x="951" y="2899"/>
                    </a:lnTo>
                    <a:lnTo>
                      <a:pt x="957" y="2853"/>
                    </a:lnTo>
                    <a:lnTo>
                      <a:pt x="969" y="2801"/>
                    </a:lnTo>
                    <a:lnTo>
                      <a:pt x="986" y="2745"/>
                    </a:lnTo>
                    <a:lnTo>
                      <a:pt x="1009" y="2688"/>
                    </a:lnTo>
                    <a:lnTo>
                      <a:pt x="1039" y="2632"/>
                    </a:lnTo>
                    <a:lnTo>
                      <a:pt x="1078" y="2582"/>
                    </a:lnTo>
                    <a:lnTo>
                      <a:pt x="1126" y="2540"/>
                    </a:lnTo>
                    <a:lnTo>
                      <a:pt x="1174" y="2508"/>
                    </a:lnTo>
                    <a:lnTo>
                      <a:pt x="1211" y="2485"/>
                    </a:lnTo>
                    <a:lnTo>
                      <a:pt x="1238" y="2470"/>
                    </a:lnTo>
                    <a:lnTo>
                      <a:pt x="1261" y="2463"/>
                    </a:lnTo>
                    <a:lnTo>
                      <a:pt x="1277" y="2457"/>
                    </a:lnTo>
                    <a:lnTo>
                      <a:pt x="1289" y="2460"/>
                    </a:lnTo>
                    <a:lnTo>
                      <a:pt x="1301" y="2461"/>
                    </a:lnTo>
                    <a:lnTo>
                      <a:pt x="1310" y="2465"/>
                    </a:lnTo>
                    <a:lnTo>
                      <a:pt x="1323" y="2469"/>
                    </a:lnTo>
                    <a:lnTo>
                      <a:pt x="1338" y="2469"/>
                    </a:lnTo>
                    <a:lnTo>
                      <a:pt x="1361" y="2474"/>
                    </a:lnTo>
                    <a:lnTo>
                      <a:pt x="1393" y="2486"/>
                    </a:lnTo>
                    <a:lnTo>
                      <a:pt x="1433" y="2508"/>
                    </a:lnTo>
                    <a:lnTo>
                      <a:pt x="1479" y="2537"/>
                    </a:lnTo>
                    <a:lnTo>
                      <a:pt x="1526" y="2575"/>
                    </a:lnTo>
                    <a:lnTo>
                      <a:pt x="1573" y="2619"/>
                    </a:lnTo>
                    <a:lnTo>
                      <a:pt x="1617" y="2672"/>
                    </a:lnTo>
                    <a:lnTo>
                      <a:pt x="1655" y="2732"/>
                    </a:lnTo>
                    <a:lnTo>
                      <a:pt x="1685" y="2798"/>
                    </a:lnTo>
                    <a:lnTo>
                      <a:pt x="1704" y="2872"/>
                    </a:lnTo>
                    <a:lnTo>
                      <a:pt x="1716" y="2940"/>
                    </a:lnTo>
                    <a:lnTo>
                      <a:pt x="1726" y="2997"/>
                    </a:lnTo>
                    <a:lnTo>
                      <a:pt x="1734" y="3040"/>
                    </a:lnTo>
                    <a:lnTo>
                      <a:pt x="1741" y="3073"/>
                    </a:lnTo>
                    <a:lnTo>
                      <a:pt x="1744" y="3095"/>
                    </a:lnTo>
                    <a:lnTo>
                      <a:pt x="1747" y="3112"/>
                    </a:lnTo>
                    <a:lnTo>
                      <a:pt x="1751" y="3121"/>
                    </a:lnTo>
                    <a:lnTo>
                      <a:pt x="1752" y="3126"/>
                    </a:lnTo>
                    <a:lnTo>
                      <a:pt x="1754" y="3127"/>
                    </a:lnTo>
                    <a:lnTo>
                      <a:pt x="1757" y="3129"/>
                    </a:lnTo>
                    <a:lnTo>
                      <a:pt x="1803" y="3134"/>
                    </a:lnTo>
                    <a:lnTo>
                      <a:pt x="1922" y="3149"/>
                    </a:lnTo>
                    <a:lnTo>
                      <a:pt x="2096" y="3173"/>
                    </a:lnTo>
                    <a:lnTo>
                      <a:pt x="2304" y="3203"/>
                    </a:lnTo>
                    <a:lnTo>
                      <a:pt x="2533" y="3234"/>
                    </a:lnTo>
                    <a:lnTo>
                      <a:pt x="2761" y="3264"/>
                    </a:lnTo>
                    <a:lnTo>
                      <a:pt x="2971" y="3295"/>
                    </a:lnTo>
                    <a:lnTo>
                      <a:pt x="3142" y="3319"/>
                    </a:lnTo>
                    <a:lnTo>
                      <a:pt x="3259" y="3334"/>
                    </a:lnTo>
                    <a:lnTo>
                      <a:pt x="3303" y="3341"/>
                    </a:lnTo>
                    <a:lnTo>
                      <a:pt x="3694" y="3337"/>
                    </a:lnTo>
                    <a:lnTo>
                      <a:pt x="4971" y="3421"/>
                    </a:lnTo>
                    <a:lnTo>
                      <a:pt x="4976" y="3408"/>
                    </a:lnTo>
                    <a:lnTo>
                      <a:pt x="4987" y="3376"/>
                    </a:lnTo>
                    <a:lnTo>
                      <a:pt x="5006" y="3324"/>
                    </a:lnTo>
                    <a:lnTo>
                      <a:pt x="5030" y="3259"/>
                    </a:lnTo>
                    <a:lnTo>
                      <a:pt x="5057" y="3187"/>
                    </a:lnTo>
                    <a:lnTo>
                      <a:pt x="5087" y="3112"/>
                    </a:lnTo>
                    <a:lnTo>
                      <a:pt x="5118" y="3036"/>
                    </a:lnTo>
                    <a:lnTo>
                      <a:pt x="5149" y="2967"/>
                    </a:lnTo>
                    <a:lnTo>
                      <a:pt x="5182" y="2910"/>
                    </a:lnTo>
                    <a:lnTo>
                      <a:pt x="5210" y="2867"/>
                    </a:lnTo>
                    <a:lnTo>
                      <a:pt x="5226" y="2849"/>
                    </a:lnTo>
                    <a:lnTo>
                      <a:pt x="5240" y="2833"/>
                    </a:lnTo>
                    <a:lnTo>
                      <a:pt x="5255" y="2816"/>
                    </a:lnTo>
                    <a:lnTo>
                      <a:pt x="5270" y="2804"/>
                    </a:lnTo>
                    <a:lnTo>
                      <a:pt x="5284" y="2792"/>
                    </a:lnTo>
                    <a:lnTo>
                      <a:pt x="5302" y="2779"/>
                    </a:lnTo>
                    <a:lnTo>
                      <a:pt x="5321" y="2768"/>
                    </a:lnTo>
                    <a:lnTo>
                      <a:pt x="5342" y="2757"/>
                    </a:lnTo>
                    <a:lnTo>
                      <a:pt x="5364" y="2745"/>
                    </a:lnTo>
                    <a:lnTo>
                      <a:pt x="5390" y="2733"/>
                    </a:lnTo>
                    <a:lnTo>
                      <a:pt x="5421" y="2720"/>
                    </a:lnTo>
                    <a:lnTo>
                      <a:pt x="5458" y="2711"/>
                    </a:lnTo>
                    <a:lnTo>
                      <a:pt x="5498" y="2705"/>
                    </a:lnTo>
                    <a:lnTo>
                      <a:pt x="5541" y="2701"/>
                    </a:lnTo>
                    <a:lnTo>
                      <a:pt x="5582" y="2697"/>
                    </a:lnTo>
                    <a:lnTo>
                      <a:pt x="5627" y="2695"/>
                    </a:lnTo>
                    <a:lnTo>
                      <a:pt x="5669" y="2695"/>
                    </a:lnTo>
                    <a:lnTo>
                      <a:pt x="5710" y="2697"/>
                    </a:lnTo>
                    <a:lnTo>
                      <a:pt x="5748" y="2701"/>
                    </a:lnTo>
                    <a:lnTo>
                      <a:pt x="5779" y="2703"/>
                    </a:lnTo>
                    <a:lnTo>
                      <a:pt x="5813" y="2707"/>
                    </a:lnTo>
                    <a:lnTo>
                      <a:pt x="5848" y="2713"/>
                    </a:lnTo>
                    <a:lnTo>
                      <a:pt x="5888" y="2719"/>
                    </a:lnTo>
                    <a:lnTo>
                      <a:pt x="5929" y="2727"/>
                    </a:lnTo>
                    <a:lnTo>
                      <a:pt x="5970" y="2738"/>
                    </a:lnTo>
                    <a:lnTo>
                      <a:pt x="6012" y="2749"/>
                    </a:lnTo>
                    <a:lnTo>
                      <a:pt x="6051" y="2764"/>
                    </a:lnTo>
                    <a:lnTo>
                      <a:pt x="6087" y="2783"/>
                    </a:lnTo>
                    <a:lnTo>
                      <a:pt x="6123" y="2804"/>
                    </a:lnTo>
                    <a:lnTo>
                      <a:pt x="6150" y="2828"/>
                    </a:lnTo>
                    <a:lnTo>
                      <a:pt x="6178" y="2857"/>
                    </a:lnTo>
                    <a:lnTo>
                      <a:pt x="6211" y="2888"/>
                    </a:lnTo>
                    <a:lnTo>
                      <a:pt x="6245" y="2926"/>
                    </a:lnTo>
                    <a:lnTo>
                      <a:pt x="6280" y="2969"/>
                    </a:lnTo>
                    <a:lnTo>
                      <a:pt x="6315" y="3017"/>
                    </a:lnTo>
                    <a:lnTo>
                      <a:pt x="6348" y="3070"/>
                    </a:lnTo>
                    <a:lnTo>
                      <a:pt x="6376" y="3130"/>
                    </a:lnTo>
                    <a:lnTo>
                      <a:pt x="6403" y="3196"/>
                    </a:lnTo>
                    <a:lnTo>
                      <a:pt x="6421" y="3269"/>
                    </a:lnTo>
                    <a:lnTo>
                      <a:pt x="6434" y="3349"/>
                    </a:lnTo>
                    <a:lnTo>
                      <a:pt x="6474" y="3406"/>
                    </a:lnTo>
                    <a:lnTo>
                      <a:pt x="6573" y="3415"/>
                    </a:lnTo>
                    <a:lnTo>
                      <a:pt x="6715" y="3388"/>
                    </a:lnTo>
                    <a:lnTo>
                      <a:pt x="6884" y="3334"/>
                    </a:lnTo>
                    <a:lnTo>
                      <a:pt x="7067" y="3262"/>
                    </a:lnTo>
                    <a:lnTo>
                      <a:pt x="7251" y="3179"/>
                    </a:lnTo>
                    <a:lnTo>
                      <a:pt x="7419" y="3100"/>
                    </a:lnTo>
                    <a:lnTo>
                      <a:pt x="7555" y="3031"/>
                    </a:lnTo>
                    <a:lnTo>
                      <a:pt x="7648" y="2983"/>
                    </a:lnTo>
                    <a:lnTo>
                      <a:pt x="7682" y="2965"/>
                    </a:lnTo>
                    <a:lnTo>
                      <a:pt x="7700" y="2725"/>
                    </a:lnTo>
                    <a:lnTo>
                      <a:pt x="7701" y="2725"/>
                    </a:lnTo>
                    <a:lnTo>
                      <a:pt x="7706" y="2721"/>
                    </a:lnTo>
                    <a:lnTo>
                      <a:pt x="7713" y="2716"/>
                    </a:lnTo>
                    <a:lnTo>
                      <a:pt x="7722" y="2710"/>
                    </a:lnTo>
                    <a:lnTo>
                      <a:pt x="7731" y="2702"/>
                    </a:lnTo>
                    <a:lnTo>
                      <a:pt x="7740" y="2692"/>
                    </a:lnTo>
                    <a:lnTo>
                      <a:pt x="7751" y="2681"/>
                    </a:lnTo>
                    <a:lnTo>
                      <a:pt x="7759" y="2669"/>
                    </a:lnTo>
                    <a:lnTo>
                      <a:pt x="7766" y="2659"/>
                    </a:lnTo>
                    <a:lnTo>
                      <a:pt x="7772" y="2646"/>
                    </a:lnTo>
                    <a:lnTo>
                      <a:pt x="7776" y="2623"/>
                    </a:lnTo>
                    <a:lnTo>
                      <a:pt x="7782" y="2579"/>
                    </a:lnTo>
                    <a:lnTo>
                      <a:pt x="7790" y="2520"/>
                    </a:lnTo>
                    <a:lnTo>
                      <a:pt x="7798" y="2450"/>
                    </a:lnTo>
                    <a:lnTo>
                      <a:pt x="7804" y="2374"/>
                    </a:lnTo>
                    <a:lnTo>
                      <a:pt x="7811" y="2299"/>
                    </a:lnTo>
                    <a:lnTo>
                      <a:pt x="7813" y="2226"/>
                    </a:lnTo>
                    <a:lnTo>
                      <a:pt x="7813" y="2161"/>
                    </a:lnTo>
                    <a:lnTo>
                      <a:pt x="7811" y="2110"/>
                    </a:lnTo>
                    <a:lnTo>
                      <a:pt x="7803" y="2076"/>
                    </a:lnTo>
                    <a:lnTo>
                      <a:pt x="7788" y="2053"/>
                    </a:lnTo>
                    <a:lnTo>
                      <a:pt x="7773" y="2029"/>
                    </a:lnTo>
                    <a:lnTo>
                      <a:pt x="7752" y="2006"/>
                    </a:lnTo>
                    <a:lnTo>
                      <a:pt x="7730" y="1981"/>
                    </a:lnTo>
                    <a:lnTo>
                      <a:pt x="7708" y="1959"/>
                    </a:lnTo>
                    <a:lnTo>
                      <a:pt x="7684" y="1939"/>
                    </a:lnTo>
                    <a:lnTo>
                      <a:pt x="7662" y="1920"/>
                    </a:lnTo>
                    <a:lnTo>
                      <a:pt x="7641" y="1903"/>
                    </a:lnTo>
                    <a:lnTo>
                      <a:pt x="7626" y="1890"/>
                    </a:lnTo>
                    <a:lnTo>
                      <a:pt x="7611" y="1882"/>
                    </a:lnTo>
                    <a:lnTo>
                      <a:pt x="7601" y="1876"/>
                    </a:lnTo>
                    <a:lnTo>
                      <a:pt x="7595" y="1871"/>
                    </a:lnTo>
                    <a:lnTo>
                      <a:pt x="7584" y="1868"/>
                    </a:lnTo>
                    <a:lnTo>
                      <a:pt x="7575" y="1864"/>
                    </a:lnTo>
                    <a:lnTo>
                      <a:pt x="7563" y="1861"/>
                    </a:lnTo>
                    <a:lnTo>
                      <a:pt x="7549" y="1860"/>
                    </a:lnTo>
                    <a:lnTo>
                      <a:pt x="7534" y="1856"/>
                    </a:lnTo>
                    <a:lnTo>
                      <a:pt x="7511" y="1852"/>
                    </a:lnTo>
                    <a:lnTo>
                      <a:pt x="7485" y="1847"/>
                    </a:lnTo>
                    <a:lnTo>
                      <a:pt x="7453" y="1842"/>
                    </a:lnTo>
                    <a:lnTo>
                      <a:pt x="7405" y="1833"/>
                    </a:lnTo>
                    <a:lnTo>
                      <a:pt x="7336" y="1817"/>
                    </a:lnTo>
                    <a:lnTo>
                      <a:pt x="7252" y="1798"/>
                    </a:lnTo>
                    <a:lnTo>
                      <a:pt x="7161" y="1778"/>
                    </a:lnTo>
                    <a:lnTo>
                      <a:pt x="7066" y="1757"/>
                    </a:lnTo>
                    <a:lnTo>
                      <a:pt x="6975" y="1735"/>
                    </a:lnTo>
                    <a:lnTo>
                      <a:pt x="6893" y="1716"/>
                    </a:lnTo>
                    <a:lnTo>
                      <a:pt x="6828" y="1702"/>
                    </a:lnTo>
                    <a:lnTo>
                      <a:pt x="6785" y="1691"/>
                    </a:lnTo>
                    <a:lnTo>
                      <a:pt x="6768" y="1687"/>
                    </a:lnTo>
                    <a:lnTo>
                      <a:pt x="6767" y="1687"/>
                    </a:lnTo>
                    <a:lnTo>
                      <a:pt x="6759" y="1686"/>
                    </a:lnTo>
                    <a:lnTo>
                      <a:pt x="6750" y="1684"/>
                    </a:lnTo>
                    <a:lnTo>
                      <a:pt x="6737" y="1681"/>
                    </a:lnTo>
                    <a:lnTo>
                      <a:pt x="6721" y="1678"/>
                    </a:lnTo>
                    <a:lnTo>
                      <a:pt x="6706" y="1673"/>
                    </a:lnTo>
                    <a:lnTo>
                      <a:pt x="6686" y="1670"/>
                    </a:lnTo>
                    <a:lnTo>
                      <a:pt x="6669" y="1665"/>
                    </a:lnTo>
                    <a:lnTo>
                      <a:pt x="6651" y="1659"/>
                    </a:lnTo>
                    <a:lnTo>
                      <a:pt x="6635" y="1655"/>
                    </a:lnTo>
                    <a:lnTo>
                      <a:pt x="5983" y="931"/>
                    </a:lnTo>
                    <a:lnTo>
                      <a:pt x="5980" y="929"/>
                    </a:lnTo>
                    <a:lnTo>
                      <a:pt x="5969" y="918"/>
                    </a:lnTo>
                    <a:lnTo>
                      <a:pt x="5953" y="903"/>
                    </a:lnTo>
                    <a:lnTo>
                      <a:pt x="5931" y="884"/>
                    </a:lnTo>
                    <a:lnTo>
                      <a:pt x="5902" y="862"/>
                    </a:lnTo>
                    <a:lnTo>
                      <a:pt x="5869" y="840"/>
                    </a:lnTo>
                    <a:lnTo>
                      <a:pt x="5831" y="819"/>
                    </a:lnTo>
                    <a:lnTo>
                      <a:pt x="5791" y="800"/>
                    </a:lnTo>
                    <a:lnTo>
                      <a:pt x="5744" y="784"/>
                    </a:lnTo>
                    <a:lnTo>
                      <a:pt x="5696" y="774"/>
                    </a:lnTo>
                    <a:lnTo>
                      <a:pt x="5648" y="765"/>
                    </a:lnTo>
                    <a:lnTo>
                      <a:pt x="5603" y="757"/>
                    </a:lnTo>
                    <a:lnTo>
                      <a:pt x="5561" y="749"/>
                    </a:lnTo>
                    <a:lnTo>
                      <a:pt x="5520" y="743"/>
                    </a:lnTo>
                    <a:lnTo>
                      <a:pt x="5480" y="735"/>
                    </a:lnTo>
                    <a:lnTo>
                      <a:pt x="5439" y="731"/>
                    </a:lnTo>
                    <a:lnTo>
                      <a:pt x="5398" y="724"/>
                    </a:lnTo>
                    <a:lnTo>
                      <a:pt x="5353" y="720"/>
                    </a:lnTo>
                    <a:lnTo>
                      <a:pt x="5307" y="718"/>
                    </a:lnTo>
                    <a:lnTo>
                      <a:pt x="5255" y="716"/>
                    </a:lnTo>
                    <a:lnTo>
                      <a:pt x="5255" y="177"/>
                    </a:lnTo>
                    <a:lnTo>
                      <a:pt x="5212" y="171"/>
                    </a:lnTo>
                    <a:lnTo>
                      <a:pt x="5093" y="159"/>
                    </a:lnTo>
                    <a:lnTo>
                      <a:pt x="4916" y="140"/>
                    </a:lnTo>
                    <a:lnTo>
                      <a:pt x="4701" y="118"/>
                    </a:lnTo>
                    <a:lnTo>
                      <a:pt x="4462" y="95"/>
                    </a:lnTo>
                    <a:lnTo>
                      <a:pt x="4219" y="68"/>
                    </a:lnTo>
                    <a:lnTo>
                      <a:pt x="3989" y="47"/>
                    </a:lnTo>
                    <a:lnTo>
                      <a:pt x="3791" y="28"/>
                    </a:lnTo>
                    <a:lnTo>
                      <a:pt x="3641" y="14"/>
                    </a:lnTo>
                    <a:lnTo>
                      <a:pt x="3555" y="9"/>
                    </a:lnTo>
                    <a:lnTo>
                      <a:pt x="3513" y="7"/>
                    </a:lnTo>
                    <a:lnTo>
                      <a:pt x="3480" y="6"/>
                    </a:lnTo>
                    <a:lnTo>
                      <a:pt x="3457" y="5"/>
                    </a:lnTo>
                    <a:lnTo>
                      <a:pt x="3436" y="5"/>
                    </a:lnTo>
                    <a:lnTo>
                      <a:pt x="3422" y="2"/>
                    </a:lnTo>
                    <a:lnTo>
                      <a:pt x="3408" y="1"/>
                    </a:lnTo>
                    <a:lnTo>
                      <a:pt x="3395" y="1"/>
                    </a:lnTo>
                    <a:lnTo>
                      <a:pt x="3379" y="0"/>
                    </a:lnTo>
                    <a:lnTo>
                      <a:pt x="3362" y="0"/>
                    </a:lnTo>
                    <a:lnTo>
                      <a:pt x="3339" y="0"/>
                    </a:lnTo>
                    <a:lnTo>
                      <a:pt x="3311" y="0"/>
                    </a:lnTo>
                    <a:lnTo>
                      <a:pt x="3282" y="1"/>
                    </a:lnTo>
                    <a:lnTo>
                      <a:pt x="3253" y="5"/>
                    </a:lnTo>
                    <a:lnTo>
                      <a:pt x="3226" y="6"/>
                    </a:lnTo>
                    <a:lnTo>
                      <a:pt x="3200" y="9"/>
                    </a:lnTo>
                    <a:lnTo>
                      <a:pt x="3175" y="10"/>
                    </a:lnTo>
                    <a:lnTo>
                      <a:pt x="3155" y="14"/>
                    </a:lnTo>
                    <a:lnTo>
                      <a:pt x="3140" y="15"/>
                    </a:lnTo>
                    <a:lnTo>
                      <a:pt x="3129" y="16"/>
                    </a:lnTo>
                    <a:lnTo>
                      <a:pt x="3127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4" name="Freeform 164">
                <a:extLst>
                  <a:ext uri="{FF2B5EF4-FFF2-40B4-BE49-F238E27FC236}">
                    <a16:creationId xmlns:a16="http://schemas.microsoft.com/office/drawing/2014/main" id="{F91A75BA-5E76-2AFD-0176-A303E490B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1071"/>
                <a:ext cx="2604" cy="1140"/>
              </a:xfrm>
              <a:custGeom>
                <a:avLst/>
                <a:gdLst>
                  <a:gd name="T0" fmla="*/ 146 w 7813"/>
                  <a:gd name="T1" fmla="*/ 279 h 3421"/>
                  <a:gd name="T2" fmla="*/ 64 w 7813"/>
                  <a:gd name="T3" fmla="*/ 295 h 3421"/>
                  <a:gd name="T4" fmla="*/ 12 w 7813"/>
                  <a:gd name="T5" fmla="*/ 351 h 3421"/>
                  <a:gd name="T6" fmla="*/ 1 w 7813"/>
                  <a:gd name="T7" fmla="*/ 416 h 3421"/>
                  <a:gd name="T8" fmla="*/ 0 w 7813"/>
                  <a:gd name="T9" fmla="*/ 947 h 3421"/>
                  <a:gd name="T10" fmla="*/ 0 w 7813"/>
                  <a:gd name="T11" fmla="*/ 2585 h 3421"/>
                  <a:gd name="T12" fmla="*/ 947 w 7813"/>
                  <a:gd name="T13" fmla="*/ 2936 h 3421"/>
                  <a:gd name="T14" fmla="*/ 1009 w 7813"/>
                  <a:gd name="T15" fmla="*/ 2688 h 3421"/>
                  <a:gd name="T16" fmla="*/ 1211 w 7813"/>
                  <a:gd name="T17" fmla="*/ 2485 h 3421"/>
                  <a:gd name="T18" fmla="*/ 1301 w 7813"/>
                  <a:gd name="T19" fmla="*/ 2461 h 3421"/>
                  <a:gd name="T20" fmla="*/ 1393 w 7813"/>
                  <a:gd name="T21" fmla="*/ 2486 h 3421"/>
                  <a:gd name="T22" fmla="*/ 1617 w 7813"/>
                  <a:gd name="T23" fmla="*/ 2672 h 3421"/>
                  <a:gd name="T24" fmla="*/ 1726 w 7813"/>
                  <a:gd name="T25" fmla="*/ 2997 h 3421"/>
                  <a:gd name="T26" fmla="*/ 1751 w 7813"/>
                  <a:gd name="T27" fmla="*/ 3121 h 3421"/>
                  <a:gd name="T28" fmla="*/ 1922 w 7813"/>
                  <a:gd name="T29" fmla="*/ 3149 h 3421"/>
                  <a:gd name="T30" fmla="*/ 2971 w 7813"/>
                  <a:gd name="T31" fmla="*/ 3295 h 3421"/>
                  <a:gd name="T32" fmla="*/ 4971 w 7813"/>
                  <a:gd name="T33" fmla="*/ 3421 h 3421"/>
                  <a:gd name="T34" fmla="*/ 5057 w 7813"/>
                  <a:gd name="T35" fmla="*/ 3187 h 3421"/>
                  <a:gd name="T36" fmla="*/ 5210 w 7813"/>
                  <a:gd name="T37" fmla="*/ 2867 h 3421"/>
                  <a:gd name="T38" fmla="*/ 5284 w 7813"/>
                  <a:gd name="T39" fmla="*/ 2792 h 3421"/>
                  <a:gd name="T40" fmla="*/ 5390 w 7813"/>
                  <a:gd name="T41" fmla="*/ 2733 h 3421"/>
                  <a:gd name="T42" fmla="*/ 5582 w 7813"/>
                  <a:gd name="T43" fmla="*/ 2697 h 3421"/>
                  <a:gd name="T44" fmla="*/ 5779 w 7813"/>
                  <a:gd name="T45" fmla="*/ 2703 h 3421"/>
                  <a:gd name="T46" fmla="*/ 5970 w 7813"/>
                  <a:gd name="T47" fmla="*/ 2738 h 3421"/>
                  <a:gd name="T48" fmla="*/ 6150 w 7813"/>
                  <a:gd name="T49" fmla="*/ 2828 h 3421"/>
                  <a:gd name="T50" fmla="*/ 6315 w 7813"/>
                  <a:gd name="T51" fmla="*/ 3017 h 3421"/>
                  <a:gd name="T52" fmla="*/ 6434 w 7813"/>
                  <a:gd name="T53" fmla="*/ 3349 h 3421"/>
                  <a:gd name="T54" fmla="*/ 7067 w 7813"/>
                  <a:gd name="T55" fmla="*/ 3262 h 3421"/>
                  <a:gd name="T56" fmla="*/ 7682 w 7813"/>
                  <a:gd name="T57" fmla="*/ 2965 h 3421"/>
                  <a:gd name="T58" fmla="*/ 7722 w 7813"/>
                  <a:gd name="T59" fmla="*/ 2710 h 3421"/>
                  <a:gd name="T60" fmla="*/ 7766 w 7813"/>
                  <a:gd name="T61" fmla="*/ 2659 h 3421"/>
                  <a:gd name="T62" fmla="*/ 7798 w 7813"/>
                  <a:gd name="T63" fmla="*/ 2450 h 3421"/>
                  <a:gd name="T64" fmla="*/ 7811 w 7813"/>
                  <a:gd name="T65" fmla="*/ 2110 h 3421"/>
                  <a:gd name="T66" fmla="*/ 7730 w 7813"/>
                  <a:gd name="T67" fmla="*/ 1981 h 3421"/>
                  <a:gd name="T68" fmla="*/ 7626 w 7813"/>
                  <a:gd name="T69" fmla="*/ 1890 h 3421"/>
                  <a:gd name="T70" fmla="*/ 7575 w 7813"/>
                  <a:gd name="T71" fmla="*/ 1864 h 3421"/>
                  <a:gd name="T72" fmla="*/ 7485 w 7813"/>
                  <a:gd name="T73" fmla="*/ 1847 h 3421"/>
                  <a:gd name="T74" fmla="*/ 7161 w 7813"/>
                  <a:gd name="T75" fmla="*/ 1778 h 3421"/>
                  <a:gd name="T76" fmla="*/ 6785 w 7813"/>
                  <a:gd name="T77" fmla="*/ 1691 h 3421"/>
                  <a:gd name="T78" fmla="*/ 6737 w 7813"/>
                  <a:gd name="T79" fmla="*/ 1681 h 3421"/>
                  <a:gd name="T80" fmla="*/ 6651 w 7813"/>
                  <a:gd name="T81" fmla="*/ 1659 h 3421"/>
                  <a:gd name="T82" fmla="*/ 5953 w 7813"/>
                  <a:gd name="T83" fmla="*/ 903 h 3421"/>
                  <a:gd name="T84" fmla="*/ 5791 w 7813"/>
                  <a:gd name="T85" fmla="*/ 800 h 3421"/>
                  <a:gd name="T86" fmla="*/ 5561 w 7813"/>
                  <a:gd name="T87" fmla="*/ 749 h 3421"/>
                  <a:gd name="T88" fmla="*/ 5353 w 7813"/>
                  <a:gd name="T89" fmla="*/ 720 h 3421"/>
                  <a:gd name="T90" fmla="*/ 5093 w 7813"/>
                  <a:gd name="T91" fmla="*/ 159 h 3421"/>
                  <a:gd name="T92" fmla="*/ 3989 w 7813"/>
                  <a:gd name="T93" fmla="*/ 47 h 3421"/>
                  <a:gd name="T94" fmla="*/ 3480 w 7813"/>
                  <a:gd name="T95" fmla="*/ 6 h 3421"/>
                  <a:gd name="T96" fmla="*/ 3395 w 7813"/>
                  <a:gd name="T97" fmla="*/ 1 h 3421"/>
                  <a:gd name="T98" fmla="*/ 3282 w 7813"/>
                  <a:gd name="T99" fmla="*/ 1 h 3421"/>
                  <a:gd name="T100" fmla="*/ 3155 w 7813"/>
                  <a:gd name="T101" fmla="*/ 14 h 3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813" h="3421">
                    <a:moveTo>
                      <a:pt x="3127" y="16"/>
                    </a:moveTo>
                    <a:lnTo>
                      <a:pt x="169" y="278"/>
                    </a:lnTo>
                    <a:lnTo>
                      <a:pt x="166" y="278"/>
                    </a:lnTo>
                    <a:lnTo>
                      <a:pt x="158" y="278"/>
                    </a:lnTo>
                    <a:lnTo>
                      <a:pt x="146" y="279"/>
                    </a:lnTo>
                    <a:lnTo>
                      <a:pt x="132" y="279"/>
                    </a:lnTo>
                    <a:lnTo>
                      <a:pt x="116" y="283"/>
                    </a:lnTo>
                    <a:lnTo>
                      <a:pt x="99" y="286"/>
                    </a:lnTo>
                    <a:lnTo>
                      <a:pt x="82" y="291"/>
                    </a:lnTo>
                    <a:lnTo>
                      <a:pt x="64" y="295"/>
                    </a:lnTo>
                    <a:lnTo>
                      <a:pt x="49" y="303"/>
                    </a:lnTo>
                    <a:lnTo>
                      <a:pt x="36" y="313"/>
                    </a:lnTo>
                    <a:lnTo>
                      <a:pt x="27" y="324"/>
                    </a:lnTo>
                    <a:lnTo>
                      <a:pt x="19" y="336"/>
                    </a:lnTo>
                    <a:lnTo>
                      <a:pt x="12" y="351"/>
                    </a:lnTo>
                    <a:lnTo>
                      <a:pt x="7" y="365"/>
                    </a:lnTo>
                    <a:lnTo>
                      <a:pt x="4" y="381"/>
                    </a:lnTo>
                    <a:lnTo>
                      <a:pt x="3" y="394"/>
                    </a:lnTo>
                    <a:lnTo>
                      <a:pt x="1" y="406"/>
                    </a:lnTo>
                    <a:lnTo>
                      <a:pt x="1" y="416"/>
                    </a:lnTo>
                    <a:lnTo>
                      <a:pt x="0" y="422"/>
                    </a:lnTo>
                    <a:lnTo>
                      <a:pt x="0" y="424"/>
                    </a:lnTo>
                    <a:lnTo>
                      <a:pt x="0" y="491"/>
                    </a:lnTo>
                    <a:lnTo>
                      <a:pt x="0" y="675"/>
                    </a:lnTo>
                    <a:lnTo>
                      <a:pt x="0" y="947"/>
                    </a:lnTo>
                    <a:lnTo>
                      <a:pt x="0" y="1275"/>
                    </a:lnTo>
                    <a:lnTo>
                      <a:pt x="0" y="1632"/>
                    </a:lnTo>
                    <a:lnTo>
                      <a:pt x="0" y="1989"/>
                    </a:lnTo>
                    <a:lnTo>
                      <a:pt x="0" y="2315"/>
                    </a:lnTo>
                    <a:lnTo>
                      <a:pt x="0" y="2585"/>
                    </a:lnTo>
                    <a:lnTo>
                      <a:pt x="0" y="2764"/>
                    </a:lnTo>
                    <a:lnTo>
                      <a:pt x="0" y="2828"/>
                    </a:lnTo>
                    <a:lnTo>
                      <a:pt x="944" y="2969"/>
                    </a:lnTo>
                    <a:lnTo>
                      <a:pt x="944" y="2959"/>
                    </a:lnTo>
                    <a:lnTo>
                      <a:pt x="947" y="2936"/>
                    </a:lnTo>
                    <a:lnTo>
                      <a:pt x="951" y="2899"/>
                    </a:lnTo>
                    <a:lnTo>
                      <a:pt x="957" y="2853"/>
                    </a:lnTo>
                    <a:lnTo>
                      <a:pt x="969" y="2801"/>
                    </a:lnTo>
                    <a:lnTo>
                      <a:pt x="986" y="2745"/>
                    </a:lnTo>
                    <a:lnTo>
                      <a:pt x="1009" y="2688"/>
                    </a:lnTo>
                    <a:lnTo>
                      <a:pt x="1039" y="2632"/>
                    </a:lnTo>
                    <a:lnTo>
                      <a:pt x="1078" y="2582"/>
                    </a:lnTo>
                    <a:lnTo>
                      <a:pt x="1126" y="2540"/>
                    </a:lnTo>
                    <a:lnTo>
                      <a:pt x="1174" y="2508"/>
                    </a:lnTo>
                    <a:lnTo>
                      <a:pt x="1211" y="2485"/>
                    </a:lnTo>
                    <a:lnTo>
                      <a:pt x="1238" y="2470"/>
                    </a:lnTo>
                    <a:lnTo>
                      <a:pt x="1261" y="2463"/>
                    </a:lnTo>
                    <a:lnTo>
                      <a:pt x="1277" y="2457"/>
                    </a:lnTo>
                    <a:lnTo>
                      <a:pt x="1289" y="2460"/>
                    </a:lnTo>
                    <a:lnTo>
                      <a:pt x="1301" y="2461"/>
                    </a:lnTo>
                    <a:lnTo>
                      <a:pt x="1310" y="2465"/>
                    </a:lnTo>
                    <a:lnTo>
                      <a:pt x="1323" y="2469"/>
                    </a:lnTo>
                    <a:lnTo>
                      <a:pt x="1338" y="2469"/>
                    </a:lnTo>
                    <a:lnTo>
                      <a:pt x="1361" y="2474"/>
                    </a:lnTo>
                    <a:lnTo>
                      <a:pt x="1393" y="2486"/>
                    </a:lnTo>
                    <a:lnTo>
                      <a:pt x="1433" y="2508"/>
                    </a:lnTo>
                    <a:lnTo>
                      <a:pt x="1479" y="2537"/>
                    </a:lnTo>
                    <a:lnTo>
                      <a:pt x="1526" y="2575"/>
                    </a:lnTo>
                    <a:lnTo>
                      <a:pt x="1573" y="2619"/>
                    </a:lnTo>
                    <a:lnTo>
                      <a:pt x="1617" y="2672"/>
                    </a:lnTo>
                    <a:lnTo>
                      <a:pt x="1655" y="2732"/>
                    </a:lnTo>
                    <a:lnTo>
                      <a:pt x="1685" y="2798"/>
                    </a:lnTo>
                    <a:lnTo>
                      <a:pt x="1704" y="2872"/>
                    </a:lnTo>
                    <a:lnTo>
                      <a:pt x="1716" y="2940"/>
                    </a:lnTo>
                    <a:lnTo>
                      <a:pt x="1726" y="2997"/>
                    </a:lnTo>
                    <a:lnTo>
                      <a:pt x="1734" y="3040"/>
                    </a:lnTo>
                    <a:lnTo>
                      <a:pt x="1741" y="3073"/>
                    </a:lnTo>
                    <a:lnTo>
                      <a:pt x="1744" y="3095"/>
                    </a:lnTo>
                    <a:lnTo>
                      <a:pt x="1747" y="3112"/>
                    </a:lnTo>
                    <a:lnTo>
                      <a:pt x="1751" y="3121"/>
                    </a:lnTo>
                    <a:lnTo>
                      <a:pt x="1752" y="3126"/>
                    </a:lnTo>
                    <a:lnTo>
                      <a:pt x="1754" y="3127"/>
                    </a:lnTo>
                    <a:lnTo>
                      <a:pt x="1757" y="3129"/>
                    </a:lnTo>
                    <a:lnTo>
                      <a:pt x="1803" y="3134"/>
                    </a:lnTo>
                    <a:lnTo>
                      <a:pt x="1922" y="3149"/>
                    </a:lnTo>
                    <a:lnTo>
                      <a:pt x="2096" y="3173"/>
                    </a:lnTo>
                    <a:lnTo>
                      <a:pt x="2304" y="3203"/>
                    </a:lnTo>
                    <a:lnTo>
                      <a:pt x="2533" y="3234"/>
                    </a:lnTo>
                    <a:lnTo>
                      <a:pt x="2761" y="3264"/>
                    </a:lnTo>
                    <a:lnTo>
                      <a:pt x="2971" y="3295"/>
                    </a:lnTo>
                    <a:lnTo>
                      <a:pt x="3142" y="3319"/>
                    </a:lnTo>
                    <a:lnTo>
                      <a:pt x="3259" y="3334"/>
                    </a:lnTo>
                    <a:lnTo>
                      <a:pt x="3303" y="3341"/>
                    </a:lnTo>
                    <a:lnTo>
                      <a:pt x="3694" y="3337"/>
                    </a:lnTo>
                    <a:lnTo>
                      <a:pt x="4971" y="3421"/>
                    </a:lnTo>
                    <a:lnTo>
                      <a:pt x="4976" y="3408"/>
                    </a:lnTo>
                    <a:lnTo>
                      <a:pt x="4987" y="3376"/>
                    </a:lnTo>
                    <a:lnTo>
                      <a:pt x="5006" y="3324"/>
                    </a:lnTo>
                    <a:lnTo>
                      <a:pt x="5030" y="3259"/>
                    </a:lnTo>
                    <a:lnTo>
                      <a:pt x="5057" y="3187"/>
                    </a:lnTo>
                    <a:lnTo>
                      <a:pt x="5087" y="3112"/>
                    </a:lnTo>
                    <a:lnTo>
                      <a:pt x="5118" y="3036"/>
                    </a:lnTo>
                    <a:lnTo>
                      <a:pt x="5149" y="2967"/>
                    </a:lnTo>
                    <a:lnTo>
                      <a:pt x="5182" y="2910"/>
                    </a:lnTo>
                    <a:lnTo>
                      <a:pt x="5210" y="2867"/>
                    </a:lnTo>
                    <a:lnTo>
                      <a:pt x="5226" y="2849"/>
                    </a:lnTo>
                    <a:lnTo>
                      <a:pt x="5240" y="2833"/>
                    </a:lnTo>
                    <a:lnTo>
                      <a:pt x="5255" y="2816"/>
                    </a:lnTo>
                    <a:lnTo>
                      <a:pt x="5270" y="2804"/>
                    </a:lnTo>
                    <a:lnTo>
                      <a:pt x="5284" y="2792"/>
                    </a:lnTo>
                    <a:lnTo>
                      <a:pt x="5302" y="2779"/>
                    </a:lnTo>
                    <a:lnTo>
                      <a:pt x="5321" y="2768"/>
                    </a:lnTo>
                    <a:lnTo>
                      <a:pt x="5342" y="2757"/>
                    </a:lnTo>
                    <a:lnTo>
                      <a:pt x="5364" y="2745"/>
                    </a:lnTo>
                    <a:lnTo>
                      <a:pt x="5390" y="2733"/>
                    </a:lnTo>
                    <a:lnTo>
                      <a:pt x="5421" y="2720"/>
                    </a:lnTo>
                    <a:lnTo>
                      <a:pt x="5458" y="2711"/>
                    </a:lnTo>
                    <a:lnTo>
                      <a:pt x="5498" y="2705"/>
                    </a:lnTo>
                    <a:lnTo>
                      <a:pt x="5541" y="2701"/>
                    </a:lnTo>
                    <a:lnTo>
                      <a:pt x="5582" y="2697"/>
                    </a:lnTo>
                    <a:lnTo>
                      <a:pt x="5627" y="2695"/>
                    </a:lnTo>
                    <a:lnTo>
                      <a:pt x="5669" y="2695"/>
                    </a:lnTo>
                    <a:lnTo>
                      <a:pt x="5710" y="2697"/>
                    </a:lnTo>
                    <a:lnTo>
                      <a:pt x="5748" y="2701"/>
                    </a:lnTo>
                    <a:lnTo>
                      <a:pt x="5779" y="2703"/>
                    </a:lnTo>
                    <a:lnTo>
                      <a:pt x="5813" y="2707"/>
                    </a:lnTo>
                    <a:lnTo>
                      <a:pt x="5848" y="2713"/>
                    </a:lnTo>
                    <a:lnTo>
                      <a:pt x="5888" y="2719"/>
                    </a:lnTo>
                    <a:lnTo>
                      <a:pt x="5929" y="2727"/>
                    </a:lnTo>
                    <a:lnTo>
                      <a:pt x="5970" y="2738"/>
                    </a:lnTo>
                    <a:lnTo>
                      <a:pt x="6012" y="2749"/>
                    </a:lnTo>
                    <a:lnTo>
                      <a:pt x="6051" y="2764"/>
                    </a:lnTo>
                    <a:lnTo>
                      <a:pt x="6087" y="2783"/>
                    </a:lnTo>
                    <a:lnTo>
                      <a:pt x="6123" y="2804"/>
                    </a:lnTo>
                    <a:lnTo>
                      <a:pt x="6150" y="2828"/>
                    </a:lnTo>
                    <a:lnTo>
                      <a:pt x="6178" y="2857"/>
                    </a:lnTo>
                    <a:lnTo>
                      <a:pt x="6211" y="2888"/>
                    </a:lnTo>
                    <a:lnTo>
                      <a:pt x="6245" y="2926"/>
                    </a:lnTo>
                    <a:lnTo>
                      <a:pt x="6280" y="2969"/>
                    </a:lnTo>
                    <a:lnTo>
                      <a:pt x="6315" y="3017"/>
                    </a:lnTo>
                    <a:lnTo>
                      <a:pt x="6348" y="3070"/>
                    </a:lnTo>
                    <a:lnTo>
                      <a:pt x="6376" y="3130"/>
                    </a:lnTo>
                    <a:lnTo>
                      <a:pt x="6403" y="3196"/>
                    </a:lnTo>
                    <a:lnTo>
                      <a:pt x="6421" y="3269"/>
                    </a:lnTo>
                    <a:lnTo>
                      <a:pt x="6434" y="3349"/>
                    </a:lnTo>
                    <a:lnTo>
                      <a:pt x="6474" y="3406"/>
                    </a:lnTo>
                    <a:lnTo>
                      <a:pt x="6573" y="3415"/>
                    </a:lnTo>
                    <a:lnTo>
                      <a:pt x="6715" y="3388"/>
                    </a:lnTo>
                    <a:lnTo>
                      <a:pt x="6884" y="3334"/>
                    </a:lnTo>
                    <a:lnTo>
                      <a:pt x="7067" y="3262"/>
                    </a:lnTo>
                    <a:lnTo>
                      <a:pt x="7251" y="3179"/>
                    </a:lnTo>
                    <a:lnTo>
                      <a:pt x="7419" y="3100"/>
                    </a:lnTo>
                    <a:lnTo>
                      <a:pt x="7555" y="3031"/>
                    </a:lnTo>
                    <a:lnTo>
                      <a:pt x="7648" y="2983"/>
                    </a:lnTo>
                    <a:lnTo>
                      <a:pt x="7682" y="2965"/>
                    </a:lnTo>
                    <a:lnTo>
                      <a:pt x="7700" y="2725"/>
                    </a:lnTo>
                    <a:lnTo>
                      <a:pt x="7701" y="2725"/>
                    </a:lnTo>
                    <a:lnTo>
                      <a:pt x="7706" y="2721"/>
                    </a:lnTo>
                    <a:lnTo>
                      <a:pt x="7713" y="2716"/>
                    </a:lnTo>
                    <a:lnTo>
                      <a:pt x="7722" y="2710"/>
                    </a:lnTo>
                    <a:lnTo>
                      <a:pt x="7731" y="2702"/>
                    </a:lnTo>
                    <a:lnTo>
                      <a:pt x="7740" y="2692"/>
                    </a:lnTo>
                    <a:lnTo>
                      <a:pt x="7751" y="2681"/>
                    </a:lnTo>
                    <a:lnTo>
                      <a:pt x="7759" y="2669"/>
                    </a:lnTo>
                    <a:lnTo>
                      <a:pt x="7766" y="2659"/>
                    </a:lnTo>
                    <a:lnTo>
                      <a:pt x="7772" y="2646"/>
                    </a:lnTo>
                    <a:lnTo>
                      <a:pt x="7776" y="2623"/>
                    </a:lnTo>
                    <a:lnTo>
                      <a:pt x="7782" y="2579"/>
                    </a:lnTo>
                    <a:lnTo>
                      <a:pt x="7790" y="2520"/>
                    </a:lnTo>
                    <a:lnTo>
                      <a:pt x="7798" y="2450"/>
                    </a:lnTo>
                    <a:lnTo>
                      <a:pt x="7804" y="2374"/>
                    </a:lnTo>
                    <a:lnTo>
                      <a:pt x="7811" y="2299"/>
                    </a:lnTo>
                    <a:lnTo>
                      <a:pt x="7813" y="2226"/>
                    </a:lnTo>
                    <a:lnTo>
                      <a:pt x="7813" y="2161"/>
                    </a:lnTo>
                    <a:lnTo>
                      <a:pt x="7811" y="2110"/>
                    </a:lnTo>
                    <a:lnTo>
                      <a:pt x="7803" y="2076"/>
                    </a:lnTo>
                    <a:lnTo>
                      <a:pt x="7788" y="2053"/>
                    </a:lnTo>
                    <a:lnTo>
                      <a:pt x="7773" y="2029"/>
                    </a:lnTo>
                    <a:lnTo>
                      <a:pt x="7752" y="2006"/>
                    </a:lnTo>
                    <a:lnTo>
                      <a:pt x="7730" y="1981"/>
                    </a:lnTo>
                    <a:lnTo>
                      <a:pt x="7708" y="1959"/>
                    </a:lnTo>
                    <a:lnTo>
                      <a:pt x="7684" y="1939"/>
                    </a:lnTo>
                    <a:lnTo>
                      <a:pt x="7662" y="1920"/>
                    </a:lnTo>
                    <a:lnTo>
                      <a:pt x="7641" y="1903"/>
                    </a:lnTo>
                    <a:lnTo>
                      <a:pt x="7626" y="1890"/>
                    </a:lnTo>
                    <a:lnTo>
                      <a:pt x="7611" y="1882"/>
                    </a:lnTo>
                    <a:lnTo>
                      <a:pt x="7601" y="1876"/>
                    </a:lnTo>
                    <a:lnTo>
                      <a:pt x="7595" y="1871"/>
                    </a:lnTo>
                    <a:lnTo>
                      <a:pt x="7584" y="1868"/>
                    </a:lnTo>
                    <a:lnTo>
                      <a:pt x="7575" y="1864"/>
                    </a:lnTo>
                    <a:lnTo>
                      <a:pt x="7563" y="1861"/>
                    </a:lnTo>
                    <a:lnTo>
                      <a:pt x="7549" y="1860"/>
                    </a:lnTo>
                    <a:lnTo>
                      <a:pt x="7534" y="1856"/>
                    </a:lnTo>
                    <a:lnTo>
                      <a:pt x="7511" y="1852"/>
                    </a:lnTo>
                    <a:lnTo>
                      <a:pt x="7485" y="1847"/>
                    </a:lnTo>
                    <a:lnTo>
                      <a:pt x="7453" y="1842"/>
                    </a:lnTo>
                    <a:lnTo>
                      <a:pt x="7405" y="1833"/>
                    </a:lnTo>
                    <a:lnTo>
                      <a:pt x="7336" y="1817"/>
                    </a:lnTo>
                    <a:lnTo>
                      <a:pt x="7252" y="1798"/>
                    </a:lnTo>
                    <a:lnTo>
                      <a:pt x="7161" y="1778"/>
                    </a:lnTo>
                    <a:lnTo>
                      <a:pt x="7066" y="1757"/>
                    </a:lnTo>
                    <a:lnTo>
                      <a:pt x="6975" y="1735"/>
                    </a:lnTo>
                    <a:lnTo>
                      <a:pt x="6893" y="1716"/>
                    </a:lnTo>
                    <a:lnTo>
                      <a:pt x="6828" y="1702"/>
                    </a:lnTo>
                    <a:lnTo>
                      <a:pt x="6785" y="1691"/>
                    </a:lnTo>
                    <a:lnTo>
                      <a:pt x="6768" y="1687"/>
                    </a:lnTo>
                    <a:lnTo>
                      <a:pt x="6767" y="1687"/>
                    </a:lnTo>
                    <a:lnTo>
                      <a:pt x="6759" y="1686"/>
                    </a:lnTo>
                    <a:lnTo>
                      <a:pt x="6750" y="1684"/>
                    </a:lnTo>
                    <a:lnTo>
                      <a:pt x="6737" y="1681"/>
                    </a:lnTo>
                    <a:lnTo>
                      <a:pt x="6721" y="1678"/>
                    </a:lnTo>
                    <a:lnTo>
                      <a:pt x="6706" y="1673"/>
                    </a:lnTo>
                    <a:lnTo>
                      <a:pt x="6686" y="1670"/>
                    </a:lnTo>
                    <a:lnTo>
                      <a:pt x="6669" y="1665"/>
                    </a:lnTo>
                    <a:lnTo>
                      <a:pt x="6651" y="1659"/>
                    </a:lnTo>
                    <a:lnTo>
                      <a:pt x="6635" y="1655"/>
                    </a:lnTo>
                    <a:lnTo>
                      <a:pt x="5983" y="931"/>
                    </a:lnTo>
                    <a:lnTo>
                      <a:pt x="5980" y="929"/>
                    </a:lnTo>
                    <a:lnTo>
                      <a:pt x="5969" y="918"/>
                    </a:lnTo>
                    <a:lnTo>
                      <a:pt x="5953" y="903"/>
                    </a:lnTo>
                    <a:lnTo>
                      <a:pt x="5931" y="884"/>
                    </a:lnTo>
                    <a:lnTo>
                      <a:pt x="5902" y="862"/>
                    </a:lnTo>
                    <a:lnTo>
                      <a:pt x="5869" y="840"/>
                    </a:lnTo>
                    <a:lnTo>
                      <a:pt x="5831" y="819"/>
                    </a:lnTo>
                    <a:lnTo>
                      <a:pt x="5791" y="800"/>
                    </a:lnTo>
                    <a:lnTo>
                      <a:pt x="5744" y="784"/>
                    </a:lnTo>
                    <a:lnTo>
                      <a:pt x="5696" y="774"/>
                    </a:lnTo>
                    <a:lnTo>
                      <a:pt x="5648" y="765"/>
                    </a:lnTo>
                    <a:lnTo>
                      <a:pt x="5603" y="757"/>
                    </a:lnTo>
                    <a:lnTo>
                      <a:pt x="5561" y="749"/>
                    </a:lnTo>
                    <a:lnTo>
                      <a:pt x="5520" y="743"/>
                    </a:lnTo>
                    <a:lnTo>
                      <a:pt x="5480" y="735"/>
                    </a:lnTo>
                    <a:lnTo>
                      <a:pt x="5439" y="731"/>
                    </a:lnTo>
                    <a:lnTo>
                      <a:pt x="5398" y="724"/>
                    </a:lnTo>
                    <a:lnTo>
                      <a:pt x="5353" y="720"/>
                    </a:lnTo>
                    <a:lnTo>
                      <a:pt x="5307" y="718"/>
                    </a:lnTo>
                    <a:lnTo>
                      <a:pt x="5255" y="716"/>
                    </a:lnTo>
                    <a:lnTo>
                      <a:pt x="5255" y="177"/>
                    </a:lnTo>
                    <a:lnTo>
                      <a:pt x="5212" y="171"/>
                    </a:lnTo>
                    <a:lnTo>
                      <a:pt x="5093" y="159"/>
                    </a:lnTo>
                    <a:lnTo>
                      <a:pt x="4916" y="140"/>
                    </a:lnTo>
                    <a:lnTo>
                      <a:pt x="4701" y="118"/>
                    </a:lnTo>
                    <a:lnTo>
                      <a:pt x="4462" y="95"/>
                    </a:lnTo>
                    <a:lnTo>
                      <a:pt x="4219" y="68"/>
                    </a:lnTo>
                    <a:lnTo>
                      <a:pt x="3989" y="47"/>
                    </a:lnTo>
                    <a:lnTo>
                      <a:pt x="3791" y="28"/>
                    </a:lnTo>
                    <a:lnTo>
                      <a:pt x="3641" y="14"/>
                    </a:lnTo>
                    <a:lnTo>
                      <a:pt x="3555" y="9"/>
                    </a:lnTo>
                    <a:lnTo>
                      <a:pt x="3513" y="7"/>
                    </a:lnTo>
                    <a:lnTo>
                      <a:pt x="3480" y="6"/>
                    </a:lnTo>
                    <a:lnTo>
                      <a:pt x="3457" y="5"/>
                    </a:lnTo>
                    <a:lnTo>
                      <a:pt x="3436" y="5"/>
                    </a:lnTo>
                    <a:lnTo>
                      <a:pt x="3422" y="2"/>
                    </a:lnTo>
                    <a:lnTo>
                      <a:pt x="3408" y="1"/>
                    </a:lnTo>
                    <a:lnTo>
                      <a:pt x="3395" y="1"/>
                    </a:lnTo>
                    <a:lnTo>
                      <a:pt x="3379" y="0"/>
                    </a:lnTo>
                    <a:lnTo>
                      <a:pt x="3362" y="0"/>
                    </a:lnTo>
                    <a:lnTo>
                      <a:pt x="3339" y="0"/>
                    </a:lnTo>
                    <a:lnTo>
                      <a:pt x="3311" y="0"/>
                    </a:lnTo>
                    <a:lnTo>
                      <a:pt x="3282" y="1"/>
                    </a:lnTo>
                    <a:lnTo>
                      <a:pt x="3253" y="5"/>
                    </a:lnTo>
                    <a:lnTo>
                      <a:pt x="3226" y="6"/>
                    </a:lnTo>
                    <a:lnTo>
                      <a:pt x="3200" y="9"/>
                    </a:lnTo>
                    <a:lnTo>
                      <a:pt x="3175" y="10"/>
                    </a:lnTo>
                    <a:lnTo>
                      <a:pt x="3155" y="14"/>
                    </a:lnTo>
                    <a:lnTo>
                      <a:pt x="3140" y="15"/>
                    </a:lnTo>
                    <a:lnTo>
                      <a:pt x="3129" y="16"/>
                    </a:lnTo>
                    <a:lnTo>
                      <a:pt x="3127" y="1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5" name="Freeform 165">
                <a:extLst>
                  <a:ext uri="{FF2B5EF4-FFF2-40B4-BE49-F238E27FC236}">
                    <a16:creationId xmlns:a16="http://schemas.microsoft.com/office/drawing/2014/main" id="{452C4C72-CC06-6559-78C2-2B960C194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8" y="1776"/>
                <a:ext cx="387" cy="276"/>
              </a:xfrm>
              <a:custGeom>
                <a:avLst/>
                <a:gdLst>
                  <a:gd name="T0" fmla="*/ 1086 w 1161"/>
                  <a:gd name="T1" fmla="*/ 535 h 827"/>
                  <a:gd name="T2" fmla="*/ 1091 w 1161"/>
                  <a:gd name="T3" fmla="*/ 535 h 827"/>
                  <a:gd name="T4" fmla="*/ 1095 w 1161"/>
                  <a:gd name="T5" fmla="*/ 534 h 827"/>
                  <a:gd name="T6" fmla="*/ 1100 w 1161"/>
                  <a:gd name="T7" fmla="*/ 531 h 827"/>
                  <a:gd name="T8" fmla="*/ 1105 w 1161"/>
                  <a:gd name="T9" fmla="*/ 529 h 827"/>
                  <a:gd name="T10" fmla="*/ 1108 w 1161"/>
                  <a:gd name="T11" fmla="*/ 526 h 827"/>
                  <a:gd name="T12" fmla="*/ 1110 w 1161"/>
                  <a:gd name="T13" fmla="*/ 522 h 827"/>
                  <a:gd name="T14" fmla="*/ 1114 w 1161"/>
                  <a:gd name="T15" fmla="*/ 518 h 827"/>
                  <a:gd name="T16" fmla="*/ 1116 w 1161"/>
                  <a:gd name="T17" fmla="*/ 513 h 827"/>
                  <a:gd name="T18" fmla="*/ 1117 w 1161"/>
                  <a:gd name="T19" fmla="*/ 508 h 827"/>
                  <a:gd name="T20" fmla="*/ 1117 w 1161"/>
                  <a:gd name="T21" fmla="*/ 504 h 827"/>
                  <a:gd name="T22" fmla="*/ 1161 w 1161"/>
                  <a:gd name="T23" fmla="*/ 32 h 827"/>
                  <a:gd name="T24" fmla="*/ 1161 w 1161"/>
                  <a:gd name="T25" fmla="*/ 27 h 827"/>
                  <a:gd name="T26" fmla="*/ 1160 w 1161"/>
                  <a:gd name="T27" fmla="*/ 22 h 827"/>
                  <a:gd name="T28" fmla="*/ 1158 w 1161"/>
                  <a:gd name="T29" fmla="*/ 17 h 827"/>
                  <a:gd name="T30" fmla="*/ 1156 w 1161"/>
                  <a:gd name="T31" fmla="*/ 13 h 827"/>
                  <a:gd name="T32" fmla="*/ 1152 w 1161"/>
                  <a:gd name="T33" fmla="*/ 9 h 827"/>
                  <a:gd name="T34" fmla="*/ 1149 w 1161"/>
                  <a:gd name="T35" fmla="*/ 6 h 827"/>
                  <a:gd name="T36" fmla="*/ 1144 w 1161"/>
                  <a:gd name="T37" fmla="*/ 3 h 827"/>
                  <a:gd name="T38" fmla="*/ 1139 w 1161"/>
                  <a:gd name="T39" fmla="*/ 2 h 827"/>
                  <a:gd name="T40" fmla="*/ 1135 w 1161"/>
                  <a:gd name="T41" fmla="*/ 0 h 827"/>
                  <a:gd name="T42" fmla="*/ 1130 w 1161"/>
                  <a:gd name="T43" fmla="*/ 0 h 827"/>
                  <a:gd name="T44" fmla="*/ 76 w 1161"/>
                  <a:gd name="T45" fmla="*/ 194 h 827"/>
                  <a:gd name="T46" fmla="*/ 71 w 1161"/>
                  <a:gd name="T47" fmla="*/ 194 h 827"/>
                  <a:gd name="T48" fmla="*/ 66 w 1161"/>
                  <a:gd name="T49" fmla="*/ 196 h 827"/>
                  <a:gd name="T50" fmla="*/ 61 w 1161"/>
                  <a:gd name="T51" fmla="*/ 198 h 827"/>
                  <a:gd name="T52" fmla="*/ 56 w 1161"/>
                  <a:gd name="T53" fmla="*/ 201 h 827"/>
                  <a:gd name="T54" fmla="*/ 53 w 1161"/>
                  <a:gd name="T55" fmla="*/ 204 h 827"/>
                  <a:gd name="T56" fmla="*/ 50 w 1161"/>
                  <a:gd name="T57" fmla="*/ 207 h 827"/>
                  <a:gd name="T58" fmla="*/ 47 w 1161"/>
                  <a:gd name="T59" fmla="*/ 212 h 827"/>
                  <a:gd name="T60" fmla="*/ 45 w 1161"/>
                  <a:gd name="T61" fmla="*/ 216 h 827"/>
                  <a:gd name="T62" fmla="*/ 44 w 1161"/>
                  <a:gd name="T63" fmla="*/ 222 h 827"/>
                  <a:gd name="T64" fmla="*/ 44 w 1161"/>
                  <a:gd name="T65" fmla="*/ 227 h 827"/>
                  <a:gd name="T66" fmla="*/ 0 w 1161"/>
                  <a:gd name="T67" fmla="*/ 794 h 827"/>
                  <a:gd name="T68" fmla="*/ 0 w 1161"/>
                  <a:gd name="T69" fmla="*/ 799 h 827"/>
                  <a:gd name="T70" fmla="*/ 1 w 1161"/>
                  <a:gd name="T71" fmla="*/ 804 h 827"/>
                  <a:gd name="T72" fmla="*/ 3 w 1161"/>
                  <a:gd name="T73" fmla="*/ 808 h 827"/>
                  <a:gd name="T74" fmla="*/ 5 w 1161"/>
                  <a:gd name="T75" fmla="*/ 814 h 827"/>
                  <a:gd name="T76" fmla="*/ 9 w 1161"/>
                  <a:gd name="T77" fmla="*/ 816 h 827"/>
                  <a:gd name="T78" fmla="*/ 12 w 1161"/>
                  <a:gd name="T79" fmla="*/ 820 h 827"/>
                  <a:gd name="T80" fmla="*/ 17 w 1161"/>
                  <a:gd name="T81" fmla="*/ 823 h 827"/>
                  <a:gd name="T82" fmla="*/ 22 w 1161"/>
                  <a:gd name="T83" fmla="*/ 824 h 827"/>
                  <a:gd name="T84" fmla="*/ 26 w 1161"/>
                  <a:gd name="T85" fmla="*/ 827 h 827"/>
                  <a:gd name="T86" fmla="*/ 31 w 1161"/>
                  <a:gd name="T87" fmla="*/ 827 h 827"/>
                  <a:gd name="T88" fmla="*/ 1086 w 1161"/>
                  <a:gd name="T89" fmla="*/ 53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61" h="827">
                    <a:moveTo>
                      <a:pt x="1086" y="535"/>
                    </a:moveTo>
                    <a:lnTo>
                      <a:pt x="1091" y="535"/>
                    </a:lnTo>
                    <a:lnTo>
                      <a:pt x="1095" y="534"/>
                    </a:lnTo>
                    <a:lnTo>
                      <a:pt x="1100" y="531"/>
                    </a:lnTo>
                    <a:lnTo>
                      <a:pt x="1105" y="529"/>
                    </a:lnTo>
                    <a:lnTo>
                      <a:pt x="1108" y="526"/>
                    </a:lnTo>
                    <a:lnTo>
                      <a:pt x="1110" y="522"/>
                    </a:lnTo>
                    <a:lnTo>
                      <a:pt x="1114" y="518"/>
                    </a:lnTo>
                    <a:lnTo>
                      <a:pt x="1116" y="513"/>
                    </a:lnTo>
                    <a:lnTo>
                      <a:pt x="1117" y="508"/>
                    </a:lnTo>
                    <a:lnTo>
                      <a:pt x="1117" y="504"/>
                    </a:lnTo>
                    <a:lnTo>
                      <a:pt x="1161" y="32"/>
                    </a:lnTo>
                    <a:lnTo>
                      <a:pt x="1161" y="27"/>
                    </a:lnTo>
                    <a:lnTo>
                      <a:pt x="1160" y="22"/>
                    </a:lnTo>
                    <a:lnTo>
                      <a:pt x="1158" y="17"/>
                    </a:lnTo>
                    <a:lnTo>
                      <a:pt x="1156" y="13"/>
                    </a:lnTo>
                    <a:lnTo>
                      <a:pt x="1152" y="9"/>
                    </a:lnTo>
                    <a:lnTo>
                      <a:pt x="1149" y="6"/>
                    </a:lnTo>
                    <a:lnTo>
                      <a:pt x="1144" y="3"/>
                    </a:lnTo>
                    <a:lnTo>
                      <a:pt x="1139" y="2"/>
                    </a:lnTo>
                    <a:lnTo>
                      <a:pt x="1135" y="0"/>
                    </a:lnTo>
                    <a:lnTo>
                      <a:pt x="1130" y="0"/>
                    </a:lnTo>
                    <a:lnTo>
                      <a:pt x="76" y="194"/>
                    </a:lnTo>
                    <a:lnTo>
                      <a:pt x="71" y="194"/>
                    </a:lnTo>
                    <a:lnTo>
                      <a:pt x="66" y="196"/>
                    </a:lnTo>
                    <a:lnTo>
                      <a:pt x="61" y="198"/>
                    </a:lnTo>
                    <a:lnTo>
                      <a:pt x="56" y="201"/>
                    </a:lnTo>
                    <a:lnTo>
                      <a:pt x="53" y="204"/>
                    </a:lnTo>
                    <a:lnTo>
                      <a:pt x="50" y="207"/>
                    </a:lnTo>
                    <a:lnTo>
                      <a:pt x="47" y="212"/>
                    </a:lnTo>
                    <a:lnTo>
                      <a:pt x="45" y="216"/>
                    </a:lnTo>
                    <a:lnTo>
                      <a:pt x="44" y="222"/>
                    </a:lnTo>
                    <a:lnTo>
                      <a:pt x="44" y="227"/>
                    </a:lnTo>
                    <a:lnTo>
                      <a:pt x="0" y="794"/>
                    </a:lnTo>
                    <a:lnTo>
                      <a:pt x="0" y="799"/>
                    </a:lnTo>
                    <a:lnTo>
                      <a:pt x="1" y="804"/>
                    </a:lnTo>
                    <a:lnTo>
                      <a:pt x="3" y="808"/>
                    </a:lnTo>
                    <a:lnTo>
                      <a:pt x="5" y="814"/>
                    </a:lnTo>
                    <a:lnTo>
                      <a:pt x="9" y="816"/>
                    </a:lnTo>
                    <a:lnTo>
                      <a:pt x="12" y="820"/>
                    </a:lnTo>
                    <a:lnTo>
                      <a:pt x="17" y="823"/>
                    </a:lnTo>
                    <a:lnTo>
                      <a:pt x="22" y="824"/>
                    </a:lnTo>
                    <a:lnTo>
                      <a:pt x="26" y="827"/>
                    </a:lnTo>
                    <a:lnTo>
                      <a:pt x="31" y="827"/>
                    </a:lnTo>
                    <a:lnTo>
                      <a:pt x="1086" y="53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6" name="Freeform 166">
                <a:extLst>
                  <a:ext uri="{FF2B5EF4-FFF2-40B4-BE49-F238E27FC236}">
                    <a16:creationId xmlns:a16="http://schemas.microsoft.com/office/drawing/2014/main" id="{A258BA1E-7F4B-791B-F76E-3C1425281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8" y="1776"/>
                <a:ext cx="387" cy="276"/>
              </a:xfrm>
              <a:custGeom>
                <a:avLst/>
                <a:gdLst>
                  <a:gd name="T0" fmla="*/ 1086 w 1161"/>
                  <a:gd name="T1" fmla="*/ 535 h 827"/>
                  <a:gd name="T2" fmla="*/ 1091 w 1161"/>
                  <a:gd name="T3" fmla="*/ 535 h 827"/>
                  <a:gd name="T4" fmla="*/ 1095 w 1161"/>
                  <a:gd name="T5" fmla="*/ 534 h 827"/>
                  <a:gd name="T6" fmla="*/ 1100 w 1161"/>
                  <a:gd name="T7" fmla="*/ 531 h 827"/>
                  <a:gd name="T8" fmla="*/ 1105 w 1161"/>
                  <a:gd name="T9" fmla="*/ 529 h 827"/>
                  <a:gd name="T10" fmla="*/ 1108 w 1161"/>
                  <a:gd name="T11" fmla="*/ 526 h 827"/>
                  <a:gd name="T12" fmla="*/ 1110 w 1161"/>
                  <a:gd name="T13" fmla="*/ 522 h 827"/>
                  <a:gd name="T14" fmla="*/ 1114 w 1161"/>
                  <a:gd name="T15" fmla="*/ 518 h 827"/>
                  <a:gd name="T16" fmla="*/ 1116 w 1161"/>
                  <a:gd name="T17" fmla="*/ 513 h 827"/>
                  <a:gd name="T18" fmla="*/ 1117 w 1161"/>
                  <a:gd name="T19" fmla="*/ 508 h 827"/>
                  <a:gd name="T20" fmla="*/ 1117 w 1161"/>
                  <a:gd name="T21" fmla="*/ 504 h 827"/>
                  <a:gd name="T22" fmla="*/ 1161 w 1161"/>
                  <a:gd name="T23" fmla="*/ 32 h 827"/>
                  <a:gd name="T24" fmla="*/ 1161 w 1161"/>
                  <a:gd name="T25" fmla="*/ 27 h 827"/>
                  <a:gd name="T26" fmla="*/ 1160 w 1161"/>
                  <a:gd name="T27" fmla="*/ 22 h 827"/>
                  <a:gd name="T28" fmla="*/ 1158 w 1161"/>
                  <a:gd name="T29" fmla="*/ 17 h 827"/>
                  <a:gd name="T30" fmla="*/ 1156 w 1161"/>
                  <a:gd name="T31" fmla="*/ 13 h 827"/>
                  <a:gd name="T32" fmla="*/ 1152 w 1161"/>
                  <a:gd name="T33" fmla="*/ 9 h 827"/>
                  <a:gd name="T34" fmla="*/ 1149 w 1161"/>
                  <a:gd name="T35" fmla="*/ 6 h 827"/>
                  <a:gd name="T36" fmla="*/ 1144 w 1161"/>
                  <a:gd name="T37" fmla="*/ 3 h 827"/>
                  <a:gd name="T38" fmla="*/ 1139 w 1161"/>
                  <a:gd name="T39" fmla="*/ 2 h 827"/>
                  <a:gd name="T40" fmla="*/ 1135 w 1161"/>
                  <a:gd name="T41" fmla="*/ 0 h 827"/>
                  <a:gd name="T42" fmla="*/ 1130 w 1161"/>
                  <a:gd name="T43" fmla="*/ 0 h 827"/>
                  <a:gd name="T44" fmla="*/ 76 w 1161"/>
                  <a:gd name="T45" fmla="*/ 194 h 827"/>
                  <a:gd name="T46" fmla="*/ 71 w 1161"/>
                  <a:gd name="T47" fmla="*/ 194 h 827"/>
                  <a:gd name="T48" fmla="*/ 66 w 1161"/>
                  <a:gd name="T49" fmla="*/ 196 h 827"/>
                  <a:gd name="T50" fmla="*/ 61 w 1161"/>
                  <a:gd name="T51" fmla="*/ 198 h 827"/>
                  <a:gd name="T52" fmla="*/ 56 w 1161"/>
                  <a:gd name="T53" fmla="*/ 201 h 827"/>
                  <a:gd name="T54" fmla="*/ 53 w 1161"/>
                  <a:gd name="T55" fmla="*/ 204 h 827"/>
                  <a:gd name="T56" fmla="*/ 50 w 1161"/>
                  <a:gd name="T57" fmla="*/ 207 h 827"/>
                  <a:gd name="T58" fmla="*/ 47 w 1161"/>
                  <a:gd name="T59" fmla="*/ 212 h 827"/>
                  <a:gd name="T60" fmla="*/ 45 w 1161"/>
                  <a:gd name="T61" fmla="*/ 216 h 827"/>
                  <a:gd name="T62" fmla="*/ 44 w 1161"/>
                  <a:gd name="T63" fmla="*/ 222 h 827"/>
                  <a:gd name="T64" fmla="*/ 44 w 1161"/>
                  <a:gd name="T65" fmla="*/ 227 h 827"/>
                  <a:gd name="T66" fmla="*/ 0 w 1161"/>
                  <a:gd name="T67" fmla="*/ 794 h 827"/>
                  <a:gd name="T68" fmla="*/ 0 w 1161"/>
                  <a:gd name="T69" fmla="*/ 799 h 827"/>
                  <a:gd name="T70" fmla="*/ 1 w 1161"/>
                  <a:gd name="T71" fmla="*/ 804 h 827"/>
                  <a:gd name="T72" fmla="*/ 3 w 1161"/>
                  <a:gd name="T73" fmla="*/ 808 h 827"/>
                  <a:gd name="T74" fmla="*/ 5 w 1161"/>
                  <a:gd name="T75" fmla="*/ 814 h 827"/>
                  <a:gd name="T76" fmla="*/ 9 w 1161"/>
                  <a:gd name="T77" fmla="*/ 816 h 827"/>
                  <a:gd name="T78" fmla="*/ 12 w 1161"/>
                  <a:gd name="T79" fmla="*/ 820 h 827"/>
                  <a:gd name="T80" fmla="*/ 17 w 1161"/>
                  <a:gd name="T81" fmla="*/ 823 h 827"/>
                  <a:gd name="T82" fmla="*/ 22 w 1161"/>
                  <a:gd name="T83" fmla="*/ 824 h 827"/>
                  <a:gd name="T84" fmla="*/ 26 w 1161"/>
                  <a:gd name="T85" fmla="*/ 827 h 827"/>
                  <a:gd name="T86" fmla="*/ 31 w 1161"/>
                  <a:gd name="T87" fmla="*/ 827 h 827"/>
                  <a:gd name="T88" fmla="*/ 1086 w 1161"/>
                  <a:gd name="T89" fmla="*/ 53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61" h="827">
                    <a:moveTo>
                      <a:pt x="1086" y="535"/>
                    </a:moveTo>
                    <a:lnTo>
                      <a:pt x="1091" y="535"/>
                    </a:lnTo>
                    <a:lnTo>
                      <a:pt x="1095" y="534"/>
                    </a:lnTo>
                    <a:lnTo>
                      <a:pt x="1100" y="531"/>
                    </a:lnTo>
                    <a:lnTo>
                      <a:pt x="1105" y="529"/>
                    </a:lnTo>
                    <a:lnTo>
                      <a:pt x="1108" y="526"/>
                    </a:lnTo>
                    <a:lnTo>
                      <a:pt x="1110" y="522"/>
                    </a:lnTo>
                    <a:lnTo>
                      <a:pt x="1114" y="518"/>
                    </a:lnTo>
                    <a:lnTo>
                      <a:pt x="1116" y="513"/>
                    </a:lnTo>
                    <a:lnTo>
                      <a:pt x="1117" y="508"/>
                    </a:lnTo>
                    <a:lnTo>
                      <a:pt x="1117" y="504"/>
                    </a:lnTo>
                    <a:lnTo>
                      <a:pt x="1161" y="32"/>
                    </a:lnTo>
                    <a:lnTo>
                      <a:pt x="1161" y="27"/>
                    </a:lnTo>
                    <a:lnTo>
                      <a:pt x="1160" y="22"/>
                    </a:lnTo>
                    <a:lnTo>
                      <a:pt x="1158" y="17"/>
                    </a:lnTo>
                    <a:lnTo>
                      <a:pt x="1156" y="13"/>
                    </a:lnTo>
                    <a:lnTo>
                      <a:pt x="1152" y="9"/>
                    </a:lnTo>
                    <a:lnTo>
                      <a:pt x="1149" y="6"/>
                    </a:lnTo>
                    <a:lnTo>
                      <a:pt x="1144" y="3"/>
                    </a:lnTo>
                    <a:lnTo>
                      <a:pt x="1139" y="2"/>
                    </a:lnTo>
                    <a:lnTo>
                      <a:pt x="1135" y="0"/>
                    </a:lnTo>
                    <a:lnTo>
                      <a:pt x="1130" y="0"/>
                    </a:lnTo>
                    <a:lnTo>
                      <a:pt x="76" y="194"/>
                    </a:lnTo>
                    <a:lnTo>
                      <a:pt x="71" y="194"/>
                    </a:lnTo>
                    <a:lnTo>
                      <a:pt x="66" y="196"/>
                    </a:lnTo>
                    <a:lnTo>
                      <a:pt x="61" y="198"/>
                    </a:lnTo>
                    <a:lnTo>
                      <a:pt x="56" y="201"/>
                    </a:lnTo>
                    <a:lnTo>
                      <a:pt x="53" y="204"/>
                    </a:lnTo>
                    <a:lnTo>
                      <a:pt x="50" y="207"/>
                    </a:lnTo>
                    <a:lnTo>
                      <a:pt x="47" y="212"/>
                    </a:lnTo>
                    <a:lnTo>
                      <a:pt x="45" y="216"/>
                    </a:lnTo>
                    <a:lnTo>
                      <a:pt x="44" y="222"/>
                    </a:lnTo>
                    <a:lnTo>
                      <a:pt x="44" y="227"/>
                    </a:lnTo>
                    <a:lnTo>
                      <a:pt x="0" y="794"/>
                    </a:lnTo>
                    <a:lnTo>
                      <a:pt x="0" y="799"/>
                    </a:lnTo>
                    <a:lnTo>
                      <a:pt x="1" y="804"/>
                    </a:lnTo>
                    <a:lnTo>
                      <a:pt x="3" y="808"/>
                    </a:lnTo>
                    <a:lnTo>
                      <a:pt x="5" y="814"/>
                    </a:lnTo>
                    <a:lnTo>
                      <a:pt x="9" y="816"/>
                    </a:lnTo>
                    <a:lnTo>
                      <a:pt x="12" y="820"/>
                    </a:lnTo>
                    <a:lnTo>
                      <a:pt x="17" y="823"/>
                    </a:lnTo>
                    <a:lnTo>
                      <a:pt x="22" y="824"/>
                    </a:lnTo>
                    <a:lnTo>
                      <a:pt x="26" y="827"/>
                    </a:lnTo>
                    <a:lnTo>
                      <a:pt x="31" y="827"/>
                    </a:lnTo>
                    <a:lnTo>
                      <a:pt x="1086" y="535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7" name="Freeform 167">
                <a:extLst>
                  <a:ext uri="{FF2B5EF4-FFF2-40B4-BE49-F238E27FC236}">
                    <a16:creationId xmlns:a16="http://schemas.microsoft.com/office/drawing/2014/main" id="{408A61BB-9B24-99B6-5D2E-CC08D8D38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1844"/>
                <a:ext cx="91" cy="193"/>
              </a:xfrm>
              <a:custGeom>
                <a:avLst/>
                <a:gdLst>
                  <a:gd name="T0" fmla="*/ 198 w 273"/>
                  <a:gd name="T1" fmla="*/ 531 h 578"/>
                  <a:gd name="T2" fmla="*/ 202 w 273"/>
                  <a:gd name="T3" fmla="*/ 530 h 578"/>
                  <a:gd name="T4" fmla="*/ 207 w 273"/>
                  <a:gd name="T5" fmla="*/ 528 h 578"/>
                  <a:gd name="T6" fmla="*/ 212 w 273"/>
                  <a:gd name="T7" fmla="*/ 527 h 578"/>
                  <a:gd name="T8" fmla="*/ 218 w 273"/>
                  <a:gd name="T9" fmla="*/ 523 h 578"/>
                  <a:gd name="T10" fmla="*/ 220 w 273"/>
                  <a:gd name="T11" fmla="*/ 520 h 578"/>
                  <a:gd name="T12" fmla="*/ 223 w 273"/>
                  <a:gd name="T13" fmla="*/ 515 h 578"/>
                  <a:gd name="T14" fmla="*/ 226 w 273"/>
                  <a:gd name="T15" fmla="*/ 512 h 578"/>
                  <a:gd name="T16" fmla="*/ 228 w 273"/>
                  <a:gd name="T17" fmla="*/ 507 h 578"/>
                  <a:gd name="T18" fmla="*/ 229 w 273"/>
                  <a:gd name="T19" fmla="*/ 502 h 578"/>
                  <a:gd name="T20" fmla="*/ 229 w 273"/>
                  <a:gd name="T21" fmla="*/ 498 h 578"/>
                  <a:gd name="T22" fmla="*/ 273 w 273"/>
                  <a:gd name="T23" fmla="*/ 32 h 578"/>
                  <a:gd name="T24" fmla="*/ 273 w 273"/>
                  <a:gd name="T25" fmla="*/ 26 h 578"/>
                  <a:gd name="T26" fmla="*/ 272 w 273"/>
                  <a:gd name="T27" fmla="*/ 22 h 578"/>
                  <a:gd name="T28" fmla="*/ 271 w 273"/>
                  <a:gd name="T29" fmla="*/ 17 h 578"/>
                  <a:gd name="T30" fmla="*/ 267 w 273"/>
                  <a:gd name="T31" fmla="*/ 14 h 578"/>
                  <a:gd name="T32" fmla="*/ 265 w 273"/>
                  <a:gd name="T33" fmla="*/ 9 h 578"/>
                  <a:gd name="T34" fmla="*/ 262 w 273"/>
                  <a:gd name="T35" fmla="*/ 5 h 578"/>
                  <a:gd name="T36" fmla="*/ 257 w 273"/>
                  <a:gd name="T37" fmla="*/ 4 h 578"/>
                  <a:gd name="T38" fmla="*/ 252 w 273"/>
                  <a:gd name="T39" fmla="*/ 1 h 578"/>
                  <a:gd name="T40" fmla="*/ 246 w 273"/>
                  <a:gd name="T41" fmla="*/ 1 h 578"/>
                  <a:gd name="T42" fmla="*/ 242 w 273"/>
                  <a:gd name="T43" fmla="*/ 0 h 578"/>
                  <a:gd name="T44" fmla="*/ 67 w 273"/>
                  <a:gd name="T45" fmla="*/ 31 h 578"/>
                  <a:gd name="T46" fmla="*/ 62 w 273"/>
                  <a:gd name="T47" fmla="*/ 31 h 578"/>
                  <a:gd name="T48" fmla="*/ 57 w 273"/>
                  <a:gd name="T49" fmla="*/ 32 h 578"/>
                  <a:gd name="T50" fmla="*/ 52 w 273"/>
                  <a:gd name="T51" fmla="*/ 34 h 578"/>
                  <a:gd name="T52" fmla="*/ 49 w 273"/>
                  <a:gd name="T53" fmla="*/ 37 h 578"/>
                  <a:gd name="T54" fmla="*/ 44 w 273"/>
                  <a:gd name="T55" fmla="*/ 40 h 578"/>
                  <a:gd name="T56" fmla="*/ 42 w 273"/>
                  <a:gd name="T57" fmla="*/ 44 h 578"/>
                  <a:gd name="T58" fmla="*/ 40 w 273"/>
                  <a:gd name="T59" fmla="*/ 48 h 578"/>
                  <a:gd name="T60" fmla="*/ 37 w 273"/>
                  <a:gd name="T61" fmla="*/ 53 h 578"/>
                  <a:gd name="T62" fmla="*/ 37 w 273"/>
                  <a:gd name="T63" fmla="*/ 58 h 578"/>
                  <a:gd name="T64" fmla="*/ 35 w 273"/>
                  <a:gd name="T65" fmla="*/ 63 h 578"/>
                  <a:gd name="T66" fmla="*/ 0 w 273"/>
                  <a:gd name="T67" fmla="*/ 545 h 578"/>
                  <a:gd name="T68" fmla="*/ 0 w 273"/>
                  <a:gd name="T69" fmla="*/ 550 h 578"/>
                  <a:gd name="T70" fmla="*/ 1 w 273"/>
                  <a:gd name="T71" fmla="*/ 554 h 578"/>
                  <a:gd name="T72" fmla="*/ 3 w 273"/>
                  <a:gd name="T73" fmla="*/ 559 h 578"/>
                  <a:gd name="T74" fmla="*/ 7 w 273"/>
                  <a:gd name="T75" fmla="*/ 565 h 578"/>
                  <a:gd name="T76" fmla="*/ 9 w 273"/>
                  <a:gd name="T77" fmla="*/ 567 h 578"/>
                  <a:gd name="T78" fmla="*/ 13 w 273"/>
                  <a:gd name="T79" fmla="*/ 571 h 578"/>
                  <a:gd name="T80" fmla="*/ 17 w 273"/>
                  <a:gd name="T81" fmla="*/ 574 h 578"/>
                  <a:gd name="T82" fmla="*/ 22 w 273"/>
                  <a:gd name="T83" fmla="*/ 575 h 578"/>
                  <a:gd name="T84" fmla="*/ 28 w 273"/>
                  <a:gd name="T85" fmla="*/ 578 h 578"/>
                  <a:gd name="T86" fmla="*/ 32 w 273"/>
                  <a:gd name="T87" fmla="*/ 578 h 578"/>
                  <a:gd name="T88" fmla="*/ 198 w 273"/>
                  <a:gd name="T89" fmla="*/ 531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3" h="578">
                    <a:moveTo>
                      <a:pt x="198" y="531"/>
                    </a:moveTo>
                    <a:lnTo>
                      <a:pt x="202" y="530"/>
                    </a:lnTo>
                    <a:lnTo>
                      <a:pt x="207" y="528"/>
                    </a:lnTo>
                    <a:lnTo>
                      <a:pt x="212" y="527"/>
                    </a:lnTo>
                    <a:lnTo>
                      <a:pt x="218" y="523"/>
                    </a:lnTo>
                    <a:lnTo>
                      <a:pt x="220" y="520"/>
                    </a:lnTo>
                    <a:lnTo>
                      <a:pt x="223" y="515"/>
                    </a:lnTo>
                    <a:lnTo>
                      <a:pt x="226" y="512"/>
                    </a:lnTo>
                    <a:lnTo>
                      <a:pt x="228" y="507"/>
                    </a:lnTo>
                    <a:lnTo>
                      <a:pt x="229" y="502"/>
                    </a:lnTo>
                    <a:lnTo>
                      <a:pt x="229" y="498"/>
                    </a:lnTo>
                    <a:lnTo>
                      <a:pt x="273" y="32"/>
                    </a:lnTo>
                    <a:lnTo>
                      <a:pt x="273" y="26"/>
                    </a:lnTo>
                    <a:lnTo>
                      <a:pt x="272" y="22"/>
                    </a:lnTo>
                    <a:lnTo>
                      <a:pt x="271" y="17"/>
                    </a:lnTo>
                    <a:lnTo>
                      <a:pt x="267" y="14"/>
                    </a:lnTo>
                    <a:lnTo>
                      <a:pt x="265" y="9"/>
                    </a:lnTo>
                    <a:lnTo>
                      <a:pt x="262" y="5"/>
                    </a:lnTo>
                    <a:lnTo>
                      <a:pt x="257" y="4"/>
                    </a:lnTo>
                    <a:lnTo>
                      <a:pt x="252" y="1"/>
                    </a:lnTo>
                    <a:lnTo>
                      <a:pt x="246" y="1"/>
                    </a:lnTo>
                    <a:lnTo>
                      <a:pt x="242" y="0"/>
                    </a:lnTo>
                    <a:lnTo>
                      <a:pt x="67" y="31"/>
                    </a:lnTo>
                    <a:lnTo>
                      <a:pt x="62" y="31"/>
                    </a:lnTo>
                    <a:lnTo>
                      <a:pt x="57" y="32"/>
                    </a:lnTo>
                    <a:lnTo>
                      <a:pt x="52" y="34"/>
                    </a:lnTo>
                    <a:lnTo>
                      <a:pt x="49" y="37"/>
                    </a:lnTo>
                    <a:lnTo>
                      <a:pt x="44" y="40"/>
                    </a:lnTo>
                    <a:lnTo>
                      <a:pt x="42" y="44"/>
                    </a:lnTo>
                    <a:lnTo>
                      <a:pt x="40" y="48"/>
                    </a:lnTo>
                    <a:lnTo>
                      <a:pt x="37" y="53"/>
                    </a:lnTo>
                    <a:lnTo>
                      <a:pt x="37" y="58"/>
                    </a:lnTo>
                    <a:lnTo>
                      <a:pt x="35" y="63"/>
                    </a:lnTo>
                    <a:lnTo>
                      <a:pt x="0" y="545"/>
                    </a:lnTo>
                    <a:lnTo>
                      <a:pt x="0" y="550"/>
                    </a:lnTo>
                    <a:lnTo>
                      <a:pt x="1" y="554"/>
                    </a:lnTo>
                    <a:lnTo>
                      <a:pt x="3" y="559"/>
                    </a:lnTo>
                    <a:lnTo>
                      <a:pt x="7" y="565"/>
                    </a:lnTo>
                    <a:lnTo>
                      <a:pt x="9" y="567"/>
                    </a:lnTo>
                    <a:lnTo>
                      <a:pt x="13" y="571"/>
                    </a:lnTo>
                    <a:lnTo>
                      <a:pt x="17" y="574"/>
                    </a:lnTo>
                    <a:lnTo>
                      <a:pt x="22" y="575"/>
                    </a:lnTo>
                    <a:lnTo>
                      <a:pt x="28" y="578"/>
                    </a:lnTo>
                    <a:lnTo>
                      <a:pt x="32" y="578"/>
                    </a:lnTo>
                    <a:lnTo>
                      <a:pt x="198" y="53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8" name="Freeform 168">
                <a:extLst>
                  <a:ext uri="{FF2B5EF4-FFF2-40B4-BE49-F238E27FC236}">
                    <a16:creationId xmlns:a16="http://schemas.microsoft.com/office/drawing/2014/main" id="{F6CD19A6-1B36-FFB4-1930-24D61482B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3" y="1844"/>
                <a:ext cx="91" cy="193"/>
              </a:xfrm>
              <a:custGeom>
                <a:avLst/>
                <a:gdLst>
                  <a:gd name="T0" fmla="*/ 198 w 273"/>
                  <a:gd name="T1" fmla="*/ 531 h 578"/>
                  <a:gd name="T2" fmla="*/ 202 w 273"/>
                  <a:gd name="T3" fmla="*/ 530 h 578"/>
                  <a:gd name="T4" fmla="*/ 207 w 273"/>
                  <a:gd name="T5" fmla="*/ 528 h 578"/>
                  <a:gd name="T6" fmla="*/ 212 w 273"/>
                  <a:gd name="T7" fmla="*/ 527 h 578"/>
                  <a:gd name="T8" fmla="*/ 218 w 273"/>
                  <a:gd name="T9" fmla="*/ 523 h 578"/>
                  <a:gd name="T10" fmla="*/ 220 w 273"/>
                  <a:gd name="T11" fmla="*/ 520 h 578"/>
                  <a:gd name="T12" fmla="*/ 223 w 273"/>
                  <a:gd name="T13" fmla="*/ 515 h 578"/>
                  <a:gd name="T14" fmla="*/ 226 w 273"/>
                  <a:gd name="T15" fmla="*/ 512 h 578"/>
                  <a:gd name="T16" fmla="*/ 228 w 273"/>
                  <a:gd name="T17" fmla="*/ 507 h 578"/>
                  <a:gd name="T18" fmla="*/ 229 w 273"/>
                  <a:gd name="T19" fmla="*/ 502 h 578"/>
                  <a:gd name="T20" fmla="*/ 229 w 273"/>
                  <a:gd name="T21" fmla="*/ 498 h 578"/>
                  <a:gd name="T22" fmla="*/ 273 w 273"/>
                  <a:gd name="T23" fmla="*/ 32 h 578"/>
                  <a:gd name="T24" fmla="*/ 273 w 273"/>
                  <a:gd name="T25" fmla="*/ 26 h 578"/>
                  <a:gd name="T26" fmla="*/ 272 w 273"/>
                  <a:gd name="T27" fmla="*/ 22 h 578"/>
                  <a:gd name="T28" fmla="*/ 271 w 273"/>
                  <a:gd name="T29" fmla="*/ 17 h 578"/>
                  <a:gd name="T30" fmla="*/ 267 w 273"/>
                  <a:gd name="T31" fmla="*/ 14 h 578"/>
                  <a:gd name="T32" fmla="*/ 265 w 273"/>
                  <a:gd name="T33" fmla="*/ 9 h 578"/>
                  <a:gd name="T34" fmla="*/ 262 w 273"/>
                  <a:gd name="T35" fmla="*/ 5 h 578"/>
                  <a:gd name="T36" fmla="*/ 257 w 273"/>
                  <a:gd name="T37" fmla="*/ 4 h 578"/>
                  <a:gd name="T38" fmla="*/ 252 w 273"/>
                  <a:gd name="T39" fmla="*/ 1 h 578"/>
                  <a:gd name="T40" fmla="*/ 246 w 273"/>
                  <a:gd name="T41" fmla="*/ 1 h 578"/>
                  <a:gd name="T42" fmla="*/ 242 w 273"/>
                  <a:gd name="T43" fmla="*/ 0 h 578"/>
                  <a:gd name="T44" fmla="*/ 67 w 273"/>
                  <a:gd name="T45" fmla="*/ 31 h 578"/>
                  <a:gd name="T46" fmla="*/ 62 w 273"/>
                  <a:gd name="T47" fmla="*/ 31 h 578"/>
                  <a:gd name="T48" fmla="*/ 57 w 273"/>
                  <a:gd name="T49" fmla="*/ 32 h 578"/>
                  <a:gd name="T50" fmla="*/ 52 w 273"/>
                  <a:gd name="T51" fmla="*/ 34 h 578"/>
                  <a:gd name="T52" fmla="*/ 49 w 273"/>
                  <a:gd name="T53" fmla="*/ 37 h 578"/>
                  <a:gd name="T54" fmla="*/ 44 w 273"/>
                  <a:gd name="T55" fmla="*/ 40 h 578"/>
                  <a:gd name="T56" fmla="*/ 42 w 273"/>
                  <a:gd name="T57" fmla="*/ 44 h 578"/>
                  <a:gd name="T58" fmla="*/ 40 w 273"/>
                  <a:gd name="T59" fmla="*/ 48 h 578"/>
                  <a:gd name="T60" fmla="*/ 37 w 273"/>
                  <a:gd name="T61" fmla="*/ 53 h 578"/>
                  <a:gd name="T62" fmla="*/ 37 w 273"/>
                  <a:gd name="T63" fmla="*/ 58 h 578"/>
                  <a:gd name="T64" fmla="*/ 35 w 273"/>
                  <a:gd name="T65" fmla="*/ 63 h 578"/>
                  <a:gd name="T66" fmla="*/ 0 w 273"/>
                  <a:gd name="T67" fmla="*/ 545 h 578"/>
                  <a:gd name="T68" fmla="*/ 0 w 273"/>
                  <a:gd name="T69" fmla="*/ 550 h 578"/>
                  <a:gd name="T70" fmla="*/ 1 w 273"/>
                  <a:gd name="T71" fmla="*/ 554 h 578"/>
                  <a:gd name="T72" fmla="*/ 3 w 273"/>
                  <a:gd name="T73" fmla="*/ 559 h 578"/>
                  <a:gd name="T74" fmla="*/ 7 w 273"/>
                  <a:gd name="T75" fmla="*/ 565 h 578"/>
                  <a:gd name="T76" fmla="*/ 9 w 273"/>
                  <a:gd name="T77" fmla="*/ 567 h 578"/>
                  <a:gd name="T78" fmla="*/ 13 w 273"/>
                  <a:gd name="T79" fmla="*/ 571 h 578"/>
                  <a:gd name="T80" fmla="*/ 17 w 273"/>
                  <a:gd name="T81" fmla="*/ 574 h 578"/>
                  <a:gd name="T82" fmla="*/ 22 w 273"/>
                  <a:gd name="T83" fmla="*/ 575 h 578"/>
                  <a:gd name="T84" fmla="*/ 28 w 273"/>
                  <a:gd name="T85" fmla="*/ 578 h 578"/>
                  <a:gd name="T86" fmla="*/ 32 w 273"/>
                  <a:gd name="T87" fmla="*/ 578 h 578"/>
                  <a:gd name="T88" fmla="*/ 198 w 273"/>
                  <a:gd name="T89" fmla="*/ 531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3" h="578">
                    <a:moveTo>
                      <a:pt x="198" y="531"/>
                    </a:moveTo>
                    <a:lnTo>
                      <a:pt x="202" y="530"/>
                    </a:lnTo>
                    <a:lnTo>
                      <a:pt x="207" y="528"/>
                    </a:lnTo>
                    <a:lnTo>
                      <a:pt x="212" y="527"/>
                    </a:lnTo>
                    <a:lnTo>
                      <a:pt x="218" y="523"/>
                    </a:lnTo>
                    <a:lnTo>
                      <a:pt x="220" y="520"/>
                    </a:lnTo>
                    <a:lnTo>
                      <a:pt x="223" y="515"/>
                    </a:lnTo>
                    <a:lnTo>
                      <a:pt x="226" y="512"/>
                    </a:lnTo>
                    <a:lnTo>
                      <a:pt x="228" y="507"/>
                    </a:lnTo>
                    <a:lnTo>
                      <a:pt x="229" y="502"/>
                    </a:lnTo>
                    <a:lnTo>
                      <a:pt x="229" y="498"/>
                    </a:lnTo>
                    <a:lnTo>
                      <a:pt x="273" y="32"/>
                    </a:lnTo>
                    <a:lnTo>
                      <a:pt x="273" y="26"/>
                    </a:lnTo>
                    <a:lnTo>
                      <a:pt x="272" y="22"/>
                    </a:lnTo>
                    <a:lnTo>
                      <a:pt x="271" y="17"/>
                    </a:lnTo>
                    <a:lnTo>
                      <a:pt x="267" y="14"/>
                    </a:lnTo>
                    <a:lnTo>
                      <a:pt x="265" y="9"/>
                    </a:lnTo>
                    <a:lnTo>
                      <a:pt x="262" y="5"/>
                    </a:lnTo>
                    <a:lnTo>
                      <a:pt x="257" y="4"/>
                    </a:lnTo>
                    <a:lnTo>
                      <a:pt x="252" y="1"/>
                    </a:lnTo>
                    <a:lnTo>
                      <a:pt x="246" y="1"/>
                    </a:lnTo>
                    <a:lnTo>
                      <a:pt x="242" y="0"/>
                    </a:lnTo>
                    <a:lnTo>
                      <a:pt x="67" y="31"/>
                    </a:lnTo>
                    <a:lnTo>
                      <a:pt x="62" y="31"/>
                    </a:lnTo>
                    <a:lnTo>
                      <a:pt x="57" y="32"/>
                    </a:lnTo>
                    <a:lnTo>
                      <a:pt x="52" y="34"/>
                    </a:lnTo>
                    <a:lnTo>
                      <a:pt x="49" y="37"/>
                    </a:lnTo>
                    <a:lnTo>
                      <a:pt x="44" y="40"/>
                    </a:lnTo>
                    <a:lnTo>
                      <a:pt x="42" y="44"/>
                    </a:lnTo>
                    <a:lnTo>
                      <a:pt x="40" y="48"/>
                    </a:lnTo>
                    <a:lnTo>
                      <a:pt x="37" y="53"/>
                    </a:lnTo>
                    <a:lnTo>
                      <a:pt x="37" y="58"/>
                    </a:lnTo>
                    <a:lnTo>
                      <a:pt x="35" y="63"/>
                    </a:lnTo>
                    <a:lnTo>
                      <a:pt x="0" y="545"/>
                    </a:lnTo>
                    <a:lnTo>
                      <a:pt x="0" y="550"/>
                    </a:lnTo>
                    <a:lnTo>
                      <a:pt x="1" y="554"/>
                    </a:lnTo>
                    <a:lnTo>
                      <a:pt x="3" y="559"/>
                    </a:lnTo>
                    <a:lnTo>
                      <a:pt x="7" y="565"/>
                    </a:lnTo>
                    <a:lnTo>
                      <a:pt x="9" y="567"/>
                    </a:lnTo>
                    <a:lnTo>
                      <a:pt x="13" y="571"/>
                    </a:lnTo>
                    <a:lnTo>
                      <a:pt x="17" y="574"/>
                    </a:lnTo>
                    <a:lnTo>
                      <a:pt x="22" y="575"/>
                    </a:lnTo>
                    <a:lnTo>
                      <a:pt x="28" y="578"/>
                    </a:lnTo>
                    <a:lnTo>
                      <a:pt x="32" y="578"/>
                    </a:lnTo>
                    <a:lnTo>
                      <a:pt x="198" y="53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9" name="Freeform 169">
                <a:extLst>
                  <a:ext uri="{FF2B5EF4-FFF2-40B4-BE49-F238E27FC236}">
                    <a16:creationId xmlns:a16="http://schemas.microsoft.com/office/drawing/2014/main" id="{DDB3FE75-8C24-4A6D-6127-9C0364769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1864"/>
                <a:ext cx="65" cy="91"/>
              </a:xfrm>
              <a:custGeom>
                <a:avLst/>
                <a:gdLst>
                  <a:gd name="T0" fmla="*/ 4 w 197"/>
                  <a:gd name="T1" fmla="*/ 275 h 275"/>
                  <a:gd name="T2" fmla="*/ 165 w 197"/>
                  <a:gd name="T3" fmla="*/ 239 h 275"/>
                  <a:gd name="T4" fmla="*/ 169 w 197"/>
                  <a:gd name="T5" fmla="*/ 237 h 275"/>
                  <a:gd name="T6" fmla="*/ 174 w 197"/>
                  <a:gd name="T7" fmla="*/ 237 h 275"/>
                  <a:gd name="T8" fmla="*/ 180 w 197"/>
                  <a:gd name="T9" fmla="*/ 234 h 275"/>
                  <a:gd name="T10" fmla="*/ 184 w 197"/>
                  <a:gd name="T11" fmla="*/ 232 h 275"/>
                  <a:gd name="T12" fmla="*/ 186 w 197"/>
                  <a:gd name="T13" fmla="*/ 229 h 275"/>
                  <a:gd name="T14" fmla="*/ 190 w 197"/>
                  <a:gd name="T15" fmla="*/ 224 h 275"/>
                  <a:gd name="T16" fmla="*/ 193 w 197"/>
                  <a:gd name="T17" fmla="*/ 221 h 275"/>
                  <a:gd name="T18" fmla="*/ 195 w 197"/>
                  <a:gd name="T19" fmla="*/ 216 h 275"/>
                  <a:gd name="T20" fmla="*/ 197 w 197"/>
                  <a:gd name="T21" fmla="*/ 212 h 275"/>
                  <a:gd name="T22" fmla="*/ 197 w 197"/>
                  <a:gd name="T23" fmla="*/ 206 h 275"/>
                  <a:gd name="T24" fmla="*/ 197 w 197"/>
                  <a:gd name="T25" fmla="*/ 31 h 275"/>
                  <a:gd name="T26" fmla="*/ 197 w 197"/>
                  <a:gd name="T27" fmla="*/ 26 h 275"/>
                  <a:gd name="T28" fmla="*/ 195 w 197"/>
                  <a:gd name="T29" fmla="*/ 20 h 275"/>
                  <a:gd name="T30" fmla="*/ 193 w 197"/>
                  <a:gd name="T31" fmla="*/ 17 h 275"/>
                  <a:gd name="T32" fmla="*/ 190 w 197"/>
                  <a:gd name="T33" fmla="*/ 12 h 275"/>
                  <a:gd name="T34" fmla="*/ 186 w 197"/>
                  <a:gd name="T35" fmla="*/ 9 h 275"/>
                  <a:gd name="T36" fmla="*/ 184 w 197"/>
                  <a:gd name="T37" fmla="*/ 7 h 275"/>
                  <a:gd name="T38" fmla="*/ 180 w 197"/>
                  <a:gd name="T39" fmla="*/ 3 h 275"/>
                  <a:gd name="T40" fmla="*/ 174 w 197"/>
                  <a:gd name="T41" fmla="*/ 2 h 275"/>
                  <a:gd name="T42" fmla="*/ 169 w 197"/>
                  <a:gd name="T43" fmla="*/ 0 h 275"/>
                  <a:gd name="T44" fmla="*/ 165 w 197"/>
                  <a:gd name="T45" fmla="*/ 0 h 275"/>
                  <a:gd name="T46" fmla="*/ 23 w 197"/>
                  <a:gd name="T47" fmla="*/ 29 h 275"/>
                  <a:gd name="T48" fmla="*/ 18 w 197"/>
                  <a:gd name="T49" fmla="*/ 30 h 275"/>
                  <a:gd name="T50" fmla="*/ 0 w 197"/>
                  <a:gd name="T51" fmla="*/ 275 h 275"/>
                  <a:gd name="T52" fmla="*/ 4 w 197"/>
                  <a:gd name="T53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7" h="275">
                    <a:moveTo>
                      <a:pt x="4" y="275"/>
                    </a:moveTo>
                    <a:lnTo>
                      <a:pt x="165" y="239"/>
                    </a:lnTo>
                    <a:lnTo>
                      <a:pt x="169" y="237"/>
                    </a:lnTo>
                    <a:lnTo>
                      <a:pt x="174" y="237"/>
                    </a:lnTo>
                    <a:lnTo>
                      <a:pt x="180" y="234"/>
                    </a:lnTo>
                    <a:lnTo>
                      <a:pt x="184" y="232"/>
                    </a:lnTo>
                    <a:lnTo>
                      <a:pt x="186" y="229"/>
                    </a:lnTo>
                    <a:lnTo>
                      <a:pt x="190" y="224"/>
                    </a:lnTo>
                    <a:lnTo>
                      <a:pt x="193" y="221"/>
                    </a:lnTo>
                    <a:lnTo>
                      <a:pt x="195" y="216"/>
                    </a:lnTo>
                    <a:lnTo>
                      <a:pt x="197" y="212"/>
                    </a:lnTo>
                    <a:lnTo>
                      <a:pt x="197" y="206"/>
                    </a:lnTo>
                    <a:lnTo>
                      <a:pt x="197" y="31"/>
                    </a:lnTo>
                    <a:lnTo>
                      <a:pt x="197" y="26"/>
                    </a:lnTo>
                    <a:lnTo>
                      <a:pt x="195" y="20"/>
                    </a:lnTo>
                    <a:lnTo>
                      <a:pt x="193" y="17"/>
                    </a:lnTo>
                    <a:lnTo>
                      <a:pt x="190" y="12"/>
                    </a:lnTo>
                    <a:lnTo>
                      <a:pt x="186" y="9"/>
                    </a:lnTo>
                    <a:lnTo>
                      <a:pt x="184" y="7"/>
                    </a:lnTo>
                    <a:lnTo>
                      <a:pt x="180" y="3"/>
                    </a:lnTo>
                    <a:lnTo>
                      <a:pt x="174" y="2"/>
                    </a:lnTo>
                    <a:lnTo>
                      <a:pt x="169" y="0"/>
                    </a:lnTo>
                    <a:lnTo>
                      <a:pt x="165" y="0"/>
                    </a:lnTo>
                    <a:lnTo>
                      <a:pt x="23" y="29"/>
                    </a:lnTo>
                    <a:lnTo>
                      <a:pt x="18" y="30"/>
                    </a:lnTo>
                    <a:lnTo>
                      <a:pt x="0" y="275"/>
                    </a:lnTo>
                    <a:lnTo>
                      <a:pt x="4" y="275"/>
                    </a:lnTo>
                    <a:close/>
                  </a:path>
                </a:pathLst>
              </a:custGeom>
              <a:solidFill>
                <a:srgbClr val="7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0" name="Freeform 170">
                <a:extLst>
                  <a:ext uri="{FF2B5EF4-FFF2-40B4-BE49-F238E27FC236}">
                    <a16:creationId xmlns:a16="http://schemas.microsoft.com/office/drawing/2014/main" id="{5A73C2DF-598E-9DF5-A2F6-636E84955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1864"/>
                <a:ext cx="65" cy="91"/>
              </a:xfrm>
              <a:custGeom>
                <a:avLst/>
                <a:gdLst>
                  <a:gd name="T0" fmla="*/ 4 w 197"/>
                  <a:gd name="T1" fmla="*/ 275 h 275"/>
                  <a:gd name="T2" fmla="*/ 165 w 197"/>
                  <a:gd name="T3" fmla="*/ 239 h 275"/>
                  <a:gd name="T4" fmla="*/ 169 w 197"/>
                  <a:gd name="T5" fmla="*/ 237 h 275"/>
                  <a:gd name="T6" fmla="*/ 174 w 197"/>
                  <a:gd name="T7" fmla="*/ 237 h 275"/>
                  <a:gd name="T8" fmla="*/ 180 w 197"/>
                  <a:gd name="T9" fmla="*/ 234 h 275"/>
                  <a:gd name="T10" fmla="*/ 184 w 197"/>
                  <a:gd name="T11" fmla="*/ 232 h 275"/>
                  <a:gd name="T12" fmla="*/ 186 w 197"/>
                  <a:gd name="T13" fmla="*/ 229 h 275"/>
                  <a:gd name="T14" fmla="*/ 190 w 197"/>
                  <a:gd name="T15" fmla="*/ 224 h 275"/>
                  <a:gd name="T16" fmla="*/ 193 w 197"/>
                  <a:gd name="T17" fmla="*/ 221 h 275"/>
                  <a:gd name="T18" fmla="*/ 195 w 197"/>
                  <a:gd name="T19" fmla="*/ 216 h 275"/>
                  <a:gd name="T20" fmla="*/ 197 w 197"/>
                  <a:gd name="T21" fmla="*/ 212 h 275"/>
                  <a:gd name="T22" fmla="*/ 197 w 197"/>
                  <a:gd name="T23" fmla="*/ 206 h 275"/>
                  <a:gd name="T24" fmla="*/ 197 w 197"/>
                  <a:gd name="T25" fmla="*/ 31 h 275"/>
                  <a:gd name="T26" fmla="*/ 197 w 197"/>
                  <a:gd name="T27" fmla="*/ 26 h 275"/>
                  <a:gd name="T28" fmla="*/ 195 w 197"/>
                  <a:gd name="T29" fmla="*/ 20 h 275"/>
                  <a:gd name="T30" fmla="*/ 193 w 197"/>
                  <a:gd name="T31" fmla="*/ 17 h 275"/>
                  <a:gd name="T32" fmla="*/ 190 w 197"/>
                  <a:gd name="T33" fmla="*/ 12 h 275"/>
                  <a:gd name="T34" fmla="*/ 186 w 197"/>
                  <a:gd name="T35" fmla="*/ 9 h 275"/>
                  <a:gd name="T36" fmla="*/ 184 w 197"/>
                  <a:gd name="T37" fmla="*/ 7 h 275"/>
                  <a:gd name="T38" fmla="*/ 180 w 197"/>
                  <a:gd name="T39" fmla="*/ 3 h 275"/>
                  <a:gd name="T40" fmla="*/ 174 w 197"/>
                  <a:gd name="T41" fmla="*/ 2 h 275"/>
                  <a:gd name="T42" fmla="*/ 169 w 197"/>
                  <a:gd name="T43" fmla="*/ 0 h 275"/>
                  <a:gd name="T44" fmla="*/ 165 w 197"/>
                  <a:gd name="T45" fmla="*/ 0 h 275"/>
                  <a:gd name="T46" fmla="*/ 23 w 197"/>
                  <a:gd name="T47" fmla="*/ 29 h 275"/>
                  <a:gd name="T48" fmla="*/ 18 w 197"/>
                  <a:gd name="T49" fmla="*/ 30 h 275"/>
                  <a:gd name="T50" fmla="*/ 0 w 197"/>
                  <a:gd name="T51" fmla="*/ 275 h 275"/>
                  <a:gd name="T52" fmla="*/ 4 w 197"/>
                  <a:gd name="T53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7" h="275">
                    <a:moveTo>
                      <a:pt x="4" y="275"/>
                    </a:moveTo>
                    <a:lnTo>
                      <a:pt x="165" y="239"/>
                    </a:lnTo>
                    <a:lnTo>
                      <a:pt x="169" y="237"/>
                    </a:lnTo>
                    <a:lnTo>
                      <a:pt x="174" y="237"/>
                    </a:lnTo>
                    <a:lnTo>
                      <a:pt x="180" y="234"/>
                    </a:lnTo>
                    <a:lnTo>
                      <a:pt x="184" y="232"/>
                    </a:lnTo>
                    <a:lnTo>
                      <a:pt x="186" y="229"/>
                    </a:lnTo>
                    <a:lnTo>
                      <a:pt x="190" y="224"/>
                    </a:lnTo>
                    <a:lnTo>
                      <a:pt x="193" y="221"/>
                    </a:lnTo>
                    <a:lnTo>
                      <a:pt x="195" y="216"/>
                    </a:lnTo>
                    <a:lnTo>
                      <a:pt x="197" y="212"/>
                    </a:lnTo>
                    <a:lnTo>
                      <a:pt x="197" y="206"/>
                    </a:lnTo>
                    <a:lnTo>
                      <a:pt x="197" y="31"/>
                    </a:lnTo>
                    <a:lnTo>
                      <a:pt x="197" y="26"/>
                    </a:lnTo>
                    <a:lnTo>
                      <a:pt x="195" y="20"/>
                    </a:lnTo>
                    <a:lnTo>
                      <a:pt x="193" y="17"/>
                    </a:lnTo>
                    <a:lnTo>
                      <a:pt x="190" y="12"/>
                    </a:lnTo>
                    <a:lnTo>
                      <a:pt x="186" y="9"/>
                    </a:lnTo>
                    <a:lnTo>
                      <a:pt x="184" y="7"/>
                    </a:lnTo>
                    <a:lnTo>
                      <a:pt x="180" y="3"/>
                    </a:lnTo>
                    <a:lnTo>
                      <a:pt x="174" y="2"/>
                    </a:lnTo>
                    <a:lnTo>
                      <a:pt x="169" y="0"/>
                    </a:lnTo>
                    <a:lnTo>
                      <a:pt x="165" y="0"/>
                    </a:lnTo>
                    <a:lnTo>
                      <a:pt x="23" y="29"/>
                    </a:lnTo>
                    <a:lnTo>
                      <a:pt x="18" y="30"/>
                    </a:lnTo>
                    <a:lnTo>
                      <a:pt x="0" y="275"/>
                    </a:lnTo>
                    <a:lnTo>
                      <a:pt x="4" y="275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1" name="Freeform 171">
                <a:extLst>
                  <a:ext uri="{FF2B5EF4-FFF2-40B4-BE49-F238E27FC236}">
                    <a16:creationId xmlns:a16="http://schemas.microsoft.com/office/drawing/2014/main" id="{E8D5A0F9-0498-B620-40BC-7E948FDE4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1869"/>
                <a:ext cx="54" cy="54"/>
              </a:xfrm>
              <a:custGeom>
                <a:avLst/>
                <a:gdLst>
                  <a:gd name="T0" fmla="*/ 159 w 162"/>
                  <a:gd name="T1" fmla="*/ 126 h 162"/>
                  <a:gd name="T2" fmla="*/ 159 w 162"/>
                  <a:gd name="T3" fmla="*/ 109 h 162"/>
                  <a:gd name="T4" fmla="*/ 160 w 162"/>
                  <a:gd name="T5" fmla="*/ 91 h 162"/>
                  <a:gd name="T6" fmla="*/ 160 w 162"/>
                  <a:gd name="T7" fmla="*/ 75 h 162"/>
                  <a:gd name="T8" fmla="*/ 162 w 162"/>
                  <a:gd name="T9" fmla="*/ 60 h 162"/>
                  <a:gd name="T10" fmla="*/ 162 w 162"/>
                  <a:gd name="T11" fmla="*/ 46 h 162"/>
                  <a:gd name="T12" fmla="*/ 162 w 162"/>
                  <a:gd name="T13" fmla="*/ 33 h 162"/>
                  <a:gd name="T14" fmla="*/ 162 w 162"/>
                  <a:gd name="T15" fmla="*/ 22 h 162"/>
                  <a:gd name="T16" fmla="*/ 160 w 162"/>
                  <a:gd name="T17" fmla="*/ 14 h 162"/>
                  <a:gd name="T18" fmla="*/ 156 w 162"/>
                  <a:gd name="T19" fmla="*/ 7 h 162"/>
                  <a:gd name="T20" fmla="*/ 154 w 162"/>
                  <a:gd name="T21" fmla="*/ 2 h 162"/>
                  <a:gd name="T22" fmla="*/ 144 w 162"/>
                  <a:gd name="T23" fmla="*/ 0 h 162"/>
                  <a:gd name="T24" fmla="*/ 130 w 162"/>
                  <a:gd name="T25" fmla="*/ 0 h 162"/>
                  <a:gd name="T26" fmla="*/ 112 w 162"/>
                  <a:gd name="T27" fmla="*/ 1 h 162"/>
                  <a:gd name="T28" fmla="*/ 93 w 162"/>
                  <a:gd name="T29" fmla="*/ 6 h 162"/>
                  <a:gd name="T30" fmla="*/ 72 w 162"/>
                  <a:gd name="T31" fmla="*/ 9 h 162"/>
                  <a:gd name="T32" fmla="*/ 52 w 162"/>
                  <a:gd name="T33" fmla="*/ 14 h 162"/>
                  <a:gd name="T34" fmla="*/ 34 w 162"/>
                  <a:gd name="T35" fmla="*/ 18 h 162"/>
                  <a:gd name="T36" fmla="*/ 20 w 162"/>
                  <a:gd name="T37" fmla="*/ 23 h 162"/>
                  <a:gd name="T38" fmla="*/ 9 w 162"/>
                  <a:gd name="T39" fmla="*/ 25 h 162"/>
                  <a:gd name="T40" fmla="*/ 7 w 162"/>
                  <a:gd name="T41" fmla="*/ 26 h 162"/>
                  <a:gd name="T42" fmla="*/ 0 w 162"/>
                  <a:gd name="T43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162">
                    <a:moveTo>
                      <a:pt x="159" y="126"/>
                    </a:moveTo>
                    <a:lnTo>
                      <a:pt x="159" y="109"/>
                    </a:lnTo>
                    <a:lnTo>
                      <a:pt x="160" y="91"/>
                    </a:lnTo>
                    <a:lnTo>
                      <a:pt x="160" y="75"/>
                    </a:lnTo>
                    <a:lnTo>
                      <a:pt x="162" y="60"/>
                    </a:lnTo>
                    <a:lnTo>
                      <a:pt x="162" y="46"/>
                    </a:lnTo>
                    <a:lnTo>
                      <a:pt x="162" y="33"/>
                    </a:lnTo>
                    <a:lnTo>
                      <a:pt x="162" y="22"/>
                    </a:lnTo>
                    <a:lnTo>
                      <a:pt x="160" y="14"/>
                    </a:lnTo>
                    <a:lnTo>
                      <a:pt x="156" y="7"/>
                    </a:lnTo>
                    <a:lnTo>
                      <a:pt x="154" y="2"/>
                    </a:lnTo>
                    <a:lnTo>
                      <a:pt x="144" y="0"/>
                    </a:lnTo>
                    <a:lnTo>
                      <a:pt x="130" y="0"/>
                    </a:lnTo>
                    <a:lnTo>
                      <a:pt x="112" y="1"/>
                    </a:lnTo>
                    <a:lnTo>
                      <a:pt x="93" y="6"/>
                    </a:lnTo>
                    <a:lnTo>
                      <a:pt x="72" y="9"/>
                    </a:lnTo>
                    <a:lnTo>
                      <a:pt x="52" y="14"/>
                    </a:lnTo>
                    <a:lnTo>
                      <a:pt x="34" y="18"/>
                    </a:lnTo>
                    <a:lnTo>
                      <a:pt x="20" y="23"/>
                    </a:lnTo>
                    <a:lnTo>
                      <a:pt x="9" y="25"/>
                    </a:lnTo>
                    <a:lnTo>
                      <a:pt x="7" y="26"/>
                    </a:lnTo>
                    <a:lnTo>
                      <a:pt x="0" y="162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2" name="Freeform 172">
                <a:extLst>
                  <a:ext uri="{FF2B5EF4-FFF2-40B4-BE49-F238E27FC236}">
                    <a16:creationId xmlns:a16="http://schemas.microsoft.com/office/drawing/2014/main" id="{24DF74D8-A736-1986-BA56-2A7814CB19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1871"/>
                <a:ext cx="54" cy="53"/>
              </a:xfrm>
              <a:custGeom>
                <a:avLst/>
                <a:gdLst>
                  <a:gd name="T0" fmla="*/ 0 w 160"/>
                  <a:gd name="T1" fmla="*/ 157 h 157"/>
                  <a:gd name="T2" fmla="*/ 0 w 160"/>
                  <a:gd name="T3" fmla="*/ 153 h 157"/>
                  <a:gd name="T4" fmla="*/ 3 w 160"/>
                  <a:gd name="T5" fmla="*/ 142 h 157"/>
                  <a:gd name="T6" fmla="*/ 3 w 160"/>
                  <a:gd name="T7" fmla="*/ 127 h 157"/>
                  <a:gd name="T8" fmla="*/ 4 w 160"/>
                  <a:gd name="T9" fmla="*/ 110 h 157"/>
                  <a:gd name="T10" fmla="*/ 4 w 160"/>
                  <a:gd name="T11" fmla="*/ 90 h 157"/>
                  <a:gd name="T12" fmla="*/ 5 w 160"/>
                  <a:gd name="T13" fmla="*/ 72 h 157"/>
                  <a:gd name="T14" fmla="*/ 6 w 160"/>
                  <a:gd name="T15" fmla="*/ 54 h 157"/>
                  <a:gd name="T16" fmla="*/ 6 w 160"/>
                  <a:gd name="T17" fmla="*/ 39 h 157"/>
                  <a:gd name="T18" fmla="*/ 8 w 160"/>
                  <a:gd name="T19" fmla="*/ 29 h 157"/>
                  <a:gd name="T20" fmla="*/ 8 w 160"/>
                  <a:gd name="T21" fmla="*/ 25 h 157"/>
                  <a:gd name="T22" fmla="*/ 10 w 160"/>
                  <a:gd name="T23" fmla="*/ 25 h 157"/>
                  <a:gd name="T24" fmla="*/ 17 w 160"/>
                  <a:gd name="T25" fmla="*/ 24 h 157"/>
                  <a:gd name="T26" fmla="*/ 25 w 160"/>
                  <a:gd name="T27" fmla="*/ 21 h 157"/>
                  <a:gd name="T28" fmla="*/ 35 w 160"/>
                  <a:gd name="T29" fmla="*/ 17 h 157"/>
                  <a:gd name="T30" fmla="*/ 48 w 160"/>
                  <a:gd name="T31" fmla="*/ 15 h 157"/>
                  <a:gd name="T32" fmla="*/ 62 w 160"/>
                  <a:gd name="T33" fmla="*/ 11 h 157"/>
                  <a:gd name="T34" fmla="*/ 77 w 160"/>
                  <a:gd name="T35" fmla="*/ 8 h 157"/>
                  <a:gd name="T36" fmla="*/ 91 w 160"/>
                  <a:gd name="T37" fmla="*/ 4 h 157"/>
                  <a:gd name="T38" fmla="*/ 104 w 160"/>
                  <a:gd name="T39" fmla="*/ 3 h 157"/>
                  <a:gd name="T40" fmla="*/ 120 w 160"/>
                  <a:gd name="T41" fmla="*/ 0 h 157"/>
                  <a:gd name="T42" fmla="*/ 124 w 160"/>
                  <a:gd name="T43" fmla="*/ 0 h 157"/>
                  <a:gd name="T44" fmla="*/ 128 w 160"/>
                  <a:gd name="T45" fmla="*/ 0 h 157"/>
                  <a:gd name="T46" fmla="*/ 132 w 160"/>
                  <a:gd name="T47" fmla="*/ 0 h 157"/>
                  <a:gd name="T48" fmla="*/ 135 w 160"/>
                  <a:gd name="T49" fmla="*/ 0 h 157"/>
                  <a:gd name="T50" fmla="*/ 138 w 160"/>
                  <a:gd name="T51" fmla="*/ 0 h 157"/>
                  <a:gd name="T52" fmla="*/ 142 w 160"/>
                  <a:gd name="T53" fmla="*/ 0 h 157"/>
                  <a:gd name="T54" fmla="*/ 144 w 160"/>
                  <a:gd name="T55" fmla="*/ 0 h 157"/>
                  <a:gd name="T56" fmla="*/ 147 w 160"/>
                  <a:gd name="T57" fmla="*/ 2 h 157"/>
                  <a:gd name="T58" fmla="*/ 148 w 160"/>
                  <a:gd name="T59" fmla="*/ 2 h 157"/>
                  <a:gd name="T60" fmla="*/ 151 w 160"/>
                  <a:gd name="T61" fmla="*/ 3 h 157"/>
                  <a:gd name="T62" fmla="*/ 155 w 160"/>
                  <a:gd name="T63" fmla="*/ 7 h 157"/>
                  <a:gd name="T64" fmla="*/ 159 w 160"/>
                  <a:gd name="T65" fmla="*/ 12 h 157"/>
                  <a:gd name="T66" fmla="*/ 160 w 160"/>
                  <a:gd name="T67" fmla="*/ 21 h 157"/>
                  <a:gd name="T68" fmla="*/ 160 w 160"/>
                  <a:gd name="T69" fmla="*/ 32 h 157"/>
                  <a:gd name="T70" fmla="*/ 160 w 160"/>
                  <a:gd name="T71" fmla="*/ 43 h 157"/>
                  <a:gd name="T72" fmla="*/ 160 w 160"/>
                  <a:gd name="T73" fmla="*/ 58 h 157"/>
                  <a:gd name="T74" fmla="*/ 160 w 160"/>
                  <a:gd name="T75" fmla="*/ 72 h 157"/>
                  <a:gd name="T76" fmla="*/ 159 w 160"/>
                  <a:gd name="T77" fmla="*/ 87 h 157"/>
                  <a:gd name="T78" fmla="*/ 159 w 160"/>
                  <a:gd name="T79" fmla="*/ 103 h 157"/>
                  <a:gd name="T80" fmla="*/ 159 w 160"/>
                  <a:gd name="T81" fmla="*/ 12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0" h="157">
                    <a:moveTo>
                      <a:pt x="0" y="157"/>
                    </a:moveTo>
                    <a:lnTo>
                      <a:pt x="0" y="153"/>
                    </a:lnTo>
                    <a:lnTo>
                      <a:pt x="3" y="142"/>
                    </a:lnTo>
                    <a:lnTo>
                      <a:pt x="3" y="127"/>
                    </a:lnTo>
                    <a:lnTo>
                      <a:pt x="4" y="110"/>
                    </a:lnTo>
                    <a:lnTo>
                      <a:pt x="4" y="90"/>
                    </a:lnTo>
                    <a:lnTo>
                      <a:pt x="5" y="72"/>
                    </a:lnTo>
                    <a:lnTo>
                      <a:pt x="6" y="54"/>
                    </a:lnTo>
                    <a:lnTo>
                      <a:pt x="6" y="39"/>
                    </a:lnTo>
                    <a:lnTo>
                      <a:pt x="8" y="29"/>
                    </a:lnTo>
                    <a:lnTo>
                      <a:pt x="8" y="25"/>
                    </a:lnTo>
                    <a:lnTo>
                      <a:pt x="10" y="25"/>
                    </a:lnTo>
                    <a:lnTo>
                      <a:pt x="17" y="24"/>
                    </a:lnTo>
                    <a:lnTo>
                      <a:pt x="25" y="21"/>
                    </a:lnTo>
                    <a:lnTo>
                      <a:pt x="35" y="17"/>
                    </a:lnTo>
                    <a:lnTo>
                      <a:pt x="48" y="15"/>
                    </a:lnTo>
                    <a:lnTo>
                      <a:pt x="62" y="11"/>
                    </a:lnTo>
                    <a:lnTo>
                      <a:pt x="77" y="8"/>
                    </a:lnTo>
                    <a:lnTo>
                      <a:pt x="91" y="4"/>
                    </a:lnTo>
                    <a:lnTo>
                      <a:pt x="104" y="3"/>
                    </a:lnTo>
                    <a:lnTo>
                      <a:pt x="120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4" y="0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51" y="3"/>
                    </a:lnTo>
                    <a:lnTo>
                      <a:pt x="155" y="7"/>
                    </a:lnTo>
                    <a:lnTo>
                      <a:pt x="159" y="12"/>
                    </a:lnTo>
                    <a:lnTo>
                      <a:pt x="160" y="21"/>
                    </a:lnTo>
                    <a:lnTo>
                      <a:pt x="160" y="32"/>
                    </a:lnTo>
                    <a:lnTo>
                      <a:pt x="160" y="43"/>
                    </a:lnTo>
                    <a:lnTo>
                      <a:pt x="160" y="58"/>
                    </a:lnTo>
                    <a:lnTo>
                      <a:pt x="160" y="72"/>
                    </a:lnTo>
                    <a:lnTo>
                      <a:pt x="159" y="87"/>
                    </a:lnTo>
                    <a:lnTo>
                      <a:pt x="159" y="103"/>
                    </a:lnTo>
                    <a:lnTo>
                      <a:pt x="159" y="120"/>
                    </a:lnTo>
                  </a:path>
                </a:pathLst>
              </a:custGeom>
              <a:noFill/>
              <a:ln w="19050">
                <a:solidFill>
                  <a:srgbClr val="F7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3" name="Freeform 173">
                <a:extLst>
                  <a:ext uri="{FF2B5EF4-FFF2-40B4-BE49-F238E27FC236}">
                    <a16:creationId xmlns:a16="http://schemas.microsoft.com/office/drawing/2014/main" id="{E331D432-2054-462C-972B-39F5314C18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1874"/>
                <a:ext cx="54" cy="49"/>
              </a:xfrm>
              <a:custGeom>
                <a:avLst/>
                <a:gdLst>
                  <a:gd name="T0" fmla="*/ 0 w 160"/>
                  <a:gd name="T1" fmla="*/ 148 h 148"/>
                  <a:gd name="T2" fmla="*/ 0 w 160"/>
                  <a:gd name="T3" fmla="*/ 143 h 148"/>
                  <a:gd name="T4" fmla="*/ 3 w 160"/>
                  <a:gd name="T5" fmla="*/ 134 h 148"/>
                  <a:gd name="T6" fmla="*/ 4 w 160"/>
                  <a:gd name="T7" fmla="*/ 120 h 148"/>
                  <a:gd name="T8" fmla="*/ 4 w 160"/>
                  <a:gd name="T9" fmla="*/ 104 h 148"/>
                  <a:gd name="T10" fmla="*/ 5 w 160"/>
                  <a:gd name="T11" fmla="*/ 86 h 148"/>
                  <a:gd name="T12" fmla="*/ 6 w 160"/>
                  <a:gd name="T13" fmla="*/ 68 h 148"/>
                  <a:gd name="T14" fmla="*/ 8 w 160"/>
                  <a:gd name="T15" fmla="*/ 51 h 148"/>
                  <a:gd name="T16" fmla="*/ 8 w 160"/>
                  <a:gd name="T17" fmla="*/ 36 h 148"/>
                  <a:gd name="T18" fmla="*/ 10 w 160"/>
                  <a:gd name="T19" fmla="*/ 29 h 148"/>
                  <a:gd name="T20" fmla="*/ 10 w 160"/>
                  <a:gd name="T21" fmla="*/ 24 h 148"/>
                  <a:gd name="T22" fmla="*/ 13 w 160"/>
                  <a:gd name="T23" fmla="*/ 24 h 148"/>
                  <a:gd name="T24" fmla="*/ 18 w 160"/>
                  <a:gd name="T25" fmla="*/ 22 h 148"/>
                  <a:gd name="T26" fmla="*/ 26 w 160"/>
                  <a:gd name="T27" fmla="*/ 20 h 148"/>
                  <a:gd name="T28" fmla="*/ 37 w 160"/>
                  <a:gd name="T29" fmla="*/ 17 h 148"/>
                  <a:gd name="T30" fmla="*/ 48 w 160"/>
                  <a:gd name="T31" fmla="*/ 14 h 148"/>
                  <a:gd name="T32" fmla="*/ 62 w 160"/>
                  <a:gd name="T33" fmla="*/ 11 h 148"/>
                  <a:gd name="T34" fmla="*/ 77 w 160"/>
                  <a:gd name="T35" fmla="*/ 8 h 148"/>
                  <a:gd name="T36" fmla="*/ 89 w 160"/>
                  <a:gd name="T37" fmla="*/ 4 h 148"/>
                  <a:gd name="T38" fmla="*/ 103 w 160"/>
                  <a:gd name="T39" fmla="*/ 1 h 148"/>
                  <a:gd name="T40" fmla="*/ 117 w 160"/>
                  <a:gd name="T41" fmla="*/ 0 h 148"/>
                  <a:gd name="T42" fmla="*/ 121 w 160"/>
                  <a:gd name="T43" fmla="*/ 0 h 148"/>
                  <a:gd name="T44" fmla="*/ 125 w 160"/>
                  <a:gd name="T45" fmla="*/ 0 h 148"/>
                  <a:gd name="T46" fmla="*/ 129 w 160"/>
                  <a:gd name="T47" fmla="*/ 0 h 148"/>
                  <a:gd name="T48" fmla="*/ 133 w 160"/>
                  <a:gd name="T49" fmla="*/ 0 h 148"/>
                  <a:gd name="T50" fmla="*/ 137 w 160"/>
                  <a:gd name="T51" fmla="*/ 0 h 148"/>
                  <a:gd name="T52" fmla="*/ 140 w 160"/>
                  <a:gd name="T53" fmla="*/ 0 h 148"/>
                  <a:gd name="T54" fmla="*/ 143 w 160"/>
                  <a:gd name="T55" fmla="*/ 0 h 148"/>
                  <a:gd name="T56" fmla="*/ 144 w 160"/>
                  <a:gd name="T57" fmla="*/ 0 h 148"/>
                  <a:gd name="T58" fmla="*/ 147 w 160"/>
                  <a:gd name="T59" fmla="*/ 1 h 148"/>
                  <a:gd name="T60" fmla="*/ 148 w 160"/>
                  <a:gd name="T61" fmla="*/ 1 h 148"/>
                  <a:gd name="T62" fmla="*/ 152 w 160"/>
                  <a:gd name="T63" fmla="*/ 6 h 148"/>
                  <a:gd name="T64" fmla="*/ 155 w 160"/>
                  <a:gd name="T65" fmla="*/ 11 h 148"/>
                  <a:gd name="T66" fmla="*/ 159 w 160"/>
                  <a:gd name="T67" fmla="*/ 20 h 148"/>
                  <a:gd name="T68" fmla="*/ 159 w 160"/>
                  <a:gd name="T69" fmla="*/ 29 h 148"/>
                  <a:gd name="T70" fmla="*/ 160 w 160"/>
                  <a:gd name="T71" fmla="*/ 40 h 148"/>
                  <a:gd name="T72" fmla="*/ 160 w 160"/>
                  <a:gd name="T73" fmla="*/ 53 h 148"/>
                  <a:gd name="T74" fmla="*/ 160 w 160"/>
                  <a:gd name="T75" fmla="*/ 67 h 148"/>
                  <a:gd name="T76" fmla="*/ 159 w 160"/>
                  <a:gd name="T77" fmla="*/ 81 h 148"/>
                  <a:gd name="T78" fmla="*/ 159 w 160"/>
                  <a:gd name="T79" fmla="*/ 96 h 148"/>
                  <a:gd name="T80" fmla="*/ 159 w 160"/>
                  <a:gd name="T81" fmla="*/ 11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0" h="148">
                    <a:moveTo>
                      <a:pt x="0" y="148"/>
                    </a:moveTo>
                    <a:lnTo>
                      <a:pt x="0" y="143"/>
                    </a:lnTo>
                    <a:lnTo>
                      <a:pt x="3" y="134"/>
                    </a:lnTo>
                    <a:lnTo>
                      <a:pt x="4" y="120"/>
                    </a:lnTo>
                    <a:lnTo>
                      <a:pt x="4" y="104"/>
                    </a:lnTo>
                    <a:lnTo>
                      <a:pt x="5" y="86"/>
                    </a:lnTo>
                    <a:lnTo>
                      <a:pt x="6" y="68"/>
                    </a:lnTo>
                    <a:lnTo>
                      <a:pt x="8" y="51"/>
                    </a:lnTo>
                    <a:lnTo>
                      <a:pt x="8" y="36"/>
                    </a:lnTo>
                    <a:lnTo>
                      <a:pt x="10" y="29"/>
                    </a:lnTo>
                    <a:lnTo>
                      <a:pt x="10" y="24"/>
                    </a:lnTo>
                    <a:lnTo>
                      <a:pt x="13" y="24"/>
                    </a:lnTo>
                    <a:lnTo>
                      <a:pt x="18" y="22"/>
                    </a:lnTo>
                    <a:lnTo>
                      <a:pt x="26" y="20"/>
                    </a:lnTo>
                    <a:lnTo>
                      <a:pt x="37" y="17"/>
                    </a:lnTo>
                    <a:lnTo>
                      <a:pt x="48" y="14"/>
                    </a:lnTo>
                    <a:lnTo>
                      <a:pt x="62" y="11"/>
                    </a:lnTo>
                    <a:lnTo>
                      <a:pt x="77" y="8"/>
                    </a:lnTo>
                    <a:lnTo>
                      <a:pt x="89" y="4"/>
                    </a:lnTo>
                    <a:lnTo>
                      <a:pt x="103" y="1"/>
                    </a:lnTo>
                    <a:lnTo>
                      <a:pt x="117" y="0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29" y="0"/>
                    </a:lnTo>
                    <a:lnTo>
                      <a:pt x="133" y="0"/>
                    </a:lnTo>
                    <a:lnTo>
                      <a:pt x="137" y="0"/>
                    </a:lnTo>
                    <a:lnTo>
                      <a:pt x="140" y="0"/>
                    </a:lnTo>
                    <a:lnTo>
                      <a:pt x="143" y="0"/>
                    </a:lnTo>
                    <a:lnTo>
                      <a:pt x="144" y="0"/>
                    </a:lnTo>
                    <a:lnTo>
                      <a:pt x="147" y="1"/>
                    </a:lnTo>
                    <a:lnTo>
                      <a:pt x="148" y="1"/>
                    </a:lnTo>
                    <a:lnTo>
                      <a:pt x="152" y="6"/>
                    </a:lnTo>
                    <a:lnTo>
                      <a:pt x="155" y="11"/>
                    </a:lnTo>
                    <a:lnTo>
                      <a:pt x="159" y="20"/>
                    </a:lnTo>
                    <a:lnTo>
                      <a:pt x="159" y="29"/>
                    </a:lnTo>
                    <a:lnTo>
                      <a:pt x="160" y="40"/>
                    </a:lnTo>
                    <a:lnTo>
                      <a:pt x="160" y="53"/>
                    </a:lnTo>
                    <a:lnTo>
                      <a:pt x="160" y="67"/>
                    </a:lnTo>
                    <a:lnTo>
                      <a:pt x="159" y="81"/>
                    </a:lnTo>
                    <a:lnTo>
                      <a:pt x="159" y="96"/>
                    </a:lnTo>
                    <a:lnTo>
                      <a:pt x="159" y="112"/>
                    </a:lnTo>
                  </a:path>
                </a:pathLst>
              </a:custGeom>
              <a:noFill/>
              <a:ln w="19050">
                <a:solidFill>
                  <a:srgbClr val="E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4" name="Freeform 174">
                <a:extLst>
                  <a:ext uri="{FF2B5EF4-FFF2-40B4-BE49-F238E27FC236}">
                    <a16:creationId xmlns:a16="http://schemas.microsoft.com/office/drawing/2014/main" id="{5221CAFE-70AA-3179-B749-D12766F8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76"/>
                <a:ext cx="52" cy="48"/>
              </a:xfrm>
              <a:custGeom>
                <a:avLst/>
                <a:gdLst>
                  <a:gd name="T0" fmla="*/ 0 w 158"/>
                  <a:gd name="T1" fmla="*/ 142 h 142"/>
                  <a:gd name="T2" fmla="*/ 2 w 158"/>
                  <a:gd name="T3" fmla="*/ 139 h 142"/>
                  <a:gd name="T4" fmla="*/ 2 w 158"/>
                  <a:gd name="T5" fmla="*/ 127 h 142"/>
                  <a:gd name="T6" fmla="*/ 3 w 158"/>
                  <a:gd name="T7" fmla="*/ 116 h 142"/>
                  <a:gd name="T8" fmla="*/ 5 w 158"/>
                  <a:gd name="T9" fmla="*/ 99 h 142"/>
                  <a:gd name="T10" fmla="*/ 6 w 158"/>
                  <a:gd name="T11" fmla="*/ 82 h 142"/>
                  <a:gd name="T12" fmla="*/ 7 w 158"/>
                  <a:gd name="T13" fmla="*/ 65 h 142"/>
                  <a:gd name="T14" fmla="*/ 10 w 158"/>
                  <a:gd name="T15" fmla="*/ 48 h 142"/>
                  <a:gd name="T16" fmla="*/ 10 w 158"/>
                  <a:gd name="T17" fmla="*/ 36 h 142"/>
                  <a:gd name="T18" fmla="*/ 11 w 158"/>
                  <a:gd name="T19" fmla="*/ 28 h 142"/>
                  <a:gd name="T20" fmla="*/ 12 w 158"/>
                  <a:gd name="T21" fmla="*/ 23 h 142"/>
                  <a:gd name="T22" fmla="*/ 14 w 158"/>
                  <a:gd name="T23" fmla="*/ 23 h 142"/>
                  <a:gd name="T24" fmla="*/ 19 w 158"/>
                  <a:gd name="T25" fmla="*/ 22 h 142"/>
                  <a:gd name="T26" fmla="*/ 27 w 158"/>
                  <a:gd name="T27" fmla="*/ 18 h 142"/>
                  <a:gd name="T28" fmla="*/ 39 w 158"/>
                  <a:gd name="T29" fmla="*/ 17 h 142"/>
                  <a:gd name="T30" fmla="*/ 49 w 158"/>
                  <a:gd name="T31" fmla="*/ 14 h 142"/>
                  <a:gd name="T32" fmla="*/ 62 w 158"/>
                  <a:gd name="T33" fmla="*/ 10 h 142"/>
                  <a:gd name="T34" fmla="*/ 75 w 158"/>
                  <a:gd name="T35" fmla="*/ 8 h 142"/>
                  <a:gd name="T36" fmla="*/ 88 w 158"/>
                  <a:gd name="T37" fmla="*/ 4 h 142"/>
                  <a:gd name="T38" fmla="*/ 101 w 158"/>
                  <a:gd name="T39" fmla="*/ 2 h 142"/>
                  <a:gd name="T40" fmla="*/ 114 w 158"/>
                  <a:gd name="T41" fmla="*/ 1 h 142"/>
                  <a:gd name="T42" fmla="*/ 119 w 158"/>
                  <a:gd name="T43" fmla="*/ 1 h 142"/>
                  <a:gd name="T44" fmla="*/ 122 w 158"/>
                  <a:gd name="T45" fmla="*/ 0 h 142"/>
                  <a:gd name="T46" fmla="*/ 127 w 158"/>
                  <a:gd name="T47" fmla="*/ 0 h 142"/>
                  <a:gd name="T48" fmla="*/ 130 w 158"/>
                  <a:gd name="T49" fmla="*/ 0 h 142"/>
                  <a:gd name="T50" fmla="*/ 134 w 158"/>
                  <a:gd name="T51" fmla="*/ 0 h 142"/>
                  <a:gd name="T52" fmla="*/ 136 w 158"/>
                  <a:gd name="T53" fmla="*/ 0 h 142"/>
                  <a:gd name="T54" fmla="*/ 139 w 158"/>
                  <a:gd name="T55" fmla="*/ 1 h 142"/>
                  <a:gd name="T56" fmla="*/ 141 w 158"/>
                  <a:gd name="T57" fmla="*/ 1 h 142"/>
                  <a:gd name="T58" fmla="*/ 144 w 158"/>
                  <a:gd name="T59" fmla="*/ 1 h 142"/>
                  <a:gd name="T60" fmla="*/ 145 w 158"/>
                  <a:gd name="T61" fmla="*/ 2 h 142"/>
                  <a:gd name="T62" fmla="*/ 150 w 158"/>
                  <a:gd name="T63" fmla="*/ 6 h 142"/>
                  <a:gd name="T64" fmla="*/ 153 w 158"/>
                  <a:gd name="T65" fmla="*/ 10 h 142"/>
                  <a:gd name="T66" fmla="*/ 157 w 158"/>
                  <a:gd name="T67" fmla="*/ 18 h 142"/>
                  <a:gd name="T68" fmla="*/ 157 w 158"/>
                  <a:gd name="T69" fmla="*/ 28 h 142"/>
                  <a:gd name="T70" fmla="*/ 158 w 158"/>
                  <a:gd name="T71" fmla="*/ 39 h 142"/>
                  <a:gd name="T72" fmla="*/ 158 w 158"/>
                  <a:gd name="T73" fmla="*/ 50 h 142"/>
                  <a:gd name="T74" fmla="*/ 158 w 158"/>
                  <a:gd name="T75" fmla="*/ 63 h 142"/>
                  <a:gd name="T76" fmla="*/ 158 w 158"/>
                  <a:gd name="T77" fmla="*/ 77 h 142"/>
                  <a:gd name="T78" fmla="*/ 158 w 158"/>
                  <a:gd name="T79" fmla="*/ 91 h 142"/>
                  <a:gd name="T80" fmla="*/ 158 w 158"/>
                  <a:gd name="T81" fmla="*/ 10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142">
                    <a:moveTo>
                      <a:pt x="0" y="142"/>
                    </a:moveTo>
                    <a:lnTo>
                      <a:pt x="2" y="139"/>
                    </a:lnTo>
                    <a:lnTo>
                      <a:pt x="2" y="127"/>
                    </a:lnTo>
                    <a:lnTo>
                      <a:pt x="3" y="116"/>
                    </a:lnTo>
                    <a:lnTo>
                      <a:pt x="5" y="99"/>
                    </a:lnTo>
                    <a:lnTo>
                      <a:pt x="6" y="82"/>
                    </a:lnTo>
                    <a:lnTo>
                      <a:pt x="7" y="65"/>
                    </a:lnTo>
                    <a:lnTo>
                      <a:pt x="10" y="48"/>
                    </a:lnTo>
                    <a:lnTo>
                      <a:pt x="10" y="36"/>
                    </a:lnTo>
                    <a:lnTo>
                      <a:pt x="11" y="28"/>
                    </a:lnTo>
                    <a:lnTo>
                      <a:pt x="12" y="23"/>
                    </a:lnTo>
                    <a:lnTo>
                      <a:pt x="14" y="23"/>
                    </a:lnTo>
                    <a:lnTo>
                      <a:pt x="19" y="22"/>
                    </a:lnTo>
                    <a:lnTo>
                      <a:pt x="27" y="18"/>
                    </a:lnTo>
                    <a:lnTo>
                      <a:pt x="39" y="17"/>
                    </a:lnTo>
                    <a:lnTo>
                      <a:pt x="49" y="14"/>
                    </a:lnTo>
                    <a:lnTo>
                      <a:pt x="62" y="10"/>
                    </a:lnTo>
                    <a:lnTo>
                      <a:pt x="75" y="8"/>
                    </a:lnTo>
                    <a:lnTo>
                      <a:pt x="88" y="4"/>
                    </a:lnTo>
                    <a:lnTo>
                      <a:pt x="101" y="2"/>
                    </a:lnTo>
                    <a:lnTo>
                      <a:pt x="114" y="1"/>
                    </a:lnTo>
                    <a:lnTo>
                      <a:pt x="119" y="1"/>
                    </a:lnTo>
                    <a:lnTo>
                      <a:pt x="122" y="0"/>
                    </a:lnTo>
                    <a:lnTo>
                      <a:pt x="127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4" y="1"/>
                    </a:lnTo>
                    <a:lnTo>
                      <a:pt x="145" y="2"/>
                    </a:lnTo>
                    <a:lnTo>
                      <a:pt x="150" y="6"/>
                    </a:lnTo>
                    <a:lnTo>
                      <a:pt x="153" y="10"/>
                    </a:lnTo>
                    <a:lnTo>
                      <a:pt x="157" y="18"/>
                    </a:lnTo>
                    <a:lnTo>
                      <a:pt x="157" y="28"/>
                    </a:lnTo>
                    <a:lnTo>
                      <a:pt x="158" y="39"/>
                    </a:lnTo>
                    <a:lnTo>
                      <a:pt x="158" y="50"/>
                    </a:lnTo>
                    <a:lnTo>
                      <a:pt x="158" y="63"/>
                    </a:lnTo>
                    <a:lnTo>
                      <a:pt x="158" y="77"/>
                    </a:lnTo>
                    <a:lnTo>
                      <a:pt x="158" y="91"/>
                    </a:lnTo>
                    <a:lnTo>
                      <a:pt x="158" y="105"/>
                    </a:lnTo>
                  </a:path>
                </a:pathLst>
              </a:custGeom>
              <a:noFill/>
              <a:ln w="19050">
                <a:solidFill>
                  <a:srgbClr val="E7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5" name="Freeform 175">
                <a:extLst>
                  <a:ext uri="{FF2B5EF4-FFF2-40B4-BE49-F238E27FC236}">
                    <a16:creationId xmlns:a16="http://schemas.microsoft.com/office/drawing/2014/main" id="{87617CEF-3751-7327-30B7-810ADFC80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79"/>
                <a:ext cx="52" cy="46"/>
              </a:xfrm>
              <a:custGeom>
                <a:avLst/>
                <a:gdLst>
                  <a:gd name="T0" fmla="*/ 0 w 158"/>
                  <a:gd name="T1" fmla="*/ 137 h 137"/>
                  <a:gd name="T2" fmla="*/ 2 w 158"/>
                  <a:gd name="T3" fmla="*/ 132 h 137"/>
                  <a:gd name="T4" fmla="*/ 3 w 158"/>
                  <a:gd name="T5" fmla="*/ 123 h 137"/>
                  <a:gd name="T6" fmla="*/ 5 w 158"/>
                  <a:gd name="T7" fmla="*/ 109 h 137"/>
                  <a:gd name="T8" fmla="*/ 5 w 158"/>
                  <a:gd name="T9" fmla="*/ 94 h 137"/>
                  <a:gd name="T10" fmla="*/ 6 w 158"/>
                  <a:gd name="T11" fmla="*/ 77 h 137"/>
                  <a:gd name="T12" fmla="*/ 7 w 158"/>
                  <a:gd name="T13" fmla="*/ 62 h 137"/>
                  <a:gd name="T14" fmla="*/ 10 w 158"/>
                  <a:gd name="T15" fmla="*/ 47 h 137"/>
                  <a:gd name="T16" fmla="*/ 11 w 158"/>
                  <a:gd name="T17" fmla="*/ 35 h 137"/>
                  <a:gd name="T18" fmla="*/ 12 w 158"/>
                  <a:gd name="T19" fmla="*/ 28 h 137"/>
                  <a:gd name="T20" fmla="*/ 14 w 158"/>
                  <a:gd name="T21" fmla="*/ 22 h 137"/>
                  <a:gd name="T22" fmla="*/ 18 w 158"/>
                  <a:gd name="T23" fmla="*/ 22 h 137"/>
                  <a:gd name="T24" fmla="*/ 22 w 158"/>
                  <a:gd name="T25" fmla="*/ 21 h 137"/>
                  <a:gd name="T26" fmla="*/ 28 w 158"/>
                  <a:gd name="T27" fmla="*/ 20 h 137"/>
                  <a:gd name="T28" fmla="*/ 39 w 158"/>
                  <a:gd name="T29" fmla="*/ 16 h 137"/>
                  <a:gd name="T30" fmla="*/ 49 w 158"/>
                  <a:gd name="T31" fmla="*/ 14 h 137"/>
                  <a:gd name="T32" fmla="*/ 62 w 158"/>
                  <a:gd name="T33" fmla="*/ 10 h 137"/>
                  <a:gd name="T34" fmla="*/ 75 w 158"/>
                  <a:gd name="T35" fmla="*/ 8 h 137"/>
                  <a:gd name="T36" fmla="*/ 87 w 158"/>
                  <a:gd name="T37" fmla="*/ 6 h 137"/>
                  <a:gd name="T38" fmla="*/ 100 w 158"/>
                  <a:gd name="T39" fmla="*/ 3 h 137"/>
                  <a:gd name="T40" fmla="*/ 113 w 158"/>
                  <a:gd name="T41" fmla="*/ 0 h 137"/>
                  <a:gd name="T42" fmla="*/ 115 w 158"/>
                  <a:gd name="T43" fmla="*/ 0 h 137"/>
                  <a:gd name="T44" fmla="*/ 120 w 158"/>
                  <a:gd name="T45" fmla="*/ 0 h 137"/>
                  <a:gd name="T46" fmla="*/ 123 w 158"/>
                  <a:gd name="T47" fmla="*/ 0 h 137"/>
                  <a:gd name="T48" fmla="*/ 127 w 158"/>
                  <a:gd name="T49" fmla="*/ 0 h 137"/>
                  <a:gd name="T50" fmla="*/ 130 w 158"/>
                  <a:gd name="T51" fmla="*/ 0 h 137"/>
                  <a:gd name="T52" fmla="*/ 134 w 158"/>
                  <a:gd name="T53" fmla="*/ 0 h 137"/>
                  <a:gd name="T54" fmla="*/ 136 w 158"/>
                  <a:gd name="T55" fmla="*/ 0 h 137"/>
                  <a:gd name="T56" fmla="*/ 139 w 158"/>
                  <a:gd name="T57" fmla="*/ 0 h 137"/>
                  <a:gd name="T58" fmla="*/ 141 w 158"/>
                  <a:gd name="T59" fmla="*/ 2 h 137"/>
                  <a:gd name="T60" fmla="*/ 144 w 158"/>
                  <a:gd name="T61" fmla="*/ 2 h 137"/>
                  <a:gd name="T62" fmla="*/ 147 w 158"/>
                  <a:gd name="T63" fmla="*/ 6 h 137"/>
                  <a:gd name="T64" fmla="*/ 152 w 158"/>
                  <a:gd name="T65" fmla="*/ 11 h 137"/>
                  <a:gd name="T66" fmla="*/ 153 w 158"/>
                  <a:gd name="T67" fmla="*/ 17 h 137"/>
                  <a:gd name="T68" fmla="*/ 157 w 158"/>
                  <a:gd name="T69" fmla="*/ 28 h 137"/>
                  <a:gd name="T70" fmla="*/ 157 w 158"/>
                  <a:gd name="T71" fmla="*/ 37 h 137"/>
                  <a:gd name="T72" fmla="*/ 158 w 158"/>
                  <a:gd name="T73" fmla="*/ 47 h 137"/>
                  <a:gd name="T74" fmla="*/ 158 w 158"/>
                  <a:gd name="T75" fmla="*/ 61 h 137"/>
                  <a:gd name="T76" fmla="*/ 158 w 158"/>
                  <a:gd name="T77" fmla="*/ 73 h 137"/>
                  <a:gd name="T78" fmla="*/ 158 w 158"/>
                  <a:gd name="T79" fmla="*/ 86 h 137"/>
                  <a:gd name="T80" fmla="*/ 158 w 158"/>
                  <a:gd name="T81" fmla="*/ 98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137">
                    <a:moveTo>
                      <a:pt x="0" y="137"/>
                    </a:moveTo>
                    <a:lnTo>
                      <a:pt x="2" y="132"/>
                    </a:lnTo>
                    <a:lnTo>
                      <a:pt x="3" y="123"/>
                    </a:lnTo>
                    <a:lnTo>
                      <a:pt x="5" y="109"/>
                    </a:lnTo>
                    <a:lnTo>
                      <a:pt x="5" y="94"/>
                    </a:lnTo>
                    <a:lnTo>
                      <a:pt x="6" y="77"/>
                    </a:lnTo>
                    <a:lnTo>
                      <a:pt x="7" y="62"/>
                    </a:lnTo>
                    <a:lnTo>
                      <a:pt x="10" y="47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2"/>
                    </a:lnTo>
                    <a:lnTo>
                      <a:pt x="18" y="22"/>
                    </a:lnTo>
                    <a:lnTo>
                      <a:pt x="22" y="21"/>
                    </a:lnTo>
                    <a:lnTo>
                      <a:pt x="28" y="20"/>
                    </a:lnTo>
                    <a:lnTo>
                      <a:pt x="39" y="16"/>
                    </a:lnTo>
                    <a:lnTo>
                      <a:pt x="49" y="14"/>
                    </a:lnTo>
                    <a:lnTo>
                      <a:pt x="62" y="10"/>
                    </a:lnTo>
                    <a:lnTo>
                      <a:pt x="75" y="8"/>
                    </a:lnTo>
                    <a:lnTo>
                      <a:pt x="87" y="6"/>
                    </a:lnTo>
                    <a:lnTo>
                      <a:pt x="100" y="3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20" y="0"/>
                    </a:lnTo>
                    <a:lnTo>
                      <a:pt x="123" y="0"/>
                    </a:lnTo>
                    <a:lnTo>
                      <a:pt x="127" y="0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6" y="0"/>
                    </a:lnTo>
                    <a:lnTo>
                      <a:pt x="139" y="0"/>
                    </a:lnTo>
                    <a:lnTo>
                      <a:pt x="141" y="2"/>
                    </a:lnTo>
                    <a:lnTo>
                      <a:pt x="144" y="2"/>
                    </a:lnTo>
                    <a:lnTo>
                      <a:pt x="147" y="6"/>
                    </a:lnTo>
                    <a:lnTo>
                      <a:pt x="152" y="11"/>
                    </a:lnTo>
                    <a:lnTo>
                      <a:pt x="153" y="17"/>
                    </a:lnTo>
                    <a:lnTo>
                      <a:pt x="157" y="28"/>
                    </a:lnTo>
                    <a:lnTo>
                      <a:pt x="157" y="37"/>
                    </a:lnTo>
                    <a:lnTo>
                      <a:pt x="158" y="47"/>
                    </a:lnTo>
                    <a:lnTo>
                      <a:pt x="158" y="61"/>
                    </a:lnTo>
                    <a:lnTo>
                      <a:pt x="158" y="73"/>
                    </a:lnTo>
                    <a:lnTo>
                      <a:pt x="158" y="86"/>
                    </a:lnTo>
                    <a:lnTo>
                      <a:pt x="158" y="98"/>
                    </a:lnTo>
                  </a:path>
                </a:pathLst>
              </a:custGeom>
              <a:noFill/>
              <a:ln w="19050">
                <a:solidFill>
                  <a:srgbClr val="D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6" name="Freeform 176">
                <a:extLst>
                  <a:ext uri="{FF2B5EF4-FFF2-40B4-BE49-F238E27FC236}">
                    <a16:creationId xmlns:a16="http://schemas.microsoft.com/office/drawing/2014/main" id="{B1CDC0D4-B7FD-E0CE-D05F-F59517573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81"/>
                <a:ext cx="52" cy="44"/>
              </a:xfrm>
              <a:custGeom>
                <a:avLst/>
                <a:gdLst>
                  <a:gd name="T0" fmla="*/ 0 w 158"/>
                  <a:gd name="T1" fmla="*/ 130 h 130"/>
                  <a:gd name="T2" fmla="*/ 2 w 158"/>
                  <a:gd name="T3" fmla="*/ 125 h 130"/>
                  <a:gd name="T4" fmla="*/ 3 w 158"/>
                  <a:gd name="T5" fmla="*/ 116 h 130"/>
                  <a:gd name="T6" fmla="*/ 5 w 158"/>
                  <a:gd name="T7" fmla="*/ 104 h 130"/>
                  <a:gd name="T8" fmla="*/ 6 w 158"/>
                  <a:gd name="T9" fmla="*/ 90 h 130"/>
                  <a:gd name="T10" fmla="*/ 7 w 158"/>
                  <a:gd name="T11" fmla="*/ 74 h 130"/>
                  <a:gd name="T12" fmla="*/ 10 w 158"/>
                  <a:gd name="T13" fmla="*/ 60 h 130"/>
                  <a:gd name="T14" fmla="*/ 11 w 158"/>
                  <a:gd name="T15" fmla="*/ 46 h 130"/>
                  <a:gd name="T16" fmla="*/ 12 w 158"/>
                  <a:gd name="T17" fmla="*/ 35 h 130"/>
                  <a:gd name="T18" fmla="*/ 14 w 158"/>
                  <a:gd name="T19" fmla="*/ 26 h 130"/>
                  <a:gd name="T20" fmla="*/ 16 w 158"/>
                  <a:gd name="T21" fmla="*/ 24 h 130"/>
                  <a:gd name="T22" fmla="*/ 19 w 158"/>
                  <a:gd name="T23" fmla="*/ 22 h 130"/>
                  <a:gd name="T24" fmla="*/ 24 w 158"/>
                  <a:gd name="T25" fmla="*/ 21 h 130"/>
                  <a:gd name="T26" fmla="*/ 32 w 158"/>
                  <a:gd name="T27" fmla="*/ 18 h 130"/>
                  <a:gd name="T28" fmla="*/ 40 w 158"/>
                  <a:gd name="T29" fmla="*/ 16 h 130"/>
                  <a:gd name="T30" fmla="*/ 50 w 158"/>
                  <a:gd name="T31" fmla="*/ 14 h 130"/>
                  <a:gd name="T32" fmla="*/ 62 w 158"/>
                  <a:gd name="T33" fmla="*/ 10 h 130"/>
                  <a:gd name="T34" fmla="*/ 75 w 158"/>
                  <a:gd name="T35" fmla="*/ 8 h 130"/>
                  <a:gd name="T36" fmla="*/ 86 w 158"/>
                  <a:gd name="T37" fmla="*/ 7 h 130"/>
                  <a:gd name="T38" fmla="*/ 98 w 158"/>
                  <a:gd name="T39" fmla="*/ 3 h 130"/>
                  <a:gd name="T40" fmla="*/ 109 w 158"/>
                  <a:gd name="T41" fmla="*/ 2 h 130"/>
                  <a:gd name="T42" fmla="*/ 114 w 158"/>
                  <a:gd name="T43" fmla="*/ 2 h 130"/>
                  <a:gd name="T44" fmla="*/ 117 w 158"/>
                  <a:gd name="T45" fmla="*/ 2 h 130"/>
                  <a:gd name="T46" fmla="*/ 122 w 158"/>
                  <a:gd name="T47" fmla="*/ 2 h 130"/>
                  <a:gd name="T48" fmla="*/ 125 w 158"/>
                  <a:gd name="T49" fmla="*/ 0 h 130"/>
                  <a:gd name="T50" fmla="*/ 128 w 158"/>
                  <a:gd name="T51" fmla="*/ 0 h 130"/>
                  <a:gd name="T52" fmla="*/ 131 w 158"/>
                  <a:gd name="T53" fmla="*/ 2 h 130"/>
                  <a:gd name="T54" fmla="*/ 135 w 158"/>
                  <a:gd name="T55" fmla="*/ 2 h 130"/>
                  <a:gd name="T56" fmla="*/ 136 w 158"/>
                  <a:gd name="T57" fmla="*/ 2 h 130"/>
                  <a:gd name="T58" fmla="*/ 139 w 158"/>
                  <a:gd name="T59" fmla="*/ 2 h 130"/>
                  <a:gd name="T60" fmla="*/ 141 w 158"/>
                  <a:gd name="T61" fmla="*/ 3 h 130"/>
                  <a:gd name="T62" fmla="*/ 145 w 158"/>
                  <a:gd name="T63" fmla="*/ 7 h 130"/>
                  <a:gd name="T64" fmla="*/ 150 w 158"/>
                  <a:gd name="T65" fmla="*/ 10 h 130"/>
                  <a:gd name="T66" fmla="*/ 152 w 158"/>
                  <a:gd name="T67" fmla="*/ 17 h 130"/>
                  <a:gd name="T68" fmla="*/ 154 w 158"/>
                  <a:gd name="T69" fmla="*/ 25 h 130"/>
                  <a:gd name="T70" fmla="*/ 157 w 158"/>
                  <a:gd name="T71" fmla="*/ 35 h 130"/>
                  <a:gd name="T72" fmla="*/ 158 w 158"/>
                  <a:gd name="T73" fmla="*/ 46 h 130"/>
                  <a:gd name="T74" fmla="*/ 158 w 158"/>
                  <a:gd name="T75" fmla="*/ 57 h 130"/>
                  <a:gd name="T76" fmla="*/ 158 w 158"/>
                  <a:gd name="T77" fmla="*/ 68 h 130"/>
                  <a:gd name="T78" fmla="*/ 158 w 158"/>
                  <a:gd name="T79" fmla="*/ 81 h 130"/>
                  <a:gd name="T80" fmla="*/ 158 w 158"/>
                  <a:gd name="T81" fmla="*/ 94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130">
                    <a:moveTo>
                      <a:pt x="0" y="130"/>
                    </a:moveTo>
                    <a:lnTo>
                      <a:pt x="2" y="125"/>
                    </a:lnTo>
                    <a:lnTo>
                      <a:pt x="3" y="116"/>
                    </a:lnTo>
                    <a:lnTo>
                      <a:pt x="5" y="104"/>
                    </a:lnTo>
                    <a:lnTo>
                      <a:pt x="6" y="90"/>
                    </a:lnTo>
                    <a:lnTo>
                      <a:pt x="7" y="74"/>
                    </a:lnTo>
                    <a:lnTo>
                      <a:pt x="10" y="60"/>
                    </a:lnTo>
                    <a:lnTo>
                      <a:pt x="11" y="46"/>
                    </a:lnTo>
                    <a:lnTo>
                      <a:pt x="12" y="35"/>
                    </a:lnTo>
                    <a:lnTo>
                      <a:pt x="14" y="26"/>
                    </a:lnTo>
                    <a:lnTo>
                      <a:pt x="16" y="24"/>
                    </a:lnTo>
                    <a:lnTo>
                      <a:pt x="19" y="22"/>
                    </a:lnTo>
                    <a:lnTo>
                      <a:pt x="24" y="21"/>
                    </a:lnTo>
                    <a:lnTo>
                      <a:pt x="32" y="18"/>
                    </a:lnTo>
                    <a:lnTo>
                      <a:pt x="40" y="16"/>
                    </a:lnTo>
                    <a:lnTo>
                      <a:pt x="50" y="14"/>
                    </a:lnTo>
                    <a:lnTo>
                      <a:pt x="62" y="10"/>
                    </a:lnTo>
                    <a:lnTo>
                      <a:pt x="75" y="8"/>
                    </a:lnTo>
                    <a:lnTo>
                      <a:pt x="86" y="7"/>
                    </a:lnTo>
                    <a:lnTo>
                      <a:pt x="98" y="3"/>
                    </a:lnTo>
                    <a:lnTo>
                      <a:pt x="109" y="2"/>
                    </a:lnTo>
                    <a:lnTo>
                      <a:pt x="114" y="2"/>
                    </a:lnTo>
                    <a:lnTo>
                      <a:pt x="117" y="2"/>
                    </a:lnTo>
                    <a:lnTo>
                      <a:pt x="122" y="2"/>
                    </a:lnTo>
                    <a:lnTo>
                      <a:pt x="125" y="0"/>
                    </a:lnTo>
                    <a:lnTo>
                      <a:pt x="128" y="0"/>
                    </a:lnTo>
                    <a:lnTo>
                      <a:pt x="131" y="2"/>
                    </a:lnTo>
                    <a:lnTo>
                      <a:pt x="135" y="2"/>
                    </a:lnTo>
                    <a:lnTo>
                      <a:pt x="136" y="2"/>
                    </a:lnTo>
                    <a:lnTo>
                      <a:pt x="139" y="2"/>
                    </a:lnTo>
                    <a:lnTo>
                      <a:pt x="141" y="3"/>
                    </a:lnTo>
                    <a:lnTo>
                      <a:pt x="145" y="7"/>
                    </a:lnTo>
                    <a:lnTo>
                      <a:pt x="150" y="10"/>
                    </a:lnTo>
                    <a:lnTo>
                      <a:pt x="152" y="17"/>
                    </a:lnTo>
                    <a:lnTo>
                      <a:pt x="154" y="25"/>
                    </a:lnTo>
                    <a:lnTo>
                      <a:pt x="157" y="35"/>
                    </a:lnTo>
                    <a:lnTo>
                      <a:pt x="158" y="46"/>
                    </a:lnTo>
                    <a:lnTo>
                      <a:pt x="158" y="57"/>
                    </a:lnTo>
                    <a:lnTo>
                      <a:pt x="158" y="68"/>
                    </a:lnTo>
                    <a:lnTo>
                      <a:pt x="158" y="81"/>
                    </a:lnTo>
                    <a:lnTo>
                      <a:pt x="158" y="94"/>
                    </a:lnTo>
                  </a:path>
                </a:pathLst>
              </a:custGeom>
              <a:noFill/>
              <a:ln w="19050">
                <a:solidFill>
                  <a:srgbClr val="D7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7" name="Freeform 177">
                <a:extLst>
                  <a:ext uri="{FF2B5EF4-FFF2-40B4-BE49-F238E27FC236}">
                    <a16:creationId xmlns:a16="http://schemas.microsoft.com/office/drawing/2014/main" id="{E0EFE7DA-F3AF-758E-D77B-037411917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84"/>
                <a:ext cx="52" cy="41"/>
              </a:xfrm>
              <a:custGeom>
                <a:avLst/>
                <a:gdLst>
                  <a:gd name="T0" fmla="*/ 0 w 158"/>
                  <a:gd name="T1" fmla="*/ 123 h 123"/>
                  <a:gd name="T2" fmla="*/ 2 w 158"/>
                  <a:gd name="T3" fmla="*/ 117 h 123"/>
                  <a:gd name="T4" fmla="*/ 3 w 158"/>
                  <a:gd name="T5" fmla="*/ 109 h 123"/>
                  <a:gd name="T6" fmla="*/ 5 w 158"/>
                  <a:gd name="T7" fmla="*/ 96 h 123"/>
                  <a:gd name="T8" fmla="*/ 7 w 158"/>
                  <a:gd name="T9" fmla="*/ 84 h 123"/>
                  <a:gd name="T10" fmla="*/ 10 w 158"/>
                  <a:gd name="T11" fmla="*/ 69 h 123"/>
                  <a:gd name="T12" fmla="*/ 11 w 158"/>
                  <a:gd name="T13" fmla="*/ 55 h 123"/>
                  <a:gd name="T14" fmla="*/ 12 w 158"/>
                  <a:gd name="T15" fmla="*/ 43 h 123"/>
                  <a:gd name="T16" fmla="*/ 14 w 158"/>
                  <a:gd name="T17" fmla="*/ 32 h 123"/>
                  <a:gd name="T18" fmla="*/ 18 w 158"/>
                  <a:gd name="T19" fmla="*/ 25 h 123"/>
                  <a:gd name="T20" fmla="*/ 19 w 158"/>
                  <a:gd name="T21" fmla="*/ 22 h 123"/>
                  <a:gd name="T22" fmla="*/ 20 w 158"/>
                  <a:gd name="T23" fmla="*/ 21 h 123"/>
                  <a:gd name="T24" fmla="*/ 25 w 158"/>
                  <a:gd name="T25" fmla="*/ 19 h 123"/>
                  <a:gd name="T26" fmla="*/ 33 w 158"/>
                  <a:gd name="T27" fmla="*/ 17 h 123"/>
                  <a:gd name="T28" fmla="*/ 41 w 158"/>
                  <a:gd name="T29" fmla="*/ 14 h 123"/>
                  <a:gd name="T30" fmla="*/ 50 w 158"/>
                  <a:gd name="T31" fmla="*/ 13 h 123"/>
                  <a:gd name="T32" fmla="*/ 62 w 158"/>
                  <a:gd name="T33" fmla="*/ 9 h 123"/>
                  <a:gd name="T34" fmla="*/ 72 w 158"/>
                  <a:gd name="T35" fmla="*/ 8 h 123"/>
                  <a:gd name="T36" fmla="*/ 86 w 158"/>
                  <a:gd name="T37" fmla="*/ 4 h 123"/>
                  <a:gd name="T38" fmla="*/ 97 w 158"/>
                  <a:gd name="T39" fmla="*/ 3 h 123"/>
                  <a:gd name="T40" fmla="*/ 107 w 158"/>
                  <a:gd name="T41" fmla="*/ 2 h 123"/>
                  <a:gd name="T42" fmla="*/ 113 w 158"/>
                  <a:gd name="T43" fmla="*/ 2 h 123"/>
                  <a:gd name="T44" fmla="*/ 115 w 158"/>
                  <a:gd name="T45" fmla="*/ 0 h 123"/>
                  <a:gd name="T46" fmla="*/ 119 w 158"/>
                  <a:gd name="T47" fmla="*/ 0 h 123"/>
                  <a:gd name="T48" fmla="*/ 122 w 158"/>
                  <a:gd name="T49" fmla="*/ 0 h 123"/>
                  <a:gd name="T50" fmla="*/ 125 w 158"/>
                  <a:gd name="T51" fmla="*/ 0 h 123"/>
                  <a:gd name="T52" fmla="*/ 128 w 158"/>
                  <a:gd name="T53" fmla="*/ 0 h 123"/>
                  <a:gd name="T54" fmla="*/ 131 w 158"/>
                  <a:gd name="T55" fmla="*/ 0 h 123"/>
                  <a:gd name="T56" fmla="*/ 134 w 158"/>
                  <a:gd name="T57" fmla="*/ 2 h 123"/>
                  <a:gd name="T58" fmla="*/ 136 w 158"/>
                  <a:gd name="T59" fmla="*/ 2 h 123"/>
                  <a:gd name="T60" fmla="*/ 138 w 158"/>
                  <a:gd name="T61" fmla="*/ 2 h 123"/>
                  <a:gd name="T62" fmla="*/ 144 w 158"/>
                  <a:gd name="T63" fmla="*/ 4 h 123"/>
                  <a:gd name="T64" fmla="*/ 147 w 158"/>
                  <a:gd name="T65" fmla="*/ 9 h 123"/>
                  <a:gd name="T66" fmla="*/ 150 w 158"/>
                  <a:gd name="T67" fmla="*/ 16 h 123"/>
                  <a:gd name="T68" fmla="*/ 153 w 158"/>
                  <a:gd name="T69" fmla="*/ 24 h 123"/>
                  <a:gd name="T70" fmla="*/ 154 w 158"/>
                  <a:gd name="T71" fmla="*/ 32 h 123"/>
                  <a:gd name="T72" fmla="*/ 157 w 158"/>
                  <a:gd name="T73" fmla="*/ 41 h 123"/>
                  <a:gd name="T74" fmla="*/ 158 w 158"/>
                  <a:gd name="T75" fmla="*/ 52 h 123"/>
                  <a:gd name="T76" fmla="*/ 158 w 158"/>
                  <a:gd name="T77" fmla="*/ 63 h 123"/>
                  <a:gd name="T78" fmla="*/ 158 w 158"/>
                  <a:gd name="T79" fmla="*/ 75 h 123"/>
                  <a:gd name="T80" fmla="*/ 158 w 158"/>
                  <a:gd name="T81" fmla="*/ 8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123">
                    <a:moveTo>
                      <a:pt x="0" y="123"/>
                    </a:moveTo>
                    <a:lnTo>
                      <a:pt x="2" y="117"/>
                    </a:lnTo>
                    <a:lnTo>
                      <a:pt x="3" y="109"/>
                    </a:lnTo>
                    <a:lnTo>
                      <a:pt x="5" y="96"/>
                    </a:lnTo>
                    <a:lnTo>
                      <a:pt x="7" y="84"/>
                    </a:lnTo>
                    <a:lnTo>
                      <a:pt x="10" y="69"/>
                    </a:lnTo>
                    <a:lnTo>
                      <a:pt x="11" y="55"/>
                    </a:lnTo>
                    <a:lnTo>
                      <a:pt x="12" y="43"/>
                    </a:lnTo>
                    <a:lnTo>
                      <a:pt x="14" y="32"/>
                    </a:lnTo>
                    <a:lnTo>
                      <a:pt x="18" y="25"/>
                    </a:lnTo>
                    <a:lnTo>
                      <a:pt x="19" y="22"/>
                    </a:lnTo>
                    <a:lnTo>
                      <a:pt x="20" y="21"/>
                    </a:lnTo>
                    <a:lnTo>
                      <a:pt x="25" y="19"/>
                    </a:lnTo>
                    <a:lnTo>
                      <a:pt x="33" y="17"/>
                    </a:lnTo>
                    <a:lnTo>
                      <a:pt x="41" y="14"/>
                    </a:lnTo>
                    <a:lnTo>
                      <a:pt x="50" y="13"/>
                    </a:lnTo>
                    <a:lnTo>
                      <a:pt x="62" y="9"/>
                    </a:lnTo>
                    <a:lnTo>
                      <a:pt x="72" y="8"/>
                    </a:lnTo>
                    <a:lnTo>
                      <a:pt x="86" y="4"/>
                    </a:lnTo>
                    <a:lnTo>
                      <a:pt x="97" y="3"/>
                    </a:lnTo>
                    <a:lnTo>
                      <a:pt x="107" y="2"/>
                    </a:lnTo>
                    <a:lnTo>
                      <a:pt x="113" y="2"/>
                    </a:lnTo>
                    <a:lnTo>
                      <a:pt x="115" y="0"/>
                    </a:lnTo>
                    <a:lnTo>
                      <a:pt x="119" y="0"/>
                    </a:lnTo>
                    <a:lnTo>
                      <a:pt x="122" y="0"/>
                    </a:lnTo>
                    <a:lnTo>
                      <a:pt x="125" y="0"/>
                    </a:lnTo>
                    <a:lnTo>
                      <a:pt x="128" y="0"/>
                    </a:lnTo>
                    <a:lnTo>
                      <a:pt x="131" y="0"/>
                    </a:lnTo>
                    <a:lnTo>
                      <a:pt x="134" y="2"/>
                    </a:lnTo>
                    <a:lnTo>
                      <a:pt x="136" y="2"/>
                    </a:lnTo>
                    <a:lnTo>
                      <a:pt x="138" y="2"/>
                    </a:lnTo>
                    <a:lnTo>
                      <a:pt x="144" y="4"/>
                    </a:lnTo>
                    <a:lnTo>
                      <a:pt x="147" y="9"/>
                    </a:lnTo>
                    <a:lnTo>
                      <a:pt x="150" y="16"/>
                    </a:lnTo>
                    <a:lnTo>
                      <a:pt x="153" y="24"/>
                    </a:lnTo>
                    <a:lnTo>
                      <a:pt x="154" y="32"/>
                    </a:lnTo>
                    <a:lnTo>
                      <a:pt x="157" y="41"/>
                    </a:lnTo>
                    <a:lnTo>
                      <a:pt x="158" y="52"/>
                    </a:lnTo>
                    <a:lnTo>
                      <a:pt x="158" y="63"/>
                    </a:lnTo>
                    <a:lnTo>
                      <a:pt x="158" y="75"/>
                    </a:lnTo>
                    <a:lnTo>
                      <a:pt x="158" y="85"/>
                    </a:lnTo>
                  </a:path>
                </a:pathLst>
              </a:custGeom>
              <a:noFill/>
              <a:ln w="19050">
                <a:solidFill>
                  <a:srgbClr val="C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8" name="Freeform 178">
                <a:extLst>
                  <a:ext uri="{FF2B5EF4-FFF2-40B4-BE49-F238E27FC236}">
                    <a16:creationId xmlns:a16="http://schemas.microsoft.com/office/drawing/2014/main" id="{7BB8220F-F856-8703-9F0A-EA2138C68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86"/>
                <a:ext cx="52" cy="38"/>
              </a:xfrm>
              <a:custGeom>
                <a:avLst/>
                <a:gdLst>
                  <a:gd name="T0" fmla="*/ 0 w 158"/>
                  <a:gd name="T1" fmla="*/ 113 h 113"/>
                  <a:gd name="T2" fmla="*/ 2 w 158"/>
                  <a:gd name="T3" fmla="*/ 109 h 113"/>
                  <a:gd name="T4" fmla="*/ 5 w 158"/>
                  <a:gd name="T5" fmla="*/ 101 h 113"/>
                  <a:gd name="T6" fmla="*/ 6 w 158"/>
                  <a:gd name="T7" fmla="*/ 90 h 113"/>
                  <a:gd name="T8" fmla="*/ 7 w 158"/>
                  <a:gd name="T9" fmla="*/ 77 h 113"/>
                  <a:gd name="T10" fmla="*/ 10 w 158"/>
                  <a:gd name="T11" fmla="*/ 65 h 113"/>
                  <a:gd name="T12" fmla="*/ 12 w 158"/>
                  <a:gd name="T13" fmla="*/ 52 h 113"/>
                  <a:gd name="T14" fmla="*/ 14 w 158"/>
                  <a:gd name="T15" fmla="*/ 39 h 113"/>
                  <a:gd name="T16" fmla="*/ 16 w 158"/>
                  <a:gd name="T17" fmla="*/ 30 h 113"/>
                  <a:gd name="T18" fmla="*/ 19 w 158"/>
                  <a:gd name="T19" fmla="*/ 23 h 113"/>
                  <a:gd name="T20" fmla="*/ 20 w 158"/>
                  <a:gd name="T21" fmla="*/ 21 h 113"/>
                  <a:gd name="T22" fmla="*/ 24 w 158"/>
                  <a:gd name="T23" fmla="*/ 18 h 113"/>
                  <a:gd name="T24" fmla="*/ 28 w 158"/>
                  <a:gd name="T25" fmla="*/ 17 h 113"/>
                  <a:gd name="T26" fmla="*/ 35 w 158"/>
                  <a:gd name="T27" fmla="*/ 16 h 113"/>
                  <a:gd name="T28" fmla="*/ 43 w 158"/>
                  <a:gd name="T29" fmla="*/ 14 h 113"/>
                  <a:gd name="T30" fmla="*/ 53 w 158"/>
                  <a:gd name="T31" fmla="*/ 10 h 113"/>
                  <a:gd name="T32" fmla="*/ 62 w 158"/>
                  <a:gd name="T33" fmla="*/ 9 h 113"/>
                  <a:gd name="T34" fmla="*/ 72 w 158"/>
                  <a:gd name="T35" fmla="*/ 6 h 113"/>
                  <a:gd name="T36" fmla="*/ 84 w 158"/>
                  <a:gd name="T37" fmla="*/ 5 h 113"/>
                  <a:gd name="T38" fmla="*/ 94 w 158"/>
                  <a:gd name="T39" fmla="*/ 1 h 113"/>
                  <a:gd name="T40" fmla="*/ 106 w 158"/>
                  <a:gd name="T41" fmla="*/ 0 h 113"/>
                  <a:gd name="T42" fmla="*/ 109 w 158"/>
                  <a:gd name="T43" fmla="*/ 0 h 113"/>
                  <a:gd name="T44" fmla="*/ 113 w 158"/>
                  <a:gd name="T45" fmla="*/ 0 h 113"/>
                  <a:gd name="T46" fmla="*/ 117 w 158"/>
                  <a:gd name="T47" fmla="*/ 0 h 113"/>
                  <a:gd name="T48" fmla="*/ 120 w 158"/>
                  <a:gd name="T49" fmla="*/ 0 h 113"/>
                  <a:gd name="T50" fmla="*/ 123 w 158"/>
                  <a:gd name="T51" fmla="*/ 0 h 113"/>
                  <a:gd name="T52" fmla="*/ 125 w 158"/>
                  <a:gd name="T53" fmla="*/ 0 h 113"/>
                  <a:gd name="T54" fmla="*/ 128 w 158"/>
                  <a:gd name="T55" fmla="*/ 0 h 113"/>
                  <a:gd name="T56" fmla="*/ 131 w 158"/>
                  <a:gd name="T57" fmla="*/ 0 h 113"/>
                  <a:gd name="T58" fmla="*/ 134 w 158"/>
                  <a:gd name="T59" fmla="*/ 0 h 113"/>
                  <a:gd name="T60" fmla="*/ 136 w 158"/>
                  <a:gd name="T61" fmla="*/ 1 h 113"/>
                  <a:gd name="T62" fmla="*/ 141 w 158"/>
                  <a:gd name="T63" fmla="*/ 5 h 113"/>
                  <a:gd name="T64" fmla="*/ 145 w 158"/>
                  <a:gd name="T65" fmla="*/ 8 h 113"/>
                  <a:gd name="T66" fmla="*/ 149 w 158"/>
                  <a:gd name="T67" fmla="*/ 14 h 113"/>
                  <a:gd name="T68" fmla="*/ 152 w 158"/>
                  <a:gd name="T69" fmla="*/ 21 h 113"/>
                  <a:gd name="T70" fmla="*/ 154 w 158"/>
                  <a:gd name="T71" fmla="*/ 29 h 113"/>
                  <a:gd name="T72" fmla="*/ 157 w 158"/>
                  <a:gd name="T73" fmla="*/ 38 h 113"/>
                  <a:gd name="T74" fmla="*/ 157 w 158"/>
                  <a:gd name="T75" fmla="*/ 47 h 113"/>
                  <a:gd name="T76" fmla="*/ 158 w 158"/>
                  <a:gd name="T77" fmla="*/ 57 h 113"/>
                  <a:gd name="T78" fmla="*/ 158 w 158"/>
                  <a:gd name="T79" fmla="*/ 68 h 113"/>
                  <a:gd name="T80" fmla="*/ 158 w 158"/>
                  <a:gd name="T81" fmla="*/ 7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113">
                    <a:moveTo>
                      <a:pt x="0" y="113"/>
                    </a:moveTo>
                    <a:lnTo>
                      <a:pt x="2" y="109"/>
                    </a:lnTo>
                    <a:lnTo>
                      <a:pt x="5" y="101"/>
                    </a:lnTo>
                    <a:lnTo>
                      <a:pt x="6" y="90"/>
                    </a:lnTo>
                    <a:lnTo>
                      <a:pt x="7" y="77"/>
                    </a:lnTo>
                    <a:lnTo>
                      <a:pt x="10" y="65"/>
                    </a:lnTo>
                    <a:lnTo>
                      <a:pt x="12" y="52"/>
                    </a:lnTo>
                    <a:lnTo>
                      <a:pt x="14" y="39"/>
                    </a:lnTo>
                    <a:lnTo>
                      <a:pt x="16" y="30"/>
                    </a:lnTo>
                    <a:lnTo>
                      <a:pt x="19" y="23"/>
                    </a:lnTo>
                    <a:lnTo>
                      <a:pt x="20" y="21"/>
                    </a:lnTo>
                    <a:lnTo>
                      <a:pt x="24" y="18"/>
                    </a:lnTo>
                    <a:lnTo>
                      <a:pt x="28" y="17"/>
                    </a:lnTo>
                    <a:lnTo>
                      <a:pt x="35" y="16"/>
                    </a:lnTo>
                    <a:lnTo>
                      <a:pt x="43" y="14"/>
                    </a:lnTo>
                    <a:lnTo>
                      <a:pt x="53" y="10"/>
                    </a:lnTo>
                    <a:lnTo>
                      <a:pt x="62" y="9"/>
                    </a:lnTo>
                    <a:lnTo>
                      <a:pt x="72" y="6"/>
                    </a:lnTo>
                    <a:lnTo>
                      <a:pt x="84" y="5"/>
                    </a:lnTo>
                    <a:lnTo>
                      <a:pt x="94" y="1"/>
                    </a:lnTo>
                    <a:lnTo>
                      <a:pt x="106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8" y="0"/>
                    </a:lnTo>
                    <a:lnTo>
                      <a:pt x="131" y="0"/>
                    </a:lnTo>
                    <a:lnTo>
                      <a:pt x="134" y="0"/>
                    </a:lnTo>
                    <a:lnTo>
                      <a:pt x="136" y="1"/>
                    </a:lnTo>
                    <a:lnTo>
                      <a:pt x="141" y="5"/>
                    </a:lnTo>
                    <a:lnTo>
                      <a:pt x="145" y="8"/>
                    </a:lnTo>
                    <a:lnTo>
                      <a:pt x="149" y="14"/>
                    </a:lnTo>
                    <a:lnTo>
                      <a:pt x="152" y="21"/>
                    </a:lnTo>
                    <a:lnTo>
                      <a:pt x="154" y="29"/>
                    </a:lnTo>
                    <a:lnTo>
                      <a:pt x="157" y="38"/>
                    </a:lnTo>
                    <a:lnTo>
                      <a:pt x="157" y="47"/>
                    </a:lnTo>
                    <a:lnTo>
                      <a:pt x="158" y="57"/>
                    </a:lnTo>
                    <a:lnTo>
                      <a:pt x="158" y="68"/>
                    </a:lnTo>
                    <a:lnTo>
                      <a:pt x="158" y="77"/>
                    </a:lnTo>
                  </a:path>
                </a:pathLst>
              </a:custGeom>
              <a:noFill/>
              <a:ln w="19050">
                <a:solidFill>
                  <a:srgbClr val="C7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9" name="Freeform 179">
                <a:extLst>
                  <a:ext uri="{FF2B5EF4-FFF2-40B4-BE49-F238E27FC236}">
                    <a16:creationId xmlns:a16="http://schemas.microsoft.com/office/drawing/2014/main" id="{DCBE983F-2FFF-706A-20C5-396524756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88"/>
                <a:ext cx="52" cy="37"/>
              </a:xfrm>
              <a:custGeom>
                <a:avLst/>
                <a:gdLst>
                  <a:gd name="T0" fmla="*/ 0 w 158"/>
                  <a:gd name="T1" fmla="*/ 109 h 109"/>
                  <a:gd name="T2" fmla="*/ 3 w 158"/>
                  <a:gd name="T3" fmla="*/ 104 h 109"/>
                  <a:gd name="T4" fmla="*/ 5 w 158"/>
                  <a:gd name="T5" fmla="*/ 95 h 109"/>
                  <a:gd name="T6" fmla="*/ 6 w 158"/>
                  <a:gd name="T7" fmla="*/ 85 h 109"/>
                  <a:gd name="T8" fmla="*/ 10 w 158"/>
                  <a:gd name="T9" fmla="*/ 75 h 109"/>
                  <a:gd name="T10" fmla="*/ 11 w 158"/>
                  <a:gd name="T11" fmla="*/ 61 h 109"/>
                  <a:gd name="T12" fmla="*/ 14 w 158"/>
                  <a:gd name="T13" fmla="*/ 48 h 109"/>
                  <a:gd name="T14" fmla="*/ 16 w 158"/>
                  <a:gd name="T15" fmla="*/ 39 h 109"/>
                  <a:gd name="T16" fmla="*/ 18 w 158"/>
                  <a:gd name="T17" fmla="*/ 30 h 109"/>
                  <a:gd name="T18" fmla="*/ 20 w 158"/>
                  <a:gd name="T19" fmla="*/ 24 h 109"/>
                  <a:gd name="T20" fmla="*/ 22 w 158"/>
                  <a:gd name="T21" fmla="*/ 21 h 109"/>
                  <a:gd name="T22" fmla="*/ 25 w 158"/>
                  <a:gd name="T23" fmla="*/ 19 h 109"/>
                  <a:gd name="T24" fmla="*/ 31 w 158"/>
                  <a:gd name="T25" fmla="*/ 17 h 109"/>
                  <a:gd name="T26" fmla="*/ 36 w 158"/>
                  <a:gd name="T27" fmla="*/ 16 h 109"/>
                  <a:gd name="T28" fmla="*/ 44 w 158"/>
                  <a:gd name="T29" fmla="*/ 14 h 109"/>
                  <a:gd name="T30" fmla="*/ 53 w 158"/>
                  <a:gd name="T31" fmla="*/ 12 h 109"/>
                  <a:gd name="T32" fmla="*/ 62 w 158"/>
                  <a:gd name="T33" fmla="*/ 9 h 109"/>
                  <a:gd name="T34" fmla="*/ 72 w 158"/>
                  <a:gd name="T35" fmla="*/ 8 h 109"/>
                  <a:gd name="T36" fmla="*/ 83 w 158"/>
                  <a:gd name="T37" fmla="*/ 4 h 109"/>
                  <a:gd name="T38" fmla="*/ 93 w 158"/>
                  <a:gd name="T39" fmla="*/ 3 h 109"/>
                  <a:gd name="T40" fmla="*/ 102 w 158"/>
                  <a:gd name="T41" fmla="*/ 1 h 109"/>
                  <a:gd name="T42" fmla="*/ 107 w 158"/>
                  <a:gd name="T43" fmla="*/ 1 h 109"/>
                  <a:gd name="T44" fmla="*/ 110 w 158"/>
                  <a:gd name="T45" fmla="*/ 1 h 109"/>
                  <a:gd name="T46" fmla="*/ 114 w 158"/>
                  <a:gd name="T47" fmla="*/ 0 h 109"/>
                  <a:gd name="T48" fmla="*/ 117 w 158"/>
                  <a:gd name="T49" fmla="*/ 0 h 109"/>
                  <a:gd name="T50" fmla="*/ 120 w 158"/>
                  <a:gd name="T51" fmla="*/ 0 h 109"/>
                  <a:gd name="T52" fmla="*/ 123 w 158"/>
                  <a:gd name="T53" fmla="*/ 0 h 109"/>
                  <a:gd name="T54" fmla="*/ 127 w 158"/>
                  <a:gd name="T55" fmla="*/ 1 h 109"/>
                  <a:gd name="T56" fmla="*/ 128 w 158"/>
                  <a:gd name="T57" fmla="*/ 1 h 109"/>
                  <a:gd name="T58" fmla="*/ 131 w 158"/>
                  <a:gd name="T59" fmla="*/ 1 h 109"/>
                  <a:gd name="T60" fmla="*/ 134 w 158"/>
                  <a:gd name="T61" fmla="*/ 1 h 109"/>
                  <a:gd name="T62" fmla="*/ 139 w 158"/>
                  <a:gd name="T63" fmla="*/ 4 h 109"/>
                  <a:gd name="T64" fmla="*/ 144 w 158"/>
                  <a:gd name="T65" fmla="*/ 8 h 109"/>
                  <a:gd name="T66" fmla="*/ 147 w 158"/>
                  <a:gd name="T67" fmla="*/ 14 h 109"/>
                  <a:gd name="T68" fmla="*/ 150 w 158"/>
                  <a:gd name="T69" fmla="*/ 21 h 109"/>
                  <a:gd name="T70" fmla="*/ 153 w 158"/>
                  <a:gd name="T71" fmla="*/ 29 h 109"/>
                  <a:gd name="T72" fmla="*/ 154 w 158"/>
                  <a:gd name="T73" fmla="*/ 36 h 109"/>
                  <a:gd name="T74" fmla="*/ 157 w 158"/>
                  <a:gd name="T75" fmla="*/ 44 h 109"/>
                  <a:gd name="T76" fmla="*/ 158 w 158"/>
                  <a:gd name="T77" fmla="*/ 54 h 109"/>
                  <a:gd name="T78" fmla="*/ 158 w 158"/>
                  <a:gd name="T79" fmla="*/ 63 h 109"/>
                  <a:gd name="T80" fmla="*/ 158 w 158"/>
                  <a:gd name="T81" fmla="*/ 7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109">
                    <a:moveTo>
                      <a:pt x="0" y="109"/>
                    </a:moveTo>
                    <a:lnTo>
                      <a:pt x="3" y="104"/>
                    </a:lnTo>
                    <a:lnTo>
                      <a:pt x="5" y="95"/>
                    </a:lnTo>
                    <a:lnTo>
                      <a:pt x="6" y="85"/>
                    </a:lnTo>
                    <a:lnTo>
                      <a:pt x="10" y="75"/>
                    </a:lnTo>
                    <a:lnTo>
                      <a:pt x="11" y="61"/>
                    </a:lnTo>
                    <a:lnTo>
                      <a:pt x="14" y="48"/>
                    </a:lnTo>
                    <a:lnTo>
                      <a:pt x="16" y="39"/>
                    </a:lnTo>
                    <a:lnTo>
                      <a:pt x="18" y="30"/>
                    </a:lnTo>
                    <a:lnTo>
                      <a:pt x="20" y="24"/>
                    </a:lnTo>
                    <a:lnTo>
                      <a:pt x="22" y="21"/>
                    </a:lnTo>
                    <a:lnTo>
                      <a:pt x="25" y="19"/>
                    </a:lnTo>
                    <a:lnTo>
                      <a:pt x="31" y="17"/>
                    </a:lnTo>
                    <a:lnTo>
                      <a:pt x="36" y="16"/>
                    </a:lnTo>
                    <a:lnTo>
                      <a:pt x="44" y="14"/>
                    </a:lnTo>
                    <a:lnTo>
                      <a:pt x="53" y="12"/>
                    </a:lnTo>
                    <a:lnTo>
                      <a:pt x="62" y="9"/>
                    </a:lnTo>
                    <a:lnTo>
                      <a:pt x="72" y="8"/>
                    </a:lnTo>
                    <a:lnTo>
                      <a:pt x="83" y="4"/>
                    </a:lnTo>
                    <a:lnTo>
                      <a:pt x="93" y="3"/>
                    </a:lnTo>
                    <a:lnTo>
                      <a:pt x="102" y="1"/>
                    </a:lnTo>
                    <a:lnTo>
                      <a:pt x="107" y="1"/>
                    </a:lnTo>
                    <a:lnTo>
                      <a:pt x="110" y="1"/>
                    </a:lnTo>
                    <a:lnTo>
                      <a:pt x="114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3" y="0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31" y="1"/>
                    </a:lnTo>
                    <a:lnTo>
                      <a:pt x="134" y="1"/>
                    </a:lnTo>
                    <a:lnTo>
                      <a:pt x="139" y="4"/>
                    </a:lnTo>
                    <a:lnTo>
                      <a:pt x="144" y="8"/>
                    </a:lnTo>
                    <a:lnTo>
                      <a:pt x="147" y="14"/>
                    </a:lnTo>
                    <a:lnTo>
                      <a:pt x="150" y="21"/>
                    </a:lnTo>
                    <a:lnTo>
                      <a:pt x="153" y="29"/>
                    </a:lnTo>
                    <a:lnTo>
                      <a:pt x="154" y="36"/>
                    </a:lnTo>
                    <a:lnTo>
                      <a:pt x="157" y="44"/>
                    </a:lnTo>
                    <a:lnTo>
                      <a:pt x="158" y="54"/>
                    </a:lnTo>
                    <a:lnTo>
                      <a:pt x="158" y="63"/>
                    </a:lnTo>
                    <a:lnTo>
                      <a:pt x="158" y="73"/>
                    </a:lnTo>
                  </a:path>
                </a:pathLst>
              </a:custGeom>
              <a:noFill/>
              <a:ln w="19050">
                <a:solidFill>
                  <a:srgbClr val="B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0" name="Freeform 180">
                <a:extLst>
                  <a:ext uri="{FF2B5EF4-FFF2-40B4-BE49-F238E27FC236}">
                    <a16:creationId xmlns:a16="http://schemas.microsoft.com/office/drawing/2014/main" id="{B993F905-4024-F4EC-DF52-C162D5B5A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91"/>
                <a:ext cx="52" cy="34"/>
              </a:xfrm>
              <a:custGeom>
                <a:avLst/>
                <a:gdLst>
                  <a:gd name="T0" fmla="*/ 0 w 158"/>
                  <a:gd name="T1" fmla="*/ 101 h 101"/>
                  <a:gd name="T2" fmla="*/ 3 w 158"/>
                  <a:gd name="T3" fmla="*/ 96 h 101"/>
                  <a:gd name="T4" fmla="*/ 5 w 158"/>
                  <a:gd name="T5" fmla="*/ 88 h 101"/>
                  <a:gd name="T6" fmla="*/ 7 w 158"/>
                  <a:gd name="T7" fmla="*/ 79 h 101"/>
                  <a:gd name="T8" fmla="*/ 10 w 158"/>
                  <a:gd name="T9" fmla="*/ 67 h 101"/>
                  <a:gd name="T10" fmla="*/ 12 w 158"/>
                  <a:gd name="T11" fmla="*/ 57 h 101"/>
                  <a:gd name="T12" fmla="*/ 14 w 158"/>
                  <a:gd name="T13" fmla="*/ 45 h 101"/>
                  <a:gd name="T14" fmla="*/ 18 w 158"/>
                  <a:gd name="T15" fmla="*/ 36 h 101"/>
                  <a:gd name="T16" fmla="*/ 19 w 158"/>
                  <a:gd name="T17" fmla="*/ 28 h 101"/>
                  <a:gd name="T18" fmla="*/ 22 w 158"/>
                  <a:gd name="T19" fmla="*/ 22 h 101"/>
                  <a:gd name="T20" fmla="*/ 25 w 158"/>
                  <a:gd name="T21" fmla="*/ 18 h 101"/>
                  <a:gd name="T22" fmla="*/ 27 w 158"/>
                  <a:gd name="T23" fmla="*/ 17 h 101"/>
                  <a:gd name="T24" fmla="*/ 32 w 158"/>
                  <a:gd name="T25" fmla="*/ 17 h 101"/>
                  <a:gd name="T26" fmla="*/ 39 w 158"/>
                  <a:gd name="T27" fmla="*/ 14 h 101"/>
                  <a:gd name="T28" fmla="*/ 44 w 158"/>
                  <a:gd name="T29" fmla="*/ 13 h 101"/>
                  <a:gd name="T30" fmla="*/ 54 w 158"/>
                  <a:gd name="T31" fmla="*/ 10 h 101"/>
                  <a:gd name="T32" fmla="*/ 62 w 158"/>
                  <a:gd name="T33" fmla="*/ 8 h 101"/>
                  <a:gd name="T34" fmla="*/ 71 w 158"/>
                  <a:gd name="T35" fmla="*/ 6 h 101"/>
                  <a:gd name="T36" fmla="*/ 83 w 158"/>
                  <a:gd name="T37" fmla="*/ 4 h 101"/>
                  <a:gd name="T38" fmla="*/ 92 w 158"/>
                  <a:gd name="T39" fmla="*/ 2 h 101"/>
                  <a:gd name="T40" fmla="*/ 101 w 158"/>
                  <a:gd name="T41" fmla="*/ 1 h 101"/>
                  <a:gd name="T42" fmla="*/ 105 w 158"/>
                  <a:gd name="T43" fmla="*/ 0 h 101"/>
                  <a:gd name="T44" fmla="*/ 107 w 158"/>
                  <a:gd name="T45" fmla="*/ 0 h 101"/>
                  <a:gd name="T46" fmla="*/ 110 w 158"/>
                  <a:gd name="T47" fmla="*/ 0 h 101"/>
                  <a:gd name="T48" fmla="*/ 114 w 158"/>
                  <a:gd name="T49" fmla="*/ 0 h 101"/>
                  <a:gd name="T50" fmla="*/ 117 w 158"/>
                  <a:gd name="T51" fmla="*/ 0 h 101"/>
                  <a:gd name="T52" fmla="*/ 120 w 158"/>
                  <a:gd name="T53" fmla="*/ 0 h 101"/>
                  <a:gd name="T54" fmla="*/ 123 w 158"/>
                  <a:gd name="T55" fmla="*/ 0 h 101"/>
                  <a:gd name="T56" fmla="*/ 125 w 158"/>
                  <a:gd name="T57" fmla="*/ 0 h 101"/>
                  <a:gd name="T58" fmla="*/ 128 w 158"/>
                  <a:gd name="T59" fmla="*/ 1 h 101"/>
                  <a:gd name="T60" fmla="*/ 130 w 158"/>
                  <a:gd name="T61" fmla="*/ 1 h 101"/>
                  <a:gd name="T62" fmla="*/ 136 w 158"/>
                  <a:gd name="T63" fmla="*/ 2 h 101"/>
                  <a:gd name="T64" fmla="*/ 142 w 158"/>
                  <a:gd name="T65" fmla="*/ 8 h 101"/>
                  <a:gd name="T66" fmla="*/ 145 w 158"/>
                  <a:gd name="T67" fmla="*/ 13 h 101"/>
                  <a:gd name="T68" fmla="*/ 150 w 158"/>
                  <a:gd name="T69" fmla="*/ 18 h 101"/>
                  <a:gd name="T70" fmla="*/ 152 w 158"/>
                  <a:gd name="T71" fmla="*/ 25 h 101"/>
                  <a:gd name="T72" fmla="*/ 154 w 158"/>
                  <a:gd name="T73" fmla="*/ 31 h 101"/>
                  <a:gd name="T74" fmla="*/ 157 w 158"/>
                  <a:gd name="T75" fmla="*/ 39 h 101"/>
                  <a:gd name="T76" fmla="*/ 158 w 158"/>
                  <a:gd name="T77" fmla="*/ 48 h 101"/>
                  <a:gd name="T78" fmla="*/ 158 w 158"/>
                  <a:gd name="T79" fmla="*/ 57 h 101"/>
                  <a:gd name="T80" fmla="*/ 158 w 158"/>
                  <a:gd name="T81" fmla="*/ 63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101">
                    <a:moveTo>
                      <a:pt x="0" y="101"/>
                    </a:moveTo>
                    <a:lnTo>
                      <a:pt x="3" y="96"/>
                    </a:lnTo>
                    <a:lnTo>
                      <a:pt x="5" y="88"/>
                    </a:lnTo>
                    <a:lnTo>
                      <a:pt x="7" y="79"/>
                    </a:lnTo>
                    <a:lnTo>
                      <a:pt x="10" y="67"/>
                    </a:lnTo>
                    <a:lnTo>
                      <a:pt x="12" y="57"/>
                    </a:lnTo>
                    <a:lnTo>
                      <a:pt x="14" y="45"/>
                    </a:lnTo>
                    <a:lnTo>
                      <a:pt x="18" y="36"/>
                    </a:lnTo>
                    <a:lnTo>
                      <a:pt x="19" y="28"/>
                    </a:lnTo>
                    <a:lnTo>
                      <a:pt x="22" y="22"/>
                    </a:lnTo>
                    <a:lnTo>
                      <a:pt x="25" y="18"/>
                    </a:lnTo>
                    <a:lnTo>
                      <a:pt x="27" y="17"/>
                    </a:lnTo>
                    <a:lnTo>
                      <a:pt x="32" y="17"/>
                    </a:lnTo>
                    <a:lnTo>
                      <a:pt x="39" y="14"/>
                    </a:lnTo>
                    <a:lnTo>
                      <a:pt x="44" y="13"/>
                    </a:lnTo>
                    <a:lnTo>
                      <a:pt x="54" y="10"/>
                    </a:lnTo>
                    <a:lnTo>
                      <a:pt x="62" y="8"/>
                    </a:lnTo>
                    <a:lnTo>
                      <a:pt x="71" y="6"/>
                    </a:lnTo>
                    <a:lnTo>
                      <a:pt x="83" y="4"/>
                    </a:lnTo>
                    <a:lnTo>
                      <a:pt x="92" y="2"/>
                    </a:lnTo>
                    <a:lnTo>
                      <a:pt x="101" y="1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10" y="0"/>
                    </a:lnTo>
                    <a:lnTo>
                      <a:pt x="114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8" y="1"/>
                    </a:lnTo>
                    <a:lnTo>
                      <a:pt x="130" y="1"/>
                    </a:lnTo>
                    <a:lnTo>
                      <a:pt x="136" y="2"/>
                    </a:lnTo>
                    <a:lnTo>
                      <a:pt x="142" y="8"/>
                    </a:lnTo>
                    <a:lnTo>
                      <a:pt x="145" y="13"/>
                    </a:lnTo>
                    <a:lnTo>
                      <a:pt x="150" y="18"/>
                    </a:lnTo>
                    <a:lnTo>
                      <a:pt x="152" y="25"/>
                    </a:lnTo>
                    <a:lnTo>
                      <a:pt x="154" y="31"/>
                    </a:lnTo>
                    <a:lnTo>
                      <a:pt x="157" y="39"/>
                    </a:lnTo>
                    <a:lnTo>
                      <a:pt x="158" y="48"/>
                    </a:lnTo>
                    <a:lnTo>
                      <a:pt x="158" y="57"/>
                    </a:lnTo>
                    <a:lnTo>
                      <a:pt x="158" y="63"/>
                    </a:lnTo>
                  </a:path>
                </a:pathLst>
              </a:custGeom>
              <a:noFill/>
              <a:ln w="19050">
                <a:solidFill>
                  <a:srgbClr val="B7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1" name="Freeform 181">
                <a:extLst>
                  <a:ext uri="{FF2B5EF4-FFF2-40B4-BE49-F238E27FC236}">
                    <a16:creationId xmlns:a16="http://schemas.microsoft.com/office/drawing/2014/main" id="{BC8B9363-36F6-3AD9-95A5-80D721666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94"/>
                <a:ext cx="52" cy="31"/>
              </a:xfrm>
              <a:custGeom>
                <a:avLst/>
                <a:gdLst>
                  <a:gd name="T0" fmla="*/ 0 w 158"/>
                  <a:gd name="T1" fmla="*/ 94 h 94"/>
                  <a:gd name="T2" fmla="*/ 3 w 158"/>
                  <a:gd name="T3" fmla="*/ 88 h 94"/>
                  <a:gd name="T4" fmla="*/ 6 w 158"/>
                  <a:gd name="T5" fmla="*/ 81 h 94"/>
                  <a:gd name="T6" fmla="*/ 7 w 158"/>
                  <a:gd name="T7" fmla="*/ 73 h 94"/>
                  <a:gd name="T8" fmla="*/ 11 w 158"/>
                  <a:gd name="T9" fmla="*/ 61 h 94"/>
                  <a:gd name="T10" fmla="*/ 14 w 158"/>
                  <a:gd name="T11" fmla="*/ 52 h 94"/>
                  <a:gd name="T12" fmla="*/ 16 w 158"/>
                  <a:gd name="T13" fmla="*/ 43 h 94"/>
                  <a:gd name="T14" fmla="*/ 19 w 158"/>
                  <a:gd name="T15" fmla="*/ 33 h 94"/>
                  <a:gd name="T16" fmla="*/ 20 w 158"/>
                  <a:gd name="T17" fmla="*/ 25 h 94"/>
                  <a:gd name="T18" fmla="*/ 24 w 158"/>
                  <a:gd name="T19" fmla="*/ 21 h 94"/>
                  <a:gd name="T20" fmla="*/ 27 w 158"/>
                  <a:gd name="T21" fmla="*/ 18 h 94"/>
                  <a:gd name="T22" fmla="*/ 31 w 158"/>
                  <a:gd name="T23" fmla="*/ 18 h 94"/>
                  <a:gd name="T24" fmla="*/ 33 w 158"/>
                  <a:gd name="T25" fmla="*/ 16 h 94"/>
                  <a:gd name="T26" fmla="*/ 40 w 158"/>
                  <a:gd name="T27" fmla="*/ 15 h 94"/>
                  <a:gd name="T28" fmla="*/ 46 w 158"/>
                  <a:gd name="T29" fmla="*/ 11 h 94"/>
                  <a:gd name="T30" fmla="*/ 54 w 158"/>
                  <a:gd name="T31" fmla="*/ 10 h 94"/>
                  <a:gd name="T32" fmla="*/ 62 w 158"/>
                  <a:gd name="T33" fmla="*/ 8 h 94"/>
                  <a:gd name="T34" fmla="*/ 71 w 158"/>
                  <a:gd name="T35" fmla="*/ 7 h 94"/>
                  <a:gd name="T36" fmla="*/ 80 w 158"/>
                  <a:gd name="T37" fmla="*/ 3 h 94"/>
                  <a:gd name="T38" fmla="*/ 91 w 158"/>
                  <a:gd name="T39" fmla="*/ 2 h 94"/>
                  <a:gd name="T40" fmla="*/ 100 w 158"/>
                  <a:gd name="T41" fmla="*/ 0 h 94"/>
                  <a:gd name="T42" fmla="*/ 102 w 158"/>
                  <a:gd name="T43" fmla="*/ 0 h 94"/>
                  <a:gd name="T44" fmla="*/ 106 w 158"/>
                  <a:gd name="T45" fmla="*/ 0 h 94"/>
                  <a:gd name="T46" fmla="*/ 109 w 158"/>
                  <a:gd name="T47" fmla="*/ 0 h 94"/>
                  <a:gd name="T48" fmla="*/ 113 w 158"/>
                  <a:gd name="T49" fmla="*/ 0 h 94"/>
                  <a:gd name="T50" fmla="*/ 115 w 158"/>
                  <a:gd name="T51" fmla="*/ 0 h 94"/>
                  <a:gd name="T52" fmla="*/ 117 w 158"/>
                  <a:gd name="T53" fmla="*/ 0 h 94"/>
                  <a:gd name="T54" fmla="*/ 120 w 158"/>
                  <a:gd name="T55" fmla="*/ 0 h 94"/>
                  <a:gd name="T56" fmla="*/ 123 w 158"/>
                  <a:gd name="T57" fmla="*/ 0 h 94"/>
                  <a:gd name="T58" fmla="*/ 125 w 158"/>
                  <a:gd name="T59" fmla="*/ 0 h 94"/>
                  <a:gd name="T60" fmla="*/ 128 w 158"/>
                  <a:gd name="T61" fmla="*/ 0 h 94"/>
                  <a:gd name="T62" fmla="*/ 135 w 158"/>
                  <a:gd name="T63" fmla="*/ 3 h 94"/>
                  <a:gd name="T64" fmla="*/ 139 w 158"/>
                  <a:gd name="T65" fmla="*/ 7 h 94"/>
                  <a:gd name="T66" fmla="*/ 144 w 158"/>
                  <a:gd name="T67" fmla="*/ 11 h 94"/>
                  <a:gd name="T68" fmla="*/ 149 w 158"/>
                  <a:gd name="T69" fmla="*/ 16 h 94"/>
                  <a:gd name="T70" fmla="*/ 152 w 158"/>
                  <a:gd name="T71" fmla="*/ 22 h 94"/>
                  <a:gd name="T72" fmla="*/ 154 w 158"/>
                  <a:gd name="T73" fmla="*/ 29 h 94"/>
                  <a:gd name="T74" fmla="*/ 157 w 158"/>
                  <a:gd name="T75" fmla="*/ 36 h 94"/>
                  <a:gd name="T76" fmla="*/ 158 w 158"/>
                  <a:gd name="T77" fmla="*/ 43 h 94"/>
                  <a:gd name="T78" fmla="*/ 158 w 158"/>
                  <a:gd name="T79" fmla="*/ 51 h 94"/>
                  <a:gd name="T80" fmla="*/ 158 w 158"/>
                  <a:gd name="T81" fmla="*/ 5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94">
                    <a:moveTo>
                      <a:pt x="0" y="94"/>
                    </a:moveTo>
                    <a:lnTo>
                      <a:pt x="3" y="88"/>
                    </a:lnTo>
                    <a:lnTo>
                      <a:pt x="6" y="81"/>
                    </a:lnTo>
                    <a:lnTo>
                      <a:pt x="7" y="73"/>
                    </a:lnTo>
                    <a:lnTo>
                      <a:pt x="11" y="61"/>
                    </a:lnTo>
                    <a:lnTo>
                      <a:pt x="14" y="52"/>
                    </a:lnTo>
                    <a:lnTo>
                      <a:pt x="16" y="43"/>
                    </a:lnTo>
                    <a:lnTo>
                      <a:pt x="19" y="33"/>
                    </a:lnTo>
                    <a:lnTo>
                      <a:pt x="20" y="25"/>
                    </a:lnTo>
                    <a:lnTo>
                      <a:pt x="24" y="21"/>
                    </a:lnTo>
                    <a:lnTo>
                      <a:pt x="27" y="18"/>
                    </a:lnTo>
                    <a:lnTo>
                      <a:pt x="31" y="18"/>
                    </a:lnTo>
                    <a:lnTo>
                      <a:pt x="33" y="16"/>
                    </a:lnTo>
                    <a:lnTo>
                      <a:pt x="40" y="15"/>
                    </a:lnTo>
                    <a:lnTo>
                      <a:pt x="46" y="11"/>
                    </a:lnTo>
                    <a:lnTo>
                      <a:pt x="54" y="10"/>
                    </a:lnTo>
                    <a:lnTo>
                      <a:pt x="62" y="8"/>
                    </a:lnTo>
                    <a:lnTo>
                      <a:pt x="71" y="7"/>
                    </a:lnTo>
                    <a:lnTo>
                      <a:pt x="80" y="3"/>
                    </a:lnTo>
                    <a:lnTo>
                      <a:pt x="91" y="2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8" y="0"/>
                    </a:lnTo>
                    <a:lnTo>
                      <a:pt x="135" y="3"/>
                    </a:lnTo>
                    <a:lnTo>
                      <a:pt x="139" y="7"/>
                    </a:lnTo>
                    <a:lnTo>
                      <a:pt x="144" y="11"/>
                    </a:lnTo>
                    <a:lnTo>
                      <a:pt x="149" y="16"/>
                    </a:lnTo>
                    <a:lnTo>
                      <a:pt x="152" y="22"/>
                    </a:lnTo>
                    <a:lnTo>
                      <a:pt x="154" y="29"/>
                    </a:lnTo>
                    <a:lnTo>
                      <a:pt x="157" y="36"/>
                    </a:lnTo>
                    <a:lnTo>
                      <a:pt x="158" y="43"/>
                    </a:lnTo>
                    <a:lnTo>
                      <a:pt x="158" y="51"/>
                    </a:lnTo>
                    <a:lnTo>
                      <a:pt x="158" y="57"/>
                    </a:lnTo>
                  </a:path>
                </a:pathLst>
              </a:custGeom>
              <a:noFill/>
              <a:ln w="19050">
                <a:solidFill>
                  <a:srgbClr val="A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2" name="Freeform 182">
                <a:extLst>
                  <a:ext uri="{FF2B5EF4-FFF2-40B4-BE49-F238E27FC236}">
                    <a16:creationId xmlns:a16="http://schemas.microsoft.com/office/drawing/2014/main" id="{8E60F9A7-28CB-9142-81C4-624F9F4C9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96"/>
                <a:ext cx="52" cy="29"/>
              </a:xfrm>
              <a:custGeom>
                <a:avLst/>
                <a:gdLst>
                  <a:gd name="T0" fmla="*/ 0 w 158"/>
                  <a:gd name="T1" fmla="*/ 88 h 88"/>
                  <a:gd name="T2" fmla="*/ 3 w 158"/>
                  <a:gd name="T3" fmla="*/ 82 h 88"/>
                  <a:gd name="T4" fmla="*/ 6 w 158"/>
                  <a:gd name="T5" fmla="*/ 75 h 88"/>
                  <a:gd name="T6" fmla="*/ 10 w 158"/>
                  <a:gd name="T7" fmla="*/ 66 h 88"/>
                  <a:gd name="T8" fmla="*/ 11 w 158"/>
                  <a:gd name="T9" fmla="*/ 58 h 88"/>
                  <a:gd name="T10" fmla="*/ 14 w 158"/>
                  <a:gd name="T11" fmla="*/ 48 h 88"/>
                  <a:gd name="T12" fmla="*/ 18 w 158"/>
                  <a:gd name="T13" fmla="*/ 39 h 88"/>
                  <a:gd name="T14" fmla="*/ 20 w 158"/>
                  <a:gd name="T15" fmla="*/ 31 h 88"/>
                  <a:gd name="T16" fmla="*/ 22 w 158"/>
                  <a:gd name="T17" fmla="*/ 25 h 88"/>
                  <a:gd name="T18" fmla="*/ 25 w 158"/>
                  <a:gd name="T19" fmla="*/ 21 h 88"/>
                  <a:gd name="T20" fmla="*/ 28 w 158"/>
                  <a:gd name="T21" fmla="*/ 17 h 88"/>
                  <a:gd name="T22" fmla="*/ 32 w 158"/>
                  <a:gd name="T23" fmla="*/ 17 h 88"/>
                  <a:gd name="T24" fmla="*/ 36 w 158"/>
                  <a:gd name="T25" fmla="*/ 16 h 88"/>
                  <a:gd name="T26" fmla="*/ 41 w 158"/>
                  <a:gd name="T27" fmla="*/ 14 h 88"/>
                  <a:gd name="T28" fmla="*/ 48 w 158"/>
                  <a:gd name="T29" fmla="*/ 13 h 88"/>
                  <a:gd name="T30" fmla="*/ 55 w 158"/>
                  <a:gd name="T31" fmla="*/ 10 h 88"/>
                  <a:gd name="T32" fmla="*/ 63 w 158"/>
                  <a:gd name="T33" fmla="*/ 8 h 88"/>
                  <a:gd name="T34" fmla="*/ 71 w 158"/>
                  <a:gd name="T35" fmla="*/ 6 h 88"/>
                  <a:gd name="T36" fmla="*/ 79 w 158"/>
                  <a:gd name="T37" fmla="*/ 4 h 88"/>
                  <a:gd name="T38" fmla="*/ 88 w 158"/>
                  <a:gd name="T39" fmla="*/ 3 h 88"/>
                  <a:gd name="T40" fmla="*/ 97 w 158"/>
                  <a:gd name="T41" fmla="*/ 2 h 88"/>
                  <a:gd name="T42" fmla="*/ 100 w 158"/>
                  <a:gd name="T43" fmla="*/ 2 h 88"/>
                  <a:gd name="T44" fmla="*/ 102 w 158"/>
                  <a:gd name="T45" fmla="*/ 2 h 88"/>
                  <a:gd name="T46" fmla="*/ 106 w 158"/>
                  <a:gd name="T47" fmla="*/ 0 h 88"/>
                  <a:gd name="T48" fmla="*/ 109 w 158"/>
                  <a:gd name="T49" fmla="*/ 0 h 88"/>
                  <a:gd name="T50" fmla="*/ 113 w 158"/>
                  <a:gd name="T51" fmla="*/ 0 h 88"/>
                  <a:gd name="T52" fmla="*/ 115 w 158"/>
                  <a:gd name="T53" fmla="*/ 0 h 88"/>
                  <a:gd name="T54" fmla="*/ 119 w 158"/>
                  <a:gd name="T55" fmla="*/ 0 h 88"/>
                  <a:gd name="T56" fmla="*/ 120 w 158"/>
                  <a:gd name="T57" fmla="*/ 0 h 88"/>
                  <a:gd name="T58" fmla="*/ 123 w 158"/>
                  <a:gd name="T59" fmla="*/ 2 h 88"/>
                  <a:gd name="T60" fmla="*/ 125 w 158"/>
                  <a:gd name="T61" fmla="*/ 2 h 88"/>
                  <a:gd name="T62" fmla="*/ 131 w 158"/>
                  <a:gd name="T63" fmla="*/ 3 h 88"/>
                  <a:gd name="T64" fmla="*/ 138 w 158"/>
                  <a:gd name="T65" fmla="*/ 6 h 88"/>
                  <a:gd name="T66" fmla="*/ 142 w 158"/>
                  <a:gd name="T67" fmla="*/ 11 h 88"/>
                  <a:gd name="T68" fmla="*/ 147 w 158"/>
                  <a:gd name="T69" fmla="*/ 16 h 88"/>
                  <a:gd name="T70" fmla="*/ 150 w 158"/>
                  <a:gd name="T71" fmla="*/ 21 h 88"/>
                  <a:gd name="T72" fmla="*/ 153 w 158"/>
                  <a:gd name="T73" fmla="*/ 26 h 88"/>
                  <a:gd name="T74" fmla="*/ 154 w 158"/>
                  <a:gd name="T75" fmla="*/ 33 h 88"/>
                  <a:gd name="T76" fmla="*/ 157 w 158"/>
                  <a:gd name="T77" fmla="*/ 39 h 88"/>
                  <a:gd name="T78" fmla="*/ 158 w 158"/>
                  <a:gd name="T79" fmla="*/ 46 h 88"/>
                  <a:gd name="T80" fmla="*/ 158 w 158"/>
                  <a:gd name="T81" fmla="*/ 5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88">
                    <a:moveTo>
                      <a:pt x="0" y="88"/>
                    </a:moveTo>
                    <a:lnTo>
                      <a:pt x="3" y="82"/>
                    </a:lnTo>
                    <a:lnTo>
                      <a:pt x="6" y="75"/>
                    </a:lnTo>
                    <a:lnTo>
                      <a:pt x="10" y="66"/>
                    </a:lnTo>
                    <a:lnTo>
                      <a:pt x="11" y="58"/>
                    </a:lnTo>
                    <a:lnTo>
                      <a:pt x="14" y="48"/>
                    </a:lnTo>
                    <a:lnTo>
                      <a:pt x="18" y="39"/>
                    </a:lnTo>
                    <a:lnTo>
                      <a:pt x="20" y="31"/>
                    </a:lnTo>
                    <a:lnTo>
                      <a:pt x="22" y="25"/>
                    </a:lnTo>
                    <a:lnTo>
                      <a:pt x="25" y="21"/>
                    </a:lnTo>
                    <a:lnTo>
                      <a:pt x="28" y="17"/>
                    </a:lnTo>
                    <a:lnTo>
                      <a:pt x="32" y="17"/>
                    </a:lnTo>
                    <a:lnTo>
                      <a:pt x="36" y="16"/>
                    </a:lnTo>
                    <a:lnTo>
                      <a:pt x="41" y="14"/>
                    </a:lnTo>
                    <a:lnTo>
                      <a:pt x="48" y="13"/>
                    </a:lnTo>
                    <a:lnTo>
                      <a:pt x="55" y="10"/>
                    </a:lnTo>
                    <a:lnTo>
                      <a:pt x="63" y="8"/>
                    </a:lnTo>
                    <a:lnTo>
                      <a:pt x="71" y="6"/>
                    </a:lnTo>
                    <a:lnTo>
                      <a:pt x="79" y="4"/>
                    </a:lnTo>
                    <a:lnTo>
                      <a:pt x="88" y="3"/>
                    </a:lnTo>
                    <a:lnTo>
                      <a:pt x="97" y="2"/>
                    </a:lnTo>
                    <a:lnTo>
                      <a:pt x="100" y="2"/>
                    </a:lnTo>
                    <a:lnTo>
                      <a:pt x="102" y="2"/>
                    </a:lnTo>
                    <a:lnTo>
                      <a:pt x="106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3" y="2"/>
                    </a:lnTo>
                    <a:lnTo>
                      <a:pt x="125" y="2"/>
                    </a:lnTo>
                    <a:lnTo>
                      <a:pt x="131" y="3"/>
                    </a:lnTo>
                    <a:lnTo>
                      <a:pt x="138" y="6"/>
                    </a:lnTo>
                    <a:lnTo>
                      <a:pt x="142" y="11"/>
                    </a:lnTo>
                    <a:lnTo>
                      <a:pt x="147" y="16"/>
                    </a:lnTo>
                    <a:lnTo>
                      <a:pt x="150" y="21"/>
                    </a:lnTo>
                    <a:lnTo>
                      <a:pt x="153" y="26"/>
                    </a:lnTo>
                    <a:lnTo>
                      <a:pt x="154" y="33"/>
                    </a:lnTo>
                    <a:lnTo>
                      <a:pt x="157" y="39"/>
                    </a:lnTo>
                    <a:lnTo>
                      <a:pt x="158" y="46"/>
                    </a:lnTo>
                    <a:lnTo>
                      <a:pt x="158" y="50"/>
                    </a:lnTo>
                  </a:path>
                </a:pathLst>
              </a:custGeom>
              <a:noFill/>
              <a:ln w="19050">
                <a:solidFill>
                  <a:srgbClr val="A7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3" name="Freeform 183">
                <a:extLst>
                  <a:ext uri="{FF2B5EF4-FFF2-40B4-BE49-F238E27FC236}">
                    <a16:creationId xmlns:a16="http://schemas.microsoft.com/office/drawing/2014/main" id="{FA2D0953-0DC8-8D7D-2966-B98A01FC4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899"/>
                <a:ext cx="52" cy="26"/>
              </a:xfrm>
              <a:custGeom>
                <a:avLst/>
                <a:gdLst>
                  <a:gd name="T0" fmla="*/ 0 w 158"/>
                  <a:gd name="T1" fmla="*/ 80 h 80"/>
                  <a:gd name="T2" fmla="*/ 3 w 158"/>
                  <a:gd name="T3" fmla="*/ 73 h 80"/>
                  <a:gd name="T4" fmla="*/ 6 w 158"/>
                  <a:gd name="T5" fmla="*/ 67 h 80"/>
                  <a:gd name="T6" fmla="*/ 10 w 158"/>
                  <a:gd name="T7" fmla="*/ 59 h 80"/>
                  <a:gd name="T8" fmla="*/ 12 w 158"/>
                  <a:gd name="T9" fmla="*/ 51 h 80"/>
                  <a:gd name="T10" fmla="*/ 16 w 158"/>
                  <a:gd name="T11" fmla="*/ 44 h 80"/>
                  <a:gd name="T12" fmla="*/ 19 w 158"/>
                  <a:gd name="T13" fmla="*/ 36 h 80"/>
                  <a:gd name="T14" fmla="*/ 22 w 158"/>
                  <a:gd name="T15" fmla="*/ 30 h 80"/>
                  <a:gd name="T16" fmla="*/ 24 w 158"/>
                  <a:gd name="T17" fmla="*/ 23 h 80"/>
                  <a:gd name="T18" fmla="*/ 27 w 158"/>
                  <a:gd name="T19" fmla="*/ 18 h 80"/>
                  <a:gd name="T20" fmla="*/ 32 w 158"/>
                  <a:gd name="T21" fmla="*/ 15 h 80"/>
                  <a:gd name="T22" fmla="*/ 35 w 158"/>
                  <a:gd name="T23" fmla="*/ 15 h 80"/>
                  <a:gd name="T24" fmla="*/ 39 w 158"/>
                  <a:gd name="T25" fmla="*/ 14 h 80"/>
                  <a:gd name="T26" fmla="*/ 43 w 158"/>
                  <a:gd name="T27" fmla="*/ 13 h 80"/>
                  <a:gd name="T28" fmla="*/ 49 w 158"/>
                  <a:gd name="T29" fmla="*/ 10 h 80"/>
                  <a:gd name="T30" fmla="*/ 55 w 158"/>
                  <a:gd name="T31" fmla="*/ 9 h 80"/>
                  <a:gd name="T32" fmla="*/ 63 w 158"/>
                  <a:gd name="T33" fmla="*/ 7 h 80"/>
                  <a:gd name="T34" fmla="*/ 70 w 158"/>
                  <a:gd name="T35" fmla="*/ 6 h 80"/>
                  <a:gd name="T36" fmla="*/ 78 w 158"/>
                  <a:gd name="T37" fmla="*/ 5 h 80"/>
                  <a:gd name="T38" fmla="*/ 87 w 158"/>
                  <a:gd name="T39" fmla="*/ 2 h 80"/>
                  <a:gd name="T40" fmla="*/ 94 w 158"/>
                  <a:gd name="T41" fmla="*/ 1 h 80"/>
                  <a:gd name="T42" fmla="*/ 98 w 158"/>
                  <a:gd name="T43" fmla="*/ 0 h 80"/>
                  <a:gd name="T44" fmla="*/ 101 w 158"/>
                  <a:gd name="T45" fmla="*/ 0 h 80"/>
                  <a:gd name="T46" fmla="*/ 105 w 158"/>
                  <a:gd name="T47" fmla="*/ 0 h 80"/>
                  <a:gd name="T48" fmla="*/ 107 w 158"/>
                  <a:gd name="T49" fmla="*/ 0 h 80"/>
                  <a:gd name="T50" fmla="*/ 109 w 158"/>
                  <a:gd name="T51" fmla="*/ 0 h 80"/>
                  <a:gd name="T52" fmla="*/ 113 w 158"/>
                  <a:gd name="T53" fmla="*/ 0 h 80"/>
                  <a:gd name="T54" fmla="*/ 115 w 158"/>
                  <a:gd name="T55" fmla="*/ 0 h 80"/>
                  <a:gd name="T56" fmla="*/ 117 w 158"/>
                  <a:gd name="T57" fmla="*/ 0 h 80"/>
                  <a:gd name="T58" fmla="*/ 120 w 158"/>
                  <a:gd name="T59" fmla="*/ 0 h 80"/>
                  <a:gd name="T60" fmla="*/ 122 w 158"/>
                  <a:gd name="T61" fmla="*/ 0 h 80"/>
                  <a:gd name="T62" fmla="*/ 130 w 158"/>
                  <a:gd name="T63" fmla="*/ 1 h 80"/>
                  <a:gd name="T64" fmla="*/ 136 w 158"/>
                  <a:gd name="T65" fmla="*/ 5 h 80"/>
                  <a:gd name="T66" fmla="*/ 141 w 158"/>
                  <a:gd name="T67" fmla="*/ 9 h 80"/>
                  <a:gd name="T68" fmla="*/ 145 w 158"/>
                  <a:gd name="T69" fmla="*/ 13 h 80"/>
                  <a:gd name="T70" fmla="*/ 150 w 158"/>
                  <a:gd name="T71" fmla="*/ 16 h 80"/>
                  <a:gd name="T72" fmla="*/ 153 w 158"/>
                  <a:gd name="T73" fmla="*/ 23 h 80"/>
                  <a:gd name="T74" fmla="*/ 154 w 158"/>
                  <a:gd name="T75" fmla="*/ 28 h 80"/>
                  <a:gd name="T76" fmla="*/ 157 w 158"/>
                  <a:gd name="T77" fmla="*/ 32 h 80"/>
                  <a:gd name="T78" fmla="*/ 158 w 158"/>
                  <a:gd name="T79" fmla="*/ 39 h 80"/>
                  <a:gd name="T80" fmla="*/ 158 w 158"/>
                  <a:gd name="T81" fmla="*/ 4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80">
                    <a:moveTo>
                      <a:pt x="0" y="80"/>
                    </a:moveTo>
                    <a:lnTo>
                      <a:pt x="3" y="73"/>
                    </a:lnTo>
                    <a:lnTo>
                      <a:pt x="6" y="67"/>
                    </a:lnTo>
                    <a:lnTo>
                      <a:pt x="10" y="59"/>
                    </a:lnTo>
                    <a:lnTo>
                      <a:pt x="12" y="51"/>
                    </a:lnTo>
                    <a:lnTo>
                      <a:pt x="16" y="44"/>
                    </a:lnTo>
                    <a:lnTo>
                      <a:pt x="19" y="36"/>
                    </a:lnTo>
                    <a:lnTo>
                      <a:pt x="22" y="30"/>
                    </a:lnTo>
                    <a:lnTo>
                      <a:pt x="24" y="23"/>
                    </a:lnTo>
                    <a:lnTo>
                      <a:pt x="27" y="18"/>
                    </a:lnTo>
                    <a:lnTo>
                      <a:pt x="32" y="15"/>
                    </a:lnTo>
                    <a:lnTo>
                      <a:pt x="35" y="15"/>
                    </a:lnTo>
                    <a:lnTo>
                      <a:pt x="39" y="14"/>
                    </a:lnTo>
                    <a:lnTo>
                      <a:pt x="43" y="13"/>
                    </a:lnTo>
                    <a:lnTo>
                      <a:pt x="49" y="10"/>
                    </a:lnTo>
                    <a:lnTo>
                      <a:pt x="55" y="9"/>
                    </a:lnTo>
                    <a:lnTo>
                      <a:pt x="63" y="7"/>
                    </a:lnTo>
                    <a:lnTo>
                      <a:pt x="70" y="6"/>
                    </a:lnTo>
                    <a:lnTo>
                      <a:pt x="78" y="5"/>
                    </a:lnTo>
                    <a:lnTo>
                      <a:pt x="87" y="2"/>
                    </a:lnTo>
                    <a:lnTo>
                      <a:pt x="94" y="1"/>
                    </a:lnTo>
                    <a:lnTo>
                      <a:pt x="98" y="0"/>
                    </a:lnTo>
                    <a:lnTo>
                      <a:pt x="101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2" y="0"/>
                    </a:lnTo>
                    <a:lnTo>
                      <a:pt x="130" y="1"/>
                    </a:lnTo>
                    <a:lnTo>
                      <a:pt x="136" y="5"/>
                    </a:lnTo>
                    <a:lnTo>
                      <a:pt x="141" y="9"/>
                    </a:lnTo>
                    <a:lnTo>
                      <a:pt x="145" y="13"/>
                    </a:lnTo>
                    <a:lnTo>
                      <a:pt x="150" y="16"/>
                    </a:lnTo>
                    <a:lnTo>
                      <a:pt x="153" y="23"/>
                    </a:lnTo>
                    <a:lnTo>
                      <a:pt x="154" y="28"/>
                    </a:lnTo>
                    <a:lnTo>
                      <a:pt x="157" y="32"/>
                    </a:lnTo>
                    <a:lnTo>
                      <a:pt x="158" y="39"/>
                    </a:lnTo>
                    <a:lnTo>
                      <a:pt x="158" y="44"/>
                    </a:lnTo>
                  </a:path>
                </a:pathLst>
              </a:custGeom>
              <a:noFill/>
              <a:ln w="19050">
                <a:solidFill>
                  <a:srgbClr val="9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4" name="Freeform 184">
                <a:extLst>
                  <a:ext uri="{FF2B5EF4-FFF2-40B4-BE49-F238E27FC236}">
                    <a16:creationId xmlns:a16="http://schemas.microsoft.com/office/drawing/2014/main" id="{A10BF237-B019-0CBE-AC75-1D9BC40E7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901"/>
                <a:ext cx="52" cy="24"/>
              </a:xfrm>
              <a:custGeom>
                <a:avLst/>
                <a:gdLst>
                  <a:gd name="T0" fmla="*/ 0 w 158"/>
                  <a:gd name="T1" fmla="*/ 73 h 73"/>
                  <a:gd name="T2" fmla="*/ 5 w 158"/>
                  <a:gd name="T3" fmla="*/ 68 h 73"/>
                  <a:gd name="T4" fmla="*/ 7 w 158"/>
                  <a:gd name="T5" fmla="*/ 60 h 73"/>
                  <a:gd name="T6" fmla="*/ 11 w 158"/>
                  <a:gd name="T7" fmla="*/ 53 h 73"/>
                  <a:gd name="T8" fmla="*/ 14 w 158"/>
                  <a:gd name="T9" fmla="*/ 45 h 73"/>
                  <a:gd name="T10" fmla="*/ 18 w 158"/>
                  <a:gd name="T11" fmla="*/ 39 h 73"/>
                  <a:gd name="T12" fmla="*/ 19 w 158"/>
                  <a:gd name="T13" fmla="*/ 33 h 73"/>
                  <a:gd name="T14" fmla="*/ 22 w 158"/>
                  <a:gd name="T15" fmla="*/ 27 h 73"/>
                  <a:gd name="T16" fmla="*/ 25 w 158"/>
                  <a:gd name="T17" fmla="*/ 22 h 73"/>
                  <a:gd name="T18" fmla="*/ 31 w 158"/>
                  <a:gd name="T19" fmla="*/ 17 h 73"/>
                  <a:gd name="T20" fmla="*/ 33 w 158"/>
                  <a:gd name="T21" fmla="*/ 16 h 73"/>
                  <a:gd name="T22" fmla="*/ 36 w 158"/>
                  <a:gd name="T23" fmla="*/ 15 h 73"/>
                  <a:gd name="T24" fmla="*/ 40 w 158"/>
                  <a:gd name="T25" fmla="*/ 13 h 73"/>
                  <a:gd name="T26" fmla="*/ 44 w 158"/>
                  <a:gd name="T27" fmla="*/ 11 h 73"/>
                  <a:gd name="T28" fmla="*/ 50 w 158"/>
                  <a:gd name="T29" fmla="*/ 9 h 73"/>
                  <a:gd name="T30" fmla="*/ 57 w 158"/>
                  <a:gd name="T31" fmla="*/ 8 h 73"/>
                  <a:gd name="T32" fmla="*/ 63 w 158"/>
                  <a:gd name="T33" fmla="*/ 7 h 73"/>
                  <a:gd name="T34" fmla="*/ 70 w 158"/>
                  <a:gd name="T35" fmla="*/ 5 h 73"/>
                  <a:gd name="T36" fmla="*/ 78 w 158"/>
                  <a:gd name="T37" fmla="*/ 3 h 73"/>
                  <a:gd name="T38" fmla="*/ 86 w 158"/>
                  <a:gd name="T39" fmla="*/ 1 h 73"/>
                  <a:gd name="T40" fmla="*/ 93 w 158"/>
                  <a:gd name="T41" fmla="*/ 0 h 73"/>
                  <a:gd name="T42" fmla="*/ 97 w 158"/>
                  <a:gd name="T43" fmla="*/ 0 h 73"/>
                  <a:gd name="T44" fmla="*/ 98 w 158"/>
                  <a:gd name="T45" fmla="*/ 0 h 73"/>
                  <a:gd name="T46" fmla="*/ 101 w 158"/>
                  <a:gd name="T47" fmla="*/ 0 h 73"/>
                  <a:gd name="T48" fmla="*/ 105 w 158"/>
                  <a:gd name="T49" fmla="*/ 0 h 73"/>
                  <a:gd name="T50" fmla="*/ 107 w 158"/>
                  <a:gd name="T51" fmla="*/ 0 h 73"/>
                  <a:gd name="T52" fmla="*/ 110 w 158"/>
                  <a:gd name="T53" fmla="*/ 0 h 73"/>
                  <a:gd name="T54" fmla="*/ 113 w 158"/>
                  <a:gd name="T55" fmla="*/ 0 h 73"/>
                  <a:gd name="T56" fmla="*/ 115 w 158"/>
                  <a:gd name="T57" fmla="*/ 0 h 73"/>
                  <a:gd name="T58" fmla="*/ 117 w 158"/>
                  <a:gd name="T59" fmla="*/ 0 h 73"/>
                  <a:gd name="T60" fmla="*/ 120 w 158"/>
                  <a:gd name="T61" fmla="*/ 0 h 73"/>
                  <a:gd name="T62" fmla="*/ 127 w 158"/>
                  <a:gd name="T63" fmla="*/ 1 h 73"/>
                  <a:gd name="T64" fmla="*/ 135 w 158"/>
                  <a:gd name="T65" fmla="*/ 3 h 73"/>
                  <a:gd name="T66" fmla="*/ 139 w 158"/>
                  <a:gd name="T67" fmla="*/ 7 h 73"/>
                  <a:gd name="T68" fmla="*/ 144 w 158"/>
                  <a:gd name="T69" fmla="*/ 11 h 73"/>
                  <a:gd name="T70" fmla="*/ 149 w 158"/>
                  <a:gd name="T71" fmla="*/ 15 h 73"/>
                  <a:gd name="T72" fmla="*/ 152 w 158"/>
                  <a:gd name="T73" fmla="*/ 20 h 73"/>
                  <a:gd name="T74" fmla="*/ 154 w 158"/>
                  <a:gd name="T75" fmla="*/ 24 h 73"/>
                  <a:gd name="T76" fmla="*/ 157 w 158"/>
                  <a:gd name="T77" fmla="*/ 29 h 73"/>
                  <a:gd name="T78" fmla="*/ 158 w 158"/>
                  <a:gd name="T79" fmla="*/ 33 h 73"/>
                  <a:gd name="T80" fmla="*/ 158 w 158"/>
                  <a:gd name="T81" fmla="*/ 36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73">
                    <a:moveTo>
                      <a:pt x="0" y="73"/>
                    </a:moveTo>
                    <a:lnTo>
                      <a:pt x="5" y="68"/>
                    </a:lnTo>
                    <a:lnTo>
                      <a:pt x="7" y="60"/>
                    </a:lnTo>
                    <a:lnTo>
                      <a:pt x="11" y="53"/>
                    </a:lnTo>
                    <a:lnTo>
                      <a:pt x="14" y="45"/>
                    </a:lnTo>
                    <a:lnTo>
                      <a:pt x="18" y="39"/>
                    </a:lnTo>
                    <a:lnTo>
                      <a:pt x="19" y="33"/>
                    </a:lnTo>
                    <a:lnTo>
                      <a:pt x="22" y="27"/>
                    </a:lnTo>
                    <a:lnTo>
                      <a:pt x="25" y="22"/>
                    </a:lnTo>
                    <a:lnTo>
                      <a:pt x="31" y="17"/>
                    </a:lnTo>
                    <a:lnTo>
                      <a:pt x="33" y="16"/>
                    </a:lnTo>
                    <a:lnTo>
                      <a:pt x="36" y="15"/>
                    </a:lnTo>
                    <a:lnTo>
                      <a:pt x="40" y="13"/>
                    </a:lnTo>
                    <a:lnTo>
                      <a:pt x="44" y="11"/>
                    </a:lnTo>
                    <a:lnTo>
                      <a:pt x="50" y="9"/>
                    </a:lnTo>
                    <a:lnTo>
                      <a:pt x="57" y="8"/>
                    </a:lnTo>
                    <a:lnTo>
                      <a:pt x="63" y="7"/>
                    </a:lnTo>
                    <a:lnTo>
                      <a:pt x="70" y="5"/>
                    </a:lnTo>
                    <a:lnTo>
                      <a:pt x="78" y="3"/>
                    </a:lnTo>
                    <a:lnTo>
                      <a:pt x="86" y="1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98" y="0"/>
                    </a:lnTo>
                    <a:lnTo>
                      <a:pt x="101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10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20" y="0"/>
                    </a:lnTo>
                    <a:lnTo>
                      <a:pt x="127" y="1"/>
                    </a:lnTo>
                    <a:lnTo>
                      <a:pt x="135" y="3"/>
                    </a:lnTo>
                    <a:lnTo>
                      <a:pt x="139" y="7"/>
                    </a:lnTo>
                    <a:lnTo>
                      <a:pt x="144" y="11"/>
                    </a:lnTo>
                    <a:lnTo>
                      <a:pt x="149" y="15"/>
                    </a:lnTo>
                    <a:lnTo>
                      <a:pt x="152" y="20"/>
                    </a:lnTo>
                    <a:lnTo>
                      <a:pt x="154" y="24"/>
                    </a:lnTo>
                    <a:lnTo>
                      <a:pt x="157" y="29"/>
                    </a:lnTo>
                    <a:lnTo>
                      <a:pt x="158" y="33"/>
                    </a:lnTo>
                    <a:lnTo>
                      <a:pt x="158" y="36"/>
                    </a:lnTo>
                  </a:path>
                </a:pathLst>
              </a:custGeom>
              <a:noFill/>
              <a:ln w="19050">
                <a:solidFill>
                  <a:srgbClr val="97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5" name="Freeform 185">
                <a:extLst>
                  <a:ext uri="{FF2B5EF4-FFF2-40B4-BE49-F238E27FC236}">
                    <a16:creationId xmlns:a16="http://schemas.microsoft.com/office/drawing/2014/main" id="{106AB059-8147-8A96-9EB3-95AC82CD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903"/>
                <a:ext cx="52" cy="22"/>
              </a:xfrm>
              <a:custGeom>
                <a:avLst/>
                <a:gdLst>
                  <a:gd name="T0" fmla="*/ 0 w 158"/>
                  <a:gd name="T1" fmla="*/ 67 h 67"/>
                  <a:gd name="T2" fmla="*/ 5 w 158"/>
                  <a:gd name="T3" fmla="*/ 61 h 67"/>
                  <a:gd name="T4" fmla="*/ 7 w 158"/>
                  <a:gd name="T5" fmla="*/ 55 h 67"/>
                  <a:gd name="T6" fmla="*/ 11 w 158"/>
                  <a:gd name="T7" fmla="*/ 48 h 67"/>
                  <a:gd name="T8" fmla="*/ 14 w 158"/>
                  <a:gd name="T9" fmla="*/ 41 h 67"/>
                  <a:gd name="T10" fmla="*/ 18 w 158"/>
                  <a:gd name="T11" fmla="*/ 36 h 67"/>
                  <a:gd name="T12" fmla="*/ 20 w 158"/>
                  <a:gd name="T13" fmla="*/ 30 h 67"/>
                  <a:gd name="T14" fmla="*/ 24 w 158"/>
                  <a:gd name="T15" fmla="*/ 25 h 67"/>
                  <a:gd name="T16" fmla="*/ 27 w 158"/>
                  <a:gd name="T17" fmla="*/ 21 h 67"/>
                  <a:gd name="T18" fmla="*/ 32 w 158"/>
                  <a:gd name="T19" fmla="*/ 17 h 67"/>
                  <a:gd name="T20" fmla="*/ 35 w 158"/>
                  <a:gd name="T21" fmla="*/ 16 h 67"/>
                  <a:gd name="T22" fmla="*/ 39 w 158"/>
                  <a:gd name="T23" fmla="*/ 14 h 67"/>
                  <a:gd name="T24" fmla="*/ 43 w 158"/>
                  <a:gd name="T25" fmla="*/ 12 h 67"/>
                  <a:gd name="T26" fmla="*/ 46 w 158"/>
                  <a:gd name="T27" fmla="*/ 11 h 67"/>
                  <a:gd name="T28" fmla="*/ 53 w 158"/>
                  <a:gd name="T29" fmla="*/ 9 h 67"/>
                  <a:gd name="T30" fmla="*/ 57 w 158"/>
                  <a:gd name="T31" fmla="*/ 8 h 67"/>
                  <a:gd name="T32" fmla="*/ 63 w 158"/>
                  <a:gd name="T33" fmla="*/ 8 h 67"/>
                  <a:gd name="T34" fmla="*/ 70 w 158"/>
                  <a:gd name="T35" fmla="*/ 5 h 67"/>
                  <a:gd name="T36" fmla="*/ 76 w 158"/>
                  <a:gd name="T37" fmla="*/ 4 h 67"/>
                  <a:gd name="T38" fmla="*/ 84 w 158"/>
                  <a:gd name="T39" fmla="*/ 2 h 67"/>
                  <a:gd name="T40" fmla="*/ 91 w 158"/>
                  <a:gd name="T41" fmla="*/ 1 h 67"/>
                  <a:gd name="T42" fmla="*/ 93 w 158"/>
                  <a:gd name="T43" fmla="*/ 1 h 67"/>
                  <a:gd name="T44" fmla="*/ 97 w 158"/>
                  <a:gd name="T45" fmla="*/ 1 h 67"/>
                  <a:gd name="T46" fmla="*/ 100 w 158"/>
                  <a:gd name="T47" fmla="*/ 0 h 67"/>
                  <a:gd name="T48" fmla="*/ 102 w 158"/>
                  <a:gd name="T49" fmla="*/ 0 h 67"/>
                  <a:gd name="T50" fmla="*/ 105 w 158"/>
                  <a:gd name="T51" fmla="*/ 0 h 67"/>
                  <a:gd name="T52" fmla="*/ 107 w 158"/>
                  <a:gd name="T53" fmla="*/ 0 h 67"/>
                  <a:gd name="T54" fmla="*/ 109 w 158"/>
                  <a:gd name="T55" fmla="*/ 0 h 67"/>
                  <a:gd name="T56" fmla="*/ 113 w 158"/>
                  <a:gd name="T57" fmla="*/ 0 h 67"/>
                  <a:gd name="T58" fmla="*/ 115 w 158"/>
                  <a:gd name="T59" fmla="*/ 0 h 67"/>
                  <a:gd name="T60" fmla="*/ 117 w 158"/>
                  <a:gd name="T61" fmla="*/ 0 h 67"/>
                  <a:gd name="T62" fmla="*/ 125 w 158"/>
                  <a:gd name="T63" fmla="*/ 1 h 67"/>
                  <a:gd name="T64" fmla="*/ 131 w 158"/>
                  <a:gd name="T65" fmla="*/ 4 h 67"/>
                  <a:gd name="T66" fmla="*/ 138 w 158"/>
                  <a:gd name="T67" fmla="*/ 5 h 67"/>
                  <a:gd name="T68" fmla="*/ 144 w 158"/>
                  <a:gd name="T69" fmla="*/ 9 h 67"/>
                  <a:gd name="T70" fmla="*/ 149 w 158"/>
                  <a:gd name="T71" fmla="*/ 14 h 67"/>
                  <a:gd name="T72" fmla="*/ 152 w 158"/>
                  <a:gd name="T73" fmla="*/ 17 h 67"/>
                  <a:gd name="T74" fmla="*/ 154 w 158"/>
                  <a:gd name="T75" fmla="*/ 21 h 67"/>
                  <a:gd name="T76" fmla="*/ 157 w 158"/>
                  <a:gd name="T77" fmla="*/ 23 h 67"/>
                  <a:gd name="T78" fmla="*/ 158 w 158"/>
                  <a:gd name="T79" fmla="*/ 26 h 67"/>
                  <a:gd name="T80" fmla="*/ 158 w 158"/>
                  <a:gd name="T81" fmla="*/ 3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67">
                    <a:moveTo>
                      <a:pt x="0" y="67"/>
                    </a:moveTo>
                    <a:lnTo>
                      <a:pt x="5" y="61"/>
                    </a:lnTo>
                    <a:lnTo>
                      <a:pt x="7" y="55"/>
                    </a:lnTo>
                    <a:lnTo>
                      <a:pt x="11" y="48"/>
                    </a:lnTo>
                    <a:lnTo>
                      <a:pt x="14" y="41"/>
                    </a:lnTo>
                    <a:lnTo>
                      <a:pt x="18" y="36"/>
                    </a:lnTo>
                    <a:lnTo>
                      <a:pt x="20" y="30"/>
                    </a:lnTo>
                    <a:lnTo>
                      <a:pt x="24" y="25"/>
                    </a:lnTo>
                    <a:lnTo>
                      <a:pt x="27" y="21"/>
                    </a:lnTo>
                    <a:lnTo>
                      <a:pt x="32" y="17"/>
                    </a:lnTo>
                    <a:lnTo>
                      <a:pt x="35" y="16"/>
                    </a:lnTo>
                    <a:lnTo>
                      <a:pt x="39" y="14"/>
                    </a:lnTo>
                    <a:lnTo>
                      <a:pt x="43" y="12"/>
                    </a:lnTo>
                    <a:lnTo>
                      <a:pt x="46" y="11"/>
                    </a:lnTo>
                    <a:lnTo>
                      <a:pt x="53" y="9"/>
                    </a:lnTo>
                    <a:lnTo>
                      <a:pt x="57" y="8"/>
                    </a:lnTo>
                    <a:lnTo>
                      <a:pt x="63" y="8"/>
                    </a:lnTo>
                    <a:lnTo>
                      <a:pt x="70" y="5"/>
                    </a:lnTo>
                    <a:lnTo>
                      <a:pt x="76" y="4"/>
                    </a:lnTo>
                    <a:lnTo>
                      <a:pt x="84" y="2"/>
                    </a:lnTo>
                    <a:lnTo>
                      <a:pt x="91" y="1"/>
                    </a:lnTo>
                    <a:lnTo>
                      <a:pt x="93" y="1"/>
                    </a:lnTo>
                    <a:lnTo>
                      <a:pt x="97" y="1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25" y="1"/>
                    </a:lnTo>
                    <a:lnTo>
                      <a:pt x="131" y="4"/>
                    </a:lnTo>
                    <a:lnTo>
                      <a:pt x="138" y="5"/>
                    </a:lnTo>
                    <a:lnTo>
                      <a:pt x="144" y="9"/>
                    </a:lnTo>
                    <a:lnTo>
                      <a:pt x="149" y="14"/>
                    </a:lnTo>
                    <a:lnTo>
                      <a:pt x="152" y="17"/>
                    </a:lnTo>
                    <a:lnTo>
                      <a:pt x="154" y="21"/>
                    </a:lnTo>
                    <a:lnTo>
                      <a:pt x="157" y="23"/>
                    </a:lnTo>
                    <a:lnTo>
                      <a:pt x="158" y="26"/>
                    </a:lnTo>
                    <a:lnTo>
                      <a:pt x="158" y="30"/>
                    </a:lnTo>
                  </a:path>
                </a:pathLst>
              </a:custGeom>
              <a:noFill/>
              <a:ln w="19050">
                <a:solidFill>
                  <a:srgbClr val="8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6" name="Freeform 186">
                <a:extLst>
                  <a:ext uri="{FF2B5EF4-FFF2-40B4-BE49-F238E27FC236}">
                    <a16:creationId xmlns:a16="http://schemas.microsoft.com/office/drawing/2014/main" id="{938CBC27-FAE1-71A8-2372-46380048CC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906"/>
                <a:ext cx="52" cy="20"/>
              </a:xfrm>
              <a:custGeom>
                <a:avLst/>
                <a:gdLst>
                  <a:gd name="T0" fmla="*/ 0 w 158"/>
                  <a:gd name="T1" fmla="*/ 59 h 59"/>
                  <a:gd name="T2" fmla="*/ 5 w 158"/>
                  <a:gd name="T3" fmla="*/ 53 h 59"/>
                  <a:gd name="T4" fmla="*/ 7 w 158"/>
                  <a:gd name="T5" fmla="*/ 46 h 59"/>
                  <a:gd name="T6" fmla="*/ 12 w 158"/>
                  <a:gd name="T7" fmla="*/ 42 h 59"/>
                  <a:gd name="T8" fmla="*/ 16 w 158"/>
                  <a:gd name="T9" fmla="*/ 36 h 59"/>
                  <a:gd name="T10" fmla="*/ 19 w 158"/>
                  <a:gd name="T11" fmla="*/ 30 h 59"/>
                  <a:gd name="T12" fmla="*/ 22 w 158"/>
                  <a:gd name="T13" fmla="*/ 27 h 59"/>
                  <a:gd name="T14" fmla="*/ 25 w 158"/>
                  <a:gd name="T15" fmla="*/ 22 h 59"/>
                  <a:gd name="T16" fmla="*/ 28 w 158"/>
                  <a:gd name="T17" fmla="*/ 18 h 59"/>
                  <a:gd name="T18" fmla="*/ 33 w 158"/>
                  <a:gd name="T19" fmla="*/ 15 h 59"/>
                  <a:gd name="T20" fmla="*/ 39 w 158"/>
                  <a:gd name="T21" fmla="*/ 14 h 59"/>
                  <a:gd name="T22" fmla="*/ 41 w 158"/>
                  <a:gd name="T23" fmla="*/ 13 h 59"/>
                  <a:gd name="T24" fmla="*/ 44 w 158"/>
                  <a:gd name="T25" fmla="*/ 10 h 59"/>
                  <a:gd name="T26" fmla="*/ 48 w 158"/>
                  <a:gd name="T27" fmla="*/ 9 h 59"/>
                  <a:gd name="T28" fmla="*/ 53 w 158"/>
                  <a:gd name="T29" fmla="*/ 9 h 59"/>
                  <a:gd name="T30" fmla="*/ 57 w 158"/>
                  <a:gd name="T31" fmla="*/ 7 h 59"/>
                  <a:gd name="T32" fmla="*/ 63 w 158"/>
                  <a:gd name="T33" fmla="*/ 6 h 59"/>
                  <a:gd name="T34" fmla="*/ 68 w 158"/>
                  <a:gd name="T35" fmla="*/ 5 h 59"/>
                  <a:gd name="T36" fmla="*/ 75 w 158"/>
                  <a:gd name="T37" fmla="*/ 2 h 59"/>
                  <a:gd name="T38" fmla="*/ 83 w 158"/>
                  <a:gd name="T39" fmla="*/ 2 h 59"/>
                  <a:gd name="T40" fmla="*/ 88 w 158"/>
                  <a:gd name="T41" fmla="*/ 1 h 59"/>
                  <a:gd name="T42" fmla="*/ 92 w 158"/>
                  <a:gd name="T43" fmla="*/ 0 h 59"/>
                  <a:gd name="T44" fmla="*/ 93 w 158"/>
                  <a:gd name="T45" fmla="*/ 0 h 59"/>
                  <a:gd name="T46" fmla="*/ 97 w 158"/>
                  <a:gd name="T47" fmla="*/ 0 h 59"/>
                  <a:gd name="T48" fmla="*/ 100 w 158"/>
                  <a:gd name="T49" fmla="*/ 0 h 59"/>
                  <a:gd name="T50" fmla="*/ 102 w 158"/>
                  <a:gd name="T51" fmla="*/ 0 h 59"/>
                  <a:gd name="T52" fmla="*/ 105 w 158"/>
                  <a:gd name="T53" fmla="*/ 0 h 59"/>
                  <a:gd name="T54" fmla="*/ 107 w 158"/>
                  <a:gd name="T55" fmla="*/ 0 h 59"/>
                  <a:gd name="T56" fmla="*/ 109 w 158"/>
                  <a:gd name="T57" fmla="*/ 0 h 59"/>
                  <a:gd name="T58" fmla="*/ 113 w 158"/>
                  <a:gd name="T59" fmla="*/ 0 h 59"/>
                  <a:gd name="T60" fmla="*/ 114 w 158"/>
                  <a:gd name="T61" fmla="*/ 0 h 59"/>
                  <a:gd name="T62" fmla="*/ 122 w 158"/>
                  <a:gd name="T63" fmla="*/ 1 h 59"/>
                  <a:gd name="T64" fmla="*/ 130 w 158"/>
                  <a:gd name="T65" fmla="*/ 2 h 59"/>
                  <a:gd name="T66" fmla="*/ 136 w 158"/>
                  <a:gd name="T67" fmla="*/ 5 h 59"/>
                  <a:gd name="T68" fmla="*/ 142 w 158"/>
                  <a:gd name="T69" fmla="*/ 7 h 59"/>
                  <a:gd name="T70" fmla="*/ 147 w 158"/>
                  <a:gd name="T71" fmla="*/ 10 h 59"/>
                  <a:gd name="T72" fmla="*/ 150 w 158"/>
                  <a:gd name="T73" fmla="*/ 14 h 59"/>
                  <a:gd name="T74" fmla="*/ 154 w 158"/>
                  <a:gd name="T75" fmla="*/ 15 h 59"/>
                  <a:gd name="T76" fmla="*/ 157 w 158"/>
                  <a:gd name="T77" fmla="*/ 18 h 59"/>
                  <a:gd name="T78" fmla="*/ 158 w 158"/>
                  <a:gd name="T79" fmla="*/ 20 h 59"/>
                  <a:gd name="T80" fmla="*/ 158 w 158"/>
                  <a:gd name="T81" fmla="*/ 2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8" h="59">
                    <a:moveTo>
                      <a:pt x="0" y="59"/>
                    </a:moveTo>
                    <a:lnTo>
                      <a:pt x="5" y="53"/>
                    </a:lnTo>
                    <a:lnTo>
                      <a:pt x="7" y="46"/>
                    </a:lnTo>
                    <a:lnTo>
                      <a:pt x="12" y="42"/>
                    </a:lnTo>
                    <a:lnTo>
                      <a:pt x="16" y="36"/>
                    </a:lnTo>
                    <a:lnTo>
                      <a:pt x="19" y="30"/>
                    </a:lnTo>
                    <a:lnTo>
                      <a:pt x="22" y="27"/>
                    </a:lnTo>
                    <a:lnTo>
                      <a:pt x="25" y="22"/>
                    </a:lnTo>
                    <a:lnTo>
                      <a:pt x="28" y="18"/>
                    </a:lnTo>
                    <a:lnTo>
                      <a:pt x="33" y="15"/>
                    </a:lnTo>
                    <a:lnTo>
                      <a:pt x="39" y="14"/>
                    </a:lnTo>
                    <a:lnTo>
                      <a:pt x="41" y="13"/>
                    </a:lnTo>
                    <a:lnTo>
                      <a:pt x="44" y="10"/>
                    </a:lnTo>
                    <a:lnTo>
                      <a:pt x="48" y="9"/>
                    </a:lnTo>
                    <a:lnTo>
                      <a:pt x="53" y="9"/>
                    </a:lnTo>
                    <a:lnTo>
                      <a:pt x="57" y="7"/>
                    </a:lnTo>
                    <a:lnTo>
                      <a:pt x="63" y="6"/>
                    </a:lnTo>
                    <a:lnTo>
                      <a:pt x="68" y="5"/>
                    </a:lnTo>
                    <a:lnTo>
                      <a:pt x="75" y="2"/>
                    </a:lnTo>
                    <a:lnTo>
                      <a:pt x="83" y="2"/>
                    </a:lnTo>
                    <a:lnTo>
                      <a:pt x="88" y="1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5" y="0"/>
                    </a:lnTo>
                    <a:lnTo>
                      <a:pt x="107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22" y="1"/>
                    </a:lnTo>
                    <a:lnTo>
                      <a:pt x="130" y="2"/>
                    </a:lnTo>
                    <a:lnTo>
                      <a:pt x="136" y="5"/>
                    </a:lnTo>
                    <a:lnTo>
                      <a:pt x="142" y="7"/>
                    </a:lnTo>
                    <a:lnTo>
                      <a:pt x="147" y="10"/>
                    </a:lnTo>
                    <a:lnTo>
                      <a:pt x="150" y="14"/>
                    </a:lnTo>
                    <a:lnTo>
                      <a:pt x="154" y="15"/>
                    </a:lnTo>
                    <a:lnTo>
                      <a:pt x="157" y="18"/>
                    </a:lnTo>
                    <a:lnTo>
                      <a:pt x="158" y="20"/>
                    </a:lnTo>
                    <a:lnTo>
                      <a:pt x="158" y="22"/>
                    </a:lnTo>
                  </a:path>
                </a:pathLst>
              </a:custGeom>
              <a:noFill/>
              <a:ln w="19050">
                <a:solidFill>
                  <a:srgbClr val="87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7" name="Freeform 187">
                <a:extLst>
                  <a:ext uri="{FF2B5EF4-FFF2-40B4-BE49-F238E27FC236}">
                    <a16:creationId xmlns:a16="http://schemas.microsoft.com/office/drawing/2014/main" id="{AC6CB8E2-7200-B8DC-05EC-D8CEB8647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1908"/>
                <a:ext cx="52" cy="18"/>
              </a:xfrm>
              <a:custGeom>
                <a:avLst/>
                <a:gdLst>
                  <a:gd name="T0" fmla="*/ 158 w 158"/>
                  <a:gd name="T1" fmla="*/ 17 h 53"/>
                  <a:gd name="T2" fmla="*/ 158 w 158"/>
                  <a:gd name="T3" fmla="*/ 16 h 53"/>
                  <a:gd name="T4" fmla="*/ 154 w 158"/>
                  <a:gd name="T5" fmla="*/ 15 h 53"/>
                  <a:gd name="T6" fmla="*/ 152 w 158"/>
                  <a:gd name="T7" fmla="*/ 12 h 53"/>
                  <a:gd name="T8" fmla="*/ 145 w 158"/>
                  <a:gd name="T9" fmla="*/ 9 h 53"/>
                  <a:gd name="T10" fmla="*/ 139 w 158"/>
                  <a:gd name="T11" fmla="*/ 7 h 53"/>
                  <a:gd name="T12" fmla="*/ 131 w 158"/>
                  <a:gd name="T13" fmla="*/ 3 h 53"/>
                  <a:gd name="T14" fmla="*/ 122 w 158"/>
                  <a:gd name="T15" fmla="*/ 2 h 53"/>
                  <a:gd name="T16" fmla="*/ 110 w 158"/>
                  <a:gd name="T17" fmla="*/ 0 h 53"/>
                  <a:gd name="T18" fmla="*/ 100 w 158"/>
                  <a:gd name="T19" fmla="*/ 0 h 53"/>
                  <a:gd name="T20" fmla="*/ 87 w 158"/>
                  <a:gd name="T21" fmla="*/ 2 h 53"/>
                  <a:gd name="T22" fmla="*/ 71 w 158"/>
                  <a:gd name="T23" fmla="*/ 4 h 53"/>
                  <a:gd name="T24" fmla="*/ 58 w 158"/>
                  <a:gd name="T25" fmla="*/ 8 h 53"/>
                  <a:gd name="T26" fmla="*/ 48 w 158"/>
                  <a:gd name="T27" fmla="*/ 11 h 53"/>
                  <a:gd name="T28" fmla="*/ 40 w 158"/>
                  <a:gd name="T29" fmla="*/ 15 h 53"/>
                  <a:gd name="T30" fmla="*/ 32 w 158"/>
                  <a:gd name="T31" fmla="*/ 17 h 53"/>
                  <a:gd name="T32" fmla="*/ 25 w 158"/>
                  <a:gd name="T33" fmla="*/ 22 h 53"/>
                  <a:gd name="T34" fmla="*/ 20 w 158"/>
                  <a:gd name="T35" fmla="*/ 28 h 53"/>
                  <a:gd name="T36" fmla="*/ 14 w 158"/>
                  <a:gd name="T37" fmla="*/ 34 h 53"/>
                  <a:gd name="T38" fmla="*/ 7 w 158"/>
                  <a:gd name="T39" fmla="*/ 44 h 53"/>
                  <a:gd name="T40" fmla="*/ 0 w 158"/>
                  <a:gd name="T4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8" h="53">
                    <a:moveTo>
                      <a:pt x="158" y="17"/>
                    </a:moveTo>
                    <a:lnTo>
                      <a:pt x="158" y="16"/>
                    </a:lnTo>
                    <a:lnTo>
                      <a:pt x="154" y="15"/>
                    </a:lnTo>
                    <a:lnTo>
                      <a:pt x="152" y="12"/>
                    </a:lnTo>
                    <a:lnTo>
                      <a:pt x="145" y="9"/>
                    </a:lnTo>
                    <a:lnTo>
                      <a:pt x="139" y="7"/>
                    </a:lnTo>
                    <a:lnTo>
                      <a:pt x="131" y="3"/>
                    </a:lnTo>
                    <a:lnTo>
                      <a:pt x="122" y="2"/>
                    </a:lnTo>
                    <a:lnTo>
                      <a:pt x="110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1" y="4"/>
                    </a:lnTo>
                    <a:lnTo>
                      <a:pt x="58" y="8"/>
                    </a:lnTo>
                    <a:lnTo>
                      <a:pt x="48" y="11"/>
                    </a:lnTo>
                    <a:lnTo>
                      <a:pt x="40" y="15"/>
                    </a:lnTo>
                    <a:lnTo>
                      <a:pt x="32" y="17"/>
                    </a:lnTo>
                    <a:lnTo>
                      <a:pt x="25" y="22"/>
                    </a:lnTo>
                    <a:lnTo>
                      <a:pt x="20" y="28"/>
                    </a:lnTo>
                    <a:lnTo>
                      <a:pt x="14" y="34"/>
                    </a:lnTo>
                    <a:lnTo>
                      <a:pt x="7" y="44"/>
                    </a:lnTo>
                    <a:lnTo>
                      <a:pt x="0" y="53"/>
                    </a:lnTo>
                  </a:path>
                </a:pathLst>
              </a:custGeom>
              <a:noFill/>
              <a:ln w="19050">
                <a:solidFill>
                  <a:srgbClr val="7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8" name="Freeform 188">
                <a:extLst>
                  <a:ext uri="{FF2B5EF4-FFF2-40B4-BE49-F238E27FC236}">
                    <a16:creationId xmlns:a16="http://schemas.microsoft.com/office/drawing/2014/main" id="{1A1EC2E4-2207-6F06-57FA-570103D48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" y="1965"/>
                <a:ext cx="55" cy="58"/>
              </a:xfrm>
              <a:custGeom>
                <a:avLst/>
                <a:gdLst>
                  <a:gd name="T0" fmla="*/ 134 w 167"/>
                  <a:gd name="T1" fmla="*/ 138 h 174"/>
                  <a:gd name="T2" fmla="*/ 139 w 167"/>
                  <a:gd name="T3" fmla="*/ 136 h 174"/>
                  <a:gd name="T4" fmla="*/ 145 w 167"/>
                  <a:gd name="T5" fmla="*/ 136 h 174"/>
                  <a:gd name="T6" fmla="*/ 149 w 167"/>
                  <a:gd name="T7" fmla="*/ 133 h 174"/>
                  <a:gd name="T8" fmla="*/ 152 w 167"/>
                  <a:gd name="T9" fmla="*/ 131 h 174"/>
                  <a:gd name="T10" fmla="*/ 158 w 167"/>
                  <a:gd name="T11" fmla="*/ 128 h 174"/>
                  <a:gd name="T12" fmla="*/ 160 w 167"/>
                  <a:gd name="T13" fmla="*/ 124 h 174"/>
                  <a:gd name="T14" fmla="*/ 162 w 167"/>
                  <a:gd name="T15" fmla="*/ 121 h 174"/>
                  <a:gd name="T16" fmla="*/ 164 w 167"/>
                  <a:gd name="T17" fmla="*/ 116 h 174"/>
                  <a:gd name="T18" fmla="*/ 164 w 167"/>
                  <a:gd name="T19" fmla="*/ 111 h 174"/>
                  <a:gd name="T20" fmla="*/ 167 w 167"/>
                  <a:gd name="T21" fmla="*/ 107 h 174"/>
                  <a:gd name="T22" fmla="*/ 167 w 167"/>
                  <a:gd name="T23" fmla="*/ 33 h 174"/>
                  <a:gd name="T24" fmla="*/ 164 w 167"/>
                  <a:gd name="T25" fmla="*/ 27 h 174"/>
                  <a:gd name="T26" fmla="*/ 164 w 167"/>
                  <a:gd name="T27" fmla="*/ 22 h 174"/>
                  <a:gd name="T28" fmla="*/ 162 w 167"/>
                  <a:gd name="T29" fmla="*/ 18 h 174"/>
                  <a:gd name="T30" fmla="*/ 160 w 167"/>
                  <a:gd name="T31" fmla="*/ 13 h 174"/>
                  <a:gd name="T32" fmla="*/ 158 w 167"/>
                  <a:gd name="T33" fmla="*/ 9 h 174"/>
                  <a:gd name="T34" fmla="*/ 152 w 167"/>
                  <a:gd name="T35" fmla="*/ 6 h 174"/>
                  <a:gd name="T36" fmla="*/ 149 w 167"/>
                  <a:gd name="T37" fmla="*/ 4 h 174"/>
                  <a:gd name="T38" fmla="*/ 145 w 167"/>
                  <a:gd name="T39" fmla="*/ 1 h 174"/>
                  <a:gd name="T40" fmla="*/ 139 w 167"/>
                  <a:gd name="T41" fmla="*/ 0 h 174"/>
                  <a:gd name="T42" fmla="*/ 134 w 167"/>
                  <a:gd name="T43" fmla="*/ 0 h 174"/>
                  <a:gd name="T44" fmla="*/ 12 w 167"/>
                  <a:gd name="T45" fmla="*/ 29 h 174"/>
                  <a:gd name="T46" fmla="*/ 0 w 167"/>
                  <a:gd name="T47" fmla="*/ 174 h 174"/>
                  <a:gd name="T48" fmla="*/ 134 w 167"/>
                  <a:gd name="T49" fmla="*/ 13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7" h="174">
                    <a:moveTo>
                      <a:pt x="134" y="138"/>
                    </a:moveTo>
                    <a:lnTo>
                      <a:pt x="139" y="136"/>
                    </a:lnTo>
                    <a:lnTo>
                      <a:pt x="145" y="136"/>
                    </a:lnTo>
                    <a:lnTo>
                      <a:pt x="149" y="133"/>
                    </a:lnTo>
                    <a:lnTo>
                      <a:pt x="152" y="131"/>
                    </a:lnTo>
                    <a:lnTo>
                      <a:pt x="158" y="128"/>
                    </a:lnTo>
                    <a:lnTo>
                      <a:pt x="160" y="124"/>
                    </a:lnTo>
                    <a:lnTo>
                      <a:pt x="162" y="121"/>
                    </a:lnTo>
                    <a:lnTo>
                      <a:pt x="164" y="116"/>
                    </a:lnTo>
                    <a:lnTo>
                      <a:pt x="164" y="111"/>
                    </a:lnTo>
                    <a:lnTo>
                      <a:pt x="167" y="107"/>
                    </a:lnTo>
                    <a:lnTo>
                      <a:pt x="167" y="33"/>
                    </a:lnTo>
                    <a:lnTo>
                      <a:pt x="164" y="27"/>
                    </a:lnTo>
                    <a:lnTo>
                      <a:pt x="164" y="22"/>
                    </a:lnTo>
                    <a:lnTo>
                      <a:pt x="162" y="18"/>
                    </a:lnTo>
                    <a:lnTo>
                      <a:pt x="160" y="13"/>
                    </a:lnTo>
                    <a:lnTo>
                      <a:pt x="158" y="9"/>
                    </a:lnTo>
                    <a:lnTo>
                      <a:pt x="152" y="6"/>
                    </a:lnTo>
                    <a:lnTo>
                      <a:pt x="149" y="4"/>
                    </a:lnTo>
                    <a:lnTo>
                      <a:pt x="145" y="1"/>
                    </a:lnTo>
                    <a:lnTo>
                      <a:pt x="139" y="0"/>
                    </a:lnTo>
                    <a:lnTo>
                      <a:pt x="134" y="0"/>
                    </a:lnTo>
                    <a:lnTo>
                      <a:pt x="12" y="29"/>
                    </a:lnTo>
                    <a:lnTo>
                      <a:pt x="0" y="174"/>
                    </a:lnTo>
                    <a:lnTo>
                      <a:pt x="134" y="138"/>
                    </a:lnTo>
                    <a:close/>
                  </a:path>
                </a:pathLst>
              </a:custGeom>
              <a:solidFill>
                <a:srgbClr val="FF72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9" name="Freeform 189">
                <a:extLst>
                  <a:ext uri="{FF2B5EF4-FFF2-40B4-BE49-F238E27FC236}">
                    <a16:creationId xmlns:a16="http://schemas.microsoft.com/office/drawing/2014/main" id="{2541A1D7-A2C1-CBD2-1272-CAC4CA3DC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4" y="1965"/>
                <a:ext cx="55" cy="58"/>
              </a:xfrm>
              <a:custGeom>
                <a:avLst/>
                <a:gdLst>
                  <a:gd name="T0" fmla="*/ 134 w 167"/>
                  <a:gd name="T1" fmla="*/ 138 h 174"/>
                  <a:gd name="T2" fmla="*/ 139 w 167"/>
                  <a:gd name="T3" fmla="*/ 136 h 174"/>
                  <a:gd name="T4" fmla="*/ 145 w 167"/>
                  <a:gd name="T5" fmla="*/ 136 h 174"/>
                  <a:gd name="T6" fmla="*/ 149 w 167"/>
                  <a:gd name="T7" fmla="*/ 133 h 174"/>
                  <a:gd name="T8" fmla="*/ 152 w 167"/>
                  <a:gd name="T9" fmla="*/ 131 h 174"/>
                  <a:gd name="T10" fmla="*/ 158 w 167"/>
                  <a:gd name="T11" fmla="*/ 128 h 174"/>
                  <a:gd name="T12" fmla="*/ 160 w 167"/>
                  <a:gd name="T13" fmla="*/ 124 h 174"/>
                  <a:gd name="T14" fmla="*/ 162 w 167"/>
                  <a:gd name="T15" fmla="*/ 121 h 174"/>
                  <a:gd name="T16" fmla="*/ 164 w 167"/>
                  <a:gd name="T17" fmla="*/ 116 h 174"/>
                  <a:gd name="T18" fmla="*/ 164 w 167"/>
                  <a:gd name="T19" fmla="*/ 111 h 174"/>
                  <a:gd name="T20" fmla="*/ 167 w 167"/>
                  <a:gd name="T21" fmla="*/ 107 h 174"/>
                  <a:gd name="T22" fmla="*/ 167 w 167"/>
                  <a:gd name="T23" fmla="*/ 33 h 174"/>
                  <a:gd name="T24" fmla="*/ 164 w 167"/>
                  <a:gd name="T25" fmla="*/ 27 h 174"/>
                  <a:gd name="T26" fmla="*/ 164 w 167"/>
                  <a:gd name="T27" fmla="*/ 22 h 174"/>
                  <a:gd name="T28" fmla="*/ 162 w 167"/>
                  <a:gd name="T29" fmla="*/ 18 h 174"/>
                  <a:gd name="T30" fmla="*/ 160 w 167"/>
                  <a:gd name="T31" fmla="*/ 13 h 174"/>
                  <a:gd name="T32" fmla="*/ 158 w 167"/>
                  <a:gd name="T33" fmla="*/ 9 h 174"/>
                  <a:gd name="T34" fmla="*/ 152 w 167"/>
                  <a:gd name="T35" fmla="*/ 6 h 174"/>
                  <a:gd name="T36" fmla="*/ 149 w 167"/>
                  <a:gd name="T37" fmla="*/ 4 h 174"/>
                  <a:gd name="T38" fmla="*/ 145 w 167"/>
                  <a:gd name="T39" fmla="*/ 1 h 174"/>
                  <a:gd name="T40" fmla="*/ 139 w 167"/>
                  <a:gd name="T41" fmla="*/ 0 h 174"/>
                  <a:gd name="T42" fmla="*/ 134 w 167"/>
                  <a:gd name="T43" fmla="*/ 0 h 174"/>
                  <a:gd name="T44" fmla="*/ 12 w 167"/>
                  <a:gd name="T45" fmla="*/ 29 h 174"/>
                  <a:gd name="T46" fmla="*/ 0 w 167"/>
                  <a:gd name="T47" fmla="*/ 174 h 174"/>
                  <a:gd name="T48" fmla="*/ 134 w 167"/>
                  <a:gd name="T49" fmla="*/ 138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7" h="174">
                    <a:moveTo>
                      <a:pt x="134" y="138"/>
                    </a:moveTo>
                    <a:lnTo>
                      <a:pt x="139" y="136"/>
                    </a:lnTo>
                    <a:lnTo>
                      <a:pt x="145" y="136"/>
                    </a:lnTo>
                    <a:lnTo>
                      <a:pt x="149" y="133"/>
                    </a:lnTo>
                    <a:lnTo>
                      <a:pt x="152" y="131"/>
                    </a:lnTo>
                    <a:lnTo>
                      <a:pt x="158" y="128"/>
                    </a:lnTo>
                    <a:lnTo>
                      <a:pt x="160" y="124"/>
                    </a:lnTo>
                    <a:lnTo>
                      <a:pt x="162" y="121"/>
                    </a:lnTo>
                    <a:lnTo>
                      <a:pt x="164" y="116"/>
                    </a:lnTo>
                    <a:lnTo>
                      <a:pt x="164" y="111"/>
                    </a:lnTo>
                    <a:lnTo>
                      <a:pt x="167" y="107"/>
                    </a:lnTo>
                    <a:lnTo>
                      <a:pt x="167" y="33"/>
                    </a:lnTo>
                    <a:lnTo>
                      <a:pt x="164" y="27"/>
                    </a:lnTo>
                    <a:lnTo>
                      <a:pt x="164" y="22"/>
                    </a:lnTo>
                    <a:lnTo>
                      <a:pt x="162" y="18"/>
                    </a:lnTo>
                    <a:lnTo>
                      <a:pt x="160" y="13"/>
                    </a:lnTo>
                    <a:lnTo>
                      <a:pt x="158" y="9"/>
                    </a:lnTo>
                    <a:lnTo>
                      <a:pt x="152" y="6"/>
                    </a:lnTo>
                    <a:lnTo>
                      <a:pt x="149" y="4"/>
                    </a:lnTo>
                    <a:lnTo>
                      <a:pt x="145" y="1"/>
                    </a:lnTo>
                    <a:lnTo>
                      <a:pt x="139" y="0"/>
                    </a:lnTo>
                    <a:lnTo>
                      <a:pt x="134" y="0"/>
                    </a:lnTo>
                    <a:lnTo>
                      <a:pt x="12" y="29"/>
                    </a:lnTo>
                    <a:lnTo>
                      <a:pt x="0" y="174"/>
                    </a:lnTo>
                    <a:lnTo>
                      <a:pt x="134" y="13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0" name="Freeform 190">
                <a:extLst>
                  <a:ext uri="{FF2B5EF4-FFF2-40B4-BE49-F238E27FC236}">
                    <a16:creationId xmlns:a16="http://schemas.microsoft.com/office/drawing/2014/main" id="{25DAAA45-96EC-DAE7-1E94-A1E2518E1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1787"/>
                <a:ext cx="42" cy="163"/>
              </a:xfrm>
              <a:custGeom>
                <a:avLst/>
                <a:gdLst>
                  <a:gd name="T0" fmla="*/ 59 w 125"/>
                  <a:gd name="T1" fmla="*/ 476 h 489"/>
                  <a:gd name="T2" fmla="*/ 63 w 125"/>
                  <a:gd name="T3" fmla="*/ 475 h 489"/>
                  <a:gd name="T4" fmla="*/ 67 w 125"/>
                  <a:gd name="T5" fmla="*/ 475 h 489"/>
                  <a:gd name="T6" fmla="*/ 70 w 125"/>
                  <a:gd name="T7" fmla="*/ 471 h 489"/>
                  <a:gd name="T8" fmla="*/ 75 w 125"/>
                  <a:gd name="T9" fmla="*/ 470 h 489"/>
                  <a:gd name="T10" fmla="*/ 78 w 125"/>
                  <a:gd name="T11" fmla="*/ 467 h 489"/>
                  <a:gd name="T12" fmla="*/ 80 w 125"/>
                  <a:gd name="T13" fmla="*/ 463 h 489"/>
                  <a:gd name="T14" fmla="*/ 84 w 125"/>
                  <a:gd name="T15" fmla="*/ 461 h 489"/>
                  <a:gd name="T16" fmla="*/ 84 w 125"/>
                  <a:gd name="T17" fmla="*/ 455 h 489"/>
                  <a:gd name="T18" fmla="*/ 86 w 125"/>
                  <a:gd name="T19" fmla="*/ 453 h 489"/>
                  <a:gd name="T20" fmla="*/ 86 w 125"/>
                  <a:gd name="T21" fmla="*/ 448 h 489"/>
                  <a:gd name="T22" fmla="*/ 125 w 125"/>
                  <a:gd name="T23" fmla="*/ 28 h 489"/>
                  <a:gd name="T24" fmla="*/ 125 w 125"/>
                  <a:gd name="T25" fmla="*/ 23 h 489"/>
                  <a:gd name="T26" fmla="*/ 124 w 125"/>
                  <a:gd name="T27" fmla="*/ 20 h 489"/>
                  <a:gd name="T28" fmla="*/ 123 w 125"/>
                  <a:gd name="T29" fmla="*/ 16 h 489"/>
                  <a:gd name="T30" fmla="*/ 121 w 125"/>
                  <a:gd name="T31" fmla="*/ 12 h 489"/>
                  <a:gd name="T32" fmla="*/ 117 w 125"/>
                  <a:gd name="T33" fmla="*/ 8 h 489"/>
                  <a:gd name="T34" fmla="*/ 115 w 125"/>
                  <a:gd name="T35" fmla="*/ 7 h 489"/>
                  <a:gd name="T36" fmla="*/ 111 w 125"/>
                  <a:gd name="T37" fmla="*/ 4 h 489"/>
                  <a:gd name="T38" fmla="*/ 107 w 125"/>
                  <a:gd name="T39" fmla="*/ 1 h 489"/>
                  <a:gd name="T40" fmla="*/ 103 w 125"/>
                  <a:gd name="T41" fmla="*/ 1 h 489"/>
                  <a:gd name="T42" fmla="*/ 99 w 125"/>
                  <a:gd name="T43" fmla="*/ 0 h 489"/>
                  <a:gd name="T44" fmla="*/ 43 w 125"/>
                  <a:gd name="T45" fmla="*/ 7 h 489"/>
                  <a:gd name="T46" fmla="*/ 42 w 125"/>
                  <a:gd name="T47" fmla="*/ 21 h 489"/>
                  <a:gd name="T48" fmla="*/ 37 w 125"/>
                  <a:gd name="T49" fmla="*/ 57 h 489"/>
                  <a:gd name="T50" fmla="*/ 29 w 125"/>
                  <a:gd name="T51" fmla="*/ 111 h 489"/>
                  <a:gd name="T52" fmla="*/ 21 w 125"/>
                  <a:gd name="T53" fmla="*/ 176 h 489"/>
                  <a:gd name="T54" fmla="*/ 13 w 125"/>
                  <a:gd name="T55" fmla="*/ 247 h 489"/>
                  <a:gd name="T56" fmla="*/ 7 w 125"/>
                  <a:gd name="T57" fmla="*/ 319 h 489"/>
                  <a:gd name="T58" fmla="*/ 1 w 125"/>
                  <a:gd name="T59" fmla="*/ 385 h 489"/>
                  <a:gd name="T60" fmla="*/ 0 w 125"/>
                  <a:gd name="T61" fmla="*/ 438 h 489"/>
                  <a:gd name="T62" fmla="*/ 4 w 125"/>
                  <a:gd name="T63" fmla="*/ 475 h 489"/>
                  <a:gd name="T64" fmla="*/ 12 w 125"/>
                  <a:gd name="T65" fmla="*/ 489 h 489"/>
                  <a:gd name="T66" fmla="*/ 16 w 125"/>
                  <a:gd name="T67" fmla="*/ 489 h 489"/>
                  <a:gd name="T68" fmla="*/ 21 w 125"/>
                  <a:gd name="T69" fmla="*/ 488 h 489"/>
                  <a:gd name="T70" fmla="*/ 28 w 125"/>
                  <a:gd name="T71" fmla="*/ 488 h 489"/>
                  <a:gd name="T72" fmla="*/ 34 w 125"/>
                  <a:gd name="T73" fmla="*/ 484 h 489"/>
                  <a:gd name="T74" fmla="*/ 40 w 125"/>
                  <a:gd name="T75" fmla="*/ 482 h 489"/>
                  <a:gd name="T76" fmla="*/ 46 w 125"/>
                  <a:gd name="T77" fmla="*/ 481 h 489"/>
                  <a:gd name="T78" fmla="*/ 51 w 125"/>
                  <a:gd name="T79" fmla="*/ 480 h 489"/>
                  <a:gd name="T80" fmla="*/ 55 w 125"/>
                  <a:gd name="T81" fmla="*/ 477 h 489"/>
                  <a:gd name="T82" fmla="*/ 57 w 125"/>
                  <a:gd name="T83" fmla="*/ 476 h 489"/>
                  <a:gd name="T84" fmla="*/ 59 w 125"/>
                  <a:gd name="T85" fmla="*/ 476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5" h="489">
                    <a:moveTo>
                      <a:pt x="59" y="476"/>
                    </a:moveTo>
                    <a:lnTo>
                      <a:pt x="63" y="475"/>
                    </a:lnTo>
                    <a:lnTo>
                      <a:pt x="67" y="475"/>
                    </a:lnTo>
                    <a:lnTo>
                      <a:pt x="70" y="471"/>
                    </a:lnTo>
                    <a:lnTo>
                      <a:pt x="75" y="470"/>
                    </a:lnTo>
                    <a:lnTo>
                      <a:pt x="78" y="467"/>
                    </a:lnTo>
                    <a:lnTo>
                      <a:pt x="80" y="463"/>
                    </a:lnTo>
                    <a:lnTo>
                      <a:pt x="84" y="461"/>
                    </a:lnTo>
                    <a:lnTo>
                      <a:pt x="84" y="455"/>
                    </a:lnTo>
                    <a:lnTo>
                      <a:pt x="86" y="453"/>
                    </a:lnTo>
                    <a:lnTo>
                      <a:pt x="86" y="448"/>
                    </a:lnTo>
                    <a:lnTo>
                      <a:pt x="125" y="28"/>
                    </a:lnTo>
                    <a:lnTo>
                      <a:pt x="125" y="23"/>
                    </a:lnTo>
                    <a:lnTo>
                      <a:pt x="124" y="20"/>
                    </a:lnTo>
                    <a:lnTo>
                      <a:pt x="123" y="16"/>
                    </a:lnTo>
                    <a:lnTo>
                      <a:pt x="121" y="12"/>
                    </a:lnTo>
                    <a:lnTo>
                      <a:pt x="117" y="8"/>
                    </a:lnTo>
                    <a:lnTo>
                      <a:pt x="115" y="7"/>
                    </a:lnTo>
                    <a:lnTo>
                      <a:pt x="111" y="4"/>
                    </a:lnTo>
                    <a:lnTo>
                      <a:pt x="107" y="1"/>
                    </a:lnTo>
                    <a:lnTo>
                      <a:pt x="103" y="1"/>
                    </a:lnTo>
                    <a:lnTo>
                      <a:pt x="99" y="0"/>
                    </a:lnTo>
                    <a:lnTo>
                      <a:pt x="43" y="7"/>
                    </a:lnTo>
                    <a:lnTo>
                      <a:pt x="42" y="21"/>
                    </a:lnTo>
                    <a:lnTo>
                      <a:pt x="37" y="57"/>
                    </a:lnTo>
                    <a:lnTo>
                      <a:pt x="29" y="111"/>
                    </a:lnTo>
                    <a:lnTo>
                      <a:pt x="21" y="176"/>
                    </a:lnTo>
                    <a:lnTo>
                      <a:pt x="13" y="247"/>
                    </a:lnTo>
                    <a:lnTo>
                      <a:pt x="7" y="319"/>
                    </a:lnTo>
                    <a:lnTo>
                      <a:pt x="1" y="385"/>
                    </a:lnTo>
                    <a:lnTo>
                      <a:pt x="0" y="438"/>
                    </a:lnTo>
                    <a:lnTo>
                      <a:pt x="4" y="475"/>
                    </a:lnTo>
                    <a:lnTo>
                      <a:pt x="12" y="489"/>
                    </a:lnTo>
                    <a:lnTo>
                      <a:pt x="16" y="489"/>
                    </a:lnTo>
                    <a:lnTo>
                      <a:pt x="21" y="488"/>
                    </a:lnTo>
                    <a:lnTo>
                      <a:pt x="28" y="488"/>
                    </a:lnTo>
                    <a:lnTo>
                      <a:pt x="34" y="484"/>
                    </a:lnTo>
                    <a:lnTo>
                      <a:pt x="40" y="482"/>
                    </a:lnTo>
                    <a:lnTo>
                      <a:pt x="46" y="481"/>
                    </a:lnTo>
                    <a:lnTo>
                      <a:pt x="51" y="480"/>
                    </a:lnTo>
                    <a:lnTo>
                      <a:pt x="55" y="477"/>
                    </a:lnTo>
                    <a:lnTo>
                      <a:pt x="57" y="476"/>
                    </a:lnTo>
                    <a:lnTo>
                      <a:pt x="59" y="47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1" name="Freeform 191">
                <a:extLst>
                  <a:ext uri="{FF2B5EF4-FFF2-40B4-BE49-F238E27FC236}">
                    <a16:creationId xmlns:a16="http://schemas.microsoft.com/office/drawing/2014/main" id="{5969D28F-8DBE-E581-7290-BE835425C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1787"/>
                <a:ext cx="42" cy="163"/>
              </a:xfrm>
              <a:custGeom>
                <a:avLst/>
                <a:gdLst>
                  <a:gd name="T0" fmla="*/ 59 w 125"/>
                  <a:gd name="T1" fmla="*/ 476 h 489"/>
                  <a:gd name="T2" fmla="*/ 63 w 125"/>
                  <a:gd name="T3" fmla="*/ 475 h 489"/>
                  <a:gd name="T4" fmla="*/ 67 w 125"/>
                  <a:gd name="T5" fmla="*/ 475 h 489"/>
                  <a:gd name="T6" fmla="*/ 70 w 125"/>
                  <a:gd name="T7" fmla="*/ 471 h 489"/>
                  <a:gd name="T8" fmla="*/ 75 w 125"/>
                  <a:gd name="T9" fmla="*/ 470 h 489"/>
                  <a:gd name="T10" fmla="*/ 78 w 125"/>
                  <a:gd name="T11" fmla="*/ 467 h 489"/>
                  <a:gd name="T12" fmla="*/ 80 w 125"/>
                  <a:gd name="T13" fmla="*/ 463 h 489"/>
                  <a:gd name="T14" fmla="*/ 84 w 125"/>
                  <a:gd name="T15" fmla="*/ 461 h 489"/>
                  <a:gd name="T16" fmla="*/ 84 w 125"/>
                  <a:gd name="T17" fmla="*/ 455 h 489"/>
                  <a:gd name="T18" fmla="*/ 86 w 125"/>
                  <a:gd name="T19" fmla="*/ 453 h 489"/>
                  <a:gd name="T20" fmla="*/ 86 w 125"/>
                  <a:gd name="T21" fmla="*/ 448 h 489"/>
                  <a:gd name="T22" fmla="*/ 125 w 125"/>
                  <a:gd name="T23" fmla="*/ 28 h 489"/>
                  <a:gd name="T24" fmla="*/ 125 w 125"/>
                  <a:gd name="T25" fmla="*/ 23 h 489"/>
                  <a:gd name="T26" fmla="*/ 124 w 125"/>
                  <a:gd name="T27" fmla="*/ 20 h 489"/>
                  <a:gd name="T28" fmla="*/ 123 w 125"/>
                  <a:gd name="T29" fmla="*/ 16 h 489"/>
                  <a:gd name="T30" fmla="*/ 121 w 125"/>
                  <a:gd name="T31" fmla="*/ 12 h 489"/>
                  <a:gd name="T32" fmla="*/ 117 w 125"/>
                  <a:gd name="T33" fmla="*/ 8 h 489"/>
                  <a:gd name="T34" fmla="*/ 115 w 125"/>
                  <a:gd name="T35" fmla="*/ 7 h 489"/>
                  <a:gd name="T36" fmla="*/ 111 w 125"/>
                  <a:gd name="T37" fmla="*/ 4 h 489"/>
                  <a:gd name="T38" fmla="*/ 107 w 125"/>
                  <a:gd name="T39" fmla="*/ 1 h 489"/>
                  <a:gd name="T40" fmla="*/ 103 w 125"/>
                  <a:gd name="T41" fmla="*/ 1 h 489"/>
                  <a:gd name="T42" fmla="*/ 99 w 125"/>
                  <a:gd name="T43" fmla="*/ 0 h 489"/>
                  <a:gd name="T44" fmla="*/ 43 w 125"/>
                  <a:gd name="T45" fmla="*/ 7 h 489"/>
                  <a:gd name="T46" fmla="*/ 42 w 125"/>
                  <a:gd name="T47" fmla="*/ 21 h 489"/>
                  <a:gd name="T48" fmla="*/ 37 w 125"/>
                  <a:gd name="T49" fmla="*/ 57 h 489"/>
                  <a:gd name="T50" fmla="*/ 29 w 125"/>
                  <a:gd name="T51" fmla="*/ 111 h 489"/>
                  <a:gd name="T52" fmla="*/ 21 w 125"/>
                  <a:gd name="T53" fmla="*/ 176 h 489"/>
                  <a:gd name="T54" fmla="*/ 13 w 125"/>
                  <a:gd name="T55" fmla="*/ 247 h 489"/>
                  <a:gd name="T56" fmla="*/ 7 w 125"/>
                  <a:gd name="T57" fmla="*/ 319 h 489"/>
                  <a:gd name="T58" fmla="*/ 1 w 125"/>
                  <a:gd name="T59" fmla="*/ 385 h 489"/>
                  <a:gd name="T60" fmla="*/ 0 w 125"/>
                  <a:gd name="T61" fmla="*/ 438 h 489"/>
                  <a:gd name="T62" fmla="*/ 4 w 125"/>
                  <a:gd name="T63" fmla="*/ 475 h 489"/>
                  <a:gd name="T64" fmla="*/ 12 w 125"/>
                  <a:gd name="T65" fmla="*/ 489 h 489"/>
                  <a:gd name="T66" fmla="*/ 16 w 125"/>
                  <a:gd name="T67" fmla="*/ 489 h 489"/>
                  <a:gd name="T68" fmla="*/ 21 w 125"/>
                  <a:gd name="T69" fmla="*/ 488 h 489"/>
                  <a:gd name="T70" fmla="*/ 28 w 125"/>
                  <a:gd name="T71" fmla="*/ 488 h 489"/>
                  <a:gd name="T72" fmla="*/ 34 w 125"/>
                  <a:gd name="T73" fmla="*/ 484 h 489"/>
                  <a:gd name="T74" fmla="*/ 40 w 125"/>
                  <a:gd name="T75" fmla="*/ 482 h 489"/>
                  <a:gd name="T76" fmla="*/ 46 w 125"/>
                  <a:gd name="T77" fmla="*/ 481 h 489"/>
                  <a:gd name="T78" fmla="*/ 51 w 125"/>
                  <a:gd name="T79" fmla="*/ 480 h 489"/>
                  <a:gd name="T80" fmla="*/ 55 w 125"/>
                  <a:gd name="T81" fmla="*/ 477 h 489"/>
                  <a:gd name="T82" fmla="*/ 57 w 125"/>
                  <a:gd name="T83" fmla="*/ 476 h 489"/>
                  <a:gd name="T84" fmla="*/ 59 w 125"/>
                  <a:gd name="T85" fmla="*/ 476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5" h="489">
                    <a:moveTo>
                      <a:pt x="59" y="476"/>
                    </a:moveTo>
                    <a:lnTo>
                      <a:pt x="63" y="475"/>
                    </a:lnTo>
                    <a:lnTo>
                      <a:pt x="67" y="475"/>
                    </a:lnTo>
                    <a:lnTo>
                      <a:pt x="70" y="471"/>
                    </a:lnTo>
                    <a:lnTo>
                      <a:pt x="75" y="470"/>
                    </a:lnTo>
                    <a:lnTo>
                      <a:pt x="78" y="467"/>
                    </a:lnTo>
                    <a:lnTo>
                      <a:pt x="80" y="463"/>
                    </a:lnTo>
                    <a:lnTo>
                      <a:pt x="84" y="461"/>
                    </a:lnTo>
                    <a:lnTo>
                      <a:pt x="84" y="455"/>
                    </a:lnTo>
                    <a:lnTo>
                      <a:pt x="86" y="453"/>
                    </a:lnTo>
                    <a:lnTo>
                      <a:pt x="86" y="448"/>
                    </a:lnTo>
                    <a:lnTo>
                      <a:pt x="125" y="28"/>
                    </a:lnTo>
                    <a:lnTo>
                      <a:pt x="125" y="23"/>
                    </a:lnTo>
                    <a:lnTo>
                      <a:pt x="124" y="20"/>
                    </a:lnTo>
                    <a:lnTo>
                      <a:pt x="123" y="16"/>
                    </a:lnTo>
                    <a:lnTo>
                      <a:pt x="121" y="12"/>
                    </a:lnTo>
                    <a:lnTo>
                      <a:pt x="117" y="8"/>
                    </a:lnTo>
                    <a:lnTo>
                      <a:pt x="115" y="7"/>
                    </a:lnTo>
                    <a:lnTo>
                      <a:pt x="111" y="4"/>
                    </a:lnTo>
                    <a:lnTo>
                      <a:pt x="107" y="1"/>
                    </a:lnTo>
                    <a:lnTo>
                      <a:pt x="103" y="1"/>
                    </a:lnTo>
                    <a:lnTo>
                      <a:pt x="99" y="0"/>
                    </a:lnTo>
                    <a:lnTo>
                      <a:pt x="43" y="7"/>
                    </a:lnTo>
                    <a:lnTo>
                      <a:pt x="42" y="21"/>
                    </a:lnTo>
                    <a:lnTo>
                      <a:pt x="37" y="57"/>
                    </a:lnTo>
                    <a:lnTo>
                      <a:pt x="29" y="111"/>
                    </a:lnTo>
                    <a:lnTo>
                      <a:pt x="21" y="176"/>
                    </a:lnTo>
                    <a:lnTo>
                      <a:pt x="13" y="247"/>
                    </a:lnTo>
                    <a:lnTo>
                      <a:pt x="7" y="319"/>
                    </a:lnTo>
                    <a:lnTo>
                      <a:pt x="1" y="385"/>
                    </a:lnTo>
                    <a:lnTo>
                      <a:pt x="0" y="438"/>
                    </a:lnTo>
                    <a:lnTo>
                      <a:pt x="4" y="475"/>
                    </a:lnTo>
                    <a:lnTo>
                      <a:pt x="12" y="489"/>
                    </a:lnTo>
                    <a:lnTo>
                      <a:pt x="16" y="489"/>
                    </a:lnTo>
                    <a:lnTo>
                      <a:pt x="21" y="488"/>
                    </a:lnTo>
                    <a:lnTo>
                      <a:pt x="28" y="488"/>
                    </a:lnTo>
                    <a:lnTo>
                      <a:pt x="34" y="484"/>
                    </a:lnTo>
                    <a:lnTo>
                      <a:pt x="40" y="482"/>
                    </a:lnTo>
                    <a:lnTo>
                      <a:pt x="46" y="481"/>
                    </a:lnTo>
                    <a:lnTo>
                      <a:pt x="51" y="480"/>
                    </a:lnTo>
                    <a:lnTo>
                      <a:pt x="55" y="477"/>
                    </a:lnTo>
                    <a:lnTo>
                      <a:pt x="57" y="476"/>
                    </a:lnTo>
                    <a:lnTo>
                      <a:pt x="59" y="47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2" name="Freeform 192">
                <a:extLst>
                  <a:ext uri="{FF2B5EF4-FFF2-40B4-BE49-F238E27FC236}">
                    <a16:creationId xmlns:a16="http://schemas.microsoft.com/office/drawing/2014/main" id="{1638E05A-E906-2DBC-B368-AD8ABFE78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792"/>
                <a:ext cx="244" cy="226"/>
              </a:xfrm>
              <a:custGeom>
                <a:avLst/>
                <a:gdLst>
                  <a:gd name="T0" fmla="*/ 682 w 731"/>
                  <a:gd name="T1" fmla="*/ 494 h 678"/>
                  <a:gd name="T2" fmla="*/ 731 w 731"/>
                  <a:gd name="T3" fmla="*/ 0 h 678"/>
                  <a:gd name="T4" fmla="*/ 51 w 731"/>
                  <a:gd name="T5" fmla="*/ 134 h 678"/>
                  <a:gd name="T6" fmla="*/ 0 w 731"/>
                  <a:gd name="T7" fmla="*/ 678 h 678"/>
                  <a:gd name="T8" fmla="*/ 682 w 731"/>
                  <a:gd name="T9" fmla="*/ 494 h 6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1" h="678">
                    <a:moveTo>
                      <a:pt x="682" y="494"/>
                    </a:moveTo>
                    <a:lnTo>
                      <a:pt x="731" y="0"/>
                    </a:lnTo>
                    <a:lnTo>
                      <a:pt x="51" y="134"/>
                    </a:lnTo>
                    <a:lnTo>
                      <a:pt x="0" y="678"/>
                    </a:lnTo>
                    <a:lnTo>
                      <a:pt x="682" y="49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3" name="Line 193">
                <a:extLst>
                  <a:ext uri="{FF2B5EF4-FFF2-40B4-BE49-F238E27FC236}">
                    <a16:creationId xmlns:a16="http://schemas.microsoft.com/office/drawing/2014/main" id="{856F0D58-CA57-03DA-37EE-30F06A5AC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3" y="1878"/>
                <a:ext cx="222" cy="51"/>
              </a:xfrm>
              <a:prstGeom prst="line">
                <a:avLst/>
              </a:prstGeom>
              <a:noFill/>
              <a:ln w="19050">
                <a:solidFill>
                  <a:srgbClr val="72727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4" name="Line 194">
                <a:extLst>
                  <a:ext uri="{FF2B5EF4-FFF2-40B4-BE49-F238E27FC236}">
                    <a16:creationId xmlns:a16="http://schemas.microsoft.com/office/drawing/2014/main" id="{AD363EBA-81DF-BAB6-1883-D12E08D440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7" y="1830"/>
                <a:ext cx="222" cy="47"/>
              </a:xfrm>
              <a:prstGeom prst="line">
                <a:avLst/>
              </a:prstGeom>
              <a:noFill/>
              <a:ln w="19050">
                <a:solidFill>
                  <a:srgbClr val="72727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5" name="Line 195">
                <a:extLst>
                  <a:ext uri="{FF2B5EF4-FFF2-40B4-BE49-F238E27FC236}">
                    <a16:creationId xmlns:a16="http://schemas.microsoft.com/office/drawing/2014/main" id="{C8691B96-ECCC-C3C8-5170-89C4B2ED2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27" y="1924"/>
                <a:ext cx="224" cy="55"/>
              </a:xfrm>
              <a:prstGeom prst="line">
                <a:avLst/>
              </a:prstGeom>
              <a:noFill/>
              <a:ln w="19050">
                <a:solidFill>
                  <a:srgbClr val="72727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6" name="Freeform 196">
                <a:extLst>
                  <a:ext uri="{FF2B5EF4-FFF2-40B4-BE49-F238E27FC236}">
                    <a16:creationId xmlns:a16="http://schemas.microsoft.com/office/drawing/2014/main" id="{E688835B-A7CF-260A-A880-BF8CA33C9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1814"/>
                <a:ext cx="14" cy="166"/>
              </a:xfrm>
              <a:custGeom>
                <a:avLst/>
                <a:gdLst>
                  <a:gd name="T0" fmla="*/ 34 w 44"/>
                  <a:gd name="T1" fmla="*/ 0 h 500"/>
                  <a:gd name="T2" fmla="*/ 34 w 44"/>
                  <a:gd name="T3" fmla="*/ 6 h 500"/>
                  <a:gd name="T4" fmla="*/ 35 w 44"/>
                  <a:gd name="T5" fmla="*/ 20 h 500"/>
                  <a:gd name="T6" fmla="*/ 36 w 44"/>
                  <a:gd name="T7" fmla="*/ 40 h 500"/>
                  <a:gd name="T8" fmla="*/ 40 w 44"/>
                  <a:gd name="T9" fmla="*/ 66 h 500"/>
                  <a:gd name="T10" fmla="*/ 42 w 44"/>
                  <a:gd name="T11" fmla="*/ 95 h 500"/>
                  <a:gd name="T12" fmla="*/ 43 w 44"/>
                  <a:gd name="T13" fmla="*/ 129 h 500"/>
                  <a:gd name="T14" fmla="*/ 44 w 44"/>
                  <a:gd name="T15" fmla="*/ 162 h 500"/>
                  <a:gd name="T16" fmla="*/ 44 w 44"/>
                  <a:gd name="T17" fmla="*/ 196 h 500"/>
                  <a:gd name="T18" fmla="*/ 44 w 44"/>
                  <a:gd name="T19" fmla="*/ 225 h 500"/>
                  <a:gd name="T20" fmla="*/ 43 w 44"/>
                  <a:gd name="T21" fmla="*/ 253 h 500"/>
                  <a:gd name="T22" fmla="*/ 40 w 44"/>
                  <a:gd name="T23" fmla="*/ 279 h 500"/>
                  <a:gd name="T24" fmla="*/ 36 w 44"/>
                  <a:gd name="T25" fmla="*/ 307 h 500"/>
                  <a:gd name="T26" fmla="*/ 34 w 44"/>
                  <a:gd name="T27" fmla="*/ 338 h 500"/>
                  <a:gd name="T28" fmla="*/ 29 w 44"/>
                  <a:gd name="T29" fmla="*/ 367 h 500"/>
                  <a:gd name="T30" fmla="*/ 26 w 44"/>
                  <a:gd name="T31" fmla="*/ 397 h 500"/>
                  <a:gd name="T32" fmla="*/ 21 w 44"/>
                  <a:gd name="T33" fmla="*/ 426 h 500"/>
                  <a:gd name="T34" fmla="*/ 17 w 44"/>
                  <a:gd name="T35" fmla="*/ 452 h 500"/>
                  <a:gd name="T36" fmla="*/ 12 w 44"/>
                  <a:gd name="T37" fmla="*/ 474 h 500"/>
                  <a:gd name="T38" fmla="*/ 7 w 44"/>
                  <a:gd name="T39" fmla="*/ 489 h 500"/>
                  <a:gd name="T40" fmla="*/ 0 w 44"/>
                  <a:gd name="T41" fmla="*/ 5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500">
                    <a:moveTo>
                      <a:pt x="34" y="0"/>
                    </a:moveTo>
                    <a:lnTo>
                      <a:pt x="34" y="6"/>
                    </a:lnTo>
                    <a:lnTo>
                      <a:pt x="35" y="20"/>
                    </a:lnTo>
                    <a:lnTo>
                      <a:pt x="36" y="40"/>
                    </a:lnTo>
                    <a:lnTo>
                      <a:pt x="40" y="66"/>
                    </a:lnTo>
                    <a:lnTo>
                      <a:pt x="42" y="95"/>
                    </a:lnTo>
                    <a:lnTo>
                      <a:pt x="43" y="129"/>
                    </a:lnTo>
                    <a:lnTo>
                      <a:pt x="44" y="162"/>
                    </a:lnTo>
                    <a:lnTo>
                      <a:pt x="44" y="196"/>
                    </a:lnTo>
                    <a:lnTo>
                      <a:pt x="44" y="225"/>
                    </a:lnTo>
                    <a:lnTo>
                      <a:pt x="43" y="253"/>
                    </a:lnTo>
                    <a:lnTo>
                      <a:pt x="40" y="279"/>
                    </a:lnTo>
                    <a:lnTo>
                      <a:pt x="36" y="307"/>
                    </a:lnTo>
                    <a:lnTo>
                      <a:pt x="34" y="338"/>
                    </a:lnTo>
                    <a:lnTo>
                      <a:pt x="29" y="367"/>
                    </a:lnTo>
                    <a:lnTo>
                      <a:pt x="26" y="397"/>
                    </a:lnTo>
                    <a:lnTo>
                      <a:pt x="21" y="426"/>
                    </a:lnTo>
                    <a:lnTo>
                      <a:pt x="17" y="452"/>
                    </a:lnTo>
                    <a:lnTo>
                      <a:pt x="12" y="474"/>
                    </a:lnTo>
                    <a:lnTo>
                      <a:pt x="7" y="489"/>
                    </a:lnTo>
                    <a:lnTo>
                      <a:pt x="0" y="500"/>
                    </a:lnTo>
                  </a:path>
                </a:pathLst>
              </a:custGeom>
              <a:noFill/>
              <a:ln w="19050">
                <a:solidFill>
                  <a:srgbClr val="72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7" name="Freeform 197">
                <a:extLst>
                  <a:ext uri="{FF2B5EF4-FFF2-40B4-BE49-F238E27FC236}">
                    <a16:creationId xmlns:a16="http://schemas.microsoft.com/office/drawing/2014/main" id="{4FCD6287-166F-839C-4E6E-29668BA89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5" y="1808"/>
                <a:ext cx="14" cy="164"/>
              </a:xfrm>
              <a:custGeom>
                <a:avLst/>
                <a:gdLst>
                  <a:gd name="T0" fmla="*/ 34 w 44"/>
                  <a:gd name="T1" fmla="*/ 0 h 490"/>
                  <a:gd name="T2" fmla="*/ 34 w 44"/>
                  <a:gd name="T3" fmla="*/ 3 h 490"/>
                  <a:gd name="T4" fmla="*/ 35 w 44"/>
                  <a:gd name="T5" fmla="*/ 16 h 490"/>
                  <a:gd name="T6" fmla="*/ 36 w 44"/>
                  <a:gd name="T7" fmla="*/ 36 h 490"/>
                  <a:gd name="T8" fmla="*/ 39 w 44"/>
                  <a:gd name="T9" fmla="*/ 61 h 490"/>
                  <a:gd name="T10" fmla="*/ 40 w 44"/>
                  <a:gd name="T11" fmla="*/ 89 h 490"/>
                  <a:gd name="T12" fmla="*/ 42 w 44"/>
                  <a:gd name="T13" fmla="*/ 122 h 490"/>
                  <a:gd name="T14" fmla="*/ 43 w 44"/>
                  <a:gd name="T15" fmla="*/ 154 h 490"/>
                  <a:gd name="T16" fmla="*/ 44 w 44"/>
                  <a:gd name="T17" fmla="*/ 185 h 490"/>
                  <a:gd name="T18" fmla="*/ 44 w 44"/>
                  <a:gd name="T19" fmla="*/ 217 h 490"/>
                  <a:gd name="T20" fmla="*/ 44 w 44"/>
                  <a:gd name="T21" fmla="*/ 243 h 490"/>
                  <a:gd name="T22" fmla="*/ 43 w 44"/>
                  <a:gd name="T23" fmla="*/ 269 h 490"/>
                  <a:gd name="T24" fmla="*/ 40 w 44"/>
                  <a:gd name="T25" fmla="*/ 299 h 490"/>
                  <a:gd name="T26" fmla="*/ 36 w 44"/>
                  <a:gd name="T27" fmla="*/ 328 h 490"/>
                  <a:gd name="T28" fmla="*/ 32 w 44"/>
                  <a:gd name="T29" fmla="*/ 359 h 490"/>
                  <a:gd name="T30" fmla="*/ 27 w 44"/>
                  <a:gd name="T31" fmla="*/ 388 h 490"/>
                  <a:gd name="T32" fmla="*/ 22 w 44"/>
                  <a:gd name="T33" fmla="*/ 417 h 490"/>
                  <a:gd name="T34" fmla="*/ 19 w 44"/>
                  <a:gd name="T35" fmla="*/ 441 h 490"/>
                  <a:gd name="T36" fmla="*/ 12 w 44"/>
                  <a:gd name="T37" fmla="*/ 462 h 490"/>
                  <a:gd name="T38" fmla="*/ 7 w 44"/>
                  <a:gd name="T39" fmla="*/ 478 h 490"/>
                  <a:gd name="T40" fmla="*/ 0 w 44"/>
                  <a:gd name="T41" fmla="*/ 49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490">
                    <a:moveTo>
                      <a:pt x="34" y="0"/>
                    </a:moveTo>
                    <a:lnTo>
                      <a:pt x="34" y="3"/>
                    </a:lnTo>
                    <a:lnTo>
                      <a:pt x="35" y="16"/>
                    </a:lnTo>
                    <a:lnTo>
                      <a:pt x="36" y="36"/>
                    </a:lnTo>
                    <a:lnTo>
                      <a:pt x="39" y="61"/>
                    </a:lnTo>
                    <a:lnTo>
                      <a:pt x="40" y="89"/>
                    </a:lnTo>
                    <a:lnTo>
                      <a:pt x="42" y="122"/>
                    </a:lnTo>
                    <a:lnTo>
                      <a:pt x="43" y="154"/>
                    </a:lnTo>
                    <a:lnTo>
                      <a:pt x="44" y="185"/>
                    </a:lnTo>
                    <a:lnTo>
                      <a:pt x="44" y="217"/>
                    </a:lnTo>
                    <a:lnTo>
                      <a:pt x="44" y="243"/>
                    </a:lnTo>
                    <a:lnTo>
                      <a:pt x="43" y="269"/>
                    </a:lnTo>
                    <a:lnTo>
                      <a:pt x="40" y="299"/>
                    </a:lnTo>
                    <a:lnTo>
                      <a:pt x="36" y="328"/>
                    </a:lnTo>
                    <a:lnTo>
                      <a:pt x="32" y="359"/>
                    </a:lnTo>
                    <a:lnTo>
                      <a:pt x="27" y="388"/>
                    </a:lnTo>
                    <a:lnTo>
                      <a:pt x="22" y="417"/>
                    </a:lnTo>
                    <a:lnTo>
                      <a:pt x="19" y="441"/>
                    </a:lnTo>
                    <a:lnTo>
                      <a:pt x="12" y="462"/>
                    </a:lnTo>
                    <a:lnTo>
                      <a:pt x="7" y="478"/>
                    </a:lnTo>
                    <a:lnTo>
                      <a:pt x="0" y="490"/>
                    </a:lnTo>
                  </a:path>
                </a:pathLst>
              </a:custGeom>
              <a:noFill/>
              <a:ln w="19050">
                <a:solidFill>
                  <a:srgbClr val="72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8" name="Freeform 198">
                <a:extLst>
                  <a:ext uri="{FF2B5EF4-FFF2-40B4-BE49-F238E27FC236}">
                    <a16:creationId xmlns:a16="http://schemas.microsoft.com/office/drawing/2014/main" id="{5F14A616-6A5F-CD63-1687-5F8031AA2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" y="1821"/>
                <a:ext cx="15" cy="169"/>
              </a:xfrm>
              <a:custGeom>
                <a:avLst/>
                <a:gdLst>
                  <a:gd name="T0" fmla="*/ 34 w 46"/>
                  <a:gd name="T1" fmla="*/ 0 h 507"/>
                  <a:gd name="T2" fmla="*/ 37 w 46"/>
                  <a:gd name="T3" fmla="*/ 5 h 507"/>
                  <a:gd name="T4" fmla="*/ 37 w 46"/>
                  <a:gd name="T5" fmla="*/ 19 h 507"/>
                  <a:gd name="T6" fmla="*/ 40 w 46"/>
                  <a:gd name="T7" fmla="*/ 39 h 507"/>
                  <a:gd name="T8" fmla="*/ 41 w 46"/>
                  <a:gd name="T9" fmla="*/ 66 h 507"/>
                  <a:gd name="T10" fmla="*/ 42 w 46"/>
                  <a:gd name="T11" fmla="*/ 96 h 507"/>
                  <a:gd name="T12" fmla="*/ 44 w 46"/>
                  <a:gd name="T13" fmla="*/ 130 h 507"/>
                  <a:gd name="T14" fmla="*/ 46 w 46"/>
                  <a:gd name="T15" fmla="*/ 164 h 507"/>
                  <a:gd name="T16" fmla="*/ 46 w 46"/>
                  <a:gd name="T17" fmla="*/ 197 h 507"/>
                  <a:gd name="T18" fmla="*/ 46 w 46"/>
                  <a:gd name="T19" fmla="*/ 229 h 507"/>
                  <a:gd name="T20" fmla="*/ 44 w 46"/>
                  <a:gd name="T21" fmla="*/ 256 h 507"/>
                  <a:gd name="T22" fmla="*/ 41 w 46"/>
                  <a:gd name="T23" fmla="*/ 281 h 507"/>
                  <a:gd name="T24" fmla="*/ 38 w 46"/>
                  <a:gd name="T25" fmla="*/ 312 h 507"/>
                  <a:gd name="T26" fmla="*/ 34 w 46"/>
                  <a:gd name="T27" fmla="*/ 342 h 507"/>
                  <a:gd name="T28" fmla="*/ 31 w 46"/>
                  <a:gd name="T29" fmla="*/ 373 h 507"/>
                  <a:gd name="T30" fmla="*/ 27 w 46"/>
                  <a:gd name="T31" fmla="*/ 403 h 507"/>
                  <a:gd name="T32" fmla="*/ 23 w 46"/>
                  <a:gd name="T33" fmla="*/ 431 h 507"/>
                  <a:gd name="T34" fmla="*/ 16 w 46"/>
                  <a:gd name="T35" fmla="*/ 459 h 507"/>
                  <a:gd name="T36" fmla="*/ 11 w 46"/>
                  <a:gd name="T37" fmla="*/ 478 h 507"/>
                  <a:gd name="T38" fmla="*/ 7 w 46"/>
                  <a:gd name="T39" fmla="*/ 497 h 507"/>
                  <a:gd name="T40" fmla="*/ 0 w 46"/>
                  <a:gd name="T41" fmla="*/ 50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07">
                    <a:moveTo>
                      <a:pt x="34" y="0"/>
                    </a:moveTo>
                    <a:lnTo>
                      <a:pt x="37" y="5"/>
                    </a:lnTo>
                    <a:lnTo>
                      <a:pt x="37" y="19"/>
                    </a:lnTo>
                    <a:lnTo>
                      <a:pt x="40" y="39"/>
                    </a:lnTo>
                    <a:lnTo>
                      <a:pt x="41" y="66"/>
                    </a:lnTo>
                    <a:lnTo>
                      <a:pt x="42" y="96"/>
                    </a:lnTo>
                    <a:lnTo>
                      <a:pt x="44" y="130"/>
                    </a:lnTo>
                    <a:lnTo>
                      <a:pt x="46" y="164"/>
                    </a:lnTo>
                    <a:lnTo>
                      <a:pt x="46" y="197"/>
                    </a:lnTo>
                    <a:lnTo>
                      <a:pt x="46" y="229"/>
                    </a:lnTo>
                    <a:lnTo>
                      <a:pt x="44" y="256"/>
                    </a:lnTo>
                    <a:lnTo>
                      <a:pt x="41" y="281"/>
                    </a:lnTo>
                    <a:lnTo>
                      <a:pt x="38" y="312"/>
                    </a:lnTo>
                    <a:lnTo>
                      <a:pt x="34" y="342"/>
                    </a:lnTo>
                    <a:lnTo>
                      <a:pt x="31" y="373"/>
                    </a:lnTo>
                    <a:lnTo>
                      <a:pt x="27" y="403"/>
                    </a:lnTo>
                    <a:lnTo>
                      <a:pt x="23" y="431"/>
                    </a:lnTo>
                    <a:lnTo>
                      <a:pt x="16" y="459"/>
                    </a:lnTo>
                    <a:lnTo>
                      <a:pt x="11" y="478"/>
                    </a:lnTo>
                    <a:lnTo>
                      <a:pt x="7" y="497"/>
                    </a:lnTo>
                    <a:lnTo>
                      <a:pt x="0" y="507"/>
                    </a:lnTo>
                  </a:path>
                </a:pathLst>
              </a:custGeom>
              <a:noFill/>
              <a:ln w="19050">
                <a:solidFill>
                  <a:srgbClr val="72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9" name="Freeform 199">
                <a:extLst>
                  <a:ext uri="{FF2B5EF4-FFF2-40B4-BE49-F238E27FC236}">
                    <a16:creationId xmlns:a16="http://schemas.microsoft.com/office/drawing/2014/main" id="{D4D56C13-B988-01E4-47D8-BB646181D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1801"/>
                <a:ext cx="15" cy="163"/>
              </a:xfrm>
              <a:custGeom>
                <a:avLst/>
                <a:gdLst>
                  <a:gd name="T0" fmla="*/ 33 w 46"/>
                  <a:gd name="T1" fmla="*/ 0 h 489"/>
                  <a:gd name="T2" fmla="*/ 33 w 46"/>
                  <a:gd name="T3" fmla="*/ 5 h 489"/>
                  <a:gd name="T4" fmla="*/ 34 w 46"/>
                  <a:gd name="T5" fmla="*/ 18 h 489"/>
                  <a:gd name="T6" fmla="*/ 35 w 46"/>
                  <a:gd name="T7" fmla="*/ 36 h 489"/>
                  <a:gd name="T8" fmla="*/ 38 w 46"/>
                  <a:gd name="T9" fmla="*/ 62 h 489"/>
                  <a:gd name="T10" fmla="*/ 41 w 46"/>
                  <a:gd name="T11" fmla="*/ 90 h 489"/>
                  <a:gd name="T12" fmla="*/ 42 w 46"/>
                  <a:gd name="T13" fmla="*/ 122 h 489"/>
                  <a:gd name="T14" fmla="*/ 44 w 46"/>
                  <a:gd name="T15" fmla="*/ 154 h 489"/>
                  <a:gd name="T16" fmla="*/ 46 w 46"/>
                  <a:gd name="T17" fmla="*/ 185 h 489"/>
                  <a:gd name="T18" fmla="*/ 46 w 46"/>
                  <a:gd name="T19" fmla="*/ 216 h 489"/>
                  <a:gd name="T20" fmla="*/ 46 w 46"/>
                  <a:gd name="T21" fmla="*/ 242 h 489"/>
                  <a:gd name="T22" fmla="*/ 44 w 46"/>
                  <a:gd name="T23" fmla="*/ 269 h 489"/>
                  <a:gd name="T24" fmla="*/ 41 w 46"/>
                  <a:gd name="T25" fmla="*/ 298 h 489"/>
                  <a:gd name="T26" fmla="*/ 38 w 46"/>
                  <a:gd name="T27" fmla="*/ 329 h 489"/>
                  <a:gd name="T28" fmla="*/ 33 w 46"/>
                  <a:gd name="T29" fmla="*/ 359 h 489"/>
                  <a:gd name="T30" fmla="*/ 28 w 46"/>
                  <a:gd name="T31" fmla="*/ 387 h 489"/>
                  <a:gd name="T32" fmla="*/ 23 w 46"/>
                  <a:gd name="T33" fmla="*/ 416 h 489"/>
                  <a:gd name="T34" fmla="*/ 18 w 46"/>
                  <a:gd name="T35" fmla="*/ 441 h 489"/>
                  <a:gd name="T36" fmla="*/ 11 w 46"/>
                  <a:gd name="T37" fmla="*/ 462 h 489"/>
                  <a:gd name="T38" fmla="*/ 6 w 46"/>
                  <a:gd name="T39" fmla="*/ 478 h 489"/>
                  <a:gd name="T40" fmla="*/ 0 w 46"/>
                  <a:gd name="T41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489">
                    <a:moveTo>
                      <a:pt x="33" y="0"/>
                    </a:moveTo>
                    <a:lnTo>
                      <a:pt x="33" y="5"/>
                    </a:lnTo>
                    <a:lnTo>
                      <a:pt x="34" y="18"/>
                    </a:lnTo>
                    <a:lnTo>
                      <a:pt x="35" y="36"/>
                    </a:lnTo>
                    <a:lnTo>
                      <a:pt x="38" y="62"/>
                    </a:lnTo>
                    <a:lnTo>
                      <a:pt x="41" y="90"/>
                    </a:lnTo>
                    <a:lnTo>
                      <a:pt x="42" y="122"/>
                    </a:lnTo>
                    <a:lnTo>
                      <a:pt x="44" y="154"/>
                    </a:lnTo>
                    <a:lnTo>
                      <a:pt x="46" y="185"/>
                    </a:lnTo>
                    <a:lnTo>
                      <a:pt x="46" y="216"/>
                    </a:lnTo>
                    <a:lnTo>
                      <a:pt x="46" y="242"/>
                    </a:lnTo>
                    <a:lnTo>
                      <a:pt x="44" y="269"/>
                    </a:lnTo>
                    <a:lnTo>
                      <a:pt x="41" y="298"/>
                    </a:lnTo>
                    <a:lnTo>
                      <a:pt x="38" y="329"/>
                    </a:lnTo>
                    <a:lnTo>
                      <a:pt x="33" y="359"/>
                    </a:lnTo>
                    <a:lnTo>
                      <a:pt x="28" y="387"/>
                    </a:lnTo>
                    <a:lnTo>
                      <a:pt x="23" y="416"/>
                    </a:lnTo>
                    <a:lnTo>
                      <a:pt x="18" y="441"/>
                    </a:lnTo>
                    <a:lnTo>
                      <a:pt x="11" y="462"/>
                    </a:lnTo>
                    <a:lnTo>
                      <a:pt x="6" y="478"/>
                    </a:lnTo>
                    <a:lnTo>
                      <a:pt x="0" y="489"/>
                    </a:lnTo>
                  </a:path>
                </a:pathLst>
              </a:custGeom>
              <a:noFill/>
              <a:ln w="19050">
                <a:solidFill>
                  <a:srgbClr val="72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0" name="Freeform 200">
                <a:extLst>
                  <a:ext uri="{FF2B5EF4-FFF2-40B4-BE49-F238E27FC236}">
                    <a16:creationId xmlns:a16="http://schemas.microsoft.com/office/drawing/2014/main" id="{4B78F0AC-188A-CFC7-EA98-31CBFDADF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1792"/>
                <a:ext cx="244" cy="225"/>
              </a:xfrm>
              <a:custGeom>
                <a:avLst/>
                <a:gdLst>
                  <a:gd name="T0" fmla="*/ 682 w 731"/>
                  <a:gd name="T1" fmla="*/ 492 h 676"/>
                  <a:gd name="T2" fmla="*/ 731 w 731"/>
                  <a:gd name="T3" fmla="*/ 0 h 676"/>
                  <a:gd name="T4" fmla="*/ 51 w 731"/>
                  <a:gd name="T5" fmla="*/ 132 h 676"/>
                  <a:gd name="T6" fmla="*/ 0 w 731"/>
                  <a:gd name="T7" fmla="*/ 676 h 676"/>
                  <a:gd name="T8" fmla="*/ 682 w 731"/>
                  <a:gd name="T9" fmla="*/ 492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1" h="676">
                    <a:moveTo>
                      <a:pt x="682" y="492"/>
                    </a:moveTo>
                    <a:lnTo>
                      <a:pt x="731" y="0"/>
                    </a:lnTo>
                    <a:lnTo>
                      <a:pt x="51" y="132"/>
                    </a:lnTo>
                    <a:lnTo>
                      <a:pt x="0" y="676"/>
                    </a:lnTo>
                    <a:lnTo>
                      <a:pt x="682" y="492"/>
                    </a:lnTo>
                  </a:path>
                </a:pathLst>
              </a:custGeom>
              <a:noFill/>
              <a:ln w="11113">
                <a:solidFill>
                  <a:srgbClr val="72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1" name="Freeform 201">
                <a:extLst>
                  <a:ext uri="{FF2B5EF4-FFF2-40B4-BE49-F238E27FC236}">
                    <a16:creationId xmlns:a16="http://schemas.microsoft.com/office/drawing/2014/main" id="{C831E23F-047F-4253-B59B-948AC06F2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1833"/>
                <a:ext cx="15" cy="169"/>
              </a:xfrm>
              <a:custGeom>
                <a:avLst/>
                <a:gdLst>
                  <a:gd name="T0" fmla="*/ 34 w 46"/>
                  <a:gd name="T1" fmla="*/ 0 h 507"/>
                  <a:gd name="T2" fmla="*/ 36 w 46"/>
                  <a:gd name="T3" fmla="*/ 5 h 507"/>
                  <a:gd name="T4" fmla="*/ 36 w 46"/>
                  <a:gd name="T5" fmla="*/ 18 h 507"/>
                  <a:gd name="T6" fmla="*/ 38 w 46"/>
                  <a:gd name="T7" fmla="*/ 39 h 507"/>
                  <a:gd name="T8" fmla="*/ 41 w 46"/>
                  <a:gd name="T9" fmla="*/ 66 h 507"/>
                  <a:gd name="T10" fmla="*/ 43 w 46"/>
                  <a:gd name="T11" fmla="*/ 97 h 507"/>
                  <a:gd name="T12" fmla="*/ 44 w 46"/>
                  <a:gd name="T13" fmla="*/ 131 h 507"/>
                  <a:gd name="T14" fmla="*/ 46 w 46"/>
                  <a:gd name="T15" fmla="*/ 164 h 507"/>
                  <a:gd name="T16" fmla="*/ 46 w 46"/>
                  <a:gd name="T17" fmla="*/ 198 h 507"/>
                  <a:gd name="T18" fmla="*/ 46 w 46"/>
                  <a:gd name="T19" fmla="*/ 229 h 507"/>
                  <a:gd name="T20" fmla="*/ 44 w 46"/>
                  <a:gd name="T21" fmla="*/ 256 h 507"/>
                  <a:gd name="T22" fmla="*/ 41 w 46"/>
                  <a:gd name="T23" fmla="*/ 282 h 507"/>
                  <a:gd name="T24" fmla="*/ 38 w 46"/>
                  <a:gd name="T25" fmla="*/ 311 h 507"/>
                  <a:gd name="T26" fmla="*/ 34 w 46"/>
                  <a:gd name="T27" fmla="*/ 342 h 507"/>
                  <a:gd name="T28" fmla="*/ 31 w 46"/>
                  <a:gd name="T29" fmla="*/ 373 h 507"/>
                  <a:gd name="T30" fmla="*/ 25 w 46"/>
                  <a:gd name="T31" fmla="*/ 403 h 507"/>
                  <a:gd name="T32" fmla="*/ 23 w 46"/>
                  <a:gd name="T33" fmla="*/ 431 h 507"/>
                  <a:gd name="T34" fmla="*/ 16 w 46"/>
                  <a:gd name="T35" fmla="*/ 459 h 507"/>
                  <a:gd name="T36" fmla="*/ 11 w 46"/>
                  <a:gd name="T37" fmla="*/ 481 h 507"/>
                  <a:gd name="T38" fmla="*/ 7 w 46"/>
                  <a:gd name="T39" fmla="*/ 497 h 507"/>
                  <a:gd name="T40" fmla="*/ 0 w 46"/>
                  <a:gd name="T41" fmla="*/ 507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07">
                    <a:moveTo>
                      <a:pt x="34" y="0"/>
                    </a:moveTo>
                    <a:lnTo>
                      <a:pt x="36" y="5"/>
                    </a:lnTo>
                    <a:lnTo>
                      <a:pt x="36" y="18"/>
                    </a:lnTo>
                    <a:lnTo>
                      <a:pt x="38" y="39"/>
                    </a:lnTo>
                    <a:lnTo>
                      <a:pt x="41" y="66"/>
                    </a:lnTo>
                    <a:lnTo>
                      <a:pt x="43" y="97"/>
                    </a:lnTo>
                    <a:lnTo>
                      <a:pt x="44" y="131"/>
                    </a:lnTo>
                    <a:lnTo>
                      <a:pt x="46" y="164"/>
                    </a:lnTo>
                    <a:lnTo>
                      <a:pt x="46" y="198"/>
                    </a:lnTo>
                    <a:lnTo>
                      <a:pt x="46" y="229"/>
                    </a:lnTo>
                    <a:lnTo>
                      <a:pt x="44" y="256"/>
                    </a:lnTo>
                    <a:lnTo>
                      <a:pt x="41" y="282"/>
                    </a:lnTo>
                    <a:lnTo>
                      <a:pt x="38" y="311"/>
                    </a:lnTo>
                    <a:lnTo>
                      <a:pt x="34" y="342"/>
                    </a:lnTo>
                    <a:lnTo>
                      <a:pt x="31" y="373"/>
                    </a:lnTo>
                    <a:lnTo>
                      <a:pt x="25" y="403"/>
                    </a:lnTo>
                    <a:lnTo>
                      <a:pt x="23" y="431"/>
                    </a:lnTo>
                    <a:lnTo>
                      <a:pt x="16" y="459"/>
                    </a:lnTo>
                    <a:lnTo>
                      <a:pt x="11" y="481"/>
                    </a:lnTo>
                    <a:lnTo>
                      <a:pt x="7" y="497"/>
                    </a:lnTo>
                    <a:lnTo>
                      <a:pt x="0" y="507"/>
                    </a:lnTo>
                  </a:path>
                </a:pathLst>
              </a:custGeom>
              <a:noFill/>
              <a:ln w="19050">
                <a:solidFill>
                  <a:srgbClr val="72727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2" name="Freeform 202">
                <a:extLst>
                  <a:ext uri="{FF2B5EF4-FFF2-40B4-BE49-F238E27FC236}">
                    <a16:creationId xmlns:a16="http://schemas.microsoft.com/office/drawing/2014/main" id="{E3F3065A-CCF5-E674-BE02-29D5F06EC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4" y="1831"/>
                <a:ext cx="51" cy="164"/>
              </a:xfrm>
              <a:custGeom>
                <a:avLst/>
                <a:gdLst>
                  <a:gd name="T0" fmla="*/ 152 w 152"/>
                  <a:gd name="T1" fmla="*/ 0 h 493"/>
                  <a:gd name="T2" fmla="*/ 65 w 152"/>
                  <a:gd name="T3" fmla="*/ 18 h 493"/>
                  <a:gd name="T4" fmla="*/ 60 w 152"/>
                  <a:gd name="T5" fmla="*/ 18 h 493"/>
                  <a:gd name="T6" fmla="*/ 55 w 152"/>
                  <a:gd name="T7" fmla="*/ 20 h 493"/>
                  <a:gd name="T8" fmla="*/ 50 w 152"/>
                  <a:gd name="T9" fmla="*/ 21 h 493"/>
                  <a:gd name="T10" fmla="*/ 45 w 152"/>
                  <a:gd name="T11" fmla="*/ 24 h 493"/>
                  <a:gd name="T12" fmla="*/ 42 w 152"/>
                  <a:gd name="T13" fmla="*/ 27 h 493"/>
                  <a:gd name="T14" fmla="*/ 40 w 152"/>
                  <a:gd name="T15" fmla="*/ 30 h 493"/>
                  <a:gd name="T16" fmla="*/ 36 w 152"/>
                  <a:gd name="T17" fmla="*/ 35 h 493"/>
                  <a:gd name="T18" fmla="*/ 35 w 152"/>
                  <a:gd name="T19" fmla="*/ 38 h 493"/>
                  <a:gd name="T20" fmla="*/ 33 w 152"/>
                  <a:gd name="T21" fmla="*/ 44 h 493"/>
                  <a:gd name="T22" fmla="*/ 33 w 152"/>
                  <a:gd name="T23" fmla="*/ 50 h 493"/>
                  <a:gd name="T24" fmla="*/ 0 w 152"/>
                  <a:gd name="T25" fmla="*/ 462 h 493"/>
                  <a:gd name="T26" fmla="*/ 0 w 152"/>
                  <a:gd name="T27" fmla="*/ 469 h 493"/>
                  <a:gd name="T28" fmla="*/ 1 w 152"/>
                  <a:gd name="T29" fmla="*/ 474 h 493"/>
                  <a:gd name="T30" fmla="*/ 3 w 152"/>
                  <a:gd name="T31" fmla="*/ 478 h 493"/>
                  <a:gd name="T32" fmla="*/ 6 w 152"/>
                  <a:gd name="T33" fmla="*/ 482 h 493"/>
                  <a:gd name="T34" fmla="*/ 10 w 152"/>
                  <a:gd name="T35" fmla="*/ 484 h 493"/>
                  <a:gd name="T36" fmla="*/ 13 w 152"/>
                  <a:gd name="T37" fmla="*/ 489 h 493"/>
                  <a:gd name="T38" fmla="*/ 18 w 152"/>
                  <a:gd name="T39" fmla="*/ 491 h 493"/>
                  <a:gd name="T40" fmla="*/ 22 w 152"/>
                  <a:gd name="T41" fmla="*/ 492 h 493"/>
                  <a:gd name="T42" fmla="*/ 27 w 152"/>
                  <a:gd name="T43" fmla="*/ 493 h 493"/>
                  <a:gd name="T44" fmla="*/ 31 w 152"/>
                  <a:gd name="T45" fmla="*/ 493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493">
                    <a:moveTo>
                      <a:pt x="152" y="0"/>
                    </a:moveTo>
                    <a:lnTo>
                      <a:pt x="65" y="18"/>
                    </a:lnTo>
                    <a:lnTo>
                      <a:pt x="60" y="18"/>
                    </a:lnTo>
                    <a:lnTo>
                      <a:pt x="55" y="20"/>
                    </a:lnTo>
                    <a:lnTo>
                      <a:pt x="50" y="21"/>
                    </a:lnTo>
                    <a:lnTo>
                      <a:pt x="45" y="24"/>
                    </a:lnTo>
                    <a:lnTo>
                      <a:pt x="42" y="27"/>
                    </a:lnTo>
                    <a:lnTo>
                      <a:pt x="40" y="30"/>
                    </a:lnTo>
                    <a:lnTo>
                      <a:pt x="36" y="35"/>
                    </a:lnTo>
                    <a:lnTo>
                      <a:pt x="35" y="38"/>
                    </a:lnTo>
                    <a:lnTo>
                      <a:pt x="33" y="44"/>
                    </a:lnTo>
                    <a:lnTo>
                      <a:pt x="33" y="50"/>
                    </a:lnTo>
                    <a:lnTo>
                      <a:pt x="0" y="462"/>
                    </a:lnTo>
                    <a:lnTo>
                      <a:pt x="0" y="469"/>
                    </a:lnTo>
                    <a:lnTo>
                      <a:pt x="1" y="474"/>
                    </a:lnTo>
                    <a:lnTo>
                      <a:pt x="3" y="478"/>
                    </a:lnTo>
                    <a:lnTo>
                      <a:pt x="6" y="482"/>
                    </a:lnTo>
                    <a:lnTo>
                      <a:pt x="10" y="484"/>
                    </a:lnTo>
                    <a:lnTo>
                      <a:pt x="13" y="489"/>
                    </a:lnTo>
                    <a:lnTo>
                      <a:pt x="18" y="491"/>
                    </a:lnTo>
                    <a:lnTo>
                      <a:pt x="22" y="492"/>
                    </a:lnTo>
                    <a:lnTo>
                      <a:pt x="27" y="493"/>
                    </a:lnTo>
                    <a:lnTo>
                      <a:pt x="31" y="49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3" name="Freeform 203">
                <a:extLst>
                  <a:ext uri="{FF2B5EF4-FFF2-40B4-BE49-F238E27FC236}">
                    <a16:creationId xmlns:a16="http://schemas.microsoft.com/office/drawing/2014/main" id="{4637AFB0-4875-FEC6-43CD-DF0D3BB59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830"/>
                <a:ext cx="74" cy="166"/>
              </a:xfrm>
              <a:custGeom>
                <a:avLst/>
                <a:gdLst>
                  <a:gd name="T0" fmla="*/ 69 w 220"/>
                  <a:gd name="T1" fmla="*/ 493 h 496"/>
                  <a:gd name="T2" fmla="*/ 160 w 220"/>
                  <a:gd name="T3" fmla="*/ 470 h 496"/>
                  <a:gd name="T4" fmla="*/ 165 w 220"/>
                  <a:gd name="T5" fmla="*/ 470 h 496"/>
                  <a:gd name="T6" fmla="*/ 169 w 220"/>
                  <a:gd name="T7" fmla="*/ 469 h 496"/>
                  <a:gd name="T8" fmla="*/ 174 w 220"/>
                  <a:gd name="T9" fmla="*/ 467 h 496"/>
                  <a:gd name="T10" fmla="*/ 179 w 220"/>
                  <a:gd name="T11" fmla="*/ 464 h 496"/>
                  <a:gd name="T12" fmla="*/ 182 w 220"/>
                  <a:gd name="T13" fmla="*/ 461 h 496"/>
                  <a:gd name="T14" fmla="*/ 186 w 220"/>
                  <a:gd name="T15" fmla="*/ 457 h 496"/>
                  <a:gd name="T16" fmla="*/ 189 w 220"/>
                  <a:gd name="T17" fmla="*/ 453 h 496"/>
                  <a:gd name="T18" fmla="*/ 190 w 220"/>
                  <a:gd name="T19" fmla="*/ 448 h 496"/>
                  <a:gd name="T20" fmla="*/ 191 w 220"/>
                  <a:gd name="T21" fmla="*/ 444 h 496"/>
                  <a:gd name="T22" fmla="*/ 191 w 220"/>
                  <a:gd name="T23" fmla="*/ 438 h 496"/>
                  <a:gd name="T24" fmla="*/ 220 w 220"/>
                  <a:gd name="T25" fmla="*/ 31 h 496"/>
                  <a:gd name="T26" fmla="*/ 220 w 220"/>
                  <a:gd name="T27" fmla="*/ 25 h 496"/>
                  <a:gd name="T28" fmla="*/ 219 w 220"/>
                  <a:gd name="T29" fmla="*/ 21 h 496"/>
                  <a:gd name="T30" fmla="*/ 217 w 220"/>
                  <a:gd name="T31" fmla="*/ 16 h 496"/>
                  <a:gd name="T32" fmla="*/ 213 w 220"/>
                  <a:gd name="T33" fmla="*/ 13 h 496"/>
                  <a:gd name="T34" fmla="*/ 211 w 220"/>
                  <a:gd name="T35" fmla="*/ 8 h 496"/>
                  <a:gd name="T36" fmla="*/ 208 w 220"/>
                  <a:gd name="T37" fmla="*/ 5 h 496"/>
                  <a:gd name="T38" fmla="*/ 203 w 220"/>
                  <a:gd name="T39" fmla="*/ 3 h 496"/>
                  <a:gd name="T40" fmla="*/ 198 w 220"/>
                  <a:gd name="T41" fmla="*/ 2 h 496"/>
                  <a:gd name="T42" fmla="*/ 194 w 220"/>
                  <a:gd name="T43" fmla="*/ 0 h 496"/>
                  <a:gd name="T44" fmla="*/ 189 w 220"/>
                  <a:gd name="T45" fmla="*/ 0 h 496"/>
                  <a:gd name="T46" fmla="*/ 152 w 220"/>
                  <a:gd name="T47" fmla="*/ 0 h 496"/>
                  <a:gd name="T48" fmla="*/ 65 w 220"/>
                  <a:gd name="T49" fmla="*/ 17 h 496"/>
                  <a:gd name="T50" fmla="*/ 61 w 220"/>
                  <a:gd name="T51" fmla="*/ 20 h 496"/>
                  <a:gd name="T52" fmla="*/ 56 w 220"/>
                  <a:gd name="T53" fmla="*/ 20 h 496"/>
                  <a:gd name="T54" fmla="*/ 51 w 220"/>
                  <a:gd name="T55" fmla="*/ 23 h 496"/>
                  <a:gd name="T56" fmla="*/ 47 w 220"/>
                  <a:gd name="T57" fmla="*/ 24 h 496"/>
                  <a:gd name="T58" fmla="*/ 43 w 220"/>
                  <a:gd name="T59" fmla="*/ 27 h 496"/>
                  <a:gd name="T60" fmla="*/ 40 w 220"/>
                  <a:gd name="T61" fmla="*/ 31 h 496"/>
                  <a:gd name="T62" fmla="*/ 36 w 220"/>
                  <a:gd name="T63" fmla="*/ 35 h 496"/>
                  <a:gd name="T64" fmla="*/ 35 w 220"/>
                  <a:gd name="T65" fmla="*/ 39 h 496"/>
                  <a:gd name="T66" fmla="*/ 34 w 220"/>
                  <a:gd name="T67" fmla="*/ 44 h 496"/>
                  <a:gd name="T68" fmla="*/ 34 w 220"/>
                  <a:gd name="T69" fmla="*/ 51 h 496"/>
                  <a:gd name="T70" fmla="*/ 0 w 220"/>
                  <a:gd name="T71" fmla="*/ 464 h 496"/>
                  <a:gd name="T72" fmla="*/ 0 w 220"/>
                  <a:gd name="T73" fmla="*/ 469 h 496"/>
                  <a:gd name="T74" fmla="*/ 2 w 220"/>
                  <a:gd name="T75" fmla="*/ 474 h 496"/>
                  <a:gd name="T76" fmla="*/ 4 w 220"/>
                  <a:gd name="T77" fmla="*/ 478 h 496"/>
                  <a:gd name="T78" fmla="*/ 7 w 220"/>
                  <a:gd name="T79" fmla="*/ 483 h 496"/>
                  <a:gd name="T80" fmla="*/ 10 w 220"/>
                  <a:gd name="T81" fmla="*/ 485 h 496"/>
                  <a:gd name="T82" fmla="*/ 13 w 220"/>
                  <a:gd name="T83" fmla="*/ 489 h 496"/>
                  <a:gd name="T84" fmla="*/ 18 w 220"/>
                  <a:gd name="T85" fmla="*/ 492 h 496"/>
                  <a:gd name="T86" fmla="*/ 22 w 220"/>
                  <a:gd name="T87" fmla="*/ 493 h 496"/>
                  <a:gd name="T88" fmla="*/ 27 w 220"/>
                  <a:gd name="T89" fmla="*/ 496 h 496"/>
                  <a:gd name="T90" fmla="*/ 32 w 220"/>
                  <a:gd name="T91" fmla="*/ 496 h 496"/>
                  <a:gd name="T92" fmla="*/ 69 w 220"/>
                  <a:gd name="T93" fmla="*/ 493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0" h="496">
                    <a:moveTo>
                      <a:pt x="69" y="493"/>
                    </a:moveTo>
                    <a:lnTo>
                      <a:pt x="160" y="470"/>
                    </a:lnTo>
                    <a:lnTo>
                      <a:pt x="165" y="470"/>
                    </a:lnTo>
                    <a:lnTo>
                      <a:pt x="169" y="469"/>
                    </a:lnTo>
                    <a:lnTo>
                      <a:pt x="174" y="467"/>
                    </a:lnTo>
                    <a:lnTo>
                      <a:pt x="179" y="464"/>
                    </a:lnTo>
                    <a:lnTo>
                      <a:pt x="182" y="461"/>
                    </a:lnTo>
                    <a:lnTo>
                      <a:pt x="186" y="457"/>
                    </a:lnTo>
                    <a:lnTo>
                      <a:pt x="189" y="453"/>
                    </a:lnTo>
                    <a:lnTo>
                      <a:pt x="190" y="448"/>
                    </a:lnTo>
                    <a:lnTo>
                      <a:pt x="191" y="444"/>
                    </a:lnTo>
                    <a:lnTo>
                      <a:pt x="191" y="438"/>
                    </a:lnTo>
                    <a:lnTo>
                      <a:pt x="220" y="31"/>
                    </a:lnTo>
                    <a:lnTo>
                      <a:pt x="220" y="25"/>
                    </a:lnTo>
                    <a:lnTo>
                      <a:pt x="219" y="21"/>
                    </a:lnTo>
                    <a:lnTo>
                      <a:pt x="217" y="16"/>
                    </a:lnTo>
                    <a:lnTo>
                      <a:pt x="213" y="13"/>
                    </a:lnTo>
                    <a:lnTo>
                      <a:pt x="211" y="8"/>
                    </a:lnTo>
                    <a:lnTo>
                      <a:pt x="208" y="5"/>
                    </a:lnTo>
                    <a:lnTo>
                      <a:pt x="203" y="3"/>
                    </a:lnTo>
                    <a:lnTo>
                      <a:pt x="198" y="2"/>
                    </a:lnTo>
                    <a:lnTo>
                      <a:pt x="194" y="0"/>
                    </a:lnTo>
                    <a:lnTo>
                      <a:pt x="189" y="0"/>
                    </a:lnTo>
                    <a:lnTo>
                      <a:pt x="152" y="0"/>
                    </a:lnTo>
                    <a:lnTo>
                      <a:pt x="65" y="17"/>
                    </a:lnTo>
                    <a:lnTo>
                      <a:pt x="61" y="20"/>
                    </a:lnTo>
                    <a:lnTo>
                      <a:pt x="56" y="20"/>
                    </a:lnTo>
                    <a:lnTo>
                      <a:pt x="51" y="23"/>
                    </a:lnTo>
                    <a:lnTo>
                      <a:pt x="47" y="24"/>
                    </a:lnTo>
                    <a:lnTo>
                      <a:pt x="43" y="27"/>
                    </a:lnTo>
                    <a:lnTo>
                      <a:pt x="40" y="31"/>
                    </a:lnTo>
                    <a:lnTo>
                      <a:pt x="36" y="35"/>
                    </a:lnTo>
                    <a:lnTo>
                      <a:pt x="35" y="39"/>
                    </a:lnTo>
                    <a:lnTo>
                      <a:pt x="34" y="44"/>
                    </a:lnTo>
                    <a:lnTo>
                      <a:pt x="34" y="51"/>
                    </a:lnTo>
                    <a:lnTo>
                      <a:pt x="0" y="464"/>
                    </a:lnTo>
                    <a:lnTo>
                      <a:pt x="0" y="469"/>
                    </a:lnTo>
                    <a:lnTo>
                      <a:pt x="2" y="474"/>
                    </a:lnTo>
                    <a:lnTo>
                      <a:pt x="4" y="478"/>
                    </a:lnTo>
                    <a:lnTo>
                      <a:pt x="7" y="483"/>
                    </a:lnTo>
                    <a:lnTo>
                      <a:pt x="10" y="485"/>
                    </a:lnTo>
                    <a:lnTo>
                      <a:pt x="13" y="489"/>
                    </a:lnTo>
                    <a:lnTo>
                      <a:pt x="18" y="492"/>
                    </a:lnTo>
                    <a:lnTo>
                      <a:pt x="22" y="493"/>
                    </a:lnTo>
                    <a:lnTo>
                      <a:pt x="27" y="496"/>
                    </a:lnTo>
                    <a:lnTo>
                      <a:pt x="32" y="496"/>
                    </a:lnTo>
                    <a:lnTo>
                      <a:pt x="69" y="493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4" name="Freeform 204">
                <a:extLst>
                  <a:ext uri="{FF2B5EF4-FFF2-40B4-BE49-F238E27FC236}">
                    <a16:creationId xmlns:a16="http://schemas.microsoft.com/office/drawing/2014/main" id="{3A4C614E-B649-AF65-56D1-7719E1055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1830"/>
                <a:ext cx="74" cy="166"/>
              </a:xfrm>
              <a:custGeom>
                <a:avLst/>
                <a:gdLst>
                  <a:gd name="T0" fmla="*/ 69 w 220"/>
                  <a:gd name="T1" fmla="*/ 493 h 496"/>
                  <a:gd name="T2" fmla="*/ 160 w 220"/>
                  <a:gd name="T3" fmla="*/ 470 h 496"/>
                  <a:gd name="T4" fmla="*/ 165 w 220"/>
                  <a:gd name="T5" fmla="*/ 470 h 496"/>
                  <a:gd name="T6" fmla="*/ 169 w 220"/>
                  <a:gd name="T7" fmla="*/ 469 h 496"/>
                  <a:gd name="T8" fmla="*/ 174 w 220"/>
                  <a:gd name="T9" fmla="*/ 467 h 496"/>
                  <a:gd name="T10" fmla="*/ 179 w 220"/>
                  <a:gd name="T11" fmla="*/ 464 h 496"/>
                  <a:gd name="T12" fmla="*/ 182 w 220"/>
                  <a:gd name="T13" fmla="*/ 461 h 496"/>
                  <a:gd name="T14" fmla="*/ 186 w 220"/>
                  <a:gd name="T15" fmla="*/ 457 h 496"/>
                  <a:gd name="T16" fmla="*/ 189 w 220"/>
                  <a:gd name="T17" fmla="*/ 453 h 496"/>
                  <a:gd name="T18" fmla="*/ 190 w 220"/>
                  <a:gd name="T19" fmla="*/ 448 h 496"/>
                  <a:gd name="T20" fmla="*/ 191 w 220"/>
                  <a:gd name="T21" fmla="*/ 444 h 496"/>
                  <a:gd name="T22" fmla="*/ 191 w 220"/>
                  <a:gd name="T23" fmla="*/ 438 h 496"/>
                  <a:gd name="T24" fmla="*/ 220 w 220"/>
                  <a:gd name="T25" fmla="*/ 31 h 496"/>
                  <a:gd name="T26" fmla="*/ 220 w 220"/>
                  <a:gd name="T27" fmla="*/ 25 h 496"/>
                  <a:gd name="T28" fmla="*/ 219 w 220"/>
                  <a:gd name="T29" fmla="*/ 21 h 496"/>
                  <a:gd name="T30" fmla="*/ 217 w 220"/>
                  <a:gd name="T31" fmla="*/ 16 h 496"/>
                  <a:gd name="T32" fmla="*/ 213 w 220"/>
                  <a:gd name="T33" fmla="*/ 13 h 496"/>
                  <a:gd name="T34" fmla="*/ 211 w 220"/>
                  <a:gd name="T35" fmla="*/ 8 h 496"/>
                  <a:gd name="T36" fmla="*/ 208 w 220"/>
                  <a:gd name="T37" fmla="*/ 5 h 496"/>
                  <a:gd name="T38" fmla="*/ 203 w 220"/>
                  <a:gd name="T39" fmla="*/ 3 h 496"/>
                  <a:gd name="T40" fmla="*/ 198 w 220"/>
                  <a:gd name="T41" fmla="*/ 2 h 496"/>
                  <a:gd name="T42" fmla="*/ 194 w 220"/>
                  <a:gd name="T43" fmla="*/ 0 h 496"/>
                  <a:gd name="T44" fmla="*/ 189 w 220"/>
                  <a:gd name="T45" fmla="*/ 0 h 496"/>
                  <a:gd name="T46" fmla="*/ 152 w 220"/>
                  <a:gd name="T47" fmla="*/ 0 h 496"/>
                  <a:gd name="T48" fmla="*/ 65 w 220"/>
                  <a:gd name="T49" fmla="*/ 17 h 496"/>
                  <a:gd name="T50" fmla="*/ 61 w 220"/>
                  <a:gd name="T51" fmla="*/ 20 h 496"/>
                  <a:gd name="T52" fmla="*/ 56 w 220"/>
                  <a:gd name="T53" fmla="*/ 20 h 496"/>
                  <a:gd name="T54" fmla="*/ 51 w 220"/>
                  <a:gd name="T55" fmla="*/ 23 h 496"/>
                  <a:gd name="T56" fmla="*/ 47 w 220"/>
                  <a:gd name="T57" fmla="*/ 24 h 496"/>
                  <a:gd name="T58" fmla="*/ 43 w 220"/>
                  <a:gd name="T59" fmla="*/ 27 h 496"/>
                  <a:gd name="T60" fmla="*/ 40 w 220"/>
                  <a:gd name="T61" fmla="*/ 31 h 496"/>
                  <a:gd name="T62" fmla="*/ 36 w 220"/>
                  <a:gd name="T63" fmla="*/ 35 h 496"/>
                  <a:gd name="T64" fmla="*/ 35 w 220"/>
                  <a:gd name="T65" fmla="*/ 39 h 496"/>
                  <a:gd name="T66" fmla="*/ 34 w 220"/>
                  <a:gd name="T67" fmla="*/ 44 h 496"/>
                  <a:gd name="T68" fmla="*/ 34 w 220"/>
                  <a:gd name="T69" fmla="*/ 51 h 496"/>
                  <a:gd name="T70" fmla="*/ 0 w 220"/>
                  <a:gd name="T71" fmla="*/ 464 h 496"/>
                  <a:gd name="T72" fmla="*/ 0 w 220"/>
                  <a:gd name="T73" fmla="*/ 469 h 496"/>
                  <a:gd name="T74" fmla="*/ 2 w 220"/>
                  <a:gd name="T75" fmla="*/ 474 h 496"/>
                  <a:gd name="T76" fmla="*/ 4 w 220"/>
                  <a:gd name="T77" fmla="*/ 478 h 496"/>
                  <a:gd name="T78" fmla="*/ 7 w 220"/>
                  <a:gd name="T79" fmla="*/ 483 h 496"/>
                  <a:gd name="T80" fmla="*/ 10 w 220"/>
                  <a:gd name="T81" fmla="*/ 485 h 496"/>
                  <a:gd name="T82" fmla="*/ 13 w 220"/>
                  <a:gd name="T83" fmla="*/ 489 h 496"/>
                  <a:gd name="T84" fmla="*/ 18 w 220"/>
                  <a:gd name="T85" fmla="*/ 492 h 496"/>
                  <a:gd name="T86" fmla="*/ 22 w 220"/>
                  <a:gd name="T87" fmla="*/ 493 h 496"/>
                  <a:gd name="T88" fmla="*/ 27 w 220"/>
                  <a:gd name="T89" fmla="*/ 496 h 496"/>
                  <a:gd name="T90" fmla="*/ 32 w 220"/>
                  <a:gd name="T91" fmla="*/ 496 h 496"/>
                  <a:gd name="T92" fmla="*/ 69 w 220"/>
                  <a:gd name="T93" fmla="*/ 493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0" h="496">
                    <a:moveTo>
                      <a:pt x="69" y="493"/>
                    </a:moveTo>
                    <a:lnTo>
                      <a:pt x="160" y="470"/>
                    </a:lnTo>
                    <a:lnTo>
                      <a:pt x="165" y="470"/>
                    </a:lnTo>
                    <a:lnTo>
                      <a:pt x="169" y="469"/>
                    </a:lnTo>
                    <a:lnTo>
                      <a:pt x="174" y="467"/>
                    </a:lnTo>
                    <a:lnTo>
                      <a:pt x="179" y="464"/>
                    </a:lnTo>
                    <a:lnTo>
                      <a:pt x="182" y="461"/>
                    </a:lnTo>
                    <a:lnTo>
                      <a:pt x="186" y="457"/>
                    </a:lnTo>
                    <a:lnTo>
                      <a:pt x="189" y="453"/>
                    </a:lnTo>
                    <a:lnTo>
                      <a:pt x="190" y="448"/>
                    </a:lnTo>
                    <a:lnTo>
                      <a:pt x="191" y="444"/>
                    </a:lnTo>
                    <a:lnTo>
                      <a:pt x="191" y="438"/>
                    </a:lnTo>
                    <a:lnTo>
                      <a:pt x="220" y="31"/>
                    </a:lnTo>
                    <a:lnTo>
                      <a:pt x="220" y="25"/>
                    </a:lnTo>
                    <a:lnTo>
                      <a:pt x="219" y="21"/>
                    </a:lnTo>
                    <a:lnTo>
                      <a:pt x="217" y="16"/>
                    </a:lnTo>
                    <a:lnTo>
                      <a:pt x="213" y="13"/>
                    </a:lnTo>
                    <a:lnTo>
                      <a:pt x="211" y="8"/>
                    </a:lnTo>
                    <a:lnTo>
                      <a:pt x="208" y="5"/>
                    </a:lnTo>
                    <a:lnTo>
                      <a:pt x="203" y="3"/>
                    </a:lnTo>
                    <a:lnTo>
                      <a:pt x="198" y="2"/>
                    </a:lnTo>
                    <a:lnTo>
                      <a:pt x="194" y="0"/>
                    </a:lnTo>
                    <a:lnTo>
                      <a:pt x="189" y="0"/>
                    </a:lnTo>
                    <a:lnTo>
                      <a:pt x="152" y="0"/>
                    </a:lnTo>
                    <a:lnTo>
                      <a:pt x="65" y="17"/>
                    </a:lnTo>
                    <a:lnTo>
                      <a:pt x="61" y="20"/>
                    </a:lnTo>
                    <a:lnTo>
                      <a:pt x="56" y="20"/>
                    </a:lnTo>
                    <a:lnTo>
                      <a:pt x="51" y="23"/>
                    </a:lnTo>
                    <a:lnTo>
                      <a:pt x="47" y="24"/>
                    </a:lnTo>
                    <a:lnTo>
                      <a:pt x="43" y="27"/>
                    </a:lnTo>
                    <a:lnTo>
                      <a:pt x="40" y="31"/>
                    </a:lnTo>
                    <a:lnTo>
                      <a:pt x="36" y="35"/>
                    </a:lnTo>
                    <a:lnTo>
                      <a:pt x="35" y="39"/>
                    </a:lnTo>
                    <a:lnTo>
                      <a:pt x="34" y="44"/>
                    </a:lnTo>
                    <a:lnTo>
                      <a:pt x="34" y="51"/>
                    </a:lnTo>
                    <a:lnTo>
                      <a:pt x="0" y="464"/>
                    </a:lnTo>
                    <a:lnTo>
                      <a:pt x="0" y="469"/>
                    </a:lnTo>
                    <a:lnTo>
                      <a:pt x="2" y="474"/>
                    </a:lnTo>
                    <a:lnTo>
                      <a:pt x="4" y="478"/>
                    </a:lnTo>
                    <a:lnTo>
                      <a:pt x="7" y="483"/>
                    </a:lnTo>
                    <a:lnTo>
                      <a:pt x="10" y="485"/>
                    </a:lnTo>
                    <a:lnTo>
                      <a:pt x="13" y="489"/>
                    </a:lnTo>
                    <a:lnTo>
                      <a:pt x="18" y="492"/>
                    </a:lnTo>
                    <a:lnTo>
                      <a:pt x="22" y="493"/>
                    </a:lnTo>
                    <a:lnTo>
                      <a:pt x="27" y="496"/>
                    </a:lnTo>
                    <a:lnTo>
                      <a:pt x="32" y="496"/>
                    </a:lnTo>
                    <a:lnTo>
                      <a:pt x="69" y="49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5" name="Freeform 205">
                <a:extLst>
                  <a:ext uri="{FF2B5EF4-FFF2-40B4-BE49-F238E27FC236}">
                    <a16:creationId xmlns:a16="http://schemas.microsoft.com/office/drawing/2014/main" id="{290D7018-BFA8-A701-03A4-AC9F82B97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3" y="1831"/>
                <a:ext cx="60" cy="61"/>
              </a:xfrm>
              <a:custGeom>
                <a:avLst/>
                <a:gdLst>
                  <a:gd name="T0" fmla="*/ 53 w 180"/>
                  <a:gd name="T1" fmla="*/ 183 h 183"/>
                  <a:gd name="T2" fmla="*/ 143 w 180"/>
                  <a:gd name="T3" fmla="*/ 160 h 183"/>
                  <a:gd name="T4" fmla="*/ 148 w 180"/>
                  <a:gd name="T5" fmla="*/ 160 h 183"/>
                  <a:gd name="T6" fmla="*/ 153 w 180"/>
                  <a:gd name="T7" fmla="*/ 159 h 183"/>
                  <a:gd name="T8" fmla="*/ 158 w 180"/>
                  <a:gd name="T9" fmla="*/ 157 h 183"/>
                  <a:gd name="T10" fmla="*/ 163 w 180"/>
                  <a:gd name="T11" fmla="*/ 153 h 183"/>
                  <a:gd name="T12" fmla="*/ 165 w 180"/>
                  <a:gd name="T13" fmla="*/ 151 h 183"/>
                  <a:gd name="T14" fmla="*/ 169 w 180"/>
                  <a:gd name="T15" fmla="*/ 148 h 183"/>
                  <a:gd name="T16" fmla="*/ 172 w 180"/>
                  <a:gd name="T17" fmla="*/ 143 h 183"/>
                  <a:gd name="T18" fmla="*/ 173 w 180"/>
                  <a:gd name="T19" fmla="*/ 138 h 183"/>
                  <a:gd name="T20" fmla="*/ 176 w 180"/>
                  <a:gd name="T21" fmla="*/ 132 h 183"/>
                  <a:gd name="T22" fmla="*/ 176 w 180"/>
                  <a:gd name="T23" fmla="*/ 128 h 183"/>
                  <a:gd name="T24" fmla="*/ 180 w 180"/>
                  <a:gd name="T25" fmla="*/ 32 h 183"/>
                  <a:gd name="T26" fmla="*/ 180 w 180"/>
                  <a:gd name="T27" fmla="*/ 27 h 183"/>
                  <a:gd name="T28" fmla="*/ 178 w 180"/>
                  <a:gd name="T29" fmla="*/ 22 h 183"/>
                  <a:gd name="T30" fmla="*/ 177 w 180"/>
                  <a:gd name="T31" fmla="*/ 18 h 183"/>
                  <a:gd name="T32" fmla="*/ 173 w 180"/>
                  <a:gd name="T33" fmla="*/ 14 h 183"/>
                  <a:gd name="T34" fmla="*/ 171 w 180"/>
                  <a:gd name="T35" fmla="*/ 10 h 183"/>
                  <a:gd name="T36" fmla="*/ 168 w 180"/>
                  <a:gd name="T37" fmla="*/ 6 h 183"/>
                  <a:gd name="T38" fmla="*/ 163 w 180"/>
                  <a:gd name="T39" fmla="*/ 5 h 183"/>
                  <a:gd name="T40" fmla="*/ 158 w 180"/>
                  <a:gd name="T41" fmla="*/ 2 h 183"/>
                  <a:gd name="T42" fmla="*/ 153 w 180"/>
                  <a:gd name="T43" fmla="*/ 2 h 183"/>
                  <a:gd name="T44" fmla="*/ 148 w 180"/>
                  <a:gd name="T45" fmla="*/ 0 h 183"/>
                  <a:gd name="T46" fmla="*/ 112 w 180"/>
                  <a:gd name="T47" fmla="*/ 2 h 183"/>
                  <a:gd name="T48" fmla="*/ 42 w 180"/>
                  <a:gd name="T49" fmla="*/ 18 h 183"/>
                  <a:gd name="T50" fmla="*/ 36 w 180"/>
                  <a:gd name="T51" fmla="*/ 18 h 183"/>
                  <a:gd name="T52" fmla="*/ 31 w 180"/>
                  <a:gd name="T53" fmla="*/ 19 h 183"/>
                  <a:gd name="T54" fmla="*/ 26 w 180"/>
                  <a:gd name="T55" fmla="*/ 21 h 183"/>
                  <a:gd name="T56" fmla="*/ 22 w 180"/>
                  <a:gd name="T57" fmla="*/ 24 h 183"/>
                  <a:gd name="T58" fmla="*/ 18 w 180"/>
                  <a:gd name="T59" fmla="*/ 27 h 183"/>
                  <a:gd name="T60" fmla="*/ 16 w 180"/>
                  <a:gd name="T61" fmla="*/ 31 h 183"/>
                  <a:gd name="T62" fmla="*/ 13 w 180"/>
                  <a:gd name="T63" fmla="*/ 35 h 183"/>
                  <a:gd name="T64" fmla="*/ 10 w 180"/>
                  <a:gd name="T65" fmla="*/ 40 h 183"/>
                  <a:gd name="T66" fmla="*/ 9 w 180"/>
                  <a:gd name="T67" fmla="*/ 44 h 183"/>
                  <a:gd name="T68" fmla="*/ 9 w 180"/>
                  <a:gd name="T69" fmla="*/ 49 h 183"/>
                  <a:gd name="T70" fmla="*/ 0 w 180"/>
                  <a:gd name="T71" fmla="*/ 151 h 183"/>
                  <a:gd name="T72" fmla="*/ 0 w 180"/>
                  <a:gd name="T73" fmla="*/ 157 h 183"/>
                  <a:gd name="T74" fmla="*/ 2 w 180"/>
                  <a:gd name="T75" fmla="*/ 161 h 183"/>
                  <a:gd name="T76" fmla="*/ 2 w 180"/>
                  <a:gd name="T77" fmla="*/ 166 h 183"/>
                  <a:gd name="T78" fmla="*/ 6 w 180"/>
                  <a:gd name="T79" fmla="*/ 170 h 183"/>
                  <a:gd name="T80" fmla="*/ 9 w 180"/>
                  <a:gd name="T81" fmla="*/ 174 h 183"/>
                  <a:gd name="T82" fmla="*/ 13 w 180"/>
                  <a:gd name="T83" fmla="*/ 178 h 183"/>
                  <a:gd name="T84" fmla="*/ 17 w 180"/>
                  <a:gd name="T85" fmla="*/ 179 h 183"/>
                  <a:gd name="T86" fmla="*/ 22 w 180"/>
                  <a:gd name="T87" fmla="*/ 182 h 183"/>
                  <a:gd name="T88" fmla="*/ 26 w 180"/>
                  <a:gd name="T89" fmla="*/ 182 h 183"/>
                  <a:gd name="T90" fmla="*/ 31 w 180"/>
                  <a:gd name="T91" fmla="*/ 183 h 183"/>
                  <a:gd name="T92" fmla="*/ 53 w 180"/>
                  <a:gd name="T9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0" h="183">
                    <a:moveTo>
                      <a:pt x="53" y="183"/>
                    </a:moveTo>
                    <a:lnTo>
                      <a:pt x="143" y="160"/>
                    </a:lnTo>
                    <a:lnTo>
                      <a:pt x="148" y="160"/>
                    </a:lnTo>
                    <a:lnTo>
                      <a:pt x="153" y="159"/>
                    </a:lnTo>
                    <a:lnTo>
                      <a:pt x="158" y="157"/>
                    </a:lnTo>
                    <a:lnTo>
                      <a:pt x="163" y="153"/>
                    </a:lnTo>
                    <a:lnTo>
                      <a:pt x="165" y="151"/>
                    </a:lnTo>
                    <a:lnTo>
                      <a:pt x="169" y="148"/>
                    </a:lnTo>
                    <a:lnTo>
                      <a:pt x="172" y="143"/>
                    </a:lnTo>
                    <a:lnTo>
                      <a:pt x="173" y="138"/>
                    </a:lnTo>
                    <a:lnTo>
                      <a:pt x="176" y="132"/>
                    </a:lnTo>
                    <a:lnTo>
                      <a:pt x="176" y="128"/>
                    </a:lnTo>
                    <a:lnTo>
                      <a:pt x="180" y="32"/>
                    </a:lnTo>
                    <a:lnTo>
                      <a:pt x="180" y="27"/>
                    </a:lnTo>
                    <a:lnTo>
                      <a:pt x="178" y="22"/>
                    </a:lnTo>
                    <a:lnTo>
                      <a:pt x="177" y="18"/>
                    </a:lnTo>
                    <a:lnTo>
                      <a:pt x="173" y="14"/>
                    </a:lnTo>
                    <a:lnTo>
                      <a:pt x="171" y="10"/>
                    </a:lnTo>
                    <a:lnTo>
                      <a:pt x="168" y="6"/>
                    </a:lnTo>
                    <a:lnTo>
                      <a:pt x="163" y="5"/>
                    </a:lnTo>
                    <a:lnTo>
                      <a:pt x="158" y="2"/>
                    </a:lnTo>
                    <a:lnTo>
                      <a:pt x="153" y="2"/>
                    </a:lnTo>
                    <a:lnTo>
                      <a:pt x="148" y="0"/>
                    </a:lnTo>
                    <a:lnTo>
                      <a:pt x="112" y="2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1" y="19"/>
                    </a:lnTo>
                    <a:lnTo>
                      <a:pt x="26" y="21"/>
                    </a:lnTo>
                    <a:lnTo>
                      <a:pt x="22" y="24"/>
                    </a:lnTo>
                    <a:lnTo>
                      <a:pt x="18" y="27"/>
                    </a:lnTo>
                    <a:lnTo>
                      <a:pt x="16" y="31"/>
                    </a:lnTo>
                    <a:lnTo>
                      <a:pt x="13" y="35"/>
                    </a:lnTo>
                    <a:lnTo>
                      <a:pt x="10" y="40"/>
                    </a:lnTo>
                    <a:lnTo>
                      <a:pt x="9" y="44"/>
                    </a:lnTo>
                    <a:lnTo>
                      <a:pt x="9" y="49"/>
                    </a:lnTo>
                    <a:lnTo>
                      <a:pt x="0" y="151"/>
                    </a:lnTo>
                    <a:lnTo>
                      <a:pt x="0" y="157"/>
                    </a:lnTo>
                    <a:lnTo>
                      <a:pt x="2" y="161"/>
                    </a:lnTo>
                    <a:lnTo>
                      <a:pt x="2" y="166"/>
                    </a:lnTo>
                    <a:lnTo>
                      <a:pt x="6" y="170"/>
                    </a:lnTo>
                    <a:lnTo>
                      <a:pt x="9" y="174"/>
                    </a:lnTo>
                    <a:lnTo>
                      <a:pt x="13" y="178"/>
                    </a:lnTo>
                    <a:lnTo>
                      <a:pt x="17" y="179"/>
                    </a:lnTo>
                    <a:lnTo>
                      <a:pt x="22" y="182"/>
                    </a:lnTo>
                    <a:lnTo>
                      <a:pt x="26" y="182"/>
                    </a:lnTo>
                    <a:lnTo>
                      <a:pt x="31" y="183"/>
                    </a:lnTo>
                    <a:lnTo>
                      <a:pt x="53" y="1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6" name="Freeform 206">
                <a:extLst>
                  <a:ext uri="{FF2B5EF4-FFF2-40B4-BE49-F238E27FC236}">
                    <a16:creationId xmlns:a16="http://schemas.microsoft.com/office/drawing/2014/main" id="{657D2F6F-01BE-9D0A-A671-845358D29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3" y="1831"/>
                <a:ext cx="60" cy="61"/>
              </a:xfrm>
              <a:custGeom>
                <a:avLst/>
                <a:gdLst>
                  <a:gd name="T0" fmla="*/ 53 w 180"/>
                  <a:gd name="T1" fmla="*/ 183 h 183"/>
                  <a:gd name="T2" fmla="*/ 143 w 180"/>
                  <a:gd name="T3" fmla="*/ 160 h 183"/>
                  <a:gd name="T4" fmla="*/ 148 w 180"/>
                  <a:gd name="T5" fmla="*/ 160 h 183"/>
                  <a:gd name="T6" fmla="*/ 153 w 180"/>
                  <a:gd name="T7" fmla="*/ 159 h 183"/>
                  <a:gd name="T8" fmla="*/ 158 w 180"/>
                  <a:gd name="T9" fmla="*/ 157 h 183"/>
                  <a:gd name="T10" fmla="*/ 163 w 180"/>
                  <a:gd name="T11" fmla="*/ 153 h 183"/>
                  <a:gd name="T12" fmla="*/ 165 w 180"/>
                  <a:gd name="T13" fmla="*/ 151 h 183"/>
                  <a:gd name="T14" fmla="*/ 169 w 180"/>
                  <a:gd name="T15" fmla="*/ 148 h 183"/>
                  <a:gd name="T16" fmla="*/ 172 w 180"/>
                  <a:gd name="T17" fmla="*/ 143 h 183"/>
                  <a:gd name="T18" fmla="*/ 173 w 180"/>
                  <a:gd name="T19" fmla="*/ 138 h 183"/>
                  <a:gd name="T20" fmla="*/ 176 w 180"/>
                  <a:gd name="T21" fmla="*/ 132 h 183"/>
                  <a:gd name="T22" fmla="*/ 176 w 180"/>
                  <a:gd name="T23" fmla="*/ 128 h 183"/>
                  <a:gd name="T24" fmla="*/ 180 w 180"/>
                  <a:gd name="T25" fmla="*/ 32 h 183"/>
                  <a:gd name="T26" fmla="*/ 180 w 180"/>
                  <a:gd name="T27" fmla="*/ 27 h 183"/>
                  <a:gd name="T28" fmla="*/ 178 w 180"/>
                  <a:gd name="T29" fmla="*/ 22 h 183"/>
                  <a:gd name="T30" fmla="*/ 177 w 180"/>
                  <a:gd name="T31" fmla="*/ 18 h 183"/>
                  <a:gd name="T32" fmla="*/ 173 w 180"/>
                  <a:gd name="T33" fmla="*/ 14 h 183"/>
                  <a:gd name="T34" fmla="*/ 171 w 180"/>
                  <a:gd name="T35" fmla="*/ 10 h 183"/>
                  <a:gd name="T36" fmla="*/ 168 w 180"/>
                  <a:gd name="T37" fmla="*/ 6 h 183"/>
                  <a:gd name="T38" fmla="*/ 163 w 180"/>
                  <a:gd name="T39" fmla="*/ 5 h 183"/>
                  <a:gd name="T40" fmla="*/ 158 w 180"/>
                  <a:gd name="T41" fmla="*/ 2 h 183"/>
                  <a:gd name="T42" fmla="*/ 153 w 180"/>
                  <a:gd name="T43" fmla="*/ 2 h 183"/>
                  <a:gd name="T44" fmla="*/ 148 w 180"/>
                  <a:gd name="T45" fmla="*/ 0 h 183"/>
                  <a:gd name="T46" fmla="*/ 112 w 180"/>
                  <a:gd name="T47" fmla="*/ 2 h 183"/>
                  <a:gd name="T48" fmla="*/ 42 w 180"/>
                  <a:gd name="T49" fmla="*/ 18 h 183"/>
                  <a:gd name="T50" fmla="*/ 36 w 180"/>
                  <a:gd name="T51" fmla="*/ 18 h 183"/>
                  <a:gd name="T52" fmla="*/ 31 w 180"/>
                  <a:gd name="T53" fmla="*/ 19 h 183"/>
                  <a:gd name="T54" fmla="*/ 26 w 180"/>
                  <a:gd name="T55" fmla="*/ 21 h 183"/>
                  <a:gd name="T56" fmla="*/ 22 w 180"/>
                  <a:gd name="T57" fmla="*/ 24 h 183"/>
                  <a:gd name="T58" fmla="*/ 18 w 180"/>
                  <a:gd name="T59" fmla="*/ 27 h 183"/>
                  <a:gd name="T60" fmla="*/ 16 w 180"/>
                  <a:gd name="T61" fmla="*/ 31 h 183"/>
                  <a:gd name="T62" fmla="*/ 13 w 180"/>
                  <a:gd name="T63" fmla="*/ 35 h 183"/>
                  <a:gd name="T64" fmla="*/ 10 w 180"/>
                  <a:gd name="T65" fmla="*/ 40 h 183"/>
                  <a:gd name="T66" fmla="*/ 9 w 180"/>
                  <a:gd name="T67" fmla="*/ 44 h 183"/>
                  <a:gd name="T68" fmla="*/ 9 w 180"/>
                  <a:gd name="T69" fmla="*/ 49 h 183"/>
                  <a:gd name="T70" fmla="*/ 0 w 180"/>
                  <a:gd name="T71" fmla="*/ 151 h 183"/>
                  <a:gd name="T72" fmla="*/ 0 w 180"/>
                  <a:gd name="T73" fmla="*/ 157 h 183"/>
                  <a:gd name="T74" fmla="*/ 2 w 180"/>
                  <a:gd name="T75" fmla="*/ 161 h 183"/>
                  <a:gd name="T76" fmla="*/ 2 w 180"/>
                  <a:gd name="T77" fmla="*/ 166 h 183"/>
                  <a:gd name="T78" fmla="*/ 6 w 180"/>
                  <a:gd name="T79" fmla="*/ 170 h 183"/>
                  <a:gd name="T80" fmla="*/ 9 w 180"/>
                  <a:gd name="T81" fmla="*/ 174 h 183"/>
                  <a:gd name="T82" fmla="*/ 13 w 180"/>
                  <a:gd name="T83" fmla="*/ 178 h 183"/>
                  <a:gd name="T84" fmla="*/ 17 w 180"/>
                  <a:gd name="T85" fmla="*/ 179 h 183"/>
                  <a:gd name="T86" fmla="*/ 22 w 180"/>
                  <a:gd name="T87" fmla="*/ 182 h 183"/>
                  <a:gd name="T88" fmla="*/ 26 w 180"/>
                  <a:gd name="T89" fmla="*/ 182 h 183"/>
                  <a:gd name="T90" fmla="*/ 31 w 180"/>
                  <a:gd name="T91" fmla="*/ 183 h 183"/>
                  <a:gd name="T92" fmla="*/ 53 w 180"/>
                  <a:gd name="T9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0" h="183">
                    <a:moveTo>
                      <a:pt x="53" y="183"/>
                    </a:moveTo>
                    <a:lnTo>
                      <a:pt x="143" y="160"/>
                    </a:lnTo>
                    <a:lnTo>
                      <a:pt x="148" y="160"/>
                    </a:lnTo>
                    <a:lnTo>
                      <a:pt x="153" y="159"/>
                    </a:lnTo>
                    <a:lnTo>
                      <a:pt x="158" y="157"/>
                    </a:lnTo>
                    <a:lnTo>
                      <a:pt x="163" y="153"/>
                    </a:lnTo>
                    <a:lnTo>
                      <a:pt x="165" y="151"/>
                    </a:lnTo>
                    <a:lnTo>
                      <a:pt x="169" y="148"/>
                    </a:lnTo>
                    <a:lnTo>
                      <a:pt x="172" y="143"/>
                    </a:lnTo>
                    <a:lnTo>
                      <a:pt x="173" y="138"/>
                    </a:lnTo>
                    <a:lnTo>
                      <a:pt x="176" y="132"/>
                    </a:lnTo>
                    <a:lnTo>
                      <a:pt x="176" y="128"/>
                    </a:lnTo>
                    <a:lnTo>
                      <a:pt x="180" y="32"/>
                    </a:lnTo>
                    <a:lnTo>
                      <a:pt x="180" y="27"/>
                    </a:lnTo>
                    <a:lnTo>
                      <a:pt x="178" y="22"/>
                    </a:lnTo>
                    <a:lnTo>
                      <a:pt x="177" y="18"/>
                    </a:lnTo>
                    <a:lnTo>
                      <a:pt x="173" y="14"/>
                    </a:lnTo>
                    <a:lnTo>
                      <a:pt x="171" y="10"/>
                    </a:lnTo>
                    <a:lnTo>
                      <a:pt x="168" y="6"/>
                    </a:lnTo>
                    <a:lnTo>
                      <a:pt x="163" y="5"/>
                    </a:lnTo>
                    <a:lnTo>
                      <a:pt x="158" y="2"/>
                    </a:lnTo>
                    <a:lnTo>
                      <a:pt x="153" y="2"/>
                    </a:lnTo>
                    <a:lnTo>
                      <a:pt x="148" y="0"/>
                    </a:lnTo>
                    <a:lnTo>
                      <a:pt x="112" y="2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1" y="19"/>
                    </a:lnTo>
                    <a:lnTo>
                      <a:pt x="26" y="21"/>
                    </a:lnTo>
                    <a:lnTo>
                      <a:pt x="22" y="24"/>
                    </a:lnTo>
                    <a:lnTo>
                      <a:pt x="18" y="27"/>
                    </a:lnTo>
                    <a:lnTo>
                      <a:pt x="16" y="31"/>
                    </a:lnTo>
                    <a:lnTo>
                      <a:pt x="13" y="35"/>
                    </a:lnTo>
                    <a:lnTo>
                      <a:pt x="10" y="40"/>
                    </a:lnTo>
                    <a:lnTo>
                      <a:pt x="9" y="44"/>
                    </a:lnTo>
                    <a:lnTo>
                      <a:pt x="9" y="49"/>
                    </a:lnTo>
                    <a:lnTo>
                      <a:pt x="0" y="151"/>
                    </a:lnTo>
                    <a:lnTo>
                      <a:pt x="0" y="157"/>
                    </a:lnTo>
                    <a:lnTo>
                      <a:pt x="2" y="161"/>
                    </a:lnTo>
                    <a:lnTo>
                      <a:pt x="2" y="166"/>
                    </a:lnTo>
                    <a:lnTo>
                      <a:pt x="6" y="170"/>
                    </a:lnTo>
                    <a:lnTo>
                      <a:pt x="9" y="174"/>
                    </a:lnTo>
                    <a:lnTo>
                      <a:pt x="13" y="178"/>
                    </a:lnTo>
                    <a:lnTo>
                      <a:pt x="17" y="179"/>
                    </a:lnTo>
                    <a:lnTo>
                      <a:pt x="22" y="182"/>
                    </a:lnTo>
                    <a:lnTo>
                      <a:pt x="26" y="182"/>
                    </a:lnTo>
                    <a:lnTo>
                      <a:pt x="31" y="183"/>
                    </a:lnTo>
                    <a:lnTo>
                      <a:pt x="53" y="18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7" name="Freeform 207">
                <a:extLst>
                  <a:ext uri="{FF2B5EF4-FFF2-40B4-BE49-F238E27FC236}">
                    <a16:creationId xmlns:a16="http://schemas.microsoft.com/office/drawing/2014/main" id="{3D17E656-547D-A697-DCD9-31EA0CDD2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0" y="1832"/>
                <a:ext cx="53" cy="61"/>
              </a:xfrm>
              <a:custGeom>
                <a:avLst/>
                <a:gdLst>
                  <a:gd name="T0" fmla="*/ 32 w 159"/>
                  <a:gd name="T1" fmla="*/ 183 h 183"/>
                  <a:gd name="T2" fmla="*/ 122 w 159"/>
                  <a:gd name="T3" fmla="*/ 157 h 183"/>
                  <a:gd name="T4" fmla="*/ 127 w 159"/>
                  <a:gd name="T5" fmla="*/ 157 h 183"/>
                  <a:gd name="T6" fmla="*/ 133 w 159"/>
                  <a:gd name="T7" fmla="*/ 156 h 183"/>
                  <a:gd name="T8" fmla="*/ 137 w 159"/>
                  <a:gd name="T9" fmla="*/ 155 h 183"/>
                  <a:gd name="T10" fmla="*/ 142 w 159"/>
                  <a:gd name="T11" fmla="*/ 151 h 183"/>
                  <a:gd name="T12" fmla="*/ 145 w 159"/>
                  <a:gd name="T13" fmla="*/ 148 h 183"/>
                  <a:gd name="T14" fmla="*/ 148 w 159"/>
                  <a:gd name="T15" fmla="*/ 146 h 183"/>
                  <a:gd name="T16" fmla="*/ 151 w 159"/>
                  <a:gd name="T17" fmla="*/ 140 h 183"/>
                  <a:gd name="T18" fmla="*/ 154 w 159"/>
                  <a:gd name="T19" fmla="*/ 135 h 183"/>
                  <a:gd name="T20" fmla="*/ 155 w 159"/>
                  <a:gd name="T21" fmla="*/ 130 h 183"/>
                  <a:gd name="T22" fmla="*/ 155 w 159"/>
                  <a:gd name="T23" fmla="*/ 126 h 183"/>
                  <a:gd name="T24" fmla="*/ 159 w 159"/>
                  <a:gd name="T25" fmla="*/ 31 h 183"/>
                  <a:gd name="T26" fmla="*/ 159 w 159"/>
                  <a:gd name="T27" fmla="*/ 26 h 183"/>
                  <a:gd name="T28" fmla="*/ 158 w 159"/>
                  <a:gd name="T29" fmla="*/ 20 h 183"/>
                  <a:gd name="T30" fmla="*/ 156 w 159"/>
                  <a:gd name="T31" fmla="*/ 17 h 183"/>
                  <a:gd name="T32" fmla="*/ 154 w 159"/>
                  <a:gd name="T33" fmla="*/ 12 h 183"/>
                  <a:gd name="T34" fmla="*/ 150 w 159"/>
                  <a:gd name="T35" fmla="*/ 9 h 183"/>
                  <a:gd name="T36" fmla="*/ 147 w 159"/>
                  <a:gd name="T37" fmla="*/ 5 h 183"/>
                  <a:gd name="T38" fmla="*/ 142 w 159"/>
                  <a:gd name="T39" fmla="*/ 3 h 183"/>
                  <a:gd name="T40" fmla="*/ 137 w 159"/>
                  <a:gd name="T41" fmla="*/ 1 h 183"/>
                  <a:gd name="T42" fmla="*/ 133 w 159"/>
                  <a:gd name="T43" fmla="*/ 0 h 183"/>
                  <a:gd name="T44" fmla="*/ 127 w 159"/>
                  <a:gd name="T45" fmla="*/ 0 h 183"/>
                  <a:gd name="T46" fmla="*/ 40 w 159"/>
                  <a:gd name="T47" fmla="*/ 17 h 183"/>
                  <a:gd name="T48" fmla="*/ 36 w 159"/>
                  <a:gd name="T49" fmla="*/ 17 h 183"/>
                  <a:gd name="T50" fmla="*/ 31 w 159"/>
                  <a:gd name="T51" fmla="*/ 18 h 183"/>
                  <a:gd name="T52" fmla="*/ 26 w 159"/>
                  <a:gd name="T53" fmla="*/ 20 h 183"/>
                  <a:gd name="T54" fmla="*/ 22 w 159"/>
                  <a:gd name="T55" fmla="*/ 23 h 183"/>
                  <a:gd name="T56" fmla="*/ 18 w 159"/>
                  <a:gd name="T57" fmla="*/ 26 h 183"/>
                  <a:gd name="T58" fmla="*/ 16 w 159"/>
                  <a:gd name="T59" fmla="*/ 30 h 183"/>
                  <a:gd name="T60" fmla="*/ 12 w 159"/>
                  <a:gd name="T61" fmla="*/ 34 h 183"/>
                  <a:gd name="T62" fmla="*/ 11 w 159"/>
                  <a:gd name="T63" fmla="*/ 39 h 183"/>
                  <a:gd name="T64" fmla="*/ 9 w 159"/>
                  <a:gd name="T65" fmla="*/ 44 h 183"/>
                  <a:gd name="T66" fmla="*/ 9 w 159"/>
                  <a:gd name="T67" fmla="*/ 48 h 183"/>
                  <a:gd name="T68" fmla="*/ 0 w 159"/>
                  <a:gd name="T69" fmla="*/ 150 h 183"/>
                  <a:gd name="T70" fmla="*/ 1 w 159"/>
                  <a:gd name="T71" fmla="*/ 156 h 183"/>
                  <a:gd name="T72" fmla="*/ 3 w 159"/>
                  <a:gd name="T73" fmla="*/ 161 h 183"/>
                  <a:gd name="T74" fmla="*/ 4 w 159"/>
                  <a:gd name="T75" fmla="*/ 165 h 183"/>
                  <a:gd name="T76" fmla="*/ 5 w 159"/>
                  <a:gd name="T77" fmla="*/ 169 h 183"/>
                  <a:gd name="T78" fmla="*/ 9 w 159"/>
                  <a:gd name="T79" fmla="*/ 173 h 183"/>
                  <a:gd name="T80" fmla="*/ 14 w 159"/>
                  <a:gd name="T81" fmla="*/ 177 h 183"/>
                  <a:gd name="T82" fmla="*/ 17 w 159"/>
                  <a:gd name="T83" fmla="*/ 178 h 183"/>
                  <a:gd name="T84" fmla="*/ 22 w 159"/>
                  <a:gd name="T85" fmla="*/ 181 h 183"/>
                  <a:gd name="T86" fmla="*/ 26 w 159"/>
                  <a:gd name="T87" fmla="*/ 181 h 183"/>
                  <a:gd name="T88" fmla="*/ 32 w 159"/>
                  <a:gd name="T89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9" h="183">
                    <a:moveTo>
                      <a:pt x="32" y="183"/>
                    </a:moveTo>
                    <a:lnTo>
                      <a:pt x="122" y="157"/>
                    </a:lnTo>
                    <a:lnTo>
                      <a:pt x="127" y="157"/>
                    </a:lnTo>
                    <a:lnTo>
                      <a:pt x="133" y="156"/>
                    </a:lnTo>
                    <a:lnTo>
                      <a:pt x="137" y="155"/>
                    </a:lnTo>
                    <a:lnTo>
                      <a:pt x="142" y="151"/>
                    </a:lnTo>
                    <a:lnTo>
                      <a:pt x="145" y="148"/>
                    </a:lnTo>
                    <a:lnTo>
                      <a:pt x="148" y="146"/>
                    </a:lnTo>
                    <a:lnTo>
                      <a:pt x="151" y="140"/>
                    </a:lnTo>
                    <a:lnTo>
                      <a:pt x="154" y="135"/>
                    </a:lnTo>
                    <a:lnTo>
                      <a:pt x="155" y="130"/>
                    </a:lnTo>
                    <a:lnTo>
                      <a:pt x="155" y="126"/>
                    </a:lnTo>
                    <a:lnTo>
                      <a:pt x="159" y="31"/>
                    </a:lnTo>
                    <a:lnTo>
                      <a:pt x="159" y="26"/>
                    </a:lnTo>
                    <a:lnTo>
                      <a:pt x="158" y="20"/>
                    </a:lnTo>
                    <a:lnTo>
                      <a:pt x="156" y="17"/>
                    </a:lnTo>
                    <a:lnTo>
                      <a:pt x="154" y="12"/>
                    </a:lnTo>
                    <a:lnTo>
                      <a:pt x="150" y="9"/>
                    </a:lnTo>
                    <a:lnTo>
                      <a:pt x="147" y="5"/>
                    </a:lnTo>
                    <a:lnTo>
                      <a:pt x="142" y="3"/>
                    </a:lnTo>
                    <a:lnTo>
                      <a:pt x="137" y="1"/>
                    </a:lnTo>
                    <a:lnTo>
                      <a:pt x="133" y="0"/>
                    </a:lnTo>
                    <a:lnTo>
                      <a:pt x="127" y="0"/>
                    </a:lnTo>
                    <a:lnTo>
                      <a:pt x="40" y="17"/>
                    </a:lnTo>
                    <a:lnTo>
                      <a:pt x="36" y="17"/>
                    </a:lnTo>
                    <a:lnTo>
                      <a:pt x="31" y="18"/>
                    </a:lnTo>
                    <a:lnTo>
                      <a:pt x="26" y="20"/>
                    </a:lnTo>
                    <a:lnTo>
                      <a:pt x="22" y="23"/>
                    </a:lnTo>
                    <a:lnTo>
                      <a:pt x="18" y="26"/>
                    </a:lnTo>
                    <a:lnTo>
                      <a:pt x="16" y="30"/>
                    </a:lnTo>
                    <a:lnTo>
                      <a:pt x="12" y="34"/>
                    </a:lnTo>
                    <a:lnTo>
                      <a:pt x="11" y="39"/>
                    </a:lnTo>
                    <a:lnTo>
                      <a:pt x="9" y="44"/>
                    </a:lnTo>
                    <a:lnTo>
                      <a:pt x="9" y="48"/>
                    </a:lnTo>
                    <a:lnTo>
                      <a:pt x="0" y="150"/>
                    </a:lnTo>
                    <a:lnTo>
                      <a:pt x="1" y="156"/>
                    </a:lnTo>
                    <a:lnTo>
                      <a:pt x="3" y="161"/>
                    </a:lnTo>
                    <a:lnTo>
                      <a:pt x="4" y="165"/>
                    </a:lnTo>
                    <a:lnTo>
                      <a:pt x="5" y="169"/>
                    </a:lnTo>
                    <a:lnTo>
                      <a:pt x="9" y="173"/>
                    </a:lnTo>
                    <a:lnTo>
                      <a:pt x="14" y="177"/>
                    </a:lnTo>
                    <a:lnTo>
                      <a:pt x="17" y="178"/>
                    </a:lnTo>
                    <a:lnTo>
                      <a:pt x="22" y="181"/>
                    </a:lnTo>
                    <a:lnTo>
                      <a:pt x="26" y="181"/>
                    </a:lnTo>
                    <a:lnTo>
                      <a:pt x="32" y="183"/>
                    </a:lnTo>
                    <a:close/>
                  </a:path>
                </a:pathLst>
              </a:custGeom>
              <a:solidFill>
                <a:srgbClr val="FF1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8" name="Freeform 208">
                <a:extLst>
                  <a:ext uri="{FF2B5EF4-FFF2-40B4-BE49-F238E27FC236}">
                    <a16:creationId xmlns:a16="http://schemas.microsoft.com/office/drawing/2014/main" id="{F21D631A-53FB-7A0B-EFE9-816DEC145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0" y="1832"/>
                <a:ext cx="53" cy="61"/>
              </a:xfrm>
              <a:custGeom>
                <a:avLst/>
                <a:gdLst>
                  <a:gd name="T0" fmla="*/ 32 w 159"/>
                  <a:gd name="T1" fmla="*/ 183 h 183"/>
                  <a:gd name="T2" fmla="*/ 122 w 159"/>
                  <a:gd name="T3" fmla="*/ 157 h 183"/>
                  <a:gd name="T4" fmla="*/ 127 w 159"/>
                  <a:gd name="T5" fmla="*/ 157 h 183"/>
                  <a:gd name="T6" fmla="*/ 133 w 159"/>
                  <a:gd name="T7" fmla="*/ 156 h 183"/>
                  <a:gd name="T8" fmla="*/ 137 w 159"/>
                  <a:gd name="T9" fmla="*/ 155 h 183"/>
                  <a:gd name="T10" fmla="*/ 142 w 159"/>
                  <a:gd name="T11" fmla="*/ 151 h 183"/>
                  <a:gd name="T12" fmla="*/ 145 w 159"/>
                  <a:gd name="T13" fmla="*/ 148 h 183"/>
                  <a:gd name="T14" fmla="*/ 148 w 159"/>
                  <a:gd name="T15" fmla="*/ 146 h 183"/>
                  <a:gd name="T16" fmla="*/ 151 w 159"/>
                  <a:gd name="T17" fmla="*/ 140 h 183"/>
                  <a:gd name="T18" fmla="*/ 154 w 159"/>
                  <a:gd name="T19" fmla="*/ 135 h 183"/>
                  <a:gd name="T20" fmla="*/ 155 w 159"/>
                  <a:gd name="T21" fmla="*/ 130 h 183"/>
                  <a:gd name="T22" fmla="*/ 155 w 159"/>
                  <a:gd name="T23" fmla="*/ 126 h 183"/>
                  <a:gd name="T24" fmla="*/ 159 w 159"/>
                  <a:gd name="T25" fmla="*/ 31 h 183"/>
                  <a:gd name="T26" fmla="*/ 159 w 159"/>
                  <a:gd name="T27" fmla="*/ 26 h 183"/>
                  <a:gd name="T28" fmla="*/ 158 w 159"/>
                  <a:gd name="T29" fmla="*/ 20 h 183"/>
                  <a:gd name="T30" fmla="*/ 156 w 159"/>
                  <a:gd name="T31" fmla="*/ 17 h 183"/>
                  <a:gd name="T32" fmla="*/ 154 w 159"/>
                  <a:gd name="T33" fmla="*/ 12 h 183"/>
                  <a:gd name="T34" fmla="*/ 150 w 159"/>
                  <a:gd name="T35" fmla="*/ 9 h 183"/>
                  <a:gd name="T36" fmla="*/ 147 w 159"/>
                  <a:gd name="T37" fmla="*/ 5 h 183"/>
                  <a:gd name="T38" fmla="*/ 142 w 159"/>
                  <a:gd name="T39" fmla="*/ 3 h 183"/>
                  <a:gd name="T40" fmla="*/ 137 w 159"/>
                  <a:gd name="T41" fmla="*/ 1 h 183"/>
                  <a:gd name="T42" fmla="*/ 133 w 159"/>
                  <a:gd name="T43" fmla="*/ 0 h 183"/>
                  <a:gd name="T44" fmla="*/ 127 w 159"/>
                  <a:gd name="T45" fmla="*/ 0 h 183"/>
                  <a:gd name="T46" fmla="*/ 40 w 159"/>
                  <a:gd name="T47" fmla="*/ 17 h 183"/>
                  <a:gd name="T48" fmla="*/ 36 w 159"/>
                  <a:gd name="T49" fmla="*/ 17 h 183"/>
                  <a:gd name="T50" fmla="*/ 31 w 159"/>
                  <a:gd name="T51" fmla="*/ 18 h 183"/>
                  <a:gd name="T52" fmla="*/ 26 w 159"/>
                  <a:gd name="T53" fmla="*/ 20 h 183"/>
                  <a:gd name="T54" fmla="*/ 22 w 159"/>
                  <a:gd name="T55" fmla="*/ 23 h 183"/>
                  <a:gd name="T56" fmla="*/ 18 w 159"/>
                  <a:gd name="T57" fmla="*/ 26 h 183"/>
                  <a:gd name="T58" fmla="*/ 16 w 159"/>
                  <a:gd name="T59" fmla="*/ 30 h 183"/>
                  <a:gd name="T60" fmla="*/ 12 w 159"/>
                  <a:gd name="T61" fmla="*/ 34 h 183"/>
                  <a:gd name="T62" fmla="*/ 11 w 159"/>
                  <a:gd name="T63" fmla="*/ 39 h 183"/>
                  <a:gd name="T64" fmla="*/ 9 w 159"/>
                  <a:gd name="T65" fmla="*/ 44 h 183"/>
                  <a:gd name="T66" fmla="*/ 9 w 159"/>
                  <a:gd name="T67" fmla="*/ 48 h 183"/>
                  <a:gd name="T68" fmla="*/ 0 w 159"/>
                  <a:gd name="T69" fmla="*/ 150 h 183"/>
                  <a:gd name="T70" fmla="*/ 1 w 159"/>
                  <a:gd name="T71" fmla="*/ 156 h 183"/>
                  <a:gd name="T72" fmla="*/ 3 w 159"/>
                  <a:gd name="T73" fmla="*/ 161 h 183"/>
                  <a:gd name="T74" fmla="*/ 4 w 159"/>
                  <a:gd name="T75" fmla="*/ 165 h 183"/>
                  <a:gd name="T76" fmla="*/ 5 w 159"/>
                  <a:gd name="T77" fmla="*/ 169 h 183"/>
                  <a:gd name="T78" fmla="*/ 9 w 159"/>
                  <a:gd name="T79" fmla="*/ 173 h 183"/>
                  <a:gd name="T80" fmla="*/ 14 w 159"/>
                  <a:gd name="T81" fmla="*/ 177 h 183"/>
                  <a:gd name="T82" fmla="*/ 17 w 159"/>
                  <a:gd name="T83" fmla="*/ 178 h 183"/>
                  <a:gd name="T84" fmla="*/ 22 w 159"/>
                  <a:gd name="T85" fmla="*/ 181 h 183"/>
                  <a:gd name="T86" fmla="*/ 26 w 159"/>
                  <a:gd name="T87" fmla="*/ 181 h 183"/>
                  <a:gd name="T88" fmla="*/ 32 w 159"/>
                  <a:gd name="T89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9" h="183">
                    <a:moveTo>
                      <a:pt x="32" y="183"/>
                    </a:moveTo>
                    <a:lnTo>
                      <a:pt x="122" y="157"/>
                    </a:lnTo>
                    <a:lnTo>
                      <a:pt x="127" y="157"/>
                    </a:lnTo>
                    <a:lnTo>
                      <a:pt x="133" y="156"/>
                    </a:lnTo>
                    <a:lnTo>
                      <a:pt x="137" y="155"/>
                    </a:lnTo>
                    <a:lnTo>
                      <a:pt x="142" y="151"/>
                    </a:lnTo>
                    <a:lnTo>
                      <a:pt x="145" y="148"/>
                    </a:lnTo>
                    <a:lnTo>
                      <a:pt x="148" y="146"/>
                    </a:lnTo>
                    <a:lnTo>
                      <a:pt x="151" y="140"/>
                    </a:lnTo>
                    <a:lnTo>
                      <a:pt x="154" y="135"/>
                    </a:lnTo>
                    <a:lnTo>
                      <a:pt x="155" y="130"/>
                    </a:lnTo>
                    <a:lnTo>
                      <a:pt x="155" y="126"/>
                    </a:lnTo>
                    <a:lnTo>
                      <a:pt x="159" y="31"/>
                    </a:lnTo>
                    <a:lnTo>
                      <a:pt x="159" y="26"/>
                    </a:lnTo>
                    <a:lnTo>
                      <a:pt x="158" y="20"/>
                    </a:lnTo>
                    <a:lnTo>
                      <a:pt x="156" y="17"/>
                    </a:lnTo>
                    <a:lnTo>
                      <a:pt x="154" y="12"/>
                    </a:lnTo>
                    <a:lnTo>
                      <a:pt x="150" y="9"/>
                    </a:lnTo>
                    <a:lnTo>
                      <a:pt x="147" y="5"/>
                    </a:lnTo>
                    <a:lnTo>
                      <a:pt x="142" y="3"/>
                    </a:lnTo>
                    <a:lnTo>
                      <a:pt x="137" y="1"/>
                    </a:lnTo>
                    <a:lnTo>
                      <a:pt x="133" y="0"/>
                    </a:lnTo>
                    <a:lnTo>
                      <a:pt x="127" y="0"/>
                    </a:lnTo>
                    <a:lnTo>
                      <a:pt x="40" y="17"/>
                    </a:lnTo>
                    <a:lnTo>
                      <a:pt x="36" y="17"/>
                    </a:lnTo>
                    <a:lnTo>
                      <a:pt x="31" y="18"/>
                    </a:lnTo>
                    <a:lnTo>
                      <a:pt x="26" y="20"/>
                    </a:lnTo>
                    <a:lnTo>
                      <a:pt x="22" y="23"/>
                    </a:lnTo>
                    <a:lnTo>
                      <a:pt x="18" y="26"/>
                    </a:lnTo>
                    <a:lnTo>
                      <a:pt x="16" y="30"/>
                    </a:lnTo>
                    <a:lnTo>
                      <a:pt x="12" y="34"/>
                    </a:lnTo>
                    <a:lnTo>
                      <a:pt x="11" y="39"/>
                    </a:lnTo>
                    <a:lnTo>
                      <a:pt x="9" y="44"/>
                    </a:lnTo>
                    <a:lnTo>
                      <a:pt x="9" y="48"/>
                    </a:lnTo>
                    <a:lnTo>
                      <a:pt x="0" y="150"/>
                    </a:lnTo>
                    <a:lnTo>
                      <a:pt x="1" y="156"/>
                    </a:lnTo>
                    <a:lnTo>
                      <a:pt x="3" y="161"/>
                    </a:lnTo>
                    <a:lnTo>
                      <a:pt x="4" y="165"/>
                    </a:lnTo>
                    <a:lnTo>
                      <a:pt x="5" y="169"/>
                    </a:lnTo>
                    <a:lnTo>
                      <a:pt x="9" y="173"/>
                    </a:lnTo>
                    <a:lnTo>
                      <a:pt x="14" y="177"/>
                    </a:lnTo>
                    <a:lnTo>
                      <a:pt x="17" y="178"/>
                    </a:lnTo>
                    <a:lnTo>
                      <a:pt x="22" y="181"/>
                    </a:lnTo>
                    <a:lnTo>
                      <a:pt x="26" y="181"/>
                    </a:lnTo>
                    <a:lnTo>
                      <a:pt x="32" y="18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9" name="Freeform 209">
                <a:extLst>
                  <a:ext uri="{FF2B5EF4-FFF2-40B4-BE49-F238E27FC236}">
                    <a16:creationId xmlns:a16="http://schemas.microsoft.com/office/drawing/2014/main" id="{646EE6B3-FA45-A040-7819-629313402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1892"/>
                <a:ext cx="63" cy="101"/>
              </a:xfrm>
              <a:custGeom>
                <a:avLst/>
                <a:gdLst>
                  <a:gd name="T0" fmla="*/ 52 w 188"/>
                  <a:gd name="T1" fmla="*/ 304 h 304"/>
                  <a:gd name="T2" fmla="*/ 143 w 188"/>
                  <a:gd name="T3" fmla="*/ 279 h 304"/>
                  <a:gd name="T4" fmla="*/ 148 w 188"/>
                  <a:gd name="T5" fmla="*/ 279 h 304"/>
                  <a:gd name="T6" fmla="*/ 153 w 188"/>
                  <a:gd name="T7" fmla="*/ 277 h 304"/>
                  <a:gd name="T8" fmla="*/ 158 w 188"/>
                  <a:gd name="T9" fmla="*/ 276 h 304"/>
                  <a:gd name="T10" fmla="*/ 163 w 188"/>
                  <a:gd name="T11" fmla="*/ 272 h 304"/>
                  <a:gd name="T12" fmla="*/ 165 w 188"/>
                  <a:gd name="T13" fmla="*/ 269 h 304"/>
                  <a:gd name="T14" fmla="*/ 169 w 188"/>
                  <a:gd name="T15" fmla="*/ 266 h 304"/>
                  <a:gd name="T16" fmla="*/ 172 w 188"/>
                  <a:gd name="T17" fmla="*/ 261 h 304"/>
                  <a:gd name="T18" fmla="*/ 173 w 188"/>
                  <a:gd name="T19" fmla="*/ 258 h 304"/>
                  <a:gd name="T20" fmla="*/ 174 w 188"/>
                  <a:gd name="T21" fmla="*/ 253 h 304"/>
                  <a:gd name="T22" fmla="*/ 174 w 188"/>
                  <a:gd name="T23" fmla="*/ 247 h 304"/>
                  <a:gd name="T24" fmla="*/ 188 w 188"/>
                  <a:gd name="T25" fmla="*/ 31 h 304"/>
                  <a:gd name="T26" fmla="*/ 188 w 188"/>
                  <a:gd name="T27" fmla="*/ 27 h 304"/>
                  <a:gd name="T28" fmla="*/ 186 w 188"/>
                  <a:gd name="T29" fmla="*/ 23 h 304"/>
                  <a:gd name="T30" fmla="*/ 185 w 188"/>
                  <a:gd name="T31" fmla="*/ 17 h 304"/>
                  <a:gd name="T32" fmla="*/ 181 w 188"/>
                  <a:gd name="T33" fmla="*/ 15 h 304"/>
                  <a:gd name="T34" fmla="*/ 178 w 188"/>
                  <a:gd name="T35" fmla="*/ 9 h 304"/>
                  <a:gd name="T36" fmla="*/ 174 w 188"/>
                  <a:gd name="T37" fmla="*/ 7 h 304"/>
                  <a:gd name="T38" fmla="*/ 170 w 188"/>
                  <a:gd name="T39" fmla="*/ 5 h 304"/>
                  <a:gd name="T40" fmla="*/ 165 w 188"/>
                  <a:gd name="T41" fmla="*/ 2 h 304"/>
                  <a:gd name="T42" fmla="*/ 162 w 188"/>
                  <a:gd name="T43" fmla="*/ 2 h 304"/>
                  <a:gd name="T44" fmla="*/ 156 w 188"/>
                  <a:gd name="T45" fmla="*/ 0 h 304"/>
                  <a:gd name="T46" fmla="*/ 120 w 188"/>
                  <a:gd name="T47" fmla="*/ 2 h 304"/>
                  <a:gd name="T48" fmla="*/ 48 w 188"/>
                  <a:gd name="T49" fmla="*/ 21 h 304"/>
                  <a:gd name="T50" fmla="*/ 44 w 188"/>
                  <a:gd name="T51" fmla="*/ 21 h 304"/>
                  <a:gd name="T52" fmla="*/ 39 w 188"/>
                  <a:gd name="T53" fmla="*/ 23 h 304"/>
                  <a:gd name="T54" fmla="*/ 34 w 188"/>
                  <a:gd name="T55" fmla="*/ 23 h 304"/>
                  <a:gd name="T56" fmla="*/ 30 w 188"/>
                  <a:gd name="T57" fmla="*/ 27 h 304"/>
                  <a:gd name="T58" fmla="*/ 26 w 188"/>
                  <a:gd name="T59" fmla="*/ 30 h 304"/>
                  <a:gd name="T60" fmla="*/ 24 w 188"/>
                  <a:gd name="T61" fmla="*/ 34 h 304"/>
                  <a:gd name="T62" fmla="*/ 20 w 188"/>
                  <a:gd name="T63" fmla="*/ 38 h 304"/>
                  <a:gd name="T64" fmla="*/ 19 w 188"/>
                  <a:gd name="T65" fmla="*/ 43 h 304"/>
                  <a:gd name="T66" fmla="*/ 17 w 188"/>
                  <a:gd name="T67" fmla="*/ 48 h 304"/>
                  <a:gd name="T68" fmla="*/ 17 w 188"/>
                  <a:gd name="T69" fmla="*/ 52 h 304"/>
                  <a:gd name="T70" fmla="*/ 0 w 188"/>
                  <a:gd name="T71" fmla="*/ 271 h 304"/>
                  <a:gd name="T72" fmla="*/ 0 w 188"/>
                  <a:gd name="T73" fmla="*/ 276 h 304"/>
                  <a:gd name="T74" fmla="*/ 1 w 188"/>
                  <a:gd name="T75" fmla="*/ 280 h 304"/>
                  <a:gd name="T76" fmla="*/ 3 w 188"/>
                  <a:gd name="T77" fmla="*/ 285 h 304"/>
                  <a:gd name="T78" fmla="*/ 5 w 188"/>
                  <a:gd name="T79" fmla="*/ 290 h 304"/>
                  <a:gd name="T80" fmla="*/ 9 w 188"/>
                  <a:gd name="T81" fmla="*/ 293 h 304"/>
                  <a:gd name="T82" fmla="*/ 12 w 188"/>
                  <a:gd name="T83" fmla="*/ 297 h 304"/>
                  <a:gd name="T84" fmla="*/ 17 w 188"/>
                  <a:gd name="T85" fmla="*/ 299 h 304"/>
                  <a:gd name="T86" fmla="*/ 22 w 188"/>
                  <a:gd name="T87" fmla="*/ 301 h 304"/>
                  <a:gd name="T88" fmla="*/ 26 w 188"/>
                  <a:gd name="T89" fmla="*/ 302 h 304"/>
                  <a:gd name="T90" fmla="*/ 31 w 188"/>
                  <a:gd name="T91" fmla="*/ 302 h 304"/>
                  <a:gd name="T92" fmla="*/ 52 w 188"/>
                  <a:gd name="T93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8" h="304">
                    <a:moveTo>
                      <a:pt x="52" y="304"/>
                    </a:moveTo>
                    <a:lnTo>
                      <a:pt x="143" y="279"/>
                    </a:lnTo>
                    <a:lnTo>
                      <a:pt x="148" y="279"/>
                    </a:lnTo>
                    <a:lnTo>
                      <a:pt x="153" y="277"/>
                    </a:lnTo>
                    <a:lnTo>
                      <a:pt x="158" y="276"/>
                    </a:lnTo>
                    <a:lnTo>
                      <a:pt x="163" y="272"/>
                    </a:lnTo>
                    <a:lnTo>
                      <a:pt x="165" y="269"/>
                    </a:lnTo>
                    <a:lnTo>
                      <a:pt x="169" y="266"/>
                    </a:lnTo>
                    <a:lnTo>
                      <a:pt x="172" y="261"/>
                    </a:lnTo>
                    <a:lnTo>
                      <a:pt x="173" y="258"/>
                    </a:lnTo>
                    <a:lnTo>
                      <a:pt x="174" y="253"/>
                    </a:lnTo>
                    <a:lnTo>
                      <a:pt x="174" y="247"/>
                    </a:lnTo>
                    <a:lnTo>
                      <a:pt x="188" y="31"/>
                    </a:lnTo>
                    <a:lnTo>
                      <a:pt x="188" y="27"/>
                    </a:lnTo>
                    <a:lnTo>
                      <a:pt x="186" y="23"/>
                    </a:lnTo>
                    <a:lnTo>
                      <a:pt x="185" y="17"/>
                    </a:lnTo>
                    <a:lnTo>
                      <a:pt x="181" y="15"/>
                    </a:lnTo>
                    <a:lnTo>
                      <a:pt x="178" y="9"/>
                    </a:lnTo>
                    <a:lnTo>
                      <a:pt x="174" y="7"/>
                    </a:lnTo>
                    <a:lnTo>
                      <a:pt x="170" y="5"/>
                    </a:lnTo>
                    <a:lnTo>
                      <a:pt x="165" y="2"/>
                    </a:lnTo>
                    <a:lnTo>
                      <a:pt x="162" y="2"/>
                    </a:lnTo>
                    <a:lnTo>
                      <a:pt x="156" y="0"/>
                    </a:lnTo>
                    <a:lnTo>
                      <a:pt x="120" y="2"/>
                    </a:lnTo>
                    <a:lnTo>
                      <a:pt x="48" y="21"/>
                    </a:lnTo>
                    <a:lnTo>
                      <a:pt x="44" y="21"/>
                    </a:lnTo>
                    <a:lnTo>
                      <a:pt x="39" y="23"/>
                    </a:lnTo>
                    <a:lnTo>
                      <a:pt x="34" y="23"/>
                    </a:lnTo>
                    <a:lnTo>
                      <a:pt x="30" y="27"/>
                    </a:lnTo>
                    <a:lnTo>
                      <a:pt x="26" y="30"/>
                    </a:lnTo>
                    <a:lnTo>
                      <a:pt x="24" y="34"/>
                    </a:lnTo>
                    <a:lnTo>
                      <a:pt x="20" y="38"/>
                    </a:lnTo>
                    <a:lnTo>
                      <a:pt x="19" y="43"/>
                    </a:lnTo>
                    <a:lnTo>
                      <a:pt x="17" y="48"/>
                    </a:lnTo>
                    <a:lnTo>
                      <a:pt x="17" y="52"/>
                    </a:lnTo>
                    <a:lnTo>
                      <a:pt x="0" y="271"/>
                    </a:lnTo>
                    <a:lnTo>
                      <a:pt x="0" y="276"/>
                    </a:lnTo>
                    <a:lnTo>
                      <a:pt x="1" y="280"/>
                    </a:lnTo>
                    <a:lnTo>
                      <a:pt x="3" y="285"/>
                    </a:lnTo>
                    <a:lnTo>
                      <a:pt x="5" y="290"/>
                    </a:lnTo>
                    <a:lnTo>
                      <a:pt x="9" y="293"/>
                    </a:lnTo>
                    <a:lnTo>
                      <a:pt x="12" y="297"/>
                    </a:lnTo>
                    <a:lnTo>
                      <a:pt x="17" y="299"/>
                    </a:lnTo>
                    <a:lnTo>
                      <a:pt x="22" y="301"/>
                    </a:lnTo>
                    <a:lnTo>
                      <a:pt x="26" y="302"/>
                    </a:lnTo>
                    <a:lnTo>
                      <a:pt x="31" y="302"/>
                    </a:lnTo>
                    <a:lnTo>
                      <a:pt x="52" y="30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0" name="Freeform 210">
                <a:extLst>
                  <a:ext uri="{FF2B5EF4-FFF2-40B4-BE49-F238E27FC236}">
                    <a16:creationId xmlns:a16="http://schemas.microsoft.com/office/drawing/2014/main" id="{2D0D81BC-F142-8231-E5B6-3B4C0ED10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1892"/>
                <a:ext cx="63" cy="101"/>
              </a:xfrm>
              <a:custGeom>
                <a:avLst/>
                <a:gdLst>
                  <a:gd name="T0" fmla="*/ 52 w 188"/>
                  <a:gd name="T1" fmla="*/ 304 h 304"/>
                  <a:gd name="T2" fmla="*/ 143 w 188"/>
                  <a:gd name="T3" fmla="*/ 279 h 304"/>
                  <a:gd name="T4" fmla="*/ 148 w 188"/>
                  <a:gd name="T5" fmla="*/ 279 h 304"/>
                  <a:gd name="T6" fmla="*/ 153 w 188"/>
                  <a:gd name="T7" fmla="*/ 277 h 304"/>
                  <a:gd name="T8" fmla="*/ 158 w 188"/>
                  <a:gd name="T9" fmla="*/ 276 h 304"/>
                  <a:gd name="T10" fmla="*/ 163 w 188"/>
                  <a:gd name="T11" fmla="*/ 272 h 304"/>
                  <a:gd name="T12" fmla="*/ 165 w 188"/>
                  <a:gd name="T13" fmla="*/ 269 h 304"/>
                  <a:gd name="T14" fmla="*/ 169 w 188"/>
                  <a:gd name="T15" fmla="*/ 266 h 304"/>
                  <a:gd name="T16" fmla="*/ 172 w 188"/>
                  <a:gd name="T17" fmla="*/ 261 h 304"/>
                  <a:gd name="T18" fmla="*/ 173 w 188"/>
                  <a:gd name="T19" fmla="*/ 258 h 304"/>
                  <a:gd name="T20" fmla="*/ 174 w 188"/>
                  <a:gd name="T21" fmla="*/ 253 h 304"/>
                  <a:gd name="T22" fmla="*/ 174 w 188"/>
                  <a:gd name="T23" fmla="*/ 247 h 304"/>
                  <a:gd name="T24" fmla="*/ 188 w 188"/>
                  <a:gd name="T25" fmla="*/ 31 h 304"/>
                  <a:gd name="T26" fmla="*/ 188 w 188"/>
                  <a:gd name="T27" fmla="*/ 27 h 304"/>
                  <a:gd name="T28" fmla="*/ 186 w 188"/>
                  <a:gd name="T29" fmla="*/ 23 h 304"/>
                  <a:gd name="T30" fmla="*/ 185 w 188"/>
                  <a:gd name="T31" fmla="*/ 17 h 304"/>
                  <a:gd name="T32" fmla="*/ 181 w 188"/>
                  <a:gd name="T33" fmla="*/ 15 h 304"/>
                  <a:gd name="T34" fmla="*/ 178 w 188"/>
                  <a:gd name="T35" fmla="*/ 9 h 304"/>
                  <a:gd name="T36" fmla="*/ 174 w 188"/>
                  <a:gd name="T37" fmla="*/ 7 h 304"/>
                  <a:gd name="T38" fmla="*/ 170 w 188"/>
                  <a:gd name="T39" fmla="*/ 5 h 304"/>
                  <a:gd name="T40" fmla="*/ 165 w 188"/>
                  <a:gd name="T41" fmla="*/ 2 h 304"/>
                  <a:gd name="T42" fmla="*/ 162 w 188"/>
                  <a:gd name="T43" fmla="*/ 2 h 304"/>
                  <a:gd name="T44" fmla="*/ 156 w 188"/>
                  <a:gd name="T45" fmla="*/ 0 h 304"/>
                  <a:gd name="T46" fmla="*/ 120 w 188"/>
                  <a:gd name="T47" fmla="*/ 2 h 304"/>
                  <a:gd name="T48" fmla="*/ 48 w 188"/>
                  <a:gd name="T49" fmla="*/ 21 h 304"/>
                  <a:gd name="T50" fmla="*/ 44 w 188"/>
                  <a:gd name="T51" fmla="*/ 21 h 304"/>
                  <a:gd name="T52" fmla="*/ 39 w 188"/>
                  <a:gd name="T53" fmla="*/ 23 h 304"/>
                  <a:gd name="T54" fmla="*/ 34 w 188"/>
                  <a:gd name="T55" fmla="*/ 23 h 304"/>
                  <a:gd name="T56" fmla="*/ 30 w 188"/>
                  <a:gd name="T57" fmla="*/ 27 h 304"/>
                  <a:gd name="T58" fmla="*/ 26 w 188"/>
                  <a:gd name="T59" fmla="*/ 30 h 304"/>
                  <a:gd name="T60" fmla="*/ 24 w 188"/>
                  <a:gd name="T61" fmla="*/ 34 h 304"/>
                  <a:gd name="T62" fmla="*/ 20 w 188"/>
                  <a:gd name="T63" fmla="*/ 38 h 304"/>
                  <a:gd name="T64" fmla="*/ 19 w 188"/>
                  <a:gd name="T65" fmla="*/ 43 h 304"/>
                  <a:gd name="T66" fmla="*/ 17 w 188"/>
                  <a:gd name="T67" fmla="*/ 48 h 304"/>
                  <a:gd name="T68" fmla="*/ 17 w 188"/>
                  <a:gd name="T69" fmla="*/ 52 h 304"/>
                  <a:gd name="T70" fmla="*/ 0 w 188"/>
                  <a:gd name="T71" fmla="*/ 271 h 304"/>
                  <a:gd name="T72" fmla="*/ 0 w 188"/>
                  <a:gd name="T73" fmla="*/ 276 h 304"/>
                  <a:gd name="T74" fmla="*/ 1 w 188"/>
                  <a:gd name="T75" fmla="*/ 280 h 304"/>
                  <a:gd name="T76" fmla="*/ 3 w 188"/>
                  <a:gd name="T77" fmla="*/ 285 h 304"/>
                  <a:gd name="T78" fmla="*/ 5 w 188"/>
                  <a:gd name="T79" fmla="*/ 290 h 304"/>
                  <a:gd name="T80" fmla="*/ 9 w 188"/>
                  <a:gd name="T81" fmla="*/ 293 h 304"/>
                  <a:gd name="T82" fmla="*/ 12 w 188"/>
                  <a:gd name="T83" fmla="*/ 297 h 304"/>
                  <a:gd name="T84" fmla="*/ 17 w 188"/>
                  <a:gd name="T85" fmla="*/ 299 h 304"/>
                  <a:gd name="T86" fmla="*/ 22 w 188"/>
                  <a:gd name="T87" fmla="*/ 301 h 304"/>
                  <a:gd name="T88" fmla="*/ 26 w 188"/>
                  <a:gd name="T89" fmla="*/ 302 h 304"/>
                  <a:gd name="T90" fmla="*/ 31 w 188"/>
                  <a:gd name="T91" fmla="*/ 302 h 304"/>
                  <a:gd name="T92" fmla="*/ 52 w 188"/>
                  <a:gd name="T93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8" h="304">
                    <a:moveTo>
                      <a:pt x="52" y="304"/>
                    </a:moveTo>
                    <a:lnTo>
                      <a:pt x="143" y="279"/>
                    </a:lnTo>
                    <a:lnTo>
                      <a:pt x="148" y="279"/>
                    </a:lnTo>
                    <a:lnTo>
                      <a:pt x="153" y="277"/>
                    </a:lnTo>
                    <a:lnTo>
                      <a:pt x="158" y="276"/>
                    </a:lnTo>
                    <a:lnTo>
                      <a:pt x="163" y="272"/>
                    </a:lnTo>
                    <a:lnTo>
                      <a:pt x="165" y="269"/>
                    </a:lnTo>
                    <a:lnTo>
                      <a:pt x="169" y="266"/>
                    </a:lnTo>
                    <a:lnTo>
                      <a:pt x="172" y="261"/>
                    </a:lnTo>
                    <a:lnTo>
                      <a:pt x="173" y="258"/>
                    </a:lnTo>
                    <a:lnTo>
                      <a:pt x="174" y="253"/>
                    </a:lnTo>
                    <a:lnTo>
                      <a:pt x="174" y="247"/>
                    </a:lnTo>
                    <a:lnTo>
                      <a:pt x="188" y="31"/>
                    </a:lnTo>
                    <a:lnTo>
                      <a:pt x="188" y="27"/>
                    </a:lnTo>
                    <a:lnTo>
                      <a:pt x="186" y="23"/>
                    </a:lnTo>
                    <a:lnTo>
                      <a:pt x="185" y="17"/>
                    </a:lnTo>
                    <a:lnTo>
                      <a:pt x="181" y="15"/>
                    </a:lnTo>
                    <a:lnTo>
                      <a:pt x="178" y="9"/>
                    </a:lnTo>
                    <a:lnTo>
                      <a:pt x="174" y="7"/>
                    </a:lnTo>
                    <a:lnTo>
                      <a:pt x="170" y="5"/>
                    </a:lnTo>
                    <a:lnTo>
                      <a:pt x="165" y="2"/>
                    </a:lnTo>
                    <a:lnTo>
                      <a:pt x="162" y="2"/>
                    </a:lnTo>
                    <a:lnTo>
                      <a:pt x="156" y="0"/>
                    </a:lnTo>
                    <a:lnTo>
                      <a:pt x="120" y="2"/>
                    </a:lnTo>
                    <a:lnTo>
                      <a:pt x="48" y="21"/>
                    </a:lnTo>
                    <a:lnTo>
                      <a:pt x="44" y="21"/>
                    </a:lnTo>
                    <a:lnTo>
                      <a:pt x="39" y="23"/>
                    </a:lnTo>
                    <a:lnTo>
                      <a:pt x="34" y="23"/>
                    </a:lnTo>
                    <a:lnTo>
                      <a:pt x="30" y="27"/>
                    </a:lnTo>
                    <a:lnTo>
                      <a:pt x="26" y="30"/>
                    </a:lnTo>
                    <a:lnTo>
                      <a:pt x="24" y="34"/>
                    </a:lnTo>
                    <a:lnTo>
                      <a:pt x="20" y="38"/>
                    </a:lnTo>
                    <a:lnTo>
                      <a:pt x="19" y="43"/>
                    </a:lnTo>
                    <a:lnTo>
                      <a:pt x="17" y="48"/>
                    </a:lnTo>
                    <a:lnTo>
                      <a:pt x="17" y="52"/>
                    </a:lnTo>
                    <a:lnTo>
                      <a:pt x="0" y="271"/>
                    </a:lnTo>
                    <a:lnTo>
                      <a:pt x="0" y="276"/>
                    </a:lnTo>
                    <a:lnTo>
                      <a:pt x="1" y="280"/>
                    </a:lnTo>
                    <a:lnTo>
                      <a:pt x="3" y="285"/>
                    </a:lnTo>
                    <a:lnTo>
                      <a:pt x="5" y="290"/>
                    </a:lnTo>
                    <a:lnTo>
                      <a:pt x="9" y="293"/>
                    </a:lnTo>
                    <a:lnTo>
                      <a:pt x="12" y="297"/>
                    </a:lnTo>
                    <a:lnTo>
                      <a:pt x="17" y="299"/>
                    </a:lnTo>
                    <a:lnTo>
                      <a:pt x="22" y="301"/>
                    </a:lnTo>
                    <a:lnTo>
                      <a:pt x="26" y="302"/>
                    </a:lnTo>
                    <a:lnTo>
                      <a:pt x="31" y="302"/>
                    </a:lnTo>
                    <a:lnTo>
                      <a:pt x="52" y="30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1" name="Freeform 211">
                <a:extLst>
                  <a:ext uri="{FF2B5EF4-FFF2-40B4-BE49-F238E27FC236}">
                    <a16:creationId xmlns:a16="http://schemas.microsoft.com/office/drawing/2014/main" id="{02802C40-2DBB-039F-5109-CC009569E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1892"/>
                <a:ext cx="56" cy="101"/>
              </a:xfrm>
              <a:custGeom>
                <a:avLst/>
                <a:gdLst>
                  <a:gd name="T0" fmla="*/ 32 w 167"/>
                  <a:gd name="T1" fmla="*/ 302 h 302"/>
                  <a:gd name="T2" fmla="*/ 123 w 167"/>
                  <a:gd name="T3" fmla="*/ 278 h 302"/>
                  <a:gd name="T4" fmla="*/ 128 w 167"/>
                  <a:gd name="T5" fmla="*/ 277 h 302"/>
                  <a:gd name="T6" fmla="*/ 132 w 167"/>
                  <a:gd name="T7" fmla="*/ 277 h 302"/>
                  <a:gd name="T8" fmla="*/ 138 w 167"/>
                  <a:gd name="T9" fmla="*/ 274 h 302"/>
                  <a:gd name="T10" fmla="*/ 143 w 167"/>
                  <a:gd name="T11" fmla="*/ 273 h 302"/>
                  <a:gd name="T12" fmla="*/ 145 w 167"/>
                  <a:gd name="T13" fmla="*/ 269 h 302"/>
                  <a:gd name="T14" fmla="*/ 149 w 167"/>
                  <a:gd name="T15" fmla="*/ 264 h 302"/>
                  <a:gd name="T16" fmla="*/ 152 w 167"/>
                  <a:gd name="T17" fmla="*/ 261 h 302"/>
                  <a:gd name="T18" fmla="*/ 153 w 167"/>
                  <a:gd name="T19" fmla="*/ 256 h 302"/>
                  <a:gd name="T20" fmla="*/ 154 w 167"/>
                  <a:gd name="T21" fmla="*/ 252 h 302"/>
                  <a:gd name="T22" fmla="*/ 154 w 167"/>
                  <a:gd name="T23" fmla="*/ 247 h 302"/>
                  <a:gd name="T24" fmla="*/ 167 w 167"/>
                  <a:gd name="T25" fmla="*/ 32 h 302"/>
                  <a:gd name="T26" fmla="*/ 167 w 167"/>
                  <a:gd name="T27" fmla="*/ 27 h 302"/>
                  <a:gd name="T28" fmla="*/ 166 w 167"/>
                  <a:gd name="T29" fmla="*/ 21 h 302"/>
                  <a:gd name="T30" fmla="*/ 165 w 167"/>
                  <a:gd name="T31" fmla="*/ 18 h 302"/>
                  <a:gd name="T32" fmla="*/ 161 w 167"/>
                  <a:gd name="T33" fmla="*/ 13 h 302"/>
                  <a:gd name="T34" fmla="*/ 158 w 167"/>
                  <a:gd name="T35" fmla="*/ 10 h 302"/>
                  <a:gd name="T36" fmla="*/ 154 w 167"/>
                  <a:gd name="T37" fmla="*/ 6 h 302"/>
                  <a:gd name="T38" fmla="*/ 150 w 167"/>
                  <a:gd name="T39" fmla="*/ 3 h 302"/>
                  <a:gd name="T40" fmla="*/ 145 w 167"/>
                  <a:gd name="T41" fmla="*/ 2 h 302"/>
                  <a:gd name="T42" fmla="*/ 140 w 167"/>
                  <a:gd name="T43" fmla="*/ 0 h 302"/>
                  <a:gd name="T44" fmla="*/ 136 w 167"/>
                  <a:gd name="T45" fmla="*/ 0 h 302"/>
                  <a:gd name="T46" fmla="*/ 49 w 167"/>
                  <a:gd name="T47" fmla="*/ 21 h 302"/>
                  <a:gd name="T48" fmla="*/ 44 w 167"/>
                  <a:gd name="T49" fmla="*/ 21 h 302"/>
                  <a:gd name="T50" fmla="*/ 40 w 167"/>
                  <a:gd name="T51" fmla="*/ 22 h 302"/>
                  <a:gd name="T52" fmla="*/ 35 w 167"/>
                  <a:gd name="T53" fmla="*/ 24 h 302"/>
                  <a:gd name="T54" fmla="*/ 29 w 167"/>
                  <a:gd name="T55" fmla="*/ 27 h 302"/>
                  <a:gd name="T56" fmla="*/ 27 w 167"/>
                  <a:gd name="T57" fmla="*/ 29 h 302"/>
                  <a:gd name="T58" fmla="*/ 24 w 167"/>
                  <a:gd name="T59" fmla="*/ 33 h 302"/>
                  <a:gd name="T60" fmla="*/ 20 w 167"/>
                  <a:gd name="T61" fmla="*/ 37 h 302"/>
                  <a:gd name="T62" fmla="*/ 19 w 167"/>
                  <a:gd name="T63" fmla="*/ 42 h 302"/>
                  <a:gd name="T64" fmla="*/ 19 w 167"/>
                  <a:gd name="T65" fmla="*/ 48 h 302"/>
                  <a:gd name="T66" fmla="*/ 17 w 167"/>
                  <a:gd name="T67" fmla="*/ 53 h 302"/>
                  <a:gd name="T68" fmla="*/ 0 w 167"/>
                  <a:gd name="T69" fmla="*/ 270 h 302"/>
                  <a:gd name="T70" fmla="*/ 0 w 167"/>
                  <a:gd name="T71" fmla="*/ 275 h 302"/>
                  <a:gd name="T72" fmla="*/ 2 w 167"/>
                  <a:gd name="T73" fmla="*/ 280 h 302"/>
                  <a:gd name="T74" fmla="*/ 3 w 167"/>
                  <a:gd name="T75" fmla="*/ 285 h 302"/>
                  <a:gd name="T76" fmla="*/ 6 w 167"/>
                  <a:gd name="T77" fmla="*/ 290 h 302"/>
                  <a:gd name="T78" fmla="*/ 10 w 167"/>
                  <a:gd name="T79" fmla="*/ 293 h 302"/>
                  <a:gd name="T80" fmla="*/ 12 w 167"/>
                  <a:gd name="T81" fmla="*/ 296 h 302"/>
                  <a:gd name="T82" fmla="*/ 17 w 167"/>
                  <a:gd name="T83" fmla="*/ 299 h 302"/>
                  <a:gd name="T84" fmla="*/ 22 w 167"/>
                  <a:gd name="T85" fmla="*/ 300 h 302"/>
                  <a:gd name="T86" fmla="*/ 27 w 167"/>
                  <a:gd name="T87" fmla="*/ 302 h 302"/>
                  <a:gd name="T88" fmla="*/ 32 w 167"/>
                  <a:gd name="T8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7" h="302">
                    <a:moveTo>
                      <a:pt x="32" y="302"/>
                    </a:moveTo>
                    <a:lnTo>
                      <a:pt x="123" y="278"/>
                    </a:lnTo>
                    <a:lnTo>
                      <a:pt x="128" y="277"/>
                    </a:lnTo>
                    <a:lnTo>
                      <a:pt x="132" y="277"/>
                    </a:lnTo>
                    <a:lnTo>
                      <a:pt x="138" y="274"/>
                    </a:lnTo>
                    <a:lnTo>
                      <a:pt x="143" y="273"/>
                    </a:lnTo>
                    <a:lnTo>
                      <a:pt x="145" y="269"/>
                    </a:lnTo>
                    <a:lnTo>
                      <a:pt x="149" y="264"/>
                    </a:lnTo>
                    <a:lnTo>
                      <a:pt x="152" y="261"/>
                    </a:lnTo>
                    <a:lnTo>
                      <a:pt x="153" y="256"/>
                    </a:lnTo>
                    <a:lnTo>
                      <a:pt x="154" y="252"/>
                    </a:lnTo>
                    <a:lnTo>
                      <a:pt x="154" y="247"/>
                    </a:lnTo>
                    <a:lnTo>
                      <a:pt x="167" y="32"/>
                    </a:lnTo>
                    <a:lnTo>
                      <a:pt x="167" y="27"/>
                    </a:lnTo>
                    <a:lnTo>
                      <a:pt x="166" y="21"/>
                    </a:lnTo>
                    <a:lnTo>
                      <a:pt x="165" y="18"/>
                    </a:lnTo>
                    <a:lnTo>
                      <a:pt x="161" y="13"/>
                    </a:lnTo>
                    <a:lnTo>
                      <a:pt x="158" y="10"/>
                    </a:lnTo>
                    <a:lnTo>
                      <a:pt x="154" y="6"/>
                    </a:lnTo>
                    <a:lnTo>
                      <a:pt x="150" y="3"/>
                    </a:lnTo>
                    <a:lnTo>
                      <a:pt x="145" y="2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49" y="21"/>
                    </a:lnTo>
                    <a:lnTo>
                      <a:pt x="44" y="21"/>
                    </a:lnTo>
                    <a:lnTo>
                      <a:pt x="40" y="22"/>
                    </a:lnTo>
                    <a:lnTo>
                      <a:pt x="35" y="24"/>
                    </a:lnTo>
                    <a:lnTo>
                      <a:pt x="29" y="27"/>
                    </a:lnTo>
                    <a:lnTo>
                      <a:pt x="27" y="29"/>
                    </a:lnTo>
                    <a:lnTo>
                      <a:pt x="24" y="33"/>
                    </a:lnTo>
                    <a:lnTo>
                      <a:pt x="20" y="37"/>
                    </a:lnTo>
                    <a:lnTo>
                      <a:pt x="19" y="42"/>
                    </a:lnTo>
                    <a:lnTo>
                      <a:pt x="19" y="48"/>
                    </a:lnTo>
                    <a:lnTo>
                      <a:pt x="17" y="53"/>
                    </a:lnTo>
                    <a:lnTo>
                      <a:pt x="0" y="270"/>
                    </a:lnTo>
                    <a:lnTo>
                      <a:pt x="0" y="275"/>
                    </a:lnTo>
                    <a:lnTo>
                      <a:pt x="2" y="280"/>
                    </a:lnTo>
                    <a:lnTo>
                      <a:pt x="3" y="285"/>
                    </a:lnTo>
                    <a:lnTo>
                      <a:pt x="6" y="290"/>
                    </a:lnTo>
                    <a:lnTo>
                      <a:pt x="10" y="293"/>
                    </a:lnTo>
                    <a:lnTo>
                      <a:pt x="12" y="296"/>
                    </a:lnTo>
                    <a:lnTo>
                      <a:pt x="17" y="299"/>
                    </a:lnTo>
                    <a:lnTo>
                      <a:pt x="22" y="300"/>
                    </a:lnTo>
                    <a:lnTo>
                      <a:pt x="27" y="302"/>
                    </a:lnTo>
                    <a:lnTo>
                      <a:pt x="32" y="30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2" name="Freeform 212">
                <a:extLst>
                  <a:ext uri="{FF2B5EF4-FFF2-40B4-BE49-F238E27FC236}">
                    <a16:creationId xmlns:a16="http://schemas.microsoft.com/office/drawing/2014/main" id="{729B7534-0D72-6DC7-2EE8-074B078A8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1892"/>
                <a:ext cx="56" cy="101"/>
              </a:xfrm>
              <a:custGeom>
                <a:avLst/>
                <a:gdLst>
                  <a:gd name="T0" fmla="*/ 32 w 167"/>
                  <a:gd name="T1" fmla="*/ 302 h 302"/>
                  <a:gd name="T2" fmla="*/ 123 w 167"/>
                  <a:gd name="T3" fmla="*/ 278 h 302"/>
                  <a:gd name="T4" fmla="*/ 128 w 167"/>
                  <a:gd name="T5" fmla="*/ 277 h 302"/>
                  <a:gd name="T6" fmla="*/ 132 w 167"/>
                  <a:gd name="T7" fmla="*/ 277 h 302"/>
                  <a:gd name="T8" fmla="*/ 138 w 167"/>
                  <a:gd name="T9" fmla="*/ 274 h 302"/>
                  <a:gd name="T10" fmla="*/ 143 w 167"/>
                  <a:gd name="T11" fmla="*/ 273 h 302"/>
                  <a:gd name="T12" fmla="*/ 145 w 167"/>
                  <a:gd name="T13" fmla="*/ 269 h 302"/>
                  <a:gd name="T14" fmla="*/ 149 w 167"/>
                  <a:gd name="T15" fmla="*/ 264 h 302"/>
                  <a:gd name="T16" fmla="*/ 152 w 167"/>
                  <a:gd name="T17" fmla="*/ 261 h 302"/>
                  <a:gd name="T18" fmla="*/ 153 w 167"/>
                  <a:gd name="T19" fmla="*/ 256 h 302"/>
                  <a:gd name="T20" fmla="*/ 154 w 167"/>
                  <a:gd name="T21" fmla="*/ 252 h 302"/>
                  <a:gd name="T22" fmla="*/ 154 w 167"/>
                  <a:gd name="T23" fmla="*/ 247 h 302"/>
                  <a:gd name="T24" fmla="*/ 167 w 167"/>
                  <a:gd name="T25" fmla="*/ 32 h 302"/>
                  <a:gd name="T26" fmla="*/ 167 w 167"/>
                  <a:gd name="T27" fmla="*/ 27 h 302"/>
                  <a:gd name="T28" fmla="*/ 166 w 167"/>
                  <a:gd name="T29" fmla="*/ 21 h 302"/>
                  <a:gd name="T30" fmla="*/ 165 w 167"/>
                  <a:gd name="T31" fmla="*/ 18 h 302"/>
                  <a:gd name="T32" fmla="*/ 161 w 167"/>
                  <a:gd name="T33" fmla="*/ 13 h 302"/>
                  <a:gd name="T34" fmla="*/ 158 w 167"/>
                  <a:gd name="T35" fmla="*/ 10 h 302"/>
                  <a:gd name="T36" fmla="*/ 154 w 167"/>
                  <a:gd name="T37" fmla="*/ 6 h 302"/>
                  <a:gd name="T38" fmla="*/ 150 w 167"/>
                  <a:gd name="T39" fmla="*/ 3 h 302"/>
                  <a:gd name="T40" fmla="*/ 145 w 167"/>
                  <a:gd name="T41" fmla="*/ 2 h 302"/>
                  <a:gd name="T42" fmla="*/ 140 w 167"/>
                  <a:gd name="T43" fmla="*/ 0 h 302"/>
                  <a:gd name="T44" fmla="*/ 136 w 167"/>
                  <a:gd name="T45" fmla="*/ 0 h 302"/>
                  <a:gd name="T46" fmla="*/ 49 w 167"/>
                  <a:gd name="T47" fmla="*/ 21 h 302"/>
                  <a:gd name="T48" fmla="*/ 44 w 167"/>
                  <a:gd name="T49" fmla="*/ 21 h 302"/>
                  <a:gd name="T50" fmla="*/ 40 w 167"/>
                  <a:gd name="T51" fmla="*/ 22 h 302"/>
                  <a:gd name="T52" fmla="*/ 35 w 167"/>
                  <a:gd name="T53" fmla="*/ 24 h 302"/>
                  <a:gd name="T54" fmla="*/ 29 w 167"/>
                  <a:gd name="T55" fmla="*/ 27 h 302"/>
                  <a:gd name="T56" fmla="*/ 27 w 167"/>
                  <a:gd name="T57" fmla="*/ 29 h 302"/>
                  <a:gd name="T58" fmla="*/ 24 w 167"/>
                  <a:gd name="T59" fmla="*/ 33 h 302"/>
                  <a:gd name="T60" fmla="*/ 20 w 167"/>
                  <a:gd name="T61" fmla="*/ 37 h 302"/>
                  <a:gd name="T62" fmla="*/ 19 w 167"/>
                  <a:gd name="T63" fmla="*/ 42 h 302"/>
                  <a:gd name="T64" fmla="*/ 19 w 167"/>
                  <a:gd name="T65" fmla="*/ 48 h 302"/>
                  <a:gd name="T66" fmla="*/ 17 w 167"/>
                  <a:gd name="T67" fmla="*/ 53 h 302"/>
                  <a:gd name="T68" fmla="*/ 0 w 167"/>
                  <a:gd name="T69" fmla="*/ 270 h 302"/>
                  <a:gd name="T70" fmla="*/ 0 w 167"/>
                  <a:gd name="T71" fmla="*/ 275 h 302"/>
                  <a:gd name="T72" fmla="*/ 2 w 167"/>
                  <a:gd name="T73" fmla="*/ 280 h 302"/>
                  <a:gd name="T74" fmla="*/ 3 w 167"/>
                  <a:gd name="T75" fmla="*/ 285 h 302"/>
                  <a:gd name="T76" fmla="*/ 6 w 167"/>
                  <a:gd name="T77" fmla="*/ 290 h 302"/>
                  <a:gd name="T78" fmla="*/ 10 w 167"/>
                  <a:gd name="T79" fmla="*/ 293 h 302"/>
                  <a:gd name="T80" fmla="*/ 12 w 167"/>
                  <a:gd name="T81" fmla="*/ 296 h 302"/>
                  <a:gd name="T82" fmla="*/ 17 w 167"/>
                  <a:gd name="T83" fmla="*/ 299 h 302"/>
                  <a:gd name="T84" fmla="*/ 22 w 167"/>
                  <a:gd name="T85" fmla="*/ 300 h 302"/>
                  <a:gd name="T86" fmla="*/ 27 w 167"/>
                  <a:gd name="T87" fmla="*/ 302 h 302"/>
                  <a:gd name="T88" fmla="*/ 32 w 167"/>
                  <a:gd name="T89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7" h="302">
                    <a:moveTo>
                      <a:pt x="32" y="302"/>
                    </a:moveTo>
                    <a:lnTo>
                      <a:pt x="123" y="278"/>
                    </a:lnTo>
                    <a:lnTo>
                      <a:pt x="128" y="277"/>
                    </a:lnTo>
                    <a:lnTo>
                      <a:pt x="132" y="277"/>
                    </a:lnTo>
                    <a:lnTo>
                      <a:pt x="138" y="274"/>
                    </a:lnTo>
                    <a:lnTo>
                      <a:pt x="143" y="273"/>
                    </a:lnTo>
                    <a:lnTo>
                      <a:pt x="145" y="269"/>
                    </a:lnTo>
                    <a:lnTo>
                      <a:pt x="149" y="264"/>
                    </a:lnTo>
                    <a:lnTo>
                      <a:pt x="152" y="261"/>
                    </a:lnTo>
                    <a:lnTo>
                      <a:pt x="153" y="256"/>
                    </a:lnTo>
                    <a:lnTo>
                      <a:pt x="154" y="252"/>
                    </a:lnTo>
                    <a:lnTo>
                      <a:pt x="154" y="247"/>
                    </a:lnTo>
                    <a:lnTo>
                      <a:pt x="167" y="32"/>
                    </a:lnTo>
                    <a:lnTo>
                      <a:pt x="167" y="27"/>
                    </a:lnTo>
                    <a:lnTo>
                      <a:pt x="166" y="21"/>
                    </a:lnTo>
                    <a:lnTo>
                      <a:pt x="165" y="18"/>
                    </a:lnTo>
                    <a:lnTo>
                      <a:pt x="161" y="13"/>
                    </a:lnTo>
                    <a:lnTo>
                      <a:pt x="158" y="10"/>
                    </a:lnTo>
                    <a:lnTo>
                      <a:pt x="154" y="6"/>
                    </a:lnTo>
                    <a:lnTo>
                      <a:pt x="150" y="3"/>
                    </a:lnTo>
                    <a:lnTo>
                      <a:pt x="145" y="2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49" y="21"/>
                    </a:lnTo>
                    <a:lnTo>
                      <a:pt x="44" y="21"/>
                    </a:lnTo>
                    <a:lnTo>
                      <a:pt x="40" y="22"/>
                    </a:lnTo>
                    <a:lnTo>
                      <a:pt x="35" y="24"/>
                    </a:lnTo>
                    <a:lnTo>
                      <a:pt x="29" y="27"/>
                    </a:lnTo>
                    <a:lnTo>
                      <a:pt x="27" y="29"/>
                    </a:lnTo>
                    <a:lnTo>
                      <a:pt x="24" y="33"/>
                    </a:lnTo>
                    <a:lnTo>
                      <a:pt x="20" y="37"/>
                    </a:lnTo>
                    <a:lnTo>
                      <a:pt x="19" y="42"/>
                    </a:lnTo>
                    <a:lnTo>
                      <a:pt x="19" y="48"/>
                    </a:lnTo>
                    <a:lnTo>
                      <a:pt x="17" y="53"/>
                    </a:lnTo>
                    <a:lnTo>
                      <a:pt x="0" y="270"/>
                    </a:lnTo>
                    <a:lnTo>
                      <a:pt x="0" y="275"/>
                    </a:lnTo>
                    <a:lnTo>
                      <a:pt x="2" y="280"/>
                    </a:lnTo>
                    <a:lnTo>
                      <a:pt x="3" y="285"/>
                    </a:lnTo>
                    <a:lnTo>
                      <a:pt x="6" y="290"/>
                    </a:lnTo>
                    <a:lnTo>
                      <a:pt x="10" y="293"/>
                    </a:lnTo>
                    <a:lnTo>
                      <a:pt x="12" y="296"/>
                    </a:lnTo>
                    <a:lnTo>
                      <a:pt x="17" y="299"/>
                    </a:lnTo>
                    <a:lnTo>
                      <a:pt x="22" y="300"/>
                    </a:lnTo>
                    <a:lnTo>
                      <a:pt x="27" y="302"/>
                    </a:lnTo>
                    <a:lnTo>
                      <a:pt x="32" y="30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3" name="Freeform 213">
                <a:extLst>
                  <a:ext uri="{FF2B5EF4-FFF2-40B4-BE49-F238E27FC236}">
                    <a16:creationId xmlns:a16="http://schemas.microsoft.com/office/drawing/2014/main" id="{53633B97-69FE-3D12-4B85-AB1467C65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1895"/>
                <a:ext cx="33" cy="62"/>
              </a:xfrm>
              <a:custGeom>
                <a:avLst/>
                <a:gdLst>
                  <a:gd name="T0" fmla="*/ 0 w 101"/>
                  <a:gd name="T1" fmla="*/ 185 h 185"/>
                  <a:gd name="T2" fmla="*/ 92 w 101"/>
                  <a:gd name="T3" fmla="*/ 161 h 185"/>
                  <a:gd name="T4" fmla="*/ 101 w 101"/>
                  <a:gd name="T5" fmla="*/ 0 h 185"/>
                  <a:gd name="T6" fmla="*/ 10 w 101"/>
                  <a:gd name="T7" fmla="*/ 24 h 185"/>
                  <a:gd name="T8" fmla="*/ 0 w 101"/>
                  <a:gd name="T9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85">
                    <a:moveTo>
                      <a:pt x="0" y="185"/>
                    </a:moveTo>
                    <a:lnTo>
                      <a:pt x="92" y="161"/>
                    </a:lnTo>
                    <a:lnTo>
                      <a:pt x="101" y="0"/>
                    </a:lnTo>
                    <a:lnTo>
                      <a:pt x="10" y="24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4" name="Freeform 214">
                <a:extLst>
                  <a:ext uri="{FF2B5EF4-FFF2-40B4-BE49-F238E27FC236}">
                    <a16:creationId xmlns:a16="http://schemas.microsoft.com/office/drawing/2014/main" id="{FF559E5B-44DD-727A-B80B-8E42289B0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1895"/>
                <a:ext cx="33" cy="62"/>
              </a:xfrm>
              <a:custGeom>
                <a:avLst/>
                <a:gdLst>
                  <a:gd name="T0" fmla="*/ 0 w 101"/>
                  <a:gd name="T1" fmla="*/ 185 h 185"/>
                  <a:gd name="T2" fmla="*/ 92 w 101"/>
                  <a:gd name="T3" fmla="*/ 161 h 185"/>
                  <a:gd name="T4" fmla="*/ 101 w 101"/>
                  <a:gd name="T5" fmla="*/ 0 h 185"/>
                  <a:gd name="T6" fmla="*/ 10 w 101"/>
                  <a:gd name="T7" fmla="*/ 24 h 185"/>
                  <a:gd name="T8" fmla="*/ 0 w 101"/>
                  <a:gd name="T9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85">
                    <a:moveTo>
                      <a:pt x="0" y="185"/>
                    </a:moveTo>
                    <a:lnTo>
                      <a:pt x="92" y="161"/>
                    </a:lnTo>
                    <a:lnTo>
                      <a:pt x="101" y="0"/>
                    </a:lnTo>
                    <a:lnTo>
                      <a:pt x="10" y="24"/>
                    </a:lnTo>
                    <a:lnTo>
                      <a:pt x="0" y="185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5" name="Freeform 215">
                <a:extLst>
                  <a:ext uri="{FF2B5EF4-FFF2-40B4-BE49-F238E27FC236}">
                    <a16:creationId xmlns:a16="http://schemas.microsoft.com/office/drawing/2014/main" id="{098795E8-5CD4-CDC8-1D01-CD24D1B6B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796"/>
                <a:ext cx="60" cy="155"/>
              </a:xfrm>
              <a:custGeom>
                <a:avLst/>
                <a:gdLst>
                  <a:gd name="T0" fmla="*/ 65 w 181"/>
                  <a:gd name="T1" fmla="*/ 463 h 465"/>
                  <a:gd name="T2" fmla="*/ 122 w 181"/>
                  <a:gd name="T3" fmla="*/ 448 h 465"/>
                  <a:gd name="T4" fmla="*/ 127 w 181"/>
                  <a:gd name="T5" fmla="*/ 447 h 465"/>
                  <a:gd name="T6" fmla="*/ 131 w 181"/>
                  <a:gd name="T7" fmla="*/ 447 h 465"/>
                  <a:gd name="T8" fmla="*/ 137 w 181"/>
                  <a:gd name="T9" fmla="*/ 445 h 465"/>
                  <a:gd name="T10" fmla="*/ 142 w 181"/>
                  <a:gd name="T11" fmla="*/ 442 h 465"/>
                  <a:gd name="T12" fmla="*/ 145 w 181"/>
                  <a:gd name="T13" fmla="*/ 439 h 465"/>
                  <a:gd name="T14" fmla="*/ 147 w 181"/>
                  <a:gd name="T15" fmla="*/ 435 h 465"/>
                  <a:gd name="T16" fmla="*/ 150 w 181"/>
                  <a:gd name="T17" fmla="*/ 431 h 465"/>
                  <a:gd name="T18" fmla="*/ 152 w 181"/>
                  <a:gd name="T19" fmla="*/ 427 h 465"/>
                  <a:gd name="T20" fmla="*/ 152 w 181"/>
                  <a:gd name="T21" fmla="*/ 423 h 465"/>
                  <a:gd name="T22" fmla="*/ 152 w 181"/>
                  <a:gd name="T23" fmla="*/ 418 h 465"/>
                  <a:gd name="T24" fmla="*/ 181 w 181"/>
                  <a:gd name="T25" fmla="*/ 30 h 465"/>
                  <a:gd name="T26" fmla="*/ 179 w 181"/>
                  <a:gd name="T27" fmla="*/ 25 h 465"/>
                  <a:gd name="T28" fmla="*/ 179 w 181"/>
                  <a:gd name="T29" fmla="*/ 21 h 465"/>
                  <a:gd name="T30" fmla="*/ 177 w 181"/>
                  <a:gd name="T31" fmla="*/ 16 h 465"/>
                  <a:gd name="T32" fmla="*/ 174 w 181"/>
                  <a:gd name="T33" fmla="*/ 13 h 465"/>
                  <a:gd name="T34" fmla="*/ 172 w 181"/>
                  <a:gd name="T35" fmla="*/ 9 h 465"/>
                  <a:gd name="T36" fmla="*/ 168 w 181"/>
                  <a:gd name="T37" fmla="*/ 7 h 465"/>
                  <a:gd name="T38" fmla="*/ 164 w 181"/>
                  <a:gd name="T39" fmla="*/ 3 h 465"/>
                  <a:gd name="T40" fmla="*/ 160 w 181"/>
                  <a:gd name="T41" fmla="*/ 2 h 465"/>
                  <a:gd name="T42" fmla="*/ 155 w 181"/>
                  <a:gd name="T43" fmla="*/ 0 h 465"/>
                  <a:gd name="T44" fmla="*/ 151 w 181"/>
                  <a:gd name="T45" fmla="*/ 0 h 465"/>
                  <a:gd name="T46" fmla="*/ 116 w 181"/>
                  <a:gd name="T47" fmla="*/ 2 h 465"/>
                  <a:gd name="T48" fmla="*/ 63 w 181"/>
                  <a:gd name="T49" fmla="*/ 12 h 465"/>
                  <a:gd name="T50" fmla="*/ 57 w 181"/>
                  <a:gd name="T51" fmla="*/ 12 h 465"/>
                  <a:gd name="T52" fmla="*/ 52 w 181"/>
                  <a:gd name="T53" fmla="*/ 13 h 465"/>
                  <a:gd name="T54" fmla="*/ 48 w 181"/>
                  <a:gd name="T55" fmla="*/ 15 h 465"/>
                  <a:gd name="T56" fmla="*/ 44 w 181"/>
                  <a:gd name="T57" fmla="*/ 17 h 465"/>
                  <a:gd name="T58" fmla="*/ 40 w 181"/>
                  <a:gd name="T59" fmla="*/ 21 h 465"/>
                  <a:gd name="T60" fmla="*/ 36 w 181"/>
                  <a:gd name="T61" fmla="*/ 24 h 465"/>
                  <a:gd name="T62" fmla="*/ 35 w 181"/>
                  <a:gd name="T63" fmla="*/ 29 h 465"/>
                  <a:gd name="T64" fmla="*/ 34 w 181"/>
                  <a:gd name="T65" fmla="*/ 32 h 465"/>
                  <a:gd name="T66" fmla="*/ 32 w 181"/>
                  <a:gd name="T67" fmla="*/ 37 h 465"/>
                  <a:gd name="T68" fmla="*/ 32 w 181"/>
                  <a:gd name="T69" fmla="*/ 42 h 465"/>
                  <a:gd name="T70" fmla="*/ 0 w 181"/>
                  <a:gd name="T71" fmla="*/ 435 h 465"/>
                  <a:gd name="T72" fmla="*/ 0 w 181"/>
                  <a:gd name="T73" fmla="*/ 440 h 465"/>
                  <a:gd name="T74" fmla="*/ 3 w 181"/>
                  <a:gd name="T75" fmla="*/ 445 h 465"/>
                  <a:gd name="T76" fmla="*/ 4 w 181"/>
                  <a:gd name="T77" fmla="*/ 448 h 465"/>
                  <a:gd name="T78" fmla="*/ 7 w 181"/>
                  <a:gd name="T79" fmla="*/ 453 h 465"/>
                  <a:gd name="T80" fmla="*/ 8 w 181"/>
                  <a:gd name="T81" fmla="*/ 456 h 465"/>
                  <a:gd name="T82" fmla="*/ 13 w 181"/>
                  <a:gd name="T83" fmla="*/ 459 h 465"/>
                  <a:gd name="T84" fmla="*/ 17 w 181"/>
                  <a:gd name="T85" fmla="*/ 462 h 465"/>
                  <a:gd name="T86" fmla="*/ 21 w 181"/>
                  <a:gd name="T87" fmla="*/ 463 h 465"/>
                  <a:gd name="T88" fmla="*/ 26 w 181"/>
                  <a:gd name="T89" fmla="*/ 465 h 465"/>
                  <a:gd name="T90" fmla="*/ 30 w 181"/>
                  <a:gd name="T91" fmla="*/ 465 h 465"/>
                  <a:gd name="T92" fmla="*/ 65 w 181"/>
                  <a:gd name="T93" fmla="*/ 463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1" h="465">
                    <a:moveTo>
                      <a:pt x="65" y="463"/>
                    </a:moveTo>
                    <a:lnTo>
                      <a:pt x="122" y="448"/>
                    </a:lnTo>
                    <a:lnTo>
                      <a:pt x="127" y="447"/>
                    </a:lnTo>
                    <a:lnTo>
                      <a:pt x="131" y="447"/>
                    </a:lnTo>
                    <a:lnTo>
                      <a:pt x="137" y="445"/>
                    </a:lnTo>
                    <a:lnTo>
                      <a:pt x="142" y="442"/>
                    </a:lnTo>
                    <a:lnTo>
                      <a:pt x="145" y="439"/>
                    </a:lnTo>
                    <a:lnTo>
                      <a:pt x="147" y="435"/>
                    </a:lnTo>
                    <a:lnTo>
                      <a:pt x="150" y="431"/>
                    </a:lnTo>
                    <a:lnTo>
                      <a:pt x="152" y="427"/>
                    </a:lnTo>
                    <a:lnTo>
                      <a:pt x="152" y="423"/>
                    </a:lnTo>
                    <a:lnTo>
                      <a:pt x="152" y="418"/>
                    </a:lnTo>
                    <a:lnTo>
                      <a:pt x="181" y="30"/>
                    </a:lnTo>
                    <a:lnTo>
                      <a:pt x="179" y="25"/>
                    </a:lnTo>
                    <a:lnTo>
                      <a:pt x="179" y="21"/>
                    </a:lnTo>
                    <a:lnTo>
                      <a:pt x="177" y="16"/>
                    </a:lnTo>
                    <a:lnTo>
                      <a:pt x="174" y="13"/>
                    </a:lnTo>
                    <a:lnTo>
                      <a:pt x="172" y="9"/>
                    </a:lnTo>
                    <a:lnTo>
                      <a:pt x="168" y="7"/>
                    </a:lnTo>
                    <a:lnTo>
                      <a:pt x="164" y="3"/>
                    </a:lnTo>
                    <a:lnTo>
                      <a:pt x="160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16" y="2"/>
                    </a:lnTo>
                    <a:lnTo>
                      <a:pt x="63" y="12"/>
                    </a:lnTo>
                    <a:lnTo>
                      <a:pt x="57" y="12"/>
                    </a:lnTo>
                    <a:lnTo>
                      <a:pt x="52" y="13"/>
                    </a:lnTo>
                    <a:lnTo>
                      <a:pt x="48" y="15"/>
                    </a:lnTo>
                    <a:lnTo>
                      <a:pt x="44" y="17"/>
                    </a:lnTo>
                    <a:lnTo>
                      <a:pt x="40" y="21"/>
                    </a:lnTo>
                    <a:lnTo>
                      <a:pt x="36" y="24"/>
                    </a:lnTo>
                    <a:lnTo>
                      <a:pt x="35" y="29"/>
                    </a:lnTo>
                    <a:lnTo>
                      <a:pt x="34" y="32"/>
                    </a:lnTo>
                    <a:lnTo>
                      <a:pt x="32" y="37"/>
                    </a:lnTo>
                    <a:lnTo>
                      <a:pt x="32" y="42"/>
                    </a:lnTo>
                    <a:lnTo>
                      <a:pt x="0" y="435"/>
                    </a:lnTo>
                    <a:lnTo>
                      <a:pt x="0" y="440"/>
                    </a:lnTo>
                    <a:lnTo>
                      <a:pt x="3" y="445"/>
                    </a:lnTo>
                    <a:lnTo>
                      <a:pt x="4" y="448"/>
                    </a:lnTo>
                    <a:lnTo>
                      <a:pt x="7" y="453"/>
                    </a:lnTo>
                    <a:lnTo>
                      <a:pt x="8" y="456"/>
                    </a:lnTo>
                    <a:lnTo>
                      <a:pt x="13" y="459"/>
                    </a:lnTo>
                    <a:lnTo>
                      <a:pt x="17" y="462"/>
                    </a:lnTo>
                    <a:lnTo>
                      <a:pt x="21" y="463"/>
                    </a:lnTo>
                    <a:lnTo>
                      <a:pt x="26" y="465"/>
                    </a:lnTo>
                    <a:lnTo>
                      <a:pt x="30" y="465"/>
                    </a:lnTo>
                    <a:lnTo>
                      <a:pt x="65" y="463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6" name="Freeform 216">
                <a:extLst>
                  <a:ext uri="{FF2B5EF4-FFF2-40B4-BE49-F238E27FC236}">
                    <a16:creationId xmlns:a16="http://schemas.microsoft.com/office/drawing/2014/main" id="{A59B6BC2-9BDF-69C4-F84E-191E6B6DE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" y="1796"/>
                <a:ext cx="60" cy="155"/>
              </a:xfrm>
              <a:custGeom>
                <a:avLst/>
                <a:gdLst>
                  <a:gd name="T0" fmla="*/ 65 w 181"/>
                  <a:gd name="T1" fmla="*/ 463 h 465"/>
                  <a:gd name="T2" fmla="*/ 122 w 181"/>
                  <a:gd name="T3" fmla="*/ 448 h 465"/>
                  <a:gd name="T4" fmla="*/ 127 w 181"/>
                  <a:gd name="T5" fmla="*/ 447 h 465"/>
                  <a:gd name="T6" fmla="*/ 131 w 181"/>
                  <a:gd name="T7" fmla="*/ 447 h 465"/>
                  <a:gd name="T8" fmla="*/ 137 w 181"/>
                  <a:gd name="T9" fmla="*/ 445 h 465"/>
                  <a:gd name="T10" fmla="*/ 142 w 181"/>
                  <a:gd name="T11" fmla="*/ 442 h 465"/>
                  <a:gd name="T12" fmla="*/ 145 w 181"/>
                  <a:gd name="T13" fmla="*/ 439 h 465"/>
                  <a:gd name="T14" fmla="*/ 147 w 181"/>
                  <a:gd name="T15" fmla="*/ 435 h 465"/>
                  <a:gd name="T16" fmla="*/ 150 w 181"/>
                  <a:gd name="T17" fmla="*/ 431 h 465"/>
                  <a:gd name="T18" fmla="*/ 152 w 181"/>
                  <a:gd name="T19" fmla="*/ 427 h 465"/>
                  <a:gd name="T20" fmla="*/ 152 w 181"/>
                  <a:gd name="T21" fmla="*/ 423 h 465"/>
                  <a:gd name="T22" fmla="*/ 152 w 181"/>
                  <a:gd name="T23" fmla="*/ 418 h 465"/>
                  <a:gd name="T24" fmla="*/ 181 w 181"/>
                  <a:gd name="T25" fmla="*/ 30 h 465"/>
                  <a:gd name="T26" fmla="*/ 179 w 181"/>
                  <a:gd name="T27" fmla="*/ 25 h 465"/>
                  <a:gd name="T28" fmla="*/ 179 w 181"/>
                  <a:gd name="T29" fmla="*/ 21 h 465"/>
                  <a:gd name="T30" fmla="*/ 177 w 181"/>
                  <a:gd name="T31" fmla="*/ 16 h 465"/>
                  <a:gd name="T32" fmla="*/ 174 w 181"/>
                  <a:gd name="T33" fmla="*/ 13 h 465"/>
                  <a:gd name="T34" fmla="*/ 172 w 181"/>
                  <a:gd name="T35" fmla="*/ 9 h 465"/>
                  <a:gd name="T36" fmla="*/ 168 w 181"/>
                  <a:gd name="T37" fmla="*/ 7 h 465"/>
                  <a:gd name="T38" fmla="*/ 164 w 181"/>
                  <a:gd name="T39" fmla="*/ 3 h 465"/>
                  <a:gd name="T40" fmla="*/ 160 w 181"/>
                  <a:gd name="T41" fmla="*/ 2 h 465"/>
                  <a:gd name="T42" fmla="*/ 155 w 181"/>
                  <a:gd name="T43" fmla="*/ 0 h 465"/>
                  <a:gd name="T44" fmla="*/ 151 w 181"/>
                  <a:gd name="T45" fmla="*/ 0 h 465"/>
                  <a:gd name="T46" fmla="*/ 116 w 181"/>
                  <a:gd name="T47" fmla="*/ 2 h 465"/>
                  <a:gd name="T48" fmla="*/ 63 w 181"/>
                  <a:gd name="T49" fmla="*/ 12 h 465"/>
                  <a:gd name="T50" fmla="*/ 57 w 181"/>
                  <a:gd name="T51" fmla="*/ 12 h 465"/>
                  <a:gd name="T52" fmla="*/ 52 w 181"/>
                  <a:gd name="T53" fmla="*/ 13 h 465"/>
                  <a:gd name="T54" fmla="*/ 48 w 181"/>
                  <a:gd name="T55" fmla="*/ 15 h 465"/>
                  <a:gd name="T56" fmla="*/ 44 w 181"/>
                  <a:gd name="T57" fmla="*/ 17 h 465"/>
                  <a:gd name="T58" fmla="*/ 40 w 181"/>
                  <a:gd name="T59" fmla="*/ 21 h 465"/>
                  <a:gd name="T60" fmla="*/ 36 w 181"/>
                  <a:gd name="T61" fmla="*/ 24 h 465"/>
                  <a:gd name="T62" fmla="*/ 35 w 181"/>
                  <a:gd name="T63" fmla="*/ 29 h 465"/>
                  <a:gd name="T64" fmla="*/ 34 w 181"/>
                  <a:gd name="T65" fmla="*/ 32 h 465"/>
                  <a:gd name="T66" fmla="*/ 32 w 181"/>
                  <a:gd name="T67" fmla="*/ 37 h 465"/>
                  <a:gd name="T68" fmla="*/ 32 w 181"/>
                  <a:gd name="T69" fmla="*/ 42 h 465"/>
                  <a:gd name="T70" fmla="*/ 0 w 181"/>
                  <a:gd name="T71" fmla="*/ 435 h 465"/>
                  <a:gd name="T72" fmla="*/ 0 w 181"/>
                  <a:gd name="T73" fmla="*/ 440 h 465"/>
                  <a:gd name="T74" fmla="*/ 3 w 181"/>
                  <a:gd name="T75" fmla="*/ 445 h 465"/>
                  <a:gd name="T76" fmla="*/ 4 w 181"/>
                  <a:gd name="T77" fmla="*/ 448 h 465"/>
                  <a:gd name="T78" fmla="*/ 7 w 181"/>
                  <a:gd name="T79" fmla="*/ 453 h 465"/>
                  <a:gd name="T80" fmla="*/ 8 w 181"/>
                  <a:gd name="T81" fmla="*/ 456 h 465"/>
                  <a:gd name="T82" fmla="*/ 13 w 181"/>
                  <a:gd name="T83" fmla="*/ 459 h 465"/>
                  <a:gd name="T84" fmla="*/ 17 w 181"/>
                  <a:gd name="T85" fmla="*/ 462 h 465"/>
                  <a:gd name="T86" fmla="*/ 21 w 181"/>
                  <a:gd name="T87" fmla="*/ 463 h 465"/>
                  <a:gd name="T88" fmla="*/ 26 w 181"/>
                  <a:gd name="T89" fmla="*/ 465 h 465"/>
                  <a:gd name="T90" fmla="*/ 30 w 181"/>
                  <a:gd name="T91" fmla="*/ 465 h 465"/>
                  <a:gd name="T92" fmla="*/ 65 w 181"/>
                  <a:gd name="T93" fmla="*/ 463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1" h="465">
                    <a:moveTo>
                      <a:pt x="65" y="463"/>
                    </a:moveTo>
                    <a:lnTo>
                      <a:pt x="122" y="448"/>
                    </a:lnTo>
                    <a:lnTo>
                      <a:pt x="127" y="447"/>
                    </a:lnTo>
                    <a:lnTo>
                      <a:pt x="131" y="447"/>
                    </a:lnTo>
                    <a:lnTo>
                      <a:pt x="137" y="445"/>
                    </a:lnTo>
                    <a:lnTo>
                      <a:pt x="142" y="442"/>
                    </a:lnTo>
                    <a:lnTo>
                      <a:pt x="145" y="439"/>
                    </a:lnTo>
                    <a:lnTo>
                      <a:pt x="147" y="435"/>
                    </a:lnTo>
                    <a:lnTo>
                      <a:pt x="150" y="431"/>
                    </a:lnTo>
                    <a:lnTo>
                      <a:pt x="152" y="427"/>
                    </a:lnTo>
                    <a:lnTo>
                      <a:pt x="152" y="423"/>
                    </a:lnTo>
                    <a:lnTo>
                      <a:pt x="152" y="418"/>
                    </a:lnTo>
                    <a:lnTo>
                      <a:pt x="181" y="30"/>
                    </a:lnTo>
                    <a:lnTo>
                      <a:pt x="179" y="25"/>
                    </a:lnTo>
                    <a:lnTo>
                      <a:pt x="179" y="21"/>
                    </a:lnTo>
                    <a:lnTo>
                      <a:pt x="177" y="16"/>
                    </a:lnTo>
                    <a:lnTo>
                      <a:pt x="174" y="13"/>
                    </a:lnTo>
                    <a:lnTo>
                      <a:pt x="172" y="9"/>
                    </a:lnTo>
                    <a:lnTo>
                      <a:pt x="168" y="7"/>
                    </a:lnTo>
                    <a:lnTo>
                      <a:pt x="164" y="3"/>
                    </a:lnTo>
                    <a:lnTo>
                      <a:pt x="160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16" y="2"/>
                    </a:lnTo>
                    <a:lnTo>
                      <a:pt x="63" y="12"/>
                    </a:lnTo>
                    <a:lnTo>
                      <a:pt x="57" y="12"/>
                    </a:lnTo>
                    <a:lnTo>
                      <a:pt x="52" y="13"/>
                    </a:lnTo>
                    <a:lnTo>
                      <a:pt x="48" y="15"/>
                    </a:lnTo>
                    <a:lnTo>
                      <a:pt x="44" y="17"/>
                    </a:lnTo>
                    <a:lnTo>
                      <a:pt x="40" y="21"/>
                    </a:lnTo>
                    <a:lnTo>
                      <a:pt x="36" y="24"/>
                    </a:lnTo>
                    <a:lnTo>
                      <a:pt x="35" y="29"/>
                    </a:lnTo>
                    <a:lnTo>
                      <a:pt x="34" y="32"/>
                    </a:lnTo>
                    <a:lnTo>
                      <a:pt x="32" y="37"/>
                    </a:lnTo>
                    <a:lnTo>
                      <a:pt x="32" y="42"/>
                    </a:lnTo>
                    <a:lnTo>
                      <a:pt x="0" y="435"/>
                    </a:lnTo>
                    <a:lnTo>
                      <a:pt x="0" y="440"/>
                    </a:lnTo>
                    <a:lnTo>
                      <a:pt x="3" y="445"/>
                    </a:lnTo>
                    <a:lnTo>
                      <a:pt x="4" y="448"/>
                    </a:lnTo>
                    <a:lnTo>
                      <a:pt x="7" y="453"/>
                    </a:lnTo>
                    <a:lnTo>
                      <a:pt x="8" y="456"/>
                    </a:lnTo>
                    <a:lnTo>
                      <a:pt x="13" y="459"/>
                    </a:lnTo>
                    <a:lnTo>
                      <a:pt x="17" y="462"/>
                    </a:lnTo>
                    <a:lnTo>
                      <a:pt x="21" y="463"/>
                    </a:lnTo>
                    <a:lnTo>
                      <a:pt x="26" y="465"/>
                    </a:lnTo>
                    <a:lnTo>
                      <a:pt x="30" y="465"/>
                    </a:lnTo>
                    <a:lnTo>
                      <a:pt x="65" y="46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7" name="Freeform 217">
                <a:extLst>
                  <a:ext uri="{FF2B5EF4-FFF2-40B4-BE49-F238E27FC236}">
                    <a16:creationId xmlns:a16="http://schemas.microsoft.com/office/drawing/2014/main" id="{842CA289-2B4E-E997-DCFF-CD293E28F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1796"/>
                <a:ext cx="39" cy="154"/>
              </a:xfrm>
              <a:custGeom>
                <a:avLst/>
                <a:gdLst>
                  <a:gd name="T0" fmla="*/ 116 w 116"/>
                  <a:gd name="T1" fmla="*/ 0 h 463"/>
                  <a:gd name="T2" fmla="*/ 62 w 116"/>
                  <a:gd name="T3" fmla="*/ 12 h 463"/>
                  <a:gd name="T4" fmla="*/ 58 w 116"/>
                  <a:gd name="T5" fmla="*/ 12 h 463"/>
                  <a:gd name="T6" fmla="*/ 52 w 116"/>
                  <a:gd name="T7" fmla="*/ 13 h 463"/>
                  <a:gd name="T8" fmla="*/ 47 w 116"/>
                  <a:gd name="T9" fmla="*/ 14 h 463"/>
                  <a:gd name="T10" fmla="*/ 43 w 116"/>
                  <a:gd name="T11" fmla="*/ 16 h 463"/>
                  <a:gd name="T12" fmla="*/ 39 w 116"/>
                  <a:gd name="T13" fmla="*/ 20 h 463"/>
                  <a:gd name="T14" fmla="*/ 37 w 116"/>
                  <a:gd name="T15" fmla="*/ 22 h 463"/>
                  <a:gd name="T16" fmla="*/ 35 w 116"/>
                  <a:gd name="T17" fmla="*/ 28 h 463"/>
                  <a:gd name="T18" fmla="*/ 34 w 116"/>
                  <a:gd name="T19" fmla="*/ 32 h 463"/>
                  <a:gd name="T20" fmla="*/ 32 w 116"/>
                  <a:gd name="T21" fmla="*/ 37 h 463"/>
                  <a:gd name="T22" fmla="*/ 32 w 116"/>
                  <a:gd name="T23" fmla="*/ 42 h 463"/>
                  <a:gd name="T24" fmla="*/ 0 w 116"/>
                  <a:gd name="T25" fmla="*/ 434 h 463"/>
                  <a:gd name="T26" fmla="*/ 0 w 116"/>
                  <a:gd name="T27" fmla="*/ 439 h 463"/>
                  <a:gd name="T28" fmla="*/ 2 w 116"/>
                  <a:gd name="T29" fmla="*/ 443 h 463"/>
                  <a:gd name="T30" fmla="*/ 3 w 116"/>
                  <a:gd name="T31" fmla="*/ 448 h 463"/>
                  <a:gd name="T32" fmla="*/ 5 w 116"/>
                  <a:gd name="T33" fmla="*/ 450 h 463"/>
                  <a:gd name="T34" fmla="*/ 8 w 116"/>
                  <a:gd name="T35" fmla="*/ 455 h 463"/>
                  <a:gd name="T36" fmla="*/ 13 w 116"/>
                  <a:gd name="T37" fmla="*/ 457 h 463"/>
                  <a:gd name="T38" fmla="*/ 16 w 116"/>
                  <a:gd name="T39" fmla="*/ 461 h 463"/>
                  <a:gd name="T40" fmla="*/ 21 w 116"/>
                  <a:gd name="T41" fmla="*/ 462 h 463"/>
                  <a:gd name="T42" fmla="*/ 25 w 116"/>
                  <a:gd name="T43" fmla="*/ 463 h 463"/>
                  <a:gd name="T44" fmla="*/ 31 w 116"/>
                  <a:gd name="T45" fmla="*/ 463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63">
                    <a:moveTo>
                      <a:pt x="116" y="0"/>
                    </a:moveTo>
                    <a:lnTo>
                      <a:pt x="62" y="12"/>
                    </a:lnTo>
                    <a:lnTo>
                      <a:pt x="58" y="12"/>
                    </a:lnTo>
                    <a:lnTo>
                      <a:pt x="52" y="13"/>
                    </a:lnTo>
                    <a:lnTo>
                      <a:pt x="47" y="14"/>
                    </a:lnTo>
                    <a:lnTo>
                      <a:pt x="43" y="16"/>
                    </a:lnTo>
                    <a:lnTo>
                      <a:pt x="39" y="20"/>
                    </a:lnTo>
                    <a:lnTo>
                      <a:pt x="37" y="22"/>
                    </a:lnTo>
                    <a:lnTo>
                      <a:pt x="35" y="28"/>
                    </a:lnTo>
                    <a:lnTo>
                      <a:pt x="34" y="32"/>
                    </a:lnTo>
                    <a:lnTo>
                      <a:pt x="32" y="37"/>
                    </a:lnTo>
                    <a:lnTo>
                      <a:pt x="32" y="42"/>
                    </a:lnTo>
                    <a:lnTo>
                      <a:pt x="0" y="434"/>
                    </a:lnTo>
                    <a:lnTo>
                      <a:pt x="0" y="439"/>
                    </a:lnTo>
                    <a:lnTo>
                      <a:pt x="2" y="443"/>
                    </a:lnTo>
                    <a:lnTo>
                      <a:pt x="3" y="448"/>
                    </a:lnTo>
                    <a:lnTo>
                      <a:pt x="5" y="450"/>
                    </a:lnTo>
                    <a:lnTo>
                      <a:pt x="8" y="455"/>
                    </a:lnTo>
                    <a:lnTo>
                      <a:pt x="13" y="457"/>
                    </a:lnTo>
                    <a:lnTo>
                      <a:pt x="16" y="461"/>
                    </a:lnTo>
                    <a:lnTo>
                      <a:pt x="21" y="462"/>
                    </a:lnTo>
                    <a:lnTo>
                      <a:pt x="25" y="463"/>
                    </a:lnTo>
                    <a:lnTo>
                      <a:pt x="31" y="46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8" name="Freeform 218">
                <a:extLst>
                  <a:ext uri="{FF2B5EF4-FFF2-40B4-BE49-F238E27FC236}">
                    <a16:creationId xmlns:a16="http://schemas.microsoft.com/office/drawing/2014/main" id="{EAF53EBE-D3DC-89A5-F57E-2AC7E9962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797"/>
                <a:ext cx="48" cy="56"/>
              </a:xfrm>
              <a:custGeom>
                <a:avLst/>
                <a:gdLst>
                  <a:gd name="T0" fmla="*/ 49 w 142"/>
                  <a:gd name="T1" fmla="*/ 168 h 168"/>
                  <a:gd name="T2" fmla="*/ 106 w 142"/>
                  <a:gd name="T3" fmla="*/ 151 h 168"/>
                  <a:gd name="T4" fmla="*/ 111 w 142"/>
                  <a:gd name="T5" fmla="*/ 151 h 168"/>
                  <a:gd name="T6" fmla="*/ 116 w 142"/>
                  <a:gd name="T7" fmla="*/ 149 h 168"/>
                  <a:gd name="T8" fmla="*/ 121 w 142"/>
                  <a:gd name="T9" fmla="*/ 147 h 168"/>
                  <a:gd name="T10" fmla="*/ 126 w 142"/>
                  <a:gd name="T11" fmla="*/ 145 h 168"/>
                  <a:gd name="T12" fmla="*/ 129 w 142"/>
                  <a:gd name="T13" fmla="*/ 143 h 168"/>
                  <a:gd name="T14" fmla="*/ 131 w 142"/>
                  <a:gd name="T15" fmla="*/ 138 h 168"/>
                  <a:gd name="T16" fmla="*/ 134 w 142"/>
                  <a:gd name="T17" fmla="*/ 135 h 168"/>
                  <a:gd name="T18" fmla="*/ 135 w 142"/>
                  <a:gd name="T19" fmla="*/ 130 h 168"/>
                  <a:gd name="T20" fmla="*/ 137 w 142"/>
                  <a:gd name="T21" fmla="*/ 125 h 168"/>
                  <a:gd name="T22" fmla="*/ 137 w 142"/>
                  <a:gd name="T23" fmla="*/ 121 h 168"/>
                  <a:gd name="T24" fmla="*/ 142 w 142"/>
                  <a:gd name="T25" fmla="*/ 31 h 168"/>
                  <a:gd name="T26" fmla="*/ 142 w 142"/>
                  <a:gd name="T27" fmla="*/ 26 h 168"/>
                  <a:gd name="T28" fmla="*/ 140 w 142"/>
                  <a:gd name="T29" fmla="*/ 21 h 168"/>
                  <a:gd name="T30" fmla="*/ 138 w 142"/>
                  <a:gd name="T31" fmla="*/ 15 h 168"/>
                  <a:gd name="T32" fmla="*/ 135 w 142"/>
                  <a:gd name="T33" fmla="*/ 13 h 168"/>
                  <a:gd name="T34" fmla="*/ 131 w 142"/>
                  <a:gd name="T35" fmla="*/ 9 h 168"/>
                  <a:gd name="T36" fmla="*/ 129 w 142"/>
                  <a:gd name="T37" fmla="*/ 5 h 168"/>
                  <a:gd name="T38" fmla="*/ 126 w 142"/>
                  <a:gd name="T39" fmla="*/ 3 h 168"/>
                  <a:gd name="T40" fmla="*/ 121 w 142"/>
                  <a:gd name="T41" fmla="*/ 2 h 168"/>
                  <a:gd name="T42" fmla="*/ 116 w 142"/>
                  <a:gd name="T43" fmla="*/ 0 h 168"/>
                  <a:gd name="T44" fmla="*/ 111 w 142"/>
                  <a:gd name="T45" fmla="*/ 0 h 168"/>
                  <a:gd name="T46" fmla="*/ 77 w 142"/>
                  <a:gd name="T47" fmla="*/ 0 h 168"/>
                  <a:gd name="T48" fmla="*/ 37 w 142"/>
                  <a:gd name="T49" fmla="*/ 10 h 168"/>
                  <a:gd name="T50" fmla="*/ 32 w 142"/>
                  <a:gd name="T51" fmla="*/ 10 h 168"/>
                  <a:gd name="T52" fmla="*/ 27 w 142"/>
                  <a:gd name="T53" fmla="*/ 11 h 168"/>
                  <a:gd name="T54" fmla="*/ 24 w 142"/>
                  <a:gd name="T55" fmla="*/ 13 h 168"/>
                  <a:gd name="T56" fmla="*/ 19 w 142"/>
                  <a:gd name="T57" fmla="*/ 14 h 168"/>
                  <a:gd name="T58" fmla="*/ 16 w 142"/>
                  <a:gd name="T59" fmla="*/ 18 h 168"/>
                  <a:gd name="T60" fmla="*/ 13 w 142"/>
                  <a:gd name="T61" fmla="*/ 21 h 168"/>
                  <a:gd name="T62" fmla="*/ 10 w 142"/>
                  <a:gd name="T63" fmla="*/ 26 h 168"/>
                  <a:gd name="T64" fmla="*/ 9 w 142"/>
                  <a:gd name="T65" fmla="*/ 31 h 168"/>
                  <a:gd name="T66" fmla="*/ 9 w 142"/>
                  <a:gd name="T67" fmla="*/ 35 h 168"/>
                  <a:gd name="T68" fmla="*/ 8 w 142"/>
                  <a:gd name="T69" fmla="*/ 40 h 168"/>
                  <a:gd name="T70" fmla="*/ 0 w 142"/>
                  <a:gd name="T71" fmla="*/ 136 h 168"/>
                  <a:gd name="T72" fmla="*/ 0 w 142"/>
                  <a:gd name="T73" fmla="*/ 141 h 168"/>
                  <a:gd name="T74" fmla="*/ 1 w 142"/>
                  <a:gd name="T75" fmla="*/ 145 h 168"/>
                  <a:gd name="T76" fmla="*/ 2 w 142"/>
                  <a:gd name="T77" fmla="*/ 151 h 168"/>
                  <a:gd name="T78" fmla="*/ 5 w 142"/>
                  <a:gd name="T79" fmla="*/ 153 h 168"/>
                  <a:gd name="T80" fmla="*/ 9 w 142"/>
                  <a:gd name="T81" fmla="*/ 157 h 168"/>
                  <a:gd name="T82" fmla="*/ 11 w 142"/>
                  <a:gd name="T83" fmla="*/ 160 h 168"/>
                  <a:gd name="T84" fmla="*/ 15 w 142"/>
                  <a:gd name="T85" fmla="*/ 164 h 168"/>
                  <a:gd name="T86" fmla="*/ 19 w 142"/>
                  <a:gd name="T87" fmla="*/ 165 h 168"/>
                  <a:gd name="T88" fmla="*/ 24 w 142"/>
                  <a:gd name="T89" fmla="*/ 166 h 168"/>
                  <a:gd name="T90" fmla="*/ 30 w 142"/>
                  <a:gd name="T91" fmla="*/ 166 h 168"/>
                  <a:gd name="T92" fmla="*/ 49 w 142"/>
                  <a:gd name="T9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2" h="168">
                    <a:moveTo>
                      <a:pt x="49" y="168"/>
                    </a:moveTo>
                    <a:lnTo>
                      <a:pt x="106" y="151"/>
                    </a:lnTo>
                    <a:lnTo>
                      <a:pt x="111" y="151"/>
                    </a:lnTo>
                    <a:lnTo>
                      <a:pt x="116" y="149"/>
                    </a:lnTo>
                    <a:lnTo>
                      <a:pt x="121" y="147"/>
                    </a:lnTo>
                    <a:lnTo>
                      <a:pt x="126" y="145"/>
                    </a:lnTo>
                    <a:lnTo>
                      <a:pt x="129" y="143"/>
                    </a:lnTo>
                    <a:lnTo>
                      <a:pt x="131" y="138"/>
                    </a:lnTo>
                    <a:lnTo>
                      <a:pt x="134" y="135"/>
                    </a:lnTo>
                    <a:lnTo>
                      <a:pt x="135" y="130"/>
                    </a:lnTo>
                    <a:lnTo>
                      <a:pt x="137" y="125"/>
                    </a:lnTo>
                    <a:lnTo>
                      <a:pt x="137" y="121"/>
                    </a:lnTo>
                    <a:lnTo>
                      <a:pt x="142" y="31"/>
                    </a:lnTo>
                    <a:lnTo>
                      <a:pt x="142" y="26"/>
                    </a:lnTo>
                    <a:lnTo>
                      <a:pt x="140" y="21"/>
                    </a:lnTo>
                    <a:lnTo>
                      <a:pt x="138" y="15"/>
                    </a:lnTo>
                    <a:lnTo>
                      <a:pt x="135" y="13"/>
                    </a:lnTo>
                    <a:lnTo>
                      <a:pt x="131" y="9"/>
                    </a:lnTo>
                    <a:lnTo>
                      <a:pt x="129" y="5"/>
                    </a:lnTo>
                    <a:lnTo>
                      <a:pt x="126" y="3"/>
                    </a:lnTo>
                    <a:lnTo>
                      <a:pt x="121" y="2"/>
                    </a:lnTo>
                    <a:lnTo>
                      <a:pt x="116" y="0"/>
                    </a:lnTo>
                    <a:lnTo>
                      <a:pt x="111" y="0"/>
                    </a:lnTo>
                    <a:lnTo>
                      <a:pt x="77" y="0"/>
                    </a:lnTo>
                    <a:lnTo>
                      <a:pt x="37" y="10"/>
                    </a:lnTo>
                    <a:lnTo>
                      <a:pt x="32" y="10"/>
                    </a:lnTo>
                    <a:lnTo>
                      <a:pt x="27" y="11"/>
                    </a:lnTo>
                    <a:lnTo>
                      <a:pt x="24" y="13"/>
                    </a:lnTo>
                    <a:lnTo>
                      <a:pt x="19" y="14"/>
                    </a:lnTo>
                    <a:lnTo>
                      <a:pt x="16" y="18"/>
                    </a:lnTo>
                    <a:lnTo>
                      <a:pt x="13" y="21"/>
                    </a:lnTo>
                    <a:lnTo>
                      <a:pt x="10" y="26"/>
                    </a:lnTo>
                    <a:lnTo>
                      <a:pt x="9" y="31"/>
                    </a:lnTo>
                    <a:lnTo>
                      <a:pt x="9" y="35"/>
                    </a:lnTo>
                    <a:lnTo>
                      <a:pt x="8" y="40"/>
                    </a:lnTo>
                    <a:lnTo>
                      <a:pt x="0" y="136"/>
                    </a:lnTo>
                    <a:lnTo>
                      <a:pt x="0" y="141"/>
                    </a:lnTo>
                    <a:lnTo>
                      <a:pt x="1" y="145"/>
                    </a:lnTo>
                    <a:lnTo>
                      <a:pt x="2" y="151"/>
                    </a:lnTo>
                    <a:lnTo>
                      <a:pt x="5" y="153"/>
                    </a:lnTo>
                    <a:lnTo>
                      <a:pt x="9" y="157"/>
                    </a:lnTo>
                    <a:lnTo>
                      <a:pt x="11" y="160"/>
                    </a:lnTo>
                    <a:lnTo>
                      <a:pt x="15" y="164"/>
                    </a:lnTo>
                    <a:lnTo>
                      <a:pt x="19" y="165"/>
                    </a:lnTo>
                    <a:lnTo>
                      <a:pt x="24" y="166"/>
                    </a:lnTo>
                    <a:lnTo>
                      <a:pt x="30" y="166"/>
                    </a:lnTo>
                    <a:lnTo>
                      <a:pt x="49" y="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9" name="Freeform 219">
                <a:extLst>
                  <a:ext uri="{FF2B5EF4-FFF2-40B4-BE49-F238E27FC236}">
                    <a16:creationId xmlns:a16="http://schemas.microsoft.com/office/drawing/2014/main" id="{6F354B00-9D36-FAA9-16D8-D7630A33C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797"/>
                <a:ext cx="48" cy="56"/>
              </a:xfrm>
              <a:custGeom>
                <a:avLst/>
                <a:gdLst>
                  <a:gd name="T0" fmla="*/ 49 w 142"/>
                  <a:gd name="T1" fmla="*/ 168 h 168"/>
                  <a:gd name="T2" fmla="*/ 106 w 142"/>
                  <a:gd name="T3" fmla="*/ 151 h 168"/>
                  <a:gd name="T4" fmla="*/ 111 w 142"/>
                  <a:gd name="T5" fmla="*/ 151 h 168"/>
                  <a:gd name="T6" fmla="*/ 116 w 142"/>
                  <a:gd name="T7" fmla="*/ 149 h 168"/>
                  <a:gd name="T8" fmla="*/ 121 w 142"/>
                  <a:gd name="T9" fmla="*/ 147 h 168"/>
                  <a:gd name="T10" fmla="*/ 126 w 142"/>
                  <a:gd name="T11" fmla="*/ 145 h 168"/>
                  <a:gd name="T12" fmla="*/ 129 w 142"/>
                  <a:gd name="T13" fmla="*/ 143 h 168"/>
                  <a:gd name="T14" fmla="*/ 131 w 142"/>
                  <a:gd name="T15" fmla="*/ 138 h 168"/>
                  <a:gd name="T16" fmla="*/ 134 w 142"/>
                  <a:gd name="T17" fmla="*/ 135 h 168"/>
                  <a:gd name="T18" fmla="*/ 135 w 142"/>
                  <a:gd name="T19" fmla="*/ 130 h 168"/>
                  <a:gd name="T20" fmla="*/ 137 w 142"/>
                  <a:gd name="T21" fmla="*/ 125 h 168"/>
                  <a:gd name="T22" fmla="*/ 137 w 142"/>
                  <a:gd name="T23" fmla="*/ 121 h 168"/>
                  <a:gd name="T24" fmla="*/ 142 w 142"/>
                  <a:gd name="T25" fmla="*/ 31 h 168"/>
                  <a:gd name="T26" fmla="*/ 142 w 142"/>
                  <a:gd name="T27" fmla="*/ 26 h 168"/>
                  <a:gd name="T28" fmla="*/ 140 w 142"/>
                  <a:gd name="T29" fmla="*/ 21 h 168"/>
                  <a:gd name="T30" fmla="*/ 138 w 142"/>
                  <a:gd name="T31" fmla="*/ 15 h 168"/>
                  <a:gd name="T32" fmla="*/ 135 w 142"/>
                  <a:gd name="T33" fmla="*/ 13 h 168"/>
                  <a:gd name="T34" fmla="*/ 131 w 142"/>
                  <a:gd name="T35" fmla="*/ 9 h 168"/>
                  <a:gd name="T36" fmla="*/ 129 w 142"/>
                  <a:gd name="T37" fmla="*/ 5 h 168"/>
                  <a:gd name="T38" fmla="*/ 126 w 142"/>
                  <a:gd name="T39" fmla="*/ 3 h 168"/>
                  <a:gd name="T40" fmla="*/ 121 w 142"/>
                  <a:gd name="T41" fmla="*/ 2 h 168"/>
                  <a:gd name="T42" fmla="*/ 116 w 142"/>
                  <a:gd name="T43" fmla="*/ 0 h 168"/>
                  <a:gd name="T44" fmla="*/ 111 w 142"/>
                  <a:gd name="T45" fmla="*/ 0 h 168"/>
                  <a:gd name="T46" fmla="*/ 77 w 142"/>
                  <a:gd name="T47" fmla="*/ 0 h 168"/>
                  <a:gd name="T48" fmla="*/ 37 w 142"/>
                  <a:gd name="T49" fmla="*/ 10 h 168"/>
                  <a:gd name="T50" fmla="*/ 32 w 142"/>
                  <a:gd name="T51" fmla="*/ 10 h 168"/>
                  <a:gd name="T52" fmla="*/ 27 w 142"/>
                  <a:gd name="T53" fmla="*/ 11 h 168"/>
                  <a:gd name="T54" fmla="*/ 24 w 142"/>
                  <a:gd name="T55" fmla="*/ 13 h 168"/>
                  <a:gd name="T56" fmla="*/ 19 w 142"/>
                  <a:gd name="T57" fmla="*/ 14 h 168"/>
                  <a:gd name="T58" fmla="*/ 16 w 142"/>
                  <a:gd name="T59" fmla="*/ 18 h 168"/>
                  <a:gd name="T60" fmla="*/ 13 w 142"/>
                  <a:gd name="T61" fmla="*/ 21 h 168"/>
                  <a:gd name="T62" fmla="*/ 10 w 142"/>
                  <a:gd name="T63" fmla="*/ 26 h 168"/>
                  <a:gd name="T64" fmla="*/ 9 w 142"/>
                  <a:gd name="T65" fmla="*/ 31 h 168"/>
                  <a:gd name="T66" fmla="*/ 9 w 142"/>
                  <a:gd name="T67" fmla="*/ 35 h 168"/>
                  <a:gd name="T68" fmla="*/ 8 w 142"/>
                  <a:gd name="T69" fmla="*/ 40 h 168"/>
                  <a:gd name="T70" fmla="*/ 0 w 142"/>
                  <a:gd name="T71" fmla="*/ 136 h 168"/>
                  <a:gd name="T72" fmla="*/ 0 w 142"/>
                  <a:gd name="T73" fmla="*/ 141 h 168"/>
                  <a:gd name="T74" fmla="*/ 1 w 142"/>
                  <a:gd name="T75" fmla="*/ 145 h 168"/>
                  <a:gd name="T76" fmla="*/ 2 w 142"/>
                  <a:gd name="T77" fmla="*/ 151 h 168"/>
                  <a:gd name="T78" fmla="*/ 5 w 142"/>
                  <a:gd name="T79" fmla="*/ 153 h 168"/>
                  <a:gd name="T80" fmla="*/ 9 w 142"/>
                  <a:gd name="T81" fmla="*/ 157 h 168"/>
                  <a:gd name="T82" fmla="*/ 11 w 142"/>
                  <a:gd name="T83" fmla="*/ 160 h 168"/>
                  <a:gd name="T84" fmla="*/ 15 w 142"/>
                  <a:gd name="T85" fmla="*/ 164 h 168"/>
                  <a:gd name="T86" fmla="*/ 19 w 142"/>
                  <a:gd name="T87" fmla="*/ 165 h 168"/>
                  <a:gd name="T88" fmla="*/ 24 w 142"/>
                  <a:gd name="T89" fmla="*/ 166 h 168"/>
                  <a:gd name="T90" fmla="*/ 30 w 142"/>
                  <a:gd name="T91" fmla="*/ 166 h 168"/>
                  <a:gd name="T92" fmla="*/ 49 w 142"/>
                  <a:gd name="T9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2" h="168">
                    <a:moveTo>
                      <a:pt x="49" y="168"/>
                    </a:moveTo>
                    <a:lnTo>
                      <a:pt x="106" y="151"/>
                    </a:lnTo>
                    <a:lnTo>
                      <a:pt x="111" y="151"/>
                    </a:lnTo>
                    <a:lnTo>
                      <a:pt x="116" y="149"/>
                    </a:lnTo>
                    <a:lnTo>
                      <a:pt x="121" y="147"/>
                    </a:lnTo>
                    <a:lnTo>
                      <a:pt x="126" y="145"/>
                    </a:lnTo>
                    <a:lnTo>
                      <a:pt x="129" y="143"/>
                    </a:lnTo>
                    <a:lnTo>
                      <a:pt x="131" y="138"/>
                    </a:lnTo>
                    <a:lnTo>
                      <a:pt x="134" y="135"/>
                    </a:lnTo>
                    <a:lnTo>
                      <a:pt x="135" y="130"/>
                    </a:lnTo>
                    <a:lnTo>
                      <a:pt x="137" y="125"/>
                    </a:lnTo>
                    <a:lnTo>
                      <a:pt x="137" y="121"/>
                    </a:lnTo>
                    <a:lnTo>
                      <a:pt x="142" y="31"/>
                    </a:lnTo>
                    <a:lnTo>
                      <a:pt x="142" y="26"/>
                    </a:lnTo>
                    <a:lnTo>
                      <a:pt x="140" y="21"/>
                    </a:lnTo>
                    <a:lnTo>
                      <a:pt x="138" y="15"/>
                    </a:lnTo>
                    <a:lnTo>
                      <a:pt x="135" y="13"/>
                    </a:lnTo>
                    <a:lnTo>
                      <a:pt x="131" y="9"/>
                    </a:lnTo>
                    <a:lnTo>
                      <a:pt x="129" y="5"/>
                    </a:lnTo>
                    <a:lnTo>
                      <a:pt x="126" y="3"/>
                    </a:lnTo>
                    <a:lnTo>
                      <a:pt x="121" y="2"/>
                    </a:lnTo>
                    <a:lnTo>
                      <a:pt x="116" y="0"/>
                    </a:lnTo>
                    <a:lnTo>
                      <a:pt x="111" y="0"/>
                    </a:lnTo>
                    <a:lnTo>
                      <a:pt x="77" y="0"/>
                    </a:lnTo>
                    <a:lnTo>
                      <a:pt x="37" y="10"/>
                    </a:lnTo>
                    <a:lnTo>
                      <a:pt x="32" y="10"/>
                    </a:lnTo>
                    <a:lnTo>
                      <a:pt x="27" y="11"/>
                    </a:lnTo>
                    <a:lnTo>
                      <a:pt x="24" y="13"/>
                    </a:lnTo>
                    <a:lnTo>
                      <a:pt x="19" y="14"/>
                    </a:lnTo>
                    <a:lnTo>
                      <a:pt x="16" y="18"/>
                    </a:lnTo>
                    <a:lnTo>
                      <a:pt x="13" y="21"/>
                    </a:lnTo>
                    <a:lnTo>
                      <a:pt x="10" y="26"/>
                    </a:lnTo>
                    <a:lnTo>
                      <a:pt x="9" y="31"/>
                    </a:lnTo>
                    <a:lnTo>
                      <a:pt x="9" y="35"/>
                    </a:lnTo>
                    <a:lnTo>
                      <a:pt x="8" y="40"/>
                    </a:lnTo>
                    <a:lnTo>
                      <a:pt x="0" y="136"/>
                    </a:lnTo>
                    <a:lnTo>
                      <a:pt x="0" y="141"/>
                    </a:lnTo>
                    <a:lnTo>
                      <a:pt x="1" y="145"/>
                    </a:lnTo>
                    <a:lnTo>
                      <a:pt x="2" y="151"/>
                    </a:lnTo>
                    <a:lnTo>
                      <a:pt x="5" y="153"/>
                    </a:lnTo>
                    <a:lnTo>
                      <a:pt x="9" y="157"/>
                    </a:lnTo>
                    <a:lnTo>
                      <a:pt x="11" y="160"/>
                    </a:lnTo>
                    <a:lnTo>
                      <a:pt x="15" y="164"/>
                    </a:lnTo>
                    <a:lnTo>
                      <a:pt x="19" y="165"/>
                    </a:lnTo>
                    <a:lnTo>
                      <a:pt x="24" y="166"/>
                    </a:lnTo>
                    <a:lnTo>
                      <a:pt x="30" y="166"/>
                    </a:lnTo>
                    <a:lnTo>
                      <a:pt x="49" y="16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0" name="Freeform 220">
                <a:extLst>
                  <a:ext uri="{FF2B5EF4-FFF2-40B4-BE49-F238E27FC236}">
                    <a16:creationId xmlns:a16="http://schemas.microsoft.com/office/drawing/2014/main" id="{8DCB283A-3EB6-CC00-E3AE-24B622EDD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797"/>
                <a:ext cx="41" cy="56"/>
              </a:xfrm>
              <a:custGeom>
                <a:avLst/>
                <a:gdLst>
                  <a:gd name="T0" fmla="*/ 31 w 123"/>
                  <a:gd name="T1" fmla="*/ 168 h 168"/>
                  <a:gd name="T2" fmla="*/ 88 w 123"/>
                  <a:gd name="T3" fmla="*/ 152 h 168"/>
                  <a:gd name="T4" fmla="*/ 93 w 123"/>
                  <a:gd name="T5" fmla="*/ 151 h 168"/>
                  <a:gd name="T6" fmla="*/ 97 w 123"/>
                  <a:gd name="T7" fmla="*/ 151 h 168"/>
                  <a:gd name="T8" fmla="*/ 102 w 123"/>
                  <a:gd name="T9" fmla="*/ 149 h 168"/>
                  <a:gd name="T10" fmla="*/ 107 w 123"/>
                  <a:gd name="T11" fmla="*/ 145 h 168"/>
                  <a:gd name="T12" fmla="*/ 110 w 123"/>
                  <a:gd name="T13" fmla="*/ 143 h 168"/>
                  <a:gd name="T14" fmla="*/ 113 w 123"/>
                  <a:gd name="T15" fmla="*/ 139 h 168"/>
                  <a:gd name="T16" fmla="*/ 115 w 123"/>
                  <a:gd name="T17" fmla="*/ 135 h 168"/>
                  <a:gd name="T18" fmla="*/ 116 w 123"/>
                  <a:gd name="T19" fmla="*/ 131 h 168"/>
                  <a:gd name="T20" fmla="*/ 118 w 123"/>
                  <a:gd name="T21" fmla="*/ 127 h 168"/>
                  <a:gd name="T22" fmla="*/ 118 w 123"/>
                  <a:gd name="T23" fmla="*/ 122 h 168"/>
                  <a:gd name="T24" fmla="*/ 123 w 123"/>
                  <a:gd name="T25" fmla="*/ 31 h 168"/>
                  <a:gd name="T26" fmla="*/ 123 w 123"/>
                  <a:gd name="T27" fmla="*/ 26 h 168"/>
                  <a:gd name="T28" fmla="*/ 122 w 123"/>
                  <a:gd name="T29" fmla="*/ 21 h 168"/>
                  <a:gd name="T30" fmla="*/ 119 w 123"/>
                  <a:gd name="T31" fmla="*/ 15 h 168"/>
                  <a:gd name="T32" fmla="*/ 116 w 123"/>
                  <a:gd name="T33" fmla="*/ 13 h 168"/>
                  <a:gd name="T34" fmla="*/ 113 w 123"/>
                  <a:gd name="T35" fmla="*/ 10 h 168"/>
                  <a:gd name="T36" fmla="*/ 110 w 123"/>
                  <a:gd name="T37" fmla="*/ 6 h 168"/>
                  <a:gd name="T38" fmla="*/ 107 w 123"/>
                  <a:gd name="T39" fmla="*/ 3 h 168"/>
                  <a:gd name="T40" fmla="*/ 102 w 123"/>
                  <a:gd name="T41" fmla="*/ 2 h 168"/>
                  <a:gd name="T42" fmla="*/ 97 w 123"/>
                  <a:gd name="T43" fmla="*/ 0 h 168"/>
                  <a:gd name="T44" fmla="*/ 93 w 123"/>
                  <a:gd name="T45" fmla="*/ 0 h 168"/>
                  <a:gd name="T46" fmla="*/ 38 w 123"/>
                  <a:gd name="T47" fmla="*/ 11 h 168"/>
                  <a:gd name="T48" fmla="*/ 35 w 123"/>
                  <a:gd name="T49" fmla="*/ 11 h 168"/>
                  <a:gd name="T50" fmla="*/ 29 w 123"/>
                  <a:gd name="T51" fmla="*/ 13 h 168"/>
                  <a:gd name="T52" fmla="*/ 24 w 123"/>
                  <a:gd name="T53" fmla="*/ 14 h 168"/>
                  <a:gd name="T54" fmla="*/ 21 w 123"/>
                  <a:gd name="T55" fmla="*/ 15 h 168"/>
                  <a:gd name="T56" fmla="*/ 19 w 123"/>
                  <a:gd name="T57" fmla="*/ 19 h 168"/>
                  <a:gd name="T58" fmla="*/ 15 w 123"/>
                  <a:gd name="T59" fmla="*/ 22 h 168"/>
                  <a:gd name="T60" fmla="*/ 12 w 123"/>
                  <a:gd name="T61" fmla="*/ 27 h 168"/>
                  <a:gd name="T62" fmla="*/ 10 w 123"/>
                  <a:gd name="T63" fmla="*/ 32 h 168"/>
                  <a:gd name="T64" fmla="*/ 8 w 123"/>
                  <a:gd name="T65" fmla="*/ 36 h 168"/>
                  <a:gd name="T66" fmla="*/ 8 w 123"/>
                  <a:gd name="T67" fmla="*/ 41 h 168"/>
                  <a:gd name="T68" fmla="*/ 0 w 123"/>
                  <a:gd name="T69" fmla="*/ 138 h 168"/>
                  <a:gd name="T70" fmla="*/ 0 w 123"/>
                  <a:gd name="T71" fmla="*/ 143 h 168"/>
                  <a:gd name="T72" fmla="*/ 2 w 123"/>
                  <a:gd name="T73" fmla="*/ 147 h 168"/>
                  <a:gd name="T74" fmla="*/ 4 w 123"/>
                  <a:gd name="T75" fmla="*/ 152 h 168"/>
                  <a:gd name="T76" fmla="*/ 6 w 123"/>
                  <a:gd name="T77" fmla="*/ 156 h 168"/>
                  <a:gd name="T78" fmla="*/ 8 w 123"/>
                  <a:gd name="T79" fmla="*/ 158 h 168"/>
                  <a:gd name="T80" fmla="*/ 12 w 123"/>
                  <a:gd name="T81" fmla="*/ 161 h 168"/>
                  <a:gd name="T82" fmla="*/ 16 w 123"/>
                  <a:gd name="T83" fmla="*/ 165 h 168"/>
                  <a:gd name="T84" fmla="*/ 21 w 123"/>
                  <a:gd name="T85" fmla="*/ 166 h 168"/>
                  <a:gd name="T86" fmla="*/ 27 w 123"/>
                  <a:gd name="T87" fmla="*/ 168 h 168"/>
                  <a:gd name="T88" fmla="*/ 31 w 123"/>
                  <a:gd name="T8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3" h="168">
                    <a:moveTo>
                      <a:pt x="31" y="168"/>
                    </a:moveTo>
                    <a:lnTo>
                      <a:pt x="88" y="152"/>
                    </a:lnTo>
                    <a:lnTo>
                      <a:pt x="93" y="151"/>
                    </a:lnTo>
                    <a:lnTo>
                      <a:pt x="97" y="151"/>
                    </a:lnTo>
                    <a:lnTo>
                      <a:pt x="102" y="149"/>
                    </a:lnTo>
                    <a:lnTo>
                      <a:pt x="107" y="145"/>
                    </a:lnTo>
                    <a:lnTo>
                      <a:pt x="110" y="143"/>
                    </a:lnTo>
                    <a:lnTo>
                      <a:pt x="113" y="139"/>
                    </a:lnTo>
                    <a:lnTo>
                      <a:pt x="115" y="135"/>
                    </a:lnTo>
                    <a:lnTo>
                      <a:pt x="116" y="131"/>
                    </a:lnTo>
                    <a:lnTo>
                      <a:pt x="118" y="127"/>
                    </a:lnTo>
                    <a:lnTo>
                      <a:pt x="118" y="122"/>
                    </a:lnTo>
                    <a:lnTo>
                      <a:pt x="123" y="31"/>
                    </a:lnTo>
                    <a:lnTo>
                      <a:pt x="123" y="26"/>
                    </a:lnTo>
                    <a:lnTo>
                      <a:pt x="122" y="21"/>
                    </a:lnTo>
                    <a:lnTo>
                      <a:pt x="119" y="15"/>
                    </a:lnTo>
                    <a:lnTo>
                      <a:pt x="116" y="13"/>
                    </a:lnTo>
                    <a:lnTo>
                      <a:pt x="113" y="10"/>
                    </a:lnTo>
                    <a:lnTo>
                      <a:pt x="110" y="6"/>
                    </a:lnTo>
                    <a:lnTo>
                      <a:pt x="107" y="3"/>
                    </a:lnTo>
                    <a:lnTo>
                      <a:pt x="102" y="2"/>
                    </a:lnTo>
                    <a:lnTo>
                      <a:pt x="97" y="0"/>
                    </a:lnTo>
                    <a:lnTo>
                      <a:pt x="93" y="0"/>
                    </a:lnTo>
                    <a:lnTo>
                      <a:pt x="38" y="11"/>
                    </a:lnTo>
                    <a:lnTo>
                      <a:pt x="35" y="11"/>
                    </a:lnTo>
                    <a:lnTo>
                      <a:pt x="29" y="13"/>
                    </a:lnTo>
                    <a:lnTo>
                      <a:pt x="24" y="14"/>
                    </a:lnTo>
                    <a:lnTo>
                      <a:pt x="21" y="15"/>
                    </a:lnTo>
                    <a:lnTo>
                      <a:pt x="19" y="19"/>
                    </a:lnTo>
                    <a:lnTo>
                      <a:pt x="15" y="22"/>
                    </a:lnTo>
                    <a:lnTo>
                      <a:pt x="12" y="27"/>
                    </a:lnTo>
                    <a:lnTo>
                      <a:pt x="10" y="32"/>
                    </a:lnTo>
                    <a:lnTo>
                      <a:pt x="8" y="36"/>
                    </a:lnTo>
                    <a:lnTo>
                      <a:pt x="8" y="41"/>
                    </a:lnTo>
                    <a:lnTo>
                      <a:pt x="0" y="138"/>
                    </a:lnTo>
                    <a:lnTo>
                      <a:pt x="0" y="143"/>
                    </a:lnTo>
                    <a:lnTo>
                      <a:pt x="2" y="147"/>
                    </a:lnTo>
                    <a:lnTo>
                      <a:pt x="4" y="152"/>
                    </a:lnTo>
                    <a:lnTo>
                      <a:pt x="6" y="156"/>
                    </a:lnTo>
                    <a:lnTo>
                      <a:pt x="8" y="158"/>
                    </a:lnTo>
                    <a:lnTo>
                      <a:pt x="12" y="161"/>
                    </a:lnTo>
                    <a:lnTo>
                      <a:pt x="16" y="165"/>
                    </a:lnTo>
                    <a:lnTo>
                      <a:pt x="21" y="166"/>
                    </a:lnTo>
                    <a:lnTo>
                      <a:pt x="27" y="168"/>
                    </a:lnTo>
                    <a:lnTo>
                      <a:pt x="31" y="168"/>
                    </a:lnTo>
                    <a:close/>
                  </a:path>
                </a:pathLst>
              </a:custGeom>
              <a:solidFill>
                <a:srgbClr val="FF1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1" name="Freeform 221">
                <a:extLst>
                  <a:ext uri="{FF2B5EF4-FFF2-40B4-BE49-F238E27FC236}">
                    <a16:creationId xmlns:a16="http://schemas.microsoft.com/office/drawing/2014/main" id="{79D1BC81-F719-5213-EB15-0C10D1030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797"/>
                <a:ext cx="41" cy="56"/>
              </a:xfrm>
              <a:custGeom>
                <a:avLst/>
                <a:gdLst>
                  <a:gd name="T0" fmla="*/ 31 w 123"/>
                  <a:gd name="T1" fmla="*/ 168 h 168"/>
                  <a:gd name="T2" fmla="*/ 88 w 123"/>
                  <a:gd name="T3" fmla="*/ 152 h 168"/>
                  <a:gd name="T4" fmla="*/ 93 w 123"/>
                  <a:gd name="T5" fmla="*/ 151 h 168"/>
                  <a:gd name="T6" fmla="*/ 97 w 123"/>
                  <a:gd name="T7" fmla="*/ 151 h 168"/>
                  <a:gd name="T8" fmla="*/ 102 w 123"/>
                  <a:gd name="T9" fmla="*/ 149 h 168"/>
                  <a:gd name="T10" fmla="*/ 107 w 123"/>
                  <a:gd name="T11" fmla="*/ 145 h 168"/>
                  <a:gd name="T12" fmla="*/ 110 w 123"/>
                  <a:gd name="T13" fmla="*/ 143 h 168"/>
                  <a:gd name="T14" fmla="*/ 113 w 123"/>
                  <a:gd name="T15" fmla="*/ 139 h 168"/>
                  <a:gd name="T16" fmla="*/ 115 w 123"/>
                  <a:gd name="T17" fmla="*/ 135 h 168"/>
                  <a:gd name="T18" fmla="*/ 116 w 123"/>
                  <a:gd name="T19" fmla="*/ 131 h 168"/>
                  <a:gd name="T20" fmla="*/ 118 w 123"/>
                  <a:gd name="T21" fmla="*/ 127 h 168"/>
                  <a:gd name="T22" fmla="*/ 118 w 123"/>
                  <a:gd name="T23" fmla="*/ 122 h 168"/>
                  <a:gd name="T24" fmla="*/ 123 w 123"/>
                  <a:gd name="T25" fmla="*/ 31 h 168"/>
                  <a:gd name="T26" fmla="*/ 123 w 123"/>
                  <a:gd name="T27" fmla="*/ 26 h 168"/>
                  <a:gd name="T28" fmla="*/ 122 w 123"/>
                  <a:gd name="T29" fmla="*/ 21 h 168"/>
                  <a:gd name="T30" fmla="*/ 119 w 123"/>
                  <a:gd name="T31" fmla="*/ 15 h 168"/>
                  <a:gd name="T32" fmla="*/ 116 w 123"/>
                  <a:gd name="T33" fmla="*/ 13 h 168"/>
                  <a:gd name="T34" fmla="*/ 113 w 123"/>
                  <a:gd name="T35" fmla="*/ 10 h 168"/>
                  <a:gd name="T36" fmla="*/ 110 w 123"/>
                  <a:gd name="T37" fmla="*/ 6 h 168"/>
                  <a:gd name="T38" fmla="*/ 107 w 123"/>
                  <a:gd name="T39" fmla="*/ 3 h 168"/>
                  <a:gd name="T40" fmla="*/ 102 w 123"/>
                  <a:gd name="T41" fmla="*/ 2 h 168"/>
                  <a:gd name="T42" fmla="*/ 97 w 123"/>
                  <a:gd name="T43" fmla="*/ 0 h 168"/>
                  <a:gd name="T44" fmla="*/ 93 w 123"/>
                  <a:gd name="T45" fmla="*/ 0 h 168"/>
                  <a:gd name="T46" fmla="*/ 38 w 123"/>
                  <a:gd name="T47" fmla="*/ 11 h 168"/>
                  <a:gd name="T48" fmla="*/ 35 w 123"/>
                  <a:gd name="T49" fmla="*/ 11 h 168"/>
                  <a:gd name="T50" fmla="*/ 29 w 123"/>
                  <a:gd name="T51" fmla="*/ 13 h 168"/>
                  <a:gd name="T52" fmla="*/ 24 w 123"/>
                  <a:gd name="T53" fmla="*/ 14 h 168"/>
                  <a:gd name="T54" fmla="*/ 21 w 123"/>
                  <a:gd name="T55" fmla="*/ 15 h 168"/>
                  <a:gd name="T56" fmla="*/ 19 w 123"/>
                  <a:gd name="T57" fmla="*/ 19 h 168"/>
                  <a:gd name="T58" fmla="*/ 15 w 123"/>
                  <a:gd name="T59" fmla="*/ 22 h 168"/>
                  <a:gd name="T60" fmla="*/ 12 w 123"/>
                  <a:gd name="T61" fmla="*/ 27 h 168"/>
                  <a:gd name="T62" fmla="*/ 10 w 123"/>
                  <a:gd name="T63" fmla="*/ 32 h 168"/>
                  <a:gd name="T64" fmla="*/ 8 w 123"/>
                  <a:gd name="T65" fmla="*/ 36 h 168"/>
                  <a:gd name="T66" fmla="*/ 8 w 123"/>
                  <a:gd name="T67" fmla="*/ 41 h 168"/>
                  <a:gd name="T68" fmla="*/ 0 w 123"/>
                  <a:gd name="T69" fmla="*/ 138 h 168"/>
                  <a:gd name="T70" fmla="*/ 0 w 123"/>
                  <a:gd name="T71" fmla="*/ 143 h 168"/>
                  <a:gd name="T72" fmla="*/ 2 w 123"/>
                  <a:gd name="T73" fmla="*/ 147 h 168"/>
                  <a:gd name="T74" fmla="*/ 4 w 123"/>
                  <a:gd name="T75" fmla="*/ 152 h 168"/>
                  <a:gd name="T76" fmla="*/ 6 w 123"/>
                  <a:gd name="T77" fmla="*/ 156 h 168"/>
                  <a:gd name="T78" fmla="*/ 8 w 123"/>
                  <a:gd name="T79" fmla="*/ 158 h 168"/>
                  <a:gd name="T80" fmla="*/ 12 w 123"/>
                  <a:gd name="T81" fmla="*/ 161 h 168"/>
                  <a:gd name="T82" fmla="*/ 16 w 123"/>
                  <a:gd name="T83" fmla="*/ 165 h 168"/>
                  <a:gd name="T84" fmla="*/ 21 w 123"/>
                  <a:gd name="T85" fmla="*/ 166 h 168"/>
                  <a:gd name="T86" fmla="*/ 27 w 123"/>
                  <a:gd name="T87" fmla="*/ 168 h 168"/>
                  <a:gd name="T88" fmla="*/ 31 w 123"/>
                  <a:gd name="T8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3" h="168">
                    <a:moveTo>
                      <a:pt x="31" y="168"/>
                    </a:moveTo>
                    <a:lnTo>
                      <a:pt x="88" y="152"/>
                    </a:lnTo>
                    <a:lnTo>
                      <a:pt x="93" y="151"/>
                    </a:lnTo>
                    <a:lnTo>
                      <a:pt x="97" y="151"/>
                    </a:lnTo>
                    <a:lnTo>
                      <a:pt x="102" y="149"/>
                    </a:lnTo>
                    <a:lnTo>
                      <a:pt x="107" y="145"/>
                    </a:lnTo>
                    <a:lnTo>
                      <a:pt x="110" y="143"/>
                    </a:lnTo>
                    <a:lnTo>
                      <a:pt x="113" y="139"/>
                    </a:lnTo>
                    <a:lnTo>
                      <a:pt x="115" y="135"/>
                    </a:lnTo>
                    <a:lnTo>
                      <a:pt x="116" y="131"/>
                    </a:lnTo>
                    <a:lnTo>
                      <a:pt x="118" y="127"/>
                    </a:lnTo>
                    <a:lnTo>
                      <a:pt x="118" y="122"/>
                    </a:lnTo>
                    <a:lnTo>
                      <a:pt x="123" y="31"/>
                    </a:lnTo>
                    <a:lnTo>
                      <a:pt x="123" y="26"/>
                    </a:lnTo>
                    <a:lnTo>
                      <a:pt x="122" y="21"/>
                    </a:lnTo>
                    <a:lnTo>
                      <a:pt x="119" y="15"/>
                    </a:lnTo>
                    <a:lnTo>
                      <a:pt x="116" y="13"/>
                    </a:lnTo>
                    <a:lnTo>
                      <a:pt x="113" y="10"/>
                    </a:lnTo>
                    <a:lnTo>
                      <a:pt x="110" y="6"/>
                    </a:lnTo>
                    <a:lnTo>
                      <a:pt x="107" y="3"/>
                    </a:lnTo>
                    <a:lnTo>
                      <a:pt x="102" y="2"/>
                    </a:lnTo>
                    <a:lnTo>
                      <a:pt x="97" y="0"/>
                    </a:lnTo>
                    <a:lnTo>
                      <a:pt x="93" y="0"/>
                    </a:lnTo>
                    <a:lnTo>
                      <a:pt x="38" y="11"/>
                    </a:lnTo>
                    <a:lnTo>
                      <a:pt x="35" y="11"/>
                    </a:lnTo>
                    <a:lnTo>
                      <a:pt x="29" y="13"/>
                    </a:lnTo>
                    <a:lnTo>
                      <a:pt x="24" y="14"/>
                    </a:lnTo>
                    <a:lnTo>
                      <a:pt x="21" y="15"/>
                    </a:lnTo>
                    <a:lnTo>
                      <a:pt x="19" y="19"/>
                    </a:lnTo>
                    <a:lnTo>
                      <a:pt x="15" y="22"/>
                    </a:lnTo>
                    <a:lnTo>
                      <a:pt x="12" y="27"/>
                    </a:lnTo>
                    <a:lnTo>
                      <a:pt x="10" y="32"/>
                    </a:lnTo>
                    <a:lnTo>
                      <a:pt x="8" y="36"/>
                    </a:lnTo>
                    <a:lnTo>
                      <a:pt x="8" y="41"/>
                    </a:lnTo>
                    <a:lnTo>
                      <a:pt x="0" y="138"/>
                    </a:lnTo>
                    <a:lnTo>
                      <a:pt x="0" y="143"/>
                    </a:lnTo>
                    <a:lnTo>
                      <a:pt x="2" y="147"/>
                    </a:lnTo>
                    <a:lnTo>
                      <a:pt x="4" y="152"/>
                    </a:lnTo>
                    <a:lnTo>
                      <a:pt x="6" y="156"/>
                    </a:lnTo>
                    <a:lnTo>
                      <a:pt x="8" y="158"/>
                    </a:lnTo>
                    <a:lnTo>
                      <a:pt x="12" y="161"/>
                    </a:lnTo>
                    <a:lnTo>
                      <a:pt x="16" y="165"/>
                    </a:lnTo>
                    <a:lnTo>
                      <a:pt x="21" y="166"/>
                    </a:lnTo>
                    <a:lnTo>
                      <a:pt x="27" y="168"/>
                    </a:lnTo>
                    <a:lnTo>
                      <a:pt x="31" y="16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2" name="Freeform 222">
                <a:extLst>
                  <a:ext uri="{FF2B5EF4-FFF2-40B4-BE49-F238E27FC236}">
                    <a16:creationId xmlns:a16="http://schemas.microsoft.com/office/drawing/2014/main" id="{2A022CE2-4BE8-14FA-9848-4E869ACF0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1855"/>
                <a:ext cx="50" cy="94"/>
              </a:xfrm>
              <a:custGeom>
                <a:avLst/>
                <a:gdLst>
                  <a:gd name="T0" fmla="*/ 50 w 152"/>
                  <a:gd name="T1" fmla="*/ 283 h 283"/>
                  <a:gd name="T2" fmla="*/ 109 w 152"/>
                  <a:gd name="T3" fmla="*/ 265 h 283"/>
                  <a:gd name="T4" fmla="*/ 114 w 152"/>
                  <a:gd name="T5" fmla="*/ 265 h 283"/>
                  <a:gd name="T6" fmla="*/ 118 w 152"/>
                  <a:gd name="T7" fmla="*/ 263 h 283"/>
                  <a:gd name="T8" fmla="*/ 122 w 152"/>
                  <a:gd name="T9" fmla="*/ 262 h 283"/>
                  <a:gd name="T10" fmla="*/ 126 w 152"/>
                  <a:gd name="T11" fmla="*/ 261 h 283"/>
                  <a:gd name="T12" fmla="*/ 130 w 152"/>
                  <a:gd name="T13" fmla="*/ 257 h 283"/>
                  <a:gd name="T14" fmla="*/ 132 w 152"/>
                  <a:gd name="T15" fmla="*/ 252 h 283"/>
                  <a:gd name="T16" fmla="*/ 135 w 152"/>
                  <a:gd name="T17" fmla="*/ 249 h 283"/>
                  <a:gd name="T18" fmla="*/ 137 w 152"/>
                  <a:gd name="T19" fmla="*/ 244 h 283"/>
                  <a:gd name="T20" fmla="*/ 137 w 152"/>
                  <a:gd name="T21" fmla="*/ 240 h 283"/>
                  <a:gd name="T22" fmla="*/ 139 w 152"/>
                  <a:gd name="T23" fmla="*/ 235 h 283"/>
                  <a:gd name="T24" fmla="*/ 152 w 152"/>
                  <a:gd name="T25" fmla="*/ 31 h 283"/>
                  <a:gd name="T26" fmla="*/ 149 w 152"/>
                  <a:gd name="T27" fmla="*/ 25 h 283"/>
                  <a:gd name="T28" fmla="*/ 149 w 152"/>
                  <a:gd name="T29" fmla="*/ 21 h 283"/>
                  <a:gd name="T30" fmla="*/ 148 w 152"/>
                  <a:gd name="T31" fmla="*/ 16 h 283"/>
                  <a:gd name="T32" fmla="*/ 145 w 152"/>
                  <a:gd name="T33" fmla="*/ 13 h 283"/>
                  <a:gd name="T34" fmla="*/ 142 w 152"/>
                  <a:gd name="T35" fmla="*/ 10 h 283"/>
                  <a:gd name="T36" fmla="*/ 139 w 152"/>
                  <a:gd name="T37" fmla="*/ 7 h 283"/>
                  <a:gd name="T38" fmla="*/ 134 w 152"/>
                  <a:gd name="T39" fmla="*/ 3 h 283"/>
                  <a:gd name="T40" fmla="*/ 131 w 152"/>
                  <a:gd name="T41" fmla="*/ 2 h 283"/>
                  <a:gd name="T42" fmla="*/ 126 w 152"/>
                  <a:gd name="T43" fmla="*/ 0 h 283"/>
                  <a:gd name="T44" fmla="*/ 122 w 152"/>
                  <a:gd name="T45" fmla="*/ 0 h 283"/>
                  <a:gd name="T46" fmla="*/ 87 w 152"/>
                  <a:gd name="T47" fmla="*/ 2 h 283"/>
                  <a:gd name="T48" fmla="*/ 48 w 152"/>
                  <a:gd name="T49" fmla="*/ 13 h 283"/>
                  <a:gd name="T50" fmla="*/ 42 w 152"/>
                  <a:gd name="T51" fmla="*/ 13 h 283"/>
                  <a:gd name="T52" fmla="*/ 37 w 152"/>
                  <a:gd name="T53" fmla="*/ 15 h 283"/>
                  <a:gd name="T54" fmla="*/ 34 w 152"/>
                  <a:gd name="T55" fmla="*/ 16 h 283"/>
                  <a:gd name="T56" fmla="*/ 30 w 152"/>
                  <a:gd name="T57" fmla="*/ 20 h 283"/>
                  <a:gd name="T58" fmla="*/ 27 w 152"/>
                  <a:gd name="T59" fmla="*/ 21 h 283"/>
                  <a:gd name="T60" fmla="*/ 23 w 152"/>
                  <a:gd name="T61" fmla="*/ 25 h 283"/>
                  <a:gd name="T62" fmla="*/ 21 w 152"/>
                  <a:gd name="T63" fmla="*/ 29 h 283"/>
                  <a:gd name="T64" fmla="*/ 19 w 152"/>
                  <a:gd name="T65" fmla="*/ 34 h 283"/>
                  <a:gd name="T66" fmla="*/ 17 w 152"/>
                  <a:gd name="T67" fmla="*/ 39 h 283"/>
                  <a:gd name="T68" fmla="*/ 17 w 152"/>
                  <a:gd name="T69" fmla="*/ 44 h 283"/>
                  <a:gd name="T70" fmla="*/ 0 w 152"/>
                  <a:gd name="T71" fmla="*/ 250 h 283"/>
                  <a:gd name="T72" fmla="*/ 1 w 152"/>
                  <a:gd name="T73" fmla="*/ 256 h 283"/>
                  <a:gd name="T74" fmla="*/ 1 w 152"/>
                  <a:gd name="T75" fmla="*/ 261 h 283"/>
                  <a:gd name="T76" fmla="*/ 5 w 152"/>
                  <a:gd name="T77" fmla="*/ 265 h 283"/>
                  <a:gd name="T78" fmla="*/ 6 w 152"/>
                  <a:gd name="T79" fmla="*/ 269 h 283"/>
                  <a:gd name="T80" fmla="*/ 9 w 152"/>
                  <a:gd name="T81" fmla="*/ 271 h 283"/>
                  <a:gd name="T82" fmla="*/ 13 w 152"/>
                  <a:gd name="T83" fmla="*/ 274 h 283"/>
                  <a:gd name="T84" fmla="*/ 17 w 152"/>
                  <a:gd name="T85" fmla="*/ 277 h 283"/>
                  <a:gd name="T86" fmla="*/ 21 w 152"/>
                  <a:gd name="T87" fmla="*/ 279 h 283"/>
                  <a:gd name="T88" fmla="*/ 26 w 152"/>
                  <a:gd name="T89" fmla="*/ 280 h 283"/>
                  <a:gd name="T90" fmla="*/ 31 w 152"/>
                  <a:gd name="T91" fmla="*/ 280 h 283"/>
                  <a:gd name="T92" fmla="*/ 50 w 152"/>
                  <a:gd name="T9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2" h="283">
                    <a:moveTo>
                      <a:pt x="50" y="283"/>
                    </a:moveTo>
                    <a:lnTo>
                      <a:pt x="109" y="265"/>
                    </a:lnTo>
                    <a:lnTo>
                      <a:pt x="114" y="265"/>
                    </a:lnTo>
                    <a:lnTo>
                      <a:pt x="118" y="263"/>
                    </a:lnTo>
                    <a:lnTo>
                      <a:pt x="122" y="262"/>
                    </a:lnTo>
                    <a:lnTo>
                      <a:pt x="126" y="261"/>
                    </a:lnTo>
                    <a:lnTo>
                      <a:pt x="130" y="257"/>
                    </a:lnTo>
                    <a:lnTo>
                      <a:pt x="132" y="252"/>
                    </a:lnTo>
                    <a:lnTo>
                      <a:pt x="135" y="249"/>
                    </a:lnTo>
                    <a:lnTo>
                      <a:pt x="137" y="244"/>
                    </a:lnTo>
                    <a:lnTo>
                      <a:pt x="137" y="240"/>
                    </a:lnTo>
                    <a:lnTo>
                      <a:pt x="139" y="235"/>
                    </a:lnTo>
                    <a:lnTo>
                      <a:pt x="152" y="31"/>
                    </a:lnTo>
                    <a:lnTo>
                      <a:pt x="149" y="25"/>
                    </a:lnTo>
                    <a:lnTo>
                      <a:pt x="149" y="21"/>
                    </a:lnTo>
                    <a:lnTo>
                      <a:pt x="148" y="16"/>
                    </a:lnTo>
                    <a:lnTo>
                      <a:pt x="145" y="13"/>
                    </a:lnTo>
                    <a:lnTo>
                      <a:pt x="142" y="10"/>
                    </a:lnTo>
                    <a:lnTo>
                      <a:pt x="139" y="7"/>
                    </a:lnTo>
                    <a:lnTo>
                      <a:pt x="134" y="3"/>
                    </a:lnTo>
                    <a:lnTo>
                      <a:pt x="131" y="2"/>
                    </a:lnTo>
                    <a:lnTo>
                      <a:pt x="126" y="0"/>
                    </a:lnTo>
                    <a:lnTo>
                      <a:pt x="122" y="0"/>
                    </a:lnTo>
                    <a:lnTo>
                      <a:pt x="87" y="2"/>
                    </a:lnTo>
                    <a:lnTo>
                      <a:pt x="48" y="13"/>
                    </a:lnTo>
                    <a:lnTo>
                      <a:pt x="42" y="13"/>
                    </a:lnTo>
                    <a:lnTo>
                      <a:pt x="37" y="15"/>
                    </a:lnTo>
                    <a:lnTo>
                      <a:pt x="34" y="16"/>
                    </a:lnTo>
                    <a:lnTo>
                      <a:pt x="30" y="20"/>
                    </a:lnTo>
                    <a:lnTo>
                      <a:pt x="27" y="21"/>
                    </a:lnTo>
                    <a:lnTo>
                      <a:pt x="23" y="25"/>
                    </a:lnTo>
                    <a:lnTo>
                      <a:pt x="21" y="29"/>
                    </a:lnTo>
                    <a:lnTo>
                      <a:pt x="19" y="34"/>
                    </a:lnTo>
                    <a:lnTo>
                      <a:pt x="17" y="39"/>
                    </a:lnTo>
                    <a:lnTo>
                      <a:pt x="17" y="44"/>
                    </a:lnTo>
                    <a:lnTo>
                      <a:pt x="0" y="250"/>
                    </a:lnTo>
                    <a:lnTo>
                      <a:pt x="1" y="256"/>
                    </a:lnTo>
                    <a:lnTo>
                      <a:pt x="1" y="261"/>
                    </a:lnTo>
                    <a:lnTo>
                      <a:pt x="5" y="265"/>
                    </a:lnTo>
                    <a:lnTo>
                      <a:pt x="6" y="269"/>
                    </a:lnTo>
                    <a:lnTo>
                      <a:pt x="9" y="271"/>
                    </a:lnTo>
                    <a:lnTo>
                      <a:pt x="13" y="274"/>
                    </a:lnTo>
                    <a:lnTo>
                      <a:pt x="17" y="277"/>
                    </a:lnTo>
                    <a:lnTo>
                      <a:pt x="21" y="279"/>
                    </a:lnTo>
                    <a:lnTo>
                      <a:pt x="26" y="280"/>
                    </a:lnTo>
                    <a:lnTo>
                      <a:pt x="31" y="280"/>
                    </a:lnTo>
                    <a:lnTo>
                      <a:pt x="50" y="28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3" name="Freeform 223">
                <a:extLst>
                  <a:ext uri="{FF2B5EF4-FFF2-40B4-BE49-F238E27FC236}">
                    <a16:creationId xmlns:a16="http://schemas.microsoft.com/office/drawing/2014/main" id="{B66DD32B-D685-91AE-0FE8-A74596D06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1855"/>
                <a:ext cx="50" cy="94"/>
              </a:xfrm>
              <a:custGeom>
                <a:avLst/>
                <a:gdLst>
                  <a:gd name="T0" fmla="*/ 50 w 152"/>
                  <a:gd name="T1" fmla="*/ 283 h 283"/>
                  <a:gd name="T2" fmla="*/ 109 w 152"/>
                  <a:gd name="T3" fmla="*/ 265 h 283"/>
                  <a:gd name="T4" fmla="*/ 114 w 152"/>
                  <a:gd name="T5" fmla="*/ 265 h 283"/>
                  <a:gd name="T6" fmla="*/ 118 w 152"/>
                  <a:gd name="T7" fmla="*/ 263 h 283"/>
                  <a:gd name="T8" fmla="*/ 122 w 152"/>
                  <a:gd name="T9" fmla="*/ 262 h 283"/>
                  <a:gd name="T10" fmla="*/ 126 w 152"/>
                  <a:gd name="T11" fmla="*/ 261 h 283"/>
                  <a:gd name="T12" fmla="*/ 130 w 152"/>
                  <a:gd name="T13" fmla="*/ 257 h 283"/>
                  <a:gd name="T14" fmla="*/ 132 w 152"/>
                  <a:gd name="T15" fmla="*/ 252 h 283"/>
                  <a:gd name="T16" fmla="*/ 135 w 152"/>
                  <a:gd name="T17" fmla="*/ 249 h 283"/>
                  <a:gd name="T18" fmla="*/ 137 w 152"/>
                  <a:gd name="T19" fmla="*/ 244 h 283"/>
                  <a:gd name="T20" fmla="*/ 137 w 152"/>
                  <a:gd name="T21" fmla="*/ 240 h 283"/>
                  <a:gd name="T22" fmla="*/ 139 w 152"/>
                  <a:gd name="T23" fmla="*/ 235 h 283"/>
                  <a:gd name="T24" fmla="*/ 152 w 152"/>
                  <a:gd name="T25" fmla="*/ 31 h 283"/>
                  <a:gd name="T26" fmla="*/ 149 w 152"/>
                  <a:gd name="T27" fmla="*/ 25 h 283"/>
                  <a:gd name="T28" fmla="*/ 149 w 152"/>
                  <a:gd name="T29" fmla="*/ 21 h 283"/>
                  <a:gd name="T30" fmla="*/ 148 w 152"/>
                  <a:gd name="T31" fmla="*/ 16 h 283"/>
                  <a:gd name="T32" fmla="*/ 145 w 152"/>
                  <a:gd name="T33" fmla="*/ 13 h 283"/>
                  <a:gd name="T34" fmla="*/ 142 w 152"/>
                  <a:gd name="T35" fmla="*/ 10 h 283"/>
                  <a:gd name="T36" fmla="*/ 139 w 152"/>
                  <a:gd name="T37" fmla="*/ 7 h 283"/>
                  <a:gd name="T38" fmla="*/ 134 w 152"/>
                  <a:gd name="T39" fmla="*/ 3 h 283"/>
                  <a:gd name="T40" fmla="*/ 131 w 152"/>
                  <a:gd name="T41" fmla="*/ 2 h 283"/>
                  <a:gd name="T42" fmla="*/ 126 w 152"/>
                  <a:gd name="T43" fmla="*/ 0 h 283"/>
                  <a:gd name="T44" fmla="*/ 122 w 152"/>
                  <a:gd name="T45" fmla="*/ 0 h 283"/>
                  <a:gd name="T46" fmla="*/ 87 w 152"/>
                  <a:gd name="T47" fmla="*/ 2 h 283"/>
                  <a:gd name="T48" fmla="*/ 48 w 152"/>
                  <a:gd name="T49" fmla="*/ 13 h 283"/>
                  <a:gd name="T50" fmla="*/ 42 w 152"/>
                  <a:gd name="T51" fmla="*/ 13 h 283"/>
                  <a:gd name="T52" fmla="*/ 37 w 152"/>
                  <a:gd name="T53" fmla="*/ 15 h 283"/>
                  <a:gd name="T54" fmla="*/ 34 w 152"/>
                  <a:gd name="T55" fmla="*/ 16 h 283"/>
                  <a:gd name="T56" fmla="*/ 30 w 152"/>
                  <a:gd name="T57" fmla="*/ 20 h 283"/>
                  <a:gd name="T58" fmla="*/ 27 w 152"/>
                  <a:gd name="T59" fmla="*/ 21 h 283"/>
                  <a:gd name="T60" fmla="*/ 23 w 152"/>
                  <a:gd name="T61" fmla="*/ 25 h 283"/>
                  <a:gd name="T62" fmla="*/ 21 w 152"/>
                  <a:gd name="T63" fmla="*/ 29 h 283"/>
                  <a:gd name="T64" fmla="*/ 19 w 152"/>
                  <a:gd name="T65" fmla="*/ 34 h 283"/>
                  <a:gd name="T66" fmla="*/ 17 w 152"/>
                  <a:gd name="T67" fmla="*/ 39 h 283"/>
                  <a:gd name="T68" fmla="*/ 17 w 152"/>
                  <a:gd name="T69" fmla="*/ 44 h 283"/>
                  <a:gd name="T70" fmla="*/ 0 w 152"/>
                  <a:gd name="T71" fmla="*/ 250 h 283"/>
                  <a:gd name="T72" fmla="*/ 1 w 152"/>
                  <a:gd name="T73" fmla="*/ 256 h 283"/>
                  <a:gd name="T74" fmla="*/ 1 w 152"/>
                  <a:gd name="T75" fmla="*/ 261 h 283"/>
                  <a:gd name="T76" fmla="*/ 5 w 152"/>
                  <a:gd name="T77" fmla="*/ 265 h 283"/>
                  <a:gd name="T78" fmla="*/ 6 w 152"/>
                  <a:gd name="T79" fmla="*/ 269 h 283"/>
                  <a:gd name="T80" fmla="*/ 9 w 152"/>
                  <a:gd name="T81" fmla="*/ 271 h 283"/>
                  <a:gd name="T82" fmla="*/ 13 w 152"/>
                  <a:gd name="T83" fmla="*/ 274 h 283"/>
                  <a:gd name="T84" fmla="*/ 17 w 152"/>
                  <a:gd name="T85" fmla="*/ 277 h 283"/>
                  <a:gd name="T86" fmla="*/ 21 w 152"/>
                  <a:gd name="T87" fmla="*/ 279 h 283"/>
                  <a:gd name="T88" fmla="*/ 26 w 152"/>
                  <a:gd name="T89" fmla="*/ 280 h 283"/>
                  <a:gd name="T90" fmla="*/ 31 w 152"/>
                  <a:gd name="T91" fmla="*/ 280 h 283"/>
                  <a:gd name="T92" fmla="*/ 50 w 152"/>
                  <a:gd name="T93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2" h="283">
                    <a:moveTo>
                      <a:pt x="50" y="283"/>
                    </a:moveTo>
                    <a:lnTo>
                      <a:pt x="109" y="265"/>
                    </a:lnTo>
                    <a:lnTo>
                      <a:pt x="114" y="265"/>
                    </a:lnTo>
                    <a:lnTo>
                      <a:pt x="118" y="263"/>
                    </a:lnTo>
                    <a:lnTo>
                      <a:pt x="122" y="262"/>
                    </a:lnTo>
                    <a:lnTo>
                      <a:pt x="126" y="261"/>
                    </a:lnTo>
                    <a:lnTo>
                      <a:pt x="130" y="257"/>
                    </a:lnTo>
                    <a:lnTo>
                      <a:pt x="132" y="252"/>
                    </a:lnTo>
                    <a:lnTo>
                      <a:pt x="135" y="249"/>
                    </a:lnTo>
                    <a:lnTo>
                      <a:pt x="137" y="244"/>
                    </a:lnTo>
                    <a:lnTo>
                      <a:pt x="137" y="240"/>
                    </a:lnTo>
                    <a:lnTo>
                      <a:pt x="139" y="235"/>
                    </a:lnTo>
                    <a:lnTo>
                      <a:pt x="152" y="31"/>
                    </a:lnTo>
                    <a:lnTo>
                      <a:pt x="149" y="25"/>
                    </a:lnTo>
                    <a:lnTo>
                      <a:pt x="149" y="21"/>
                    </a:lnTo>
                    <a:lnTo>
                      <a:pt x="148" y="16"/>
                    </a:lnTo>
                    <a:lnTo>
                      <a:pt x="145" y="13"/>
                    </a:lnTo>
                    <a:lnTo>
                      <a:pt x="142" y="10"/>
                    </a:lnTo>
                    <a:lnTo>
                      <a:pt x="139" y="7"/>
                    </a:lnTo>
                    <a:lnTo>
                      <a:pt x="134" y="3"/>
                    </a:lnTo>
                    <a:lnTo>
                      <a:pt x="131" y="2"/>
                    </a:lnTo>
                    <a:lnTo>
                      <a:pt x="126" y="0"/>
                    </a:lnTo>
                    <a:lnTo>
                      <a:pt x="122" y="0"/>
                    </a:lnTo>
                    <a:lnTo>
                      <a:pt x="87" y="2"/>
                    </a:lnTo>
                    <a:lnTo>
                      <a:pt x="48" y="13"/>
                    </a:lnTo>
                    <a:lnTo>
                      <a:pt x="42" y="13"/>
                    </a:lnTo>
                    <a:lnTo>
                      <a:pt x="37" y="15"/>
                    </a:lnTo>
                    <a:lnTo>
                      <a:pt x="34" y="16"/>
                    </a:lnTo>
                    <a:lnTo>
                      <a:pt x="30" y="20"/>
                    </a:lnTo>
                    <a:lnTo>
                      <a:pt x="27" y="21"/>
                    </a:lnTo>
                    <a:lnTo>
                      <a:pt x="23" y="25"/>
                    </a:lnTo>
                    <a:lnTo>
                      <a:pt x="21" y="29"/>
                    </a:lnTo>
                    <a:lnTo>
                      <a:pt x="19" y="34"/>
                    </a:lnTo>
                    <a:lnTo>
                      <a:pt x="17" y="39"/>
                    </a:lnTo>
                    <a:lnTo>
                      <a:pt x="17" y="44"/>
                    </a:lnTo>
                    <a:lnTo>
                      <a:pt x="0" y="250"/>
                    </a:lnTo>
                    <a:lnTo>
                      <a:pt x="1" y="256"/>
                    </a:lnTo>
                    <a:lnTo>
                      <a:pt x="1" y="261"/>
                    </a:lnTo>
                    <a:lnTo>
                      <a:pt x="5" y="265"/>
                    </a:lnTo>
                    <a:lnTo>
                      <a:pt x="6" y="269"/>
                    </a:lnTo>
                    <a:lnTo>
                      <a:pt x="9" y="271"/>
                    </a:lnTo>
                    <a:lnTo>
                      <a:pt x="13" y="274"/>
                    </a:lnTo>
                    <a:lnTo>
                      <a:pt x="17" y="277"/>
                    </a:lnTo>
                    <a:lnTo>
                      <a:pt x="21" y="279"/>
                    </a:lnTo>
                    <a:lnTo>
                      <a:pt x="26" y="280"/>
                    </a:lnTo>
                    <a:lnTo>
                      <a:pt x="31" y="280"/>
                    </a:lnTo>
                    <a:lnTo>
                      <a:pt x="50" y="28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4" name="Freeform 224">
                <a:extLst>
                  <a:ext uri="{FF2B5EF4-FFF2-40B4-BE49-F238E27FC236}">
                    <a16:creationId xmlns:a16="http://schemas.microsoft.com/office/drawing/2014/main" id="{F2977CDC-001C-F8A7-0F3A-658984D49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1855"/>
                <a:ext cx="44" cy="94"/>
              </a:xfrm>
              <a:custGeom>
                <a:avLst/>
                <a:gdLst>
                  <a:gd name="T0" fmla="*/ 30 w 132"/>
                  <a:gd name="T1" fmla="*/ 283 h 283"/>
                  <a:gd name="T2" fmla="*/ 89 w 132"/>
                  <a:gd name="T3" fmla="*/ 266 h 283"/>
                  <a:gd name="T4" fmla="*/ 94 w 132"/>
                  <a:gd name="T5" fmla="*/ 265 h 283"/>
                  <a:gd name="T6" fmla="*/ 98 w 132"/>
                  <a:gd name="T7" fmla="*/ 265 h 283"/>
                  <a:gd name="T8" fmla="*/ 102 w 132"/>
                  <a:gd name="T9" fmla="*/ 262 h 283"/>
                  <a:gd name="T10" fmla="*/ 106 w 132"/>
                  <a:gd name="T11" fmla="*/ 261 h 283"/>
                  <a:gd name="T12" fmla="*/ 109 w 132"/>
                  <a:gd name="T13" fmla="*/ 257 h 283"/>
                  <a:gd name="T14" fmla="*/ 112 w 132"/>
                  <a:gd name="T15" fmla="*/ 254 h 283"/>
                  <a:gd name="T16" fmla="*/ 116 w 132"/>
                  <a:gd name="T17" fmla="*/ 249 h 283"/>
                  <a:gd name="T18" fmla="*/ 117 w 132"/>
                  <a:gd name="T19" fmla="*/ 245 h 283"/>
                  <a:gd name="T20" fmla="*/ 117 w 132"/>
                  <a:gd name="T21" fmla="*/ 241 h 283"/>
                  <a:gd name="T22" fmla="*/ 119 w 132"/>
                  <a:gd name="T23" fmla="*/ 235 h 283"/>
                  <a:gd name="T24" fmla="*/ 132 w 132"/>
                  <a:gd name="T25" fmla="*/ 32 h 283"/>
                  <a:gd name="T26" fmla="*/ 130 w 132"/>
                  <a:gd name="T27" fmla="*/ 25 h 283"/>
                  <a:gd name="T28" fmla="*/ 130 w 132"/>
                  <a:gd name="T29" fmla="*/ 21 h 283"/>
                  <a:gd name="T30" fmla="*/ 128 w 132"/>
                  <a:gd name="T31" fmla="*/ 18 h 283"/>
                  <a:gd name="T32" fmla="*/ 125 w 132"/>
                  <a:gd name="T33" fmla="*/ 13 h 283"/>
                  <a:gd name="T34" fmla="*/ 121 w 132"/>
                  <a:gd name="T35" fmla="*/ 10 h 283"/>
                  <a:gd name="T36" fmla="*/ 119 w 132"/>
                  <a:gd name="T37" fmla="*/ 7 h 283"/>
                  <a:gd name="T38" fmla="*/ 113 w 132"/>
                  <a:gd name="T39" fmla="*/ 6 h 283"/>
                  <a:gd name="T40" fmla="*/ 111 w 132"/>
                  <a:gd name="T41" fmla="*/ 2 h 283"/>
                  <a:gd name="T42" fmla="*/ 106 w 132"/>
                  <a:gd name="T43" fmla="*/ 2 h 283"/>
                  <a:gd name="T44" fmla="*/ 102 w 132"/>
                  <a:gd name="T45" fmla="*/ 0 h 283"/>
                  <a:gd name="T46" fmla="*/ 47 w 132"/>
                  <a:gd name="T47" fmla="*/ 15 h 283"/>
                  <a:gd name="T48" fmla="*/ 43 w 132"/>
                  <a:gd name="T49" fmla="*/ 15 h 283"/>
                  <a:gd name="T50" fmla="*/ 38 w 132"/>
                  <a:gd name="T51" fmla="*/ 16 h 283"/>
                  <a:gd name="T52" fmla="*/ 33 w 132"/>
                  <a:gd name="T53" fmla="*/ 18 h 283"/>
                  <a:gd name="T54" fmla="*/ 29 w 132"/>
                  <a:gd name="T55" fmla="*/ 21 h 283"/>
                  <a:gd name="T56" fmla="*/ 25 w 132"/>
                  <a:gd name="T57" fmla="*/ 23 h 283"/>
                  <a:gd name="T58" fmla="*/ 22 w 132"/>
                  <a:gd name="T59" fmla="*/ 28 h 283"/>
                  <a:gd name="T60" fmla="*/ 21 w 132"/>
                  <a:gd name="T61" fmla="*/ 31 h 283"/>
                  <a:gd name="T62" fmla="*/ 18 w 132"/>
                  <a:gd name="T63" fmla="*/ 36 h 283"/>
                  <a:gd name="T64" fmla="*/ 17 w 132"/>
                  <a:gd name="T65" fmla="*/ 40 h 283"/>
                  <a:gd name="T66" fmla="*/ 17 w 132"/>
                  <a:gd name="T67" fmla="*/ 45 h 283"/>
                  <a:gd name="T68" fmla="*/ 0 w 132"/>
                  <a:gd name="T69" fmla="*/ 252 h 283"/>
                  <a:gd name="T70" fmla="*/ 0 w 132"/>
                  <a:gd name="T71" fmla="*/ 257 h 283"/>
                  <a:gd name="T72" fmla="*/ 2 w 132"/>
                  <a:gd name="T73" fmla="*/ 262 h 283"/>
                  <a:gd name="T74" fmla="*/ 3 w 132"/>
                  <a:gd name="T75" fmla="*/ 266 h 283"/>
                  <a:gd name="T76" fmla="*/ 7 w 132"/>
                  <a:gd name="T77" fmla="*/ 270 h 283"/>
                  <a:gd name="T78" fmla="*/ 10 w 132"/>
                  <a:gd name="T79" fmla="*/ 273 h 283"/>
                  <a:gd name="T80" fmla="*/ 13 w 132"/>
                  <a:gd name="T81" fmla="*/ 276 h 283"/>
                  <a:gd name="T82" fmla="*/ 16 w 132"/>
                  <a:gd name="T83" fmla="*/ 279 h 283"/>
                  <a:gd name="T84" fmla="*/ 21 w 132"/>
                  <a:gd name="T85" fmla="*/ 280 h 283"/>
                  <a:gd name="T86" fmla="*/ 25 w 132"/>
                  <a:gd name="T87" fmla="*/ 283 h 283"/>
                  <a:gd name="T88" fmla="*/ 30 w 132"/>
                  <a:gd name="T89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2" h="283">
                    <a:moveTo>
                      <a:pt x="30" y="283"/>
                    </a:moveTo>
                    <a:lnTo>
                      <a:pt x="89" y="266"/>
                    </a:lnTo>
                    <a:lnTo>
                      <a:pt x="94" y="265"/>
                    </a:lnTo>
                    <a:lnTo>
                      <a:pt x="98" y="265"/>
                    </a:lnTo>
                    <a:lnTo>
                      <a:pt x="102" y="262"/>
                    </a:lnTo>
                    <a:lnTo>
                      <a:pt x="106" y="261"/>
                    </a:lnTo>
                    <a:lnTo>
                      <a:pt x="109" y="257"/>
                    </a:lnTo>
                    <a:lnTo>
                      <a:pt x="112" y="254"/>
                    </a:lnTo>
                    <a:lnTo>
                      <a:pt x="116" y="249"/>
                    </a:lnTo>
                    <a:lnTo>
                      <a:pt x="117" y="245"/>
                    </a:lnTo>
                    <a:lnTo>
                      <a:pt x="117" y="241"/>
                    </a:lnTo>
                    <a:lnTo>
                      <a:pt x="119" y="235"/>
                    </a:lnTo>
                    <a:lnTo>
                      <a:pt x="132" y="32"/>
                    </a:lnTo>
                    <a:lnTo>
                      <a:pt x="130" y="25"/>
                    </a:lnTo>
                    <a:lnTo>
                      <a:pt x="130" y="21"/>
                    </a:lnTo>
                    <a:lnTo>
                      <a:pt x="128" y="18"/>
                    </a:lnTo>
                    <a:lnTo>
                      <a:pt x="125" y="13"/>
                    </a:lnTo>
                    <a:lnTo>
                      <a:pt x="121" y="10"/>
                    </a:lnTo>
                    <a:lnTo>
                      <a:pt x="119" y="7"/>
                    </a:lnTo>
                    <a:lnTo>
                      <a:pt x="113" y="6"/>
                    </a:lnTo>
                    <a:lnTo>
                      <a:pt x="111" y="2"/>
                    </a:lnTo>
                    <a:lnTo>
                      <a:pt x="106" y="2"/>
                    </a:lnTo>
                    <a:lnTo>
                      <a:pt x="102" y="0"/>
                    </a:lnTo>
                    <a:lnTo>
                      <a:pt x="47" y="15"/>
                    </a:lnTo>
                    <a:lnTo>
                      <a:pt x="43" y="15"/>
                    </a:lnTo>
                    <a:lnTo>
                      <a:pt x="38" y="16"/>
                    </a:lnTo>
                    <a:lnTo>
                      <a:pt x="33" y="18"/>
                    </a:lnTo>
                    <a:lnTo>
                      <a:pt x="29" y="21"/>
                    </a:lnTo>
                    <a:lnTo>
                      <a:pt x="25" y="23"/>
                    </a:lnTo>
                    <a:lnTo>
                      <a:pt x="22" y="28"/>
                    </a:lnTo>
                    <a:lnTo>
                      <a:pt x="21" y="31"/>
                    </a:lnTo>
                    <a:lnTo>
                      <a:pt x="18" y="36"/>
                    </a:lnTo>
                    <a:lnTo>
                      <a:pt x="17" y="40"/>
                    </a:lnTo>
                    <a:lnTo>
                      <a:pt x="17" y="45"/>
                    </a:lnTo>
                    <a:lnTo>
                      <a:pt x="0" y="252"/>
                    </a:lnTo>
                    <a:lnTo>
                      <a:pt x="0" y="257"/>
                    </a:lnTo>
                    <a:lnTo>
                      <a:pt x="2" y="262"/>
                    </a:lnTo>
                    <a:lnTo>
                      <a:pt x="3" y="266"/>
                    </a:lnTo>
                    <a:lnTo>
                      <a:pt x="7" y="270"/>
                    </a:lnTo>
                    <a:lnTo>
                      <a:pt x="10" y="273"/>
                    </a:lnTo>
                    <a:lnTo>
                      <a:pt x="13" y="276"/>
                    </a:lnTo>
                    <a:lnTo>
                      <a:pt x="16" y="279"/>
                    </a:lnTo>
                    <a:lnTo>
                      <a:pt x="21" y="280"/>
                    </a:lnTo>
                    <a:lnTo>
                      <a:pt x="25" y="283"/>
                    </a:lnTo>
                    <a:lnTo>
                      <a:pt x="30" y="283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5" name="Freeform 225">
                <a:extLst>
                  <a:ext uri="{FF2B5EF4-FFF2-40B4-BE49-F238E27FC236}">
                    <a16:creationId xmlns:a16="http://schemas.microsoft.com/office/drawing/2014/main" id="{C2F503A0-C0C7-8136-F6FE-0C718126D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1855"/>
                <a:ext cx="44" cy="94"/>
              </a:xfrm>
              <a:custGeom>
                <a:avLst/>
                <a:gdLst>
                  <a:gd name="T0" fmla="*/ 30 w 132"/>
                  <a:gd name="T1" fmla="*/ 283 h 283"/>
                  <a:gd name="T2" fmla="*/ 89 w 132"/>
                  <a:gd name="T3" fmla="*/ 266 h 283"/>
                  <a:gd name="T4" fmla="*/ 94 w 132"/>
                  <a:gd name="T5" fmla="*/ 265 h 283"/>
                  <a:gd name="T6" fmla="*/ 98 w 132"/>
                  <a:gd name="T7" fmla="*/ 265 h 283"/>
                  <a:gd name="T8" fmla="*/ 102 w 132"/>
                  <a:gd name="T9" fmla="*/ 262 h 283"/>
                  <a:gd name="T10" fmla="*/ 106 w 132"/>
                  <a:gd name="T11" fmla="*/ 261 h 283"/>
                  <a:gd name="T12" fmla="*/ 109 w 132"/>
                  <a:gd name="T13" fmla="*/ 257 h 283"/>
                  <a:gd name="T14" fmla="*/ 112 w 132"/>
                  <a:gd name="T15" fmla="*/ 254 h 283"/>
                  <a:gd name="T16" fmla="*/ 116 w 132"/>
                  <a:gd name="T17" fmla="*/ 249 h 283"/>
                  <a:gd name="T18" fmla="*/ 117 w 132"/>
                  <a:gd name="T19" fmla="*/ 245 h 283"/>
                  <a:gd name="T20" fmla="*/ 117 w 132"/>
                  <a:gd name="T21" fmla="*/ 241 h 283"/>
                  <a:gd name="T22" fmla="*/ 119 w 132"/>
                  <a:gd name="T23" fmla="*/ 235 h 283"/>
                  <a:gd name="T24" fmla="*/ 132 w 132"/>
                  <a:gd name="T25" fmla="*/ 32 h 283"/>
                  <a:gd name="T26" fmla="*/ 130 w 132"/>
                  <a:gd name="T27" fmla="*/ 25 h 283"/>
                  <a:gd name="T28" fmla="*/ 130 w 132"/>
                  <a:gd name="T29" fmla="*/ 21 h 283"/>
                  <a:gd name="T30" fmla="*/ 128 w 132"/>
                  <a:gd name="T31" fmla="*/ 18 h 283"/>
                  <a:gd name="T32" fmla="*/ 125 w 132"/>
                  <a:gd name="T33" fmla="*/ 13 h 283"/>
                  <a:gd name="T34" fmla="*/ 121 w 132"/>
                  <a:gd name="T35" fmla="*/ 10 h 283"/>
                  <a:gd name="T36" fmla="*/ 119 w 132"/>
                  <a:gd name="T37" fmla="*/ 7 h 283"/>
                  <a:gd name="T38" fmla="*/ 113 w 132"/>
                  <a:gd name="T39" fmla="*/ 6 h 283"/>
                  <a:gd name="T40" fmla="*/ 111 w 132"/>
                  <a:gd name="T41" fmla="*/ 2 h 283"/>
                  <a:gd name="T42" fmla="*/ 106 w 132"/>
                  <a:gd name="T43" fmla="*/ 2 h 283"/>
                  <a:gd name="T44" fmla="*/ 102 w 132"/>
                  <a:gd name="T45" fmla="*/ 0 h 283"/>
                  <a:gd name="T46" fmla="*/ 47 w 132"/>
                  <a:gd name="T47" fmla="*/ 15 h 283"/>
                  <a:gd name="T48" fmla="*/ 43 w 132"/>
                  <a:gd name="T49" fmla="*/ 15 h 283"/>
                  <a:gd name="T50" fmla="*/ 38 w 132"/>
                  <a:gd name="T51" fmla="*/ 16 h 283"/>
                  <a:gd name="T52" fmla="*/ 33 w 132"/>
                  <a:gd name="T53" fmla="*/ 18 h 283"/>
                  <a:gd name="T54" fmla="*/ 29 w 132"/>
                  <a:gd name="T55" fmla="*/ 21 h 283"/>
                  <a:gd name="T56" fmla="*/ 25 w 132"/>
                  <a:gd name="T57" fmla="*/ 23 h 283"/>
                  <a:gd name="T58" fmla="*/ 22 w 132"/>
                  <a:gd name="T59" fmla="*/ 28 h 283"/>
                  <a:gd name="T60" fmla="*/ 21 w 132"/>
                  <a:gd name="T61" fmla="*/ 31 h 283"/>
                  <a:gd name="T62" fmla="*/ 18 w 132"/>
                  <a:gd name="T63" fmla="*/ 36 h 283"/>
                  <a:gd name="T64" fmla="*/ 17 w 132"/>
                  <a:gd name="T65" fmla="*/ 40 h 283"/>
                  <a:gd name="T66" fmla="*/ 17 w 132"/>
                  <a:gd name="T67" fmla="*/ 45 h 283"/>
                  <a:gd name="T68" fmla="*/ 0 w 132"/>
                  <a:gd name="T69" fmla="*/ 252 h 283"/>
                  <a:gd name="T70" fmla="*/ 0 w 132"/>
                  <a:gd name="T71" fmla="*/ 257 h 283"/>
                  <a:gd name="T72" fmla="*/ 2 w 132"/>
                  <a:gd name="T73" fmla="*/ 262 h 283"/>
                  <a:gd name="T74" fmla="*/ 3 w 132"/>
                  <a:gd name="T75" fmla="*/ 266 h 283"/>
                  <a:gd name="T76" fmla="*/ 7 w 132"/>
                  <a:gd name="T77" fmla="*/ 270 h 283"/>
                  <a:gd name="T78" fmla="*/ 10 w 132"/>
                  <a:gd name="T79" fmla="*/ 273 h 283"/>
                  <a:gd name="T80" fmla="*/ 13 w 132"/>
                  <a:gd name="T81" fmla="*/ 276 h 283"/>
                  <a:gd name="T82" fmla="*/ 16 w 132"/>
                  <a:gd name="T83" fmla="*/ 279 h 283"/>
                  <a:gd name="T84" fmla="*/ 21 w 132"/>
                  <a:gd name="T85" fmla="*/ 280 h 283"/>
                  <a:gd name="T86" fmla="*/ 25 w 132"/>
                  <a:gd name="T87" fmla="*/ 283 h 283"/>
                  <a:gd name="T88" fmla="*/ 30 w 132"/>
                  <a:gd name="T89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32" h="283">
                    <a:moveTo>
                      <a:pt x="30" y="283"/>
                    </a:moveTo>
                    <a:lnTo>
                      <a:pt x="89" y="266"/>
                    </a:lnTo>
                    <a:lnTo>
                      <a:pt x="94" y="265"/>
                    </a:lnTo>
                    <a:lnTo>
                      <a:pt x="98" y="265"/>
                    </a:lnTo>
                    <a:lnTo>
                      <a:pt x="102" y="262"/>
                    </a:lnTo>
                    <a:lnTo>
                      <a:pt x="106" y="261"/>
                    </a:lnTo>
                    <a:lnTo>
                      <a:pt x="109" y="257"/>
                    </a:lnTo>
                    <a:lnTo>
                      <a:pt x="112" y="254"/>
                    </a:lnTo>
                    <a:lnTo>
                      <a:pt x="116" y="249"/>
                    </a:lnTo>
                    <a:lnTo>
                      <a:pt x="117" y="245"/>
                    </a:lnTo>
                    <a:lnTo>
                      <a:pt x="117" y="241"/>
                    </a:lnTo>
                    <a:lnTo>
                      <a:pt x="119" y="235"/>
                    </a:lnTo>
                    <a:lnTo>
                      <a:pt x="132" y="32"/>
                    </a:lnTo>
                    <a:lnTo>
                      <a:pt x="130" y="25"/>
                    </a:lnTo>
                    <a:lnTo>
                      <a:pt x="130" y="21"/>
                    </a:lnTo>
                    <a:lnTo>
                      <a:pt x="128" y="18"/>
                    </a:lnTo>
                    <a:lnTo>
                      <a:pt x="125" y="13"/>
                    </a:lnTo>
                    <a:lnTo>
                      <a:pt x="121" y="10"/>
                    </a:lnTo>
                    <a:lnTo>
                      <a:pt x="119" y="7"/>
                    </a:lnTo>
                    <a:lnTo>
                      <a:pt x="113" y="6"/>
                    </a:lnTo>
                    <a:lnTo>
                      <a:pt x="111" y="2"/>
                    </a:lnTo>
                    <a:lnTo>
                      <a:pt x="106" y="2"/>
                    </a:lnTo>
                    <a:lnTo>
                      <a:pt x="102" y="0"/>
                    </a:lnTo>
                    <a:lnTo>
                      <a:pt x="47" y="15"/>
                    </a:lnTo>
                    <a:lnTo>
                      <a:pt x="43" y="15"/>
                    </a:lnTo>
                    <a:lnTo>
                      <a:pt x="38" y="16"/>
                    </a:lnTo>
                    <a:lnTo>
                      <a:pt x="33" y="18"/>
                    </a:lnTo>
                    <a:lnTo>
                      <a:pt x="29" y="21"/>
                    </a:lnTo>
                    <a:lnTo>
                      <a:pt x="25" y="23"/>
                    </a:lnTo>
                    <a:lnTo>
                      <a:pt x="22" y="28"/>
                    </a:lnTo>
                    <a:lnTo>
                      <a:pt x="21" y="31"/>
                    </a:lnTo>
                    <a:lnTo>
                      <a:pt x="18" y="36"/>
                    </a:lnTo>
                    <a:lnTo>
                      <a:pt x="17" y="40"/>
                    </a:lnTo>
                    <a:lnTo>
                      <a:pt x="17" y="45"/>
                    </a:lnTo>
                    <a:lnTo>
                      <a:pt x="0" y="252"/>
                    </a:lnTo>
                    <a:lnTo>
                      <a:pt x="0" y="257"/>
                    </a:lnTo>
                    <a:lnTo>
                      <a:pt x="2" y="262"/>
                    </a:lnTo>
                    <a:lnTo>
                      <a:pt x="3" y="266"/>
                    </a:lnTo>
                    <a:lnTo>
                      <a:pt x="7" y="270"/>
                    </a:lnTo>
                    <a:lnTo>
                      <a:pt x="10" y="273"/>
                    </a:lnTo>
                    <a:lnTo>
                      <a:pt x="13" y="276"/>
                    </a:lnTo>
                    <a:lnTo>
                      <a:pt x="16" y="279"/>
                    </a:lnTo>
                    <a:lnTo>
                      <a:pt x="21" y="280"/>
                    </a:lnTo>
                    <a:lnTo>
                      <a:pt x="25" y="283"/>
                    </a:lnTo>
                    <a:lnTo>
                      <a:pt x="30" y="28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6" name="Freeform 226">
                <a:extLst>
                  <a:ext uri="{FF2B5EF4-FFF2-40B4-BE49-F238E27FC236}">
                    <a16:creationId xmlns:a16="http://schemas.microsoft.com/office/drawing/2014/main" id="{71EB4D09-6609-0AB1-9F52-EB8D56E06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858"/>
                <a:ext cx="23" cy="56"/>
              </a:xfrm>
              <a:custGeom>
                <a:avLst/>
                <a:gdLst>
                  <a:gd name="T0" fmla="*/ 0 w 67"/>
                  <a:gd name="T1" fmla="*/ 168 h 168"/>
                  <a:gd name="T2" fmla="*/ 60 w 67"/>
                  <a:gd name="T3" fmla="*/ 152 h 168"/>
                  <a:gd name="T4" fmla="*/ 67 w 67"/>
                  <a:gd name="T5" fmla="*/ 0 h 168"/>
                  <a:gd name="T6" fmla="*/ 9 w 67"/>
                  <a:gd name="T7" fmla="*/ 14 h 168"/>
                  <a:gd name="T8" fmla="*/ 0 w 67"/>
                  <a:gd name="T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68">
                    <a:moveTo>
                      <a:pt x="0" y="168"/>
                    </a:moveTo>
                    <a:lnTo>
                      <a:pt x="60" y="152"/>
                    </a:lnTo>
                    <a:lnTo>
                      <a:pt x="67" y="0"/>
                    </a:lnTo>
                    <a:lnTo>
                      <a:pt x="9" y="14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7" name="Freeform 227">
                <a:extLst>
                  <a:ext uri="{FF2B5EF4-FFF2-40B4-BE49-F238E27FC236}">
                    <a16:creationId xmlns:a16="http://schemas.microsoft.com/office/drawing/2014/main" id="{7721EBAC-37A5-6B5E-EB4C-9ABD94CA2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1858"/>
                <a:ext cx="23" cy="56"/>
              </a:xfrm>
              <a:custGeom>
                <a:avLst/>
                <a:gdLst>
                  <a:gd name="T0" fmla="*/ 0 w 67"/>
                  <a:gd name="T1" fmla="*/ 168 h 168"/>
                  <a:gd name="T2" fmla="*/ 60 w 67"/>
                  <a:gd name="T3" fmla="*/ 152 h 168"/>
                  <a:gd name="T4" fmla="*/ 67 w 67"/>
                  <a:gd name="T5" fmla="*/ 0 h 168"/>
                  <a:gd name="T6" fmla="*/ 9 w 67"/>
                  <a:gd name="T7" fmla="*/ 14 h 168"/>
                  <a:gd name="T8" fmla="*/ 0 w 67"/>
                  <a:gd name="T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68">
                    <a:moveTo>
                      <a:pt x="0" y="168"/>
                    </a:moveTo>
                    <a:lnTo>
                      <a:pt x="60" y="152"/>
                    </a:lnTo>
                    <a:lnTo>
                      <a:pt x="67" y="0"/>
                    </a:lnTo>
                    <a:lnTo>
                      <a:pt x="9" y="14"/>
                    </a:lnTo>
                    <a:lnTo>
                      <a:pt x="0" y="168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8" name="Freeform 228">
                <a:extLst>
                  <a:ext uri="{FF2B5EF4-FFF2-40B4-BE49-F238E27FC236}">
                    <a16:creationId xmlns:a16="http://schemas.microsoft.com/office/drawing/2014/main" id="{195D7FD9-3070-22E6-A698-D5B1A9D2C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1882"/>
                <a:ext cx="41" cy="32"/>
              </a:xfrm>
              <a:custGeom>
                <a:avLst/>
                <a:gdLst>
                  <a:gd name="T0" fmla="*/ 60 w 123"/>
                  <a:gd name="T1" fmla="*/ 96 h 96"/>
                  <a:gd name="T2" fmla="*/ 69 w 123"/>
                  <a:gd name="T3" fmla="*/ 93 h 96"/>
                  <a:gd name="T4" fmla="*/ 79 w 123"/>
                  <a:gd name="T5" fmla="*/ 89 h 96"/>
                  <a:gd name="T6" fmla="*/ 88 w 123"/>
                  <a:gd name="T7" fmla="*/ 85 h 96"/>
                  <a:gd name="T8" fmla="*/ 96 w 123"/>
                  <a:gd name="T9" fmla="*/ 80 h 96"/>
                  <a:gd name="T10" fmla="*/ 104 w 123"/>
                  <a:gd name="T11" fmla="*/ 74 h 96"/>
                  <a:gd name="T12" fmla="*/ 110 w 123"/>
                  <a:gd name="T13" fmla="*/ 67 h 96"/>
                  <a:gd name="T14" fmla="*/ 116 w 123"/>
                  <a:gd name="T15" fmla="*/ 59 h 96"/>
                  <a:gd name="T16" fmla="*/ 118 w 123"/>
                  <a:gd name="T17" fmla="*/ 53 h 96"/>
                  <a:gd name="T18" fmla="*/ 121 w 123"/>
                  <a:gd name="T19" fmla="*/ 46 h 96"/>
                  <a:gd name="T20" fmla="*/ 123 w 123"/>
                  <a:gd name="T21" fmla="*/ 38 h 96"/>
                  <a:gd name="T22" fmla="*/ 121 w 123"/>
                  <a:gd name="T23" fmla="*/ 30 h 96"/>
                  <a:gd name="T24" fmla="*/ 120 w 123"/>
                  <a:gd name="T25" fmla="*/ 23 h 96"/>
                  <a:gd name="T26" fmla="*/ 117 w 123"/>
                  <a:gd name="T27" fmla="*/ 17 h 96"/>
                  <a:gd name="T28" fmla="*/ 112 w 123"/>
                  <a:gd name="T29" fmla="*/ 10 h 96"/>
                  <a:gd name="T30" fmla="*/ 105 w 123"/>
                  <a:gd name="T31" fmla="*/ 6 h 96"/>
                  <a:gd name="T32" fmla="*/ 97 w 123"/>
                  <a:gd name="T33" fmla="*/ 3 h 96"/>
                  <a:gd name="T34" fmla="*/ 89 w 123"/>
                  <a:gd name="T35" fmla="*/ 1 h 96"/>
                  <a:gd name="T36" fmla="*/ 82 w 123"/>
                  <a:gd name="T37" fmla="*/ 0 h 96"/>
                  <a:gd name="T38" fmla="*/ 73 w 123"/>
                  <a:gd name="T39" fmla="*/ 0 h 96"/>
                  <a:gd name="T40" fmla="*/ 62 w 123"/>
                  <a:gd name="T41" fmla="*/ 0 h 96"/>
                  <a:gd name="T42" fmla="*/ 52 w 123"/>
                  <a:gd name="T43" fmla="*/ 3 h 96"/>
                  <a:gd name="T44" fmla="*/ 42 w 123"/>
                  <a:gd name="T45" fmla="*/ 6 h 96"/>
                  <a:gd name="T46" fmla="*/ 35 w 123"/>
                  <a:gd name="T47" fmla="*/ 10 h 96"/>
                  <a:gd name="T48" fmla="*/ 25 w 123"/>
                  <a:gd name="T49" fmla="*/ 15 h 96"/>
                  <a:gd name="T50" fmla="*/ 18 w 123"/>
                  <a:gd name="T51" fmla="*/ 22 h 96"/>
                  <a:gd name="T52" fmla="*/ 13 w 123"/>
                  <a:gd name="T53" fmla="*/ 28 h 96"/>
                  <a:gd name="T54" fmla="*/ 6 w 123"/>
                  <a:gd name="T55" fmla="*/ 36 h 96"/>
                  <a:gd name="T56" fmla="*/ 2 w 123"/>
                  <a:gd name="T57" fmla="*/ 44 h 96"/>
                  <a:gd name="T58" fmla="*/ 0 w 123"/>
                  <a:gd name="T59" fmla="*/ 52 h 96"/>
                  <a:gd name="T60" fmla="*/ 0 w 123"/>
                  <a:gd name="T61" fmla="*/ 59 h 96"/>
                  <a:gd name="T62" fmla="*/ 0 w 123"/>
                  <a:gd name="T63" fmla="*/ 66 h 96"/>
                  <a:gd name="T64" fmla="*/ 1 w 123"/>
                  <a:gd name="T65" fmla="*/ 74 h 96"/>
                  <a:gd name="T66" fmla="*/ 6 w 123"/>
                  <a:gd name="T67" fmla="*/ 80 h 96"/>
                  <a:gd name="T68" fmla="*/ 10 w 123"/>
                  <a:gd name="T69" fmla="*/ 85 h 96"/>
                  <a:gd name="T70" fmla="*/ 15 w 123"/>
                  <a:gd name="T71" fmla="*/ 89 h 96"/>
                  <a:gd name="T72" fmla="*/ 23 w 123"/>
                  <a:gd name="T73" fmla="*/ 93 h 96"/>
                  <a:gd name="T74" fmla="*/ 31 w 123"/>
                  <a:gd name="T75" fmla="*/ 96 h 96"/>
                  <a:gd name="T76" fmla="*/ 39 w 123"/>
                  <a:gd name="T77" fmla="*/ 96 h 96"/>
                  <a:gd name="T78" fmla="*/ 48 w 123"/>
                  <a:gd name="T79" fmla="*/ 96 h 96"/>
                  <a:gd name="T80" fmla="*/ 60 w 123"/>
                  <a:gd name="T8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3" h="96">
                    <a:moveTo>
                      <a:pt x="60" y="96"/>
                    </a:moveTo>
                    <a:lnTo>
                      <a:pt x="69" y="93"/>
                    </a:lnTo>
                    <a:lnTo>
                      <a:pt x="79" y="89"/>
                    </a:lnTo>
                    <a:lnTo>
                      <a:pt x="88" y="85"/>
                    </a:lnTo>
                    <a:lnTo>
                      <a:pt x="96" y="80"/>
                    </a:lnTo>
                    <a:lnTo>
                      <a:pt x="104" y="74"/>
                    </a:lnTo>
                    <a:lnTo>
                      <a:pt x="110" y="67"/>
                    </a:lnTo>
                    <a:lnTo>
                      <a:pt x="116" y="59"/>
                    </a:lnTo>
                    <a:lnTo>
                      <a:pt x="118" y="53"/>
                    </a:lnTo>
                    <a:lnTo>
                      <a:pt x="121" y="46"/>
                    </a:lnTo>
                    <a:lnTo>
                      <a:pt x="123" y="38"/>
                    </a:lnTo>
                    <a:lnTo>
                      <a:pt x="121" y="30"/>
                    </a:lnTo>
                    <a:lnTo>
                      <a:pt x="120" y="23"/>
                    </a:lnTo>
                    <a:lnTo>
                      <a:pt x="117" y="17"/>
                    </a:lnTo>
                    <a:lnTo>
                      <a:pt x="112" y="10"/>
                    </a:lnTo>
                    <a:lnTo>
                      <a:pt x="105" y="6"/>
                    </a:lnTo>
                    <a:lnTo>
                      <a:pt x="97" y="3"/>
                    </a:lnTo>
                    <a:lnTo>
                      <a:pt x="89" y="1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62" y="0"/>
                    </a:lnTo>
                    <a:lnTo>
                      <a:pt x="52" y="3"/>
                    </a:lnTo>
                    <a:lnTo>
                      <a:pt x="42" y="6"/>
                    </a:lnTo>
                    <a:lnTo>
                      <a:pt x="35" y="10"/>
                    </a:lnTo>
                    <a:lnTo>
                      <a:pt x="25" y="15"/>
                    </a:lnTo>
                    <a:lnTo>
                      <a:pt x="18" y="22"/>
                    </a:lnTo>
                    <a:lnTo>
                      <a:pt x="13" y="28"/>
                    </a:lnTo>
                    <a:lnTo>
                      <a:pt x="6" y="36"/>
                    </a:lnTo>
                    <a:lnTo>
                      <a:pt x="2" y="44"/>
                    </a:lnTo>
                    <a:lnTo>
                      <a:pt x="0" y="52"/>
                    </a:lnTo>
                    <a:lnTo>
                      <a:pt x="0" y="59"/>
                    </a:lnTo>
                    <a:lnTo>
                      <a:pt x="0" y="66"/>
                    </a:lnTo>
                    <a:lnTo>
                      <a:pt x="1" y="74"/>
                    </a:lnTo>
                    <a:lnTo>
                      <a:pt x="6" y="80"/>
                    </a:lnTo>
                    <a:lnTo>
                      <a:pt x="10" y="85"/>
                    </a:lnTo>
                    <a:lnTo>
                      <a:pt x="15" y="89"/>
                    </a:lnTo>
                    <a:lnTo>
                      <a:pt x="23" y="93"/>
                    </a:lnTo>
                    <a:lnTo>
                      <a:pt x="31" y="96"/>
                    </a:lnTo>
                    <a:lnTo>
                      <a:pt x="39" y="96"/>
                    </a:lnTo>
                    <a:lnTo>
                      <a:pt x="48" y="96"/>
                    </a:lnTo>
                    <a:lnTo>
                      <a:pt x="60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9" name="Freeform 229">
                <a:extLst>
                  <a:ext uri="{FF2B5EF4-FFF2-40B4-BE49-F238E27FC236}">
                    <a16:creationId xmlns:a16="http://schemas.microsoft.com/office/drawing/2014/main" id="{CB8975F5-D78F-A391-C9CA-0F01C04D3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1882"/>
                <a:ext cx="41" cy="32"/>
              </a:xfrm>
              <a:custGeom>
                <a:avLst/>
                <a:gdLst>
                  <a:gd name="T0" fmla="*/ 60 w 123"/>
                  <a:gd name="T1" fmla="*/ 96 h 96"/>
                  <a:gd name="T2" fmla="*/ 69 w 123"/>
                  <a:gd name="T3" fmla="*/ 93 h 96"/>
                  <a:gd name="T4" fmla="*/ 79 w 123"/>
                  <a:gd name="T5" fmla="*/ 89 h 96"/>
                  <a:gd name="T6" fmla="*/ 88 w 123"/>
                  <a:gd name="T7" fmla="*/ 85 h 96"/>
                  <a:gd name="T8" fmla="*/ 96 w 123"/>
                  <a:gd name="T9" fmla="*/ 80 h 96"/>
                  <a:gd name="T10" fmla="*/ 104 w 123"/>
                  <a:gd name="T11" fmla="*/ 74 h 96"/>
                  <a:gd name="T12" fmla="*/ 110 w 123"/>
                  <a:gd name="T13" fmla="*/ 67 h 96"/>
                  <a:gd name="T14" fmla="*/ 116 w 123"/>
                  <a:gd name="T15" fmla="*/ 59 h 96"/>
                  <a:gd name="T16" fmla="*/ 118 w 123"/>
                  <a:gd name="T17" fmla="*/ 53 h 96"/>
                  <a:gd name="T18" fmla="*/ 121 w 123"/>
                  <a:gd name="T19" fmla="*/ 46 h 96"/>
                  <a:gd name="T20" fmla="*/ 123 w 123"/>
                  <a:gd name="T21" fmla="*/ 38 h 96"/>
                  <a:gd name="T22" fmla="*/ 121 w 123"/>
                  <a:gd name="T23" fmla="*/ 30 h 96"/>
                  <a:gd name="T24" fmla="*/ 120 w 123"/>
                  <a:gd name="T25" fmla="*/ 23 h 96"/>
                  <a:gd name="T26" fmla="*/ 117 w 123"/>
                  <a:gd name="T27" fmla="*/ 17 h 96"/>
                  <a:gd name="T28" fmla="*/ 112 w 123"/>
                  <a:gd name="T29" fmla="*/ 10 h 96"/>
                  <a:gd name="T30" fmla="*/ 105 w 123"/>
                  <a:gd name="T31" fmla="*/ 6 h 96"/>
                  <a:gd name="T32" fmla="*/ 97 w 123"/>
                  <a:gd name="T33" fmla="*/ 3 h 96"/>
                  <a:gd name="T34" fmla="*/ 89 w 123"/>
                  <a:gd name="T35" fmla="*/ 1 h 96"/>
                  <a:gd name="T36" fmla="*/ 82 w 123"/>
                  <a:gd name="T37" fmla="*/ 0 h 96"/>
                  <a:gd name="T38" fmla="*/ 73 w 123"/>
                  <a:gd name="T39" fmla="*/ 0 h 96"/>
                  <a:gd name="T40" fmla="*/ 62 w 123"/>
                  <a:gd name="T41" fmla="*/ 0 h 96"/>
                  <a:gd name="T42" fmla="*/ 52 w 123"/>
                  <a:gd name="T43" fmla="*/ 3 h 96"/>
                  <a:gd name="T44" fmla="*/ 42 w 123"/>
                  <a:gd name="T45" fmla="*/ 6 h 96"/>
                  <a:gd name="T46" fmla="*/ 35 w 123"/>
                  <a:gd name="T47" fmla="*/ 10 h 96"/>
                  <a:gd name="T48" fmla="*/ 25 w 123"/>
                  <a:gd name="T49" fmla="*/ 15 h 96"/>
                  <a:gd name="T50" fmla="*/ 18 w 123"/>
                  <a:gd name="T51" fmla="*/ 22 h 96"/>
                  <a:gd name="T52" fmla="*/ 13 w 123"/>
                  <a:gd name="T53" fmla="*/ 28 h 96"/>
                  <a:gd name="T54" fmla="*/ 6 w 123"/>
                  <a:gd name="T55" fmla="*/ 36 h 96"/>
                  <a:gd name="T56" fmla="*/ 2 w 123"/>
                  <a:gd name="T57" fmla="*/ 44 h 96"/>
                  <a:gd name="T58" fmla="*/ 0 w 123"/>
                  <a:gd name="T59" fmla="*/ 52 h 96"/>
                  <a:gd name="T60" fmla="*/ 0 w 123"/>
                  <a:gd name="T61" fmla="*/ 59 h 96"/>
                  <a:gd name="T62" fmla="*/ 0 w 123"/>
                  <a:gd name="T63" fmla="*/ 66 h 96"/>
                  <a:gd name="T64" fmla="*/ 1 w 123"/>
                  <a:gd name="T65" fmla="*/ 74 h 96"/>
                  <a:gd name="T66" fmla="*/ 6 w 123"/>
                  <a:gd name="T67" fmla="*/ 80 h 96"/>
                  <a:gd name="T68" fmla="*/ 10 w 123"/>
                  <a:gd name="T69" fmla="*/ 85 h 96"/>
                  <a:gd name="T70" fmla="*/ 15 w 123"/>
                  <a:gd name="T71" fmla="*/ 89 h 96"/>
                  <a:gd name="T72" fmla="*/ 23 w 123"/>
                  <a:gd name="T73" fmla="*/ 93 h 96"/>
                  <a:gd name="T74" fmla="*/ 31 w 123"/>
                  <a:gd name="T75" fmla="*/ 96 h 96"/>
                  <a:gd name="T76" fmla="*/ 39 w 123"/>
                  <a:gd name="T77" fmla="*/ 96 h 96"/>
                  <a:gd name="T78" fmla="*/ 48 w 123"/>
                  <a:gd name="T79" fmla="*/ 96 h 96"/>
                  <a:gd name="T80" fmla="*/ 60 w 123"/>
                  <a:gd name="T8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3" h="96">
                    <a:moveTo>
                      <a:pt x="60" y="96"/>
                    </a:moveTo>
                    <a:lnTo>
                      <a:pt x="69" y="93"/>
                    </a:lnTo>
                    <a:lnTo>
                      <a:pt x="79" y="89"/>
                    </a:lnTo>
                    <a:lnTo>
                      <a:pt x="88" y="85"/>
                    </a:lnTo>
                    <a:lnTo>
                      <a:pt x="96" y="80"/>
                    </a:lnTo>
                    <a:lnTo>
                      <a:pt x="104" y="74"/>
                    </a:lnTo>
                    <a:lnTo>
                      <a:pt x="110" y="67"/>
                    </a:lnTo>
                    <a:lnTo>
                      <a:pt x="116" y="59"/>
                    </a:lnTo>
                    <a:lnTo>
                      <a:pt x="118" y="53"/>
                    </a:lnTo>
                    <a:lnTo>
                      <a:pt x="121" y="46"/>
                    </a:lnTo>
                    <a:lnTo>
                      <a:pt x="123" y="38"/>
                    </a:lnTo>
                    <a:lnTo>
                      <a:pt x="121" y="30"/>
                    </a:lnTo>
                    <a:lnTo>
                      <a:pt x="120" y="23"/>
                    </a:lnTo>
                    <a:lnTo>
                      <a:pt x="117" y="17"/>
                    </a:lnTo>
                    <a:lnTo>
                      <a:pt x="112" y="10"/>
                    </a:lnTo>
                    <a:lnTo>
                      <a:pt x="105" y="6"/>
                    </a:lnTo>
                    <a:lnTo>
                      <a:pt x="97" y="3"/>
                    </a:lnTo>
                    <a:lnTo>
                      <a:pt x="89" y="1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62" y="0"/>
                    </a:lnTo>
                    <a:lnTo>
                      <a:pt x="52" y="3"/>
                    </a:lnTo>
                    <a:lnTo>
                      <a:pt x="42" y="6"/>
                    </a:lnTo>
                    <a:lnTo>
                      <a:pt x="35" y="10"/>
                    </a:lnTo>
                    <a:lnTo>
                      <a:pt x="25" y="15"/>
                    </a:lnTo>
                    <a:lnTo>
                      <a:pt x="18" y="22"/>
                    </a:lnTo>
                    <a:lnTo>
                      <a:pt x="13" y="28"/>
                    </a:lnTo>
                    <a:lnTo>
                      <a:pt x="6" y="36"/>
                    </a:lnTo>
                    <a:lnTo>
                      <a:pt x="2" y="44"/>
                    </a:lnTo>
                    <a:lnTo>
                      <a:pt x="0" y="52"/>
                    </a:lnTo>
                    <a:lnTo>
                      <a:pt x="0" y="59"/>
                    </a:lnTo>
                    <a:lnTo>
                      <a:pt x="0" y="66"/>
                    </a:lnTo>
                    <a:lnTo>
                      <a:pt x="1" y="74"/>
                    </a:lnTo>
                    <a:lnTo>
                      <a:pt x="6" y="80"/>
                    </a:lnTo>
                    <a:lnTo>
                      <a:pt x="10" y="85"/>
                    </a:lnTo>
                    <a:lnTo>
                      <a:pt x="15" y="89"/>
                    </a:lnTo>
                    <a:lnTo>
                      <a:pt x="23" y="93"/>
                    </a:lnTo>
                    <a:lnTo>
                      <a:pt x="31" y="96"/>
                    </a:lnTo>
                    <a:lnTo>
                      <a:pt x="39" y="96"/>
                    </a:lnTo>
                    <a:lnTo>
                      <a:pt x="48" y="96"/>
                    </a:lnTo>
                    <a:lnTo>
                      <a:pt x="60" y="96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0" name="Freeform 230">
                <a:extLst>
                  <a:ext uri="{FF2B5EF4-FFF2-40B4-BE49-F238E27FC236}">
                    <a16:creationId xmlns:a16="http://schemas.microsoft.com/office/drawing/2014/main" id="{59D6EE56-3336-714F-11F3-1988CD417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1884"/>
                <a:ext cx="34" cy="27"/>
              </a:xfrm>
              <a:custGeom>
                <a:avLst/>
                <a:gdLst>
                  <a:gd name="T0" fmla="*/ 49 w 101"/>
                  <a:gd name="T1" fmla="*/ 78 h 79"/>
                  <a:gd name="T2" fmla="*/ 57 w 101"/>
                  <a:gd name="T3" fmla="*/ 75 h 79"/>
                  <a:gd name="T4" fmla="*/ 64 w 101"/>
                  <a:gd name="T5" fmla="*/ 73 h 79"/>
                  <a:gd name="T6" fmla="*/ 72 w 101"/>
                  <a:gd name="T7" fmla="*/ 70 h 79"/>
                  <a:gd name="T8" fmla="*/ 79 w 101"/>
                  <a:gd name="T9" fmla="*/ 65 h 79"/>
                  <a:gd name="T10" fmla="*/ 85 w 101"/>
                  <a:gd name="T11" fmla="*/ 59 h 79"/>
                  <a:gd name="T12" fmla="*/ 89 w 101"/>
                  <a:gd name="T13" fmla="*/ 55 h 79"/>
                  <a:gd name="T14" fmla="*/ 94 w 101"/>
                  <a:gd name="T15" fmla="*/ 49 h 79"/>
                  <a:gd name="T16" fmla="*/ 97 w 101"/>
                  <a:gd name="T17" fmla="*/ 43 h 79"/>
                  <a:gd name="T18" fmla="*/ 98 w 101"/>
                  <a:gd name="T19" fmla="*/ 37 h 79"/>
                  <a:gd name="T20" fmla="*/ 101 w 101"/>
                  <a:gd name="T21" fmla="*/ 30 h 79"/>
                  <a:gd name="T22" fmla="*/ 98 w 101"/>
                  <a:gd name="T23" fmla="*/ 23 h 79"/>
                  <a:gd name="T24" fmla="*/ 97 w 101"/>
                  <a:gd name="T25" fmla="*/ 19 h 79"/>
                  <a:gd name="T26" fmla="*/ 94 w 101"/>
                  <a:gd name="T27" fmla="*/ 13 h 79"/>
                  <a:gd name="T28" fmla="*/ 90 w 101"/>
                  <a:gd name="T29" fmla="*/ 9 h 79"/>
                  <a:gd name="T30" fmla="*/ 87 w 101"/>
                  <a:gd name="T31" fmla="*/ 5 h 79"/>
                  <a:gd name="T32" fmla="*/ 80 w 101"/>
                  <a:gd name="T33" fmla="*/ 4 h 79"/>
                  <a:gd name="T34" fmla="*/ 73 w 101"/>
                  <a:gd name="T35" fmla="*/ 0 h 79"/>
                  <a:gd name="T36" fmla="*/ 67 w 101"/>
                  <a:gd name="T37" fmla="*/ 0 h 79"/>
                  <a:gd name="T38" fmla="*/ 59 w 101"/>
                  <a:gd name="T39" fmla="*/ 0 h 79"/>
                  <a:gd name="T40" fmla="*/ 51 w 101"/>
                  <a:gd name="T41" fmla="*/ 0 h 79"/>
                  <a:gd name="T42" fmla="*/ 42 w 101"/>
                  <a:gd name="T43" fmla="*/ 1 h 79"/>
                  <a:gd name="T44" fmla="*/ 36 w 101"/>
                  <a:gd name="T45" fmla="*/ 5 h 79"/>
                  <a:gd name="T46" fmla="*/ 28 w 101"/>
                  <a:gd name="T47" fmla="*/ 9 h 79"/>
                  <a:gd name="T48" fmla="*/ 22 w 101"/>
                  <a:gd name="T49" fmla="*/ 13 h 79"/>
                  <a:gd name="T50" fmla="*/ 16 w 101"/>
                  <a:gd name="T51" fmla="*/ 17 h 79"/>
                  <a:gd name="T52" fmla="*/ 11 w 101"/>
                  <a:gd name="T53" fmla="*/ 23 h 79"/>
                  <a:gd name="T54" fmla="*/ 6 w 101"/>
                  <a:gd name="T55" fmla="*/ 30 h 79"/>
                  <a:gd name="T56" fmla="*/ 2 w 101"/>
                  <a:gd name="T57" fmla="*/ 35 h 79"/>
                  <a:gd name="T58" fmla="*/ 1 w 101"/>
                  <a:gd name="T59" fmla="*/ 41 h 79"/>
                  <a:gd name="T60" fmla="*/ 0 w 101"/>
                  <a:gd name="T61" fmla="*/ 46 h 79"/>
                  <a:gd name="T62" fmla="*/ 0 w 101"/>
                  <a:gd name="T63" fmla="*/ 53 h 79"/>
                  <a:gd name="T64" fmla="*/ 2 w 101"/>
                  <a:gd name="T65" fmla="*/ 59 h 79"/>
                  <a:gd name="T66" fmla="*/ 5 w 101"/>
                  <a:gd name="T67" fmla="*/ 65 h 79"/>
                  <a:gd name="T68" fmla="*/ 9 w 101"/>
                  <a:gd name="T69" fmla="*/ 70 h 79"/>
                  <a:gd name="T70" fmla="*/ 14 w 101"/>
                  <a:gd name="T71" fmla="*/ 73 h 79"/>
                  <a:gd name="T72" fmla="*/ 21 w 101"/>
                  <a:gd name="T73" fmla="*/ 75 h 79"/>
                  <a:gd name="T74" fmla="*/ 27 w 101"/>
                  <a:gd name="T75" fmla="*/ 78 h 79"/>
                  <a:gd name="T76" fmla="*/ 32 w 101"/>
                  <a:gd name="T77" fmla="*/ 79 h 79"/>
                  <a:gd name="T78" fmla="*/ 41 w 101"/>
                  <a:gd name="T79" fmla="*/ 79 h 79"/>
                  <a:gd name="T80" fmla="*/ 49 w 101"/>
                  <a:gd name="T81" fmla="*/ 7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1" h="79">
                    <a:moveTo>
                      <a:pt x="49" y="78"/>
                    </a:moveTo>
                    <a:lnTo>
                      <a:pt x="57" y="75"/>
                    </a:lnTo>
                    <a:lnTo>
                      <a:pt x="64" y="73"/>
                    </a:lnTo>
                    <a:lnTo>
                      <a:pt x="72" y="70"/>
                    </a:lnTo>
                    <a:lnTo>
                      <a:pt x="79" y="65"/>
                    </a:lnTo>
                    <a:lnTo>
                      <a:pt x="85" y="59"/>
                    </a:lnTo>
                    <a:lnTo>
                      <a:pt x="89" y="55"/>
                    </a:lnTo>
                    <a:lnTo>
                      <a:pt x="94" y="49"/>
                    </a:lnTo>
                    <a:lnTo>
                      <a:pt x="97" y="43"/>
                    </a:lnTo>
                    <a:lnTo>
                      <a:pt x="98" y="37"/>
                    </a:lnTo>
                    <a:lnTo>
                      <a:pt x="101" y="30"/>
                    </a:lnTo>
                    <a:lnTo>
                      <a:pt x="98" y="23"/>
                    </a:lnTo>
                    <a:lnTo>
                      <a:pt x="97" y="19"/>
                    </a:lnTo>
                    <a:lnTo>
                      <a:pt x="94" y="13"/>
                    </a:lnTo>
                    <a:lnTo>
                      <a:pt x="90" y="9"/>
                    </a:lnTo>
                    <a:lnTo>
                      <a:pt x="87" y="5"/>
                    </a:lnTo>
                    <a:lnTo>
                      <a:pt x="80" y="4"/>
                    </a:lnTo>
                    <a:lnTo>
                      <a:pt x="73" y="0"/>
                    </a:lnTo>
                    <a:lnTo>
                      <a:pt x="67" y="0"/>
                    </a:lnTo>
                    <a:lnTo>
                      <a:pt x="59" y="0"/>
                    </a:lnTo>
                    <a:lnTo>
                      <a:pt x="51" y="0"/>
                    </a:lnTo>
                    <a:lnTo>
                      <a:pt x="42" y="1"/>
                    </a:lnTo>
                    <a:lnTo>
                      <a:pt x="36" y="5"/>
                    </a:lnTo>
                    <a:lnTo>
                      <a:pt x="28" y="9"/>
                    </a:lnTo>
                    <a:lnTo>
                      <a:pt x="22" y="13"/>
                    </a:lnTo>
                    <a:lnTo>
                      <a:pt x="16" y="17"/>
                    </a:lnTo>
                    <a:lnTo>
                      <a:pt x="11" y="23"/>
                    </a:lnTo>
                    <a:lnTo>
                      <a:pt x="6" y="30"/>
                    </a:lnTo>
                    <a:lnTo>
                      <a:pt x="2" y="35"/>
                    </a:lnTo>
                    <a:lnTo>
                      <a:pt x="1" y="41"/>
                    </a:lnTo>
                    <a:lnTo>
                      <a:pt x="0" y="46"/>
                    </a:lnTo>
                    <a:lnTo>
                      <a:pt x="0" y="53"/>
                    </a:lnTo>
                    <a:lnTo>
                      <a:pt x="2" y="59"/>
                    </a:lnTo>
                    <a:lnTo>
                      <a:pt x="5" y="65"/>
                    </a:lnTo>
                    <a:lnTo>
                      <a:pt x="9" y="70"/>
                    </a:lnTo>
                    <a:lnTo>
                      <a:pt x="14" y="73"/>
                    </a:lnTo>
                    <a:lnTo>
                      <a:pt x="21" y="75"/>
                    </a:lnTo>
                    <a:lnTo>
                      <a:pt x="27" y="78"/>
                    </a:lnTo>
                    <a:lnTo>
                      <a:pt x="32" y="79"/>
                    </a:lnTo>
                    <a:lnTo>
                      <a:pt x="41" y="79"/>
                    </a:lnTo>
                    <a:lnTo>
                      <a:pt x="49" y="78"/>
                    </a:lnTo>
                    <a:close/>
                  </a:path>
                </a:pathLst>
              </a:custGeom>
              <a:solidFill>
                <a:srgbClr val="199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1" name="Freeform 231">
                <a:extLst>
                  <a:ext uri="{FF2B5EF4-FFF2-40B4-BE49-F238E27FC236}">
                    <a16:creationId xmlns:a16="http://schemas.microsoft.com/office/drawing/2014/main" id="{8E976EEF-356F-2A81-8A03-AAC153370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" y="2035"/>
                <a:ext cx="90" cy="175"/>
              </a:xfrm>
              <a:custGeom>
                <a:avLst/>
                <a:gdLst>
                  <a:gd name="T0" fmla="*/ 188 w 268"/>
                  <a:gd name="T1" fmla="*/ 0 h 523"/>
                  <a:gd name="T2" fmla="*/ 170 w 268"/>
                  <a:gd name="T3" fmla="*/ 13 h 523"/>
                  <a:gd name="T4" fmla="*/ 155 w 268"/>
                  <a:gd name="T5" fmla="*/ 29 h 523"/>
                  <a:gd name="T6" fmla="*/ 138 w 268"/>
                  <a:gd name="T7" fmla="*/ 46 h 523"/>
                  <a:gd name="T8" fmla="*/ 125 w 268"/>
                  <a:gd name="T9" fmla="*/ 66 h 523"/>
                  <a:gd name="T10" fmla="*/ 113 w 268"/>
                  <a:gd name="T11" fmla="*/ 89 h 523"/>
                  <a:gd name="T12" fmla="*/ 103 w 268"/>
                  <a:gd name="T13" fmla="*/ 111 h 523"/>
                  <a:gd name="T14" fmla="*/ 93 w 268"/>
                  <a:gd name="T15" fmla="*/ 137 h 523"/>
                  <a:gd name="T16" fmla="*/ 86 w 268"/>
                  <a:gd name="T17" fmla="*/ 163 h 523"/>
                  <a:gd name="T18" fmla="*/ 82 w 268"/>
                  <a:gd name="T19" fmla="*/ 190 h 523"/>
                  <a:gd name="T20" fmla="*/ 78 w 268"/>
                  <a:gd name="T21" fmla="*/ 220 h 523"/>
                  <a:gd name="T22" fmla="*/ 79 w 268"/>
                  <a:gd name="T23" fmla="*/ 263 h 523"/>
                  <a:gd name="T24" fmla="*/ 85 w 268"/>
                  <a:gd name="T25" fmla="*/ 302 h 523"/>
                  <a:gd name="T26" fmla="*/ 94 w 268"/>
                  <a:gd name="T27" fmla="*/ 342 h 523"/>
                  <a:gd name="T28" fmla="*/ 107 w 268"/>
                  <a:gd name="T29" fmla="*/ 376 h 523"/>
                  <a:gd name="T30" fmla="*/ 125 w 268"/>
                  <a:gd name="T31" fmla="*/ 409 h 523"/>
                  <a:gd name="T32" fmla="*/ 145 w 268"/>
                  <a:gd name="T33" fmla="*/ 436 h 523"/>
                  <a:gd name="T34" fmla="*/ 169 w 268"/>
                  <a:gd name="T35" fmla="*/ 461 h 523"/>
                  <a:gd name="T36" fmla="*/ 195 w 268"/>
                  <a:gd name="T37" fmla="*/ 479 h 523"/>
                  <a:gd name="T38" fmla="*/ 224 w 268"/>
                  <a:gd name="T39" fmla="*/ 492 h 523"/>
                  <a:gd name="T40" fmla="*/ 254 w 268"/>
                  <a:gd name="T41" fmla="*/ 499 h 523"/>
                  <a:gd name="T42" fmla="*/ 255 w 268"/>
                  <a:gd name="T43" fmla="*/ 499 h 523"/>
                  <a:gd name="T44" fmla="*/ 256 w 268"/>
                  <a:gd name="T45" fmla="*/ 499 h 523"/>
                  <a:gd name="T46" fmla="*/ 259 w 268"/>
                  <a:gd name="T47" fmla="*/ 499 h 523"/>
                  <a:gd name="T48" fmla="*/ 260 w 268"/>
                  <a:gd name="T49" fmla="*/ 499 h 523"/>
                  <a:gd name="T50" fmla="*/ 262 w 268"/>
                  <a:gd name="T51" fmla="*/ 499 h 523"/>
                  <a:gd name="T52" fmla="*/ 263 w 268"/>
                  <a:gd name="T53" fmla="*/ 499 h 523"/>
                  <a:gd name="T54" fmla="*/ 265 w 268"/>
                  <a:gd name="T55" fmla="*/ 499 h 523"/>
                  <a:gd name="T56" fmla="*/ 267 w 268"/>
                  <a:gd name="T57" fmla="*/ 499 h 523"/>
                  <a:gd name="T58" fmla="*/ 268 w 268"/>
                  <a:gd name="T59" fmla="*/ 499 h 523"/>
                  <a:gd name="T60" fmla="*/ 260 w 268"/>
                  <a:gd name="T61" fmla="*/ 505 h 523"/>
                  <a:gd name="T62" fmla="*/ 251 w 268"/>
                  <a:gd name="T63" fmla="*/ 509 h 523"/>
                  <a:gd name="T64" fmla="*/ 241 w 268"/>
                  <a:gd name="T65" fmla="*/ 513 h 523"/>
                  <a:gd name="T66" fmla="*/ 232 w 268"/>
                  <a:gd name="T67" fmla="*/ 515 h 523"/>
                  <a:gd name="T68" fmla="*/ 224 w 268"/>
                  <a:gd name="T69" fmla="*/ 519 h 523"/>
                  <a:gd name="T70" fmla="*/ 215 w 268"/>
                  <a:gd name="T71" fmla="*/ 522 h 523"/>
                  <a:gd name="T72" fmla="*/ 203 w 268"/>
                  <a:gd name="T73" fmla="*/ 523 h 523"/>
                  <a:gd name="T74" fmla="*/ 194 w 268"/>
                  <a:gd name="T75" fmla="*/ 523 h 523"/>
                  <a:gd name="T76" fmla="*/ 185 w 268"/>
                  <a:gd name="T77" fmla="*/ 523 h 523"/>
                  <a:gd name="T78" fmla="*/ 174 w 268"/>
                  <a:gd name="T79" fmla="*/ 523 h 523"/>
                  <a:gd name="T80" fmla="*/ 143 w 268"/>
                  <a:gd name="T81" fmla="*/ 518 h 523"/>
                  <a:gd name="T82" fmla="*/ 114 w 268"/>
                  <a:gd name="T83" fmla="*/ 505 h 523"/>
                  <a:gd name="T84" fmla="*/ 90 w 268"/>
                  <a:gd name="T85" fmla="*/ 485 h 523"/>
                  <a:gd name="T86" fmla="*/ 66 w 268"/>
                  <a:gd name="T87" fmla="*/ 463 h 523"/>
                  <a:gd name="T88" fmla="*/ 46 w 268"/>
                  <a:gd name="T89" fmla="*/ 435 h 523"/>
                  <a:gd name="T90" fmla="*/ 27 w 268"/>
                  <a:gd name="T91" fmla="*/ 402 h 523"/>
                  <a:gd name="T92" fmla="*/ 13 w 268"/>
                  <a:gd name="T93" fmla="*/ 367 h 523"/>
                  <a:gd name="T94" fmla="*/ 4 w 268"/>
                  <a:gd name="T95" fmla="*/ 329 h 523"/>
                  <a:gd name="T96" fmla="*/ 0 w 268"/>
                  <a:gd name="T97" fmla="*/ 288 h 523"/>
                  <a:gd name="T98" fmla="*/ 0 w 268"/>
                  <a:gd name="T99" fmla="*/ 245 h 523"/>
                  <a:gd name="T100" fmla="*/ 4 w 268"/>
                  <a:gd name="T101" fmla="*/ 204 h 523"/>
                  <a:gd name="T102" fmla="*/ 12 w 268"/>
                  <a:gd name="T103" fmla="*/ 168 h 523"/>
                  <a:gd name="T104" fmla="*/ 25 w 268"/>
                  <a:gd name="T105" fmla="*/ 132 h 523"/>
                  <a:gd name="T106" fmla="*/ 40 w 268"/>
                  <a:gd name="T107" fmla="*/ 99 h 523"/>
                  <a:gd name="T108" fmla="*/ 60 w 268"/>
                  <a:gd name="T109" fmla="*/ 72 h 523"/>
                  <a:gd name="T110" fmla="*/ 79 w 268"/>
                  <a:gd name="T111" fmla="*/ 47 h 523"/>
                  <a:gd name="T112" fmla="*/ 104 w 268"/>
                  <a:gd name="T113" fmla="*/ 29 h 523"/>
                  <a:gd name="T114" fmla="*/ 130 w 268"/>
                  <a:gd name="T115" fmla="*/ 14 h 523"/>
                  <a:gd name="T116" fmla="*/ 157 w 268"/>
                  <a:gd name="T117" fmla="*/ 5 h 523"/>
                  <a:gd name="T118" fmla="*/ 186 w 268"/>
                  <a:gd name="T119" fmla="*/ 2 h 523"/>
                  <a:gd name="T120" fmla="*/ 188 w 268"/>
                  <a:gd name="T121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8" h="523">
                    <a:moveTo>
                      <a:pt x="188" y="0"/>
                    </a:moveTo>
                    <a:lnTo>
                      <a:pt x="170" y="13"/>
                    </a:lnTo>
                    <a:lnTo>
                      <a:pt x="155" y="29"/>
                    </a:lnTo>
                    <a:lnTo>
                      <a:pt x="138" y="46"/>
                    </a:lnTo>
                    <a:lnTo>
                      <a:pt x="125" y="66"/>
                    </a:lnTo>
                    <a:lnTo>
                      <a:pt x="113" y="89"/>
                    </a:lnTo>
                    <a:lnTo>
                      <a:pt x="103" y="111"/>
                    </a:lnTo>
                    <a:lnTo>
                      <a:pt x="93" y="137"/>
                    </a:lnTo>
                    <a:lnTo>
                      <a:pt x="86" y="163"/>
                    </a:lnTo>
                    <a:lnTo>
                      <a:pt x="82" y="190"/>
                    </a:lnTo>
                    <a:lnTo>
                      <a:pt x="78" y="220"/>
                    </a:lnTo>
                    <a:lnTo>
                      <a:pt x="79" y="263"/>
                    </a:lnTo>
                    <a:lnTo>
                      <a:pt x="85" y="302"/>
                    </a:lnTo>
                    <a:lnTo>
                      <a:pt x="94" y="342"/>
                    </a:lnTo>
                    <a:lnTo>
                      <a:pt x="107" y="376"/>
                    </a:lnTo>
                    <a:lnTo>
                      <a:pt x="125" y="409"/>
                    </a:lnTo>
                    <a:lnTo>
                      <a:pt x="145" y="436"/>
                    </a:lnTo>
                    <a:lnTo>
                      <a:pt x="169" y="461"/>
                    </a:lnTo>
                    <a:lnTo>
                      <a:pt x="195" y="479"/>
                    </a:lnTo>
                    <a:lnTo>
                      <a:pt x="224" y="492"/>
                    </a:lnTo>
                    <a:lnTo>
                      <a:pt x="254" y="499"/>
                    </a:lnTo>
                    <a:lnTo>
                      <a:pt x="255" y="499"/>
                    </a:lnTo>
                    <a:lnTo>
                      <a:pt x="256" y="499"/>
                    </a:lnTo>
                    <a:lnTo>
                      <a:pt x="259" y="499"/>
                    </a:lnTo>
                    <a:lnTo>
                      <a:pt x="260" y="499"/>
                    </a:lnTo>
                    <a:lnTo>
                      <a:pt x="262" y="499"/>
                    </a:lnTo>
                    <a:lnTo>
                      <a:pt x="263" y="499"/>
                    </a:lnTo>
                    <a:lnTo>
                      <a:pt x="265" y="499"/>
                    </a:lnTo>
                    <a:lnTo>
                      <a:pt x="267" y="499"/>
                    </a:lnTo>
                    <a:lnTo>
                      <a:pt x="268" y="499"/>
                    </a:lnTo>
                    <a:lnTo>
                      <a:pt x="260" y="505"/>
                    </a:lnTo>
                    <a:lnTo>
                      <a:pt x="251" y="509"/>
                    </a:lnTo>
                    <a:lnTo>
                      <a:pt x="241" y="513"/>
                    </a:lnTo>
                    <a:lnTo>
                      <a:pt x="232" y="515"/>
                    </a:lnTo>
                    <a:lnTo>
                      <a:pt x="224" y="519"/>
                    </a:lnTo>
                    <a:lnTo>
                      <a:pt x="215" y="522"/>
                    </a:lnTo>
                    <a:lnTo>
                      <a:pt x="203" y="523"/>
                    </a:lnTo>
                    <a:lnTo>
                      <a:pt x="194" y="523"/>
                    </a:lnTo>
                    <a:lnTo>
                      <a:pt x="185" y="523"/>
                    </a:lnTo>
                    <a:lnTo>
                      <a:pt x="174" y="523"/>
                    </a:lnTo>
                    <a:lnTo>
                      <a:pt x="143" y="518"/>
                    </a:lnTo>
                    <a:lnTo>
                      <a:pt x="114" y="505"/>
                    </a:lnTo>
                    <a:lnTo>
                      <a:pt x="90" y="485"/>
                    </a:lnTo>
                    <a:lnTo>
                      <a:pt x="66" y="463"/>
                    </a:lnTo>
                    <a:lnTo>
                      <a:pt x="46" y="435"/>
                    </a:lnTo>
                    <a:lnTo>
                      <a:pt x="27" y="402"/>
                    </a:lnTo>
                    <a:lnTo>
                      <a:pt x="13" y="367"/>
                    </a:lnTo>
                    <a:lnTo>
                      <a:pt x="4" y="329"/>
                    </a:lnTo>
                    <a:lnTo>
                      <a:pt x="0" y="288"/>
                    </a:lnTo>
                    <a:lnTo>
                      <a:pt x="0" y="245"/>
                    </a:lnTo>
                    <a:lnTo>
                      <a:pt x="4" y="204"/>
                    </a:lnTo>
                    <a:lnTo>
                      <a:pt x="12" y="168"/>
                    </a:lnTo>
                    <a:lnTo>
                      <a:pt x="25" y="132"/>
                    </a:lnTo>
                    <a:lnTo>
                      <a:pt x="40" y="99"/>
                    </a:lnTo>
                    <a:lnTo>
                      <a:pt x="60" y="72"/>
                    </a:lnTo>
                    <a:lnTo>
                      <a:pt x="79" y="47"/>
                    </a:lnTo>
                    <a:lnTo>
                      <a:pt x="104" y="29"/>
                    </a:lnTo>
                    <a:lnTo>
                      <a:pt x="130" y="14"/>
                    </a:lnTo>
                    <a:lnTo>
                      <a:pt x="157" y="5"/>
                    </a:lnTo>
                    <a:lnTo>
                      <a:pt x="186" y="2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2" name="Freeform 232">
                <a:extLst>
                  <a:ext uri="{FF2B5EF4-FFF2-40B4-BE49-F238E27FC236}">
                    <a16:creationId xmlns:a16="http://schemas.microsoft.com/office/drawing/2014/main" id="{585200CB-40EE-954B-E4FF-9DE7B11E7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8" y="2035"/>
                <a:ext cx="90" cy="175"/>
              </a:xfrm>
              <a:custGeom>
                <a:avLst/>
                <a:gdLst>
                  <a:gd name="T0" fmla="*/ 188 w 268"/>
                  <a:gd name="T1" fmla="*/ 0 h 523"/>
                  <a:gd name="T2" fmla="*/ 170 w 268"/>
                  <a:gd name="T3" fmla="*/ 13 h 523"/>
                  <a:gd name="T4" fmla="*/ 155 w 268"/>
                  <a:gd name="T5" fmla="*/ 29 h 523"/>
                  <a:gd name="T6" fmla="*/ 138 w 268"/>
                  <a:gd name="T7" fmla="*/ 46 h 523"/>
                  <a:gd name="T8" fmla="*/ 125 w 268"/>
                  <a:gd name="T9" fmla="*/ 66 h 523"/>
                  <a:gd name="T10" fmla="*/ 113 w 268"/>
                  <a:gd name="T11" fmla="*/ 89 h 523"/>
                  <a:gd name="T12" fmla="*/ 103 w 268"/>
                  <a:gd name="T13" fmla="*/ 111 h 523"/>
                  <a:gd name="T14" fmla="*/ 93 w 268"/>
                  <a:gd name="T15" fmla="*/ 137 h 523"/>
                  <a:gd name="T16" fmla="*/ 86 w 268"/>
                  <a:gd name="T17" fmla="*/ 163 h 523"/>
                  <a:gd name="T18" fmla="*/ 82 w 268"/>
                  <a:gd name="T19" fmla="*/ 190 h 523"/>
                  <a:gd name="T20" fmla="*/ 78 w 268"/>
                  <a:gd name="T21" fmla="*/ 220 h 523"/>
                  <a:gd name="T22" fmla="*/ 79 w 268"/>
                  <a:gd name="T23" fmla="*/ 263 h 523"/>
                  <a:gd name="T24" fmla="*/ 85 w 268"/>
                  <a:gd name="T25" fmla="*/ 302 h 523"/>
                  <a:gd name="T26" fmla="*/ 94 w 268"/>
                  <a:gd name="T27" fmla="*/ 342 h 523"/>
                  <a:gd name="T28" fmla="*/ 107 w 268"/>
                  <a:gd name="T29" fmla="*/ 376 h 523"/>
                  <a:gd name="T30" fmla="*/ 125 w 268"/>
                  <a:gd name="T31" fmla="*/ 409 h 523"/>
                  <a:gd name="T32" fmla="*/ 145 w 268"/>
                  <a:gd name="T33" fmla="*/ 436 h 523"/>
                  <a:gd name="T34" fmla="*/ 169 w 268"/>
                  <a:gd name="T35" fmla="*/ 461 h 523"/>
                  <a:gd name="T36" fmla="*/ 195 w 268"/>
                  <a:gd name="T37" fmla="*/ 479 h 523"/>
                  <a:gd name="T38" fmla="*/ 224 w 268"/>
                  <a:gd name="T39" fmla="*/ 492 h 523"/>
                  <a:gd name="T40" fmla="*/ 254 w 268"/>
                  <a:gd name="T41" fmla="*/ 499 h 523"/>
                  <a:gd name="T42" fmla="*/ 255 w 268"/>
                  <a:gd name="T43" fmla="*/ 499 h 523"/>
                  <a:gd name="T44" fmla="*/ 256 w 268"/>
                  <a:gd name="T45" fmla="*/ 499 h 523"/>
                  <a:gd name="T46" fmla="*/ 259 w 268"/>
                  <a:gd name="T47" fmla="*/ 499 h 523"/>
                  <a:gd name="T48" fmla="*/ 260 w 268"/>
                  <a:gd name="T49" fmla="*/ 499 h 523"/>
                  <a:gd name="T50" fmla="*/ 262 w 268"/>
                  <a:gd name="T51" fmla="*/ 499 h 523"/>
                  <a:gd name="T52" fmla="*/ 263 w 268"/>
                  <a:gd name="T53" fmla="*/ 499 h 523"/>
                  <a:gd name="T54" fmla="*/ 265 w 268"/>
                  <a:gd name="T55" fmla="*/ 499 h 523"/>
                  <a:gd name="T56" fmla="*/ 267 w 268"/>
                  <a:gd name="T57" fmla="*/ 499 h 523"/>
                  <a:gd name="T58" fmla="*/ 268 w 268"/>
                  <a:gd name="T59" fmla="*/ 499 h 523"/>
                  <a:gd name="T60" fmla="*/ 260 w 268"/>
                  <a:gd name="T61" fmla="*/ 505 h 523"/>
                  <a:gd name="T62" fmla="*/ 251 w 268"/>
                  <a:gd name="T63" fmla="*/ 509 h 523"/>
                  <a:gd name="T64" fmla="*/ 241 w 268"/>
                  <a:gd name="T65" fmla="*/ 513 h 523"/>
                  <a:gd name="T66" fmla="*/ 232 w 268"/>
                  <a:gd name="T67" fmla="*/ 515 h 523"/>
                  <a:gd name="T68" fmla="*/ 224 w 268"/>
                  <a:gd name="T69" fmla="*/ 519 h 523"/>
                  <a:gd name="T70" fmla="*/ 215 w 268"/>
                  <a:gd name="T71" fmla="*/ 522 h 523"/>
                  <a:gd name="T72" fmla="*/ 203 w 268"/>
                  <a:gd name="T73" fmla="*/ 523 h 523"/>
                  <a:gd name="T74" fmla="*/ 194 w 268"/>
                  <a:gd name="T75" fmla="*/ 523 h 523"/>
                  <a:gd name="T76" fmla="*/ 185 w 268"/>
                  <a:gd name="T77" fmla="*/ 523 h 523"/>
                  <a:gd name="T78" fmla="*/ 174 w 268"/>
                  <a:gd name="T79" fmla="*/ 523 h 523"/>
                  <a:gd name="T80" fmla="*/ 143 w 268"/>
                  <a:gd name="T81" fmla="*/ 518 h 523"/>
                  <a:gd name="T82" fmla="*/ 114 w 268"/>
                  <a:gd name="T83" fmla="*/ 505 h 523"/>
                  <a:gd name="T84" fmla="*/ 90 w 268"/>
                  <a:gd name="T85" fmla="*/ 485 h 523"/>
                  <a:gd name="T86" fmla="*/ 66 w 268"/>
                  <a:gd name="T87" fmla="*/ 463 h 523"/>
                  <a:gd name="T88" fmla="*/ 46 w 268"/>
                  <a:gd name="T89" fmla="*/ 435 h 523"/>
                  <a:gd name="T90" fmla="*/ 27 w 268"/>
                  <a:gd name="T91" fmla="*/ 402 h 523"/>
                  <a:gd name="T92" fmla="*/ 13 w 268"/>
                  <a:gd name="T93" fmla="*/ 367 h 523"/>
                  <a:gd name="T94" fmla="*/ 4 w 268"/>
                  <a:gd name="T95" fmla="*/ 329 h 523"/>
                  <a:gd name="T96" fmla="*/ 0 w 268"/>
                  <a:gd name="T97" fmla="*/ 288 h 523"/>
                  <a:gd name="T98" fmla="*/ 0 w 268"/>
                  <a:gd name="T99" fmla="*/ 245 h 523"/>
                  <a:gd name="T100" fmla="*/ 4 w 268"/>
                  <a:gd name="T101" fmla="*/ 204 h 523"/>
                  <a:gd name="T102" fmla="*/ 12 w 268"/>
                  <a:gd name="T103" fmla="*/ 168 h 523"/>
                  <a:gd name="T104" fmla="*/ 25 w 268"/>
                  <a:gd name="T105" fmla="*/ 132 h 523"/>
                  <a:gd name="T106" fmla="*/ 40 w 268"/>
                  <a:gd name="T107" fmla="*/ 99 h 523"/>
                  <a:gd name="T108" fmla="*/ 60 w 268"/>
                  <a:gd name="T109" fmla="*/ 72 h 523"/>
                  <a:gd name="T110" fmla="*/ 79 w 268"/>
                  <a:gd name="T111" fmla="*/ 47 h 523"/>
                  <a:gd name="T112" fmla="*/ 104 w 268"/>
                  <a:gd name="T113" fmla="*/ 29 h 523"/>
                  <a:gd name="T114" fmla="*/ 130 w 268"/>
                  <a:gd name="T115" fmla="*/ 14 h 523"/>
                  <a:gd name="T116" fmla="*/ 157 w 268"/>
                  <a:gd name="T117" fmla="*/ 5 h 523"/>
                  <a:gd name="T118" fmla="*/ 186 w 268"/>
                  <a:gd name="T119" fmla="*/ 2 h 523"/>
                  <a:gd name="T120" fmla="*/ 188 w 268"/>
                  <a:gd name="T121" fmla="*/ 0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68" h="523">
                    <a:moveTo>
                      <a:pt x="188" y="0"/>
                    </a:moveTo>
                    <a:lnTo>
                      <a:pt x="170" y="13"/>
                    </a:lnTo>
                    <a:lnTo>
                      <a:pt x="155" y="29"/>
                    </a:lnTo>
                    <a:lnTo>
                      <a:pt x="138" y="46"/>
                    </a:lnTo>
                    <a:lnTo>
                      <a:pt x="125" y="66"/>
                    </a:lnTo>
                    <a:lnTo>
                      <a:pt x="113" y="89"/>
                    </a:lnTo>
                    <a:lnTo>
                      <a:pt x="103" y="111"/>
                    </a:lnTo>
                    <a:lnTo>
                      <a:pt x="93" y="137"/>
                    </a:lnTo>
                    <a:lnTo>
                      <a:pt x="86" y="163"/>
                    </a:lnTo>
                    <a:lnTo>
                      <a:pt x="82" y="190"/>
                    </a:lnTo>
                    <a:lnTo>
                      <a:pt x="78" y="220"/>
                    </a:lnTo>
                    <a:lnTo>
                      <a:pt x="79" y="263"/>
                    </a:lnTo>
                    <a:lnTo>
                      <a:pt x="85" y="302"/>
                    </a:lnTo>
                    <a:lnTo>
                      <a:pt x="94" y="342"/>
                    </a:lnTo>
                    <a:lnTo>
                      <a:pt x="107" y="376"/>
                    </a:lnTo>
                    <a:lnTo>
                      <a:pt x="125" y="409"/>
                    </a:lnTo>
                    <a:lnTo>
                      <a:pt x="145" y="436"/>
                    </a:lnTo>
                    <a:lnTo>
                      <a:pt x="169" y="461"/>
                    </a:lnTo>
                    <a:lnTo>
                      <a:pt x="195" y="479"/>
                    </a:lnTo>
                    <a:lnTo>
                      <a:pt x="224" y="492"/>
                    </a:lnTo>
                    <a:lnTo>
                      <a:pt x="254" y="499"/>
                    </a:lnTo>
                    <a:lnTo>
                      <a:pt x="255" y="499"/>
                    </a:lnTo>
                    <a:lnTo>
                      <a:pt x="256" y="499"/>
                    </a:lnTo>
                    <a:lnTo>
                      <a:pt x="259" y="499"/>
                    </a:lnTo>
                    <a:lnTo>
                      <a:pt x="260" y="499"/>
                    </a:lnTo>
                    <a:lnTo>
                      <a:pt x="262" y="499"/>
                    </a:lnTo>
                    <a:lnTo>
                      <a:pt x="263" y="499"/>
                    </a:lnTo>
                    <a:lnTo>
                      <a:pt x="265" y="499"/>
                    </a:lnTo>
                    <a:lnTo>
                      <a:pt x="267" y="499"/>
                    </a:lnTo>
                    <a:lnTo>
                      <a:pt x="268" y="499"/>
                    </a:lnTo>
                    <a:lnTo>
                      <a:pt x="260" y="505"/>
                    </a:lnTo>
                    <a:lnTo>
                      <a:pt x="251" y="509"/>
                    </a:lnTo>
                    <a:lnTo>
                      <a:pt x="241" y="513"/>
                    </a:lnTo>
                    <a:lnTo>
                      <a:pt x="232" y="515"/>
                    </a:lnTo>
                    <a:lnTo>
                      <a:pt x="224" y="519"/>
                    </a:lnTo>
                    <a:lnTo>
                      <a:pt x="215" y="522"/>
                    </a:lnTo>
                    <a:lnTo>
                      <a:pt x="203" y="523"/>
                    </a:lnTo>
                    <a:lnTo>
                      <a:pt x="194" y="523"/>
                    </a:lnTo>
                    <a:lnTo>
                      <a:pt x="185" y="523"/>
                    </a:lnTo>
                    <a:lnTo>
                      <a:pt x="174" y="523"/>
                    </a:lnTo>
                    <a:lnTo>
                      <a:pt x="143" y="518"/>
                    </a:lnTo>
                    <a:lnTo>
                      <a:pt x="114" y="505"/>
                    </a:lnTo>
                    <a:lnTo>
                      <a:pt x="90" y="485"/>
                    </a:lnTo>
                    <a:lnTo>
                      <a:pt x="66" y="463"/>
                    </a:lnTo>
                    <a:lnTo>
                      <a:pt x="46" y="435"/>
                    </a:lnTo>
                    <a:lnTo>
                      <a:pt x="27" y="402"/>
                    </a:lnTo>
                    <a:lnTo>
                      <a:pt x="13" y="367"/>
                    </a:lnTo>
                    <a:lnTo>
                      <a:pt x="4" y="329"/>
                    </a:lnTo>
                    <a:lnTo>
                      <a:pt x="0" y="288"/>
                    </a:lnTo>
                    <a:lnTo>
                      <a:pt x="0" y="245"/>
                    </a:lnTo>
                    <a:lnTo>
                      <a:pt x="4" y="204"/>
                    </a:lnTo>
                    <a:lnTo>
                      <a:pt x="12" y="168"/>
                    </a:lnTo>
                    <a:lnTo>
                      <a:pt x="25" y="132"/>
                    </a:lnTo>
                    <a:lnTo>
                      <a:pt x="40" y="99"/>
                    </a:lnTo>
                    <a:lnTo>
                      <a:pt x="60" y="72"/>
                    </a:lnTo>
                    <a:lnTo>
                      <a:pt x="79" y="47"/>
                    </a:lnTo>
                    <a:lnTo>
                      <a:pt x="104" y="29"/>
                    </a:lnTo>
                    <a:lnTo>
                      <a:pt x="130" y="14"/>
                    </a:lnTo>
                    <a:lnTo>
                      <a:pt x="157" y="5"/>
                    </a:lnTo>
                    <a:lnTo>
                      <a:pt x="186" y="2"/>
                    </a:lnTo>
                    <a:lnTo>
                      <a:pt x="188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3" name="Freeform 233">
                <a:extLst>
                  <a:ext uri="{FF2B5EF4-FFF2-40B4-BE49-F238E27FC236}">
                    <a16:creationId xmlns:a16="http://schemas.microsoft.com/office/drawing/2014/main" id="{1446BA4B-E7DD-DD88-2D94-B25BA2C2E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036"/>
                <a:ext cx="101" cy="166"/>
              </a:xfrm>
              <a:custGeom>
                <a:avLst/>
                <a:gdLst>
                  <a:gd name="T0" fmla="*/ 25 w 301"/>
                  <a:gd name="T1" fmla="*/ 110 h 498"/>
                  <a:gd name="T2" fmla="*/ 15 w 301"/>
                  <a:gd name="T3" fmla="*/ 139 h 498"/>
                  <a:gd name="T4" fmla="*/ 8 w 301"/>
                  <a:gd name="T5" fmla="*/ 170 h 498"/>
                  <a:gd name="T6" fmla="*/ 4 w 301"/>
                  <a:gd name="T7" fmla="*/ 199 h 498"/>
                  <a:gd name="T8" fmla="*/ 1 w 301"/>
                  <a:gd name="T9" fmla="*/ 217 h 498"/>
                  <a:gd name="T10" fmla="*/ 1 w 301"/>
                  <a:gd name="T11" fmla="*/ 263 h 498"/>
                  <a:gd name="T12" fmla="*/ 16 w 301"/>
                  <a:gd name="T13" fmla="*/ 342 h 498"/>
                  <a:gd name="T14" fmla="*/ 47 w 301"/>
                  <a:gd name="T15" fmla="*/ 408 h 498"/>
                  <a:gd name="T16" fmla="*/ 91 w 301"/>
                  <a:gd name="T17" fmla="*/ 460 h 498"/>
                  <a:gd name="T18" fmla="*/ 146 w 301"/>
                  <a:gd name="T19" fmla="*/ 492 h 498"/>
                  <a:gd name="T20" fmla="*/ 177 w 301"/>
                  <a:gd name="T21" fmla="*/ 498 h 498"/>
                  <a:gd name="T22" fmla="*/ 181 w 301"/>
                  <a:gd name="T23" fmla="*/ 498 h 498"/>
                  <a:gd name="T24" fmla="*/ 184 w 301"/>
                  <a:gd name="T25" fmla="*/ 498 h 498"/>
                  <a:gd name="T26" fmla="*/ 187 w 301"/>
                  <a:gd name="T27" fmla="*/ 498 h 498"/>
                  <a:gd name="T28" fmla="*/ 190 w 301"/>
                  <a:gd name="T29" fmla="*/ 498 h 498"/>
                  <a:gd name="T30" fmla="*/ 210 w 301"/>
                  <a:gd name="T31" fmla="*/ 485 h 498"/>
                  <a:gd name="T32" fmla="*/ 241 w 301"/>
                  <a:gd name="T33" fmla="*/ 453 h 498"/>
                  <a:gd name="T34" fmla="*/ 268 w 301"/>
                  <a:gd name="T35" fmla="*/ 410 h 498"/>
                  <a:gd name="T36" fmla="*/ 286 w 301"/>
                  <a:gd name="T37" fmla="*/ 363 h 498"/>
                  <a:gd name="T38" fmla="*/ 298 w 301"/>
                  <a:gd name="T39" fmla="*/ 307 h 498"/>
                  <a:gd name="T40" fmla="*/ 301 w 301"/>
                  <a:gd name="T41" fmla="*/ 235 h 498"/>
                  <a:gd name="T42" fmla="*/ 286 w 301"/>
                  <a:gd name="T43" fmla="*/ 156 h 498"/>
                  <a:gd name="T44" fmla="*/ 255 w 301"/>
                  <a:gd name="T45" fmla="*/ 88 h 498"/>
                  <a:gd name="T46" fmla="*/ 211 w 301"/>
                  <a:gd name="T47" fmla="*/ 36 h 498"/>
                  <a:gd name="T48" fmla="*/ 158 w 301"/>
                  <a:gd name="T49" fmla="*/ 6 h 498"/>
                  <a:gd name="T50" fmla="*/ 124 w 301"/>
                  <a:gd name="T51" fmla="*/ 0 h 498"/>
                  <a:gd name="T52" fmla="*/ 121 w 301"/>
                  <a:gd name="T53" fmla="*/ 0 h 498"/>
                  <a:gd name="T54" fmla="*/ 116 w 301"/>
                  <a:gd name="T55" fmla="*/ 0 h 498"/>
                  <a:gd name="T56" fmla="*/ 113 w 301"/>
                  <a:gd name="T57" fmla="*/ 0 h 498"/>
                  <a:gd name="T58" fmla="*/ 110 w 301"/>
                  <a:gd name="T59" fmla="*/ 0 h 498"/>
                  <a:gd name="T60" fmla="*/ 79 w 301"/>
                  <a:gd name="T61" fmla="*/ 26 h 498"/>
                  <a:gd name="T62" fmla="*/ 63 w 301"/>
                  <a:gd name="T63" fmla="*/ 44 h 498"/>
                  <a:gd name="T64" fmla="*/ 52 w 301"/>
                  <a:gd name="T65" fmla="*/ 59 h 498"/>
                  <a:gd name="T66" fmla="*/ 43 w 301"/>
                  <a:gd name="T67" fmla="*/ 75 h 498"/>
                  <a:gd name="T68" fmla="*/ 29 w 301"/>
                  <a:gd name="T69" fmla="*/ 10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1" h="498">
                    <a:moveTo>
                      <a:pt x="29" y="100"/>
                    </a:moveTo>
                    <a:lnTo>
                      <a:pt x="25" y="110"/>
                    </a:lnTo>
                    <a:lnTo>
                      <a:pt x="18" y="123"/>
                    </a:lnTo>
                    <a:lnTo>
                      <a:pt x="15" y="139"/>
                    </a:lnTo>
                    <a:lnTo>
                      <a:pt x="10" y="154"/>
                    </a:lnTo>
                    <a:lnTo>
                      <a:pt x="8" y="170"/>
                    </a:lnTo>
                    <a:lnTo>
                      <a:pt x="5" y="187"/>
                    </a:lnTo>
                    <a:lnTo>
                      <a:pt x="4" y="199"/>
                    </a:lnTo>
                    <a:lnTo>
                      <a:pt x="1" y="210"/>
                    </a:lnTo>
                    <a:lnTo>
                      <a:pt x="1" y="217"/>
                    </a:lnTo>
                    <a:lnTo>
                      <a:pt x="0" y="220"/>
                    </a:lnTo>
                    <a:lnTo>
                      <a:pt x="1" y="263"/>
                    </a:lnTo>
                    <a:lnTo>
                      <a:pt x="7" y="302"/>
                    </a:lnTo>
                    <a:lnTo>
                      <a:pt x="16" y="342"/>
                    </a:lnTo>
                    <a:lnTo>
                      <a:pt x="29" y="376"/>
                    </a:lnTo>
                    <a:lnTo>
                      <a:pt x="47" y="408"/>
                    </a:lnTo>
                    <a:lnTo>
                      <a:pt x="67" y="437"/>
                    </a:lnTo>
                    <a:lnTo>
                      <a:pt x="91" y="460"/>
                    </a:lnTo>
                    <a:lnTo>
                      <a:pt x="117" y="479"/>
                    </a:lnTo>
                    <a:lnTo>
                      <a:pt x="146" y="492"/>
                    </a:lnTo>
                    <a:lnTo>
                      <a:pt x="176" y="498"/>
                    </a:lnTo>
                    <a:lnTo>
                      <a:pt x="177" y="498"/>
                    </a:lnTo>
                    <a:lnTo>
                      <a:pt x="178" y="498"/>
                    </a:lnTo>
                    <a:lnTo>
                      <a:pt x="181" y="498"/>
                    </a:lnTo>
                    <a:lnTo>
                      <a:pt x="182" y="498"/>
                    </a:lnTo>
                    <a:lnTo>
                      <a:pt x="184" y="498"/>
                    </a:lnTo>
                    <a:lnTo>
                      <a:pt x="185" y="498"/>
                    </a:lnTo>
                    <a:lnTo>
                      <a:pt x="187" y="498"/>
                    </a:lnTo>
                    <a:lnTo>
                      <a:pt x="189" y="498"/>
                    </a:lnTo>
                    <a:lnTo>
                      <a:pt x="190" y="498"/>
                    </a:lnTo>
                    <a:lnTo>
                      <a:pt x="191" y="498"/>
                    </a:lnTo>
                    <a:lnTo>
                      <a:pt x="210" y="485"/>
                    </a:lnTo>
                    <a:lnTo>
                      <a:pt x="225" y="469"/>
                    </a:lnTo>
                    <a:lnTo>
                      <a:pt x="241" y="453"/>
                    </a:lnTo>
                    <a:lnTo>
                      <a:pt x="255" y="432"/>
                    </a:lnTo>
                    <a:lnTo>
                      <a:pt x="268" y="410"/>
                    </a:lnTo>
                    <a:lnTo>
                      <a:pt x="277" y="387"/>
                    </a:lnTo>
                    <a:lnTo>
                      <a:pt x="286" y="363"/>
                    </a:lnTo>
                    <a:lnTo>
                      <a:pt x="293" y="335"/>
                    </a:lnTo>
                    <a:lnTo>
                      <a:pt x="298" y="307"/>
                    </a:lnTo>
                    <a:lnTo>
                      <a:pt x="301" y="278"/>
                    </a:lnTo>
                    <a:lnTo>
                      <a:pt x="301" y="235"/>
                    </a:lnTo>
                    <a:lnTo>
                      <a:pt x="297" y="195"/>
                    </a:lnTo>
                    <a:lnTo>
                      <a:pt x="286" y="156"/>
                    </a:lnTo>
                    <a:lnTo>
                      <a:pt x="272" y="120"/>
                    </a:lnTo>
                    <a:lnTo>
                      <a:pt x="255" y="88"/>
                    </a:lnTo>
                    <a:lnTo>
                      <a:pt x="234" y="59"/>
                    </a:lnTo>
                    <a:lnTo>
                      <a:pt x="211" y="36"/>
                    </a:lnTo>
                    <a:lnTo>
                      <a:pt x="185" y="19"/>
                    </a:lnTo>
                    <a:lnTo>
                      <a:pt x="158" y="6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21" y="0"/>
                    </a:lnTo>
                    <a:lnTo>
                      <a:pt x="117" y="0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92" y="14"/>
                    </a:lnTo>
                    <a:lnTo>
                      <a:pt x="79" y="26"/>
                    </a:lnTo>
                    <a:lnTo>
                      <a:pt x="70" y="35"/>
                    </a:lnTo>
                    <a:lnTo>
                      <a:pt x="63" y="44"/>
                    </a:lnTo>
                    <a:lnTo>
                      <a:pt x="57" y="52"/>
                    </a:lnTo>
                    <a:lnTo>
                      <a:pt x="52" y="59"/>
                    </a:lnTo>
                    <a:lnTo>
                      <a:pt x="48" y="67"/>
                    </a:lnTo>
                    <a:lnTo>
                      <a:pt x="43" y="75"/>
                    </a:lnTo>
                    <a:lnTo>
                      <a:pt x="36" y="87"/>
                    </a:lnTo>
                    <a:lnTo>
                      <a:pt x="29" y="100"/>
                    </a:lnTo>
                    <a:close/>
                  </a:path>
                </a:pathLst>
              </a:custGeom>
              <a:solidFill>
                <a:srgbClr val="727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4" name="Freeform 234">
                <a:extLst>
                  <a:ext uri="{FF2B5EF4-FFF2-40B4-BE49-F238E27FC236}">
                    <a16:creationId xmlns:a16="http://schemas.microsoft.com/office/drawing/2014/main" id="{F8471AF6-4B8A-49C4-9581-E1675D44F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" y="2048"/>
                <a:ext cx="68" cy="136"/>
              </a:xfrm>
              <a:custGeom>
                <a:avLst/>
                <a:gdLst>
                  <a:gd name="T0" fmla="*/ 150 w 204"/>
                  <a:gd name="T1" fmla="*/ 404 h 406"/>
                  <a:gd name="T2" fmla="*/ 143 w 204"/>
                  <a:gd name="T3" fmla="*/ 404 h 406"/>
                  <a:gd name="T4" fmla="*/ 137 w 204"/>
                  <a:gd name="T5" fmla="*/ 402 h 406"/>
                  <a:gd name="T6" fmla="*/ 130 w 204"/>
                  <a:gd name="T7" fmla="*/ 400 h 406"/>
                  <a:gd name="T8" fmla="*/ 124 w 204"/>
                  <a:gd name="T9" fmla="*/ 397 h 406"/>
                  <a:gd name="T10" fmla="*/ 117 w 204"/>
                  <a:gd name="T11" fmla="*/ 394 h 406"/>
                  <a:gd name="T12" fmla="*/ 112 w 204"/>
                  <a:gd name="T13" fmla="*/ 392 h 406"/>
                  <a:gd name="T14" fmla="*/ 106 w 204"/>
                  <a:gd name="T15" fmla="*/ 386 h 406"/>
                  <a:gd name="T16" fmla="*/ 98 w 204"/>
                  <a:gd name="T17" fmla="*/ 381 h 406"/>
                  <a:gd name="T18" fmla="*/ 91 w 204"/>
                  <a:gd name="T19" fmla="*/ 378 h 406"/>
                  <a:gd name="T20" fmla="*/ 83 w 204"/>
                  <a:gd name="T21" fmla="*/ 373 h 406"/>
                  <a:gd name="T22" fmla="*/ 56 w 204"/>
                  <a:gd name="T23" fmla="*/ 349 h 406"/>
                  <a:gd name="T24" fmla="*/ 34 w 204"/>
                  <a:gd name="T25" fmla="*/ 320 h 406"/>
                  <a:gd name="T26" fmla="*/ 19 w 204"/>
                  <a:gd name="T27" fmla="*/ 290 h 406"/>
                  <a:gd name="T28" fmla="*/ 7 w 204"/>
                  <a:gd name="T29" fmla="*/ 259 h 406"/>
                  <a:gd name="T30" fmla="*/ 0 w 204"/>
                  <a:gd name="T31" fmla="*/ 225 h 406"/>
                  <a:gd name="T32" fmla="*/ 0 w 204"/>
                  <a:gd name="T33" fmla="*/ 190 h 406"/>
                  <a:gd name="T34" fmla="*/ 4 w 204"/>
                  <a:gd name="T35" fmla="*/ 157 h 406"/>
                  <a:gd name="T36" fmla="*/ 14 w 204"/>
                  <a:gd name="T37" fmla="*/ 125 h 406"/>
                  <a:gd name="T38" fmla="*/ 26 w 204"/>
                  <a:gd name="T39" fmla="*/ 95 h 406"/>
                  <a:gd name="T40" fmla="*/ 46 w 204"/>
                  <a:gd name="T41" fmla="*/ 69 h 406"/>
                  <a:gd name="T42" fmla="*/ 54 w 204"/>
                  <a:gd name="T43" fmla="*/ 60 h 406"/>
                  <a:gd name="T44" fmla="*/ 59 w 204"/>
                  <a:gd name="T45" fmla="*/ 51 h 406"/>
                  <a:gd name="T46" fmla="*/ 68 w 204"/>
                  <a:gd name="T47" fmla="*/ 43 h 406"/>
                  <a:gd name="T48" fmla="*/ 73 w 204"/>
                  <a:gd name="T49" fmla="*/ 35 h 406"/>
                  <a:gd name="T50" fmla="*/ 81 w 204"/>
                  <a:gd name="T51" fmla="*/ 29 h 406"/>
                  <a:gd name="T52" fmla="*/ 88 w 204"/>
                  <a:gd name="T53" fmla="*/ 22 h 406"/>
                  <a:gd name="T54" fmla="*/ 95 w 204"/>
                  <a:gd name="T55" fmla="*/ 16 h 406"/>
                  <a:gd name="T56" fmla="*/ 102 w 204"/>
                  <a:gd name="T57" fmla="*/ 12 h 406"/>
                  <a:gd name="T58" fmla="*/ 110 w 204"/>
                  <a:gd name="T59" fmla="*/ 7 h 406"/>
                  <a:gd name="T60" fmla="*/ 117 w 204"/>
                  <a:gd name="T61" fmla="*/ 4 h 406"/>
                  <a:gd name="T62" fmla="*/ 116 w 204"/>
                  <a:gd name="T63" fmla="*/ 0 h 406"/>
                  <a:gd name="T64" fmla="*/ 132 w 204"/>
                  <a:gd name="T65" fmla="*/ 16 h 406"/>
                  <a:gd name="T66" fmla="*/ 149 w 204"/>
                  <a:gd name="T67" fmla="*/ 35 h 406"/>
                  <a:gd name="T68" fmla="*/ 160 w 204"/>
                  <a:gd name="T69" fmla="*/ 56 h 406"/>
                  <a:gd name="T70" fmla="*/ 173 w 204"/>
                  <a:gd name="T71" fmla="*/ 78 h 406"/>
                  <a:gd name="T72" fmla="*/ 183 w 204"/>
                  <a:gd name="T73" fmla="*/ 102 h 406"/>
                  <a:gd name="T74" fmla="*/ 190 w 204"/>
                  <a:gd name="T75" fmla="*/ 128 h 406"/>
                  <a:gd name="T76" fmla="*/ 197 w 204"/>
                  <a:gd name="T77" fmla="*/ 154 h 406"/>
                  <a:gd name="T78" fmla="*/ 202 w 204"/>
                  <a:gd name="T79" fmla="*/ 181 h 406"/>
                  <a:gd name="T80" fmla="*/ 204 w 204"/>
                  <a:gd name="T81" fmla="*/ 210 h 406"/>
                  <a:gd name="T82" fmla="*/ 204 w 204"/>
                  <a:gd name="T83" fmla="*/ 240 h 406"/>
                  <a:gd name="T84" fmla="*/ 202 w 204"/>
                  <a:gd name="T85" fmla="*/ 259 h 406"/>
                  <a:gd name="T86" fmla="*/ 201 w 204"/>
                  <a:gd name="T87" fmla="*/ 277 h 406"/>
                  <a:gd name="T88" fmla="*/ 196 w 204"/>
                  <a:gd name="T89" fmla="*/ 297 h 406"/>
                  <a:gd name="T90" fmla="*/ 193 w 204"/>
                  <a:gd name="T91" fmla="*/ 314 h 406"/>
                  <a:gd name="T92" fmla="*/ 186 w 204"/>
                  <a:gd name="T93" fmla="*/ 331 h 406"/>
                  <a:gd name="T94" fmla="*/ 181 w 204"/>
                  <a:gd name="T95" fmla="*/ 347 h 406"/>
                  <a:gd name="T96" fmla="*/ 173 w 204"/>
                  <a:gd name="T97" fmla="*/ 363 h 406"/>
                  <a:gd name="T98" fmla="*/ 165 w 204"/>
                  <a:gd name="T99" fmla="*/ 379 h 406"/>
                  <a:gd name="T100" fmla="*/ 158 w 204"/>
                  <a:gd name="T101" fmla="*/ 393 h 406"/>
                  <a:gd name="T102" fmla="*/ 149 w 204"/>
                  <a:gd name="T103" fmla="*/ 406 h 406"/>
                  <a:gd name="T104" fmla="*/ 150 w 204"/>
                  <a:gd name="T105" fmla="*/ 404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4" h="406">
                    <a:moveTo>
                      <a:pt x="150" y="404"/>
                    </a:moveTo>
                    <a:lnTo>
                      <a:pt x="143" y="404"/>
                    </a:lnTo>
                    <a:lnTo>
                      <a:pt x="137" y="402"/>
                    </a:lnTo>
                    <a:lnTo>
                      <a:pt x="130" y="400"/>
                    </a:lnTo>
                    <a:lnTo>
                      <a:pt x="124" y="397"/>
                    </a:lnTo>
                    <a:lnTo>
                      <a:pt x="117" y="394"/>
                    </a:lnTo>
                    <a:lnTo>
                      <a:pt x="112" y="392"/>
                    </a:lnTo>
                    <a:lnTo>
                      <a:pt x="106" y="386"/>
                    </a:lnTo>
                    <a:lnTo>
                      <a:pt x="98" y="381"/>
                    </a:lnTo>
                    <a:lnTo>
                      <a:pt x="91" y="378"/>
                    </a:lnTo>
                    <a:lnTo>
                      <a:pt x="83" y="373"/>
                    </a:lnTo>
                    <a:lnTo>
                      <a:pt x="56" y="349"/>
                    </a:lnTo>
                    <a:lnTo>
                      <a:pt x="34" y="320"/>
                    </a:lnTo>
                    <a:lnTo>
                      <a:pt x="19" y="290"/>
                    </a:lnTo>
                    <a:lnTo>
                      <a:pt x="7" y="259"/>
                    </a:lnTo>
                    <a:lnTo>
                      <a:pt x="0" y="225"/>
                    </a:lnTo>
                    <a:lnTo>
                      <a:pt x="0" y="190"/>
                    </a:lnTo>
                    <a:lnTo>
                      <a:pt x="4" y="157"/>
                    </a:lnTo>
                    <a:lnTo>
                      <a:pt x="14" y="125"/>
                    </a:lnTo>
                    <a:lnTo>
                      <a:pt x="26" y="95"/>
                    </a:lnTo>
                    <a:lnTo>
                      <a:pt x="46" y="69"/>
                    </a:lnTo>
                    <a:lnTo>
                      <a:pt x="54" y="60"/>
                    </a:lnTo>
                    <a:lnTo>
                      <a:pt x="59" y="51"/>
                    </a:lnTo>
                    <a:lnTo>
                      <a:pt x="68" y="43"/>
                    </a:lnTo>
                    <a:lnTo>
                      <a:pt x="73" y="35"/>
                    </a:lnTo>
                    <a:lnTo>
                      <a:pt x="81" y="29"/>
                    </a:lnTo>
                    <a:lnTo>
                      <a:pt x="88" y="22"/>
                    </a:lnTo>
                    <a:lnTo>
                      <a:pt x="95" y="16"/>
                    </a:lnTo>
                    <a:lnTo>
                      <a:pt x="102" y="12"/>
                    </a:lnTo>
                    <a:lnTo>
                      <a:pt x="110" y="7"/>
                    </a:lnTo>
                    <a:lnTo>
                      <a:pt x="117" y="4"/>
                    </a:lnTo>
                    <a:lnTo>
                      <a:pt x="116" y="0"/>
                    </a:lnTo>
                    <a:lnTo>
                      <a:pt x="132" y="16"/>
                    </a:lnTo>
                    <a:lnTo>
                      <a:pt x="149" y="35"/>
                    </a:lnTo>
                    <a:lnTo>
                      <a:pt x="160" y="56"/>
                    </a:lnTo>
                    <a:lnTo>
                      <a:pt x="173" y="78"/>
                    </a:lnTo>
                    <a:lnTo>
                      <a:pt x="183" y="102"/>
                    </a:lnTo>
                    <a:lnTo>
                      <a:pt x="190" y="128"/>
                    </a:lnTo>
                    <a:lnTo>
                      <a:pt x="197" y="154"/>
                    </a:lnTo>
                    <a:lnTo>
                      <a:pt x="202" y="181"/>
                    </a:lnTo>
                    <a:lnTo>
                      <a:pt x="204" y="210"/>
                    </a:lnTo>
                    <a:lnTo>
                      <a:pt x="204" y="240"/>
                    </a:lnTo>
                    <a:lnTo>
                      <a:pt x="202" y="259"/>
                    </a:lnTo>
                    <a:lnTo>
                      <a:pt x="201" y="277"/>
                    </a:lnTo>
                    <a:lnTo>
                      <a:pt x="196" y="297"/>
                    </a:lnTo>
                    <a:lnTo>
                      <a:pt x="193" y="314"/>
                    </a:lnTo>
                    <a:lnTo>
                      <a:pt x="186" y="331"/>
                    </a:lnTo>
                    <a:lnTo>
                      <a:pt x="181" y="347"/>
                    </a:lnTo>
                    <a:lnTo>
                      <a:pt x="173" y="363"/>
                    </a:lnTo>
                    <a:lnTo>
                      <a:pt x="165" y="379"/>
                    </a:lnTo>
                    <a:lnTo>
                      <a:pt x="158" y="393"/>
                    </a:lnTo>
                    <a:lnTo>
                      <a:pt x="149" y="406"/>
                    </a:lnTo>
                    <a:lnTo>
                      <a:pt x="150" y="40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5" name="Freeform 235">
                <a:extLst>
                  <a:ext uri="{FF2B5EF4-FFF2-40B4-BE49-F238E27FC236}">
                    <a16:creationId xmlns:a16="http://schemas.microsoft.com/office/drawing/2014/main" id="{40D69271-E3C1-9E57-FADD-3C59F5B27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" y="2053"/>
                <a:ext cx="29" cy="36"/>
              </a:xfrm>
              <a:custGeom>
                <a:avLst/>
                <a:gdLst>
                  <a:gd name="T0" fmla="*/ 13 w 87"/>
                  <a:gd name="T1" fmla="*/ 102 h 107"/>
                  <a:gd name="T2" fmla="*/ 18 w 87"/>
                  <a:gd name="T3" fmla="*/ 106 h 107"/>
                  <a:gd name="T4" fmla="*/ 24 w 87"/>
                  <a:gd name="T5" fmla="*/ 107 h 107"/>
                  <a:gd name="T6" fmla="*/ 31 w 87"/>
                  <a:gd name="T7" fmla="*/ 106 h 107"/>
                  <a:gd name="T8" fmla="*/ 39 w 87"/>
                  <a:gd name="T9" fmla="*/ 103 h 107"/>
                  <a:gd name="T10" fmla="*/ 44 w 87"/>
                  <a:gd name="T11" fmla="*/ 101 h 107"/>
                  <a:gd name="T12" fmla="*/ 53 w 87"/>
                  <a:gd name="T13" fmla="*/ 97 h 107"/>
                  <a:gd name="T14" fmla="*/ 58 w 87"/>
                  <a:gd name="T15" fmla="*/ 93 h 107"/>
                  <a:gd name="T16" fmla="*/ 65 w 87"/>
                  <a:gd name="T17" fmla="*/ 87 h 107"/>
                  <a:gd name="T18" fmla="*/ 70 w 87"/>
                  <a:gd name="T19" fmla="*/ 80 h 107"/>
                  <a:gd name="T20" fmla="*/ 75 w 87"/>
                  <a:gd name="T21" fmla="*/ 74 h 107"/>
                  <a:gd name="T22" fmla="*/ 79 w 87"/>
                  <a:gd name="T23" fmla="*/ 66 h 107"/>
                  <a:gd name="T24" fmla="*/ 83 w 87"/>
                  <a:gd name="T25" fmla="*/ 58 h 107"/>
                  <a:gd name="T26" fmla="*/ 84 w 87"/>
                  <a:gd name="T27" fmla="*/ 50 h 107"/>
                  <a:gd name="T28" fmla="*/ 85 w 87"/>
                  <a:gd name="T29" fmla="*/ 42 h 107"/>
                  <a:gd name="T30" fmla="*/ 87 w 87"/>
                  <a:gd name="T31" fmla="*/ 34 h 107"/>
                  <a:gd name="T32" fmla="*/ 85 w 87"/>
                  <a:gd name="T33" fmla="*/ 28 h 107"/>
                  <a:gd name="T34" fmla="*/ 85 w 87"/>
                  <a:gd name="T35" fmla="*/ 20 h 107"/>
                  <a:gd name="T36" fmla="*/ 83 w 87"/>
                  <a:gd name="T37" fmla="*/ 15 h 107"/>
                  <a:gd name="T38" fmla="*/ 79 w 87"/>
                  <a:gd name="T39" fmla="*/ 8 h 107"/>
                  <a:gd name="T40" fmla="*/ 75 w 87"/>
                  <a:gd name="T41" fmla="*/ 6 h 107"/>
                  <a:gd name="T42" fmla="*/ 70 w 87"/>
                  <a:gd name="T43" fmla="*/ 2 h 107"/>
                  <a:gd name="T44" fmla="*/ 63 w 87"/>
                  <a:gd name="T45" fmla="*/ 0 h 107"/>
                  <a:gd name="T46" fmla="*/ 56 w 87"/>
                  <a:gd name="T47" fmla="*/ 0 h 107"/>
                  <a:gd name="T48" fmla="*/ 49 w 87"/>
                  <a:gd name="T49" fmla="*/ 2 h 107"/>
                  <a:gd name="T50" fmla="*/ 43 w 87"/>
                  <a:gd name="T51" fmla="*/ 6 h 107"/>
                  <a:gd name="T52" fmla="*/ 35 w 87"/>
                  <a:gd name="T53" fmla="*/ 8 h 107"/>
                  <a:gd name="T54" fmla="*/ 29 w 87"/>
                  <a:gd name="T55" fmla="*/ 13 h 107"/>
                  <a:gd name="T56" fmla="*/ 22 w 87"/>
                  <a:gd name="T57" fmla="*/ 19 h 107"/>
                  <a:gd name="T58" fmla="*/ 18 w 87"/>
                  <a:gd name="T59" fmla="*/ 24 h 107"/>
                  <a:gd name="T60" fmla="*/ 13 w 87"/>
                  <a:gd name="T61" fmla="*/ 33 h 107"/>
                  <a:gd name="T62" fmla="*/ 9 w 87"/>
                  <a:gd name="T63" fmla="*/ 40 h 107"/>
                  <a:gd name="T64" fmla="*/ 5 w 87"/>
                  <a:gd name="T65" fmla="*/ 46 h 107"/>
                  <a:gd name="T66" fmla="*/ 4 w 87"/>
                  <a:gd name="T67" fmla="*/ 55 h 107"/>
                  <a:gd name="T68" fmla="*/ 2 w 87"/>
                  <a:gd name="T69" fmla="*/ 64 h 107"/>
                  <a:gd name="T70" fmla="*/ 0 w 87"/>
                  <a:gd name="T71" fmla="*/ 72 h 107"/>
                  <a:gd name="T72" fmla="*/ 0 w 87"/>
                  <a:gd name="T73" fmla="*/ 80 h 107"/>
                  <a:gd name="T74" fmla="*/ 2 w 87"/>
                  <a:gd name="T75" fmla="*/ 87 h 107"/>
                  <a:gd name="T76" fmla="*/ 5 w 87"/>
                  <a:gd name="T77" fmla="*/ 93 h 107"/>
                  <a:gd name="T78" fmla="*/ 9 w 87"/>
                  <a:gd name="T79" fmla="*/ 99 h 107"/>
                  <a:gd name="T80" fmla="*/ 13 w 87"/>
                  <a:gd name="T81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7" h="107">
                    <a:moveTo>
                      <a:pt x="13" y="102"/>
                    </a:moveTo>
                    <a:lnTo>
                      <a:pt x="18" y="106"/>
                    </a:lnTo>
                    <a:lnTo>
                      <a:pt x="24" y="107"/>
                    </a:lnTo>
                    <a:lnTo>
                      <a:pt x="31" y="106"/>
                    </a:lnTo>
                    <a:lnTo>
                      <a:pt x="39" y="103"/>
                    </a:lnTo>
                    <a:lnTo>
                      <a:pt x="44" y="101"/>
                    </a:lnTo>
                    <a:lnTo>
                      <a:pt x="53" y="97"/>
                    </a:lnTo>
                    <a:lnTo>
                      <a:pt x="58" y="93"/>
                    </a:lnTo>
                    <a:lnTo>
                      <a:pt x="65" y="87"/>
                    </a:lnTo>
                    <a:lnTo>
                      <a:pt x="70" y="80"/>
                    </a:lnTo>
                    <a:lnTo>
                      <a:pt x="75" y="74"/>
                    </a:lnTo>
                    <a:lnTo>
                      <a:pt x="79" y="66"/>
                    </a:lnTo>
                    <a:lnTo>
                      <a:pt x="83" y="58"/>
                    </a:lnTo>
                    <a:lnTo>
                      <a:pt x="84" y="50"/>
                    </a:lnTo>
                    <a:lnTo>
                      <a:pt x="85" y="42"/>
                    </a:lnTo>
                    <a:lnTo>
                      <a:pt x="87" y="34"/>
                    </a:lnTo>
                    <a:lnTo>
                      <a:pt x="85" y="28"/>
                    </a:lnTo>
                    <a:lnTo>
                      <a:pt x="85" y="20"/>
                    </a:lnTo>
                    <a:lnTo>
                      <a:pt x="83" y="15"/>
                    </a:lnTo>
                    <a:lnTo>
                      <a:pt x="79" y="8"/>
                    </a:lnTo>
                    <a:lnTo>
                      <a:pt x="75" y="6"/>
                    </a:lnTo>
                    <a:lnTo>
                      <a:pt x="70" y="2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49" y="2"/>
                    </a:lnTo>
                    <a:lnTo>
                      <a:pt x="43" y="6"/>
                    </a:lnTo>
                    <a:lnTo>
                      <a:pt x="35" y="8"/>
                    </a:lnTo>
                    <a:lnTo>
                      <a:pt x="29" y="13"/>
                    </a:lnTo>
                    <a:lnTo>
                      <a:pt x="22" y="19"/>
                    </a:lnTo>
                    <a:lnTo>
                      <a:pt x="18" y="24"/>
                    </a:lnTo>
                    <a:lnTo>
                      <a:pt x="13" y="33"/>
                    </a:lnTo>
                    <a:lnTo>
                      <a:pt x="9" y="40"/>
                    </a:lnTo>
                    <a:lnTo>
                      <a:pt x="5" y="46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7"/>
                    </a:lnTo>
                    <a:lnTo>
                      <a:pt x="5" y="93"/>
                    </a:lnTo>
                    <a:lnTo>
                      <a:pt x="9" y="99"/>
                    </a:lnTo>
                    <a:lnTo>
                      <a:pt x="13" y="1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6" name="Freeform 236">
                <a:extLst>
                  <a:ext uri="{FF2B5EF4-FFF2-40B4-BE49-F238E27FC236}">
                    <a16:creationId xmlns:a16="http://schemas.microsoft.com/office/drawing/2014/main" id="{3257C121-9093-82B7-5E7E-3FAEBF9EF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" y="2168"/>
                <a:ext cx="36" cy="27"/>
              </a:xfrm>
              <a:custGeom>
                <a:avLst/>
                <a:gdLst>
                  <a:gd name="T0" fmla="*/ 4 w 109"/>
                  <a:gd name="T1" fmla="*/ 16 h 81"/>
                  <a:gd name="T2" fmla="*/ 0 w 109"/>
                  <a:gd name="T3" fmla="*/ 22 h 81"/>
                  <a:gd name="T4" fmla="*/ 0 w 109"/>
                  <a:gd name="T5" fmla="*/ 28 h 81"/>
                  <a:gd name="T6" fmla="*/ 1 w 109"/>
                  <a:gd name="T7" fmla="*/ 35 h 81"/>
                  <a:gd name="T8" fmla="*/ 4 w 109"/>
                  <a:gd name="T9" fmla="*/ 41 h 81"/>
                  <a:gd name="T10" fmla="*/ 8 w 109"/>
                  <a:gd name="T11" fmla="*/ 48 h 81"/>
                  <a:gd name="T12" fmla="*/ 13 w 109"/>
                  <a:gd name="T13" fmla="*/ 54 h 81"/>
                  <a:gd name="T14" fmla="*/ 17 w 109"/>
                  <a:gd name="T15" fmla="*/ 60 h 81"/>
                  <a:gd name="T16" fmla="*/ 23 w 109"/>
                  <a:gd name="T17" fmla="*/ 66 h 81"/>
                  <a:gd name="T18" fmla="*/ 31 w 109"/>
                  <a:gd name="T19" fmla="*/ 71 h 81"/>
                  <a:gd name="T20" fmla="*/ 38 w 109"/>
                  <a:gd name="T21" fmla="*/ 74 h 81"/>
                  <a:gd name="T22" fmla="*/ 46 w 109"/>
                  <a:gd name="T23" fmla="*/ 77 h 81"/>
                  <a:gd name="T24" fmla="*/ 54 w 109"/>
                  <a:gd name="T25" fmla="*/ 80 h 81"/>
                  <a:gd name="T26" fmla="*/ 61 w 109"/>
                  <a:gd name="T27" fmla="*/ 81 h 81"/>
                  <a:gd name="T28" fmla="*/ 69 w 109"/>
                  <a:gd name="T29" fmla="*/ 81 h 81"/>
                  <a:gd name="T30" fmla="*/ 78 w 109"/>
                  <a:gd name="T31" fmla="*/ 81 h 81"/>
                  <a:gd name="T32" fmla="*/ 86 w 109"/>
                  <a:gd name="T33" fmla="*/ 80 h 81"/>
                  <a:gd name="T34" fmla="*/ 91 w 109"/>
                  <a:gd name="T35" fmla="*/ 79 h 81"/>
                  <a:gd name="T36" fmla="*/ 98 w 109"/>
                  <a:gd name="T37" fmla="*/ 76 h 81"/>
                  <a:gd name="T38" fmla="*/ 102 w 109"/>
                  <a:gd name="T39" fmla="*/ 71 h 81"/>
                  <a:gd name="T40" fmla="*/ 105 w 109"/>
                  <a:gd name="T41" fmla="*/ 66 h 81"/>
                  <a:gd name="T42" fmla="*/ 108 w 109"/>
                  <a:gd name="T43" fmla="*/ 60 h 81"/>
                  <a:gd name="T44" fmla="*/ 109 w 109"/>
                  <a:gd name="T45" fmla="*/ 54 h 81"/>
                  <a:gd name="T46" fmla="*/ 108 w 109"/>
                  <a:gd name="T47" fmla="*/ 48 h 81"/>
                  <a:gd name="T48" fmla="*/ 105 w 109"/>
                  <a:gd name="T49" fmla="*/ 41 h 81"/>
                  <a:gd name="T50" fmla="*/ 102 w 109"/>
                  <a:gd name="T51" fmla="*/ 35 h 81"/>
                  <a:gd name="T52" fmla="*/ 98 w 109"/>
                  <a:gd name="T53" fmla="*/ 28 h 81"/>
                  <a:gd name="T54" fmla="*/ 94 w 109"/>
                  <a:gd name="T55" fmla="*/ 22 h 81"/>
                  <a:gd name="T56" fmla="*/ 87 w 109"/>
                  <a:gd name="T57" fmla="*/ 16 h 81"/>
                  <a:gd name="T58" fmla="*/ 79 w 109"/>
                  <a:gd name="T59" fmla="*/ 11 h 81"/>
                  <a:gd name="T60" fmla="*/ 73 w 109"/>
                  <a:gd name="T61" fmla="*/ 8 h 81"/>
                  <a:gd name="T62" fmla="*/ 65 w 109"/>
                  <a:gd name="T63" fmla="*/ 5 h 81"/>
                  <a:gd name="T64" fmla="*/ 57 w 109"/>
                  <a:gd name="T65" fmla="*/ 1 h 81"/>
                  <a:gd name="T66" fmla="*/ 47 w 109"/>
                  <a:gd name="T67" fmla="*/ 0 h 81"/>
                  <a:gd name="T68" fmla="*/ 39 w 109"/>
                  <a:gd name="T69" fmla="*/ 0 h 81"/>
                  <a:gd name="T70" fmla="*/ 31 w 109"/>
                  <a:gd name="T71" fmla="*/ 0 h 81"/>
                  <a:gd name="T72" fmla="*/ 23 w 109"/>
                  <a:gd name="T73" fmla="*/ 1 h 81"/>
                  <a:gd name="T74" fmla="*/ 17 w 109"/>
                  <a:gd name="T75" fmla="*/ 4 h 81"/>
                  <a:gd name="T76" fmla="*/ 12 w 109"/>
                  <a:gd name="T77" fmla="*/ 7 h 81"/>
                  <a:gd name="T78" fmla="*/ 7 w 109"/>
                  <a:gd name="T79" fmla="*/ 11 h 81"/>
                  <a:gd name="T80" fmla="*/ 4 w 109"/>
                  <a:gd name="T81" fmla="*/ 1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9" h="81">
                    <a:moveTo>
                      <a:pt x="4" y="16"/>
                    </a:moveTo>
                    <a:lnTo>
                      <a:pt x="0" y="22"/>
                    </a:lnTo>
                    <a:lnTo>
                      <a:pt x="0" y="28"/>
                    </a:lnTo>
                    <a:lnTo>
                      <a:pt x="1" y="35"/>
                    </a:lnTo>
                    <a:lnTo>
                      <a:pt x="4" y="41"/>
                    </a:lnTo>
                    <a:lnTo>
                      <a:pt x="8" y="48"/>
                    </a:lnTo>
                    <a:lnTo>
                      <a:pt x="13" y="54"/>
                    </a:lnTo>
                    <a:lnTo>
                      <a:pt x="17" y="60"/>
                    </a:lnTo>
                    <a:lnTo>
                      <a:pt x="23" y="66"/>
                    </a:lnTo>
                    <a:lnTo>
                      <a:pt x="31" y="71"/>
                    </a:lnTo>
                    <a:lnTo>
                      <a:pt x="38" y="74"/>
                    </a:lnTo>
                    <a:lnTo>
                      <a:pt x="46" y="77"/>
                    </a:lnTo>
                    <a:lnTo>
                      <a:pt x="54" y="80"/>
                    </a:lnTo>
                    <a:lnTo>
                      <a:pt x="61" y="81"/>
                    </a:lnTo>
                    <a:lnTo>
                      <a:pt x="69" y="81"/>
                    </a:lnTo>
                    <a:lnTo>
                      <a:pt x="78" y="81"/>
                    </a:lnTo>
                    <a:lnTo>
                      <a:pt x="86" y="80"/>
                    </a:lnTo>
                    <a:lnTo>
                      <a:pt x="91" y="79"/>
                    </a:lnTo>
                    <a:lnTo>
                      <a:pt x="98" y="76"/>
                    </a:lnTo>
                    <a:lnTo>
                      <a:pt x="102" y="71"/>
                    </a:lnTo>
                    <a:lnTo>
                      <a:pt x="105" y="66"/>
                    </a:lnTo>
                    <a:lnTo>
                      <a:pt x="108" y="60"/>
                    </a:lnTo>
                    <a:lnTo>
                      <a:pt x="109" y="54"/>
                    </a:lnTo>
                    <a:lnTo>
                      <a:pt x="108" y="48"/>
                    </a:lnTo>
                    <a:lnTo>
                      <a:pt x="105" y="41"/>
                    </a:lnTo>
                    <a:lnTo>
                      <a:pt x="102" y="35"/>
                    </a:lnTo>
                    <a:lnTo>
                      <a:pt x="98" y="28"/>
                    </a:lnTo>
                    <a:lnTo>
                      <a:pt x="94" y="22"/>
                    </a:lnTo>
                    <a:lnTo>
                      <a:pt x="87" y="16"/>
                    </a:lnTo>
                    <a:lnTo>
                      <a:pt x="79" y="11"/>
                    </a:lnTo>
                    <a:lnTo>
                      <a:pt x="73" y="8"/>
                    </a:lnTo>
                    <a:lnTo>
                      <a:pt x="65" y="5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3" y="1"/>
                    </a:lnTo>
                    <a:lnTo>
                      <a:pt x="17" y="4"/>
                    </a:lnTo>
                    <a:lnTo>
                      <a:pt x="12" y="7"/>
                    </a:lnTo>
                    <a:lnTo>
                      <a:pt x="7" y="11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7" name="Freeform 237">
                <a:extLst>
                  <a:ext uri="{FF2B5EF4-FFF2-40B4-BE49-F238E27FC236}">
                    <a16:creationId xmlns:a16="http://schemas.microsoft.com/office/drawing/2014/main" id="{C85144AB-C20E-C3C5-0526-5B01E0567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" y="2075"/>
                <a:ext cx="56" cy="71"/>
              </a:xfrm>
              <a:custGeom>
                <a:avLst/>
                <a:gdLst>
                  <a:gd name="T0" fmla="*/ 130 w 166"/>
                  <a:gd name="T1" fmla="*/ 3 h 211"/>
                  <a:gd name="T2" fmla="*/ 72 w 166"/>
                  <a:gd name="T3" fmla="*/ 17 h 211"/>
                  <a:gd name="T4" fmla="*/ 71 w 166"/>
                  <a:gd name="T5" fmla="*/ 18 h 211"/>
                  <a:gd name="T6" fmla="*/ 60 w 166"/>
                  <a:gd name="T7" fmla="*/ 18 h 211"/>
                  <a:gd name="T8" fmla="*/ 49 w 166"/>
                  <a:gd name="T9" fmla="*/ 21 h 211"/>
                  <a:gd name="T10" fmla="*/ 39 w 166"/>
                  <a:gd name="T11" fmla="*/ 27 h 211"/>
                  <a:gd name="T12" fmla="*/ 30 w 166"/>
                  <a:gd name="T13" fmla="*/ 34 h 211"/>
                  <a:gd name="T14" fmla="*/ 21 w 166"/>
                  <a:gd name="T15" fmla="*/ 43 h 211"/>
                  <a:gd name="T16" fmla="*/ 16 w 166"/>
                  <a:gd name="T17" fmla="*/ 52 h 211"/>
                  <a:gd name="T18" fmla="*/ 9 w 166"/>
                  <a:gd name="T19" fmla="*/ 65 h 211"/>
                  <a:gd name="T20" fmla="*/ 4 w 166"/>
                  <a:gd name="T21" fmla="*/ 78 h 211"/>
                  <a:gd name="T22" fmla="*/ 2 w 166"/>
                  <a:gd name="T23" fmla="*/ 92 h 211"/>
                  <a:gd name="T24" fmla="*/ 0 w 166"/>
                  <a:gd name="T25" fmla="*/ 108 h 211"/>
                  <a:gd name="T26" fmla="*/ 0 w 166"/>
                  <a:gd name="T27" fmla="*/ 124 h 211"/>
                  <a:gd name="T28" fmla="*/ 2 w 166"/>
                  <a:gd name="T29" fmla="*/ 138 h 211"/>
                  <a:gd name="T30" fmla="*/ 6 w 166"/>
                  <a:gd name="T31" fmla="*/ 153 h 211"/>
                  <a:gd name="T32" fmla="*/ 11 w 166"/>
                  <a:gd name="T33" fmla="*/ 165 h 211"/>
                  <a:gd name="T34" fmla="*/ 17 w 166"/>
                  <a:gd name="T35" fmla="*/ 178 h 211"/>
                  <a:gd name="T36" fmla="*/ 25 w 166"/>
                  <a:gd name="T37" fmla="*/ 187 h 211"/>
                  <a:gd name="T38" fmla="*/ 33 w 166"/>
                  <a:gd name="T39" fmla="*/ 197 h 211"/>
                  <a:gd name="T40" fmla="*/ 42 w 166"/>
                  <a:gd name="T41" fmla="*/ 203 h 211"/>
                  <a:gd name="T42" fmla="*/ 54 w 166"/>
                  <a:gd name="T43" fmla="*/ 208 h 211"/>
                  <a:gd name="T44" fmla="*/ 64 w 166"/>
                  <a:gd name="T45" fmla="*/ 209 h 211"/>
                  <a:gd name="T46" fmla="*/ 68 w 166"/>
                  <a:gd name="T47" fmla="*/ 211 h 211"/>
                  <a:gd name="T48" fmla="*/ 71 w 166"/>
                  <a:gd name="T49" fmla="*/ 211 h 211"/>
                  <a:gd name="T50" fmla="*/ 75 w 166"/>
                  <a:gd name="T51" fmla="*/ 209 h 211"/>
                  <a:gd name="T52" fmla="*/ 77 w 166"/>
                  <a:gd name="T53" fmla="*/ 209 h 211"/>
                  <a:gd name="T54" fmla="*/ 81 w 166"/>
                  <a:gd name="T55" fmla="*/ 209 h 211"/>
                  <a:gd name="T56" fmla="*/ 83 w 166"/>
                  <a:gd name="T57" fmla="*/ 208 h 211"/>
                  <a:gd name="T58" fmla="*/ 86 w 166"/>
                  <a:gd name="T59" fmla="*/ 206 h 211"/>
                  <a:gd name="T60" fmla="*/ 90 w 166"/>
                  <a:gd name="T61" fmla="*/ 206 h 211"/>
                  <a:gd name="T62" fmla="*/ 93 w 166"/>
                  <a:gd name="T63" fmla="*/ 205 h 211"/>
                  <a:gd name="T64" fmla="*/ 97 w 166"/>
                  <a:gd name="T65" fmla="*/ 203 h 211"/>
                  <a:gd name="T66" fmla="*/ 99 w 166"/>
                  <a:gd name="T67" fmla="*/ 202 h 211"/>
                  <a:gd name="T68" fmla="*/ 159 w 166"/>
                  <a:gd name="T69" fmla="*/ 187 h 211"/>
                  <a:gd name="T70" fmla="*/ 163 w 166"/>
                  <a:gd name="T71" fmla="*/ 186 h 211"/>
                  <a:gd name="T72" fmla="*/ 164 w 166"/>
                  <a:gd name="T73" fmla="*/ 182 h 211"/>
                  <a:gd name="T74" fmla="*/ 164 w 166"/>
                  <a:gd name="T75" fmla="*/ 181 h 211"/>
                  <a:gd name="T76" fmla="*/ 164 w 166"/>
                  <a:gd name="T77" fmla="*/ 178 h 211"/>
                  <a:gd name="T78" fmla="*/ 164 w 166"/>
                  <a:gd name="T79" fmla="*/ 174 h 211"/>
                  <a:gd name="T80" fmla="*/ 164 w 166"/>
                  <a:gd name="T81" fmla="*/ 172 h 211"/>
                  <a:gd name="T82" fmla="*/ 164 w 166"/>
                  <a:gd name="T83" fmla="*/ 168 h 211"/>
                  <a:gd name="T84" fmla="*/ 164 w 166"/>
                  <a:gd name="T85" fmla="*/ 165 h 211"/>
                  <a:gd name="T86" fmla="*/ 164 w 166"/>
                  <a:gd name="T87" fmla="*/ 161 h 211"/>
                  <a:gd name="T88" fmla="*/ 164 w 166"/>
                  <a:gd name="T89" fmla="*/ 160 h 211"/>
                  <a:gd name="T90" fmla="*/ 164 w 166"/>
                  <a:gd name="T91" fmla="*/ 159 h 211"/>
                  <a:gd name="T92" fmla="*/ 166 w 166"/>
                  <a:gd name="T93" fmla="*/ 142 h 211"/>
                  <a:gd name="T94" fmla="*/ 164 w 166"/>
                  <a:gd name="T95" fmla="*/ 124 h 211"/>
                  <a:gd name="T96" fmla="*/ 164 w 166"/>
                  <a:gd name="T97" fmla="*/ 107 h 211"/>
                  <a:gd name="T98" fmla="*/ 162 w 166"/>
                  <a:gd name="T99" fmla="*/ 91 h 211"/>
                  <a:gd name="T100" fmla="*/ 159 w 166"/>
                  <a:gd name="T101" fmla="*/ 74 h 211"/>
                  <a:gd name="T102" fmla="*/ 157 w 166"/>
                  <a:gd name="T103" fmla="*/ 59 h 211"/>
                  <a:gd name="T104" fmla="*/ 151 w 166"/>
                  <a:gd name="T105" fmla="*/ 43 h 211"/>
                  <a:gd name="T106" fmla="*/ 146 w 166"/>
                  <a:gd name="T107" fmla="*/ 29 h 211"/>
                  <a:gd name="T108" fmla="*/ 142 w 166"/>
                  <a:gd name="T109" fmla="*/ 15 h 211"/>
                  <a:gd name="T110" fmla="*/ 136 w 166"/>
                  <a:gd name="T111" fmla="*/ 0 h 211"/>
                  <a:gd name="T112" fmla="*/ 130 w 166"/>
                  <a:gd name="T113" fmla="*/ 3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6" h="211">
                    <a:moveTo>
                      <a:pt x="130" y="3"/>
                    </a:moveTo>
                    <a:lnTo>
                      <a:pt x="72" y="17"/>
                    </a:lnTo>
                    <a:lnTo>
                      <a:pt x="71" y="18"/>
                    </a:lnTo>
                    <a:lnTo>
                      <a:pt x="60" y="18"/>
                    </a:lnTo>
                    <a:lnTo>
                      <a:pt x="49" y="21"/>
                    </a:lnTo>
                    <a:lnTo>
                      <a:pt x="39" y="27"/>
                    </a:lnTo>
                    <a:lnTo>
                      <a:pt x="30" y="34"/>
                    </a:lnTo>
                    <a:lnTo>
                      <a:pt x="21" y="43"/>
                    </a:lnTo>
                    <a:lnTo>
                      <a:pt x="16" y="52"/>
                    </a:lnTo>
                    <a:lnTo>
                      <a:pt x="9" y="65"/>
                    </a:lnTo>
                    <a:lnTo>
                      <a:pt x="4" y="78"/>
                    </a:lnTo>
                    <a:lnTo>
                      <a:pt x="2" y="92"/>
                    </a:lnTo>
                    <a:lnTo>
                      <a:pt x="0" y="108"/>
                    </a:lnTo>
                    <a:lnTo>
                      <a:pt x="0" y="124"/>
                    </a:lnTo>
                    <a:lnTo>
                      <a:pt x="2" y="138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8"/>
                    </a:lnTo>
                    <a:lnTo>
                      <a:pt x="25" y="187"/>
                    </a:lnTo>
                    <a:lnTo>
                      <a:pt x="33" y="197"/>
                    </a:lnTo>
                    <a:lnTo>
                      <a:pt x="42" y="203"/>
                    </a:lnTo>
                    <a:lnTo>
                      <a:pt x="54" y="208"/>
                    </a:lnTo>
                    <a:lnTo>
                      <a:pt x="64" y="209"/>
                    </a:lnTo>
                    <a:lnTo>
                      <a:pt x="68" y="211"/>
                    </a:lnTo>
                    <a:lnTo>
                      <a:pt x="71" y="211"/>
                    </a:lnTo>
                    <a:lnTo>
                      <a:pt x="75" y="209"/>
                    </a:lnTo>
                    <a:lnTo>
                      <a:pt x="77" y="209"/>
                    </a:lnTo>
                    <a:lnTo>
                      <a:pt x="81" y="209"/>
                    </a:lnTo>
                    <a:lnTo>
                      <a:pt x="83" y="208"/>
                    </a:lnTo>
                    <a:lnTo>
                      <a:pt x="86" y="206"/>
                    </a:lnTo>
                    <a:lnTo>
                      <a:pt x="90" y="206"/>
                    </a:lnTo>
                    <a:lnTo>
                      <a:pt x="93" y="205"/>
                    </a:lnTo>
                    <a:lnTo>
                      <a:pt x="97" y="203"/>
                    </a:lnTo>
                    <a:lnTo>
                      <a:pt x="99" y="202"/>
                    </a:lnTo>
                    <a:lnTo>
                      <a:pt x="159" y="187"/>
                    </a:lnTo>
                    <a:lnTo>
                      <a:pt x="163" y="186"/>
                    </a:lnTo>
                    <a:lnTo>
                      <a:pt x="164" y="182"/>
                    </a:lnTo>
                    <a:lnTo>
                      <a:pt x="164" y="181"/>
                    </a:lnTo>
                    <a:lnTo>
                      <a:pt x="164" y="178"/>
                    </a:lnTo>
                    <a:lnTo>
                      <a:pt x="164" y="174"/>
                    </a:lnTo>
                    <a:lnTo>
                      <a:pt x="164" y="172"/>
                    </a:lnTo>
                    <a:lnTo>
                      <a:pt x="164" y="168"/>
                    </a:lnTo>
                    <a:lnTo>
                      <a:pt x="164" y="165"/>
                    </a:lnTo>
                    <a:lnTo>
                      <a:pt x="164" y="161"/>
                    </a:lnTo>
                    <a:lnTo>
                      <a:pt x="164" y="160"/>
                    </a:lnTo>
                    <a:lnTo>
                      <a:pt x="164" y="159"/>
                    </a:lnTo>
                    <a:lnTo>
                      <a:pt x="166" y="142"/>
                    </a:lnTo>
                    <a:lnTo>
                      <a:pt x="164" y="124"/>
                    </a:lnTo>
                    <a:lnTo>
                      <a:pt x="164" y="107"/>
                    </a:lnTo>
                    <a:lnTo>
                      <a:pt x="162" y="91"/>
                    </a:lnTo>
                    <a:lnTo>
                      <a:pt x="159" y="74"/>
                    </a:lnTo>
                    <a:lnTo>
                      <a:pt x="157" y="59"/>
                    </a:lnTo>
                    <a:lnTo>
                      <a:pt x="151" y="43"/>
                    </a:lnTo>
                    <a:lnTo>
                      <a:pt x="146" y="29"/>
                    </a:lnTo>
                    <a:lnTo>
                      <a:pt x="142" y="15"/>
                    </a:lnTo>
                    <a:lnTo>
                      <a:pt x="136" y="0"/>
                    </a:lnTo>
                    <a:lnTo>
                      <a:pt x="130" y="3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8" name="Freeform 238">
                <a:extLst>
                  <a:ext uri="{FF2B5EF4-FFF2-40B4-BE49-F238E27FC236}">
                    <a16:creationId xmlns:a16="http://schemas.microsoft.com/office/drawing/2014/main" id="{4F04C5FE-1946-0A06-EB13-F49DB75BD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" y="2075"/>
                <a:ext cx="56" cy="71"/>
              </a:xfrm>
              <a:custGeom>
                <a:avLst/>
                <a:gdLst>
                  <a:gd name="T0" fmla="*/ 130 w 166"/>
                  <a:gd name="T1" fmla="*/ 3 h 211"/>
                  <a:gd name="T2" fmla="*/ 72 w 166"/>
                  <a:gd name="T3" fmla="*/ 17 h 211"/>
                  <a:gd name="T4" fmla="*/ 71 w 166"/>
                  <a:gd name="T5" fmla="*/ 18 h 211"/>
                  <a:gd name="T6" fmla="*/ 60 w 166"/>
                  <a:gd name="T7" fmla="*/ 18 h 211"/>
                  <a:gd name="T8" fmla="*/ 49 w 166"/>
                  <a:gd name="T9" fmla="*/ 21 h 211"/>
                  <a:gd name="T10" fmla="*/ 39 w 166"/>
                  <a:gd name="T11" fmla="*/ 27 h 211"/>
                  <a:gd name="T12" fmla="*/ 30 w 166"/>
                  <a:gd name="T13" fmla="*/ 34 h 211"/>
                  <a:gd name="T14" fmla="*/ 21 w 166"/>
                  <a:gd name="T15" fmla="*/ 43 h 211"/>
                  <a:gd name="T16" fmla="*/ 16 w 166"/>
                  <a:gd name="T17" fmla="*/ 52 h 211"/>
                  <a:gd name="T18" fmla="*/ 9 w 166"/>
                  <a:gd name="T19" fmla="*/ 65 h 211"/>
                  <a:gd name="T20" fmla="*/ 4 w 166"/>
                  <a:gd name="T21" fmla="*/ 78 h 211"/>
                  <a:gd name="T22" fmla="*/ 2 w 166"/>
                  <a:gd name="T23" fmla="*/ 92 h 211"/>
                  <a:gd name="T24" fmla="*/ 0 w 166"/>
                  <a:gd name="T25" fmla="*/ 108 h 211"/>
                  <a:gd name="T26" fmla="*/ 0 w 166"/>
                  <a:gd name="T27" fmla="*/ 124 h 211"/>
                  <a:gd name="T28" fmla="*/ 2 w 166"/>
                  <a:gd name="T29" fmla="*/ 138 h 211"/>
                  <a:gd name="T30" fmla="*/ 6 w 166"/>
                  <a:gd name="T31" fmla="*/ 153 h 211"/>
                  <a:gd name="T32" fmla="*/ 11 w 166"/>
                  <a:gd name="T33" fmla="*/ 165 h 211"/>
                  <a:gd name="T34" fmla="*/ 17 w 166"/>
                  <a:gd name="T35" fmla="*/ 178 h 211"/>
                  <a:gd name="T36" fmla="*/ 25 w 166"/>
                  <a:gd name="T37" fmla="*/ 187 h 211"/>
                  <a:gd name="T38" fmla="*/ 33 w 166"/>
                  <a:gd name="T39" fmla="*/ 197 h 211"/>
                  <a:gd name="T40" fmla="*/ 42 w 166"/>
                  <a:gd name="T41" fmla="*/ 203 h 211"/>
                  <a:gd name="T42" fmla="*/ 54 w 166"/>
                  <a:gd name="T43" fmla="*/ 208 h 211"/>
                  <a:gd name="T44" fmla="*/ 64 w 166"/>
                  <a:gd name="T45" fmla="*/ 209 h 211"/>
                  <a:gd name="T46" fmla="*/ 68 w 166"/>
                  <a:gd name="T47" fmla="*/ 211 h 211"/>
                  <a:gd name="T48" fmla="*/ 71 w 166"/>
                  <a:gd name="T49" fmla="*/ 211 h 211"/>
                  <a:gd name="T50" fmla="*/ 75 w 166"/>
                  <a:gd name="T51" fmla="*/ 209 h 211"/>
                  <a:gd name="T52" fmla="*/ 77 w 166"/>
                  <a:gd name="T53" fmla="*/ 209 h 211"/>
                  <a:gd name="T54" fmla="*/ 81 w 166"/>
                  <a:gd name="T55" fmla="*/ 209 h 211"/>
                  <a:gd name="T56" fmla="*/ 83 w 166"/>
                  <a:gd name="T57" fmla="*/ 208 h 211"/>
                  <a:gd name="T58" fmla="*/ 86 w 166"/>
                  <a:gd name="T59" fmla="*/ 206 h 211"/>
                  <a:gd name="T60" fmla="*/ 90 w 166"/>
                  <a:gd name="T61" fmla="*/ 206 h 211"/>
                  <a:gd name="T62" fmla="*/ 93 w 166"/>
                  <a:gd name="T63" fmla="*/ 205 h 211"/>
                  <a:gd name="T64" fmla="*/ 97 w 166"/>
                  <a:gd name="T65" fmla="*/ 203 h 211"/>
                  <a:gd name="T66" fmla="*/ 99 w 166"/>
                  <a:gd name="T67" fmla="*/ 202 h 211"/>
                  <a:gd name="T68" fmla="*/ 159 w 166"/>
                  <a:gd name="T69" fmla="*/ 187 h 211"/>
                  <a:gd name="T70" fmla="*/ 163 w 166"/>
                  <a:gd name="T71" fmla="*/ 186 h 211"/>
                  <a:gd name="T72" fmla="*/ 164 w 166"/>
                  <a:gd name="T73" fmla="*/ 182 h 211"/>
                  <a:gd name="T74" fmla="*/ 164 w 166"/>
                  <a:gd name="T75" fmla="*/ 181 h 211"/>
                  <a:gd name="T76" fmla="*/ 164 w 166"/>
                  <a:gd name="T77" fmla="*/ 178 h 211"/>
                  <a:gd name="T78" fmla="*/ 164 w 166"/>
                  <a:gd name="T79" fmla="*/ 174 h 211"/>
                  <a:gd name="T80" fmla="*/ 164 w 166"/>
                  <a:gd name="T81" fmla="*/ 172 h 211"/>
                  <a:gd name="T82" fmla="*/ 164 w 166"/>
                  <a:gd name="T83" fmla="*/ 168 h 211"/>
                  <a:gd name="T84" fmla="*/ 164 w 166"/>
                  <a:gd name="T85" fmla="*/ 165 h 211"/>
                  <a:gd name="T86" fmla="*/ 164 w 166"/>
                  <a:gd name="T87" fmla="*/ 161 h 211"/>
                  <a:gd name="T88" fmla="*/ 164 w 166"/>
                  <a:gd name="T89" fmla="*/ 160 h 211"/>
                  <a:gd name="T90" fmla="*/ 164 w 166"/>
                  <a:gd name="T91" fmla="*/ 159 h 211"/>
                  <a:gd name="T92" fmla="*/ 166 w 166"/>
                  <a:gd name="T93" fmla="*/ 142 h 211"/>
                  <a:gd name="T94" fmla="*/ 164 w 166"/>
                  <a:gd name="T95" fmla="*/ 124 h 211"/>
                  <a:gd name="T96" fmla="*/ 164 w 166"/>
                  <a:gd name="T97" fmla="*/ 107 h 211"/>
                  <a:gd name="T98" fmla="*/ 162 w 166"/>
                  <a:gd name="T99" fmla="*/ 91 h 211"/>
                  <a:gd name="T100" fmla="*/ 159 w 166"/>
                  <a:gd name="T101" fmla="*/ 74 h 211"/>
                  <a:gd name="T102" fmla="*/ 157 w 166"/>
                  <a:gd name="T103" fmla="*/ 59 h 211"/>
                  <a:gd name="T104" fmla="*/ 151 w 166"/>
                  <a:gd name="T105" fmla="*/ 43 h 211"/>
                  <a:gd name="T106" fmla="*/ 146 w 166"/>
                  <a:gd name="T107" fmla="*/ 29 h 211"/>
                  <a:gd name="T108" fmla="*/ 142 w 166"/>
                  <a:gd name="T109" fmla="*/ 15 h 211"/>
                  <a:gd name="T110" fmla="*/ 136 w 166"/>
                  <a:gd name="T111" fmla="*/ 0 h 211"/>
                  <a:gd name="T112" fmla="*/ 130 w 166"/>
                  <a:gd name="T113" fmla="*/ 3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6" h="211">
                    <a:moveTo>
                      <a:pt x="130" y="3"/>
                    </a:moveTo>
                    <a:lnTo>
                      <a:pt x="72" y="17"/>
                    </a:lnTo>
                    <a:lnTo>
                      <a:pt x="71" y="18"/>
                    </a:lnTo>
                    <a:lnTo>
                      <a:pt x="60" y="18"/>
                    </a:lnTo>
                    <a:lnTo>
                      <a:pt x="49" y="21"/>
                    </a:lnTo>
                    <a:lnTo>
                      <a:pt x="39" y="27"/>
                    </a:lnTo>
                    <a:lnTo>
                      <a:pt x="30" y="34"/>
                    </a:lnTo>
                    <a:lnTo>
                      <a:pt x="21" y="43"/>
                    </a:lnTo>
                    <a:lnTo>
                      <a:pt x="16" y="52"/>
                    </a:lnTo>
                    <a:lnTo>
                      <a:pt x="9" y="65"/>
                    </a:lnTo>
                    <a:lnTo>
                      <a:pt x="4" y="78"/>
                    </a:lnTo>
                    <a:lnTo>
                      <a:pt x="2" y="92"/>
                    </a:lnTo>
                    <a:lnTo>
                      <a:pt x="0" y="108"/>
                    </a:lnTo>
                    <a:lnTo>
                      <a:pt x="0" y="124"/>
                    </a:lnTo>
                    <a:lnTo>
                      <a:pt x="2" y="138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8"/>
                    </a:lnTo>
                    <a:lnTo>
                      <a:pt x="25" y="187"/>
                    </a:lnTo>
                    <a:lnTo>
                      <a:pt x="33" y="197"/>
                    </a:lnTo>
                    <a:lnTo>
                      <a:pt x="42" y="203"/>
                    </a:lnTo>
                    <a:lnTo>
                      <a:pt x="54" y="208"/>
                    </a:lnTo>
                    <a:lnTo>
                      <a:pt x="64" y="209"/>
                    </a:lnTo>
                    <a:lnTo>
                      <a:pt x="68" y="211"/>
                    </a:lnTo>
                    <a:lnTo>
                      <a:pt x="71" y="211"/>
                    </a:lnTo>
                    <a:lnTo>
                      <a:pt x="75" y="209"/>
                    </a:lnTo>
                    <a:lnTo>
                      <a:pt x="77" y="209"/>
                    </a:lnTo>
                    <a:lnTo>
                      <a:pt x="81" y="209"/>
                    </a:lnTo>
                    <a:lnTo>
                      <a:pt x="83" y="208"/>
                    </a:lnTo>
                    <a:lnTo>
                      <a:pt x="86" y="206"/>
                    </a:lnTo>
                    <a:lnTo>
                      <a:pt x="90" y="206"/>
                    </a:lnTo>
                    <a:lnTo>
                      <a:pt x="93" y="205"/>
                    </a:lnTo>
                    <a:lnTo>
                      <a:pt x="97" y="203"/>
                    </a:lnTo>
                    <a:lnTo>
                      <a:pt x="99" y="202"/>
                    </a:lnTo>
                    <a:lnTo>
                      <a:pt x="159" y="187"/>
                    </a:lnTo>
                    <a:lnTo>
                      <a:pt x="163" y="186"/>
                    </a:lnTo>
                    <a:lnTo>
                      <a:pt x="164" y="182"/>
                    </a:lnTo>
                    <a:lnTo>
                      <a:pt x="164" y="181"/>
                    </a:lnTo>
                    <a:lnTo>
                      <a:pt x="164" y="178"/>
                    </a:lnTo>
                    <a:lnTo>
                      <a:pt x="164" y="174"/>
                    </a:lnTo>
                    <a:lnTo>
                      <a:pt x="164" y="172"/>
                    </a:lnTo>
                    <a:lnTo>
                      <a:pt x="164" y="168"/>
                    </a:lnTo>
                    <a:lnTo>
                      <a:pt x="164" y="165"/>
                    </a:lnTo>
                    <a:lnTo>
                      <a:pt x="164" y="161"/>
                    </a:lnTo>
                    <a:lnTo>
                      <a:pt x="164" y="160"/>
                    </a:lnTo>
                    <a:lnTo>
                      <a:pt x="164" y="159"/>
                    </a:lnTo>
                    <a:lnTo>
                      <a:pt x="166" y="142"/>
                    </a:lnTo>
                    <a:lnTo>
                      <a:pt x="164" y="124"/>
                    </a:lnTo>
                    <a:lnTo>
                      <a:pt x="164" y="107"/>
                    </a:lnTo>
                    <a:lnTo>
                      <a:pt x="162" y="91"/>
                    </a:lnTo>
                    <a:lnTo>
                      <a:pt x="159" y="74"/>
                    </a:lnTo>
                    <a:lnTo>
                      <a:pt x="157" y="59"/>
                    </a:lnTo>
                    <a:lnTo>
                      <a:pt x="151" y="43"/>
                    </a:lnTo>
                    <a:lnTo>
                      <a:pt x="146" y="29"/>
                    </a:lnTo>
                    <a:lnTo>
                      <a:pt x="142" y="15"/>
                    </a:lnTo>
                    <a:lnTo>
                      <a:pt x="136" y="0"/>
                    </a:lnTo>
                    <a:lnTo>
                      <a:pt x="130" y="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99" name="Freeform 239">
                <a:extLst>
                  <a:ext uri="{FF2B5EF4-FFF2-40B4-BE49-F238E27FC236}">
                    <a16:creationId xmlns:a16="http://schemas.microsoft.com/office/drawing/2014/main" id="{70EE0675-2E3C-8D79-0888-3F06B62AF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036"/>
                <a:ext cx="101" cy="166"/>
              </a:xfrm>
              <a:custGeom>
                <a:avLst/>
                <a:gdLst>
                  <a:gd name="T0" fmla="*/ 25 w 301"/>
                  <a:gd name="T1" fmla="*/ 110 h 498"/>
                  <a:gd name="T2" fmla="*/ 15 w 301"/>
                  <a:gd name="T3" fmla="*/ 139 h 498"/>
                  <a:gd name="T4" fmla="*/ 7 w 301"/>
                  <a:gd name="T5" fmla="*/ 170 h 498"/>
                  <a:gd name="T6" fmla="*/ 4 w 301"/>
                  <a:gd name="T7" fmla="*/ 199 h 498"/>
                  <a:gd name="T8" fmla="*/ 0 w 301"/>
                  <a:gd name="T9" fmla="*/ 217 h 498"/>
                  <a:gd name="T10" fmla="*/ 0 w 301"/>
                  <a:gd name="T11" fmla="*/ 263 h 498"/>
                  <a:gd name="T12" fmla="*/ 16 w 301"/>
                  <a:gd name="T13" fmla="*/ 342 h 498"/>
                  <a:gd name="T14" fmla="*/ 47 w 301"/>
                  <a:gd name="T15" fmla="*/ 408 h 498"/>
                  <a:gd name="T16" fmla="*/ 91 w 301"/>
                  <a:gd name="T17" fmla="*/ 460 h 498"/>
                  <a:gd name="T18" fmla="*/ 146 w 301"/>
                  <a:gd name="T19" fmla="*/ 492 h 498"/>
                  <a:gd name="T20" fmla="*/ 177 w 301"/>
                  <a:gd name="T21" fmla="*/ 498 h 498"/>
                  <a:gd name="T22" fmla="*/ 181 w 301"/>
                  <a:gd name="T23" fmla="*/ 498 h 498"/>
                  <a:gd name="T24" fmla="*/ 184 w 301"/>
                  <a:gd name="T25" fmla="*/ 498 h 498"/>
                  <a:gd name="T26" fmla="*/ 187 w 301"/>
                  <a:gd name="T27" fmla="*/ 498 h 498"/>
                  <a:gd name="T28" fmla="*/ 190 w 301"/>
                  <a:gd name="T29" fmla="*/ 498 h 498"/>
                  <a:gd name="T30" fmla="*/ 210 w 301"/>
                  <a:gd name="T31" fmla="*/ 485 h 498"/>
                  <a:gd name="T32" fmla="*/ 241 w 301"/>
                  <a:gd name="T33" fmla="*/ 453 h 498"/>
                  <a:gd name="T34" fmla="*/ 268 w 301"/>
                  <a:gd name="T35" fmla="*/ 410 h 498"/>
                  <a:gd name="T36" fmla="*/ 286 w 301"/>
                  <a:gd name="T37" fmla="*/ 363 h 498"/>
                  <a:gd name="T38" fmla="*/ 298 w 301"/>
                  <a:gd name="T39" fmla="*/ 307 h 498"/>
                  <a:gd name="T40" fmla="*/ 301 w 301"/>
                  <a:gd name="T41" fmla="*/ 235 h 498"/>
                  <a:gd name="T42" fmla="*/ 286 w 301"/>
                  <a:gd name="T43" fmla="*/ 156 h 498"/>
                  <a:gd name="T44" fmla="*/ 255 w 301"/>
                  <a:gd name="T45" fmla="*/ 88 h 498"/>
                  <a:gd name="T46" fmla="*/ 211 w 301"/>
                  <a:gd name="T47" fmla="*/ 36 h 498"/>
                  <a:gd name="T48" fmla="*/ 158 w 301"/>
                  <a:gd name="T49" fmla="*/ 6 h 498"/>
                  <a:gd name="T50" fmla="*/ 124 w 301"/>
                  <a:gd name="T51" fmla="*/ 0 h 498"/>
                  <a:gd name="T52" fmla="*/ 121 w 301"/>
                  <a:gd name="T53" fmla="*/ 0 h 498"/>
                  <a:gd name="T54" fmla="*/ 116 w 301"/>
                  <a:gd name="T55" fmla="*/ 0 h 498"/>
                  <a:gd name="T56" fmla="*/ 113 w 301"/>
                  <a:gd name="T57" fmla="*/ 0 h 498"/>
                  <a:gd name="T58" fmla="*/ 110 w 301"/>
                  <a:gd name="T59" fmla="*/ 0 h 498"/>
                  <a:gd name="T60" fmla="*/ 79 w 301"/>
                  <a:gd name="T61" fmla="*/ 27 h 498"/>
                  <a:gd name="T62" fmla="*/ 63 w 301"/>
                  <a:gd name="T63" fmla="*/ 44 h 498"/>
                  <a:gd name="T64" fmla="*/ 52 w 301"/>
                  <a:gd name="T65" fmla="*/ 59 h 498"/>
                  <a:gd name="T66" fmla="*/ 43 w 301"/>
                  <a:gd name="T67" fmla="*/ 75 h 498"/>
                  <a:gd name="T68" fmla="*/ 29 w 301"/>
                  <a:gd name="T69" fmla="*/ 10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01" h="498">
                    <a:moveTo>
                      <a:pt x="29" y="100"/>
                    </a:moveTo>
                    <a:lnTo>
                      <a:pt x="25" y="110"/>
                    </a:lnTo>
                    <a:lnTo>
                      <a:pt x="18" y="123"/>
                    </a:lnTo>
                    <a:lnTo>
                      <a:pt x="15" y="139"/>
                    </a:lnTo>
                    <a:lnTo>
                      <a:pt x="10" y="154"/>
                    </a:lnTo>
                    <a:lnTo>
                      <a:pt x="7" y="170"/>
                    </a:lnTo>
                    <a:lnTo>
                      <a:pt x="5" y="187"/>
                    </a:lnTo>
                    <a:lnTo>
                      <a:pt x="4" y="199"/>
                    </a:lnTo>
                    <a:lnTo>
                      <a:pt x="1" y="210"/>
                    </a:lnTo>
                    <a:lnTo>
                      <a:pt x="0" y="217"/>
                    </a:lnTo>
                    <a:lnTo>
                      <a:pt x="0" y="220"/>
                    </a:lnTo>
                    <a:lnTo>
                      <a:pt x="0" y="263"/>
                    </a:lnTo>
                    <a:lnTo>
                      <a:pt x="7" y="302"/>
                    </a:lnTo>
                    <a:lnTo>
                      <a:pt x="16" y="342"/>
                    </a:lnTo>
                    <a:lnTo>
                      <a:pt x="29" y="376"/>
                    </a:lnTo>
                    <a:lnTo>
                      <a:pt x="47" y="408"/>
                    </a:lnTo>
                    <a:lnTo>
                      <a:pt x="67" y="437"/>
                    </a:lnTo>
                    <a:lnTo>
                      <a:pt x="91" y="460"/>
                    </a:lnTo>
                    <a:lnTo>
                      <a:pt x="117" y="479"/>
                    </a:lnTo>
                    <a:lnTo>
                      <a:pt x="146" y="492"/>
                    </a:lnTo>
                    <a:lnTo>
                      <a:pt x="176" y="498"/>
                    </a:lnTo>
                    <a:lnTo>
                      <a:pt x="177" y="498"/>
                    </a:lnTo>
                    <a:lnTo>
                      <a:pt x="178" y="498"/>
                    </a:lnTo>
                    <a:lnTo>
                      <a:pt x="181" y="498"/>
                    </a:lnTo>
                    <a:lnTo>
                      <a:pt x="182" y="498"/>
                    </a:lnTo>
                    <a:lnTo>
                      <a:pt x="184" y="498"/>
                    </a:lnTo>
                    <a:lnTo>
                      <a:pt x="185" y="498"/>
                    </a:lnTo>
                    <a:lnTo>
                      <a:pt x="187" y="498"/>
                    </a:lnTo>
                    <a:lnTo>
                      <a:pt x="189" y="498"/>
                    </a:lnTo>
                    <a:lnTo>
                      <a:pt x="190" y="498"/>
                    </a:lnTo>
                    <a:lnTo>
                      <a:pt x="191" y="498"/>
                    </a:lnTo>
                    <a:lnTo>
                      <a:pt x="210" y="485"/>
                    </a:lnTo>
                    <a:lnTo>
                      <a:pt x="225" y="469"/>
                    </a:lnTo>
                    <a:lnTo>
                      <a:pt x="241" y="453"/>
                    </a:lnTo>
                    <a:lnTo>
                      <a:pt x="255" y="432"/>
                    </a:lnTo>
                    <a:lnTo>
                      <a:pt x="268" y="410"/>
                    </a:lnTo>
                    <a:lnTo>
                      <a:pt x="277" y="387"/>
                    </a:lnTo>
                    <a:lnTo>
                      <a:pt x="286" y="363"/>
                    </a:lnTo>
                    <a:lnTo>
                      <a:pt x="293" y="335"/>
                    </a:lnTo>
                    <a:lnTo>
                      <a:pt x="298" y="307"/>
                    </a:lnTo>
                    <a:lnTo>
                      <a:pt x="301" y="278"/>
                    </a:lnTo>
                    <a:lnTo>
                      <a:pt x="301" y="235"/>
                    </a:lnTo>
                    <a:lnTo>
                      <a:pt x="297" y="195"/>
                    </a:lnTo>
                    <a:lnTo>
                      <a:pt x="286" y="156"/>
                    </a:lnTo>
                    <a:lnTo>
                      <a:pt x="272" y="120"/>
                    </a:lnTo>
                    <a:lnTo>
                      <a:pt x="255" y="88"/>
                    </a:lnTo>
                    <a:lnTo>
                      <a:pt x="234" y="59"/>
                    </a:lnTo>
                    <a:lnTo>
                      <a:pt x="211" y="36"/>
                    </a:lnTo>
                    <a:lnTo>
                      <a:pt x="185" y="19"/>
                    </a:lnTo>
                    <a:lnTo>
                      <a:pt x="158" y="6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21" y="0"/>
                    </a:lnTo>
                    <a:lnTo>
                      <a:pt x="117" y="0"/>
                    </a:lnTo>
                    <a:lnTo>
                      <a:pt x="116" y="0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92" y="14"/>
                    </a:lnTo>
                    <a:lnTo>
                      <a:pt x="79" y="27"/>
                    </a:lnTo>
                    <a:lnTo>
                      <a:pt x="69" y="36"/>
                    </a:lnTo>
                    <a:lnTo>
                      <a:pt x="63" y="44"/>
                    </a:lnTo>
                    <a:lnTo>
                      <a:pt x="57" y="52"/>
                    </a:lnTo>
                    <a:lnTo>
                      <a:pt x="52" y="59"/>
                    </a:lnTo>
                    <a:lnTo>
                      <a:pt x="48" y="67"/>
                    </a:lnTo>
                    <a:lnTo>
                      <a:pt x="43" y="75"/>
                    </a:lnTo>
                    <a:lnTo>
                      <a:pt x="36" y="87"/>
                    </a:lnTo>
                    <a:lnTo>
                      <a:pt x="29" y="10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0" name="Freeform 240">
                <a:extLst>
                  <a:ext uri="{FF2B5EF4-FFF2-40B4-BE49-F238E27FC236}">
                    <a16:creationId xmlns:a16="http://schemas.microsoft.com/office/drawing/2014/main" id="{31036368-20F1-6630-42EA-8AE14646D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" y="2081"/>
                <a:ext cx="46" cy="64"/>
              </a:xfrm>
              <a:custGeom>
                <a:avLst/>
                <a:gdLst>
                  <a:gd name="T0" fmla="*/ 65 w 139"/>
                  <a:gd name="T1" fmla="*/ 192 h 192"/>
                  <a:gd name="T2" fmla="*/ 76 w 139"/>
                  <a:gd name="T3" fmla="*/ 192 h 192"/>
                  <a:gd name="T4" fmla="*/ 87 w 139"/>
                  <a:gd name="T5" fmla="*/ 190 h 192"/>
                  <a:gd name="T6" fmla="*/ 96 w 139"/>
                  <a:gd name="T7" fmla="*/ 185 h 192"/>
                  <a:gd name="T8" fmla="*/ 106 w 139"/>
                  <a:gd name="T9" fmla="*/ 177 h 192"/>
                  <a:gd name="T10" fmla="*/ 116 w 139"/>
                  <a:gd name="T11" fmla="*/ 169 h 192"/>
                  <a:gd name="T12" fmla="*/ 121 w 139"/>
                  <a:gd name="T13" fmla="*/ 157 h 192"/>
                  <a:gd name="T14" fmla="*/ 128 w 139"/>
                  <a:gd name="T15" fmla="*/ 144 h 192"/>
                  <a:gd name="T16" fmla="*/ 134 w 139"/>
                  <a:gd name="T17" fmla="*/ 133 h 192"/>
                  <a:gd name="T18" fmla="*/ 138 w 139"/>
                  <a:gd name="T19" fmla="*/ 118 h 192"/>
                  <a:gd name="T20" fmla="*/ 139 w 139"/>
                  <a:gd name="T21" fmla="*/ 103 h 192"/>
                  <a:gd name="T22" fmla="*/ 139 w 139"/>
                  <a:gd name="T23" fmla="*/ 87 h 192"/>
                  <a:gd name="T24" fmla="*/ 138 w 139"/>
                  <a:gd name="T25" fmla="*/ 73 h 192"/>
                  <a:gd name="T26" fmla="*/ 133 w 139"/>
                  <a:gd name="T27" fmla="*/ 58 h 192"/>
                  <a:gd name="T28" fmla="*/ 128 w 139"/>
                  <a:gd name="T29" fmla="*/ 44 h 192"/>
                  <a:gd name="T30" fmla="*/ 121 w 139"/>
                  <a:gd name="T31" fmla="*/ 33 h 192"/>
                  <a:gd name="T32" fmla="*/ 114 w 139"/>
                  <a:gd name="T33" fmla="*/ 22 h 192"/>
                  <a:gd name="T34" fmla="*/ 106 w 139"/>
                  <a:gd name="T35" fmla="*/ 14 h 192"/>
                  <a:gd name="T36" fmla="*/ 96 w 139"/>
                  <a:gd name="T37" fmla="*/ 8 h 192"/>
                  <a:gd name="T38" fmla="*/ 85 w 139"/>
                  <a:gd name="T39" fmla="*/ 3 h 192"/>
                  <a:gd name="T40" fmla="*/ 74 w 139"/>
                  <a:gd name="T41" fmla="*/ 0 h 192"/>
                  <a:gd name="T42" fmla="*/ 63 w 139"/>
                  <a:gd name="T43" fmla="*/ 0 h 192"/>
                  <a:gd name="T44" fmla="*/ 52 w 139"/>
                  <a:gd name="T45" fmla="*/ 3 h 192"/>
                  <a:gd name="T46" fmla="*/ 41 w 139"/>
                  <a:gd name="T47" fmla="*/ 8 h 192"/>
                  <a:gd name="T48" fmla="*/ 31 w 139"/>
                  <a:gd name="T49" fmla="*/ 15 h 192"/>
                  <a:gd name="T50" fmla="*/ 24 w 139"/>
                  <a:gd name="T51" fmla="*/ 23 h 192"/>
                  <a:gd name="T52" fmla="*/ 16 w 139"/>
                  <a:gd name="T53" fmla="*/ 34 h 192"/>
                  <a:gd name="T54" fmla="*/ 9 w 139"/>
                  <a:gd name="T55" fmla="*/ 46 h 192"/>
                  <a:gd name="T56" fmla="*/ 4 w 139"/>
                  <a:gd name="T57" fmla="*/ 60 h 192"/>
                  <a:gd name="T58" fmla="*/ 1 w 139"/>
                  <a:gd name="T59" fmla="*/ 74 h 192"/>
                  <a:gd name="T60" fmla="*/ 0 w 139"/>
                  <a:gd name="T61" fmla="*/ 90 h 192"/>
                  <a:gd name="T62" fmla="*/ 0 w 139"/>
                  <a:gd name="T63" fmla="*/ 105 h 192"/>
                  <a:gd name="T64" fmla="*/ 1 w 139"/>
                  <a:gd name="T65" fmla="*/ 120 h 192"/>
                  <a:gd name="T66" fmla="*/ 4 w 139"/>
                  <a:gd name="T67" fmla="*/ 134 h 192"/>
                  <a:gd name="T68" fmla="*/ 11 w 139"/>
                  <a:gd name="T69" fmla="*/ 147 h 192"/>
                  <a:gd name="T70" fmla="*/ 17 w 139"/>
                  <a:gd name="T71" fmla="*/ 160 h 192"/>
                  <a:gd name="T72" fmla="*/ 24 w 139"/>
                  <a:gd name="T73" fmla="*/ 170 h 192"/>
                  <a:gd name="T74" fmla="*/ 33 w 139"/>
                  <a:gd name="T75" fmla="*/ 178 h 192"/>
                  <a:gd name="T76" fmla="*/ 43 w 139"/>
                  <a:gd name="T77" fmla="*/ 185 h 192"/>
                  <a:gd name="T78" fmla="*/ 54 w 139"/>
                  <a:gd name="T79" fmla="*/ 190 h 192"/>
                  <a:gd name="T80" fmla="*/ 65 w 139"/>
                  <a:gd name="T81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9" h="192">
                    <a:moveTo>
                      <a:pt x="65" y="192"/>
                    </a:moveTo>
                    <a:lnTo>
                      <a:pt x="76" y="192"/>
                    </a:lnTo>
                    <a:lnTo>
                      <a:pt x="87" y="190"/>
                    </a:lnTo>
                    <a:lnTo>
                      <a:pt x="96" y="185"/>
                    </a:lnTo>
                    <a:lnTo>
                      <a:pt x="106" y="177"/>
                    </a:lnTo>
                    <a:lnTo>
                      <a:pt x="116" y="169"/>
                    </a:lnTo>
                    <a:lnTo>
                      <a:pt x="121" y="157"/>
                    </a:lnTo>
                    <a:lnTo>
                      <a:pt x="128" y="144"/>
                    </a:lnTo>
                    <a:lnTo>
                      <a:pt x="134" y="133"/>
                    </a:lnTo>
                    <a:lnTo>
                      <a:pt x="138" y="118"/>
                    </a:lnTo>
                    <a:lnTo>
                      <a:pt x="139" y="103"/>
                    </a:lnTo>
                    <a:lnTo>
                      <a:pt x="139" y="87"/>
                    </a:lnTo>
                    <a:lnTo>
                      <a:pt x="138" y="73"/>
                    </a:lnTo>
                    <a:lnTo>
                      <a:pt x="133" y="58"/>
                    </a:lnTo>
                    <a:lnTo>
                      <a:pt x="128" y="44"/>
                    </a:lnTo>
                    <a:lnTo>
                      <a:pt x="121" y="33"/>
                    </a:lnTo>
                    <a:lnTo>
                      <a:pt x="114" y="22"/>
                    </a:lnTo>
                    <a:lnTo>
                      <a:pt x="106" y="14"/>
                    </a:lnTo>
                    <a:lnTo>
                      <a:pt x="96" y="8"/>
                    </a:lnTo>
                    <a:lnTo>
                      <a:pt x="85" y="3"/>
                    </a:lnTo>
                    <a:lnTo>
                      <a:pt x="74" y="0"/>
                    </a:lnTo>
                    <a:lnTo>
                      <a:pt x="63" y="0"/>
                    </a:lnTo>
                    <a:lnTo>
                      <a:pt x="52" y="3"/>
                    </a:lnTo>
                    <a:lnTo>
                      <a:pt x="41" y="8"/>
                    </a:lnTo>
                    <a:lnTo>
                      <a:pt x="31" y="15"/>
                    </a:lnTo>
                    <a:lnTo>
                      <a:pt x="24" y="23"/>
                    </a:lnTo>
                    <a:lnTo>
                      <a:pt x="16" y="34"/>
                    </a:lnTo>
                    <a:lnTo>
                      <a:pt x="9" y="46"/>
                    </a:lnTo>
                    <a:lnTo>
                      <a:pt x="4" y="60"/>
                    </a:lnTo>
                    <a:lnTo>
                      <a:pt x="1" y="74"/>
                    </a:lnTo>
                    <a:lnTo>
                      <a:pt x="0" y="90"/>
                    </a:lnTo>
                    <a:lnTo>
                      <a:pt x="0" y="105"/>
                    </a:lnTo>
                    <a:lnTo>
                      <a:pt x="1" y="120"/>
                    </a:lnTo>
                    <a:lnTo>
                      <a:pt x="4" y="134"/>
                    </a:lnTo>
                    <a:lnTo>
                      <a:pt x="11" y="147"/>
                    </a:lnTo>
                    <a:lnTo>
                      <a:pt x="17" y="160"/>
                    </a:lnTo>
                    <a:lnTo>
                      <a:pt x="24" y="170"/>
                    </a:lnTo>
                    <a:lnTo>
                      <a:pt x="33" y="178"/>
                    </a:lnTo>
                    <a:lnTo>
                      <a:pt x="43" y="185"/>
                    </a:lnTo>
                    <a:lnTo>
                      <a:pt x="54" y="190"/>
                    </a:lnTo>
                    <a:lnTo>
                      <a:pt x="65" y="19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1" name="Freeform 241">
                <a:extLst>
                  <a:ext uri="{FF2B5EF4-FFF2-40B4-BE49-F238E27FC236}">
                    <a16:creationId xmlns:a16="http://schemas.microsoft.com/office/drawing/2014/main" id="{99463DC3-8AF8-4363-20A0-68D6637D6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" y="2081"/>
                <a:ext cx="46" cy="64"/>
              </a:xfrm>
              <a:custGeom>
                <a:avLst/>
                <a:gdLst>
                  <a:gd name="T0" fmla="*/ 65 w 139"/>
                  <a:gd name="T1" fmla="*/ 192 h 192"/>
                  <a:gd name="T2" fmla="*/ 76 w 139"/>
                  <a:gd name="T3" fmla="*/ 192 h 192"/>
                  <a:gd name="T4" fmla="*/ 87 w 139"/>
                  <a:gd name="T5" fmla="*/ 190 h 192"/>
                  <a:gd name="T6" fmla="*/ 96 w 139"/>
                  <a:gd name="T7" fmla="*/ 185 h 192"/>
                  <a:gd name="T8" fmla="*/ 106 w 139"/>
                  <a:gd name="T9" fmla="*/ 177 h 192"/>
                  <a:gd name="T10" fmla="*/ 116 w 139"/>
                  <a:gd name="T11" fmla="*/ 169 h 192"/>
                  <a:gd name="T12" fmla="*/ 121 w 139"/>
                  <a:gd name="T13" fmla="*/ 157 h 192"/>
                  <a:gd name="T14" fmla="*/ 128 w 139"/>
                  <a:gd name="T15" fmla="*/ 144 h 192"/>
                  <a:gd name="T16" fmla="*/ 134 w 139"/>
                  <a:gd name="T17" fmla="*/ 133 h 192"/>
                  <a:gd name="T18" fmla="*/ 138 w 139"/>
                  <a:gd name="T19" fmla="*/ 118 h 192"/>
                  <a:gd name="T20" fmla="*/ 139 w 139"/>
                  <a:gd name="T21" fmla="*/ 103 h 192"/>
                  <a:gd name="T22" fmla="*/ 139 w 139"/>
                  <a:gd name="T23" fmla="*/ 87 h 192"/>
                  <a:gd name="T24" fmla="*/ 138 w 139"/>
                  <a:gd name="T25" fmla="*/ 73 h 192"/>
                  <a:gd name="T26" fmla="*/ 133 w 139"/>
                  <a:gd name="T27" fmla="*/ 58 h 192"/>
                  <a:gd name="T28" fmla="*/ 128 w 139"/>
                  <a:gd name="T29" fmla="*/ 44 h 192"/>
                  <a:gd name="T30" fmla="*/ 121 w 139"/>
                  <a:gd name="T31" fmla="*/ 33 h 192"/>
                  <a:gd name="T32" fmla="*/ 114 w 139"/>
                  <a:gd name="T33" fmla="*/ 22 h 192"/>
                  <a:gd name="T34" fmla="*/ 106 w 139"/>
                  <a:gd name="T35" fmla="*/ 14 h 192"/>
                  <a:gd name="T36" fmla="*/ 96 w 139"/>
                  <a:gd name="T37" fmla="*/ 8 h 192"/>
                  <a:gd name="T38" fmla="*/ 85 w 139"/>
                  <a:gd name="T39" fmla="*/ 3 h 192"/>
                  <a:gd name="T40" fmla="*/ 74 w 139"/>
                  <a:gd name="T41" fmla="*/ 0 h 192"/>
                  <a:gd name="T42" fmla="*/ 63 w 139"/>
                  <a:gd name="T43" fmla="*/ 0 h 192"/>
                  <a:gd name="T44" fmla="*/ 52 w 139"/>
                  <a:gd name="T45" fmla="*/ 3 h 192"/>
                  <a:gd name="T46" fmla="*/ 41 w 139"/>
                  <a:gd name="T47" fmla="*/ 8 h 192"/>
                  <a:gd name="T48" fmla="*/ 31 w 139"/>
                  <a:gd name="T49" fmla="*/ 15 h 192"/>
                  <a:gd name="T50" fmla="*/ 24 w 139"/>
                  <a:gd name="T51" fmla="*/ 23 h 192"/>
                  <a:gd name="T52" fmla="*/ 16 w 139"/>
                  <a:gd name="T53" fmla="*/ 34 h 192"/>
                  <a:gd name="T54" fmla="*/ 9 w 139"/>
                  <a:gd name="T55" fmla="*/ 46 h 192"/>
                  <a:gd name="T56" fmla="*/ 4 w 139"/>
                  <a:gd name="T57" fmla="*/ 60 h 192"/>
                  <a:gd name="T58" fmla="*/ 1 w 139"/>
                  <a:gd name="T59" fmla="*/ 74 h 192"/>
                  <a:gd name="T60" fmla="*/ 0 w 139"/>
                  <a:gd name="T61" fmla="*/ 90 h 192"/>
                  <a:gd name="T62" fmla="*/ 0 w 139"/>
                  <a:gd name="T63" fmla="*/ 105 h 192"/>
                  <a:gd name="T64" fmla="*/ 1 w 139"/>
                  <a:gd name="T65" fmla="*/ 120 h 192"/>
                  <a:gd name="T66" fmla="*/ 4 w 139"/>
                  <a:gd name="T67" fmla="*/ 134 h 192"/>
                  <a:gd name="T68" fmla="*/ 11 w 139"/>
                  <a:gd name="T69" fmla="*/ 147 h 192"/>
                  <a:gd name="T70" fmla="*/ 17 w 139"/>
                  <a:gd name="T71" fmla="*/ 160 h 192"/>
                  <a:gd name="T72" fmla="*/ 24 w 139"/>
                  <a:gd name="T73" fmla="*/ 170 h 192"/>
                  <a:gd name="T74" fmla="*/ 33 w 139"/>
                  <a:gd name="T75" fmla="*/ 178 h 192"/>
                  <a:gd name="T76" fmla="*/ 43 w 139"/>
                  <a:gd name="T77" fmla="*/ 185 h 192"/>
                  <a:gd name="T78" fmla="*/ 54 w 139"/>
                  <a:gd name="T79" fmla="*/ 190 h 192"/>
                  <a:gd name="T80" fmla="*/ 65 w 139"/>
                  <a:gd name="T81" fmla="*/ 19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9" h="192">
                    <a:moveTo>
                      <a:pt x="65" y="192"/>
                    </a:moveTo>
                    <a:lnTo>
                      <a:pt x="76" y="192"/>
                    </a:lnTo>
                    <a:lnTo>
                      <a:pt x="87" y="190"/>
                    </a:lnTo>
                    <a:lnTo>
                      <a:pt x="96" y="185"/>
                    </a:lnTo>
                    <a:lnTo>
                      <a:pt x="106" y="177"/>
                    </a:lnTo>
                    <a:lnTo>
                      <a:pt x="116" y="169"/>
                    </a:lnTo>
                    <a:lnTo>
                      <a:pt x="121" y="157"/>
                    </a:lnTo>
                    <a:lnTo>
                      <a:pt x="128" y="144"/>
                    </a:lnTo>
                    <a:lnTo>
                      <a:pt x="134" y="133"/>
                    </a:lnTo>
                    <a:lnTo>
                      <a:pt x="138" y="118"/>
                    </a:lnTo>
                    <a:lnTo>
                      <a:pt x="139" y="103"/>
                    </a:lnTo>
                    <a:lnTo>
                      <a:pt x="139" y="87"/>
                    </a:lnTo>
                    <a:lnTo>
                      <a:pt x="138" y="73"/>
                    </a:lnTo>
                    <a:lnTo>
                      <a:pt x="133" y="58"/>
                    </a:lnTo>
                    <a:lnTo>
                      <a:pt x="128" y="44"/>
                    </a:lnTo>
                    <a:lnTo>
                      <a:pt x="121" y="33"/>
                    </a:lnTo>
                    <a:lnTo>
                      <a:pt x="114" y="22"/>
                    </a:lnTo>
                    <a:lnTo>
                      <a:pt x="106" y="14"/>
                    </a:lnTo>
                    <a:lnTo>
                      <a:pt x="96" y="8"/>
                    </a:lnTo>
                    <a:lnTo>
                      <a:pt x="85" y="3"/>
                    </a:lnTo>
                    <a:lnTo>
                      <a:pt x="74" y="0"/>
                    </a:lnTo>
                    <a:lnTo>
                      <a:pt x="63" y="0"/>
                    </a:lnTo>
                    <a:lnTo>
                      <a:pt x="52" y="3"/>
                    </a:lnTo>
                    <a:lnTo>
                      <a:pt x="41" y="8"/>
                    </a:lnTo>
                    <a:lnTo>
                      <a:pt x="31" y="15"/>
                    </a:lnTo>
                    <a:lnTo>
                      <a:pt x="24" y="23"/>
                    </a:lnTo>
                    <a:lnTo>
                      <a:pt x="16" y="34"/>
                    </a:lnTo>
                    <a:lnTo>
                      <a:pt x="9" y="46"/>
                    </a:lnTo>
                    <a:lnTo>
                      <a:pt x="4" y="60"/>
                    </a:lnTo>
                    <a:lnTo>
                      <a:pt x="1" y="74"/>
                    </a:lnTo>
                    <a:lnTo>
                      <a:pt x="0" y="90"/>
                    </a:lnTo>
                    <a:lnTo>
                      <a:pt x="0" y="105"/>
                    </a:lnTo>
                    <a:lnTo>
                      <a:pt x="1" y="120"/>
                    </a:lnTo>
                    <a:lnTo>
                      <a:pt x="4" y="134"/>
                    </a:lnTo>
                    <a:lnTo>
                      <a:pt x="11" y="147"/>
                    </a:lnTo>
                    <a:lnTo>
                      <a:pt x="17" y="160"/>
                    </a:lnTo>
                    <a:lnTo>
                      <a:pt x="24" y="170"/>
                    </a:lnTo>
                    <a:lnTo>
                      <a:pt x="33" y="178"/>
                    </a:lnTo>
                    <a:lnTo>
                      <a:pt x="43" y="185"/>
                    </a:lnTo>
                    <a:lnTo>
                      <a:pt x="54" y="190"/>
                    </a:lnTo>
                    <a:lnTo>
                      <a:pt x="65" y="192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2" name="Freeform 242">
                <a:extLst>
                  <a:ext uri="{FF2B5EF4-FFF2-40B4-BE49-F238E27FC236}">
                    <a16:creationId xmlns:a16="http://schemas.microsoft.com/office/drawing/2014/main" id="{08942C1E-15AE-1B8B-4235-4EA40FE24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2251"/>
                <a:ext cx="15" cy="14"/>
              </a:xfrm>
              <a:custGeom>
                <a:avLst/>
                <a:gdLst>
                  <a:gd name="T0" fmla="*/ 16 w 44"/>
                  <a:gd name="T1" fmla="*/ 3 h 42"/>
                  <a:gd name="T2" fmla="*/ 12 w 44"/>
                  <a:gd name="T3" fmla="*/ 7 h 42"/>
                  <a:gd name="T4" fmla="*/ 8 w 44"/>
                  <a:gd name="T5" fmla="*/ 10 h 42"/>
                  <a:gd name="T6" fmla="*/ 5 w 44"/>
                  <a:gd name="T7" fmla="*/ 13 h 42"/>
                  <a:gd name="T8" fmla="*/ 3 w 44"/>
                  <a:gd name="T9" fmla="*/ 17 h 42"/>
                  <a:gd name="T10" fmla="*/ 2 w 44"/>
                  <a:gd name="T11" fmla="*/ 20 h 42"/>
                  <a:gd name="T12" fmla="*/ 0 w 44"/>
                  <a:gd name="T13" fmla="*/ 22 h 42"/>
                  <a:gd name="T14" fmla="*/ 0 w 44"/>
                  <a:gd name="T15" fmla="*/ 26 h 42"/>
                  <a:gd name="T16" fmla="*/ 2 w 44"/>
                  <a:gd name="T17" fmla="*/ 29 h 42"/>
                  <a:gd name="T18" fmla="*/ 2 w 44"/>
                  <a:gd name="T19" fmla="*/ 33 h 42"/>
                  <a:gd name="T20" fmla="*/ 3 w 44"/>
                  <a:gd name="T21" fmla="*/ 35 h 42"/>
                  <a:gd name="T22" fmla="*/ 7 w 44"/>
                  <a:gd name="T23" fmla="*/ 39 h 42"/>
                  <a:gd name="T24" fmla="*/ 10 w 44"/>
                  <a:gd name="T25" fmla="*/ 41 h 42"/>
                  <a:gd name="T26" fmla="*/ 13 w 44"/>
                  <a:gd name="T27" fmla="*/ 42 h 42"/>
                  <a:gd name="T28" fmla="*/ 16 w 44"/>
                  <a:gd name="T29" fmla="*/ 42 h 42"/>
                  <a:gd name="T30" fmla="*/ 21 w 44"/>
                  <a:gd name="T31" fmla="*/ 42 h 42"/>
                  <a:gd name="T32" fmla="*/ 24 w 44"/>
                  <a:gd name="T33" fmla="*/ 42 h 42"/>
                  <a:gd name="T34" fmla="*/ 29 w 44"/>
                  <a:gd name="T35" fmla="*/ 41 h 42"/>
                  <a:gd name="T36" fmla="*/ 32 w 44"/>
                  <a:gd name="T37" fmla="*/ 39 h 42"/>
                  <a:gd name="T38" fmla="*/ 35 w 44"/>
                  <a:gd name="T39" fmla="*/ 37 h 42"/>
                  <a:gd name="T40" fmla="*/ 38 w 44"/>
                  <a:gd name="T41" fmla="*/ 35 h 42"/>
                  <a:gd name="T42" fmla="*/ 39 w 44"/>
                  <a:gd name="T43" fmla="*/ 33 h 42"/>
                  <a:gd name="T44" fmla="*/ 42 w 44"/>
                  <a:gd name="T45" fmla="*/ 31 h 42"/>
                  <a:gd name="T46" fmla="*/ 43 w 44"/>
                  <a:gd name="T47" fmla="*/ 28 h 42"/>
                  <a:gd name="T48" fmla="*/ 44 w 44"/>
                  <a:gd name="T49" fmla="*/ 26 h 42"/>
                  <a:gd name="T50" fmla="*/ 44 w 44"/>
                  <a:gd name="T51" fmla="*/ 25 h 42"/>
                  <a:gd name="T52" fmla="*/ 44 w 44"/>
                  <a:gd name="T53" fmla="*/ 21 h 42"/>
                  <a:gd name="T54" fmla="*/ 43 w 44"/>
                  <a:gd name="T55" fmla="*/ 18 h 42"/>
                  <a:gd name="T56" fmla="*/ 43 w 44"/>
                  <a:gd name="T57" fmla="*/ 17 h 42"/>
                  <a:gd name="T58" fmla="*/ 42 w 44"/>
                  <a:gd name="T59" fmla="*/ 13 h 42"/>
                  <a:gd name="T60" fmla="*/ 39 w 44"/>
                  <a:gd name="T61" fmla="*/ 10 h 42"/>
                  <a:gd name="T62" fmla="*/ 36 w 44"/>
                  <a:gd name="T63" fmla="*/ 7 h 42"/>
                  <a:gd name="T64" fmla="*/ 35 w 44"/>
                  <a:gd name="T65" fmla="*/ 5 h 42"/>
                  <a:gd name="T66" fmla="*/ 34 w 44"/>
                  <a:gd name="T67" fmla="*/ 3 h 42"/>
                  <a:gd name="T68" fmla="*/ 30 w 44"/>
                  <a:gd name="T69" fmla="*/ 3 h 42"/>
                  <a:gd name="T70" fmla="*/ 29 w 44"/>
                  <a:gd name="T71" fmla="*/ 0 h 42"/>
                  <a:gd name="T72" fmla="*/ 25 w 44"/>
                  <a:gd name="T73" fmla="*/ 0 h 42"/>
                  <a:gd name="T74" fmla="*/ 24 w 44"/>
                  <a:gd name="T75" fmla="*/ 0 h 42"/>
                  <a:gd name="T76" fmla="*/ 21 w 44"/>
                  <a:gd name="T77" fmla="*/ 0 h 42"/>
                  <a:gd name="T78" fmla="*/ 19 w 44"/>
                  <a:gd name="T79" fmla="*/ 0 h 42"/>
                  <a:gd name="T80" fmla="*/ 16 w 44"/>
                  <a:gd name="T81" fmla="*/ 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" h="42">
                    <a:moveTo>
                      <a:pt x="16" y="3"/>
                    </a:moveTo>
                    <a:lnTo>
                      <a:pt x="12" y="7"/>
                    </a:lnTo>
                    <a:lnTo>
                      <a:pt x="8" y="10"/>
                    </a:lnTo>
                    <a:lnTo>
                      <a:pt x="5" y="13"/>
                    </a:lnTo>
                    <a:lnTo>
                      <a:pt x="3" y="17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2" y="29"/>
                    </a:lnTo>
                    <a:lnTo>
                      <a:pt x="2" y="33"/>
                    </a:lnTo>
                    <a:lnTo>
                      <a:pt x="3" y="35"/>
                    </a:lnTo>
                    <a:lnTo>
                      <a:pt x="7" y="39"/>
                    </a:lnTo>
                    <a:lnTo>
                      <a:pt x="10" y="41"/>
                    </a:lnTo>
                    <a:lnTo>
                      <a:pt x="13" y="42"/>
                    </a:lnTo>
                    <a:lnTo>
                      <a:pt x="16" y="42"/>
                    </a:lnTo>
                    <a:lnTo>
                      <a:pt x="21" y="42"/>
                    </a:lnTo>
                    <a:lnTo>
                      <a:pt x="24" y="42"/>
                    </a:lnTo>
                    <a:lnTo>
                      <a:pt x="29" y="41"/>
                    </a:lnTo>
                    <a:lnTo>
                      <a:pt x="32" y="39"/>
                    </a:lnTo>
                    <a:lnTo>
                      <a:pt x="35" y="37"/>
                    </a:lnTo>
                    <a:lnTo>
                      <a:pt x="38" y="35"/>
                    </a:lnTo>
                    <a:lnTo>
                      <a:pt x="39" y="33"/>
                    </a:lnTo>
                    <a:lnTo>
                      <a:pt x="42" y="31"/>
                    </a:lnTo>
                    <a:lnTo>
                      <a:pt x="43" y="28"/>
                    </a:lnTo>
                    <a:lnTo>
                      <a:pt x="44" y="26"/>
                    </a:lnTo>
                    <a:lnTo>
                      <a:pt x="44" y="25"/>
                    </a:lnTo>
                    <a:lnTo>
                      <a:pt x="44" y="21"/>
                    </a:lnTo>
                    <a:lnTo>
                      <a:pt x="43" y="18"/>
                    </a:lnTo>
                    <a:lnTo>
                      <a:pt x="43" y="17"/>
                    </a:lnTo>
                    <a:lnTo>
                      <a:pt x="42" y="13"/>
                    </a:lnTo>
                    <a:lnTo>
                      <a:pt x="39" y="10"/>
                    </a:lnTo>
                    <a:lnTo>
                      <a:pt x="36" y="7"/>
                    </a:lnTo>
                    <a:lnTo>
                      <a:pt x="35" y="5"/>
                    </a:lnTo>
                    <a:lnTo>
                      <a:pt x="34" y="3"/>
                    </a:lnTo>
                    <a:lnTo>
                      <a:pt x="30" y="3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3" name="Freeform 243">
                <a:extLst>
                  <a:ext uri="{FF2B5EF4-FFF2-40B4-BE49-F238E27FC236}">
                    <a16:creationId xmlns:a16="http://schemas.microsoft.com/office/drawing/2014/main" id="{36C046B8-6283-25E3-C5A7-43A8DD0ED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2248"/>
                <a:ext cx="13" cy="16"/>
              </a:xfrm>
              <a:custGeom>
                <a:avLst/>
                <a:gdLst>
                  <a:gd name="T0" fmla="*/ 0 w 40"/>
                  <a:gd name="T1" fmla="*/ 9 h 46"/>
                  <a:gd name="T2" fmla="*/ 15 w 40"/>
                  <a:gd name="T3" fmla="*/ 0 h 46"/>
                  <a:gd name="T4" fmla="*/ 34 w 40"/>
                  <a:gd name="T5" fmla="*/ 9 h 46"/>
                  <a:gd name="T6" fmla="*/ 40 w 40"/>
                  <a:gd name="T7" fmla="*/ 34 h 46"/>
                  <a:gd name="T8" fmla="*/ 28 w 4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6">
                    <a:moveTo>
                      <a:pt x="0" y="9"/>
                    </a:moveTo>
                    <a:lnTo>
                      <a:pt x="15" y="0"/>
                    </a:lnTo>
                    <a:lnTo>
                      <a:pt x="34" y="9"/>
                    </a:lnTo>
                    <a:lnTo>
                      <a:pt x="40" y="34"/>
                    </a:lnTo>
                    <a:lnTo>
                      <a:pt x="28" y="4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4" name="Freeform 244">
                <a:extLst>
                  <a:ext uri="{FF2B5EF4-FFF2-40B4-BE49-F238E27FC236}">
                    <a16:creationId xmlns:a16="http://schemas.microsoft.com/office/drawing/2014/main" id="{DBB859E2-C935-3AE8-121A-1A5791A54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1" y="2224"/>
                <a:ext cx="14" cy="14"/>
              </a:xfrm>
              <a:custGeom>
                <a:avLst/>
                <a:gdLst>
                  <a:gd name="T0" fmla="*/ 17 w 44"/>
                  <a:gd name="T1" fmla="*/ 4 h 42"/>
                  <a:gd name="T2" fmla="*/ 12 w 44"/>
                  <a:gd name="T3" fmla="*/ 6 h 42"/>
                  <a:gd name="T4" fmla="*/ 8 w 44"/>
                  <a:gd name="T5" fmla="*/ 10 h 42"/>
                  <a:gd name="T6" fmla="*/ 5 w 44"/>
                  <a:gd name="T7" fmla="*/ 13 h 42"/>
                  <a:gd name="T8" fmla="*/ 4 w 44"/>
                  <a:gd name="T9" fmla="*/ 17 h 42"/>
                  <a:gd name="T10" fmla="*/ 3 w 44"/>
                  <a:gd name="T11" fmla="*/ 19 h 42"/>
                  <a:gd name="T12" fmla="*/ 0 w 44"/>
                  <a:gd name="T13" fmla="*/ 23 h 42"/>
                  <a:gd name="T14" fmla="*/ 0 w 44"/>
                  <a:gd name="T15" fmla="*/ 27 h 42"/>
                  <a:gd name="T16" fmla="*/ 3 w 44"/>
                  <a:gd name="T17" fmla="*/ 30 h 42"/>
                  <a:gd name="T18" fmla="*/ 3 w 44"/>
                  <a:gd name="T19" fmla="*/ 34 h 42"/>
                  <a:gd name="T20" fmla="*/ 4 w 44"/>
                  <a:gd name="T21" fmla="*/ 36 h 42"/>
                  <a:gd name="T22" fmla="*/ 6 w 44"/>
                  <a:gd name="T23" fmla="*/ 37 h 42"/>
                  <a:gd name="T24" fmla="*/ 10 w 44"/>
                  <a:gd name="T25" fmla="*/ 40 h 42"/>
                  <a:gd name="T26" fmla="*/ 13 w 44"/>
                  <a:gd name="T27" fmla="*/ 41 h 42"/>
                  <a:gd name="T28" fmla="*/ 17 w 44"/>
                  <a:gd name="T29" fmla="*/ 42 h 42"/>
                  <a:gd name="T30" fmla="*/ 21 w 44"/>
                  <a:gd name="T31" fmla="*/ 41 h 42"/>
                  <a:gd name="T32" fmla="*/ 24 w 44"/>
                  <a:gd name="T33" fmla="*/ 41 h 42"/>
                  <a:gd name="T34" fmla="*/ 29 w 44"/>
                  <a:gd name="T35" fmla="*/ 40 h 42"/>
                  <a:gd name="T36" fmla="*/ 32 w 44"/>
                  <a:gd name="T37" fmla="*/ 37 h 42"/>
                  <a:gd name="T38" fmla="*/ 35 w 44"/>
                  <a:gd name="T39" fmla="*/ 36 h 42"/>
                  <a:gd name="T40" fmla="*/ 39 w 44"/>
                  <a:gd name="T41" fmla="*/ 35 h 42"/>
                  <a:gd name="T42" fmla="*/ 40 w 44"/>
                  <a:gd name="T43" fmla="*/ 32 h 42"/>
                  <a:gd name="T44" fmla="*/ 43 w 44"/>
                  <a:gd name="T45" fmla="*/ 30 h 42"/>
                  <a:gd name="T46" fmla="*/ 43 w 44"/>
                  <a:gd name="T47" fmla="*/ 28 h 42"/>
                  <a:gd name="T48" fmla="*/ 44 w 44"/>
                  <a:gd name="T49" fmla="*/ 26 h 42"/>
                  <a:gd name="T50" fmla="*/ 44 w 44"/>
                  <a:gd name="T51" fmla="*/ 23 h 42"/>
                  <a:gd name="T52" fmla="*/ 44 w 44"/>
                  <a:gd name="T53" fmla="*/ 21 h 42"/>
                  <a:gd name="T54" fmla="*/ 44 w 44"/>
                  <a:gd name="T55" fmla="*/ 19 h 42"/>
                  <a:gd name="T56" fmla="*/ 43 w 44"/>
                  <a:gd name="T57" fmla="*/ 17 h 42"/>
                  <a:gd name="T58" fmla="*/ 42 w 44"/>
                  <a:gd name="T59" fmla="*/ 13 h 42"/>
                  <a:gd name="T60" fmla="*/ 40 w 44"/>
                  <a:gd name="T61" fmla="*/ 10 h 42"/>
                  <a:gd name="T62" fmla="*/ 39 w 44"/>
                  <a:gd name="T63" fmla="*/ 6 h 42"/>
                  <a:gd name="T64" fmla="*/ 35 w 44"/>
                  <a:gd name="T65" fmla="*/ 5 h 42"/>
                  <a:gd name="T66" fmla="*/ 34 w 44"/>
                  <a:gd name="T67" fmla="*/ 4 h 42"/>
                  <a:gd name="T68" fmla="*/ 32 w 44"/>
                  <a:gd name="T69" fmla="*/ 1 h 42"/>
                  <a:gd name="T70" fmla="*/ 29 w 44"/>
                  <a:gd name="T71" fmla="*/ 0 h 42"/>
                  <a:gd name="T72" fmla="*/ 26 w 44"/>
                  <a:gd name="T73" fmla="*/ 0 h 42"/>
                  <a:gd name="T74" fmla="*/ 24 w 44"/>
                  <a:gd name="T75" fmla="*/ 0 h 42"/>
                  <a:gd name="T76" fmla="*/ 21 w 44"/>
                  <a:gd name="T77" fmla="*/ 0 h 42"/>
                  <a:gd name="T78" fmla="*/ 19 w 44"/>
                  <a:gd name="T79" fmla="*/ 1 h 42"/>
                  <a:gd name="T80" fmla="*/ 17 w 44"/>
                  <a:gd name="T81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" h="42">
                    <a:moveTo>
                      <a:pt x="17" y="4"/>
                    </a:moveTo>
                    <a:lnTo>
                      <a:pt x="12" y="6"/>
                    </a:lnTo>
                    <a:lnTo>
                      <a:pt x="8" y="10"/>
                    </a:lnTo>
                    <a:lnTo>
                      <a:pt x="5" y="13"/>
                    </a:lnTo>
                    <a:lnTo>
                      <a:pt x="4" y="17"/>
                    </a:lnTo>
                    <a:lnTo>
                      <a:pt x="3" y="19"/>
                    </a:lnTo>
                    <a:lnTo>
                      <a:pt x="0" y="23"/>
                    </a:lnTo>
                    <a:lnTo>
                      <a:pt x="0" y="27"/>
                    </a:lnTo>
                    <a:lnTo>
                      <a:pt x="3" y="30"/>
                    </a:lnTo>
                    <a:lnTo>
                      <a:pt x="3" y="34"/>
                    </a:lnTo>
                    <a:lnTo>
                      <a:pt x="4" y="36"/>
                    </a:lnTo>
                    <a:lnTo>
                      <a:pt x="6" y="37"/>
                    </a:lnTo>
                    <a:lnTo>
                      <a:pt x="10" y="40"/>
                    </a:lnTo>
                    <a:lnTo>
                      <a:pt x="13" y="41"/>
                    </a:lnTo>
                    <a:lnTo>
                      <a:pt x="17" y="42"/>
                    </a:lnTo>
                    <a:lnTo>
                      <a:pt x="21" y="41"/>
                    </a:lnTo>
                    <a:lnTo>
                      <a:pt x="24" y="41"/>
                    </a:lnTo>
                    <a:lnTo>
                      <a:pt x="29" y="40"/>
                    </a:lnTo>
                    <a:lnTo>
                      <a:pt x="32" y="37"/>
                    </a:lnTo>
                    <a:lnTo>
                      <a:pt x="35" y="36"/>
                    </a:lnTo>
                    <a:lnTo>
                      <a:pt x="39" y="35"/>
                    </a:lnTo>
                    <a:lnTo>
                      <a:pt x="40" y="32"/>
                    </a:lnTo>
                    <a:lnTo>
                      <a:pt x="43" y="30"/>
                    </a:lnTo>
                    <a:lnTo>
                      <a:pt x="43" y="28"/>
                    </a:lnTo>
                    <a:lnTo>
                      <a:pt x="44" y="26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4" y="19"/>
                    </a:lnTo>
                    <a:lnTo>
                      <a:pt x="43" y="17"/>
                    </a:lnTo>
                    <a:lnTo>
                      <a:pt x="42" y="13"/>
                    </a:lnTo>
                    <a:lnTo>
                      <a:pt x="40" y="10"/>
                    </a:lnTo>
                    <a:lnTo>
                      <a:pt x="39" y="6"/>
                    </a:lnTo>
                    <a:lnTo>
                      <a:pt x="35" y="5"/>
                    </a:lnTo>
                    <a:lnTo>
                      <a:pt x="34" y="4"/>
                    </a:lnTo>
                    <a:lnTo>
                      <a:pt x="32" y="1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7" y="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5" name="Freeform 245">
                <a:extLst>
                  <a:ext uri="{FF2B5EF4-FFF2-40B4-BE49-F238E27FC236}">
                    <a16:creationId xmlns:a16="http://schemas.microsoft.com/office/drawing/2014/main" id="{BD76D72B-A074-4244-2CEE-67E9DF627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" y="2222"/>
                <a:ext cx="13" cy="15"/>
              </a:xfrm>
              <a:custGeom>
                <a:avLst/>
                <a:gdLst>
                  <a:gd name="T0" fmla="*/ 0 w 39"/>
                  <a:gd name="T1" fmla="*/ 11 h 47"/>
                  <a:gd name="T2" fmla="*/ 15 w 39"/>
                  <a:gd name="T3" fmla="*/ 0 h 47"/>
                  <a:gd name="T4" fmla="*/ 33 w 39"/>
                  <a:gd name="T5" fmla="*/ 12 h 47"/>
                  <a:gd name="T6" fmla="*/ 39 w 39"/>
                  <a:gd name="T7" fmla="*/ 34 h 47"/>
                  <a:gd name="T8" fmla="*/ 29 w 39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7">
                    <a:moveTo>
                      <a:pt x="0" y="11"/>
                    </a:moveTo>
                    <a:lnTo>
                      <a:pt x="15" y="0"/>
                    </a:lnTo>
                    <a:lnTo>
                      <a:pt x="33" y="12"/>
                    </a:lnTo>
                    <a:lnTo>
                      <a:pt x="39" y="34"/>
                    </a:lnTo>
                    <a:lnTo>
                      <a:pt x="29" y="4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6" name="Freeform 246">
                <a:extLst>
                  <a:ext uri="{FF2B5EF4-FFF2-40B4-BE49-F238E27FC236}">
                    <a16:creationId xmlns:a16="http://schemas.microsoft.com/office/drawing/2014/main" id="{9ED4C6CA-1E6C-841E-0A64-250144499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2262"/>
                <a:ext cx="15" cy="14"/>
              </a:xfrm>
              <a:custGeom>
                <a:avLst/>
                <a:gdLst>
                  <a:gd name="T0" fmla="*/ 16 w 44"/>
                  <a:gd name="T1" fmla="*/ 3 h 41"/>
                  <a:gd name="T2" fmla="*/ 11 w 44"/>
                  <a:gd name="T3" fmla="*/ 5 h 41"/>
                  <a:gd name="T4" fmla="*/ 8 w 44"/>
                  <a:gd name="T5" fmla="*/ 9 h 41"/>
                  <a:gd name="T6" fmla="*/ 4 w 44"/>
                  <a:gd name="T7" fmla="*/ 12 h 41"/>
                  <a:gd name="T8" fmla="*/ 3 w 44"/>
                  <a:gd name="T9" fmla="*/ 16 h 41"/>
                  <a:gd name="T10" fmla="*/ 2 w 44"/>
                  <a:gd name="T11" fmla="*/ 19 h 41"/>
                  <a:gd name="T12" fmla="*/ 0 w 44"/>
                  <a:gd name="T13" fmla="*/ 23 h 41"/>
                  <a:gd name="T14" fmla="*/ 0 w 44"/>
                  <a:gd name="T15" fmla="*/ 26 h 41"/>
                  <a:gd name="T16" fmla="*/ 2 w 44"/>
                  <a:gd name="T17" fmla="*/ 29 h 41"/>
                  <a:gd name="T18" fmla="*/ 2 w 44"/>
                  <a:gd name="T19" fmla="*/ 32 h 41"/>
                  <a:gd name="T20" fmla="*/ 3 w 44"/>
                  <a:gd name="T21" fmla="*/ 36 h 41"/>
                  <a:gd name="T22" fmla="*/ 7 w 44"/>
                  <a:gd name="T23" fmla="*/ 37 h 41"/>
                  <a:gd name="T24" fmla="*/ 10 w 44"/>
                  <a:gd name="T25" fmla="*/ 40 h 41"/>
                  <a:gd name="T26" fmla="*/ 12 w 44"/>
                  <a:gd name="T27" fmla="*/ 40 h 41"/>
                  <a:gd name="T28" fmla="*/ 16 w 44"/>
                  <a:gd name="T29" fmla="*/ 41 h 41"/>
                  <a:gd name="T30" fmla="*/ 20 w 44"/>
                  <a:gd name="T31" fmla="*/ 41 h 41"/>
                  <a:gd name="T32" fmla="*/ 23 w 44"/>
                  <a:gd name="T33" fmla="*/ 40 h 41"/>
                  <a:gd name="T34" fmla="*/ 29 w 44"/>
                  <a:gd name="T35" fmla="*/ 40 h 41"/>
                  <a:gd name="T36" fmla="*/ 31 w 44"/>
                  <a:gd name="T37" fmla="*/ 39 h 41"/>
                  <a:gd name="T38" fmla="*/ 34 w 44"/>
                  <a:gd name="T39" fmla="*/ 36 h 41"/>
                  <a:gd name="T40" fmla="*/ 38 w 44"/>
                  <a:gd name="T41" fmla="*/ 34 h 41"/>
                  <a:gd name="T42" fmla="*/ 39 w 44"/>
                  <a:gd name="T43" fmla="*/ 32 h 41"/>
                  <a:gd name="T44" fmla="*/ 41 w 44"/>
                  <a:gd name="T45" fmla="*/ 29 h 41"/>
                  <a:gd name="T46" fmla="*/ 42 w 44"/>
                  <a:gd name="T47" fmla="*/ 27 h 41"/>
                  <a:gd name="T48" fmla="*/ 44 w 44"/>
                  <a:gd name="T49" fmla="*/ 24 h 41"/>
                  <a:gd name="T50" fmla="*/ 44 w 44"/>
                  <a:gd name="T51" fmla="*/ 23 h 41"/>
                  <a:gd name="T52" fmla="*/ 44 w 44"/>
                  <a:gd name="T53" fmla="*/ 19 h 41"/>
                  <a:gd name="T54" fmla="*/ 42 w 44"/>
                  <a:gd name="T55" fmla="*/ 18 h 41"/>
                  <a:gd name="T56" fmla="*/ 42 w 44"/>
                  <a:gd name="T57" fmla="*/ 15 h 41"/>
                  <a:gd name="T58" fmla="*/ 41 w 44"/>
                  <a:gd name="T59" fmla="*/ 12 h 41"/>
                  <a:gd name="T60" fmla="*/ 39 w 44"/>
                  <a:gd name="T61" fmla="*/ 9 h 41"/>
                  <a:gd name="T62" fmla="*/ 38 w 44"/>
                  <a:gd name="T63" fmla="*/ 5 h 41"/>
                  <a:gd name="T64" fmla="*/ 34 w 44"/>
                  <a:gd name="T65" fmla="*/ 4 h 41"/>
                  <a:gd name="T66" fmla="*/ 33 w 44"/>
                  <a:gd name="T67" fmla="*/ 3 h 41"/>
                  <a:gd name="T68" fmla="*/ 30 w 44"/>
                  <a:gd name="T69" fmla="*/ 1 h 41"/>
                  <a:gd name="T70" fmla="*/ 29 w 44"/>
                  <a:gd name="T71" fmla="*/ 0 h 41"/>
                  <a:gd name="T72" fmla="*/ 25 w 44"/>
                  <a:gd name="T73" fmla="*/ 0 h 41"/>
                  <a:gd name="T74" fmla="*/ 23 w 44"/>
                  <a:gd name="T75" fmla="*/ 0 h 41"/>
                  <a:gd name="T76" fmla="*/ 20 w 44"/>
                  <a:gd name="T77" fmla="*/ 0 h 41"/>
                  <a:gd name="T78" fmla="*/ 18 w 44"/>
                  <a:gd name="T79" fmla="*/ 1 h 41"/>
                  <a:gd name="T80" fmla="*/ 16 w 44"/>
                  <a:gd name="T81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" h="41">
                    <a:moveTo>
                      <a:pt x="16" y="3"/>
                    </a:moveTo>
                    <a:lnTo>
                      <a:pt x="11" y="5"/>
                    </a:lnTo>
                    <a:lnTo>
                      <a:pt x="8" y="9"/>
                    </a:lnTo>
                    <a:lnTo>
                      <a:pt x="4" y="12"/>
                    </a:lnTo>
                    <a:lnTo>
                      <a:pt x="3" y="16"/>
                    </a:lnTo>
                    <a:lnTo>
                      <a:pt x="2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2" y="29"/>
                    </a:lnTo>
                    <a:lnTo>
                      <a:pt x="2" y="32"/>
                    </a:lnTo>
                    <a:lnTo>
                      <a:pt x="3" y="36"/>
                    </a:lnTo>
                    <a:lnTo>
                      <a:pt x="7" y="37"/>
                    </a:lnTo>
                    <a:lnTo>
                      <a:pt x="10" y="40"/>
                    </a:lnTo>
                    <a:lnTo>
                      <a:pt x="12" y="40"/>
                    </a:lnTo>
                    <a:lnTo>
                      <a:pt x="16" y="41"/>
                    </a:lnTo>
                    <a:lnTo>
                      <a:pt x="20" y="41"/>
                    </a:lnTo>
                    <a:lnTo>
                      <a:pt x="23" y="40"/>
                    </a:lnTo>
                    <a:lnTo>
                      <a:pt x="29" y="40"/>
                    </a:lnTo>
                    <a:lnTo>
                      <a:pt x="31" y="39"/>
                    </a:lnTo>
                    <a:lnTo>
                      <a:pt x="34" y="36"/>
                    </a:lnTo>
                    <a:lnTo>
                      <a:pt x="38" y="34"/>
                    </a:lnTo>
                    <a:lnTo>
                      <a:pt x="39" y="32"/>
                    </a:lnTo>
                    <a:lnTo>
                      <a:pt x="41" y="29"/>
                    </a:lnTo>
                    <a:lnTo>
                      <a:pt x="42" y="27"/>
                    </a:lnTo>
                    <a:lnTo>
                      <a:pt x="44" y="24"/>
                    </a:lnTo>
                    <a:lnTo>
                      <a:pt x="44" y="23"/>
                    </a:lnTo>
                    <a:lnTo>
                      <a:pt x="44" y="19"/>
                    </a:lnTo>
                    <a:lnTo>
                      <a:pt x="42" y="18"/>
                    </a:lnTo>
                    <a:lnTo>
                      <a:pt x="42" y="15"/>
                    </a:lnTo>
                    <a:lnTo>
                      <a:pt x="41" y="12"/>
                    </a:lnTo>
                    <a:lnTo>
                      <a:pt x="39" y="9"/>
                    </a:lnTo>
                    <a:lnTo>
                      <a:pt x="38" y="5"/>
                    </a:lnTo>
                    <a:lnTo>
                      <a:pt x="34" y="4"/>
                    </a:lnTo>
                    <a:lnTo>
                      <a:pt x="33" y="3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8" y="1"/>
                    </a:lnTo>
                    <a:lnTo>
                      <a:pt x="16" y="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7" name="Freeform 247">
                <a:extLst>
                  <a:ext uri="{FF2B5EF4-FFF2-40B4-BE49-F238E27FC236}">
                    <a16:creationId xmlns:a16="http://schemas.microsoft.com/office/drawing/2014/main" id="{28BC98C4-0F05-B8F1-B100-A9881081F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2" y="2260"/>
                <a:ext cx="13" cy="14"/>
              </a:xfrm>
              <a:custGeom>
                <a:avLst/>
                <a:gdLst>
                  <a:gd name="T0" fmla="*/ 0 w 40"/>
                  <a:gd name="T1" fmla="*/ 8 h 44"/>
                  <a:gd name="T2" fmla="*/ 14 w 40"/>
                  <a:gd name="T3" fmla="*/ 0 h 44"/>
                  <a:gd name="T4" fmla="*/ 34 w 40"/>
                  <a:gd name="T5" fmla="*/ 10 h 44"/>
                  <a:gd name="T6" fmla="*/ 40 w 40"/>
                  <a:gd name="T7" fmla="*/ 31 h 44"/>
                  <a:gd name="T8" fmla="*/ 28 w 40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4">
                    <a:moveTo>
                      <a:pt x="0" y="8"/>
                    </a:moveTo>
                    <a:lnTo>
                      <a:pt x="14" y="0"/>
                    </a:lnTo>
                    <a:lnTo>
                      <a:pt x="34" y="10"/>
                    </a:lnTo>
                    <a:lnTo>
                      <a:pt x="40" y="31"/>
                    </a:lnTo>
                    <a:lnTo>
                      <a:pt x="28" y="4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8" name="Freeform 248">
                <a:extLst>
                  <a:ext uri="{FF2B5EF4-FFF2-40B4-BE49-F238E27FC236}">
                    <a16:creationId xmlns:a16="http://schemas.microsoft.com/office/drawing/2014/main" id="{339611BD-223C-1605-47C7-2A44489C6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6" y="2315"/>
                <a:ext cx="14" cy="13"/>
              </a:xfrm>
              <a:custGeom>
                <a:avLst/>
                <a:gdLst>
                  <a:gd name="T0" fmla="*/ 17 w 44"/>
                  <a:gd name="T1" fmla="*/ 1 h 41"/>
                  <a:gd name="T2" fmla="*/ 12 w 44"/>
                  <a:gd name="T3" fmla="*/ 6 h 41"/>
                  <a:gd name="T4" fmla="*/ 8 w 44"/>
                  <a:gd name="T5" fmla="*/ 10 h 41"/>
                  <a:gd name="T6" fmla="*/ 5 w 44"/>
                  <a:gd name="T7" fmla="*/ 13 h 41"/>
                  <a:gd name="T8" fmla="*/ 4 w 44"/>
                  <a:gd name="T9" fmla="*/ 15 h 41"/>
                  <a:gd name="T10" fmla="*/ 3 w 44"/>
                  <a:gd name="T11" fmla="*/ 19 h 41"/>
                  <a:gd name="T12" fmla="*/ 0 w 44"/>
                  <a:gd name="T13" fmla="*/ 22 h 41"/>
                  <a:gd name="T14" fmla="*/ 0 w 44"/>
                  <a:gd name="T15" fmla="*/ 26 h 41"/>
                  <a:gd name="T16" fmla="*/ 3 w 44"/>
                  <a:gd name="T17" fmla="*/ 28 h 41"/>
                  <a:gd name="T18" fmla="*/ 3 w 44"/>
                  <a:gd name="T19" fmla="*/ 32 h 41"/>
                  <a:gd name="T20" fmla="*/ 4 w 44"/>
                  <a:gd name="T21" fmla="*/ 35 h 41"/>
                  <a:gd name="T22" fmla="*/ 7 w 44"/>
                  <a:gd name="T23" fmla="*/ 37 h 41"/>
                  <a:gd name="T24" fmla="*/ 11 w 44"/>
                  <a:gd name="T25" fmla="*/ 40 h 41"/>
                  <a:gd name="T26" fmla="*/ 13 w 44"/>
                  <a:gd name="T27" fmla="*/ 41 h 41"/>
                  <a:gd name="T28" fmla="*/ 17 w 44"/>
                  <a:gd name="T29" fmla="*/ 41 h 41"/>
                  <a:gd name="T30" fmla="*/ 21 w 44"/>
                  <a:gd name="T31" fmla="*/ 41 h 41"/>
                  <a:gd name="T32" fmla="*/ 23 w 44"/>
                  <a:gd name="T33" fmla="*/ 41 h 41"/>
                  <a:gd name="T34" fmla="*/ 29 w 44"/>
                  <a:gd name="T35" fmla="*/ 40 h 41"/>
                  <a:gd name="T36" fmla="*/ 32 w 44"/>
                  <a:gd name="T37" fmla="*/ 37 h 41"/>
                  <a:gd name="T38" fmla="*/ 35 w 44"/>
                  <a:gd name="T39" fmla="*/ 36 h 41"/>
                  <a:gd name="T40" fmla="*/ 39 w 44"/>
                  <a:gd name="T41" fmla="*/ 35 h 41"/>
                  <a:gd name="T42" fmla="*/ 40 w 44"/>
                  <a:gd name="T43" fmla="*/ 32 h 41"/>
                  <a:gd name="T44" fmla="*/ 42 w 44"/>
                  <a:gd name="T45" fmla="*/ 30 h 41"/>
                  <a:gd name="T46" fmla="*/ 43 w 44"/>
                  <a:gd name="T47" fmla="*/ 27 h 41"/>
                  <a:gd name="T48" fmla="*/ 44 w 44"/>
                  <a:gd name="T49" fmla="*/ 26 h 41"/>
                  <a:gd name="T50" fmla="*/ 44 w 44"/>
                  <a:gd name="T51" fmla="*/ 23 h 41"/>
                  <a:gd name="T52" fmla="*/ 44 w 44"/>
                  <a:gd name="T53" fmla="*/ 21 h 41"/>
                  <a:gd name="T54" fmla="*/ 43 w 44"/>
                  <a:gd name="T55" fmla="*/ 18 h 41"/>
                  <a:gd name="T56" fmla="*/ 43 w 44"/>
                  <a:gd name="T57" fmla="*/ 15 h 41"/>
                  <a:gd name="T58" fmla="*/ 42 w 44"/>
                  <a:gd name="T59" fmla="*/ 13 h 41"/>
                  <a:gd name="T60" fmla="*/ 40 w 44"/>
                  <a:gd name="T61" fmla="*/ 10 h 41"/>
                  <a:gd name="T62" fmla="*/ 39 w 44"/>
                  <a:gd name="T63" fmla="*/ 6 h 41"/>
                  <a:gd name="T64" fmla="*/ 35 w 44"/>
                  <a:gd name="T65" fmla="*/ 5 h 41"/>
                  <a:gd name="T66" fmla="*/ 34 w 44"/>
                  <a:gd name="T67" fmla="*/ 3 h 41"/>
                  <a:gd name="T68" fmla="*/ 30 w 44"/>
                  <a:gd name="T69" fmla="*/ 1 h 41"/>
                  <a:gd name="T70" fmla="*/ 29 w 44"/>
                  <a:gd name="T71" fmla="*/ 0 h 41"/>
                  <a:gd name="T72" fmla="*/ 26 w 44"/>
                  <a:gd name="T73" fmla="*/ 0 h 41"/>
                  <a:gd name="T74" fmla="*/ 23 w 44"/>
                  <a:gd name="T75" fmla="*/ 0 h 41"/>
                  <a:gd name="T76" fmla="*/ 21 w 44"/>
                  <a:gd name="T77" fmla="*/ 0 h 41"/>
                  <a:gd name="T78" fmla="*/ 19 w 44"/>
                  <a:gd name="T79" fmla="*/ 0 h 41"/>
                  <a:gd name="T80" fmla="*/ 17 w 44"/>
                  <a:gd name="T81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" h="41">
                    <a:moveTo>
                      <a:pt x="17" y="1"/>
                    </a:moveTo>
                    <a:lnTo>
                      <a:pt x="12" y="6"/>
                    </a:lnTo>
                    <a:lnTo>
                      <a:pt x="8" y="10"/>
                    </a:lnTo>
                    <a:lnTo>
                      <a:pt x="5" y="13"/>
                    </a:lnTo>
                    <a:lnTo>
                      <a:pt x="4" y="15"/>
                    </a:lnTo>
                    <a:lnTo>
                      <a:pt x="3" y="19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3" y="28"/>
                    </a:lnTo>
                    <a:lnTo>
                      <a:pt x="3" y="32"/>
                    </a:lnTo>
                    <a:lnTo>
                      <a:pt x="4" y="35"/>
                    </a:lnTo>
                    <a:lnTo>
                      <a:pt x="7" y="37"/>
                    </a:lnTo>
                    <a:lnTo>
                      <a:pt x="11" y="40"/>
                    </a:lnTo>
                    <a:lnTo>
                      <a:pt x="13" y="41"/>
                    </a:lnTo>
                    <a:lnTo>
                      <a:pt x="17" y="41"/>
                    </a:lnTo>
                    <a:lnTo>
                      <a:pt x="21" y="41"/>
                    </a:lnTo>
                    <a:lnTo>
                      <a:pt x="23" y="41"/>
                    </a:lnTo>
                    <a:lnTo>
                      <a:pt x="29" y="40"/>
                    </a:lnTo>
                    <a:lnTo>
                      <a:pt x="32" y="37"/>
                    </a:lnTo>
                    <a:lnTo>
                      <a:pt x="35" y="36"/>
                    </a:lnTo>
                    <a:lnTo>
                      <a:pt x="39" y="35"/>
                    </a:lnTo>
                    <a:lnTo>
                      <a:pt x="40" y="32"/>
                    </a:lnTo>
                    <a:lnTo>
                      <a:pt x="42" y="30"/>
                    </a:lnTo>
                    <a:lnTo>
                      <a:pt x="43" y="27"/>
                    </a:lnTo>
                    <a:lnTo>
                      <a:pt x="44" y="26"/>
                    </a:lnTo>
                    <a:lnTo>
                      <a:pt x="44" y="23"/>
                    </a:lnTo>
                    <a:lnTo>
                      <a:pt x="44" y="21"/>
                    </a:lnTo>
                    <a:lnTo>
                      <a:pt x="43" y="18"/>
                    </a:lnTo>
                    <a:lnTo>
                      <a:pt x="43" y="15"/>
                    </a:lnTo>
                    <a:lnTo>
                      <a:pt x="42" y="13"/>
                    </a:lnTo>
                    <a:lnTo>
                      <a:pt x="40" y="10"/>
                    </a:lnTo>
                    <a:lnTo>
                      <a:pt x="39" y="6"/>
                    </a:lnTo>
                    <a:lnTo>
                      <a:pt x="35" y="5"/>
                    </a:lnTo>
                    <a:lnTo>
                      <a:pt x="34" y="3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7" y="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09" name="Freeform 249">
                <a:extLst>
                  <a:ext uri="{FF2B5EF4-FFF2-40B4-BE49-F238E27FC236}">
                    <a16:creationId xmlns:a16="http://schemas.microsoft.com/office/drawing/2014/main" id="{3D8AEA00-AC5B-4E91-8A4F-B5EDAA3F6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9" y="2312"/>
                <a:ext cx="13" cy="16"/>
              </a:xfrm>
              <a:custGeom>
                <a:avLst/>
                <a:gdLst>
                  <a:gd name="T0" fmla="*/ 0 w 39"/>
                  <a:gd name="T1" fmla="*/ 11 h 47"/>
                  <a:gd name="T2" fmla="*/ 14 w 39"/>
                  <a:gd name="T3" fmla="*/ 0 h 47"/>
                  <a:gd name="T4" fmla="*/ 33 w 39"/>
                  <a:gd name="T5" fmla="*/ 11 h 47"/>
                  <a:gd name="T6" fmla="*/ 39 w 39"/>
                  <a:gd name="T7" fmla="*/ 34 h 47"/>
                  <a:gd name="T8" fmla="*/ 28 w 39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7">
                    <a:moveTo>
                      <a:pt x="0" y="11"/>
                    </a:moveTo>
                    <a:lnTo>
                      <a:pt x="14" y="0"/>
                    </a:lnTo>
                    <a:lnTo>
                      <a:pt x="33" y="11"/>
                    </a:lnTo>
                    <a:lnTo>
                      <a:pt x="39" y="34"/>
                    </a:lnTo>
                    <a:lnTo>
                      <a:pt x="28" y="4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0" name="Freeform 250">
                <a:extLst>
                  <a:ext uri="{FF2B5EF4-FFF2-40B4-BE49-F238E27FC236}">
                    <a16:creationId xmlns:a16="http://schemas.microsoft.com/office/drawing/2014/main" id="{149B0AD7-E093-1430-69D0-75B03510C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2282"/>
                <a:ext cx="14" cy="14"/>
              </a:xfrm>
              <a:custGeom>
                <a:avLst/>
                <a:gdLst>
                  <a:gd name="T0" fmla="*/ 14 w 42"/>
                  <a:gd name="T1" fmla="*/ 4 h 42"/>
                  <a:gd name="T2" fmla="*/ 10 w 42"/>
                  <a:gd name="T3" fmla="*/ 6 h 42"/>
                  <a:gd name="T4" fmla="*/ 6 w 42"/>
                  <a:gd name="T5" fmla="*/ 9 h 42"/>
                  <a:gd name="T6" fmla="*/ 4 w 42"/>
                  <a:gd name="T7" fmla="*/ 13 h 42"/>
                  <a:gd name="T8" fmla="*/ 1 w 42"/>
                  <a:gd name="T9" fmla="*/ 17 h 42"/>
                  <a:gd name="T10" fmla="*/ 0 w 42"/>
                  <a:gd name="T11" fmla="*/ 21 h 42"/>
                  <a:gd name="T12" fmla="*/ 0 w 42"/>
                  <a:gd name="T13" fmla="*/ 23 h 42"/>
                  <a:gd name="T14" fmla="*/ 0 w 42"/>
                  <a:gd name="T15" fmla="*/ 27 h 42"/>
                  <a:gd name="T16" fmla="*/ 0 w 42"/>
                  <a:gd name="T17" fmla="*/ 30 h 42"/>
                  <a:gd name="T18" fmla="*/ 1 w 42"/>
                  <a:gd name="T19" fmla="*/ 34 h 42"/>
                  <a:gd name="T20" fmla="*/ 4 w 42"/>
                  <a:gd name="T21" fmla="*/ 36 h 42"/>
                  <a:gd name="T22" fmla="*/ 5 w 42"/>
                  <a:gd name="T23" fmla="*/ 39 h 42"/>
                  <a:gd name="T24" fmla="*/ 8 w 42"/>
                  <a:gd name="T25" fmla="*/ 42 h 42"/>
                  <a:gd name="T26" fmla="*/ 10 w 42"/>
                  <a:gd name="T27" fmla="*/ 42 h 42"/>
                  <a:gd name="T28" fmla="*/ 16 w 42"/>
                  <a:gd name="T29" fmla="*/ 42 h 42"/>
                  <a:gd name="T30" fmla="*/ 19 w 42"/>
                  <a:gd name="T31" fmla="*/ 42 h 42"/>
                  <a:gd name="T32" fmla="*/ 23 w 42"/>
                  <a:gd name="T33" fmla="*/ 42 h 42"/>
                  <a:gd name="T34" fmla="*/ 27 w 42"/>
                  <a:gd name="T35" fmla="*/ 42 h 42"/>
                  <a:gd name="T36" fmla="*/ 30 w 42"/>
                  <a:gd name="T37" fmla="*/ 39 h 42"/>
                  <a:gd name="T38" fmla="*/ 34 w 42"/>
                  <a:gd name="T39" fmla="*/ 38 h 42"/>
                  <a:gd name="T40" fmla="*/ 36 w 42"/>
                  <a:gd name="T41" fmla="*/ 35 h 42"/>
                  <a:gd name="T42" fmla="*/ 39 w 42"/>
                  <a:gd name="T43" fmla="*/ 34 h 42"/>
                  <a:gd name="T44" fmla="*/ 41 w 42"/>
                  <a:gd name="T45" fmla="*/ 30 h 42"/>
                  <a:gd name="T46" fmla="*/ 42 w 42"/>
                  <a:gd name="T47" fmla="*/ 28 h 42"/>
                  <a:gd name="T48" fmla="*/ 42 w 42"/>
                  <a:gd name="T49" fmla="*/ 27 h 42"/>
                  <a:gd name="T50" fmla="*/ 42 w 42"/>
                  <a:gd name="T51" fmla="*/ 23 h 42"/>
                  <a:gd name="T52" fmla="*/ 42 w 42"/>
                  <a:gd name="T53" fmla="*/ 22 h 42"/>
                  <a:gd name="T54" fmla="*/ 42 w 42"/>
                  <a:gd name="T55" fmla="*/ 19 h 42"/>
                  <a:gd name="T56" fmla="*/ 41 w 42"/>
                  <a:gd name="T57" fmla="*/ 16 h 42"/>
                  <a:gd name="T58" fmla="*/ 39 w 42"/>
                  <a:gd name="T59" fmla="*/ 13 h 42"/>
                  <a:gd name="T60" fmla="*/ 38 w 42"/>
                  <a:gd name="T61" fmla="*/ 9 h 42"/>
                  <a:gd name="T62" fmla="*/ 36 w 42"/>
                  <a:gd name="T63" fmla="*/ 8 h 42"/>
                  <a:gd name="T64" fmla="*/ 35 w 42"/>
                  <a:gd name="T65" fmla="*/ 5 h 42"/>
                  <a:gd name="T66" fmla="*/ 31 w 42"/>
                  <a:gd name="T67" fmla="*/ 4 h 42"/>
                  <a:gd name="T68" fmla="*/ 30 w 42"/>
                  <a:gd name="T69" fmla="*/ 1 h 42"/>
                  <a:gd name="T70" fmla="*/ 27 w 42"/>
                  <a:gd name="T71" fmla="*/ 1 h 42"/>
                  <a:gd name="T72" fmla="*/ 26 w 42"/>
                  <a:gd name="T73" fmla="*/ 0 h 42"/>
                  <a:gd name="T74" fmla="*/ 22 w 42"/>
                  <a:gd name="T75" fmla="*/ 0 h 42"/>
                  <a:gd name="T76" fmla="*/ 19 w 42"/>
                  <a:gd name="T77" fmla="*/ 0 h 42"/>
                  <a:gd name="T78" fmla="*/ 17 w 42"/>
                  <a:gd name="T79" fmla="*/ 1 h 42"/>
                  <a:gd name="T80" fmla="*/ 14 w 42"/>
                  <a:gd name="T81" fmla="*/ 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2" h="42">
                    <a:moveTo>
                      <a:pt x="14" y="4"/>
                    </a:moveTo>
                    <a:lnTo>
                      <a:pt x="10" y="6"/>
                    </a:lnTo>
                    <a:lnTo>
                      <a:pt x="6" y="9"/>
                    </a:lnTo>
                    <a:lnTo>
                      <a:pt x="4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1" y="34"/>
                    </a:lnTo>
                    <a:lnTo>
                      <a:pt x="4" y="36"/>
                    </a:lnTo>
                    <a:lnTo>
                      <a:pt x="5" y="39"/>
                    </a:lnTo>
                    <a:lnTo>
                      <a:pt x="8" y="42"/>
                    </a:lnTo>
                    <a:lnTo>
                      <a:pt x="10" y="42"/>
                    </a:lnTo>
                    <a:lnTo>
                      <a:pt x="16" y="42"/>
                    </a:lnTo>
                    <a:lnTo>
                      <a:pt x="19" y="42"/>
                    </a:lnTo>
                    <a:lnTo>
                      <a:pt x="23" y="42"/>
                    </a:lnTo>
                    <a:lnTo>
                      <a:pt x="27" y="42"/>
                    </a:lnTo>
                    <a:lnTo>
                      <a:pt x="30" y="39"/>
                    </a:lnTo>
                    <a:lnTo>
                      <a:pt x="34" y="38"/>
                    </a:lnTo>
                    <a:lnTo>
                      <a:pt x="36" y="35"/>
                    </a:lnTo>
                    <a:lnTo>
                      <a:pt x="39" y="34"/>
                    </a:lnTo>
                    <a:lnTo>
                      <a:pt x="41" y="30"/>
                    </a:lnTo>
                    <a:lnTo>
                      <a:pt x="42" y="28"/>
                    </a:lnTo>
                    <a:lnTo>
                      <a:pt x="42" y="27"/>
                    </a:lnTo>
                    <a:lnTo>
                      <a:pt x="42" y="23"/>
                    </a:lnTo>
                    <a:lnTo>
                      <a:pt x="42" y="22"/>
                    </a:lnTo>
                    <a:lnTo>
                      <a:pt x="42" y="19"/>
                    </a:lnTo>
                    <a:lnTo>
                      <a:pt x="41" y="16"/>
                    </a:lnTo>
                    <a:lnTo>
                      <a:pt x="39" y="13"/>
                    </a:lnTo>
                    <a:lnTo>
                      <a:pt x="38" y="9"/>
                    </a:lnTo>
                    <a:lnTo>
                      <a:pt x="36" y="8"/>
                    </a:lnTo>
                    <a:lnTo>
                      <a:pt x="35" y="5"/>
                    </a:lnTo>
                    <a:lnTo>
                      <a:pt x="31" y="4"/>
                    </a:lnTo>
                    <a:lnTo>
                      <a:pt x="30" y="1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1"/>
                    </a:lnTo>
                    <a:lnTo>
                      <a:pt x="14" y="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1" name="Freeform 251">
                <a:extLst>
                  <a:ext uri="{FF2B5EF4-FFF2-40B4-BE49-F238E27FC236}">
                    <a16:creationId xmlns:a16="http://schemas.microsoft.com/office/drawing/2014/main" id="{8A718D4A-C634-43FD-224D-431A35ED4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2280"/>
                <a:ext cx="14" cy="14"/>
              </a:xfrm>
              <a:custGeom>
                <a:avLst/>
                <a:gdLst>
                  <a:gd name="T0" fmla="*/ 0 w 41"/>
                  <a:gd name="T1" fmla="*/ 8 h 44"/>
                  <a:gd name="T2" fmla="*/ 14 w 41"/>
                  <a:gd name="T3" fmla="*/ 0 h 44"/>
                  <a:gd name="T4" fmla="*/ 33 w 41"/>
                  <a:gd name="T5" fmla="*/ 9 h 44"/>
                  <a:gd name="T6" fmla="*/ 41 w 41"/>
                  <a:gd name="T7" fmla="*/ 34 h 44"/>
                  <a:gd name="T8" fmla="*/ 30 w 41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4">
                    <a:moveTo>
                      <a:pt x="0" y="8"/>
                    </a:moveTo>
                    <a:lnTo>
                      <a:pt x="14" y="0"/>
                    </a:lnTo>
                    <a:lnTo>
                      <a:pt x="33" y="9"/>
                    </a:lnTo>
                    <a:lnTo>
                      <a:pt x="41" y="34"/>
                    </a:lnTo>
                    <a:lnTo>
                      <a:pt x="30" y="4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2" name="Freeform 252">
                <a:extLst>
                  <a:ext uri="{FF2B5EF4-FFF2-40B4-BE49-F238E27FC236}">
                    <a16:creationId xmlns:a16="http://schemas.microsoft.com/office/drawing/2014/main" id="{61852F8E-4A29-8340-2FD9-F121F6DB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2318"/>
                <a:ext cx="13" cy="14"/>
              </a:xfrm>
              <a:custGeom>
                <a:avLst/>
                <a:gdLst>
                  <a:gd name="T0" fmla="*/ 14 w 41"/>
                  <a:gd name="T1" fmla="*/ 3 h 41"/>
                  <a:gd name="T2" fmla="*/ 10 w 41"/>
                  <a:gd name="T3" fmla="*/ 5 h 41"/>
                  <a:gd name="T4" fmla="*/ 5 w 41"/>
                  <a:gd name="T5" fmla="*/ 9 h 41"/>
                  <a:gd name="T6" fmla="*/ 4 w 41"/>
                  <a:gd name="T7" fmla="*/ 12 h 41"/>
                  <a:gd name="T8" fmla="*/ 1 w 41"/>
                  <a:gd name="T9" fmla="*/ 17 h 41"/>
                  <a:gd name="T10" fmla="*/ 0 w 41"/>
                  <a:gd name="T11" fmla="*/ 20 h 41"/>
                  <a:gd name="T12" fmla="*/ 0 w 41"/>
                  <a:gd name="T13" fmla="*/ 23 h 41"/>
                  <a:gd name="T14" fmla="*/ 0 w 41"/>
                  <a:gd name="T15" fmla="*/ 26 h 41"/>
                  <a:gd name="T16" fmla="*/ 0 w 41"/>
                  <a:gd name="T17" fmla="*/ 29 h 41"/>
                  <a:gd name="T18" fmla="*/ 1 w 41"/>
                  <a:gd name="T19" fmla="*/ 32 h 41"/>
                  <a:gd name="T20" fmla="*/ 3 w 41"/>
                  <a:gd name="T21" fmla="*/ 35 h 41"/>
                  <a:gd name="T22" fmla="*/ 4 w 41"/>
                  <a:gd name="T23" fmla="*/ 39 h 41"/>
                  <a:gd name="T24" fmla="*/ 8 w 41"/>
                  <a:gd name="T25" fmla="*/ 40 h 41"/>
                  <a:gd name="T26" fmla="*/ 10 w 41"/>
                  <a:gd name="T27" fmla="*/ 41 h 41"/>
                  <a:gd name="T28" fmla="*/ 15 w 41"/>
                  <a:gd name="T29" fmla="*/ 41 h 41"/>
                  <a:gd name="T30" fmla="*/ 18 w 41"/>
                  <a:gd name="T31" fmla="*/ 41 h 41"/>
                  <a:gd name="T32" fmla="*/ 23 w 41"/>
                  <a:gd name="T33" fmla="*/ 40 h 41"/>
                  <a:gd name="T34" fmla="*/ 26 w 41"/>
                  <a:gd name="T35" fmla="*/ 40 h 41"/>
                  <a:gd name="T36" fmla="*/ 29 w 41"/>
                  <a:gd name="T37" fmla="*/ 39 h 41"/>
                  <a:gd name="T38" fmla="*/ 34 w 41"/>
                  <a:gd name="T39" fmla="*/ 37 h 41"/>
                  <a:gd name="T40" fmla="*/ 36 w 41"/>
                  <a:gd name="T41" fmla="*/ 34 h 41"/>
                  <a:gd name="T42" fmla="*/ 39 w 41"/>
                  <a:gd name="T43" fmla="*/ 32 h 41"/>
                  <a:gd name="T44" fmla="*/ 40 w 41"/>
                  <a:gd name="T45" fmla="*/ 29 h 41"/>
                  <a:gd name="T46" fmla="*/ 41 w 41"/>
                  <a:gd name="T47" fmla="*/ 27 h 41"/>
                  <a:gd name="T48" fmla="*/ 41 w 41"/>
                  <a:gd name="T49" fmla="*/ 26 h 41"/>
                  <a:gd name="T50" fmla="*/ 41 w 41"/>
                  <a:gd name="T51" fmla="*/ 23 h 41"/>
                  <a:gd name="T52" fmla="*/ 41 w 41"/>
                  <a:gd name="T53" fmla="*/ 22 h 41"/>
                  <a:gd name="T54" fmla="*/ 41 w 41"/>
                  <a:gd name="T55" fmla="*/ 18 h 41"/>
                  <a:gd name="T56" fmla="*/ 40 w 41"/>
                  <a:gd name="T57" fmla="*/ 16 h 41"/>
                  <a:gd name="T58" fmla="*/ 39 w 41"/>
                  <a:gd name="T59" fmla="*/ 12 h 41"/>
                  <a:gd name="T60" fmla="*/ 37 w 41"/>
                  <a:gd name="T61" fmla="*/ 9 h 41"/>
                  <a:gd name="T62" fmla="*/ 36 w 41"/>
                  <a:gd name="T63" fmla="*/ 8 h 41"/>
                  <a:gd name="T64" fmla="*/ 34 w 41"/>
                  <a:gd name="T65" fmla="*/ 4 h 41"/>
                  <a:gd name="T66" fmla="*/ 31 w 41"/>
                  <a:gd name="T67" fmla="*/ 3 h 41"/>
                  <a:gd name="T68" fmla="*/ 29 w 41"/>
                  <a:gd name="T69" fmla="*/ 1 h 41"/>
                  <a:gd name="T70" fmla="*/ 26 w 41"/>
                  <a:gd name="T71" fmla="*/ 1 h 41"/>
                  <a:gd name="T72" fmla="*/ 24 w 41"/>
                  <a:gd name="T73" fmla="*/ 0 h 41"/>
                  <a:gd name="T74" fmla="*/ 22 w 41"/>
                  <a:gd name="T75" fmla="*/ 0 h 41"/>
                  <a:gd name="T76" fmla="*/ 19 w 41"/>
                  <a:gd name="T77" fmla="*/ 0 h 41"/>
                  <a:gd name="T78" fmla="*/ 16 w 41"/>
                  <a:gd name="T79" fmla="*/ 1 h 41"/>
                  <a:gd name="T80" fmla="*/ 14 w 41"/>
                  <a:gd name="T81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" h="41">
                    <a:moveTo>
                      <a:pt x="14" y="3"/>
                    </a:moveTo>
                    <a:lnTo>
                      <a:pt x="10" y="5"/>
                    </a:lnTo>
                    <a:lnTo>
                      <a:pt x="5" y="9"/>
                    </a:lnTo>
                    <a:lnTo>
                      <a:pt x="4" y="12"/>
                    </a:lnTo>
                    <a:lnTo>
                      <a:pt x="1" y="17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1" y="32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0"/>
                    </a:lnTo>
                    <a:lnTo>
                      <a:pt x="10" y="41"/>
                    </a:lnTo>
                    <a:lnTo>
                      <a:pt x="15" y="41"/>
                    </a:lnTo>
                    <a:lnTo>
                      <a:pt x="18" y="41"/>
                    </a:lnTo>
                    <a:lnTo>
                      <a:pt x="23" y="40"/>
                    </a:lnTo>
                    <a:lnTo>
                      <a:pt x="26" y="40"/>
                    </a:lnTo>
                    <a:lnTo>
                      <a:pt x="29" y="39"/>
                    </a:lnTo>
                    <a:lnTo>
                      <a:pt x="34" y="37"/>
                    </a:lnTo>
                    <a:lnTo>
                      <a:pt x="36" y="34"/>
                    </a:lnTo>
                    <a:lnTo>
                      <a:pt x="39" y="32"/>
                    </a:lnTo>
                    <a:lnTo>
                      <a:pt x="40" y="29"/>
                    </a:lnTo>
                    <a:lnTo>
                      <a:pt x="41" y="27"/>
                    </a:lnTo>
                    <a:lnTo>
                      <a:pt x="41" y="26"/>
                    </a:lnTo>
                    <a:lnTo>
                      <a:pt x="41" y="23"/>
                    </a:lnTo>
                    <a:lnTo>
                      <a:pt x="41" y="22"/>
                    </a:lnTo>
                    <a:lnTo>
                      <a:pt x="41" y="18"/>
                    </a:lnTo>
                    <a:lnTo>
                      <a:pt x="40" y="16"/>
                    </a:lnTo>
                    <a:lnTo>
                      <a:pt x="39" y="12"/>
                    </a:lnTo>
                    <a:lnTo>
                      <a:pt x="37" y="9"/>
                    </a:lnTo>
                    <a:lnTo>
                      <a:pt x="36" y="8"/>
                    </a:lnTo>
                    <a:lnTo>
                      <a:pt x="34" y="4"/>
                    </a:lnTo>
                    <a:lnTo>
                      <a:pt x="31" y="3"/>
                    </a:lnTo>
                    <a:lnTo>
                      <a:pt x="29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6" y="1"/>
                    </a:lnTo>
                    <a:lnTo>
                      <a:pt x="14" y="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3" name="Freeform 253">
                <a:extLst>
                  <a:ext uri="{FF2B5EF4-FFF2-40B4-BE49-F238E27FC236}">
                    <a16:creationId xmlns:a16="http://schemas.microsoft.com/office/drawing/2014/main" id="{486A71C4-08EB-8FE4-CD01-8516BB751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2" y="2315"/>
                <a:ext cx="14" cy="15"/>
              </a:xfrm>
              <a:custGeom>
                <a:avLst/>
                <a:gdLst>
                  <a:gd name="T0" fmla="*/ 0 w 41"/>
                  <a:gd name="T1" fmla="*/ 9 h 44"/>
                  <a:gd name="T2" fmla="*/ 13 w 41"/>
                  <a:gd name="T3" fmla="*/ 0 h 44"/>
                  <a:gd name="T4" fmla="*/ 34 w 41"/>
                  <a:gd name="T5" fmla="*/ 11 h 44"/>
                  <a:gd name="T6" fmla="*/ 41 w 41"/>
                  <a:gd name="T7" fmla="*/ 34 h 44"/>
                  <a:gd name="T8" fmla="*/ 29 w 41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4">
                    <a:moveTo>
                      <a:pt x="0" y="9"/>
                    </a:moveTo>
                    <a:lnTo>
                      <a:pt x="13" y="0"/>
                    </a:lnTo>
                    <a:lnTo>
                      <a:pt x="34" y="11"/>
                    </a:lnTo>
                    <a:lnTo>
                      <a:pt x="41" y="34"/>
                    </a:lnTo>
                    <a:lnTo>
                      <a:pt x="29" y="4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4" name="Freeform 254">
                <a:extLst>
                  <a:ext uri="{FF2B5EF4-FFF2-40B4-BE49-F238E27FC236}">
                    <a16:creationId xmlns:a16="http://schemas.microsoft.com/office/drawing/2014/main" id="{2DD8ECCE-0ED2-DDBE-2E88-9B0E58B55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4" y="2291"/>
                <a:ext cx="15" cy="14"/>
              </a:xfrm>
              <a:custGeom>
                <a:avLst/>
                <a:gdLst>
                  <a:gd name="T0" fmla="*/ 16 w 44"/>
                  <a:gd name="T1" fmla="*/ 3 h 41"/>
                  <a:gd name="T2" fmla="*/ 12 w 44"/>
                  <a:gd name="T3" fmla="*/ 5 h 41"/>
                  <a:gd name="T4" fmla="*/ 8 w 44"/>
                  <a:gd name="T5" fmla="*/ 9 h 41"/>
                  <a:gd name="T6" fmla="*/ 5 w 44"/>
                  <a:gd name="T7" fmla="*/ 12 h 41"/>
                  <a:gd name="T8" fmla="*/ 4 w 44"/>
                  <a:gd name="T9" fmla="*/ 15 h 41"/>
                  <a:gd name="T10" fmla="*/ 2 w 44"/>
                  <a:gd name="T11" fmla="*/ 19 h 41"/>
                  <a:gd name="T12" fmla="*/ 0 w 44"/>
                  <a:gd name="T13" fmla="*/ 23 h 41"/>
                  <a:gd name="T14" fmla="*/ 0 w 44"/>
                  <a:gd name="T15" fmla="*/ 26 h 41"/>
                  <a:gd name="T16" fmla="*/ 2 w 44"/>
                  <a:gd name="T17" fmla="*/ 29 h 41"/>
                  <a:gd name="T18" fmla="*/ 2 w 44"/>
                  <a:gd name="T19" fmla="*/ 32 h 41"/>
                  <a:gd name="T20" fmla="*/ 4 w 44"/>
                  <a:gd name="T21" fmla="*/ 36 h 41"/>
                  <a:gd name="T22" fmla="*/ 7 w 44"/>
                  <a:gd name="T23" fmla="*/ 37 h 41"/>
                  <a:gd name="T24" fmla="*/ 10 w 44"/>
                  <a:gd name="T25" fmla="*/ 40 h 41"/>
                  <a:gd name="T26" fmla="*/ 13 w 44"/>
                  <a:gd name="T27" fmla="*/ 40 h 41"/>
                  <a:gd name="T28" fmla="*/ 16 w 44"/>
                  <a:gd name="T29" fmla="*/ 41 h 41"/>
                  <a:gd name="T30" fmla="*/ 21 w 44"/>
                  <a:gd name="T31" fmla="*/ 41 h 41"/>
                  <a:gd name="T32" fmla="*/ 24 w 44"/>
                  <a:gd name="T33" fmla="*/ 40 h 41"/>
                  <a:gd name="T34" fmla="*/ 29 w 44"/>
                  <a:gd name="T35" fmla="*/ 39 h 41"/>
                  <a:gd name="T36" fmla="*/ 31 w 44"/>
                  <a:gd name="T37" fmla="*/ 39 h 41"/>
                  <a:gd name="T38" fmla="*/ 35 w 44"/>
                  <a:gd name="T39" fmla="*/ 36 h 41"/>
                  <a:gd name="T40" fmla="*/ 38 w 44"/>
                  <a:gd name="T41" fmla="*/ 34 h 41"/>
                  <a:gd name="T42" fmla="*/ 39 w 44"/>
                  <a:gd name="T43" fmla="*/ 32 h 41"/>
                  <a:gd name="T44" fmla="*/ 42 w 44"/>
                  <a:gd name="T45" fmla="*/ 29 h 41"/>
                  <a:gd name="T46" fmla="*/ 43 w 44"/>
                  <a:gd name="T47" fmla="*/ 27 h 41"/>
                  <a:gd name="T48" fmla="*/ 44 w 44"/>
                  <a:gd name="T49" fmla="*/ 24 h 41"/>
                  <a:gd name="T50" fmla="*/ 44 w 44"/>
                  <a:gd name="T51" fmla="*/ 23 h 41"/>
                  <a:gd name="T52" fmla="*/ 44 w 44"/>
                  <a:gd name="T53" fmla="*/ 19 h 41"/>
                  <a:gd name="T54" fmla="*/ 43 w 44"/>
                  <a:gd name="T55" fmla="*/ 18 h 41"/>
                  <a:gd name="T56" fmla="*/ 43 w 44"/>
                  <a:gd name="T57" fmla="*/ 15 h 41"/>
                  <a:gd name="T58" fmla="*/ 42 w 44"/>
                  <a:gd name="T59" fmla="*/ 12 h 41"/>
                  <a:gd name="T60" fmla="*/ 39 w 44"/>
                  <a:gd name="T61" fmla="*/ 9 h 41"/>
                  <a:gd name="T62" fmla="*/ 38 w 44"/>
                  <a:gd name="T63" fmla="*/ 5 h 41"/>
                  <a:gd name="T64" fmla="*/ 35 w 44"/>
                  <a:gd name="T65" fmla="*/ 4 h 41"/>
                  <a:gd name="T66" fmla="*/ 34 w 44"/>
                  <a:gd name="T67" fmla="*/ 3 h 41"/>
                  <a:gd name="T68" fmla="*/ 30 w 44"/>
                  <a:gd name="T69" fmla="*/ 1 h 41"/>
                  <a:gd name="T70" fmla="*/ 29 w 44"/>
                  <a:gd name="T71" fmla="*/ 0 h 41"/>
                  <a:gd name="T72" fmla="*/ 26 w 44"/>
                  <a:gd name="T73" fmla="*/ 0 h 41"/>
                  <a:gd name="T74" fmla="*/ 24 w 44"/>
                  <a:gd name="T75" fmla="*/ 0 h 41"/>
                  <a:gd name="T76" fmla="*/ 21 w 44"/>
                  <a:gd name="T77" fmla="*/ 0 h 41"/>
                  <a:gd name="T78" fmla="*/ 20 w 44"/>
                  <a:gd name="T79" fmla="*/ 1 h 41"/>
                  <a:gd name="T80" fmla="*/ 16 w 44"/>
                  <a:gd name="T81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" h="41">
                    <a:moveTo>
                      <a:pt x="16" y="3"/>
                    </a:moveTo>
                    <a:lnTo>
                      <a:pt x="12" y="5"/>
                    </a:lnTo>
                    <a:lnTo>
                      <a:pt x="8" y="9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2" y="29"/>
                    </a:lnTo>
                    <a:lnTo>
                      <a:pt x="2" y="32"/>
                    </a:lnTo>
                    <a:lnTo>
                      <a:pt x="4" y="36"/>
                    </a:lnTo>
                    <a:lnTo>
                      <a:pt x="7" y="37"/>
                    </a:lnTo>
                    <a:lnTo>
                      <a:pt x="10" y="40"/>
                    </a:lnTo>
                    <a:lnTo>
                      <a:pt x="13" y="40"/>
                    </a:lnTo>
                    <a:lnTo>
                      <a:pt x="16" y="41"/>
                    </a:lnTo>
                    <a:lnTo>
                      <a:pt x="21" y="41"/>
                    </a:lnTo>
                    <a:lnTo>
                      <a:pt x="24" y="40"/>
                    </a:lnTo>
                    <a:lnTo>
                      <a:pt x="29" y="39"/>
                    </a:lnTo>
                    <a:lnTo>
                      <a:pt x="31" y="39"/>
                    </a:lnTo>
                    <a:lnTo>
                      <a:pt x="35" y="36"/>
                    </a:lnTo>
                    <a:lnTo>
                      <a:pt x="38" y="34"/>
                    </a:lnTo>
                    <a:lnTo>
                      <a:pt x="39" y="32"/>
                    </a:lnTo>
                    <a:lnTo>
                      <a:pt x="42" y="29"/>
                    </a:lnTo>
                    <a:lnTo>
                      <a:pt x="43" y="27"/>
                    </a:lnTo>
                    <a:lnTo>
                      <a:pt x="44" y="24"/>
                    </a:lnTo>
                    <a:lnTo>
                      <a:pt x="44" y="23"/>
                    </a:lnTo>
                    <a:lnTo>
                      <a:pt x="44" y="19"/>
                    </a:lnTo>
                    <a:lnTo>
                      <a:pt x="43" y="18"/>
                    </a:lnTo>
                    <a:lnTo>
                      <a:pt x="43" y="15"/>
                    </a:lnTo>
                    <a:lnTo>
                      <a:pt x="42" y="12"/>
                    </a:lnTo>
                    <a:lnTo>
                      <a:pt x="39" y="9"/>
                    </a:lnTo>
                    <a:lnTo>
                      <a:pt x="38" y="5"/>
                    </a:lnTo>
                    <a:lnTo>
                      <a:pt x="35" y="4"/>
                    </a:lnTo>
                    <a:lnTo>
                      <a:pt x="34" y="3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6" y="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5" name="Freeform 255">
                <a:extLst>
                  <a:ext uri="{FF2B5EF4-FFF2-40B4-BE49-F238E27FC236}">
                    <a16:creationId xmlns:a16="http://schemas.microsoft.com/office/drawing/2014/main" id="{99329167-94C9-9FE2-33BC-9A6CC50E6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2289"/>
                <a:ext cx="13" cy="15"/>
              </a:xfrm>
              <a:custGeom>
                <a:avLst/>
                <a:gdLst>
                  <a:gd name="T0" fmla="*/ 0 w 39"/>
                  <a:gd name="T1" fmla="*/ 10 h 46"/>
                  <a:gd name="T2" fmla="*/ 14 w 39"/>
                  <a:gd name="T3" fmla="*/ 0 h 46"/>
                  <a:gd name="T4" fmla="*/ 33 w 39"/>
                  <a:gd name="T5" fmla="*/ 11 h 46"/>
                  <a:gd name="T6" fmla="*/ 39 w 39"/>
                  <a:gd name="T7" fmla="*/ 33 h 46"/>
                  <a:gd name="T8" fmla="*/ 27 w 39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6">
                    <a:moveTo>
                      <a:pt x="0" y="10"/>
                    </a:moveTo>
                    <a:lnTo>
                      <a:pt x="14" y="0"/>
                    </a:lnTo>
                    <a:lnTo>
                      <a:pt x="33" y="11"/>
                    </a:lnTo>
                    <a:lnTo>
                      <a:pt x="39" y="33"/>
                    </a:lnTo>
                    <a:lnTo>
                      <a:pt x="27" y="4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6" name="Freeform 256">
                <a:extLst>
                  <a:ext uri="{FF2B5EF4-FFF2-40B4-BE49-F238E27FC236}">
                    <a16:creationId xmlns:a16="http://schemas.microsoft.com/office/drawing/2014/main" id="{0A9F9ADB-A70F-124E-D17E-D4735EFC0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2228"/>
                <a:ext cx="14" cy="14"/>
              </a:xfrm>
              <a:custGeom>
                <a:avLst/>
                <a:gdLst>
                  <a:gd name="T0" fmla="*/ 16 w 41"/>
                  <a:gd name="T1" fmla="*/ 3 h 41"/>
                  <a:gd name="T2" fmla="*/ 10 w 41"/>
                  <a:gd name="T3" fmla="*/ 6 h 41"/>
                  <a:gd name="T4" fmla="*/ 5 w 41"/>
                  <a:gd name="T5" fmla="*/ 9 h 41"/>
                  <a:gd name="T6" fmla="*/ 4 w 41"/>
                  <a:gd name="T7" fmla="*/ 12 h 41"/>
                  <a:gd name="T8" fmla="*/ 1 w 41"/>
                  <a:gd name="T9" fmla="*/ 16 h 41"/>
                  <a:gd name="T10" fmla="*/ 0 w 41"/>
                  <a:gd name="T11" fmla="*/ 18 h 41"/>
                  <a:gd name="T12" fmla="*/ 0 w 41"/>
                  <a:gd name="T13" fmla="*/ 23 h 41"/>
                  <a:gd name="T14" fmla="*/ 0 w 41"/>
                  <a:gd name="T15" fmla="*/ 26 h 41"/>
                  <a:gd name="T16" fmla="*/ 0 w 41"/>
                  <a:gd name="T17" fmla="*/ 29 h 41"/>
                  <a:gd name="T18" fmla="*/ 1 w 41"/>
                  <a:gd name="T19" fmla="*/ 32 h 41"/>
                  <a:gd name="T20" fmla="*/ 3 w 41"/>
                  <a:gd name="T21" fmla="*/ 36 h 41"/>
                  <a:gd name="T22" fmla="*/ 4 w 41"/>
                  <a:gd name="T23" fmla="*/ 37 h 41"/>
                  <a:gd name="T24" fmla="*/ 8 w 41"/>
                  <a:gd name="T25" fmla="*/ 39 h 41"/>
                  <a:gd name="T26" fmla="*/ 10 w 41"/>
                  <a:gd name="T27" fmla="*/ 40 h 41"/>
                  <a:gd name="T28" fmla="*/ 16 w 41"/>
                  <a:gd name="T29" fmla="*/ 41 h 41"/>
                  <a:gd name="T30" fmla="*/ 18 w 41"/>
                  <a:gd name="T31" fmla="*/ 40 h 41"/>
                  <a:gd name="T32" fmla="*/ 23 w 41"/>
                  <a:gd name="T33" fmla="*/ 40 h 41"/>
                  <a:gd name="T34" fmla="*/ 26 w 41"/>
                  <a:gd name="T35" fmla="*/ 39 h 41"/>
                  <a:gd name="T36" fmla="*/ 30 w 41"/>
                  <a:gd name="T37" fmla="*/ 37 h 41"/>
                  <a:gd name="T38" fmla="*/ 34 w 41"/>
                  <a:gd name="T39" fmla="*/ 36 h 41"/>
                  <a:gd name="T40" fmla="*/ 35 w 41"/>
                  <a:gd name="T41" fmla="*/ 34 h 41"/>
                  <a:gd name="T42" fmla="*/ 39 w 41"/>
                  <a:gd name="T43" fmla="*/ 31 h 41"/>
                  <a:gd name="T44" fmla="*/ 41 w 41"/>
                  <a:gd name="T45" fmla="*/ 29 h 41"/>
                  <a:gd name="T46" fmla="*/ 41 w 41"/>
                  <a:gd name="T47" fmla="*/ 28 h 41"/>
                  <a:gd name="T48" fmla="*/ 41 w 41"/>
                  <a:gd name="T49" fmla="*/ 24 h 41"/>
                  <a:gd name="T50" fmla="*/ 41 w 41"/>
                  <a:gd name="T51" fmla="*/ 23 h 41"/>
                  <a:gd name="T52" fmla="*/ 41 w 41"/>
                  <a:gd name="T53" fmla="*/ 21 h 41"/>
                  <a:gd name="T54" fmla="*/ 41 w 41"/>
                  <a:gd name="T55" fmla="*/ 18 h 41"/>
                  <a:gd name="T56" fmla="*/ 41 w 41"/>
                  <a:gd name="T57" fmla="*/ 16 h 41"/>
                  <a:gd name="T58" fmla="*/ 39 w 41"/>
                  <a:gd name="T59" fmla="*/ 12 h 41"/>
                  <a:gd name="T60" fmla="*/ 38 w 41"/>
                  <a:gd name="T61" fmla="*/ 9 h 41"/>
                  <a:gd name="T62" fmla="*/ 35 w 41"/>
                  <a:gd name="T63" fmla="*/ 6 h 41"/>
                  <a:gd name="T64" fmla="*/ 34 w 41"/>
                  <a:gd name="T65" fmla="*/ 4 h 41"/>
                  <a:gd name="T66" fmla="*/ 31 w 41"/>
                  <a:gd name="T67" fmla="*/ 3 h 41"/>
                  <a:gd name="T68" fmla="*/ 30 w 41"/>
                  <a:gd name="T69" fmla="*/ 1 h 41"/>
                  <a:gd name="T70" fmla="*/ 26 w 41"/>
                  <a:gd name="T71" fmla="*/ 0 h 41"/>
                  <a:gd name="T72" fmla="*/ 25 w 41"/>
                  <a:gd name="T73" fmla="*/ 0 h 41"/>
                  <a:gd name="T74" fmla="*/ 22 w 41"/>
                  <a:gd name="T75" fmla="*/ 0 h 41"/>
                  <a:gd name="T76" fmla="*/ 20 w 41"/>
                  <a:gd name="T77" fmla="*/ 0 h 41"/>
                  <a:gd name="T78" fmla="*/ 17 w 41"/>
                  <a:gd name="T79" fmla="*/ 1 h 41"/>
                  <a:gd name="T80" fmla="*/ 16 w 41"/>
                  <a:gd name="T81" fmla="*/ 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" h="41">
                    <a:moveTo>
                      <a:pt x="16" y="3"/>
                    </a:moveTo>
                    <a:lnTo>
                      <a:pt x="10" y="6"/>
                    </a:lnTo>
                    <a:lnTo>
                      <a:pt x="5" y="9"/>
                    </a:lnTo>
                    <a:lnTo>
                      <a:pt x="4" y="12"/>
                    </a:lnTo>
                    <a:lnTo>
                      <a:pt x="1" y="16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1" y="32"/>
                    </a:lnTo>
                    <a:lnTo>
                      <a:pt x="3" y="36"/>
                    </a:lnTo>
                    <a:lnTo>
                      <a:pt x="4" y="37"/>
                    </a:lnTo>
                    <a:lnTo>
                      <a:pt x="8" y="39"/>
                    </a:lnTo>
                    <a:lnTo>
                      <a:pt x="10" y="40"/>
                    </a:lnTo>
                    <a:lnTo>
                      <a:pt x="16" y="41"/>
                    </a:lnTo>
                    <a:lnTo>
                      <a:pt x="18" y="40"/>
                    </a:lnTo>
                    <a:lnTo>
                      <a:pt x="23" y="40"/>
                    </a:lnTo>
                    <a:lnTo>
                      <a:pt x="26" y="39"/>
                    </a:lnTo>
                    <a:lnTo>
                      <a:pt x="30" y="37"/>
                    </a:lnTo>
                    <a:lnTo>
                      <a:pt x="34" y="36"/>
                    </a:lnTo>
                    <a:lnTo>
                      <a:pt x="35" y="34"/>
                    </a:lnTo>
                    <a:lnTo>
                      <a:pt x="39" y="31"/>
                    </a:lnTo>
                    <a:lnTo>
                      <a:pt x="41" y="29"/>
                    </a:lnTo>
                    <a:lnTo>
                      <a:pt x="41" y="28"/>
                    </a:lnTo>
                    <a:lnTo>
                      <a:pt x="41" y="24"/>
                    </a:lnTo>
                    <a:lnTo>
                      <a:pt x="41" y="23"/>
                    </a:lnTo>
                    <a:lnTo>
                      <a:pt x="41" y="21"/>
                    </a:lnTo>
                    <a:lnTo>
                      <a:pt x="41" y="18"/>
                    </a:lnTo>
                    <a:lnTo>
                      <a:pt x="41" y="16"/>
                    </a:lnTo>
                    <a:lnTo>
                      <a:pt x="39" y="12"/>
                    </a:lnTo>
                    <a:lnTo>
                      <a:pt x="38" y="9"/>
                    </a:lnTo>
                    <a:lnTo>
                      <a:pt x="35" y="6"/>
                    </a:lnTo>
                    <a:lnTo>
                      <a:pt x="34" y="4"/>
                    </a:lnTo>
                    <a:lnTo>
                      <a:pt x="31" y="3"/>
                    </a:lnTo>
                    <a:lnTo>
                      <a:pt x="30" y="1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1"/>
                    </a:lnTo>
                    <a:lnTo>
                      <a:pt x="16" y="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7" name="Freeform 257">
                <a:extLst>
                  <a:ext uri="{FF2B5EF4-FFF2-40B4-BE49-F238E27FC236}">
                    <a16:creationId xmlns:a16="http://schemas.microsoft.com/office/drawing/2014/main" id="{5D7A5B8D-D0D5-3389-7495-2978B5E81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225"/>
                <a:ext cx="13" cy="15"/>
              </a:xfrm>
              <a:custGeom>
                <a:avLst/>
                <a:gdLst>
                  <a:gd name="T0" fmla="*/ 0 w 39"/>
                  <a:gd name="T1" fmla="*/ 11 h 47"/>
                  <a:gd name="T2" fmla="*/ 13 w 39"/>
                  <a:gd name="T3" fmla="*/ 0 h 47"/>
                  <a:gd name="T4" fmla="*/ 34 w 39"/>
                  <a:gd name="T5" fmla="*/ 12 h 47"/>
                  <a:gd name="T6" fmla="*/ 39 w 39"/>
                  <a:gd name="T7" fmla="*/ 34 h 47"/>
                  <a:gd name="T8" fmla="*/ 29 w 39"/>
                  <a:gd name="T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7">
                    <a:moveTo>
                      <a:pt x="0" y="11"/>
                    </a:moveTo>
                    <a:lnTo>
                      <a:pt x="13" y="0"/>
                    </a:lnTo>
                    <a:lnTo>
                      <a:pt x="34" y="12"/>
                    </a:lnTo>
                    <a:lnTo>
                      <a:pt x="39" y="34"/>
                    </a:lnTo>
                    <a:lnTo>
                      <a:pt x="29" y="4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8" name="Freeform 258">
                <a:extLst>
                  <a:ext uri="{FF2B5EF4-FFF2-40B4-BE49-F238E27FC236}">
                    <a16:creationId xmlns:a16="http://schemas.microsoft.com/office/drawing/2014/main" id="{EFBB0C60-1003-C645-BD28-08F46B00A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008"/>
                <a:ext cx="508" cy="233"/>
              </a:xfrm>
              <a:custGeom>
                <a:avLst/>
                <a:gdLst>
                  <a:gd name="T0" fmla="*/ 164 w 1523"/>
                  <a:gd name="T1" fmla="*/ 353 h 697"/>
                  <a:gd name="T2" fmla="*/ 126 w 1523"/>
                  <a:gd name="T3" fmla="*/ 350 h 697"/>
                  <a:gd name="T4" fmla="*/ 83 w 1523"/>
                  <a:gd name="T5" fmla="*/ 348 h 697"/>
                  <a:gd name="T6" fmla="*/ 64 w 1523"/>
                  <a:gd name="T7" fmla="*/ 348 h 697"/>
                  <a:gd name="T8" fmla="*/ 50 w 1523"/>
                  <a:gd name="T9" fmla="*/ 350 h 697"/>
                  <a:gd name="T10" fmla="*/ 34 w 1523"/>
                  <a:gd name="T11" fmla="*/ 355 h 697"/>
                  <a:gd name="T12" fmla="*/ 20 w 1523"/>
                  <a:gd name="T13" fmla="*/ 365 h 697"/>
                  <a:gd name="T14" fmla="*/ 4 w 1523"/>
                  <a:gd name="T15" fmla="*/ 394 h 697"/>
                  <a:gd name="T16" fmla="*/ 0 w 1523"/>
                  <a:gd name="T17" fmla="*/ 417 h 697"/>
                  <a:gd name="T18" fmla="*/ 2 w 1523"/>
                  <a:gd name="T19" fmla="*/ 429 h 697"/>
                  <a:gd name="T20" fmla="*/ 2 w 1523"/>
                  <a:gd name="T21" fmla="*/ 448 h 697"/>
                  <a:gd name="T22" fmla="*/ 5 w 1523"/>
                  <a:gd name="T23" fmla="*/ 511 h 697"/>
                  <a:gd name="T24" fmla="*/ 9 w 1523"/>
                  <a:gd name="T25" fmla="*/ 580 h 697"/>
                  <a:gd name="T26" fmla="*/ 15 w 1523"/>
                  <a:gd name="T27" fmla="*/ 612 h 697"/>
                  <a:gd name="T28" fmla="*/ 21 w 1523"/>
                  <a:gd name="T29" fmla="*/ 633 h 697"/>
                  <a:gd name="T30" fmla="*/ 31 w 1523"/>
                  <a:gd name="T31" fmla="*/ 653 h 697"/>
                  <a:gd name="T32" fmla="*/ 48 w 1523"/>
                  <a:gd name="T33" fmla="*/ 669 h 697"/>
                  <a:gd name="T34" fmla="*/ 70 w 1523"/>
                  <a:gd name="T35" fmla="*/ 678 h 697"/>
                  <a:gd name="T36" fmla="*/ 92 w 1523"/>
                  <a:gd name="T37" fmla="*/ 687 h 697"/>
                  <a:gd name="T38" fmla="*/ 111 w 1523"/>
                  <a:gd name="T39" fmla="*/ 691 h 697"/>
                  <a:gd name="T40" fmla="*/ 142 w 1523"/>
                  <a:gd name="T41" fmla="*/ 695 h 697"/>
                  <a:gd name="T42" fmla="*/ 212 w 1523"/>
                  <a:gd name="T43" fmla="*/ 696 h 697"/>
                  <a:gd name="T44" fmla="*/ 277 w 1523"/>
                  <a:gd name="T45" fmla="*/ 697 h 697"/>
                  <a:gd name="T46" fmla="*/ 294 w 1523"/>
                  <a:gd name="T47" fmla="*/ 697 h 697"/>
                  <a:gd name="T48" fmla="*/ 307 w 1523"/>
                  <a:gd name="T49" fmla="*/ 696 h 697"/>
                  <a:gd name="T50" fmla="*/ 328 w 1523"/>
                  <a:gd name="T51" fmla="*/ 695 h 697"/>
                  <a:gd name="T52" fmla="*/ 346 w 1523"/>
                  <a:gd name="T53" fmla="*/ 691 h 697"/>
                  <a:gd name="T54" fmla="*/ 370 w 1523"/>
                  <a:gd name="T55" fmla="*/ 682 h 697"/>
                  <a:gd name="T56" fmla="*/ 387 w 1523"/>
                  <a:gd name="T57" fmla="*/ 677 h 697"/>
                  <a:gd name="T58" fmla="*/ 394 w 1523"/>
                  <a:gd name="T59" fmla="*/ 675 h 697"/>
                  <a:gd name="T60" fmla="*/ 1511 w 1523"/>
                  <a:gd name="T61" fmla="*/ 104 h 697"/>
                  <a:gd name="T62" fmla="*/ 1518 w 1523"/>
                  <a:gd name="T63" fmla="*/ 86 h 697"/>
                  <a:gd name="T64" fmla="*/ 1521 w 1523"/>
                  <a:gd name="T65" fmla="*/ 43 h 697"/>
                  <a:gd name="T66" fmla="*/ 1501 w 1523"/>
                  <a:gd name="T67" fmla="*/ 8 h 697"/>
                  <a:gd name="T68" fmla="*/ 1447 w 1523"/>
                  <a:gd name="T69" fmla="*/ 0 h 697"/>
                  <a:gd name="T70" fmla="*/ 1394 w 1523"/>
                  <a:gd name="T71" fmla="*/ 2 h 697"/>
                  <a:gd name="T72" fmla="*/ 1356 w 1523"/>
                  <a:gd name="T73" fmla="*/ 6 h 697"/>
                  <a:gd name="T74" fmla="*/ 387 w 1523"/>
                  <a:gd name="T75" fmla="*/ 335 h 697"/>
                  <a:gd name="T76" fmla="*/ 376 w 1523"/>
                  <a:gd name="T77" fmla="*/ 340 h 697"/>
                  <a:gd name="T78" fmla="*/ 361 w 1523"/>
                  <a:gd name="T79" fmla="*/ 346 h 697"/>
                  <a:gd name="T80" fmla="*/ 341 w 1523"/>
                  <a:gd name="T81" fmla="*/ 353 h 697"/>
                  <a:gd name="T82" fmla="*/ 321 w 1523"/>
                  <a:gd name="T83" fmla="*/ 355 h 697"/>
                  <a:gd name="T84" fmla="*/ 302 w 1523"/>
                  <a:gd name="T85" fmla="*/ 355 h 697"/>
                  <a:gd name="T86" fmla="*/ 289 w 1523"/>
                  <a:gd name="T87" fmla="*/ 358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23" h="697">
                    <a:moveTo>
                      <a:pt x="174" y="353"/>
                    </a:moveTo>
                    <a:lnTo>
                      <a:pt x="171" y="353"/>
                    </a:lnTo>
                    <a:lnTo>
                      <a:pt x="164" y="353"/>
                    </a:lnTo>
                    <a:lnTo>
                      <a:pt x="154" y="351"/>
                    </a:lnTo>
                    <a:lnTo>
                      <a:pt x="141" y="351"/>
                    </a:lnTo>
                    <a:lnTo>
                      <a:pt x="126" y="350"/>
                    </a:lnTo>
                    <a:lnTo>
                      <a:pt x="111" y="350"/>
                    </a:lnTo>
                    <a:lnTo>
                      <a:pt x="97" y="350"/>
                    </a:lnTo>
                    <a:lnTo>
                      <a:pt x="83" y="348"/>
                    </a:lnTo>
                    <a:lnTo>
                      <a:pt x="74" y="348"/>
                    </a:lnTo>
                    <a:lnTo>
                      <a:pt x="68" y="348"/>
                    </a:lnTo>
                    <a:lnTo>
                      <a:pt x="64" y="348"/>
                    </a:lnTo>
                    <a:lnTo>
                      <a:pt x="59" y="348"/>
                    </a:lnTo>
                    <a:lnTo>
                      <a:pt x="55" y="350"/>
                    </a:lnTo>
                    <a:lnTo>
                      <a:pt x="50" y="350"/>
                    </a:lnTo>
                    <a:lnTo>
                      <a:pt x="44" y="351"/>
                    </a:lnTo>
                    <a:lnTo>
                      <a:pt x="38" y="353"/>
                    </a:lnTo>
                    <a:lnTo>
                      <a:pt x="34" y="355"/>
                    </a:lnTo>
                    <a:lnTo>
                      <a:pt x="29" y="358"/>
                    </a:lnTo>
                    <a:lnTo>
                      <a:pt x="23" y="362"/>
                    </a:lnTo>
                    <a:lnTo>
                      <a:pt x="20" y="365"/>
                    </a:lnTo>
                    <a:lnTo>
                      <a:pt x="13" y="375"/>
                    </a:lnTo>
                    <a:lnTo>
                      <a:pt x="8" y="384"/>
                    </a:lnTo>
                    <a:lnTo>
                      <a:pt x="4" y="394"/>
                    </a:lnTo>
                    <a:lnTo>
                      <a:pt x="2" y="402"/>
                    </a:lnTo>
                    <a:lnTo>
                      <a:pt x="0" y="411"/>
                    </a:lnTo>
                    <a:lnTo>
                      <a:pt x="0" y="417"/>
                    </a:lnTo>
                    <a:lnTo>
                      <a:pt x="0" y="424"/>
                    </a:lnTo>
                    <a:lnTo>
                      <a:pt x="2" y="428"/>
                    </a:lnTo>
                    <a:lnTo>
                      <a:pt x="2" y="429"/>
                    </a:lnTo>
                    <a:lnTo>
                      <a:pt x="2" y="432"/>
                    </a:lnTo>
                    <a:lnTo>
                      <a:pt x="2" y="436"/>
                    </a:lnTo>
                    <a:lnTo>
                      <a:pt x="2" y="448"/>
                    </a:lnTo>
                    <a:lnTo>
                      <a:pt x="4" y="464"/>
                    </a:lnTo>
                    <a:lnTo>
                      <a:pt x="5" y="487"/>
                    </a:lnTo>
                    <a:lnTo>
                      <a:pt x="5" y="511"/>
                    </a:lnTo>
                    <a:lnTo>
                      <a:pt x="7" y="536"/>
                    </a:lnTo>
                    <a:lnTo>
                      <a:pt x="8" y="559"/>
                    </a:lnTo>
                    <a:lnTo>
                      <a:pt x="9" y="580"/>
                    </a:lnTo>
                    <a:lnTo>
                      <a:pt x="12" y="596"/>
                    </a:lnTo>
                    <a:lnTo>
                      <a:pt x="13" y="605"/>
                    </a:lnTo>
                    <a:lnTo>
                      <a:pt x="15" y="612"/>
                    </a:lnTo>
                    <a:lnTo>
                      <a:pt x="16" y="618"/>
                    </a:lnTo>
                    <a:lnTo>
                      <a:pt x="17" y="625"/>
                    </a:lnTo>
                    <a:lnTo>
                      <a:pt x="21" y="633"/>
                    </a:lnTo>
                    <a:lnTo>
                      <a:pt x="23" y="639"/>
                    </a:lnTo>
                    <a:lnTo>
                      <a:pt x="27" y="645"/>
                    </a:lnTo>
                    <a:lnTo>
                      <a:pt x="31" y="653"/>
                    </a:lnTo>
                    <a:lnTo>
                      <a:pt x="36" y="658"/>
                    </a:lnTo>
                    <a:lnTo>
                      <a:pt x="42" y="665"/>
                    </a:lnTo>
                    <a:lnTo>
                      <a:pt x="48" y="669"/>
                    </a:lnTo>
                    <a:lnTo>
                      <a:pt x="56" y="673"/>
                    </a:lnTo>
                    <a:lnTo>
                      <a:pt x="63" y="675"/>
                    </a:lnTo>
                    <a:lnTo>
                      <a:pt x="70" y="678"/>
                    </a:lnTo>
                    <a:lnTo>
                      <a:pt x="77" y="682"/>
                    </a:lnTo>
                    <a:lnTo>
                      <a:pt x="83" y="683"/>
                    </a:lnTo>
                    <a:lnTo>
                      <a:pt x="92" y="687"/>
                    </a:lnTo>
                    <a:lnTo>
                      <a:pt x="98" y="688"/>
                    </a:lnTo>
                    <a:lnTo>
                      <a:pt x="104" y="689"/>
                    </a:lnTo>
                    <a:lnTo>
                      <a:pt x="111" y="691"/>
                    </a:lnTo>
                    <a:lnTo>
                      <a:pt x="117" y="692"/>
                    </a:lnTo>
                    <a:lnTo>
                      <a:pt x="125" y="695"/>
                    </a:lnTo>
                    <a:lnTo>
                      <a:pt x="142" y="695"/>
                    </a:lnTo>
                    <a:lnTo>
                      <a:pt x="163" y="696"/>
                    </a:lnTo>
                    <a:lnTo>
                      <a:pt x="186" y="696"/>
                    </a:lnTo>
                    <a:lnTo>
                      <a:pt x="212" y="696"/>
                    </a:lnTo>
                    <a:lnTo>
                      <a:pt x="236" y="697"/>
                    </a:lnTo>
                    <a:lnTo>
                      <a:pt x="258" y="697"/>
                    </a:lnTo>
                    <a:lnTo>
                      <a:pt x="277" y="697"/>
                    </a:lnTo>
                    <a:lnTo>
                      <a:pt x="289" y="697"/>
                    </a:lnTo>
                    <a:lnTo>
                      <a:pt x="293" y="697"/>
                    </a:lnTo>
                    <a:lnTo>
                      <a:pt x="294" y="697"/>
                    </a:lnTo>
                    <a:lnTo>
                      <a:pt x="298" y="697"/>
                    </a:lnTo>
                    <a:lnTo>
                      <a:pt x="301" y="697"/>
                    </a:lnTo>
                    <a:lnTo>
                      <a:pt x="307" y="696"/>
                    </a:lnTo>
                    <a:lnTo>
                      <a:pt x="314" y="696"/>
                    </a:lnTo>
                    <a:lnTo>
                      <a:pt x="320" y="696"/>
                    </a:lnTo>
                    <a:lnTo>
                      <a:pt x="328" y="695"/>
                    </a:lnTo>
                    <a:lnTo>
                      <a:pt x="335" y="695"/>
                    </a:lnTo>
                    <a:lnTo>
                      <a:pt x="340" y="692"/>
                    </a:lnTo>
                    <a:lnTo>
                      <a:pt x="346" y="691"/>
                    </a:lnTo>
                    <a:lnTo>
                      <a:pt x="354" y="688"/>
                    </a:lnTo>
                    <a:lnTo>
                      <a:pt x="362" y="684"/>
                    </a:lnTo>
                    <a:lnTo>
                      <a:pt x="370" y="682"/>
                    </a:lnTo>
                    <a:lnTo>
                      <a:pt x="376" y="681"/>
                    </a:lnTo>
                    <a:lnTo>
                      <a:pt x="382" y="678"/>
                    </a:lnTo>
                    <a:lnTo>
                      <a:pt x="387" y="677"/>
                    </a:lnTo>
                    <a:lnTo>
                      <a:pt x="390" y="677"/>
                    </a:lnTo>
                    <a:lnTo>
                      <a:pt x="392" y="675"/>
                    </a:lnTo>
                    <a:lnTo>
                      <a:pt x="394" y="675"/>
                    </a:lnTo>
                    <a:lnTo>
                      <a:pt x="396" y="675"/>
                    </a:lnTo>
                    <a:lnTo>
                      <a:pt x="1467" y="237"/>
                    </a:lnTo>
                    <a:lnTo>
                      <a:pt x="1511" y="104"/>
                    </a:lnTo>
                    <a:lnTo>
                      <a:pt x="1514" y="103"/>
                    </a:lnTo>
                    <a:lnTo>
                      <a:pt x="1515" y="95"/>
                    </a:lnTo>
                    <a:lnTo>
                      <a:pt x="1518" y="86"/>
                    </a:lnTo>
                    <a:lnTo>
                      <a:pt x="1521" y="70"/>
                    </a:lnTo>
                    <a:lnTo>
                      <a:pt x="1523" y="57"/>
                    </a:lnTo>
                    <a:lnTo>
                      <a:pt x="1521" y="43"/>
                    </a:lnTo>
                    <a:lnTo>
                      <a:pt x="1518" y="30"/>
                    </a:lnTo>
                    <a:lnTo>
                      <a:pt x="1511" y="17"/>
                    </a:lnTo>
                    <a:lnTo>
                      <a:pt x="1501" y="8"/>
                    </a:lnTo>
                    <a:lnTo>
                      <a:pt x="1485" y="2"/>
                    </a:lnTo>
                    <a:lnTo>
                      <a:pt x="1467" y="1"/>
                    </a:lnTo>
                    <a:lnTo>
                      <a:pt x="1447" y="0"/>
                    </a:lnTo>
                    <a:lnTo>
                      <a:pt x="1429" y="0"/>
                    </a:lnTo>
                    <a:lnTo>
                      <a:pt x="1411" y="1"/>
                    </a:lnTo>
                    <a:lnTo>
                      <a:pt x="1394" y="2"/>
                    </a:lnTo>
                    <a:lnTo>
                      <a:pt x="1378" y="2"/>
                    </a:lnTo>
                    <a:lnTo>
                      <a:pt x="1366" y="4"/>
                    </a:lnTo>
                    <a:lnTo>
                      <a:pt x="1356" y="6"/>
                    </a:lnTo>
                    <a:lnTo>
                      <a:pt x="1351" y="8"/>
                    </a:lnTo>
                    <a:lnTo>
                      <a:pt x="1349" y="8"/>
                    </a:lnTo>
                    <a:lnTo>
                      <a:pt x="387" y="335"/>
                    </a:lnTo>
                    <a:lnTo>
                      <a:pt x="383" y="337"/>
                    </a:lnTo>
                    <a:lnTo>
                      <a:pt x="380" y="338"/>
                    </a:lnTo>
                    <a:lnTo>
                      <a:pt x="376" y="340"/>
                    </a:lnTo>
                    <a:lnTo>
                      <a:pt x="372" y="341"/>
                    </a:lnTo>
                    <a:lnTo>
                      <a:pt x="366" y="345"/>
                    </a:lnTo>
                    <a:lnTo>
                      <a:pt x="361" y="346"/>
                    </a:lnTo>
                    <a:lnTo>
                      <a:pt x="354" y="350"/>
                    </a:lnTo>
                    <a:lnTo>
                      <a:pt x="348" y="351"/>
                    </a:lnTo>
                    <a:lnTo>
                      <a:pt x="341" y="353"/>
                    </a:lnTo>
                    <a:lnTo>
                      <a:pt x="336" y="354"/>
                    </a:lnTo>
                    <a:lnTo>
                      <a:pt x="329" y="354"/>
                    </a:lnTo>
                    <a:lnTo>
                      <a:pt x="321" y="355"/>
                    </a:lnTo>
                    <a:lnTo>
                      <a:pt x="315" y="355"/>
                    </a:lnTo>
                    <a:lnTo>
                      <a:pt x="308" y="355"/>
                    </a:lnTo>
                    <a:lnTo>
                      <a:pt x="302" y="355"/>
                    </a:lnTo>
                    <a:lnTo>
                      <a:pt x="296" y="358"/>
                    </a:lnTo>
                    <a:lnTo>
                      <a:pt x="293" y="358"/>
                    </a:lnTo>
                    <a:lnTo>
                      <a:pt x="289" y="358"/>
                    </a:lnTo>
                    <a:lnTo>
                      <a:pt x="174" y="353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19" name="Freeform 259">
                <a:extLst>
                  <a:ext uri="{FF2B5EF4-FFF2-40B4-BE49-F238E27FC236}">
                    <a16:creationId xmlns:a16="http://schemas.microsoft.com/office/drawing/2014/main" id="{13868BC1-66FF-5EBA-EFC6-3CC3F28C9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" y="2008"/>
                <a:ext cx="508" cy="233"/>
              </a:xfrm>
              <a:custGeom>
                <a:avLst/>
                <a:gdLst>
                  <a:gd name="T0" fmla="*/ 164 w 1523"/>
                  <a:gd name="T1" fmla="*/ 353 h 697"/>
                  <a:gd name="T2" fmla="*/ 126 w 1523"/>
                  <a:gd name="T3" fmla="*/ 350 h 697"/>
                  <a:gd name="T4" fmla="*/ 83 w 1523"/>
                  <a:gd name="T5" fmla="*/ 348 h 697"/>
                  <a:gd name="T6" fmla="*/ 64 w 1523"/>
                  <a:gd name="T7" fmla="*/ 348 h 697"/>
                  <a:gd name="T8" fmla="*/ 50 w 1523"/>
                  <a:gd name="T9" fmla="*/ 350 h 697"/>
                  <a:gd name="T10" fmla="*/ 34 w 1523"/>
                  <a:gd name="T11" fmla="*/ 355 h 697"/>
                  <a:gd name="T12" fmla="*/ 20 w 1523"/>
                  <a:gd name="T13" fmla="*/ 365 h 697"/>
                  <a:gd name="T14" fmla="*/ 4 w 1523"/>
                  <a:gd name="T15" fmla="*/ 394 h 697"/>
                  <a:gd name="T16" fmla="*/ 0 w 1523"/>
                  <a:gd name="T17" fmla="*/ 417 h 697"/>
                  <a:gd name="T18" fmla="*/ 2 w 1523"/>
                  <a:gd name="T19" fmla="*/ 429 h 697"/>
                  <a:gd name="T20" fmla="*/ 2 w 1523"/>
                  <a:gd name="T21" fmla="*/ 448 h 697"/>
                  <a:gd name="T22" fmla="*/ 5 w 1523"/>
                  <a:gd name="T23" fmla="*/ 511 h 697"/>
                  <a:gd name="T24" fmla="*/ 9 w 1523"/>
                  <a:gd name="T25" fmla="*/ 580 h 697"/>
                  <a:gd name="T26" fmla="*/ 15 w 1523"/>
                  <a:gd name="T27" fmla="*/ 612 h 697"/>
                  <a:gd name="T28" fmla="*/ 21 w 1523"/>
                  <a:gd name="T29" fmla="*/ 633 h 697"/>
                  <a:gd name="T30" fmla="*/ 31 w 1523"/>
                  <a:gd name="T31" fmla="*/ 653 h 697"/>
                  <a:gd name="T32" fmla="*/ 48 w 1523"/>
                  <a:gd name="T33" fmla="*/ 669 h 697"/>
                  <a:gd name="T34" fmla="*/ 70 w 1523"/>
                  <a:gd name="T35" fmla="*/ 678 h 697"/>
                  <a:gd name="T36" fmla="*/ 92 w 1523"/>
                  <a:gd name="T37" fmla="*/ 687 h 697"/>
                  <a:gd name="T38" fmla="*/ 111 w 1523"/>
                  <a:gd name="T39" fmla="*/ 691 h 697"/>
                  <a:gd name="T40" fmla="*/ 142 w 1523"/>
                  <a:gd name="T41" fmla="*/ 695 h 697"/>
                  <a:gd name="T42" fmla="*/ 212 w 1523"/>
                  <a:gd name="T43" fmla="*/ 696 h 697"/>
                  <a:gd name="T44" fmla="*/ 277 w 1523"/>
                  <a:gd name="T45" fmla="*/ 697 h 697"/>
                  <a:gd name="T46" fmla="*/ 294 w 1523"/>
                  <a:gd name="T47" fmla="*/ 697 h 697"/>
                  <a:gd name="T48" fmla="*/ 307 w 1523"/>
                  <a:gd name="T49" fmla="*/ 696 h 697"/>
                  <a:gd name="T50" fmla="*/ 328 w 1523"/>
                  <a:gd name="T51" fmla="*/ 695 h 697"/>
                  <a:gd name="T52" fmla="*/ 346 w 1523"/>
                  <a:gd name="T53" fmla="*/ 691 h 697"/>
                  <a:gd name="T54" fmla="*/ 370 w 1523"/>
                  <a:gd name="T55" fmla="*/ 682 h 697"/>
                  <a:gd name="T56" fmla="*/ 387 w 1523"/>
                  <a:gd name="T57" fmla="*/ 677 h 697"/>
                  <a:gd name="T58" fmla="*/ 394 w 1523"/>
                  <a:gd name="T59" fmla="*/ 675 h 697"/>
                  <a:gd name="T60" fmla="*/ 1511 w 1523"/>
                  <a:gd name="T61" fmla="*/ 104 h 697"/>
                  <a:gd name="T62" fmla="*/ 1518 w 1523"/>
                  <a:gd name="T63" fmla="*/ 86 h 697"/>
                  <a:gd name="T64" fmla="*/ 1521 w 1523"/>
                  <a:gd name="T65" fmla="*/ 43 h 697"/>
                  <a:gd name="T66" fmla="*/ 1501 w 1523"/>
                  <a:gd name="T67" fmla="*/ 8 h 697"/>
                  <a:gd name="T68" fmla="*/ 1447 w 1523"/>
                  <a:gd name="T69" fmla="*/ 0 h 697"/>
                  <a:gd name="T70" fmla="*/ 1394 w 1523"/>
                  <a:gd name="T71" fmla="*/ 2 h 697"/>
                  <a:gd name="T72" fmla="*/ 1356 w 1523"/>
                  <a:gd name="T73" fmla="*/ 6 h 697"/>
                  <a:gd name="T74" fmla="*/ 387 w 1523"/>
                  <a:gd name="T75" fmla="*/ 335 h 697"/>
                  <a:gd name="T76" fmla="*/ 376 w 1523"/>
                  <a:gd name="T77" fmla="*/ 340 h 697"/>
                  <a:gd name="T78" fmla="*/ 361 w 1523"/>
                  <a:gd name="T79" fmla="*/ 346 h 697"/>
                  <a:gd name="T80" fmla="*/ 341 w 1523"/>
                  <a:gd name="T81" fmla="*/ 353 h 697"/>
                  <a:gd name="T82" fmla="*/ 321 w 1523"/>
                  <a:gd name="T83" fmla="*/ 355 h 697"/>
                  <a:gd name="T84" fmla="*/ 302 w 1523"/>
                  <a:gd name="T85" fmla="*/ 355 h 697"/>
                  <a:gd name="T86" fmla="*/ 289 w 1523"/>
                  <a:gd name="T87" fmla="*/ 358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23" h="697">
                    <a:moveTo>
                      <a:pt x="174" y="353"/>
                    </a:moveTo>
                    <a:lnTo>
                      <a:pt x="171" y="353"/>
                    </a:lnTo>
                    <a:lnTo>
                      <a:pt x="164" y="353"/>
                    </a:lnTo>
                    <a:lnTo>
                      <a:pt x="154" y="351"/>
                    </a:lnTo>
                    <a:lnTo>
                      <a:pt x="141" y="351"/>
                    </a:lnTo>
                    <a:lnTo>
                      <a:pt x="126" y="350"/>
                    </a:lnTo>
                    <a:lnTo>
                      <a:pt x="111" y="350"/>
                    </a:lnTo>
                    <a:lnTo>
                      <a:pt x="97" y="350"/>
                    </a:lnTo>
                    <a:lnTo>
                      <a:pt x="83" y="348"/>
                    </a:lnTo>
                    <a:lnTo>
                      <a:pt x="74" y="348"/>
                    </a:lnTo>
                    <a:lnTo>
                      <a:pt x="68" y="348"/>
                    </a:lnTo>
                    <a:lnTo>
                      <a:pt x="64" y="348"/>
                    </a:lnTo>
                    <a:lnTo>
                      <a:pt x="59" y="348"/>
                    </a:lnTo>
                    <a:lnTo>
                      <a:pt x="55" y="350"/>
                    </a:lnTo>
                    <a:lnTo>
                      <a:pt x="50" y="350"/>
                    </a:lnTo>
                    <a:lnTo>
                      <a:pt x="44" y="351"/>
                    </a:lnTo>
                    <a:lnTo>
                      <a:pt x="38" y="353"/>
                    </a:lnTo>
                    <a:lnTo>
                      <a:pt x="34" y="355"/>
                    </a:lnTo>
                    <a:lnTo>
                      <a:pt x="29" y="358"/>
                    </a:lnTo>
                    <a:lnTo>
                      <a:pt x="23" y="362"/>
                    </a:lnTo>
                    <a:lnTo>
                      <a:pt x="20" y="365"/>
                    </a:lnTo>
                    <a:lnTo>
                      <a:pt x="13" y="375"/>
                    </a:lnTo>
                    <a:lnTo>
                      <a:pt x="8" y="384"/>
                    </a:lnTo>
                    <a:lnTo>
                      <a:pt x="4" y="394"/>
                    </a:lnTo>
                    <a:lnTo>
                      <a:pt x="2" y="402"/>
                    </a:lnTo>
                    <a:lnTo>
                      <a:pt x="0" y="411"/>
                    </a:lnTo>
                    <a:lnTo>
                      <a:pt x="0" y="417"/>
                    </a:lnTo>
                    <a:lnTo>
                      <a:pt x="0" y="424"/>
                    </a:lnTo>
                    <a:lnTo>
                      <a:pt x="2" y="428"/>
                    </a:lnTo>
                    <a:lnTo>
                      <a:pt x="2" y="429"/>
                    </a:lnTo>
                    <a:lnTo>
                      <a:pt x="2" y="432"/>
                    </a:lnTo>
                    <a:lnTo>
                      <a:pt x="2" y="436"/>
                    </a:lnTo>
                    <a:lnTo>
                      <a:pt x="2" y="448"/>
                    </a:lnTo>
                    <a:lnTo>
                      <a:pt x="4" y="464"/>
                    </a:lnTo>
                    <a:lnTo>
                      <a:pt x="5" y="487"/>
                    </a:lnTo>
                    <a:lnTo>
                      <a:pt x="5" y="511"/>
                    </a:lnTo>
                    <a:lnTo>
                      <a:pt x="7" y="536"/>
                    </a:lnTo>
                    <a:lnTo>
                      <a:pt x="8" y="559"/>
                    </a:lnTo>
                    <a:lnTo>
                      <a:pt x="9" y="580"/>
                    </a:lnTo>
                    <a:lnTo>
                      <a:pt x="12" y="596"/>
                    </a:lnTo>
                    <a:lnTo>
                      <a:pt x="13" y="605"/>
                    </a:lnTo>
                    <a:lnTo>
                      <a:pt x="15" y="612"/>
                    </a:lnTo>
                    <a:lnTo>
                      <a:pt x="16" y="618"/>
                    </a:lnTo>
                    <a:lnTo>
                      <a:pt x="17" y="625"/>
                    </a:lnTo>
                    <a:lnTo>
                      <a:pt x="21" y="633"/>
                    </a:lnTo>
                    <a:lnTo>
                      <a:pt x="23" y="639"/>
                    </a:lnTo>
                    <a:lnTo>
                      <a:pt x="27" y="645"/>
                    </a:lnTo>
                    <a:lnTo>
                      <a:pt x="31" y="653"/>
                    </a:lnTo>
                    <a:lnTo>
                      <a:pt x="36" y="658"/>
                    </a:lnTo>
                    <a:lnTo>
                      <a:pt x="42" y="665"/>
                    </a:lnTo>
                    <a:lnTo>
                      <a:pt x="48" y="669"/>
                    </a:lnTo>
                    <a:lnTo>
                      <a:pt x="56" y="673"/>
                    </a:lnTo>
                    <a:lnTo>
                      <a:pt x="63" y="675"/>
                    </a:lnTo>
                    <a:lnTo>
                      <a:pt x="70" y="678"/>
                    </a:lnTo>
                    <a:lnTo>
                      <a:pt x="77" y="682"/>
                    </a:lnTo>
                    <a:lnTo>
                      <a:pt x="83" y="683"/>
                    </a:lnTo>
                    <a:lnTo>
                      <a:pt x="92" y="687"/>
                    </a:lnTo>
                    <a:lnTo>
                      <a:pt x="98" y="688"/>
                    </a:lnTo>
                    <a:lnTo>
                      <a:pt x="104" y="689"/>
                    </a:lnTo>
                    <a:lnTo>
                      <a:pt x="111" y="691"/>
                    </a:lnTo>
                    <a:lnTo>
                      <a:pt x="117" y="692"/>
                    </a:lnTo>
                    <a:lnTo>
                      <a:pt x="125" y="695"/>
                    </a:lnTo>
                    <a:lnTo>
                      <a:pt x="142" y="695"/>
                    </a:lnTo>
                    <a:lnTo>
                      <a:pt x="163" y="696"/>
                    </a:lnTo>
                    <a:lnTo>
                      <a:pt x="186" y="696"/>
                    </a:lnTo>
                    <a:lnTo>
                      <a:pt x="212" y="696"/>
                    </a:lnTo>
                    <a:lnTo>
                      <a:pt x="236" y="697"/>
                    </a:lnTo>
                    <a:lnTo>
                      <a:pt x="258" y="697"/>
                    </a:lnTo>
                    <a:lnTo>
                      <a:pt x="277" y="697"/>
                    </a:lnTo>
                    <a:lnTo>
                      <a:pt x="289" y="697"/>
                    </a:lnTo>
                    <a:lnTo>
                      <a:pt x="293" y="697"/>
                    </a:lnTo>
                    <a:lnTo>
                      <a:pt x="294" y="697"/>
                    </a:lnTo>
                    <a:lnTo>
                      <a:pt x="298" y="697"/>
                    </a:lnTo>
                    <a:lnTo>
                      <a:pt x="301" y="697"/>
                    </a:lnTo>
                    <a:lnTo>
                      <a:pt x="307" y="696"/>
                    </a:lnTo>
                    <a:lnTo>
                      <a:pt x="314" y="696"/>
                    </a:lnTo>
                    <a:lnTo>
                      <a:pt x="320" y="696"/>
                    </a:lnTo>
                    <a:lnTo>
                      <a:pt x="328" y="695"/>
                    </a:lnTo>
                    <a:lnTo>
                      <a:pt x="335" y="695"/>
                    </a:lnTo>
                    <a:lnTo>
                      <a:pt x="340" y="692"/>
                    </a:lnTo>
                    <a:lnTo>
                      <a:pt x="346" y="691"/>
                    </a:lnTo>
                    <a:lnTo>
                      <a:pt x="354" y="688"/>
                    </a:lnTo>
                    <a:lnTo>
                      <a:pt x="362" y="684"/>
                    </a:lnTo>
                    <a:lnTo>
                      <a:pt x="370" y="682"/>
                    </a:lnTo>
                    <a:lnTo>
                      <a:pt x="376" y="681"/>
                    </a:lnTo>
                    <a:lnTo>
                      <a:pt x="382" y="678"/>
                    </a:lnTo>
                    <a:lnTo>
                      <a:pt x="387" y="677"/>
                    </a:lnTo>
                    <a:lnTo>
                      <a:pt x="390" y="677"/>
                    </a:lnTo>
                    <a:lnTo>
                      <a:pt x="392" y="675"/>
                    </a:lnTo>
                    <a:lnTo>
                      <a:pt x="394" y="675"/>
                    </a:lnTo>
                    <a:lnTo>
                      <a:pt x="396" y="675"/>
                    </a:lnTo>
                    <a:lnTo>
                      <a:pt x="1467" y="237"/>
                    </a:lnTo>
                    <a:lnTo>
                      <a:pt x="1511" y="104"/>
                    </a:lnTo>
                    <a:lnTo>
                      <a:pt x="1514" y="103"/>
                    </a:lnTo>
                    <a:lnTo>
                      <a:pt x="1515" y="95"/>
                    </a:lnTo>
                    <a:lnTo>
                      <a:pt x="1518" y="86"/>
                    </a:lnTo>
                    <a:lnTo>
                      <a:pt x="1521" y="70"/>
                    </a:lnTo>
                    <a:lnTo>
                      <a:pt x="1523" y="57"/>
                    </a:lnTo>
                    <a:lnTo>
                      <a:pt x="1521" y="43"/>
                    </a:lnTo>
                    <a:lnTo>
                      <a:pt x="1518" y="30"/>
                    </a:lnTo>
                    <a:lnTo>
                      <a:pt x="1511" y="17"/>
                    </a:lnTo>
                    <a:lnTo>
                      <a:pt x="1501" y="8"/>
                    </a:lnTo>
                    <a:lnTo>
                      <a:pt x="1485" y="2"/>
                    </a:lnTo>
                    <a:lnTo>
                      <a:pt x="1467" y="1"/>
                    </a:lnTo>
                    <a:lnTo>
                      <a:pt x="1447" y="0"/>
                    </a:lnTo>
                    <a:lnTo>
                      <a:pt x="1429" y="0"/>
                    </a:lnTo>
                    <a:lnTo>
                      <a:pt x="1411" y="1"/>
                    </a:lnTo>
                    <a:lnTo>
                      <a:pt x="1394" y="2"/>
                    </a:lnTo>
                    <a:lnTo>
                      <a:pt x="1378" y="2"/>
                    </a:lnTo>
                    <a:lnTo>
                      <a:pt x="1366" y="4"/>
                    </a:lnTo>
                    <a:lnTo>
                      <a:pt x="1356" y="6"/>
                    </a:lnTo>
                    <a:lnTo>
                      <a:pt x="1351" y="8"/>
                    </a:lnTo>
                    <a:lnTo>
                      <a:pt x="1349" y="8"/>
                    </a:lnTo>
                    <a:lnTo>
                      <a:pt x="387" y="335"/>
                    </a:lnTo>
                    <a:lnTo>
                      <a:pt x="383" y="337"/>
                    </a:lnTo>
                    <a:lnTo>
                      <a:pt x="380" y="338"/>
                    </a:lnTo>
                    <a:lnTo>
                      <a:pt x="376" y="340"/>
                    </a:lnTo>
                    <a:lnTo>
                      <a:pt x="372" y="341"/>
                    </a:lnTo>
                    <a:lnTo>
                      <a:pt x="366" y="345"/>
                    </a:lnTo>
                    <a:lnTo>
                      <a:pt x="361" y="346"/>
                    </a:lnTo>
                    <a:lnTo>
                      <a:pt x="354" y="350"/>
                    </a:lnTo>
                    <a:lnTo>
                      <a:pt x="348" y="351"/>
                    </a:lnTo>
                    <a:lnTo>
                      <a:pt x="341" y="353"/>
                    </a:lnTo>
                    <a:lnTo>
                      <a:pt x="336" y="354"/>
                    </a:lnTo>
                    <a:lnTo>
                      <a:pt x="329" y="354"/>
                    </a:lnTo>
                    <a:lnTo>
                      <a:pt x="321" y="355"/>
                    </a:lnTo>
                    <a:lnTo>
                      <a:pt x="315" y="355"/>
                    </a:lnTo>
                    <a:lnTo>
                      <a:pt x="308" y="355"/>
                    </a:lnTo>
                    <a:lnTo>
                      <a:pt x="302" y="355"/>
                    </a:lnTo>
                    <a:lnTo>
                      <a:pt x="296" y="358"/>
                    </a:lnTo>
                    <a:lnTo>
                      <a:pt x="293" y="358"/>
                    </a:lnTo>
                    <a:lnTo>
                      <a:pt x="289" y="358"/>
                    </a:lnTo>
                    <a:lnTo>
                      <a:pt x="174" y="35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0" name="Freeform 260">
                <a:extLst>
                  <a:ext uri="{FF2B5EF4-FFF2-40B4-BE49-F238E27FC236}">
                    <a16:creationId xmlns:a16="http://schemas.microsoft.com/office/drawing/2014/main" id="{83588F93-2DF4-56E2-0E69-D42157B14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990"/>
                <a:ext cx="106" cy="75"/>
              </a:xfrm>
              <a:custGeom>
                <a:avLst/>
                <a:gdLst>
                  <a:gd name="T0" fmla="*/ 319 w 319"/>
                  <a:gd name="T1" fmla="*/ 0 h 225"/>
                  <a:gd name="T2" fmla="*/ 313 w 319"/>
                  <a:gd name="T3" fmla="*/ 10 h 225"/>
                  <a:gd name="T4" fmla="*/ 309 w 319"/>
                  <a:gd name="T5" fmla="*/ 21 h 225"/>
                  <a:gd name="T6" fmla="*/ 303 w 319"/>
                  <a:gd name="T7" fmla="*/ 34 h 225"/>
                  <a:gd name="T8" fmla="*/ 298 w 319"/>
                  <a:gd name="T9" fmla="*/ 48 h 225"/>
                  <a:gd name="T10" fmla="*/ 295 w 319"/>
                  <a:gd name="T11" fmla="*/ 62 h 225"/>
                  <a:gd name="T12" fmla="*/ 292 w 319"/>
                  <a:gd name="T13" fmla="*/ 77 h 225"/>
                  <a:gd name="T14" fmla="*/ 290 w 319"/>
                  <a:gd name="T15" fmla="*/ 91 h 225"/>
                  <a:gd name="T16" fmla="*/ 289 w 319"/>
                  <a:gd name="T17" fmla="*/ 103 h 225"/>
                  <a:gd name="T18" fmla="*/ 289 w 319"/>
                  <a:gd name="T19" fmla="*/ 114 h 225"/>
                  <a:gd name="T20" fmla="*/ 289 w 319"/>
                  <a:gd name="T21" fmla="*/ 124 h 225"/>
                  <a:gd name="T22" fmla="*/ 2 w 319"/>
                  <a:gd name="T23" fmla="*/ 225 h 225"/>
                  <a:gd name="T24" fmla="*/ 2 w 319"/>
                  <a:gd name="T25" fmla="*/ 221 h 225"/>
                  <a:gd name="T26" fmla="*/ 0 w 319"/>
                  <a:gd name="T27" fmla="*/ 212 h 225"/>
                  <a:gd name="T28" fmla="*/ 0 w 319"/>
                  <a:gd name="T29" fmla="*/ 198 h 225"/>
                  <a:gd name="T30" fmla="*/ 0 w 319"/>
                  <a:gd name="T31" fmla="*/ 181 h 225"/>
                  <a:gd name="T32" fmla="*/ 0 w 319"/>
                  <a:gd name="T33" fmla="*/ 161 h 225"/>
                  <a:gd name="T34" fmla="*/ 0 w 319"/>
                  <a:gd name="T35" fmla="*/ 143 h 225"/>
                  <a:gd name="T36" fmla="*/ 0 w 319"/>
                  <a:gd name="T37" fmla="*/ 124 h 225"/>
                  <a:gd name="T38" fmla="*/ 3 w 319"/>
                  <a:gd name="T39" fmla="*/ 108 h 225"/>
                  <a:gd name="T40" fmla="*/ 7 w 319"/>
                  <a:gd name="T41" fmla="*/ 95 h 225"/>
                  <a:gd name="T42" fmla="*/ 10 w 319"/>
                  <a:gd name="T43" fmla="*/ 89 h 225"/>
                  <a:gd name="T44" fmla="*/ 319 w 319"/>
                  <a:gd name="T45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9" h="225">
                    <a:moveTo>
                      <a:pt x="319" y="0"/>
                    </a:moveTo>
                    <a:lnTo>
                      <a:pt x="313" y="10"/>
                    </a:lnTo>
                    <a:lnTo>
                      <a:pt x="309" y="21"/>
                    </a:lnTo>
                    <a:lnTo>
                      <a:pt x="303" y="34"/>
                    </a:lnTo>
                    <a:lnTo>
                      <a:pt x="298" y="48"/>
                    </a:lnTo>
                    <a:lnTo>
                      <a:pt x="295" y="62"/>
                    </a:lnTo>
                    <a:lnTo>
                      <a:pt x="292" y="77"/>
                    </a:lnTo>
                    <a:lnTo>
                      <a:pt x="290" y="91"/>
                    </a:lnTo>
                    <a:lnTo>
                      <a:pt x="289" y="103"/>
                    </a:lnTo>
                    <a:lnTo>
                      <a:pt x="289" y="114"/>
                    </a:lnTo>
                    <a:lnTo>
                      <a:pt x="289" y="124"/>
                    </a:lnTo>
                    <a:lnTo>
                      <a:pt x="2" y="225"/>
                    </a:lnTo>
                    <a:lnTo>
                      <a:pt x="2" y="221"/>
                    </a:lnTo>
                    <a:lnTo>
                      <a:pt x="0" y="212"/>
                    </a:lnTo>
                    <a:lnTo>
                      <a:pt x="0" y="198"/>
                    </a:lnTo>
                    <a:lnTo>
                      <a:pt x="0" y="181"/>
                    </a:lnTo>
                    <a:lnTo>
                      <a:pt x="0" y="161"/>
                    </a:lnTo>
                    <a:lnTo>
                      <a:pt x="0" y="143"/>
                    </a:lnTo>
                    <a:lnTo>
                      <a:pt x="0" y="124"/>
                    </a:lnTo>
                    <a:lnTo>
                      <a:pt x="3" y="108"/>
                    </a:lnTo>
                    <a:lnTo>
                      <a:pt x="7" y="95"/>
                    </a:lnTo>
                    <a:lnTo>
                      <a:pt x="10" y="89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1" name="Freeform 261">
                <a:extLst>
                  <a:ext uri="{FF2B5EF4-FFF2-40B4-BE49-F238E27FC236}">
                    <a16:creationId xmlns:a16="http://schemas.microsoft.com/office/drawing/2014/main" id="{92708E1B-5590-20C0-48C2-36B203DB2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" y="1990"/>
                <a:ext cx="106" cy="75"/>
              </a:xfrm>
              <a:custGeom>
                <a:avLst/>
                <a:gdLst>
                  <a:gd name="T0" fmla="*/ 319 w 319"/>
                  <a:gd name="T1" fmla="*/ 0 h 225"/>
                  <a:gd name="T2" fmla="*/ 313 w 319"/>
                  <a:gd name="T3" fmla="*/ 10 h 225"/>
                  <a:gd name="T4" fmla="*/ 309 w 319"/>
                  <a:gd name="T5" fmla="*/ 21 h 225"/>
                  <a:gd name="T6" fmla="*/ 303 w 319"/>
                  <a:gd name="T7" fmla="*/ 34 h 225"/>
                  <a:gd name="T8" fmla="*/ 298 w 319"/>
                  <a:gd name="T9" fmla="*/ 48 h 225"/>
                  <a:gd name="T10" fmla="*/ 295 w 319"/>
                  <a:gd name="T11" fmla="*/ 62 h 225"/>
                  <a:gd name="T12" fmla="*/ 292 w 319"/>
                  <a:gd name="T13" fmla="*/ 77 h 225"/>
                  <a:gd name="T14" fmla="*/ 290 w 319"/>
                  <a:gd name="T15" fmla="*/ 91 h 225"/>
                  <a:gd name="T16" fmla="*/ 289 w 319"/>
                  <a:gd name="T17" fmla="*/ 103 h 225"/>
                  <a:gd name="T18" fmla="*/ 289 w 319"/>
                  <a:gd name="T19" fmla="*/ 114 h 225"/>
                  <a:gd name="T20" fmla="*/ 289 w 319"/>
                  <a:gd name="T21" fmla="*/ 124 h 225"/>
                  <a:gd name="T22" fmla="*/ 2 w 319"/>
                  <a:gd name="T23" fmla="*/ 225 h 225"/>
                  <a:gd name="T24" fmla="*/ 2 w 319"/>
                  <a:gd name="T25" fmla="*/ 221 h 225"/>
                  <a:gd name="T26" fmla="*/ 0 w 319"/>
                  <a:gd name="T27" fmla="*/ 212 h 225"/>
                  <a:gd name="T28" fmla="*/ 0 w 319"/>
                  <a:gd name="T29" fmla="*/ 198 h 225"/>
                  <a:gd name="T30" fmla="*/ 0 w 319"/>
                  <a:gd name="T31" fmla="*/ 181 h 225"/>
                  <a:gd name="T32" fmla="*/ 0 w 319"/>
                  <a:gd name="T33" fmla="*/ 161 h 225"/>
                  <a:gd name="T34" fmla="*/ 0 w 319"/>
                  <a:gd name="T35" fmla="*/ 143 h 225"/>
                  <a:gd name="T36" fmla="*/ 0 w 319"/>
                  <a:gd name="T37" fmla="*/ 124 h 225"/>
                  <a:gd name="T38" fmla="*/ 3 w 319"/>
                  <a:gd name="T39" fmla="*/ 108 h 225"/>
                  <a:gd name="T40" fmla="*/ 7 w 319"/>
                  <a:gd name="T41" fmla="*/ 95 h 225"/>
                  <a:gd name="T42" fmla="*/ 10 w 319"/>
                  <a:gd name="T43" fmla="*/ 89 h 225"/>
                  <a:gd name="T44" fmla="*/ 319 w 319"/>
                  <a:gd name="T45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9" h="225">
                    <a:moveTo>
                      <a:pt x="319" y="0"/>
                    </a:moveTo>
                    <a:lnTo>
                      <a:pt x="313" y="10"/>
                    </a:lnTo>
                    <a:lnTo>
                      <a:pt x="309" y="21"/>
                    </a:lnTo>
                    <a:lnTo>
                      <a:pt x="303" y="34"/>
                    </a:lnTo>
                    <a:lnTo>
                      <a:pt x="298" y="48"/>
                    </a:lnTo>
                    <a:lnTo>
                      <a:pt x="295" y="62"/>
                    </a:lnTo>
                    <a:lnTo>
                      <a:pt x="292" y="77"/>
                    </a:lnTo>
                    <a:lnTo>
                      <a:pt x="290" y="91"/>
                    </a:lnTo>
                    <a:lnTo>
                      <a:pt x="289" y="103"/>
                    </a:lnTo>
                    <a:lnTo>
                      <a:pt x="289" y="114"/>
                    </a:lnTo>
                    <a:lnTo>
                      <a:pt x="289" y="124"/>
                    </a:lnTo>
                    <a:lnTo>
                      <a:pt x="2" y="225"/>
                    </a:lnTo>
                    <a:lnTo>
                      <a:pt x="2" y="221"/>
                    </a:lnTo>
                    <a:lnTo>
                      <a:pt x="0" y="212"/>
                    </a:lnTo>
                    <a:lnTo>
                      <a:pt x="0" y="198"/>
                    </a:lnTo>
                    <a:lnTo>
                      <a:pt x="0" y="181"/>
                    </a:lnTo>
                    <a:lnTo>
                      <a:pt x="0" y="161"/>
                    </a:lnTo>
                    <a:lnTo>
                      <a:pt x="0" y="143"/>
                    </a:lnTo>
                    <a:lnTo>
                      <a:pt x="0" y="124"/>
                    </a:lnTo>
                    <a:lnTo>
                      <a:pt x="3" y="108"/>
                    </a:lnTo>
                    <a:lnTo>
                      <a:pt x="7" y="95"/>
                    </a:lnTo>
                    <a:lnTo>
                      <a:pt x="10" y="89"/>
                    </a:lnTo>
                    <a:lnTo>
                      <a:pt x="319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2" name="Freeform 262">
                <a:extLst>
                  <a:ext uri="{FF2B5EF4-FFF2-40B4-BE49-F238E27FC236}">
                    <a16:creationId xmlns:a16="http://schemas.microsoft.com/office/drawing/2014/main" id="{B9782EA0-97C2-A70E-4871-99C28B92A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0" y="2007"/>
                <a:ext cx="20" cy="44"/>
              </a:xfrm>
              <a:custGeom>
                <a:avLst/>
                <a:gdLst>
                  <a:gd name="T0" fmla="*/ 59 w 59"/>
                  <a:gd name="T1" fmla="*/ 0 h 132"/>
                  <a:gd name="T2" fmla="*/ 58 w 59"/>
                  <a:gd name="T3" fmla="*/ 3 h 132"/>
                  <a:gd name="T4" fmla="*/ 54 w 59"/>
                  <a:gd name="T5" fmla="*/ 5 h 132"/>
                  <a:gd name="T6" fmla="*/ 47 w 59"/>
                  <a:gd name="T7" fmla="*/ 13 h 132"/>
                  <a:gd name="T8" fmla="*/ 41 w 59"/>
                  <a:gd name="T9" fmla="*/ 25 h 132"/>
                  <a:gd name="T10" fmla="*/ 33 w 59"/>
                  <a:gd name="T11" fmla="*/ 37 h 132"/>
                  <a:gd name="T12" fmla="*/ 27 w 59"/>
                  <a:gd name="T13" fmla="*/ 51 h 132"/>
                  <a:gd name="T14" fmla="*/ 22 w 59"/>
                  <a:gd name="T15" fmla="*/ 69 h 132"/>
                  <a:gd name="T16" fmla="*/ 19 w 59"/>
                  <a:gd name="T17" fmla="*/ 87 h 132"/>
                  <a:gd name="T18" fmla="*/ 19 w 59"/>
                  <a:gd name="T19" fmla="*/ 106 h 132"/>
                  <a:gd name="T20" fmla="*/ 22 w 59"/>
                  <a:gd name="T21" fmla="*/ 127 h 132"/>
                  <a:gd name="T22" fmla="*/ 5 w 59"/>
                  <a:gd name="T23" fmla="*/ 132 h 132"/>
                  <a:gd name="T24" fmla="*/ 3 w 59"/>
                  <a:gd name="T25" fmla="*/ 131 h 132"/>
                  <a:gd name="T26" fmla="*/ 1 w 59"/>
                  <a:gd name="T27" fmla="*/ 124 h 132"/>
                  <a:gd name="T28" fmla="*/ 1 w 59"/>
                  <a:gd name="T29" fmla="*/ 116 h 132"/>
                  <a:gd name="T30" fmla="*/ 0 w 59"/>
                  <a:gd name="T31" fmla="*/ 106 h 132"/>
                  <a:gd name="T32" fmla="*/ 1 w 59"/>
                  <a:gd name="T33" fmla="*/ 93 h 132"/>
                  <a:gd name="T34" fmla="*/ 3 w 59"/>
                  <a:gd name="T35" fmla="*/ 77 h 132"/>
                  <a:gd name="T36" fmla="*/ 7 w 59"/>
                  <a:gd name="T37" fmla="*/ 61 h 132"/>
                  <a:gd name="T38" fmla="*/ 15 w 59"/>
                  <a:gd name="T39" fmla="*/ 44 h 132"/>
                  <a:gd name="T40" fmla="*/ 28 w 59"/>
                  <a:gd name="T41" fmla="*/ 25 h 132"/>
                  <a:gd name="T42" fmla="*/ 44 w 59"/>
                  <a:gd name="T43" fmla="*/ 5 h 132"/>
                  <a:gd name="T44" fmla="*/ 59 w 59"/>
                  <a:gd name="T45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" h="132">
                    <a:moveTo>
                      <a:pt x="59" y="0"/>
                    </a:moveTo>
                    <a:lnTo>
                      <a:pt x="58" y="3"/>
                    </a:lnTo>
                    <a:lnTo>
                      <a:pt x="54" y="5"/>
                    </a:lnTo>
                    <a:lnTo>
                      <a:pt x="47" y="13"/>
                    </a:lnTo>
                    <a:lnTo>
                      <a:pt x="41" y="25"/>
                    </a:lnTo>
                    <a:lnTo>
                      <a:pt x="33" y="37"/>
                    </a:lnTo>
                    <a:lnTo>
                      <a:pt x="27" y="51"/>
                    </a:lnTo>
                    <a:lnTo>
                      <a:pt x="22" y="69"/>
                    </a:lnTo>
                    <a:lnTo>
                      <a:pt x="19" y="87"/>
                    </a:lnTo>
                    <a:lnTo>
                      <a:pt x="19" y="106"/>
                    </a:lnTo>
                    <a:lnTo>
                      <a:pt x="22" y="127"/>
                    </a:lnTo>
                    <a:lnTo>
                      <a:pt x="5" y="132"/>
                    </a:lnTo>
                    <a:lnTo>
                      <a:pt x="3" y="131"/>
                    </a:lnTo>
                    <a:lnTo>
                      <a:pt x="1" y="124"/>
                    </a:lnTo>
                    <a:lnTo>
                      <a:pt x="1" y="116"/>
                    </a:lnTo>
                    <a:lnTo>
                      <a:pt x="0" y="106"/>
                    </a:lnTo>
                    <a:lnTo>
                      <a:pt x="1" y="93"/>
                    </a:lnTo>
                    <a:lnTo>
                      <a:pt x="3" y="77"/>
                    </a:lnTo>
                    <a:lnTo>
                      <a:pt x="7" y="61"/>
                    </a:lnTo>
                    <a:lnTo>
                      <a:pt x="15" y="44"/>
                    </a:lnTo>
                    <a:lnTo>
                      <a:pt x="28" y="25"/>
                    </a:lnTo>
                    <a:lnTo>
                      <a:pt x="44" y="5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3" name="Freeform 263">
                <a:extLst>
                  <a:ext uri="{FF2B5EF4-FFF2-40B4-BE49-F238E27FC236}">
                    <a16:creationId xmlns:a16="http://schemas.microsoft.com/office/drawing/2014/main" id="{A63DDC14-359B-8D79-BF37-8A07A7536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2024"/>
                <a:ext cx="477" cy="146"/>
              </a:xfrm>
              <a:custGeom>
                <a:avLst/>
                <a:gdLst>
                  <a:gd name="T0" fmla="*/ 44 w 1430"/>
                  <a:gd name="T1" fmla="*/ 328 h 440"/>
                  <a:gd name="T2" fmla="*/ 27 w 1430"/>
                  <a:gd name="T3" fmla="*/ 331 h 440"/>
                  <a:gd name="T4" fmla="*/ 14 w 1430"/>
                  <a:gd name="T5" fmla="*/ 337 h 440"/>
                  <a:gd name="T6" fmla="*/ 7 w 1430"/>
                  <a:gd name="T7" fmla="*/ 348 h 440"/>
                  <a:gd name="T8" fmla="*/ 2 w 1430"/>
                  <a:gd name="T9" fmla="*/ 363 h 440"/>
                  <a:gd name="T10" fmla="*/ 2 w 1430"/>
                  <a:gd name="T11" fmla="*/ 387 h 440"/>
                  <a:gd name="T12" fmla="*/ 5 w 1430"/>
                  <a:gd name="T13" fmla="*/ 405 h 440"/>
                  <a:gd name="T14" fmla="*/ 11 w 1430"/>
                  <a:gd name="T15" fmla="*/ 418 h 440"/>
                  <a:gd name="T16" fmla="*/ 23 w 1430"/>
                  <a:gd name="T17" fmla="*/ 427 h 440"/>
                  <a:gd name="T18" fmla="*/ 40 w 1430"/>
                  <a:gd name="T19" fmla="*/ 432 h 440"/>
                  <a:gd name="T20" fmla="*/ 64 w 1430"/>
                  <a:gd name="T21" fmla="*/ 436 h 440"/>
                  <a:gd name="T22" fmla="*/ 112 w 1430"/>
                  <a:gd name="T23" fmla="*/ 436 h 440"/>
                  <a:gd name="T24" fmla="*/ 171 w 1430"/>
                  <a:gd name="T25" fmla="*/ 436 h 440"/>
                  <a:gd name="T26" fmla="*/ 228 w 1430"/>
                  <a:gd name="T27" fmla="*/ 436 h 440"/>
                  <a:gd name="T28" fmla="*/ 264 w 1430"/>
                  <a:gd name="T29" fmla="*/ 438 h 440"/>
                  <a:gd name="T30" fmla="*/ 274 w 1430"/>
                  <a:gd name="T31" fmla="*/ 439 h 440"/>
                  <a:gd name="T32" fmla="*/ 286 w 1430"/>
                  <a:gd name="T33" fmla="*/ 440 h 440"/>
                  <a:gd name="T34" fmla="*/ 307 w 1430"/>
                  <a:gd name="T35" fmla="*/ 439 h 440"/>
                  <a:gd name="T36" fmla="*/ 330 w 1430"/>
                  <a:gd name="T37" fmla="*/ 436 h 440"/>
                  <a:gd name="T38" fmla="*/ 353 w 1430"/>
                  <a:gd name="T39" fmla="*/ 432 h 440"/>
                  <a:gd name="T40" fmla="*/ 372 w 1430"/>
                  <a:gd name="T41" fmla="*/ 430 h 440"/>
                  <a:gd name="T42" fmla="*/ 389 w 1430"/>
                  <a:gd name="T43" fmla="*/ 424 h 440"/>
                  <a:gd name="T44" fmla="*/ 405 w 1430"/>
                  <a:gd name="T45" fmla="*/ 418 h 440"/>
                  <a:gd name="T46" fmla="*/ 418 w 1430"/>
                  <a:gd name="T47" fmla="*/ 414 h 440"/>
                  <a:gd name="T48" fmla="*/ 424 w 1430"/>
                  <a:gd name="T49" fmla="*/ 410 h 440"/>
                  <a:gd name="T50" fmla="*/ 729 w 1430"/>
                  <a:gd name="T51" fmla="*/ 275 h 440"/>
                  <a:gd name="T52" fmla="*/ 1430 w 1430"/>
                  <a:gd name="T53" fmla="*/ 9 h 440"/>
                  <a:gd name="T54" fmla="*/ 1427 w 1430"/>
                  <a:gd name="T55" fmla="*/ 7 h 440"/>
                  <a:gd name="T56" fmla="*/ 1420 w 1430"/>
                  <a:gd name="T57" fmla="*/ 4 h 440"/>
                  <a:gd name="T58" fmla="*/ 1404 w 1430"/>
                  <a:gd name="T59" fmla="*/ 0 h 440"/>
                  <a:gd name="T60" fmla="*/ 1379 w 1430"/>
                  <a:gd name="T61" fmla="*/ 0 h 440"/>
                  <a:gd name="T62" fmla="*/ 1347 w 1430"/>
                  <a:gd name="T63" fmla="*/ 2 h 440"/>
                  <a:gd name="T64" fmla="*/ 1314 w 1430"/>
                  <a:gd name="T65" fmla="*/ 9 h 440"/>
                  <a:gd name="T66" fmla="*/ 1285 w 1430"/>
                  <a:gd name="T67" fmla="*/ 18 h 440"/>
                  <a:gd name="T68" fmla="*/ 1260 w 1430"/>
                  <a:gd name="T69" fmla="*/ 26 h 440"/>
                  <a:gd name="T70" fmla="*/ 1248 w 1430"/>
                  <a:gd name="T71" fmla="*/ 30 h 440"/>
                  <a:gd name="T72" fmla="*/ 685 w 1430"/>
                  <a:gd name="T73" fmla="*/ 207 h 440"/>
                  <a:gd name="T74" fmla="*/ 372 w 1430"/>
                  <a:gd name="T75" fmla="*/ 323 h 440"/>
                  <a:gd name="T76" fmla="*/ 367 w 1430"/>
                  <a:gd name="T77" fmla="*/ 327 h 440"/>
                  <a:gd name="T78" fmla="*/ 359 w 1430"/>
                  <a:gd name="T79" fmla="*/ 328 h 440"/>
                  <a:gd name="T80" fmla="*/ 348 w 1430"/>
                  <a:gd name="T81" fmla="*/ 331 h 440"/>
                  <a:gd name="T82" fmla="*/ 332 w 1430"/>
                  <a:gd name="T83" fmla="*/ 335 h 440"/>
                  <a:gd name="T84" fmla="*/ 315 w 1430"/>
                  <a:gd name="T85" fmla="*/ 336 h 440"/>
                  <a:gd name="T86" fmla="*/ 301 w 1430"/>
                  <a:gd name="T87" fmla="*/ 337 h 440"/>
                  <a:gd name="T88" fmla="*/ 289 w 1430"/>
                  <a:gd name="T89" fmla="*/ 337 h 440"/>
                  <a:gd name="T90" fmla="*/ 281 w 1430"/>
                  <a:gd name="T91" fmla="*/ 337 h 440"/>
                  <a:gd name="T92" fmla="*/ 279 w 1430"/>
                  <a:gd name="T93" fmla="*/ 336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30" h="440">
                    <a:moveTo>
                      <a:pt x="55" y="328"/>
                    </a:moveTo>
                    <a:lnTo>
                      <a:pt x="44" y="328"/>
                    </a:lnTo>
                    <a:lnTo>
                      <a:pt x="35" y="329"/>
                    </a:lnTo>
                    <a:lnTo>
                      <a:pt x="27" y="331"/>
                    </a:lnTo>
                    <a:lnTo>
                      <a:pt x="21" y="335"/>
                    </a:lnTo>
                    <a:lnTo>
                      <a:pt x="14" y="337"/>
                    </a:lnTo>
                    <a:lnTo>
                      <a:pt x="9" y="341"/>
                    </a:lnTo>
                    <a:lnTo>
                      <a:pt x="7" y="348"/>
                    </a:lnTo>
                    <a:lnTo>
                      <a:pt x="4" y="356"/>
                    </a:lnTo>
                    <a:lnTo>
                      <a:pt x="2" y="363"/>
                    </a:lnTo>
                    <a:lnTo>
                      <a:pt x="0" y="374"/>
                    </a:lnTo>
                    <a:lnTo>
                      <a:pt x="2" y="387"/>
                    </a:lnTo>
                    <a:lnTo>
                      <a:pt x="2" y="396"/>
                    </a:lnTo>
                    <a:lnTo>
                      <a:pt x="5" y="405"/>
                    </a:lnTo>
                    <a:lnTo>
                      <a:pt x="8" y="414"/>
                    </a:lnTo>
                    <a:lnTo>
                      <a:pt x="11" y="418"/>
                    </a:lnTo>
                    <a:lnTo>
                      <a:pt x="18" y="423"/>
                    </a:lnTo>
                    <a:lnTo>
                      <a:pt x="23" y="427"/>
                    </a:lnTo>
                    <a:lnTo>
                      <a:pt x="30" y="431"/>
                    </a:lnTo>
                    <a:lnTo>
                      <a:pt x="40" y="432"/>
                    </a:lnTo>
                    <a:lnTo>
                      <a:pt x="50" y="434"/>
                    </a:lnTo>
                    <a:lnTo>
                      <a:pt x="64" y="436"/>
                    </a:lnTo>
                    <a:lnTo>
                      <a:pt x="86" y="436"/>
                    </a:lnTo>
                    <a:lnTo>
                      <a:pt x="112" y="436"/>
                    </a:lnTo>
                    <a:lnTo>
                      <a:pt x="141" y="436"/>
                    </a:lnTo>
                    <a:lnTo>
                      <a:pt x="171" y="436"/>
                    </a:lnTo>
                    <a:lnTo>
                      <a:pt x="200" y="436"/>
                    </a:lnTo>
                    <a:lnTo>
                      <a:pt x="228" y="436"/>
                    </a:lnTo>
                    <a:lnTo>
                      <a:pt x="248" y="438"/>
                    </a:lnTo>
                    <a:lnTo>
                      <a:pt x="264" y="438"/>
                    </a:lnTo>
                    <a:lnTo>
                      <a:pt x="271" y="439"/>
                    </a:lnTo>
                    <a:lnTo>
                      <a:pt x="274" y="439"/>
                    </a:lnTo>
                    <a:lnTo>
                      <a:pt x="279" y="440"/>
                    </a:lnTo>
                    <a:lnTo>
                      <a:pt x="286" y="440"/>
                    </a:lnTo>
                    <a:lnTo>
                      <a:pt x="295" y="439"/>
                    </a:lnTo>
                    <a:lnTo>
                      <a:pt x="307" y="439"/>
                    </a:lnTo>
                    <a:lnTo>
                      <a:pt x="318" y="438"/>
                    </a:lnTo>
                    <a:lnTo>
                      <a:pt x="330" y="436"/>
                    </a:lnTo>
                    <a:lnTo>
                      <a:pt x="342" y="434"/>
                    </a:lnTo>
                    <a:lnTo>
                      <a:pt x="353" y="432"/>
                    </a:lnTo>
                    <a:lnTo>
                      <a:pt x="362" y="431"/>
                    </a:lnTo>
                    <a:lnTo>
                      <a:pt x="372" y="430"/>
                    </a:lnTo>
                    <a:lnTo>
                      <a:pt x="381" y="427"/>
                    </a:lnTo>
                    <a:lnTo>
                      <a:pt x="389" y="424"/>
                    </a:lnTo>
                    <a:lnTo>
                      <a:pt x="398" y="422"/>
                    </a:lnTo>
                    <a:lnTo>
                      <a:pt x="405" y="418"/>
                    </a:lnTo>
                    <a:lnTo>
                      <a:pt x="411" y="417"/>
                    </a:lnTo>
                    <a:lnTo>
                      <a:pt x="418" y="414"/>
                    </a:lnTo>
                    <a:lnTo>
                      <a:pt x="420" y="411"/>
                    </a:lnTo>
                    <a:lnTo>
                      <a:pt x="424" y="410"/>
                    </a:lnTo>
                    <a:lnTo>
                      <a:pt x="425" y="409"/>
                    </a:lnTo>
                    <a:lnTo>
                      <a:pt x="729" y="275"/>
                    </a:lnTo>
                    <a:lnTo>
                      <a:pt x="1290" y="57"/>
                    </a:lnTo>
                    <a:lnTo>
                      <a:pt x="1430" y="9"/>
                    </a:lnTo>
                    <a:lnTo>
                      <a:pt x="1429" y="8"/>
                    </a:lnTo>
                    <a:lnTo>
                      <a:pt x="1427" y="7"/>
                    </a:lnTo>
                    <a:lnTo>
                      <a:pt x="1425" y="5"/>
                    </a:lnTo>
                    <a:lnTo>
                      <a:pt x="1420" y="4"/>
                    </a:lnTo>
                    <a:lnTo>
                      <a:pt x="1414" y="2"/>
                    </a:lnTo>
                    <a:lnTo>
                      <a:pt x="1404" y="0"/>
                    </a:lnTo>
                    <a:lnTo>
                      <a:pt x="1395" y="0"/>
                    </a:lnTo>
                    <a:lnTo>
                      <a:pt x="1379" y="0"/>
                    </a:lnTo>
                    <a:lnTo>
                      <a:pt x="1364" y="0"/>
                    </a:lnTo>
                    <a:lnTo>
                      <a:pt x="1347" y="2"/>
                    </a:lnTo>
                    <a:lnTo>
                      <a:pt x="1332" y="5"/>
                    </a:lnTo>
                    <a:lnTo>
                      <a:pt x="1314" y="9"/>
                    </a:lnTo>
                    <a:lnTo>
                      <a:pt x="1298" y="13"/>
                    </a:lnTo>
                    <a:lnTo>
                      <a:pt x="1285" y="18"/>
                    </a:lnTo>
                    <a:lnTo>
                      <a:pt x="1272" y="23"/>
                    </a:lnTo>
                    <a:lnTo>
                      <a:pt x="1260" y="26"/>
                    </a:lnTo>
                    <a:lnTo>
                      <a:pt x="1252" y="29"/>
                    </a:lnTo>
                    <a:lnTo>
                      <a:pt x="1248" y="30"/>
                    </a:lnTo>
                    <a:lnTo>
                      <a:pt x="1245" y="33"/>
                    </a:lnTo>
                    <a:lnTo>
                      <a:pt x="685" y="207"/>
                    </a:lnTo>
                    <a:lnTo>
                      <a:pt x="374" y="323"/>
                    </a:lnTo>
                    <a:lnTo>
                      <a:pt x="372" y="323"/>
                    </a:lnTo>
                    <a:lnTo>
                      <a:pt x="370" y="324"/>
                    </a:lnTo>
                    <a:lnTo>
                      <a:pt x="367" y="327"/>
                    </a:lnTo>
                    <a:lnTo>
                      <a:pt x="364" y="327"/>
                    </a:lnTo>
                    <a:lnTo>
                      <a:pt x="359" y="328"/>
                    </a:lnTo>
                    <a:lnTo>
                      <a:pt x="354" y="329"/>
                    </a:lnTo>
                    <a:lnTo>
                      <a:pt x="348" y="331"/>
                    </a:lnTo>
                    <a:lnTo>
                      <a:pt x="340" y="333"/>
                    </a:lnTo>
                    <a:lnTo>
                      <a:pt x="332" y="335"/>
                    </a:lnTo>
                    <a:lnTo>
                      <a:pt x="323" y="336"/>
                    </a:lnTo>
                    <a:lnTo>
                      <a:pt x="315" y="336"/>
                    </a:lnTo>
                    <a:lnTo>
                      <a:pt x="307" y="337"/>
                    </a:lnTo>
                    <a:lnTo>
                      <a:pt x="301" y="337"/>
                    </a:lnTo>
                    <a:lnTo>
                      <a:pt x="294" y="337"/>
                    </a:lnTo>
                    <a:lnTo>
                      <a:pt x="289" y="337"/>
                    </a:lnTo>
                    <a:lnTo>
                      <a:pt x="285" y="337"/>
                    </a:lnTo>
                    <a:lnTo>
                      <a:pt x="281" y="337"/>
                    </a:lnTo>
                    <a:lnTo>
                      <a:pt x="280" y="336"/>
                    </a:lnTo>
                    <a:lnTo>
                      <a:pt x="279" y="336"/>
                    </a:lnTo>
                    <a:lnTo>
                      <a:pt x="55" y="328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4" name="Freeform 264">
                <a:extLst>
                  <a:ext uri="{FF2B5EF4-FFF2-40B4-BE49-F238E27FC236}">
                    <a16:creationId xmlns:a16="http://schemas.microsoft.com/office/drawing/2014/main" id="{CE5DD369-8A79-B9E3-7F3F-7C175F441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082"/>
                <a:ext cx="107" cy="122"/>
              </a:xfrm>
              <a:custGeom>
                <a:avLst/>
                <a:gdLst>
                  <a:gd name="T0" fmla="*/ 18 w 322"/>
                  <a:gd name="T1" fmla="*/ 41 h 364"/>
                  <a:gd name="T2" fmla="*/ 46 w 322"/>
                  <a:gd name="T3" fmla="*/ 63 h 364"/>
                  <a:gd name="T4" fmla="*/ 62 w 322"/>
                  <a:gd name="T5" fmla="*/ 88 h 364"/>
                  <a:gd name="T6" fmla="*/ 70 w 322"/>
                  <a:gd name="T7" fmla="*/ 115 h 364"/>
                  <a:gd name="T8" fmla="*/ 73 w 322"/>
                  <a:gd name="T9" fmla="*/ 139 h 364"/>
                  <a:gd name="T10" fmla="*/ 73 w 322"/>
                  <a:gd name="T11" fmla="*/ 162 h 364"/>
                  <a:gd name="T12" fmla="*/ 70 w 322"/>
                  <a:gd name="T13" fmla="*/ 203 h 364"/>
                  <a:gd name="T14" fmla="*/ 65 w 322"/>
                  <a:gd name="T15" fmla="*/ 248 h 364"/>
                  <a:gd name="T16" fmla="*/ 61 w 322"/>
                  <a:gd name="T17" fmla="*/ 290 h 364"/>
                  <a:gd name="T18" fmla="*/ 57 w 322"/>
                  <a:gd name="T19" fmla="*/ 316 h 364"/>
                  <a:gd name="T20" fmla="*/ 56 w 322"/>
                  <a:gd name="T21" fmla="*/ 322 h 364"/>
                  <a:gd name="T22" fmla="*/ 51 w 322"/>
                  <a:gd name="T23" fmla="*/ 330 h 364"/>
                  <a:gd name="T24" fmla="*/ 43 w 322"/>
                  <a:gd name="T25" fmla="*/ 342 h 364"/>
                  <a:gd name="T26" fmla="*/ 33 w 322"/>
                  <a:gd name="T27" fmla="*/ 352 h 364"/>
                  <a:gd name="T28" fmla="*/ 14 w 322"/>
                  <a:gd name="T29" fmla="*/ 363 h 364"/>
                  <a:gd name="T30" fmla="*/ 29 w 322"/>
                  <a:gd name="T31" fmla="*/ 364 h 364"/>
                  <a:gd name="T32" fmla="*/ 66 w 322"/>
                  <a:gd name="T33" fmla="*/ 364 h 364"/>
                  <a:gd name="T34" fmla="*/ 116 w 322"/>
                  <a:gd name="T35" fmla="*/ 364 h 364"/>
                  <a:gd name="T36" fmla="*/ 168 w 322"/>
                  <a:gd name="T37" fmla="*/ 359 h 364"/>
                  <a:gd name="T38" fmla="*/ 212 w 322"/>
                  <a:gd name="T39" fmla="*/ 350 h 364"/>
                  <a:gd name="T40" fmla="*/ 246 w 322"/>
                  <a:gd name="T41" fmla="*/ 335 h 364"/>
                  <a:gd name="T42" fmla="*/ 272 w 322"/>
                  <a:gd name="T43" fmla="*/ 322 h 364"/>
                  <a:gd name="T44" fmla="*/ 293 w 322"/>
                  <a:gd name="T45" fmla="*/ 312 h 364"/>
                  <a:gd name="T46" fmla="*/ 309 w 322"/>
                  <a:gd name="T47" fmla="*/ 299 h 364"/>
                  <a:gd name="T48" fmla="*/ 322 w 322"/>
                  <a:gd name="T49" fmla="*/ 290 h 364"/>
                  <a:gd name="T50" fmla="*/ 322 w 322"/>
                  <a:gd name="T51" fmla="*/ 272 h 364"/>
                  <a:gd name="T52" fmla="*/ 322 w 322"/>
                  <a:gd name="T53" fmla="*/ 228 h 364"/>
                  <a:gd name="T54" fmla="*/ 322 w 322"/>
                  <a:gd name="T55" fmla="*/ 177 h 364"/>
                  <a:gd name="T56" fmla="*/ 322 w 322"/>
                  <a:gd name="T57" fmla="*/ 133 h 364"/>
                  <a:gd name="T58" fmla="*/ 322 w 322"/>
                  <a:gd name="T59" fmla="*/ 115 h 364"/>
                  <a:gd name="T60" fmla="*/ 315 w 322"/>
                  <a:gd name="T61" fmla="*/ 109 h 364"/>
                  <a:gd name="T62" fmla="*/ 301 w 322"/>
                  <a:gd name="T63" fmla="*/ 96 h 364"/>
                  <a:gd name="T64" fmla="*/ 279 w 322"/>
                  <a:gd name="T65" fmla="*/ 78 h 364"/>
                  <a:gd name="T66" fmla="*/ 250 w 322"/>
                  <a:gd name="T67" fmla="*/ 55 h 364"/>
                  <a:gd name="T68" fmla="*/ 217 w 322"/>
                  <a:gd name="T69" fmla="*/ 36 h 364"/>
                  <a:gd name="T70" fmla="*/ 182 w 322"/>
                  <a:gd name="T71" fmla="*/ 20 h 364"/>
                  <a:gd name="T72" fmla="*/ 152 w 322"/>
                  <a:gd name="T73" fmla="*/ 9 h 364"/>
                  <a:gd name="T74" fmla="*/ 128 w 322"/>
                  <a:gd name="T75" fmla="*/ 2 h 364"/>
                  <a:gd name="T76" fmla="*/ 112 w 322"/>
                  <a:gd name="T77" fmla="*/ 1 h 364"/>
                  <a:gd name="T78" fmla="*/ 105 w 322"/>
                  <a:gd name="T7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2" h="364">
                    <a:moveTo>
                      <a:pt x="0" y="31"/>
                    </a:moveTo>
                    <a:lnTo>
                      <a:pt x="18" y="41"/>
                    </a:lnTo>
                    <a:lnTo>
                      <a:pt x="34" y="52"/>
                    </a:lnTo>
                    <a:lnTo>
                      <a:pt x="46" y="63"/>
                    </a:lnTo>
                    <a:lnTo>
                      <a:pt x="55" y="75"/>
                    </a:lnTo>
                    <a:lnTo>
                      <a:pt x="62" y="88"/>
                    </a:lnTo>
                    <a:lnTo>
                      <a:pt x="66" y="102"/>
                    </a:lnTo>
                    <a:lnTo>
                      <a:pt x="70" y="115"/>
                    </a:lnTo>
                    <a:lnTo>
                      <a:pt x="73" y="128"/>
                    </a:lnTo>
                    <a:lnTo>
                      <a:pt x="73" y="139"/>
                    </a:lnTo>
                    <a:lnTo>
                      <a:pt x="73" y="150"/>
                    </a:lnTo>
                    <a:lnTo>
                      <a:pt x="73" y="162"/>
                    </a:lnTo>
                    <a:lnTo>
                      <a:pt x="72" y="181"/>
                    </a:lnTo>
                    <a:lnTo>
                      <a:pt x="70" y="203"/>
                    </a:lnTo>
                    <a:lnTo>
                      <a:pt x="69" y="225"/>
                    </a:lnTo>
                    <a:lnTo>
                      <a:pt x="65" y="248"/>
                    </a:lnTo>
                    <a:lnTo>
                      <a:pt x="62" y="270"/>
                    </a:lnTo>
                    <a:lnTo>
                      <a:pt x="61" y="290"/>
                    </a:lnTo>
                    <a:lnTo>
                      <a:pt x="57" y="305"/>
                    </a:lnTo>
                    <a:lnTo>
                      <a:pt x="57" y="316"/>
                    </a:lnTo>
                    <a:lnTo>
                      <a:pt x="56" y="321"/>
                    </a:lnTo>
                    <a:lnTo>
                      <a:pt x="56" y="322"/>
                    </a:lnTo>
                    <a:lnTo>
                      <a:pt x="53" y="327"/>
                    </a:lnTo>
                    <a:lnTo>
                      <a:pt x="51" y="330"/>
                    </a:lnTo>
                    <a:lnTo>
                      <a:pt x="48" y="335"/>
                    </a:lnTo>
                    <a:lnTo>
                      <a:pt x="43" y="342"/>
                    </a:lnTo>
                    <a:lnTo>
                      <a:pt x="39" y="346"/>
                    </a:lnTo>
                    <a:lnTo>
                      <a:pt x="33" y="352"/>
                    </a:lnTo>
                    <a:lnTo>
                      <a:pt x="25" y="358"/>
                    </a:lnTo>
                    <a:lnTo>
                      <a:pt x="14" y="363"/>
                    </a:lnTo>
                    <a:lnTo>
                      <a:pt x="18" y="363"/>
                    </a:lnTo>
                    <a:lnTo>
                      <a:pt x="29" y="364"/>
                    </a:lnTo>
                    <a:lnTo>
                      <a:pt x="46" y="364"/>
                    </a:lnTo>
                    <a:lnTo>
                      <a:pt x="66" y="364"/>
                    </a:lnTo>
                    <a:lnTo>
                      <a:pt x="91" y="364"/>
                    </a:lnTo>
                    <a:lnTo>
                      <a:pt x="116" y="364"/>
                    </a:lnTo>
                    <a:lnTo>
                      <a:pt x="143" y="363"/>
                    </a:lnTo>
                    <a:lnTo>
                      <a:pt x="168" y="359"/>
                    </a:lnTo>
                    <a:lnTo>
                      <a:pt x="193" y="355"/>
                    </a:lnTo>
                    <a:lnTo>
                      <a:pt x="212" y="350"/>
                    </a:lnTo>
                    <a:lnTo>
                      <a:pt x="232" y="343"/>
                    </a:lnTo>
                    <a:lnTo>
                      <a:pt x="246" y="335"/>
                    </a:lnTo>
                    <a:lnTo>
                      <a:pt x="260" y="329"/>
                    </a:lnTo>
                    <a:lnTo>
                      <a:pt x="272" y="322"/>
                    </a:lnTo>
                    <a:lnTo>
                      <a:pt x="284" y="316"/>
                    </a:lnTo>
                    <a:lnTo>
                      <a:pt x="293" y="312"/>
                    </a:lnTo>
                    <a:lnTo>
                      <a:pt x="302" y="305"/>
                    </a:lnTo>
                    <a:lnTo>
                      <a:pt x="309" y="299"/>
                    </a:lnTo>
                    <a:lnTo>
                      <a:pt x="315" y="294"/>
                    </a:lnTo>
                    <a:lnTo>
                      <a:pt x="322" y="290"/>
                    </a:lnTo>
                    <a:lnTo>
                      <a:pt x="322" y="284"/>
                    </a:lnTo>
                    <a:lnTo>
                      <a:pt x="322" y="272"/>
                    </a:lnTo>
                    <a:lnTo>
                      <a:pt x="322" y="251"/>
                    </a:lnTo>
                    <a:lnTo>
                      <a:pt x="322" y="228"/>
                    </a:lnTo>
                    <a:lnTo>
                      <a:pt x="322" y="203"/>
                    </a:lnTo>
                    <a:lnTo>
                      <a:pt x="322" y="177"/>
                    </a:lnTo>
                    <a:lnTo>
                      <a:pt x="322" y="153"/>
                    </a:lnTo>
                    <a:lnTo>
                      <a:pt x="322" y="133"/>
                    </a:lnTo>
                    <a:lnTo>
                      <a:pt x="322" y="121"/>
                    </a:lnTo>
                    <a:lnTo>
                      <a:pt x="322" y="115"/>
                    </a:lnTo>
                    <a:lnTo>
                      <a:pt x="320" y="114"/>
                    </a:lnTo>
                    <a:lnTo>
                      <a:pt x="315" y="109"/>
                    </a:lnTo>
                    <a:lnTo>
                      <a:pt x="309" y="104"/>
                    </a:lnTo>
                    <a:lnTo>
                      <a:pt x="301" y="96"/>
                    </a:lnTo>
                    <a:lnTo>
                      <a:pt x="291" y="87"/>
                    </a:lnTo>
                    <a:lnTo>
                      <a:pt x="279" y="78"/>
                    </a:lnTo>
                    <a:lnTo>
                      <a:pt x="267" y="66"/>
                    </a:lnTo>
                    <a:lnTo>
                      <a:pt x="250" y="55"/>
                    </a:lnTo>
                    <a:lnTo>
                      <a:pt x="235" y="47"/>
                    </a:lnTo>
                    <a:lnTo>
                      <a:pt x="217" y="36"/>
                    </a:lnTo>
                    <a:lnTo>
                      <a:pt x="200" y="27"/>
                    </a:lnTo>
                    <a:lnTo>
                      <a:pt x="182" y="20"/>
                    </a:lnTo>
                    <a:lnTo>
                      <a:pt x="167" y="14"/>
                    </a:lnTo>
                    <a:lnTo>
                      <a:pt x="152" y="9"/>
                    </a:lnTo>
                    <a:lnTo>
                      <a:pt x="138" y="6"/>
                    </a:lnTo>
                    <a:lnTo>
                      <a:pt x="128" y="2"/>
                    </a:lnTo>
                    <a:lnTo>
                      <a:pt x="117" y="1"/>
                    </a:lnTo>
                    <a:lnTo>
                      <a:pt x="112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5" name="Freeform 265">
                <a:extLst>
                  <a:ext uri="{FF2B5EF4-FFF2-40B4-BE49-F238E27FC236}">
                    <a16:creationId xmlns:a16="http://schemas.microsoft.com/office/drawing/2014/main" id="{D1398D0D-1B19-3155-AAA1-A20CBAED5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6" y="2110"/>
                <a:ext cx="50" cy="73"/>
              </a:xfrm>
              <a:custGeom>
                <a:avLst/>
                <a:gdLst>
                  <a:gd name="T0" fmla="*/ 0 w 150"/>
                  <a:gd name="T1" fmla="*/ 0 h 217"/>
                  <a:gd name="T2" fmla="*/ 7 w 150"/>
                  <a:gd name="T3" fmla="*/ 7 h 217"/>
                  <a:gd name="T4" fmla="*/ 20 w 150"/>
                  <a:gd name="T5" fmla="*/ 12 h 217"/>
                  <a:gd name="T6" fmla="*/ 32 w 150"/>
                  <a:gd name="T7" fmla="*/ 20 h 217"/>
                  <a:gd name="T8" fmla="*/ 49 w 150"/>
                  <a:gd name="T9" fmla="*/ 29 h 217"/>
                  <a:gd name="T10" fmla="*/ 66 w 150"/>
                  <a:gd name="T11" fmla="*/ 37 h 217"/>
                  <a:gd name="T12" fmla="*/ 82 w 150"/>
                  <a:gd name="T13" fmla="*/ 42 h 217"/>
                  <a:gd name="T14" fmla="*/ 101 w 150"/>
                  <a:gd name="T15" fmla="*/ 51 h 217"/>
                  <a:gd name="T16" fmla="*/ 118 w 150"/>
                  <a:gd name="T17" fmla="*/ 56 h 217"/>
                  <a:gd name="T18" fmla="*/ 135 w 150"/>
                  <a:gd name="T19" fmla="*/ 61 h 217"/>
                  <a:gd name="T20" fmla="*/ 150 w 150"/>
                  <a:gd name="T21" fmla="*/ 64 h 217"/>
                  <a:gd name="T22" fmla="*/ 150 w 150"/>
                  <a:gd name="T23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0" h="217">
                    <a:moveTo>
                      <a:pt x="0" y="0"/>
                    </a:moveTo>
                    <a:lnTo>
                      <a:pt x="7" y="7"/>
                    </a:lnTo>
                    <a:lnTo>
                      <a:pt x="20" y="12"/>
                    </a:lnTo>
                    <a:lnTo>
                      <a:pt x="32" y="20"/>
                    </a:lnTo>
                    <a:lnTo>
                      <a:pt x="49" y="29"/>
                    </a:lnTo>
                    <a:lnTo>
                      <a:pt x="66" y="37"/>
                    </a:lnTo>
                    <a:lnTo>
                      <a:pt x="82" y="42"/>
                    </a:lnTo>
                    <a:lnTo>
                      <a:pt x="101" y="51"/>
                    </a:lnTo>
                    <a:lnTo>
                      <a:pt x="118" y="56"/>
                    </a:lnTo>
                    <a:lnTo>
                      <a:pt x="135" y="61"/>
                    </a:lnTo>
                    <a:lnTo>
                      <a:pt x="150" y="64"/>
                    </a:lnTo>
                    <a:lnTo>
                      <a:pt x="150" y="217"/>
                    </a:lnTo>
                  </a:path>
                </a:pathLst>
              </a:custGeom>
              <a:noFill/>
              <a:ln w="11113">
                <a:solidFill>
                  <a:srgbClr val="5959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6" name="Freeform 266">
                <a:extLst>
                  <a:ext uri="{FF2B5EF4-FFF2-40B4-BE49-F238E27FC236}">
                    <a16:creationId xmlns:a16="http://schemas.microsoft.com/office/drawing/2014/main" id="{74BAFBBE-F0A0-19C2-E9AA-E1ECBFE72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3" y="2008"/>
                <a:ext cx="89" cy="102"/>
              </a:xfrm>
              <a:custGeom>
                <a:avLst/>
                <a:gdLst>
                  <a:gd name="T0" fmla="*/ 15 w 268"/>
                  <a:gd name="T1" fmla="*/ 33 h 305"/>
                  <a:gd name="T2" fmla="*/ 39 w 268"/>
                  <a:gd name="T3" fmla="*/ 52 h 305"/>
                  <a:gd name="T4" fmla="*/ 52 w 268"/>
                  <a:gd name="T5" fmla="*/ 75 h 305"/>
                  <a:gd name="T6" fmla="*/ 59 w 268"/>
                  <a:gd name="T7" fmla="*/ 97 h 305"/>
                  <a:gd name="T8" fmla="*/ 62 w 268"/>
                  <a:gd name="T9" fmla="*/ 118 h 305"/>
                  <a:gd name="T10" fmla="*/ 62 w 268"/>
                  <a:gd name="T11" fmla="*/ 137 h 305"/>
                  <a:gd name="T12" fmla="*/ 59 w 268"/>
                  <a:gd name="T13" fmla="*/ 170 h 305"/>
                  <a:gd name="T14" fmla="*/ 56 w 268"/>
                  <a:gd name="T15" fmla="*/ 209 h 305"/>
                  <a:gd name="T16" fmla="*/ 51 w 268"/>
                  <a:gd name="T17" fmla="*/ 244 h 305"/>
                  <a:gd name="T18" fmla="*/ 48 w 268"/>
                  <a:gd name="T19" fmla="*/ 268 h 305"/>
                  <a:gd name="T20" fmla="*/ 45 w 268"/>
                  <a:gd name="T21" fmla="*/ 272 h 305"/>
                  <a:gd name="T22" fmla="*/ 43 w 268"/>
                  <a:gd name="T23" fmla="*/ 279 h 305"/>
                  <a:gd name="T24" fmla="*/ 36 w 268"/>
                  <a:gd name="T25" fmla="*/ 288 h 305"/>
                  <a:gd name="T26" fmla="*/ 27 w 268"/>
                  <a:gd name="T27" fmla="*/ 297 h 305"/>
                  <a:gd name="T28" fmla="*/ 13 w 268"/>
                  <a:gd name="T29" fmla="*/ 305 h 305"/>
                  <a:gd name="T30" fmla="*/ 23 w 268"/>
                  <a:gd name="T31" fmla="*/ 305 h 305"/>
                  <a:gd name="T32" fmla="*/ 54 w 268"/>
                  <a:gd name="T33" fmla="*/ 305 h 305"/>
                  <a:gd name="T34" fmla="*/ 93 w 268"/>
                  <a:gd name="T35" fmla="*/ 304 h 305"/>
                  <a:gd name="T36" fmla="*/ 136 w 268"/>
                  <a:gd name="T37" fmla="*/ 300 h 305"/>
                  <a:gd name="T38" fmla="*/ 174 w 268"/>
                  <a:gd name="T39" fmla="*/ 289 h 305"/>
                  <a:gd name="T40" fmla="*/ 201 w 268"/>
                  <a:gd name="T41" fmla="*/ 279 h 305"/>
                  <a:gd name="T42" fmla="*/ 225 w 268"/>
                  <a:gd name="T43" fmla="*/ 270 h 305"/>
                  <a:gd name="T44" fmla="*/ 242 w 268"/>
                  <a:gd name="T45" fmla="*/ 260 h 305"/>
                  <a:gd name="T46" fmla="*/ 256 w 268"/>
                  <a:gd name="T47" fmla="*/ 250 h 305"/>
                  <a:gd name="T48" fmla="*/ 268 w 268"/>
                  <a:gd name="T49" fmla="*/ 242 h 305"/>
                  <a:gd name="T50" fmla="*/ 268 w 268"/>
                  <a:gd name="T51" fmla="*/ 227 h 305"/>
                  <a:gd name="T52" fmla="*/ 268 w 268"/>
                  <a:gd name="T53" fmla="*/ 190 h 305"/>
                  <a:gd name="T54" fmla="*/ 268 w 268"/>
                  <a:gd name="T55" fmla="*/ 146 h 305"/>
                  <a:gd name="T56" fmla="*/ 268 w 268"/>
                  <a:gd name="T57" fmla="*/ 110 h 305"/>
                  <a:gd name="T58" fmla="*/ 268 w 268"/>
                  <a:gd name="T59" fmla="*/ 93 h 305"/>
                  <a:gd name="T60" fmla="*/ 262 w 268"/>
                  <a:gd name="T61" fmla="*/ 90 h 305"/>
                  <a:gd name="T62" fmla="*/ 249 w 268"/>
                  <a:gd name="T63" fmla="*/ 78 h 305"/>
                  <a:gd name="T64" fmla="*/ 231 w 268"/>
                  <a:gd name="T65" fmla="*/ 62 h 305"/>
                  <a:gd name="T66" fmla="*/ 207 w 268"/>
                  <a:gd name="T67" fmla="*/ 44 h 305"/>
                  <a:gd name="T68" fmla="*/ 179 w 268"/>
                  <a:gd name="T69" fmla="*/ 27 h 305"/>
                  <a:gd name="T70" fmla="*/ 150 w 268"/>
                  <a:gd name="T71" fmla="*/ 15 h 305"/>
                  <a:gd name="T72" fmla="*/ 125 w 268"/>
                  <a:gd name="T73" fmla="*/ 7 h 305"/>
                  <a:gd name="T74" fmla="*/ 106 w 268"/>
                  <a:gd name="T75" fmla="*/ 2 h 305"/>
                  <a:gd name="T76" fmla="*/ 93 w 268"/>
                  <a:gd name="T77" fmla="*/ 0 h 305"/>
                  <a:gd name="T78" fmla="*/ 88 w 268"/>
                  <a:gd name="T79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8" h="305">
                    <a:moveTo>
                      <a:pt x="0" y="25"/>
                    </a:moveTo>
                    <a:lnTo>
                      <a:pt x="15" y="33"/>
                    </a:lnTo>
                    <a:lnTo>
                      <a:pt x="28" y="43"/>
                    </a:lnTo>
                    <a:lnTo>
                      <a:pt x="39" y="52"/>
                    </a:lnTo>
                    <a:lnTo>
                      <a:pt x="45" y="63"/>
                    </a:lnTo>
                    <a:lnTo>
                      <a:pt x="52" y="75"/>
                    </a:lnTo>
                    <a:lnTo>
                      <a:pt x="57" y="85"/>
                    </a:lnTo>
                    <a:lnTo>
                      <a:pt x="59" y="97"/>
                    </a:lnTo>
                    <a:lnTo>
                      <a:pt x="62" y="107"/>
                    </a:lnTo>
                    <a:lnTo>
                      <a:pt x="62" y="118"/>
                    </a:lnTo>
                    <a:lnTo>
                      <a:pt x="62" y="127"/>
                    </a:lnTo>
                    <a:lnTo>
                      <a:pt x="62" y="137"/>
                    </a:lnTo>
                    <a:lnTo>
                      <a:pt x="59" y="153"/>
                    </a:lnTo>
                    <a:lnTo>
                      <a:pt x="59" y="170"/>
                    </a:lnTo>
                    <a:lnTo>
                      <a:pt x="57" y="188"/>
                    </a:lnTo>
                    <a:lnTo>
                      <a:pt x="56" y="209"/>
                    </a:lnTo>
                    <a:lnTo>
                      <a:pt x="52" y="228"/>
                    </a:lnTo>
                    <a:lnTo>
                      <a:pt x="51" y="244"/>
                    </a:lnTo>
                    <a:lnTo>
                      <a:pt x="49" y="258"/>
                    </a:lnTo>
                    <a:lnTo>
                      <a:pt x="48" y="268"/>
                    </a:lnTo>
                    <a:lnTo>
                      <a:pt x="48" y="271"/>
                    </a:lnTo>
                    <a:lnTo>
                      <a:pt x="45" y="272"/>
                    </a:lnTo>
                    <a:lnTo>
                      <a:pt x="44" y="275"/>
                    </a:lnTo>
                    <a:lnTo>
                      <a:pt x="43" y="279"/>
                    </a:lnTo>
                    <a:lnTo>
                      <a:pt x="40" y="283"/>
                    </a:lnTo>
                    <a:lnTo>
                      <a:pt x="36" y="288"/>
                    </a:lnTo>
                    <a:lnTo>
                      <a:pt x="32" y="293"/>
                    </a:lnTo>
                    <a:lnTo>
                      <a:pt x="27" y="297"/>
                    </a:lnTo>
                    <a:lnTo>
                      <a:pt x="19" y="301"/>
                    </a:lnTo>
                    <a:lnTo>
                      <a:pt x="13" y="305"/>
                    </a:lnTo>
                    <a:lnTo>
                      <a:pt x="15" y="305"/>
                    </a:lnTo>
                    <a:lnTo>
                      <a:pt x="23" y="305"/>
                    </a:lnTo>
                    <a:lnTo>
                      <a:pt x="36" y="305"/>
                    </a:lnTo>
                    <a:lnTo>
                      <a:pt x="54" y="305"/>
                    </a:lnTo>
                    <a:lnTo>
                      <a:pt x="72" y="305"/>
                    </a:lnTo>
                    <a:lnTo>
                      <a:pt x="93" y="304"/>
                    </a:lnTo>
                    <a:lnTo>
                      <a:pt x="115" y="301"/>
                    </a:lnTo>
                    <a:lnTo>
                      <a:pt x="136" y="300"/>
                    </a:lnTo>
                    <a:lnTo>
                      <a:pt x="157" y="295"/>
                    </a:lnTo>
                    <a:lnTo>
                      <a:pt x="174" y="289"/>
                    </a:lnTo>
                    <a:lnTo>
                      <a:pt x="188" y="285"/>
                    </a:lnTo>
                    <a:lnTo>
                      <a:pt x="201" y="279"/>
                    </a:lnTo>
                    <a:lnTo>
                      <a:pt x="213" y="274"/>
                    </a:lnTo>
                    <a:lnTo>
                      <a:pt x="225" y="270"/>
                    </a:lnTo>
                    <a:lnTo>
                      <a:pt x="234" y="265"/>
                    </a:lnTo>
                    <a:lnTo>
                      <a:pt x="242" y="260"/>
                    </a:lnTo>
                    <a:lnTo>
                      <a:pt x="249" y="254"/>
                    </a:lnTo>
                    <a:lnTo>
                      <a:pt x="256" y="250"/>
                    </a:lnTo>
                    <a:lnTo>
                      <a:pt x="262" y="245"/>
                    </a:lnTo>
                    <a:lnTo>
                      <a:pt x="268" y="242"/>
                    </a:lnTo>
                    <a:lnTo>
                      <a:pt x="268" y="237"/>
                    </a:lnTo>
                    <a:lnTo>
                      <a:pt x="268" y="227"/>
                    </a:lnTo>
                    <a:lnTo>
                      <a:pt x="268" y="210"/>
                    </a:lnTo>
                    <a:lnTo>
                      <a:pt x="268" y="190"/>
                    </a:lnTo>
                    <a:lnTo>
                      <a:pt x="268" y="168"/>
                    </a:lnTo>
                    <a:lnTo>
                      <a:pt x="268" y="146"/>
                    </a:lnTo>
                    <a:lnTo>
                      <a:pt x="268" y="127"/>
                    </a:lnTo>
                    <a:lnTo>
                      <a:pt x="268" y="110"/>
                    </a:lnTo>
                    <a:lnTo>
                      <a:pt x="268" y="98"/>
                    </a:lnTo>
                    <a:lnTo>
                      <a:pt x="268" y="93"/>
                    </a:lnTo>
                    <a:lnTo>
                      <a:pt x="265" y="93"/>
                    </a:lnTo>
                    <a:lnTo>
                      <a:pt x="262" y="90"/>
                    </a:lnTo>
                    <a:lnTo>
                      <a:pt x="256" y="84"/>
                    </a:lnTo>
                    <a:lnTo>
                      <a:pt x="249" y="78"/>
                    </a:lnTo>
                    <a:lnTo>
                      <a:pt x="242" y="70"/>
                    </a:lnTo>
                    <a:lnTo>
                      <a:pt x="231" y="62"/>
                    </a:lnTo>
                    <a:lnTo>
                      <a:pt x="220" y="52"/>
                    </a:lnTo>
                    <a:lnTo>
                      <a:pt x="207" y="44"/>
                    </a:lnTo>
                    <a:lnTo>
                      <a:pt x="195" y="36"/>
                    </a:lnTo>
                    <a:lnTo>
                      <a:pt x="179" y="27"/>
                    </a:lnTo>
                    <a:lnTo>
                      <a:pt x="165" y="21"/>
                    </a:lnTo>
                    <a:lnTo>
                      <a:pt x="150" y="15"/>
                    </a:lnTo>
                    <a:lnTo>
                      <a:pt x="138" y="10"/>
                    </a:lnTo>
                    <a:lnTo>
                      <a:pt x="125" y="7"/>
                    </a:lnTo>
                    <a:lnTo>
                      <a:pt x="115" y="3"/>
                    </a:lnTo>
                    <a:lnTo>
                      <a:pt x="106" y="2"/>
                    </a:lnTo>
                    <a:lnTo>
                      <a:pt x="99" y="0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7" name="Freeform 267">
                <a:extLst>
                  <a:ext uri="{FF2B5EF4-FFF2-40B4-BE49-F238E27FC236}">
                    <a16:creationId xmlns:a16="http://schemas.microsoft.com/office/drawing/2014/main" id="{C6698584-51FD-6698-E335-43073331C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2031"/>
                <a:ext cx="42" cy="61"/>
              </a:xfrm>
              <a:custGeom>
                <a:avLst/>
                <a:gdLst>
                  <a:gd name="T0" fmla="*/ 0 w 125"/>
                  <a:gd name="T1" fmla="*/ 0 h 182"/>
                  <a:gd name="T2" fmla="*/ 8 w 125"/>
                  <a:gd name="T3" fmla="*/ 5 h 182"/>
                  <a:gd name="T4" fmla="*/ 17 w 125"/>
                  <a:gd name="T5" fmla="*/ 11 h 182"/>
                  <a:gd name="T6" fmla="*/ 29 w 125"/>
                  <a:gd name="T7" fmla="*/ 17 h 182"/>
                  <a:gd name="T8" fmla="*/ 41 w 125"/>
                  <a:gd name="T9" fmla="*/ 22 h 182"/>
                  <a:gd name="T10" fmla="*/ 54 w 125"/>
                  <a:gd name="T11" fmla="*/ 29 h 182"/>
                  <a:gd name="T12" fmla="*/ 68 w 125"/>
                  <a:gd name="T13" fmla="*/ 35 h 182"/>
                  <a:gd name="T14" fmla="*/ 82 w 125"/>
                  <a:gd name="T15" fmla="*/ 41 h 182"/>
                  <a:gd name="T16" fmla="*/ 96 w 125"/>
                  <a:gd name="T17" fmla="*/ 45 h 182"/>
                  <a:gd name="T18" fmla="*/ 110 w 125"/>
                  <a:gd name="T19" fmla="*/ 50 h 182"/>
                  <a:gd name="T20" fmla="*/ 125 w 125"/>
                  <a:gd name="T21" fmla="*/ 52 h 182"/>
                  <a:gd name="T22" fmla="*/ 125 w 125"/>
                  <a:gd name="T23" fmla="*/ 182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182">
                    <a:moveTo>
                      <a:pt x="0" y="0"/>
                    </a:moveTo>
                    <a:lnTo>
                      <a:pt x="8" y="5"/>
                    </a:lnTo>
                    <a:lnTo>
                      <a:pt x="17" y="11"/>
                    </a:lnTo>
                    <a:lnTo>
                      <a:pt x="29" y="17"/>
                    </a:lnTo>
                    <a:lnTo>
                      <a:pt x="41" y="22"/>
                    </a:lnTo>
                    <a:lnTo>
                      <a:pt x="54" y="29"/>
                    </a:lnTo>
                    <a:lnTo>
                      <a:pt x="68" y="35"/>
                    </a:lnTo>
                    <a:lnTo>
                      <a:pt x="82" y="41"/>
                    </a:lnTo>
                    <a:lnTo>
                      <a:pt x="96" y="45"/>
                    </a:lnTo>
                    <a:lnTo>
                      <a:pt x="110" y="50"/>
                    </a:lnTo>
                    <a:lnTo>
                      <a:pt x="125" y="52"/>
                    </a:lnTo>
                    <a:lnTo>
                      <a:pt x="125" y="182"/>
                    </a:lnTo>
                  </a:path>
                </a:pathLst>
              </a:custGeom>
              <a:noFill/>
              <a:ln w="11113">
                <a:solidFill>
                  <a:srgbClr val="5959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8" name="Freeform 268">
                <a:extLst>
                  <a:ext uri="{FF2B5EF4-FFF2-40B4-BE49-F238E27FC236}">
                    <a16:creationId xmlns:a16="http://schemas.microsoft.com/office/drawing/2014/main" id="{DFB36FA8-0B7D-4935-CCE1-A7D5E8F95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2021"/>
                <a:ext cx="62" cy="67"/>
              </a:xfrm>
              <a:custGeom>
                <a:avLst/>
                <a:gdLst>
                  <a:gd name="T0" fmla="*/ 187 w 187"/>
                  <a:gd name="T1" fmla="*/ 0 h 199"/>
                  <a:gd name="T2" fmla="*/ 106 w 187"/>
                  <a:gd name="T3" fmla="*/ 1 h 199"/>
                  <a:gd name="T4" fmla="*/ 105 w 187"/>
                  <a:gd name="T5" fmla="*/ 1 h 199"/>
                  <a:gd name="T6" fmla="*/ 98 w 187"/>
                  <a:gd name="T7" fmla="*/ 4 h 199"/>
                  <a:gd name="T8" fmla="*/ 90 w 187"/>
                  <a:gd name="T9" fmla="*/ 5 h 199"/>
                  <a:gd name="T10" fmla="*/ 81 w 187"/>
                  <a:gd name="T11" fmla="*/ 8 h 199"/>
                  <a:gd name="T12" fmla="*/ 69 w 187"/>
                  <a:gd name="T13" fmla="*/ 12 h 199"/>
                  <a:gd name="T14" fmla="*/ 58 w 187"/>
                  <a:gd name="T15" fmla="*/ 16 h 199"/>
                  <a:gd name="T16" fmla="*/ 46 w 187"/>
                  <a:gd name="T17" fmla="*/ 21 h 199"/>
                  <a:gd name="T18" fmla="*/ 33 w 187"/>
                  <a:gd name="T19" fmla="*/ 26 h 199"/>
                  <a:gd name="T20" fmla="*/ 24 w 187"/>
                  <a:gd name="T21" fmla="*/ 31 h 199"/>
                  <a:gd name="T22" fmla="*/ 15 w 187"/>
                  <a:gd name="T23" fmla="*/ 38 h 199"/>
                  <a:gd name="T24" fmla="*/ 11 w 187"/>
                  <a:gd name="T25" fmla="*/ 42 h 199"/>
                  <a:gd name="T26" fmla="*/ 10 w 187"/>
                  <a:gd name="T27" fmla="*/ 45 h 199"/>
                  <a:gd name="T28" fmla="*/ 7 w 187"/>
                  <a:gd name="T29" fmla="*/ 48 h 199"/>
                  <a:gd name="T30" fmla="*/ 6 w 187"/>
                  <a:gd name="T31" fmla="*/ 52 h 199"/>
                  <a:gd name="T32" fmla="*/ 6 w 187"/>
                  <a:gd name="T33" fmla="*/ 56 h 199"/>
                  <a:gd name="T34" fmla="*/ 3 w 187"/>
                  <a:gd name="T35" fmla="*/ 59 h 199"/>
                  <a:gd name="T36" fmla="*/ 3 w 187"/>
                  <a:gd name="T37" fmla="*/ 62 h 199"/>
                  <a:gd name="T38" fmla="*/ 3 w 187"/>
                  <a:gd name="T39" fmla="*/ 65 h 199"/>
                  <a:gd name="T40" fmla="*/ 3 w 187"/>
                  <a:gd name="T41" fmla="*/ 66 h 199"/>
                  <a:gd name="T42" fmla="*/ 0 w 187"/>
                  <a:gd name="T43" fmla="*/ 140 h 199"/>
                  <a:gd name="T44" fmla="*/ 0 w 187"/>
                  <a:gd name="T45" fmla="*/ 143 h 199"/>
                  <a:gd name="T46" fmla="*/ 0 w 187"/>
                  <a:gd name="T47" fmla="*/ 144 h 199"/>
                  <a:gd name="T48" fmla="*/ 0 w 187"/>
                  <a:gd name="T49" fmla="*/ 147 h 199"/>
                  <a:gd name="T50" fmla="*/ 0 w 187"/>
                  <a:gd name="T51" fmla="*/ 151 h 199"/>
                  <a:gd name="T52" fmla="*/ 2 w 187"/>
                  <a:gd name="T53" fmla="*/ 152 h 199"/>
                  <a:gd name="T54" fmla="*/ 2 w 187"/>
                  <a:gd name="T55" fmla="*/ 155 h 199"/>
                  <a:gd name="T56" fmla="*/ 3 w 187"/>
                  <a:gd name="T57" fmla="*/ 159 h 199"/>
                  <a:gd name="T58" fmla="*/ 6 w 187"/>
                  <a:gd name="T59" fmla="*/ 161 h 199"/>
                  <a:gd name="T60" fmla="*/ 7 w 187"/>
                  <a:gd name="T61" fmla="*/ 165 h 199"/>
                  <a:gd name="T62" fmla="*/ 8 w 187"/>
                  <a:gd name="T63" fmla="*/ 167 h 199"/>
                  <a:gd name="T64" fmla="*/ 10 w 187"/>
                  <a:gd name="T65" fmla="*/ 169 h 199"/>
                  <a:gd name="T66" fmla="*/ 11 w 187"/>
                  <a:gd name="T67" fmla="*/ 172 h 199"/>
                  <a:gd name="T68" fmla="*/ 13 w 187"/>
                  <a:gd name="T69" fmla="*/ 173 h 199"/>
                  <a:gd name="T70" fmla="*/ 15 w 187"/>
                  <a:gd name="T71" fmla="*/ 174 h 199"/>
                  <a:gd name="T72" fmla="*/ 16 w 187"/>
                  <a:gd name="T73" fmla="*/ 174 h 199"/>
                  <a:gd name="T74" fmla="*/ 16 w 187"/>
                  <a:gd name="T75" fmla="*/ 176 h 199"/>
                  <a:gd name="T76" fmla="*/ 17 w 187"/>
                  <a:gd name="T77" fmla="*/ 176 h 199"/>
                  <a:gd name="T78" fmla="*/ 82 w 187"/>
                  <a:gd name="T79" fmla="*/ 199 h 199"/>
                  <a:gd name="T80" fmla="*/ 187 w 187"/>
                  <a:gd name="T8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7" h="199">
                    <a:moveTo>
                      <a:pt x="187" y="0"/>
                    </a:moveTo>
                    <a:lnTo>
                      <a:pt x="106" y="1"/>
                    </a:lnTo>
                    <a:lnTo>
                      <a:pt x="105" y="1"/>
                    </a:lnTo>
                    <a:lnTo>
                      <a:pt x="98" y="4"/>
                    </a:lnTo>
                    <a:lnTo>
                      <a:pt x="90" y="5"/>
                    </a:lnTo>
                    <a:lnTo>
                      <a:pt x="81" y="8"/>
                    </a:lnTo>
                    <a:lnTo>
                      <a:pt x="69" y="12"/>
                    </a:lnTo>
                    <a:lnTo>
                      <a:pt x="58" y="16"/>
                    </a:lnTo>
                    <a:lnTo>
                      <a:pt x="46" y="21"/>
                    </a:lnTo>
                    <a:lnTo>
                      <a:pt x="33" y="26"/>
                    </a:lnTo>
                    <a:lnTo>
                      <a:pt x="24" y="31"/>
                    </a:lnTo>
                    <a:lnTo>
                      <a:pt x="15" y="38"/>
                    </a:lnTo>
                    <a:lnTo>
                      <a:pt x="11" y="42"/>
                    </a:lnTo>
                    <a:lnTo>
                      <a:pt x="10" y="45"/>
                    </a:lnTo>
                    <a:lnTo>
                      <a:pt x="7" y="48"/>
                    </a:lnTo>
                    <a:lnTo>
                      <a:pt x="6" y="52"/>
                    </a:lnTo>
                    <a:lnTo>
                      <a:pt x="6" y="56"/>
                    </a:lnTo>
                    <a:lnTo>
                      <a:pt x="3" y="59"/>
                    </a:lnTo>
                    <a:lnTo>
                      <a:pt x="3" y="62"/>
                    </a:lnTo>
                    <a:lnTo>
                      <a:pt x="3" y="65"/>
                    </a:lnTo>
                    <a:lnTo>
                      <a:pt x="3" y="66"/>
                    </a:lnTo>
                    <a:lnTo>
                      <a:pt x="0" y="140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7"/>
                    </a:lnTo>
                    <a:lnTo>
                      <a:pt x="0" y="151"/>
                    </a:lnTo>
                    <a:lnTo>
                      <a:pt x="2" y="152"/>
                    </a:lnTo>
                    <a:lnTo>
                      <a:pt x="2" y="155"/>
                    </a:lnTo>
                    <a:lnTo>
                      <a:pt x="3" y="159"/>
                    </a:lnTo>
                    <a:lnTo>
                      <a:pt x="6" y="161"/>
                    </a:lnTo>
                    <a:lnTo>
                      <a:pt x="7" y="165"/>
                    </a:lnTo>
                    <a:lnTo>
                      <a:pt x="8" y="167"/>
                    </a:lnTo>
                    <a:lnTo>
                      <a:pt x="10" y="169"/>
                    </a:lnTo>
                    <a:lnTo>
                      <a:pt x="11" y="172"/>
                    </a:lnTo>
                    <a:lnTo>
                      <a:pt x="13" y="173"/>
                    </a:lnTo>
                    <a:lnTo>
                      <a:pt x="15" y="174"/>
                    </a:lnTo>
                    <a:lnTo>
                      <a:pt x="16" y="174"/>
                    </a:lnTo>
                    <a:lnTo>
                      <a:pt x="16" y="176"/>
                    </a:lnTo>
                    <a:lnTo>
                      <a:pt x="17" y="176"/>
                    </a:lnTo>
                    <a:lnTo>
                      <a:pt x="82" y="199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9" name="Freeform 269">
                <a:extLst>
                  <a:ext uri="{FF2B5EF4-FFF2-40B4-BE49-F238E27FC236}">
                    <a16:creationId xmlns:a16="http://schemas.microsoft.com/office/drawing/2014/main" id="{2354C30F-19A9-F44C-5A46-5AD3AC7AD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4" y="2021"/>
                <a:ext cx="62" cy="67"/>
              </a:xfrm>
              <a:custGeom>
                <a:avLst/>
                <a:gdLst>
                  <a:gd name="T0" fmla="*/ 187 w 187"/>
                  <a:gd name="T1" fmla="*/ 0 h 199"/>
                  <a:gd name="T2" fmla="*/ 106 w 187"/>
                  <a:gd name="T3" fmla="*/ 1 h 199"/>
                  <a:gd name="T4" fmla="*/ 105 w 187"/>
                  <a:gd name="T5" fmla="*/ 1 h 199"/>
                  <a:gd name="T6" fmla="*/ 98 w 187"/>
                  <a:gd name="T7" fmla="*/ 4 h 199"/>
                  <a:gd name="T8" fmla="*/ 90 w 187"/>
                  <a:gd name="T9" fmla="*/ 5 h 199"/>
                  <a:gd name="T10" fmla="*/ 81 w 187"/>
                  <a:gd name="T11" fmla="*/ 8 h 199"/>
                  <a:gd name="T12" fmla="*/ 69 w 187"/>
                  <a:gd name="T13" fmla="*/ 12 h 199"/>
                  <a:gd name="T14" fmla="*/ 58 w 187"/>
                  <a:gd name="T15" fmla="*/ 16 h 199"/>
                  <a:gd name="T16" fmla="*/ 46 w 187"/>
                  <a:gd name="T17" fmla="*/ 21 h 199"/>
                  <a:gd name="T18" fmla="*/ 33 w 187"/>
                  <a:gd name="T19" fmla="*/ 26 h 199"/>
                  <a:gd name="T20" fmla="*/ 24 w 187"/>
                  <a:gd name="T21" fmla="*/ 31 h 199"/>
                  <a:gd name="T22" fmla="*/ 15 w 187"/>
                  <a:gd name="T23" fmla="*/ 38 h 199"/>
                  <a:gd name="T24" fmla="*/ 11 w 187"/>
                  <a:gd name="T25" fmla="*/ 42 h 199"/>
                  <a:gd name="T26" fmla="*/ 10 w 187"/>
                  <a:gd name="T27" fmla="*/ 45 h 199"/>
                  <a:gd name="T28" fmla="*/ 7 w 187"/>
                  <a:gd name="T29" fmla="*/ 48 h 199"/>
                  <a:gd name="T30" fmla="*/ 6 w 187"/>
                  <a:gd name="T31" fmla="*/ 52 h 199"/>
                  <a:gd name="T32" fmla="*/ 6 w 187"/>
                  <a:gd name="T33" fmla="*/ 56 h 199"/>
                  <a:gd name="T34" fmla="*/ 3 w 187"/>
                  <a:gd name="T35" fmla="*/ 59 h 199"/>
                  <a:gd name="T36" fmla="*/ 3 w 187"/>
                  <a:gd name="T37" fmla="*/ 62 h 199"/>
                  <a:gd name="T38" fmla="*/ 3 w 187"/>
                  <a:gd name="T39" fmla="*/ 65 h 199"/>
                  <a:gd name="T40" fmla="*/ 3 w 187"/>
                  <a:gd name="T41" fmla="*/ 66 h 199"/>
                  <a:gd name="T42" fmla="*/ 0 w 187"/>
                  <a:gd name="T43" fmla="*/ 140 h 199"/>
                  <a:gd name="T44" fmla="*/ 0 w 187"/>
                  <a:gd name="T45" fmla="*/ 143 h 199"/>
                  <a:gd name="T46" fmla="*/ 0 w 187"/>
                  <a:gd name="T47" fmla="*/ 144 h 199"/>
                  <a:gd name="T48" fmla="*/ 0 w 187"/>
                  <a:gd name="T49" fmla="*/ 147 h 199"/>
                  <a:gd name="T50" fmla="*/ 0 w 187"/>
                  <a:gd name="T51" fmla="*/ 151 h 199"/>
                  <a:gd name="T52" fmla="*/ 2 w 187"/>
                  <a:gd name="T53" fmla="*/ 152 h 199"/>
                  <a:gd name="T54" fmla="*/ 2 w 187"/>
                  <a:gd name="T55" fmla="*/ 155 h 199"/>
                  <a:gd name="T56" fmla="*/ 3 w 187"/>
                  <a:gd name="T57" fmla="*/ 159 h 199"/>
                  <a:gd name="T58" fmla="*/ 6 w 187"/>
                  <a:gd name="T59" fmla="*/ 161 h 199"/>
                  <a:gd name="T60" fmla="*/ 7 w 187"/>
                  <a:gd name="T61" fmla="*/ 165 h 199"/>
                  <a:gd name="T62" fmla="*/ 8 w 187"/>
                  <a:gd name="T63" fmla="*/ 167 h 199"/>
                  <a:gd name="T64" fmla="*/ 10 w 187"/>
                  <a:gd name="T65" fmla="*/ 169 h 199"/>
                  <a:gd name="T66" fmla="*/ 11 w 187"/>
                  <a:gd name="T67" fmla="*/ 172 h 199"/>
                  <a:gd name="T68" fmla="*/ 13 w 187"/>
                  <a:gd name="T69" fmla="*/ 173 h 199"/>
                  <a:gd name="T70" fmla="*/ 15 w 187"/>
                  <a:gd name="T71" fmla="*/ 174 h 199"/>
                  <a:gd name="T72" fmla="*/ 16 w 187"/>
                  <a:gd name="T73" fmla="*/ 174 h 199"/>
                  <a:gd name="T74" fmla="*/ 16 w 187"/>
                  <a:gd name="T75" fmla="*/ 176 h 199"/>
                  <a:gd name="T76" fmla="*/ 17 w 187"/>
                  <a:gd name="T77" fmla="*/ 176 h 199"/>
                  <a:gd name="T78" fmla="*/ 82 w 187"/>
                  <a:gd name="T79" fmla="*/ 199 h 199"/>
                  <a:gd name="T80" fmla="*/ 187 w 187"/>
                  <a:gd name="T8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7" h="199">
                    <a:moveTo>
                      <a:pt x="187" y="0"/>
                    </a:moveTo>
                    <a:lnTo>
                      <a:pt x="106" y="1"/>
                    </a:lnTo>
                    <a:lnTo>
                      <a:pt x="105" y="1"/>
                    </a:lnTo>
                    <a:lnTo>
                      <a:pt x="98" y="4"/>
                    </a:lnTo>
                    <a:lnTo>
                      <a:pt x="90" y="5"/>
                    </a:lnTo>
                    <a:lnTo>
                      <a:pt x="81" y="8"/>
                    </a:lnTo>
                    <a:lnTo>
                      <a:pt x="69" y="12"/>
                    </a:lnTo>
                    <a:lnTo>
                      <a:pt x="58" y="16"/>
                    </a:lnTo>
                    <a:lnTo>
                      <a:pt x="46" y="21"/>
                    </a:lnTo>
                    <a:lnTo>
                      <a:pt x="33" y="26"/>
                    </a:lnTo>
                    <a:lnTo>
                      <a:pt x="24" y="31"/>
                    </a:lnTo>
                    <a:lnTo>
                      <a:pt x="15" y="38"/>
                    </a:lnTo>
                    <a:lnTo>
                      <a:pt x="11" y="42"/>
                    </a:lnTo>
                    <a:lnTo>
                      <a:pt x="10" y="45"/>
                    </a:lnTo>
                    <a:lnTo>
                      <a:pt x="7" y="48"/>
                    </a:lnTo>
                    <a:lnTo>
                      <a:pt x="6" y="52"/>
                    </a:lnTo>
                    <a:lnTo>
                      <a:pt x="6" y="56"/>
                    </a:lnTo>
                    <a:lnTo>
                      <a:pt x="3" y="59"/>
                    </a:lnTo>
                    <a:lnTo>
                      <a:pt x="3" y="62"/>
                    </a:lnTo>
                    <a:lnTo>
                      <a:pt x="3" y="65"/>
                    </a:lnTo>
                    <a:lnTo>
                      <a:pt x="3" y="66"/>
                    </a:lnTo>
                    <a:lnTo>
                      <a:pt x="0" y="140"/>
                    </a:lnTo>
                    <a:lnTo>
                      <a:pt x="0" y="143"/>
                    </a:lnTo>
                    <a:lnTo>
                      <a:pt x="0" y="144"/>
                    </a:lnTo>
                    <a:lnTo>
                      <a:pt x="0" y="147"/>
                    </a:lnTo>
                    <a:lnTo>
                      <a:pt x="0" y="151"/>
                    </a:lnTo>
                    <a:lnTo>
                      <a:pt x="2" y="152"/>
                    </a:lnTo>
                    <a:lnTo>
                      <a:pt x="2" y="155"/>
                    </a:lnTo>
                    <a:lnTo>
                      <a:pt x="3" y="159"/>
                    </a:lnTo>
                    <a:lnTo>
                      <a:pt x="6" y="161"/>
                    </a:lnTo>
                    <a:lnTo>
                      <a:pt x="7" y="165"/>
                    </a:lnTo>
                    <a:lnTo>
                      <a:pt x="8" y="167"/>
                    </a:lnTo>
                    <a:lnTo>
                      <a:pt x="10" y="169"/>
                    </a:lnTo>
                    <a:lnTo>
                      <a:pt x="11" y="172"/>
                    </a:lnTo>
                    <a:lnTo>
                      <a:pt x="13" y="173"/>
                    </a:lnTo>
                    <a:lnTo>
                      <a:pt x="15" y="174"/>
                    </a:lnTo>
                    <a:lnTo>
                      <a:pt x="16" y="174"/>
                    </a:lnTo>
                    <a:lnTo>
                      <a:pt x="16" y="176"/>
                    </a:lnTo>
                    <a:lnTo>
                      <a:pt x="17" y="176"/>
                    </a:lnTo>
                    <a:lnTo>
                      <a:pt x="82" y="199"/>
                    </a:lnTo>
                    <a:lnTo>
                      <a:pt x="187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0" name="Freeform 270">
                <a:extLst>
                  <a:ext uri="{FF2B5EF4-FFF2-40B4-BE49-F238E27FC236}">
                    <a16:creationId xmlns:a16="http://schemas.microsoft.com/office/drawing/2014/main" id="{9DCD7047-5CBA-919F-DD80-ECDC54BD4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2017"/>
                <a:ext cx="74" cy="82"/>
              </a:xfrm>
              <a:custGeom>
                <a:avLst/>
                <a:gdLst>
                  <a:gd name="T0" fmla="*/ 91 w 223"/>
                  <a:gd name="T1" fmla="*/ 246 h 246"/>
                  <a:gd name="T2" fmla="*/ 186 w 223"/>
                  <a:gd name="T3" fmla="*/ 214 h 246"/>
                  <a:gd name="T4" fmla="*/ 192 w 223"/>
                  <a:gd name="T5" fmla="*/ 211 h 246"/>
                  <a:gd name="T6" fmla="*/ 197 w 223"/>
                  <a:gd name="T7" fmla="*/ 209 h 246"/>
                  <a:gd name="T8" fmla="*/ 202 w 223"/>
                  <a:gd name="T9" fmla="*/ 207 h 246"/>
                  <a:gd name="T10" fmla="*/ 206 w 223"/>
                  <a:gd name="T11" fmla="*/ 204 h 246"/>
                  <a:gd name="T12" fmla="*/ 210 w 223"/>
                  <a:gd name="T13" fmla="*/ 201 h 246"/>
                  <a:gd name="T14" fmla="*/ 213 w 223"/>
                  <a:gd name="T15" fmla="*/ 197 h 246"/>
                  <a:gd name="T16" fmla="*/ 217 w 223"/>
                  <a:gd name="T17" fmla="*/ 193 h 246"/>
                  <a:gd name="T18" fmla="*/ 218 w 223"/>
                  <a:gd name="T19" fmla="*/ 188 h 246"/>
                  <a:gd name="T20" fmla="*/ 218 w 223"/>
                  <a:gd name="T21" fmla="*/ 183 h 246"/>
                  <a:gd name="T22" fmla="*/ 220 w 223"/>
                  <a:gd name="T23" fmla="*/ 179 h 246"/>
                  <a:gd name="T24" fmla="*/ 223 w 223"/>
                  <a:gd name="T25" fmla="*/ 40 h 246"/>
                  <a:gd name="T26" fmla="*/ 223 w 223"/>
                  <a:gd name="T27" fmla="*/ 35 h 246"/>
                  <a:gd name="T28" fmla="*/ 223 w 223"/>
                  <a:gd name="T29" fmla="*/ 28 h 246"/>
                  <a:gd name="T30" fmla="*/ 220 w 223"/>
                  <a:gd name="T31" fmla="*/ 25 h 246"/>
                  <a:gd name="T32" fmla="*/ 218 w 223"/>
                  <a:gd name="T33" fmla="*/ 20 h 246"/>
                  <a:gd name="T34" fmla="*/ 214 w 223"/>
                  <a:gd name="T35" fmla="*/ 16 h 246"/>
                  <a:gd name="T36" fmla="*/ 212 w 223"/>
                  <a:gd name="T37" fmla="*/ 13 h 246"/>
                  <a:gd name="T38" fmla="*/ 206 w 223"/>
                  <a:gd name="T39" fmla="*/ 10 h 246"/>
                  <a:gd name="T40" fmla="*/ 204 w 223"/>
                  <a:gd name="T41" fmla="*/ 7 h 246"/>
                  <a:gd name="T42" fmla="*/ 199 w 223"/>
                  <a:gd name="T43" fmla="*/ 6 h 246"/>
                  <a:gd name="T44" fmla="*/ 194 w 223"/>
                  <a:gd name="T45" fmla="*/ 5 h 246"/>
                  <a:gd name="T46" fmla="*/ 130 w 223"/>
                  <a:gd name="T47" fmla="*/ 0 h 246"/>
                  <a:gd name="T48" fmla="*/ 40 w 223"/>
                  <a:gd name="T49" fmla="*/ 25 h 246"/>
                  <a:gd name="T50" fmla="*/ 33 w 223"/>
                  <a:gd name="T51" fmla="*/ 27 h 246"/>
                  <a:gd name="T52" fmla="*/ 28 w 223"/>
                  <a:gd name="T53" fmla="*/ 29 h 246"/>
                  <a:gd name="T54" fmla="*/ 24 w 223"/>
                  <a:gd name="T55" fmla="*/ 32 h 246"/>
                  <a:gd name="T56" fmla="*/ 20 w 223"/>
                  <a:gd name="T57" fmla="*/ 35 h 246"/>
                  <a:gd name="T58" fmla="*/ 15 w 223"/>
                  <a:gd name="T59" fmla="*/ 38 h 246"/>
                  <a:gd name="T60" fmla="*/ 12 w 223"/>
                  <a:gd name="T61" fmla="*/ 41 h 246"/>
                  <a:gd name="T62" fmla="*/ 10 w 223"/>
                  <a:gd name="T63" fmla="*/ 46 h 246"/>
                  <a:gd name="T64" fmla="*/ 7 w 223"/>
                  <a:gd name="T65" fmla="*/ 49 h 246"/>
                  <a:gd name="T66" fmla="*/ 6 w 223"/>
                  <a:gd name="T67" fmla="*/ 54 h 246"/>
                  <a:gd name="T68" fmla="*/ 6 w 223"/>
                  <a:gd name="T69" fmla="*/ 58 h 246"/>
                  <a:gd name="T70" fmla="*/ 0 w 223"/>
                  <a:gd name="T71" fmla="*/ 195 h 246"/>
                  <a:gd name="T72" fmla="*/ 0 w 223"/>
                  <a:gd name="T73" fmla="*/ 198 h 246"/>
                  <a:gd name="T74" fmla="*/ 0 w 223"/>
                  <a:gd name="T75" fmla="*/ 204 h 246"/>
                  <a:gd name="T76" fmla="*/ 3 w 223"/>
                  <a:gd name="T77" fmla="*/ 209 h 246"/>
                  <a:gd name="T78" fmla="*/ 5 w 223"/>
                  <a:gd name="T79" fmla="*/ 214 h 246"/>
                  <a:gd name="T80" fmla="*/ 7 w 223"/>
                  <a:gd name="T81" fmla="*/ 217 h 246"/>
                  <a:gd name="T82" fmla="*/ 11 w 223"/>
                  <a:gd name="T83" fmla="*/ 219 h 246"/>
                  <a:gd name="T84" fmla="*/ 15 w 223"/>
                  <a:gd name="T85" fmla="*/ 223 h 246"/>
                  <a:gd name="T86" fmla="*/ 20 w 223"/>
                  <a:gd name="T87" fmla="*/ 226 h 246"/>
                  <a:gd name="T88" fmla="*/ 25 w 223"/>
                  <a:gd name="T89" fmla="*/ 226 h 246"/>
                  <a:gd name="T90" fmla="*/ 30 w 223"/>
                  <a:gd name="T91" fmla="*/ 227 h 246"/>
                  <a:gd name="T92" fmla="*/ 91 w 223"/>
                  <a:gd name="T9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3" h="246">
                    <a:moveTo>
                      <a:pt x="91" y="246"/>
                    </a:moveTo>
                    <a:lnTo>
                      <a:pt x="186" y="214"/>
                    </a:lnTo>
                    <a:lnTo>
                      <a:pt x="192" y="211"/>
                    </a:lnTo>
                    <a:lnTo>
                      <a:pt x="197" y="209"/>
                    </a:lnTo>
                    <a:lnTo>
                      <a:pt x="202" y="207"/>
                    </a:lnTo>
                    <a:lnTo>
                      <a:pt x="206" y="204"/>
                    </a:lnTo>
                    <a:lnTo>
                      <a:pt x="210" y="201"/>
                    </a:lnTo>
                    <a:lnTo>
                      <a:pt x="213" y="197"/>
                    </a:lnTo>
                    <a:lnTo>
                      <a:pt x="217" y="193"/>
                    </a:lnTo>
                    <a:lnTo>
                      <a:pt x="218" y="188"/>
                    </a:lnTo>
                    <a:lnTo>
                      <a:pt x="218" y="183"/>
                    </a:lnTo>
                    <a:lnTo>
                      <a:pt x="220" y="179"/>
                    </a:lnTo>
                    <a:lnTo>
                      <a:pt x="223" y="40"/>
                    </a:lnTo>
                    <a:lnTo>
                      <a:pt x="223" y="35"/>
                    </a:lnTo>
                    <a:lnTo>
                      <a:pt x="223" y="28"/>
                    </a:lnTo>
                    <a:lnTo>
                      <a:pt x="220" y="25"/>
                    </a:lnTo>
                    <a:lnTo>
                      <a:pt x="218" y="20"/>
                    </a:lnTo>
                    <a:lnTo>
                      <a:pt x="214" y="16"/>
                    </a:lnTo>
                    <a:lnTo>
                      <a:pt x="212" y="13"/>
                    </a:lnTo>
                    <a:lnTo>
                      <a:pt x="206" y="10"/>
                    </a:lnTo>
                    <a:lnTo>
                      <a:pt x="204" y="7"/>
                    </a:lnTo>
                    <a:lnTo>
                      <a:pt x="199" y="6"/>
                    </a:lnTo>
                    <a:lnTo>
                      <a:pt x="194" y="5"/>
                    </a:lnTo>
                    <a:lnTo>
                      <a:pt x="130" y="0"/>
                    </a:lnTo>
                    <a:lnTo>
                      <a:pt x="40" y="25"/>
                    </a:lnTo>
                    <a:lnTo>
                      <a:pt x="33" y="27"/>
                    </a:lnTo>
                    <a:lnTo>
                      <a:pt x="28" y="29"/>
                    </a:lnTo>
                    <a:lnTo>
                      <a:pt x="24" y="32"/>
                    </a:lnTo>
                    <a:lnTo>
                      <a:pt x="20" y="35"/>
                    </a:lnTo>
                    <a:lnTo>
                      <a:pt x="15" y="38"/>
                    </a:lnTo>
                    <a:lnTo>
                      <a:pt x="12" y="41"/>
                    </a:lnTo>
                    <a:lnTo>
                      <a:pt x="10" y="46"/>
                    </a:lnTo>
                    <a:lnTo>
                      <a:pt x="7" y="49"/>
                    </a:lnTo>
                    <a:lnTo>
                      <a:pt x="6" y="54"/>
                    </a:lnTo>
                    <a:lnTo>
                      <a:pt x="6" y="58"/>
                    </a:lnTo>
                    <a:lnTo>
                      <a:pt x="0" y="195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3" y="209"/>
                    </a:lnTo>
                    <a:lnTo>
                      <a:pt x="5" y="214"/>
                    </a:lnTo>
                    <a:lnTo>
                      <a:pt x="7" y="217"/>
                    </a:lnTo>
                    <a:lnTo>
                      <a:pt x="11" y="219"/>
                    </a:lnTo>
                    <a:lnTo>
                      <a:pt x="15" y="223"/>
                    </a:lnTo>
                    <a:lnTo>
                      <a:pt x="20" y="226"/>
                    </a:lnTo>
                    <a:lnTo>
                      <a:pt x="25" y="226"/>
                    </a:lnTo>
                    <a:lnTo>
                      <a:pt x="30" y="227"/>
                    </a:lnTo>
                    <a:lnTo>
                      <a:pt x="91" y="24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1" name="Freeform 271">
                <a:extLst>
                  <a:ext uri="{FF2B5EF4-FFF2-40B4-BE49-F238E27FC236}">
                    <a16:creationId xmlns:a16="http://schemas.microsoft.com/office/drawing/2014/main" id="{EF76D90E-DC69-1954-336C-F3E46B000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2" y="2017"/>
                <a:ext cx="74" cy="82"/>
              </a:xfrm>
              <a:custGeom>
                <a:avLst/>
                <a:gdLst>
                  <a:gd name="T0" fmla="*/ 91 w 223"/>
                  <a:gd name="T1" fmla="*/ 246 h 246"/>
                  <a:gd name="T2" fmla="*/ 186 w 223"/>
                  <a:gd name="T3" fmla="*/ 214 h 246"/>
                  <a:gd name="T4" fmla="*/ 192 w 223"/>
                  <a:gd name="T5" fmla="*/ 211 h 246"/>
                  <a:gd name="T6" fmla="*/ 197 w 223"/>
                  <a:gd name="T7" fmla="*/ 209 h 246"/>
                  <a:gd name="T8" fmla="*/ 202 w 223"/>
                  <a:gd name="T9" fmla="*/ 207 h 246"/>
                  <a:gd name="T10" fmla="*/ 206 w 223"/>
                  <a:gd name="T11" fmla="*/ 204 h 246"/>
                  <a:gd name="T12" fmla="*/ 210 w 223"/>
                  <a:gd name="T13" fmla="*/ 201 h 246"/>
                  <a:gd name="T14" fmla="*/ 213 w 223"/>
                  <a:gd name="T15" fmla="*/ 197 h 246"/>
                  <a:gd name="T16" fmla="*/ 217 w 223"/>
                  <a:gd name="T17" fmla="*/ 193 h 246"/>
                  <a:gd name="T18" fmla="*/ 218 w 223"/>
                  <a:gd name="T19" fmla="*/ 188 h 246"/>
                  <a:gd name="T20" fmla="*/ 218 w 223"/>
                  <a:gd name="T21" fmla="*/ 183 h 246"/>
                  <a:gd name="T22" fmla="*/ 220 w 223"/>
                  <a:gd name="T23" fmla="*/ 179 h 246"/>
                  <a:gd name="T24" fmla="*/ 223 w 223"/>
                  <a:gd name="T25" fmla="*/ 40 h 246"/>
                  <a:gd name="T26" fmla="*/ 223 w 223"/>
                  <a:gd name="T27" fmla="*/ 35 h 246"/>
                  <a:gd name="T28" fmla="*/ 223 w 223"/>
                  <a:gd name="T29" fmla="*/ 28 h 246"/>
                  <a:gd name="T30" fmla="*/ 220 w 223"/>
                  <a:gd name="T31" fmla="*/ 25 h 246"/>
                  <a:gd name="T32" fmla="*/ 218 w 223"/>
                  <a:gd name="T33" fmla="*/ 20 h 246"/>
                  <a:gd name="T34" fmla="*/ 214 w 223"/>
                  <a:gd name="T35" fmla="*/ 16 h 246"/>
                  <a:gd name="T36" fmla="*/ 212 w 223"/>
                  <a:gd name="T37" fmla="*/ 13 h 246"/>
                  <a:gd name="T38" fmla="*/ 206 w 223"/>
                  <a:gd name="T39" fmla="*/ 10 h 246"/>
                  <a:gd name="T40" fmla="*/ 204 w 223"/>
                  <a:gd name="T41" fmla="*/ 7 h 246"/>
                  <a:gd name="T42" fmla="*/ 199 w 223"/>
                  <a:gd name="T43" fmla="*/ 6 h 246"/>
                  <a:gd name="T44" fmla="*/ 194 w 223"/>
                  <a:gd name="T45" fmla="*/ 5 h 246"/>
                  <a:gd name="T46" fmla="*/ 130 w 223"/>
                  <a:gd name="T47" fmla="*/ 0 h 246"/>
                  <a:gd name="T48" fmla="*/ 40 w 223"/>
                  <a:gd name="T49" fmla="*/ 25 h 246"/>
                  <a:gd name="T50" fmla="*/ 33 w 223"/>
                  <a:gd name="T51" fmla="*/ 27 h 246"/>
                  <a:gd name="T52" fmla="*/ 28 w 223"/>
                  <a:gd name="T53" fmla="*/ 29 h 246"/>
                  <a:gd name="T54" fmla="*/ 24 w 223"/>
                  <a:gd name="T55" fmla="*/ 32 h 246"/>
                  <a:gd name="T56" fmla="*/ 20 w 223"/>
                  <a:gd name="T57" fmla="*/ 35 h 246"/>
                  <a:gd name="T58" fmla="*/ 15 w 223"/>
                  <a:gd name="T59" fmla="*/ 38 h 246"/>
                  <a:gd name="T60" fmla="*/ 12 w 223"/>
                  <a:gd name="T61" fmla="*/ 41 h 246"/>
                  <a:gd name="T62" fmla="*/ 10 w 223"/>
                  <a:gd name="T63" fmla="*/ 46 h 246"/>
                  <a:gd name="T64" fmla="*/ 7 w 223"/>
                  <a:gd name="T65" fmla="*/ 49 h 246"/>
                  <a:gd name="T66" fmla="*/ 6 w 223"/>
                  <a:gd name="T67" fmla="*/ 54 h 246"/>
                  <a:gd name="T68" fmla="*/ 6 w 223"/>
                  <a:gd name="T69" fmla="*/ 58 h 246"/>
                  <a:gd name="T70" fmla="*/ 0 w 223"/>
                  <a:gd name="T71" fmla="*/ 195 h 246"/>
                  <a:gd name="T72" fmla="*/ 0 w 223"/>
                  <a:gd name="T73" fmla="*/ 198 h 246"/>
                  <a:gd name="T74" fmla="*/ 0 w 223"/>
                  <a:gd name="T75" fmla="*/ 204 h 246"/>
                  <a:gd name="T76" fmla="*/ 3 w 223"/>
                  <a:gd name="T77" fmla="*/ 209 h 246"/>
                  <a:gd name="T78" fmla="*/ 5 w 223"/>
                  <a:gd name="T79" fmla="*/ 214 h 246"/>
                  <a:gd name="T80" fmla="*/ 7 w 223"/>
                  <a:gd name="T81" fmla="*/ 217 h 246"/>
                  <a:gd name="T82" fmla="*/ 11 w 223"/>
                  <a:gd name="T83" fmla="*/ 219 h 246"/>
                  <a:gd name="T84" fmla="*/ 15 w 223"/>
                  <a:gd name="T85" fmla="*/ 223 h 246"/>
                  <a:gd name="T86" fmla="*/ 20 w 223"/>
                  <a:gd name="T87" fmla="*/ 226 h 246"/>
                  <a:gd name="T88" fmla="*/ 25 w 223"/>
                  <a:gd name="T89" fmla="*/ 226 h 246"/>
                  <a:gd name="T90" fmla="*/ 30 w 223"/>
                  <a:gd name="T91" fmla="*/ 227 h 246"/>
                  <a:gd name="T92" fmla="*/ 91 w 223"/>
                  <a:gd name="T93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3" h="246">
                    <a:moveTo>
                      <a:pt x="91" y="246"/>
                    </a:moveTo>
                    <a:lnTo>
                      <a:pt x="186" y="214"/>
                    </a:lnTo>
                    <a:lnTo>
                      <a:pt x="192" y="211"/>
                    </a:lnTo>
                    <a:lnTo>
                      <a:pt x="197" y="209"/>
                    </a:lnTo>
                    <a:lnTo>
                      <a:pt x="202" y="207"/>
                    </a:lnTo>
                    <a:lnTo>
                      <a:pt x="206" y="204"/>
                    </a:lnTo>
                    <a:lnTo>
                      <a:pt x="210" y="201"/>
                    </a:lnTo>
                    <a:lnTo>
                      <a:pt x="213" y="197"/>
                    </a:lnTo>
                    <a:lnTo>
                      <a:pt x="217" y="193"/>
                    </a:lnTo>
                    <a:lnTo>
                      <a:pt x="218" y="188"/>
                    </a:lnTo>
                    <a:lnTo>
                      <a:pt x="218" y="183"/>
                    </a:lnTo>
                    <a:lnTo>
                      <a:pt x="220" y="179"/>
                    </a:lnTo>
                    <a:lnTo>
                      <a:pt x="223" y="40"/>
                    </a:lnTo>
                    <a:lnTo>
                      <a:pt x="223" y="35"/>
                    </a:lnTo>
                    <a:lnTo>
                      <a:pt x="223" y="28"/>
                    </a:lnTo>
                    <a:lnTo>
                      <a:pt x="220" y="25"/>
                    </a:lnTo>
                    <a:lnTo>
                      <a:pt x="218" y="20"/>
                    </a:lnTo>
                    <a:lnTo>
                      <a:pt x="214" y="16"/>
                    </a:lnTo>
                    <a:lnTo>
                      <a:pt x="212" y="13"/>
                    </a:lnTo>
                    <a:lnTo>
                      <a:pt x="206" y="10"/>
                    </a:lnTo>
                    <a:lnTo>
                      <a:pt x="204" y="7"/>
                    </a:lnTo>
                    <a:lnTo>
                      <a:pt x="199" y="6"/>
                    </a:lnTo>
                    <a:lnTo>
                      <a:pt x="194" y="5"/>
                    </a:lnTo>
                    <a:lnTo>
                      <a:pt x="130" y="0"/>
                    </a:lnTo>
                    <a:lnTo>
                      <a:pt x="40" y="25"/>
                    </a:lnTo>
                    <a:lnTo>
                      <a:pt x="33" y="27"/>
                    </a:lnTo>
                    <a:lnTo>
                      <a:pt x="28" y="29"/>
                    </a:lnTo>
                    <a:lnTo>
                      <a:pt x="24" y="32"/>
                    </a:lnTo>
                    <a:lnTo>
                      <a:pt x="20" y="35"/>
                    </a:lnTo>
                    <a:lnTo>
                      <a:pt x="15" y="38"/>
                    </a:lnTo>
                    <a:lnTo>
                      <a:pt x="12" y="41"/>
                    </a:lnTo>
                    <a:lnTo>
                      <a:pt x="10" y="46"/>
                    </a:lnTo>
                    <a:lnTo>
                      <a:pt x="7" y="49"/>
                    </a:lnTo>
                    <a:lnTo>
                      <a:pt x="6" y="54"/>
                    </a:lnTo>
                    <a:lnTo>
                      <a:pt x="6" y="58"/>
                    </a:lnTo>
                    <a:lnTo>
                      <a:pt x="0" y="195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3" y="209"/>
                    </a:lnTo>
                    <a:lnTo>
                      <a:pt x="5" y="214"/>
                    </a:lnTo>
                    <a:lnTo>
                      <a:pt x="7" y="217"/>
                    </a:lnTo>
                    <a:lnTo>
                      <a:pt x="11" y="219"/>
                    </a:lnTo>
                    <a:lnTo>
                      <a:pt x="15" y="223"/>
                    </a:lnTo>
                    <a:lnTo>
                      <a:pt x="20" y="226"/>
                    </a:lnTo>
                    <a:lnTo>
                      <a:pt x="25" y="226"/>
                    </a:lnTo>
                    <a:lnTo>
                      <a:pt x="30" y="227"/>
                    </a:lnTo>
                    <a:lnTo>
                      <a:pt x="91" y="24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2" name="Freeform 272">
                <a:extLst>
                  <a:ext uri="{FF2B5EF4-FFF2-40B4-BE49-F238E27FC236}">
                    <a16:creationId xmlns:a16="http://schemas.microsoft.com/office/drawing/2014/main" id="{8A309EAB-3CDA-809C-5E7D-20B1B7D65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2019"/>
                <a:ext cx="54" cy="80"/>
              </a:xfrm>
              <a:custGeom>
                <a:avLst/>
                <a:gdLst>
                  <a:gd name="T0" fmla="*/ 29 w 160"/>
                  <a:gd name="T1" fmla="*/ 241 h 241"/>
                  <a:gd name="T2" fmla="*/ 120 w 160"/>
                  <a:gd name="T3" fmla="*/ 208 h 241"/>
                  <a:gd name="T4" fmla="*/ 125 w 160"/>
                  <a:gd name="T5" fmla="*/ 208 h 241"/>
                  <a:gd name="T6" fmla="*/ 131 w 160"/>
                  <a:gd name="T7" fmla="*/ 206 h 241"/>
                  <a:gd name="T8" fmla="*/ 135 w 160"/>
                  <a:gd name="T9" fmla="*/ 204 h 241"/>
                  <a:gd name="T10" fmla="*/ 141 w 160"/>
                  <a:gd name="T11" fmla="*/ 202 h 241"/>
                  <a:gd name="T12" fmla="*/ 144 w 160"/>
                  <a:gd name="T13" fmla="*/ 198 h 241"/>
                  <a:gd name="T14" fmla="*/ 148 w 160"/>
                  <a:gd name="T15" fmla="*/ 194 h 241"/>
                  <a:gd name="T16" fmla="*/ 152 w 160"/>
                  <a:gd name="T17" fmla="*/ 189 h 241"/>
                  <a:gd name="T18" fmla="*/ 154 w 160"/>
                  <a:gd name="T19" fmla="*/ 184 h 241"/>
                  <a:gd name="T20" fmla="*/ 155 w 160"/>
                  <a:gd name="T21" fmla="*/ 180 h 241"/>
                  <a:gd name="T22" fmla="*/ 155 w 160"/>
                  <a:gd name="T23" fmla="*/ 173 h 241"/>
                  <a:gd name="T24" fmla="*/ 160 w 160"/>
                  <a:gd name="T25" fmla="*/ 34 h 241"/>
                  <a:gd name="T26" fmla="*/ 160 w 160"/>
                  <a:gd name="T27" fmla="*/ 29 h 241"/>
                  <a:gd name="T28" fmla="*/ 159 w 160"/>
                  <a:gd name="T29" fmla="*/ 25 h 241"/>
                  <a:gd name="T30" fmla="*/ 156 w 160"/>
                  <a:gd name="T31" fmla="*/ 19 h 241"/>
                  <a:gd name="T32" fmla="*/ 155 w 160"/>
                  <a:gd name="T33" fmla="*/ 14 h 241"/>
                  <a:gd name="T34" fmla="*/ 152 w 160"/>
                  <a:gd name="T35" fmla="*/ 12 h 241"/>
                  <a:gd name="T36" fmla="*/ 148 w 160"/>
                  <a:gd name="T37" fmla="*/ 8 h 241"/>
                  <a:gd name="T38" fmla="*/ 144 w 160"/>
                  <a:gd name="T39" fmla="*/ 5 h 241"/>
                  <a:gd name="T40" fmla="*/ 139 w 160"/>
                  <a:gd name="T41" fmla="*/ 4 h 241"/>
                  <a:gd name="T42" fmla="*/ 134 w 160"/>
                  <a:gd name="T43" fmla="*/ 3 h 241"/>
                  <a:gd name="T44" fmla="*/ 130 w 160"/>
                  <a:gd name="T45" fmla="*/ 0 h 241"/>
                  <a:gd name="T46" fmla="*/ 32 w 160"/>
                  <a:gd name="T47" fmla="*/ 34 h 241"/>
                  <a:gd name="T48" fmla="*/ 29 w 160"/>
                  <a:gd name="T49" fmla="*/ 35 h 241"/>
                  <a:gd name="T50" fmla="*/ 24 w 160"/>
                  <a:gd name="T51" fmla="*/ 37 h 241"/>
                  <a:gd name="T52" fmla="*/ 19 w 160"/>
                  <a:gd name="T53" fmla="*/ 38 h 241"/>
                  <a:gd name="T54" fmla="*/ 16 w 160"/>
                  <a:gd name="T55" fmla="*/ 42 h 241"/>
                  <a:gd name="T56" fmla="*/ 13 w 160"/>
                  <a:gd name="T57" fmla="*/ 45 h 241"/>
                  <a:gd name="T58" fmla="*/ 12 w 160"/>
                  <a:gd name="T59" fmla="*/ 47 h 241"/>
                  <a:gd name="T60" fmla="*/ 9 w 160"/>
                  <a:gd name="T61" fmla="*/ 51 h 241"/>
                  <a:gd name="T62" fmla="*/ 8 w 160"/>
                  <a:gd name="T63" fmla="*/ 55 h 241"/>
                  <a:gd name="T64" fmla="*/ 6 w 160"/>
                  <a:gd name="T65" fmla="*/ 59 h 241"/>
                  <a:gd name="T66" fmla="*/ 6 w 160"/>
                  <a:gd name="T67" fmla="*/ 64 h 241"/>
                  <a:gd name="T68" fmla="*/ 0 w 160"/>
                  <a:gd name="T69" fmla="*/ 208 h 241"/>
                  <a:gd name="T70" fmla="*/ 0 w 160"/>
                  <a:gd name="T71" fmla="*/ 215 h 241"/>
                  <a:gd name="T72" fmla="*/ 0 w 160"/>
                  <a:gd name="T73" fmla="*/ 219 h 241"/>
                  <a:gd name="T74" fmla="*/ 1 w 160"/>
                  <a:gd name="T75" fmla="*/ 224 h 241"/>
                  <a:gd name="T76" fmla="*/ 5 w 160"/>
                  <a:gd name="T77" fmla="*/ 227 h 241"/>
                  <a:gd name="T78" fmla="*/ 8 w 160"/>
                  <a:gd name="T79" fmla="*/ 232 h 241"/>
                  <a:gd name="T80" fmla="*/ 12 w 160"/>
                  <a:gd name="T81" fmla="*/ 235 h 241"/>
                  <a:gd name="T82" fmla="*/ 14 w 160"/>
                  <a:gd name="T83" fmla="*/ 237 h 241"/>
                  <a:gd name="T84" fmla="*/ 19 w 160"/>
                  <a:gd name="T85" fmla="*/ 239 h 241"/>
                  <a:gd name="T86" fmla="*/ 24 w 160"/>
                  <a:gd name="T87" fmla="*/ 239 h 241"/>
                  <a:gd name="T88" fmla="*/ 29 w 160"/>
                  <a:gd name="T8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0" h="241">
                    <a:moveTo>
                      <a:pt x="29" y="241"/>
                    </a:moveTo>
                    <a:lnTo>
                      <a:pt x="120" y="208"/>
                    </a:lnTo>
                    <a:lnTo>
                      <a:pt x="125" y="208"/>
                    </a:lnTo>
                    <a:lnTo>
                      <a:pt x="131" y="206"/>
                    </a:lnTo>
                    <a:lnTo>
                      <a:pt x="135" y="204"/>
                    </a:lnTo>
                    <a:lnTo>
                      <a:pt x="141" y="202"/>
                    </a:lnTo>
                    <a:lnTo>
                      <a:pt x="144" y="198"/>
                    </a:lnTo>
                    <a:lnTo>
                      <a:pt x="148" y="194"/>
                    </a:lnTo>
                    <a:lnTo>
                      <a:pt x="152" y="189"/>
                    </a:lnTo>
                    <a:lnTo>
                      <a:pt x="154" y="184"/>
                    </a:lnTo>
                    <a:lnTo>
                      <a:pt x="155" y="180"/>
                    </a:lnTo>
                    <a:lnTo>
                      <a:pt x="155" y="173"/>
                    </a:lnTo>
                    <a:lnTo>
                      <a:pt x="160" y="34"/>
                    </a:lnTo>
                    <a:lnTo>
                      <a:pt x="160" y="29"/>
                    </a:lnTo>
                    <a:lnTo>
                      <a:pt x="159" y="25"/>
                    </a:lnTo>
                    <a:lnTo>
                      <a:pt x="156" y="19"/>
                    </a:lnTo>
                    <a:lnTo>
                      <a:pt x="155" y="14"/>
                    </a:lnTo>
                    <a:lnTo>
                      <a:pt x="152" y="12"/>
                    </a:lnTo>
                    <a:lnTo>
                      <a:pt x="148" y="8"/>
                    </a:lnTo>
                    <a:lnTo>
                      <a:pt x="144" y="5"/>
                    </a:lnTo>
                    <a:lnTo>
                      <a:pt x="139" y="4"/>
                    </a:lnTo>
                    <a:lnTo>
                      <a:pt x="134" y="3"/>
                    </a:lnTo>
                    <a:lnTo>
                      <a:pt x="130" y="0"/>
                    </a:lnTo>
                    <a:lnTo>
                      <a:pt x="32" y="34"/>
                    </a:lnTo>
                    <a:lnTo>
                      <a:pt x="29" y="35"/>
                    </a:lnTo>
                    <a:lnTo>
                      <a:pt x="24" y="37"/>
                    </a:lnTo>
                    <a:lnTo>
                      <a:pt x="19" y="38"/>
                    </a:lnTo>
                    <a:lnTo>
                      <a:pt x="16" y="42"/>
                    </a:lnTo>
                    <a:lnTo>
                      <a:pt x="13" y="45"/>
                    </a:lnTo>
                    <a:lnTo>
                      <a:pt x="12" y="47"/>
                    </a:lnTo>
                    <a:lnTo>
                      <a:pt x="9" y="51"/>
                    </a:lnTo>
                    <a:lnTo>
                      <a:pt x="8" y="55"/>
                    </a:lnTo>
                    <a:lnTo>
                      <a:pt x="6" y="59"/>
                    </a:lnTo>
                    <a:lnTo>
                      <a:pt x="6" y="64"/>
                    </a:lnTo>
                    <a:lnTo>
                      <a:pt x="0" y="208"/>
                    </a:lnTo>
                    <a:lnTo>
                      <a:pt x="0" y="215"/>
                    </a:lnTo>
                    <a:lnTo>
                      <a:pt x="0" y="219"/>
                    </a:lnTo>
                    <a:lnTo>
                      <a:pt x="1" y="224"/>
                    </a:lnTo>
                    <a:lnTo>
                      <a:pt x="5" y="227"/>
                    </a:lnTo>
                    <a:lnTo>
                      <a:pt x="8" y="232"/>
                    </a:lnTo>
                    <a:lnTo>
                      <a:pt x="12" y="235"/>
                    </a:lnTo>
                    <a:lnTo>
                      <a:pt x="14" y="237"/>
                    </a:lnTo>
                    <a:lnTo>
                      <a:pt x="19" y="239"/>
                    </a:lnTo>
                    <a:lnTo>
                      <a:pt x="24" y="239"/>
                    </a:lnTo>
                    <a:lnTo>
                      <a:pt x="29" y="241"/>
                    </a:lnTo>
                    <a:close/>
                  </a:path>
                </a:pathLst>
              </a:custGeom>
              <a:solidFill>
                <a:srgbClr val="FF8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3" name="Freeform 273">
                <a:extLst>
                  <a:ext uri="{FF2B5EF4-FFF2-40B4-BE49-F238E27FC236}">
                    <a16:creationId xmlns:a16="http://schemas.microsoft.com/office/drawing/2014/main" id="{C006FCA1-DDE9-0D49-D667-7760639C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2019"/>
                <a:ext cx="54" cy="80"/>
              </a:xfrm>
              <a:custGeom>
                <a:avLst/>
                <a:gdLst>
                  <a:gd name="T0" fmla="*/ 29 w 160"/>
                  <a:gd name="T1" fmla="*/ 241 h 241"/>
                  <a:gd name="T2" fmla="*/ 120 w 160"/>
                  <a:gd name="T3" fmla="*/ 208 h 241"/>
                  <a:gd name="T4" fmla="*/ 125 w 160"/>
                  <a:gd name="T5" fmla="*/ 208 h 241"/>
                  <a:gd name="T6" fmla="*/ 131 w 160"/>
                  <a:gd name="T7" fmla="*/ 206 h 241"/>
                  <a:gd name="T8" fmla="*/ 135 w 160"/>
                  <a:gd name="T9" fmla="*/ 204 h 241"/>
                  <a:gd name="T10" fmla="*/ 141 w 160"/>
                  <a:gd name="T11" fmla="*/ 202 h 241"/>
                  <a:gd name="T12" fmla="*/ 144 w 160"/>
                  <a:gd name="T13" fmla="*/ 198 h 241"/>
                  <a:gd name="T14" fmla="*/ 148 w 160"/>
                  <a:gd name="T15" fmla="*/ 194 h 241"/>
                  <a:gd name="T16" fmla="*/ 152 w 160"/>
                  <a:gd name="T17" fmla="*/ 189 h 241"/>
                  <a:gd name="T18" fmla="*/ 154 w 160"/>
                  <a:gd name="T19" fmla="*/ 184 h 241"/>
                  <a:gd name="T20" fmla="*/ 155 w 160"/>
                  <a:gd name="T21" fmla="*/ 180 h 241"/>
                  <a:gd name="T22" fmla="*/ 155 w 160"/>
                  <a:gd name="T23" fmla="*/ 173 h 241"/>
                  <a:gd name="T24" fmla="*/ 160 w 160"/>
                  <a:gd name="T25" fmla="*/ 34 h 241"/>
                  <a:gd name="T26" fmla="*/ 160 w 160"/>
                  <a:gd name="T27" fmla="*/ 29 h 241"/>
                  <a:gd name="T28" fmla="*/ 159 w 160"/>
                  <a:gd name="T29" fmla="*/ 25 h 241"/>
                  <a:gd name="T30" fmla="*/ 156 w 160"/>
                  <a:gd name="T31" fmla="*/ 19 h 241"/>
                  <a:gd name="T32" fmla="*/ 155 w 160"/>
                  <a:gd name="T33" fmla="*/ 14 h 241"/>
                  <a:gd name="T34" fmla="*/ 152 w 160"/>
                  <a:gd name="T35" fmla="*/ 12 h 241"/>
                  <a:gd name="T36" fmla="*/ 148 w 160"/>
                  <a:gd name="T37" fmla="*/ 8 h 241"/>
                  <a:gd name="T38" fmla="*/ 144 w 160"/>
                  <a:gd name="T39" fmla="*/ 5 h 241"/>
                  <a:gd name="T40" fmla="*/ 139 w 160"/>
                  <a:gd name="T41" fmla="*/ 4 h 241"/>
                  <a:gd name="T42" fmla="*/ 134 w 160"/>
                  <a:gd name="T43" fmla="*/ 3 h 241"/>
                  <a:gd name="T44" fmla="*/ 130 w 160"/>
                  <a:gd name="T45" fmla="*/ 0 h 241"/>
                  <a:gd name="T46" fmla="*/ 32 w 160"/>
                  <a:gd name="T47" fmla="*/ 34 h 241"/>
                  <a:gd name="T48" fmla="*/ 29 w 160"/>
                  <a:gd name="T49" fmla="*/ 35 h 241"/>
                  <a:gd name="T50" fmla="*/ 24 w 160"/>
                  <a:gd name="T51" fmla="*/ 37 h 241"/>
                  <a:gd name="T52" fmla="*/ 19 w 160"/>
                  <a:gd name="T53" fmla="*/ 38 h 241"/>
                  <a:gd name="T54" fmla="*/ 16 w 160"/>
                  <a:gd name="T55" fmla="*/ 42 h 241"/>
                  <a:gd name="T56" fmla="*/ 13 w 160"/>
                  <a:gd name="T57" fmla="*/ 45 h 241"/>
                  <a:gd name="T58" fmla="*/ 12 w 160"/>
                  <a:gd name="T59" fmla="*/ 47 h 241"/>
                  <a:gd name="T60" fmla="*/ 9 w 160"/>
                  <a:gd name="T61" fmla="*/ 51 h 241"/>
                  <a:gd name="T62" fmla="*/ 8 w 160"/>
                  <a:gd name="T63" fmla="*/ 55 h 241"/>
                  <a:gd name="T64" fmla="*/ 6 w 160"/>
                  <a:gd name="T65" fmla="*/ 59 h 241"/>
                  <a:gd name="T66" fmla="*/ 6 w 160"/>
                  <a:gd name="T67" fmla="*/ 64 h 241"/>
                  <a:gd name="T68" fmla="*/ 0 w 160"/>
                  <a:gd name="T69" fmla="*/ 208 h 241"/>
                  <a:gd name="T70" fmla="*/ 0 w 160"/>
                  <a:gd name="T71" fmla="*/ 215 h 241"/>
                  <a:gd name="T72" fmla="*/ 0 w 160"/>
                  <a:gd name="T73" fmla="*/ 219 h 241"/>
                  <a:gd name="T74" fmla="*/ 1 w 160"/>
                  <a:gd name="T75" fmla="*/ 224 h 241"/>
                  <a:gd name="T76" fmla="*/ 5 w 160"/>
                  <a:gd name="T77" fmla="*/ 227 h 241"/>
                  <a:gd name="T78" fmla="*/ 8 w 160"/>
                  <a:gd name="T79" fmla="*/ 232 h 241"/>
                  <a:gd name="T80" fmla="*/ 12 w 160"/>
                  <a:gd name="T81" fmla="*/ 235 h 241"/>
                  <a:gd name="T82" fmla="*/ 14 w 160"/>
                  <a:gd name="T83" fmla="*/ 237 h 241"/>
                  <a:gd name="T84" fmla="*/ 19 w 160"/>
                  <a:gd name="T85" fmla="*/ 239 h 241"/>
                  <a:gd name="T86" fmla="*/ 24 w 160"/>
                  <a:gd name="T87" fmla="*/ 239 h 241"/>
                  <a:gd name="T88" fmla="*/ 29 w 160"/>
                  <a:gd name="T89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0" h="241">
                    <a:moveTo>
                      <a:pt x="29" y="241"/>
                    </a:moveTo>
                    <a:lnTo>
                      <a:pt x="120" y="208"/>
                    </a:lnTo>
                    <a:lnTo>
                      <a:pt x="125" y="208"/>
                    </a:lnTo>
                    <a:lnTo>
                      <a:pt x="131" y="206"/>
                    </a:lnTo>
                    <a:lnTo>
                      <a:pt x="135" y="204"/>
                    </a:lnTo>
                    <a:lnTo>
                      <a:pt x="141" y="202"/>
                    </a:lnTo>
                    <a:lnTo>
                      <a:pt x="144" y="198"/>
                    </a:lnTo>
                    <a:lnTo>
                      <a:pt x="148" y="194"/>
                    </a:lnTo>
                    <a:lnTo>
                      <a:pt x="152" y="189"/>
                    </a:lnTo>
                    <a:lnTo>
                      <a:pt x="154" y="184"/>
                    </a:lnTo>
                    <a:lnTo>
                      <a:pt x="155" y="180"/>
                    </a:lnTo>
                    <a:lnTo>
                      <a:pt x="155" y="173"/>
                    </a:lnTo>
                    <a:lnTo>
                      <a:pt x="160" y="34"/>
                    </a:lnTo>
                    <a:lnTo>
                      <a:pt x="160" y="29"/>
                    </a:lnTo>
                    <a:lnTo>
                      <a:pt x="159" y="25"/>
                    </a:lnTo>
                    <a:lnTo>
                      <a:pt x="156" y="19"/>
                    </a:lnTo>
                    <a:lnTo>
                      <a:pt x="155" y="14"/>
                    </a:lnTo>
                    <a:lnTo>
                      <a:pt x="152" y="12"/>
                    </a:lnTo>
                    <a:lnTo>
                      <a:pt x="148" y="8"/>
                    </a:lnTo>
                    <a:lnTo>
                      <a:pt x="144" y="5"/>
                    </a:lnTo>
                    <a:lnTo>
                      <a:pt x="139" y="4"/>
                    </a:lnTo>
                    <a:lnTo>
                      <a:pt x="134" y="3"/>
                    </a:lnTo>
                    <a:lnTo>
                      <a:pt x="130" y="0"/>
                    </a:lnTo>
                    <a:lnTo>
                      <a:pt x="32" y="34"/>
                    </a:lnTo>
                    <a:lnTo>
                      <a:pt x="29" y="35"/>
                    </a:lnTo>
                    <a:lnTo>
                      <a:pt x="24" y="37"/>
                    </a:lnTo>
                    <a:lnTo>
                      <a:pt x="19" y="38"/>
                    </a:lnTo>
                    <a:lnTo>
                      <a:pt x="16" y="42"/>
                    </a:lnTo>
                    <a:lnTo>
                      <a:pt x="13" y="45"/>
                    </a:lnTo>
                    <a:lnTo>
                      <a:pt x="12" y="47"/>
                    </a:lnTo>
                    <a:lnTo>
                      <a:pt x="9" y="51"/>
                    </a:lnTo>
                    <a:lnTo>
                      <a:pt x="8" y="55"/>
                    </a:lnTo>
                    <a:lnTo>
                      <a:pt x="6" y="59"/>
                    </a:lnTo>
                    <a:lnTo>
                      <a:pt x="6" y="64"/>
                    </a:lnTo>
                    <a:lnTo>
                      <a:pt x="0" y="208"/>
                    </a:lnTo>
                    <a:lnTo>
                      <a:pt x="0" y="215"/>
                    </a:lnTo>
                    <a:lnTo>
                      <a:pt x="0" y="219"/>
                    </a:lnTo>
                    <a:lnTo>
                      <a:pt x="1" y="224"/>
                    </a:lnTo>
                    <a:lnTo>
                      <a:pt x="5" y="227"/>
                    </a:lnTo>
                    <a:lnTo>
                      <a:pt x="8" y="232"/>
                    </a:lnTo>
                    <a:lnTo>
                      <a:pt x="12" y="235"/>
                    </a:lnTo>
                    <a:lnTo>
                      <a:pt x="14" y="237"/>
                    </a:lnTo>
                    <a:lnTo>
                      <a:pt x="19" y="239"/>
                    </a:lnTo>
                    <a:lnTo>
                      <a:pt x="24" y="239"/>
                    </a:lnTo>
                    <a:lnTo>
                      <a:pt x="29" y="24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4" name="Freeform 274">
                <a:extLst>
                  <a:ext uri="{FF2B5EF4-FFF2-40B4-BE49-F238E27FC236}">
                    <a16:creationId xmlns:a16="http://schemas.microsoft.com/office/drawing/2014/main" id="{719D3504-FB4E-E668-71B9-FADBF9768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030"/>
                <a:ext cx="42" cy="14"/>
              </a:xfrm>
              <a:custGeom>
                <a:avLst/>
                <a:gdLst>
                  <a:gd name="T0" fmla="*/ 0 w 126"/>
                  <a:gd name="T1" fmla="*/ 41 h 41"/>
                  <a:gd name="T2" fmla="*/ 2 w 126"/>
                  <a:gd name="T3" fmla="*/ 40 h 41"/>
                  <a:gd name="T4" fmla="*/ 11 w 126"/>
                  <a:gd name="T5" fmla="*/ 37 h 41"/>
                  <a:gd name="T6" fmla="*/ 26 w 126"/>
                  <a:gd name="T7" fmla="*/ 32 h 41"/>
                  <a:gd name="T8" fmla="*/ 44 w 126"/>
                  <a:gd name="T9" fmla="*/ 26 h 41"/>
                  <a:gd name="T10" fmla="*/ 62 w 126"/>
                  <a:gd name="T11" fmla="*/ 21 h 41"/>
                  <a:gd name="T12" fmla="*/ 82 w 126"/>
                  <a:gd name="T13" fmla="*/ 14 h 41"/>
                  <a:gd name="T14" fmla="*/ 99 w 126"/>
                  <a:gd name="T15" fmla="*/ 9 h 41"/>
                  <a:gd name="T16" fmla="*/ 113 w 126"/>
                  <a:gd name="T17" fmla="*/ 3 h 41"/>
                  <a:gd name="T18" fmla="*/ 123 w 126"/>
                  <a:gd name="T19" fmla="*/ 0 h 41"/>
                  <a:gd name="T20" fmla="*/ 126 w 126"/>
                  <a:gd name="T2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41">
                    <a:moveTo>
                      <a:pt x="0" y="41"/>
                    </a:moveTo>
                    <a:lnTo>
                      <a:pt x="2" y="40"/>
                    </a:lnTo>
                    <a:lnTo>
                      <a:pt x="11" y="37"/>
                    </a:lnTo>
                    <a:lnTo>
                      <a:pt x="26" y="32"/>
                    </a:lnTo>
                    <a:lnTo>
                      <a:pt x="44" y="26"/>
                    </a:lnTo>
                    <a:lnTo>
                      <a:pt x="62" y="21"/>
                    </a:lnTo>
                    <a:lnTo>
                      <a:pt x="82" y="14"/>
                    </a:lnTo>
                    <a:lnTo>
                      <a:pt x="99" y="9"/>
                    </a:lnTo>
                    <a:lnTo>
                      <a:pt x="113" y="3"/>
                    </a:lnTo>
                    <a:lnTo>
                      <a:pt x="123" y="0"/>
                    </a:lnTo>
                    <a:lnTo>
                      <a:pt x="126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5" name="Freeform 275">
                <a:extLst>
                  <a:ext uri="{FF2B5EF4-FFF2-40B4-BE49-F238E27FC236}">
                    <a16:creationId xmlns:a16="http://schemas.microsoft.com/office/drawing/2014/main" id="{05A6724A-BC16-527F-A15B-B2EF66F2C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052"/>
                <a:ext cx="42" cy="14"/>
              </a:xfrm>
              <a:custGeom>
                <a:avLst/>
                <a:gdLst>
                  <a:gd name="T0" fmla="*/ 0 w 127"/>
                  <a:gd name="T1" fmla="*/ 42 h 42"/>
                  <a:gd name="T2" fmla="*/ 4 w 127"/>
                  <a:gd name="T3" fmla="*/ 42 h 42"/>
                  <a:gd name="T4" fmla="*/ 13 w 127"/>
                  <a:gd name="T5" fmla="*/ 39 h 42"/>
                  <a:gd name="T6" fmla="*/ 27 w 127"/>
                  <a:gd name="T7" fmla="*/ 35 h 42"/>
                  <a:gd name="T8" fmla="*/ 45 w 127"/>
                  <a:gd name="T9" fmla="*/ 28 h 42"/>
                  <a:gd name="T10" fmla="*/ 63 w 127"/>
                  <a:gd name="T11" fmla="*/ 22 h 42"/>
                  <a:gd name="T12" fmla="*/ 83 w 127"/>
                  <a:gd name="T13" fmla="*/ 15 h 42"/>
                  <a:gd name="T14" fmla="*/ 100 w 127"/>
                  <a:gd name="T15" fmla="*/ 8 h 42"/>
                  <a:gd name="T16" fmla="*/ 114 w 127"/>
                  <a:gd name="T17" fmla="*/ 3 h 42"/>
                  <a:gd name="T18" fmla="*/ 125 w 127"/>
                  <a:gd name="T19" fmla="*/ 1 h 42"/>
                  <a:gd name="T20" fmla="*/ 127 w 127"/>
                  <a:gd name="T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42">
                    <a:moveTo>
                      <a:pt x="0" y="42"/>
                    </a:moveTo>
                    <a:lnTo>
                      <a:pt x="4" y="42"/>
                    </a:lnTo>
                    <a:lnTo>
                      <a:pt x="13" y="39"/>
                    </a:lnTo>
                    <a:lnTo>
                      <a:pt x="27" y="35"/>
                    </a:lnTo>
                    <a:lnTo>
                      <a:pt x="45" y="28"/>
                    </a:lnTo>
                    <a:lnTo>
                      <a:pt x="63" y="22"/>
                    </a:lnTo>
                    <a:lnTo>
                      <a:pt x="83" y="15"/>
                    </a:lnTo>
                    <a:lnTo>
                      <a:pt x="100" y="8"/>
                    </a:lnTo>
                    <a:lnTo>
                      <a:pt x="114" y="3"/>
                    </a:lnTo>
                    <a:lnTo>
                      <a:pt x="125" y="1"/>
                    </a:lnTo>
                    <a:lnTo>
                      <a:pt x="127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6" name="Freeform 276">
                <a:extLst>
                  <a:ext uri="{FF2B5EF4-FFF2-40B4-BE49-F238E27FC236}">
                    <a16:creationId xmlns:a16="http://schemas.microsoft.com/office/drawing/2014/main" id="{7D852EBA-05F1-A7AA-94BA-1D10E540E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063"/>
                <a:ext cx="42" cy="14"/>
              </a:xfrm>
              <a:custGeom>
                <a:avLst/>
                <a:gdLst>
                  <a:gd name="T0" fmla="*/ 0 w 126"/>
                  <a:gd name="T1" fmla="*/ 42 h 42"/>
                  <a:gd name="T2" fmla="*/ 2 w 126"/>
                  <a:gd name="T3" fmla="*/ 42 h 42"/>
                  <a:gd name="T4" fmla="*/ 12 w 126"/>
                  <a:gd name="T5" fmla="*/ 40 h 42"/>
                  <a:gd name="T6" fmla="*/ 26 w 126"/>
                  <a:gd name="T7" fmla="*/ 35 h 42"/>
                  <a:gd name="T8" fmla="*/ 44 w 126"/>
                  <a:gd name="T9" fmla="*/ 28 h 42"/>
                  <a:gd name="T10" fmla="*/ 62 w 126"/>
                  <a:gd name="T11" fmla="*/ 22 h 42"/>
                  <a:gd name="T12" fmla="*/ 82 w 126"/>
                  <a:gd name="T13" fmla="*/ 15 h 42"/>
                  <a:gd name="T14" fmla="*/ 99 w 126"/>
                  <a:gd name="T15" fmla="*/ 10 h 42"/>
                  <a:gd name="T16" fmla="*/ 113 w 126"/>
                  <a:gd name="T17" fmla="*/ 5 h 42"/>
                  <a:gd name="T18" fmla="*/ 122 w 126"/>
                  <a:gd name="T19" fmla="*/ 1 h 42"/>
                  <a:gd name="T20" fmla="*/ 126 w 126"/>
                  <a:gd name="T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42">
                    <a:moveTo>
                      <a:pt x="0" y="42"/>
                    </a:moveTo>
                    <a:lnTo>
                      <a:pt x="2" y="42"/>
                    </a:lnTo>
                    <a:lnTo>
                      <a:pt x="12" y="40"/>
                    </a:lnTo>
                    <a:lnTo>
                      <a:pt x="26" y="35"/>
                    </a:lnTo>
                    <a:lnTo>
                      <a:pt x="44" y="28"/>
                    </a:lnTo>
                    <a:lnTo>
                      <a:pt x="62" y="22"/>
                    </a:lnTo>
                    <a:lnTo>
                      <a:pt x="82" y="15"/>
                    </a:lnTo>
                    <a:lnTo>
                      <a:pt x="99" y="10"/>
                    </a:lnTo>
                    <a:lnTo>
                      <a:pt x="113" y="5"/>
                    </a:lnTo>
                    <a:lnTo>
                      <a:pt x="122" y="1"/>
                    </a:lnTo>
                    <a:lnTo>
                      <a:pt x="126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7" name="Freeform 277">
                <a:extLst>
                  <a:ext uri="{FF2B5EF4-FFF2-40B4-BE49-F238E27FC236}">
                    <a16:creationId xmlns:a16="http://schemas.microsoft.com/office/drawing/2014/main" id="{57AAFF98-E2C1-C1AF-E380-4C6C8AB38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075"/>
                <a:ext cx="42" cy="14"/>
              </a:xfrm>
              <a:custGeom>
                <a:avLst/>
                <a:gdLst>
                  <a:gd name="T0" fmla="*/ 0 w 126"/>
                  <a:gd name="T1" fmla="*/ 42 h 42"/>
                  <a:gd name="T2" fmla="*/ 2 w 126"/>
                  <a:gd name="T3" fmla="*/ 41 h 42"/>
                  <a:gd name="T4" fmla="*/ 12 w 126"/>
                  <a:gd name="T5" fmla="*/ 37 h 42"/>
                  <a:gd name="T6" fmla="*/ 26 w 126"/>
                  <a:gd name="T7" fmla="*/ 32 h 42"/>
                  <a:gd name="T8" fmla="*/ 44 w 126"/>
                  <a:gd name="T9" fmla="*/ 27 h 42"/>
                  <a:gd name="T10" fmla="*/ 62 w 126"/>
                  <a:gd name="T11" fmla="*/ 21 h 42"/>
                  <a:gd name="T12" fmla="*/ 82 w 126"/>
                  <a:gd name="T13" fmla="*/ 14 h 42"/>
                  <a:gd name="T14" fmla="*/ 99 w 126"/>
                  <a:gd name="T15" fmla="*/ 9 h 42"/>
                  <a:gd name="T16" fmla="*/ 113 w 126"/>
                  <a:gd name="T17" fmla="*/ 5 h 42"/>
                  <a:gd name="T18" fmla="*/ 122 w 126"/>
                  <a:gd name="T19" fmla="*/ 1 h 42"/>
                  <a:gd name="T20" fmla="*/ 126 w 126"/>
                  <a:gd name="T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42">
                    <a:moveTo>
                      <a:pt x="0" y="42"/>
                    </a:moveTo>
                    <a:lnTo>
                      <a:pt x="2" y="41"/>
                    </a:lnTo>
                    <a:lnTo>
                      <a:pt x="12" y="37"/>
                    </a:lnTo>
                    <a:lnTo>
                      <a:pt x="26" y="32"/>
                    </a:lnTo>
                    <a:lnTo>
                      <a:pt x="44" y="27"/>
                    </a:lnTo>
                    <a:lnTo>
                      <a:pt x="62" y="21"/>
                    </a:lnTo>
                    <a:lnTo>
                      <a:pt x="82" y="14"/>
                    </a:lnTo>
                    <a:lnTo>
                      <a:pt x="99" y="9"/>
                    </a:lnTo>
                    <a:lnTo>
                      <a:pt x="113" y="5"/>
                    </a:lnTo>
                    <a:lnTo>
                      <a:pt x="122" y="1"/>
                    </a:lnTo>
                    <a:lnTo>
                      <a:pt x="126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8" name="Freeform 278">
                <a:extLst>
                  <a:ext uri="{FF2B5EF4-FFF2-40B4-BE49-F238E27FC236}">
                    <a16:creationId xmlns:a16="http://schemas.microsoft.com/office/drawing/2014/main" id="{22D23612-D933-0CAB-4942-563654958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2040"/>
                <a:ext cx="42" cy="15"/>
              </a:xfrm>
              <a:custGeom>
                <a:avLst/>
                <a:gdLst>
                  <a:gd name="T0" fmla="*/ 0 w 126"/>
                  <a:gd name="T1" fmla="*/ 44 h 44"/>
                  <a:gd name="T2" fmla="*/ 4 w 126"/>
                  <a:gd name="T3" fmla="*/ 43 h 44"/>
                  <a:gd name="T4" fmla="*/ 14 w 126"/>
                  <a:gd name="T5" fmla="*/ 39 h 44"/>
                  <a:gd name="T6" fmla="*/ 28 w 126"/>
                  <a:gd name="T7" fmla="*/ 36 h 44"/>
                  <a:gd name="T8" fmla="*/ 45 w 126"/>
                  <a:gd name="T9" fmla="*/ 29 h 44"/>
                  <a:gd name="T10" fmla="*/ 64 w 126"/>
                  <a:gd name="T11" fmla="*/ 22 h 44"/>
                  <a:gd name="T12" fmla="*/ 82 w 126"/>
                  <a:gd name="T13" fmla="*/ 16 h 44"/>
                  <a:gd name="T14" fmla="*/ 99 w 126"/>
                  <a:gd name="T15" fmla="*/ 10 h 44"/>
                  <a:gd name="T16" fmla="*/ 113 w 126"/>
                  <a:gd name="T17" fmla="*/ 5 h 44"/>
                  <a:gd name="T18" fmla="*/ 123 w 126"/>
                  <a:gd name="T19" fmla="*/ 2 h 44"/>
                  <a:gd name="T20" fmla="*/ 126 w 126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6" h="44">
                    <a:moveTo>
                      <a:pt x="0" y="44"/>
                    </a:moveTo>
                    <a:lnTo>
                      <a:pt x="4" y="43"/>
                    </a:lnTo>
                    <a:lnTo>
                      <a:pt x="14" y="39"/>
                    </a:lnTo>
                    <a:lnTo>
                      <a:pt x="28" y="36"/>
                    </a:lnTo>
                    <a:lnTo>
                      <a:pt x="45" y="29"/>
                    </a:lnTo>
                    <a:lnTo>
                      <a:pt x="64" y="22"/>
                    </a:lnTo>
                    <a:lnTo>
                      <a:pt x="82" y="16"/>
                    </a:lnTo>
                    <a:lnTo>
                      <a:pt x="99" y="10"/>
                    </a:lnTo>
                    <a:lnTo>
                      <a:pt x="113" y="5"/>
                    </a:lnTo>
                    <a:lnTo>
                      <a:pt x="123" y="2"/>
                    </a:lnTo>
                    <a:lnTo>
                      <a:pt x="126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9" name="Freeform 279">
                <a:extLst>
                  <a:ext uri="{FF2B5EF4-FFF2-40B4-BE49-F238E27FC236}">
                    <a16:creationId xmlns:a16="http://schemas.microsoft.com/office/drawing/2014/main" id="{7E30440F-6F54-0AEA-B280-311B11488D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1953"/>
                <a:ext cx="55" cy="61"/>
              </a:xfrm>
              <a:custGeom>
                <a:avLst/>
                <a:gdLst>
                  <a:gd name="T0" fmla="*/ 167 w 167"/>
                  <a:gd name="T1" fmla="*/ 0 h 181"/>
                  <a:gd name="T2" fmla="*/ 95 w 167"/>
                  <a:gd name="T3" fmla="*/ 0 h 181"/>
                  <a:gd name="T4" fmla="*/ 93 w 167"/>
                  <a:gd name="T5" fmla="*/ 3 h 181"/>
                  <a:gd name="T6" fmla="*/ 88 w 167"/>
                  <a:gd name="T7" fmla="*/ 4 h 181"/>
                  <a:gd name="T8" fmla="*/ 83 w 167"/>
                  <a:gd name="T9" fmla="*/ 5 h 181"/>
                  <a:gd name="T10" fmla="*/ 72 w 167"/>
                  <a:gd name="T11" fmla="*/ 7 h 181"/>
                  <a:gd name="T12" fmla="*/ 63 w 167"/>
                  <a:gd name="T13" fmla="*/ 10 h 181"/>
                  <a:gd name="T14" fmla="*/ 51 w 167"/>
                  <a:gd name="T15" fmla="*/ 15 h 181"/>
                  <a:gd name="T16" fmla="*/ 41 w 167"/>
                  <a:gd name="T17" fmla="*/ 20 h 181"/>
                  <a:gd name="T18" fmla="*/ 29 w 167"/>
                  <a:gd name="T19" fmla="*/ 24 h 181"/>
                  <a:gd name="T20" fmla="*/ 20 w 167"/>
                  <a:gd name="T21" fmla="*/ 29 h 181"/>
                  <a:gd name="T22" fmla="*/ 12 w 167"/>
                  <a:gd name="T23" fmla="*/ 34 h 181"/>
                  <a:gd name="T24" fmla="*/ 10 w 167"/>
                  <a:gd name="T25" fmla="*/ 36 h 181"/>
                  <a:gd name="T26" fmla="*/ 7 w 167"/>
                  <a:gd name="T27" fmla="*/ 40 h 181"/>
                  <a:gd name="T28" fmla="*/ 6 w 167"/>
                  <a:gd name="T29" fmla="*/ 43 h 181"/>
                  <a:gd name="T30" fmla="*/ 5 w 167"/>
                  <a:gd name="T31" fmla="*/ 47 h 181"/>
                  <a:gd name="T32" fmla="*/ 5 w 167"/>
                  <a:gd name="T33" fmla="*/ 50 h 181"/>
                  <a:gd name="T34" fmla="*/ 3 w 167"/>
                  <a:gd name="T35" fmla="*/ 53 h 181"/>
                  <a:gd name="T36" fmla="*/ 3 w 167"/>
                  <a:gd name="T37" fmla="*/ 56 h 181"/>
                  <a:gd name="T38" fmla="*/ 3 w 167"/>
                  <a:gd name="T39" fmla="*/ 57 h 181"/>
                  <a:gd name="T40" fmla="*/ 3 w 167"/>
                  <a:gd name="T41" fmla="*/ 59 h 181"/>
                  <a:gd name="T42" fmla="*/ 3 w 167"/>
                  <a:gd name="T43" fmla="*/ 61 h 181"/>
                  <a:gd name="T44" fmla="*/ 0 w 167"/>
                  <a:gd name="T45" fmla="*/ 127 h 181"/>
                  <a:gd name="T46" fmla="*/ 0 w 167"/>
                  <a:gd name="T47" fmla="*/ 129 h 181"/>
                  <a:gd name="T48" fmla="*/ 0 w 167"/>
                  <a:gd name="T49" fmla="*/ 130 h 181"/>
                  <a:gd name="T50" fmla="*/ 0 w 167"/>
                  <a:gd name="T51" fmla="*/ 134 h 181"/>
                  <a:gd name="T52" fmla="*/ 2 w 167"/>
                  <a:gd name="T53" fmla="*/ 135 h 181"/>
                  <a:gd name="T54" fmla="*/ 2 w 167"/>
                  <a:gd name="T55" fmla="*/ 138 h 181"/>
                  <a:gd name="T56" fmla="*/ 2 w 167"/>
                  <a:gd name="T57" fmla="*/ 139 h 181"/>
                  <a:gd name="T58" fmla="*/ 3 w 167"/>
                  <a:gd name="T59" fmla="*/ 143 h 181"/>
                  <a:gd name="T60" fmla="*/ 5 w 167"/>
                  <a:gd name="T61" fmla="*/ 146 h 181"/>
                  <a:gd name="T62" fmla="*/ 5 w 167"/>
                  <a:gd name="T63" fmla="*/ 147 h 181"/>
                  <a:gd name="T64" fmla="*/ 6 w 167"/>
                  <a:gd name="T65" fmla="*/ 151 h 181"/>
                  <a:gd name="T66" fmla="*/ 7 w 167"/>
                  <a:gd name="T67" fmla="*/ 152 h 181"/>
                  <a:gd name="T68" fmla="*/ 10 w 167"/>
                  <a:gd name="T69" fmla="*/ 154 h 181"/>
                  <a:gd name="T70" fmla="*/ 11 w 167"/>
                  <a:gd name="T71" fmla="*/ 156 h 181"/>
                  <a:gd name="T72" fmla="*/ 12 w 167"/>
                  <a:gd name="T73" fmla="*/ 158 h 181"/>
                  <a:gd name="T74" fmla="*/ 14 w 167"/>
                  <a:gd name="T75" fmla="*/ 158 h 181"/>
                  <a:gd name="T76" fmla="*/ 15 w 167"/>
                  <a:gd name="T77" fmla="*/ 158 h 181"/>
                  <a:gd name="T78" fmla="*/ 15 w 167"/>
                  <a:gd name="T79" fmla="*/ 159 h 181"/>
                  <a:gd name="T80" fmla="*/ 75 w 167"/>
                  <a:gd name="T81" fmla="*/ 181 h 181"/>
                  <a:gd name="T82" fmla="*/ 167 w 167"/>
                  <a:gd name="T8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7" h="181">
                    <a:moveTo>
                      <a:pt x="167" y="0"/>
                    </a:moveTo>
                    <a:lnTo>
                      <a:pt x="95" y="0"/>
                    </a:lnTo>
                    <a:lnTo>
                      <a:pt x="93" y="3"/>
                    </a:lnTo>
                    <a:lnTo>
                      <a:pt x="88" y="4"/>
                    </a:lnTo>
                    <a:lnTo>
                      <a:pt x="83" y="5"/>
                    </a:lnTo>
                    <a:lnTo>
                      <a:pt x="72" y="7"/>
                    </a:lnTo>
                    <a:lnTo>
                      <a:pt x="63" y="10"/>
                    </a:lnTo>
                    <a:lnTo>
                      <a:pt x="51" y="15"/>
                    </a:lnTo>
                    <a:lnTo>
                      <a:pt x="41" y="20"/>
                    </a:lnTo>
                    <a:lnTo>
                      <a:pt x="29" y="24"/>
                    </a:lnTo>
                    <a:lnTo>
                      <a:pt x="20" y="29"/>
                    </a:lnTo>
                    <a:lnTo>
                      <a:pt x="12" y="34"/>
                    </a:lnTo>
                    <a:lnTo>
                      <a:pt x="10" y="36"/>
                    </a:lnTo>
                    <a:lnTo>
                      <a:pt x="7" y="40"/>
                    </a:lnTo>
                    <a:lnTo>
                      <a:pt x="6" y="43"/>
                    </a:lnTo>
                    <a:lnTo>
                      <a:pt x="5" y="47"/>
                    </a:lnTo>
                    <a:lnTo>
                      <a:pt x="5" y="50"/>
                    </a:lnTo>
                    <a:lnTo>
                      <a:pt x="3" y="53"/>
                    </a:lnTo>
                    <a:lnTo>
                      <a:pt x="3" y="56"/>
                    </a:lnTo>
                    <a:lnTo>
                      <a:pt x="3" y="57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0" y="127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lnTo>
                      <a:pt x="2" y="135"/>
                    </a:lnTo>
                    <a:lnTo>
                      <a:pt x="2" y="138"/>
                    </a:lnTo>
                    <a:lnTo>
                      <a:pt x="2" y="139"/>
                    </a:lnTo>
                    <a:lnTo>
                      <a:pt x="3" y="143"/>
                    </a:lnTo>
                    <a:lnTo>
                      <a:pt x="5" y="146"/>
                    </a:lnTo>
                    <a:lnTo>
                      <a:pt x="5" y="147"/>
                    </a:lnTo>
                    <a:lnTo>
                      <a:pt x="6" y="151"/>
                    </a:lnTo>
                    <a:lnTo>
                      <a:pt x="7" y="152"/>
                    </a:lnTo>
                    <a:lnTo>
                      <a:pt x="10" y="154"/>
                    </a:lnTo>
                    <a:lnTo>
                      <a:pt x="11" y="156"/>
                    </a:lnTo>
                    <a:lnTo>
                      <a:pt x="12" y="158"/>
                    </a:lnTo>
                    <a:lnTo>
                      <a:pt x="14" y="158"/>
                    </a:lnTo>
                    <a:lnTo>
                      <a:pt x="15" y="158"/>
                    </a:lnTo>
                    <a:lnTo>
                      <a:pt x="15" y="159"/>
                    </a:lnTo>
                    <a:lnTo>
                      <a:pt x="75" y="18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0" name="Freeform 280">
                <a:extLst>
                  <a:ext uri="{FF2B5EF4-FFF2-40B4-BE49-F238E27FC236}">
                    <a16:creationId xmlns:a16="http://schemas.microsoft.com/office/drawing/2014/main" id="{1961E9B9-0537-F111-5F15-4585FD710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1953"/>
                <a:ext cx="55" cy="61"/>
              </a:xfrm>
              <a:custGeom>
                <a:avLst/>
                <a:gdLst>
                  <a:gd name="T0" fmla="*/ 167 w 167"/>
                  <a:gd name="T1" fmla="*/ 0 h 181"/>
                  <a:gd name="T2" fmla="*/ 95 w 167"/>
                  <a:gd name="T3" fmla="*/ 0 h 181"/>
                  <a:gd name="T4" fmla="*/ 93 w 167"/>
                  <a:gd name="T5" fmla="*/ 3 h 181"/>
                  <a:gd name="T6" fmla="*/ 88 w 167"/>
                  <a:gd name="T7" fmla="*/ 4 h 181"/>
                  <a:gd name="T8" fmla="*/ 83 w 167"/>
                  <a:gd name="T9" fmla="*/ 5 h 181"/>
                  <a:gd name="T10" fmla="*/ 72 w 167"/>
                  <a:gd name="T11" fmla="*/ 7 h 181"/>
                  <a:gd name="T12" fmla="*/ 63 w 167"/>
                  <a:gd name="T13" fmla="*/ 10 h 181"/>
                  <a:gd name="T14" fmla="*/ 51 w 167"/>
                  <a:gd name="T15" fmla="*/ 15 h 181"/>
                  <a:gd name="T16" fmla="*/ 41 w 167"/>
                  <a:gd name="T17" fmla="*/ 20 h 181"/>
                  <a:gd name="T18" fmla="*/ 29 w 167"/>
                  <a:gd name="T19" fmla="*/ 24 h 181"/>
                  <a:gd name="T20" fmla="*/ 20 w 167"/>
                  <a:gd name="T21" fmla="*/ 29 h 181"/>
                  <a:gd name="T22" fmla="*/ 12 w 167"/>
                  <a:gd name="T23" fmla="*/ 34 h 181"/>
                  <a:gd name="T24" fmla="*/ 10 w 167"/>
                  <a:gd name="T25" fmla="*/ 36 h 181"/>
                  <a:gd name="T26" fmla="*/ 7 w 167"/>
                  <a:gd name="T27" fmla="*/ 40 h 181"/>
                  <a:gd name="T28" fmla="*/ 6 w 167"/>
                  <a:gd name="T29" fmla="*/ 43 h 181"/>
                  <a:gd name="T30" fmla="*/ 5 w 167"/>
                  <a:gd name="T31" fmla="*/ 47 h 181"/>
                  <a:gd name="T32" fmla="*/ 5 w 167"/>
                  <a:gd name="T33" fmla="*/ 50 h 181"/>
                  <a:gd name="T34" fmla="*/ 3 w 167"/>
                  <a:gd name="T35" fmla="*/ 53 h 181"/>
                  <a:gd name="T36" fmla="*/ 3 w 167"/>
                  <a:gd name="T37" fmla="*/ 56 h 181"/>
                  <a:gd name="T38" fmla="*/ 3 w 167"/>
                  <a:gd name="T39" fmla="*/ 57 h 181"/>
                  <a:gd name="T40" fmla="*/ 3 w 167"/>
                  <a:gd name="T41" fmla="*/ 59 h 181"/>
                  <a:gd name="T42" fmla="*/ 3 w 167"/>
                  <a:gd name="T43" fmla="*/ 61 h 181"/>
                  <a:gd name="T44" fmla="*/ 0 w 167"/>
                  <a:gd name="T45" fmla="*/ 127 h 181"/>
                  <a:gd name="T46" fmla="*/ 0 w 167"/>
                  <a:gd name="T47" fmla="*/ 129 h 181"/>
                  <a:gd name="T48" fmla="*/ 0 w 167"/>
                  <a:gd name="T49" fmla="*/ 130 h 181"/>
                  <a:gd name="T50" fmla="*/ 0 w 167"/>
                  <a:gd name="T51" fmla="*/ 134 h 181"/>
                  <a:gd name="T52" fmla="*/ 2 w 167"/>
                  <a:gd name="T53" fmla="*/ 135 h 181"/>
                  <a:gd name="T54" fmla="*/ 2 w 167"/>
                  <a:gd name="T55" fmla="*/ 138 h 181"/>
                  <a:gd name="T56" fmla="*/ 2 w 167"/>
                  <a:gd name="T57" fmla="*/ 139 h 181"/>
                  <a:gd name="T58" fmla="*/ 3 w 167"/>
                  <a:gd name="T59" fmla="*/ 143 h 181"/>
                  <a:gd name="T60" fmla="*/ 5 w 167"/>
                  <a:gd name="T61" fmla="*/ 146 h 181"/>
                  <a:gd name="T62" fmla="*/ 5 w 167"/>
                  <a:gd name="T63" fmla="*/ 147 h 181"/>
                  <a:gd name="T64" fmla="*/ 6 w 167"/>
                  <a:gd name="T65" fmla="*/ 151 h 181"/>
                  <a:gd name="T66" fmla="*/ 7 w 167"/>
                  <a:gd name="T67" fmla="*/ 152 h 181"/>
                  <a:gd name="T68" fmla="*/ 10 w 167"/>
                  <a:gd name="T69" fmla="*/ 154 h 181"/>
                  <a:gd name="T70" fmla="*/ 11 w 167"/>
                  <a:gd name="T71" fmla="*/ 156 h 181"/>
                  <a:gd name="T72" fmla="*/ 12 w 167"/>
                  <a:gd name="T73" fmla="*/ 158 h 181"/>
                  <a:gd name="T74" fmla="*/ 14 w 167"/>
                  <a:gd name="T75" fmla="*/ 158 h 181"/>
                  <a:gd name="T76" fmla="*/ 15 w 167"/>
                  <a:gd name="T77" fmla="*/ 158 h 181"/>
                  <a:gd name="T78" fmla="*/ 15 w 167"/>
                  <a:gd name="T79" fmla="*/ 159 h 181"/>
                  <a:gd name="T80" fmla="*/ 75 w 167"/>
                  <a:gd name="T81" fmla="*/ 181 h 181"/>
                  <a:gd name="T82" fmla="*/ 167 w 167"/>
                  <a:gd name="T83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7" h="181">
                    <a:moveTo>
                      <a:pt x="167" y="0"/>
                    </a:moveTo>
                    <a:lnTo>
                      <a:pt x="95" y="0"/>
                    </a:lnTo>
                    <a:lnTo>
                      <a:pt x="93" y="3"/>
                    </a:lnTo>
                    <a:lnTo>
                      <a:pt x="88" y="4"/>
                    </a:lnTo>
                    <a:lnTo>
                      <a:pt x="83" y="5"/>
                    </a:lnTo>
                    <a:lnTo>
                      <a:pt x="72" y="7"/>
                    </a:lnTo>
                    <a:lnTo>
                      <a:pt x="63" y="10"/>
                    </a:lnTo>
                    <a:lnTo>
                      <a:pt x="51" y="15"/>
                    </a:lnTo>
                    <a:lnTo>
                      <a:pt x="41" y="20"/>
                    </a:lnTo>
                    <a:lnTo>
                      <a:pt x="29" y="24"/>
                    </a:lnTo>
                    <a:lnTo>
                      <a:pt x="20" y="29"/>
                    </a:lnTo>
                    <a:lnTo>
                      <a:pt x="12" y="34"/>
                    </a:lnTo>
                    <a:lnTo>
                      <a:pt x="10" y="36"/>
                    </a:lnTo>
                    <a:lnTo>
                      <a:pt x="7" y="40"/>
                    </a:lnTo>
                    <a:lnTo>
                      <a:pt x="6" y="43"/>
                    </a:lnTo>
                    <a:lnTo>
                      <a:pt x="5" y="47"/>
                    </a:lnTo>
                    <a:lnTo>
                      <a:pt x="5" y="50"/>
                    </a:lnTo>
                    <a:lnTo>
                      <a:pt x="3" y="53"/>
                    </a:lnTo>
                    <a:lnTo>
                      <a:pt x="3" y="56"/>
                    </a:lnTo>
                    <a:lnTo>
                      <a:pt x="3" y="57"/>
                    </a:lnTo>
                    <a:lnTo>
                      <a:pt x="3" y="59"/>
                    </a:lnTo>
                    <a:lnTo>
                      <a:pt x="3" y="61"/>
                    </a:lnTo>
                    <a:lnTo>
                      <a:pt x="0" y="127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lnTo>
                      <a:pt x="2" y="135"/>
                    </a:lnTo>
                    <a:lnTo>
                      <a:pt x="2" y="138"/>
                    </a:lnTo>
                    <a:lnTo>
                      <a:pt x="2" y="139"/>
                    </a:lnTo>
                    <a:lnTo>
                      <a:pt x="3" y="143"/>
                    </a:lnTo>
                    <a:lnTo>
                      <a:pt x="5" y="146"/>
                    </a:lnTo>
                    <a:lnTo>
                      <a:pt x="5" y="147"/>
                    </a:lnTo>
                    <a:lnTo>
                      <a:pt x="6" y="151"/>
                    </a:lnTo>
                    <a:lnTo>
                      <a:pt x="7" y="152"/>
                    </a:lnTo>
                    <a:lnTo>
                      <a:pt x="10" y="154"/>
                    </a:lnTo>
                    <a:lnTo>
                      <a:pt x="11" y="156"/>
                    </a:lnTo>
                    <a:lnTo>
                      <a:pt x="12" y="158"/>
                    </a:lnTo>
                    <a:lnTo>
                      <a:pt x="14" y="158"/>
                    </a:lnTo>
                    <a:lnTo>
                      <a:pt x="15" y="158"/>
                    </a:lnTo>
                    <a:lnTo>
                      <a:pt x="15" y="159"/>
                    </a:lnTo>
                    <a:lnTo>
                      <a:pt x="75" y="181"/>
                    </a:lnTo>
                    <a:lnTo>
                      <a:pt x="167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1" name="Freeform 281">
                <a:extLst>
                  <a:ext uri="{FF2B5EF4-FFF2-40B4-BE49-F238E27FC236}">
                    <a16:creationId xmlns:a16="http://schemas.microsoft.com/office/drawing/2014/main" id="{D77B59DB-A081-526E-6429-B4AAE3D74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1949"/>
                <a:ext cx="68" cy="74"/>
              </a:xfrm>
              <a:custGeom>
                <a:avLst/>
                <a:gdLst>
                  <a:gd name="T0" fmla="*/ 82 w 203"/>
                  <a:gd name="T1" fmla="*/ 221 h 221"/>
                  <a:gd name="T2" fmla="*/ 168 w 203"/>
                  <a:gd name="T3" fmla="*/ 191 h 221"/>
                  <a:gd name="T4" fmla="*/ 174 w 203"/>
                  <a:gd name="T5" fmla="*/ 190 h 221"/>
                  <a:gd name="T6" fmla="*/ 178 w 203"/>
                  <a:gd name="T7" fmla="*/ 187 h 221"/>
                  <a:gd name="T8" fmla="*/ 183 w 203"/>
                  <a:gd name="T9" fmla="*/ 186 h 221"/>
                  <a:gd name="T10" fmla="*/ 188 w 203"/>
                  <a:gd name="T11" fmla="*/ 183 h 221"/>
                  <a:gd name="T12" fmla="*/ 191 w 203"/>
                  <a:gd name="T13" fmla="*/ 179 h 221"/>
                  <a:gd name="T14" fmla="*/ 192 w 203"/>
                  <a:gd name="T15" fmla="*/ 177 h 221"/>
                  <a:gd name="T16" fmla="*/ 194 w 203"/>
                  <a:gd name="T17" fmla="*/ 173 h 221"/>
                  <a:gd name="T18" fmla="*/ 196 w 203"/>
                  <a:gd name="T19" fmla="*/ 169 h 221"/>
                  <a:gd name="T20" fmla="*/ 197 w 203"/>
                  <a:gd name="T21" fmla="*/ 164 h 221"/>
                  <a:gd name="T22" fmla="*/ 197 w 203"/>
                  <a:gd name="T23" fmla="*/ 161 h 221"/>
                  <a:gd name="T24" fmla="*/ 203 w 203"/>
                  <a:gd name="T25" fmla="*/ 34 h 221"/>
                  <a:gd name="T26" fmla="*/ 203 w 203"/>
                  <a:gd name="T27" fmla="*/ 30 h 221"/>
                  <a:gd name="T28" fmla="*/ 200 w 203"/>
                  <a:gd name="T29" fmla="*/ 25 h 221"/>
                  <a:gd name="T30" fmla="*/ 199 w 203"/>
                  <a:gd name="T31" fmla="*/ 22 h 221"/>
                  <a:gd name="T32" fmla="*/ 197 w 203"/>
                  <a:gd name="T33" fmla="*/ 17 h 221"/>
                  <a:gd name="T34" fmla="*/ 194 w 203"/>
                  <a:gd name="T35" fmla="*/ 14 h 221"/>
                  <a:gd name="T36" fmla="*/ 191 w 203"/>
                  <a:gd name="T37" fmla="*/ 10 h 221"/>
                  <a:gd name="T38" fmla="*/ 188 w 203"/>
                  <a:gd name="T39" fmla="*/ 8 h 221"/>
                  <a:gd name="T40" fmla="*/ 184 w 203"/>
                  <a:gd name="T41" fmla="*/ 5 h 221"/>
                  <a:gd name="T42" fmla="*/ 181 w 203"/>
                  <a:gd name="T43" fmla="*/ 4 h 221"/>
                  <a:gd name="T44" fmla="*/ 175 w 203"/>
                  <a:gd name="T45" fmla="*/ 4 h 221"/>
                  <a:gd name="T46" fmla="*/ 118 w 203"/>
                  <a:gd name="T47" fmla="*/ 0 h 221"/>
                  <a:gd name="T48" fmla="*/ 36 w 203"/>
                  <a:gd name="T49" fmla="*/ 22 h 221"/>
                  <a:gd name="T50" fmla="*/ 31 w 203"/>
                  <a:gd name="T51" fmla="*/ 23 h 221"/>
                  <a:gd name="T52" fmla="*/ 27 w 203"/>
                  <a:gd name="T53" fmla="*/ 26 h 221"/>
                  <a:gd name="T54" fmla="*/ 22 w 203"/>
                  <a:gd name="T55" fmla="*/ 29 h 221"/>
                  <a:gd name="T56" fmla="*/ 19 w 203"/>
                  <a:gd name="T57" fmla="*/ 31 h 221"/>
                  <a:gd name="T58" fmla="*/ 15 w 203"/>
                  <a:gd name="T59" fmla="*/ 33 h 221"/>
                  <a:gd name="T60" fmla="*/ 13 w 203"/>
                  <a:gd name="T61" fmla="*/ 36 h 221"/>
                  <a:gd name="T62" fmla="*/ 9 w 203"/>
                  <a:gd name="T63" fmla="*/ 40 h 221"/>
                  <a:gd name="T64" fmla="*/ 7 w 203"/>
                  <a:gd name="T65" fmla="*/ 44 h 221"/>
                  <a:gd name="T66" fmla="*/ 6 w 203"/>
                  <a:gd name="T67" fmla="*/ 48 h 221"/>
                  <a:gd name="T68" fmla="*/ 6 w 203"/>
                  <a:gd name="T69" fmla="*/ 52 h 221"/>
                  <a:gd name="T70" fmla="*/ 0 w 203"/>
                  <a:gd name="T71" fmla="*/ 173 h 221"/>
                  <a:gd name="T72" fmla="*/ 0 w 203"/>
                  <a:gd name="T73" fmla="*/ 178 h 221"/>
                  <a:gd name="T74" fmla="*/ 1 w 203"/>
                  <a:gd name="T75" fmla="*/ 183 h 221"/>
                  <a:gd name="T76" fmla="*/ 2 w 203"/>
                  <a:gd name="T77" fmla="*/ 187 h 221"/>
                  <a:gd name="T78" fmla="*/ 5 w 203"/>
                  <a:gd name="T79" fmla="*/ 191 h 221"/>
                  <a:gd name="T80" fmla="*/ 7 w 203"/>
                  <a:gd name="T81" fmla="*/ 194 h 221"/>
                  <a:gd name="T82" fmla="*/ 10 w 203"/>
                  <a:gd name="T83" fmla="*/ 198 h 221"/>
                  <a:gd name="T84" fmla="*/ 14 w 203"/>
                  <a:gd name="T85" fmla="*/ 200 h 221"/>
                  <a:gd name="T86" fmla="*/ 19 w 203"/>
                  <a:gd name="T87" fmla="*/ 202 h 221"/>
                  <a:gd name="T88" fmla="*/ 23 w 203"/>
                  <a:gd name="T89" fmla="*/ 203 h 221"/>
                  <a:gd name="T90" fmla="*/ 28 w 203"/>
                  <a:gd name="T91" fmla="*/ 203 h 221"/>
                  <a:gd name="T92" fmla="*/ 82 w 203"/>
                  <a:gd name="T93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3" h="221">
                    <a:moveTo>
                      <a:pt x="82" y="221"/>
                    </a:moveTo>
                    <a:lnTo>
                      <a:pt x="168" y="191"/>
                    </a:lnTo>
                    <a:lnTo>
                      <a:pt x="174" y="190"/>
                    </a:lnTo>
                    <a:lnTo>
                      <a:pt x="178" y="187"/>
                    </a:lnTo>
                    <a:lnTo>
                      <a:pt x="183" y="186"/>
                    </a:lnTo>
                    <a:lnTo>
                      <a:pt x="188" y="183"/>
                    </a:lnTo>
                    <a:lnTo>
                      <a:pt x="191" y="179"/>
                    </a:lnTo>
                    <a:lnTo>
                      <a:pt x="192" y="177"/>
                    </a:lnTo>
                    <a:lnTo>
                      <a:pt x="194" y="173"/>
                    </a:lnTo>
                    <a:lnTo>
                      <a:pt x="196" y="169"/>
                    </a:lnTo>
                    <a:lnTo>
                      <a:pt x="197" y="164"/>
                    </a:lnTo>
                    <a:lnTo>
                      <a:pt x="197" y="161"/>
                    </a:lnTo>
                    <a:lnTo>
                      <a:pt x="203" y="34"/>
                    </a:lnTo>
                    <a:lnTo>
                      <a:pt x="203" y="30"/>
                    </a:lnTo>
                    <a:lnTo>
                      <a:pt x="200" y="25"/>
                    </a:lnTo>
                    <a:lnTo>
                      <a:pt x="199" y="22"/>
                    </a:lnTo>
                    <a:lnTo>
                      <a:pt x="197" y="17"/>
                    </a:lnTo>
                    <a:lnTo>
                      <a:pt x="194" y="14"/>
                    </a:lnTo>
                    <a:lnTo>
                      <a:pt x="191" y="10"/>
                    </a:lnTo>
                    <a:lnTo>
                      <a:pt x="188" y="8"/>
                    </a:lnTo>
                    <a:lnTo>
                      <a:pt x="184" y="5"/>
                    </a:lnTo>
                    <a:lnTo>
                      <a:pt x="181" y="4"/>
                    </a:lnTo>
                    <a:lnTo>
                      <a:pt x="175" y="4"/>
                    </a:lnTo>
                    <a:lnTo>
                      <a:pt x="118" y="0"/>
                    </a:lnTo>
                    <a:lnTo>
                      <a:pt x="36" y="22"/>
                    </a:lnTo>
                    <a:lnTo>
                      <a:pt x="31" y="23"/>
                    </a:lnTo>
                    <a:lnTo>
                      <a:pt x="27" y="26"/>
                    </a:lnTo>
                    <a:lnTo>
                      <a:pt x="22" y="29"/>
                    </a:lnTo>
                    <a:lnTo>
                      <a:pt x="19" y="31"/>
                    </a:lnTo>
                    <a:lnTo>
                      <a:pt x="15" y="33"/>
                    </a:lnTo>
                    <a:lnTo>
                      <a:pt x="13" y="36"/>
                    </a:lnTo>
                    <a:lnTo>
                      <a:pt x="9" y="40"/>
                    </a:lnTo>
                    <a:lnTo>
                      <a:pt x="7" y="44"/>
                    </a:lnTo>
                    <a:lnTo>
                      <a:pt x="6" y="48"/>
                    </a:lnTo>
                    <a:lnTo>
                      <a:pt x="6" y="52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1" y="183"/>
                    </a:lnTo>
                    <a:lnTo>
                      <a:pt x="2" y="187"/>
                    </a:lnTo>
                    <a:lnTo>
                      <a:pt x="5" y="191"/>
                    </a:lnTo>
                    <a:lnTo>
                      <a:pt x="7" y="194"/>
                    </a:lnTo>
                    <a:lnTo>
                      <a:pt x="10" y="198"/>
                    </a:lnTo>
                    <a:lnTo>
                      <a:pt x="14" y="200"/>
                    </a:lnTo>
                    <a:lnTo>
                      <a:pt x="19" y="202"/>
                    </a:lnTo>
                    <a:lnTo>
                      <a:pt x="23" y="203"/>
                    </a:lnTo>
                    <a:lnTo>
                      <a:pt x="28" y="203"/>
                    </a:lnTo>
                    <a:lnTo>
                      <a:pt x="82" y="22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2" name="Freeform 282">
                <a:extLst>
                  <a:ext uri="{FF2B5EF4-FFF2-40B4-BE49-F238E27FC236}">
                    <a16:creationId xmlns:a16="http://schemas.microsoft.com/office/drawing/2014/main" id="{7A1FC3B1-30D0-8A30-DCC1-610064823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1949"/>
                <a:ext cx="68" cy="74"/>
              </a:xfrm>
              <a:custGeom>
                <a:avLst/>
                <a:gdLst>
                  <a:gd name="T0" fmla="*/ 82 w 203"/>
                  <a:gd name="T1" fmla="*/ 221 h 221"/>
                  <a:gd name="T2" fmla="*/ 168 w 203"/>
                  <a:gd name="T3" fmla="*/ 191 h 221"/>
                  <a:gd name="T4" fmla="*/ 174 w 203"/>
                  <a:gd name="T5" fmla="*/ 190 h 221"/>
                  <a:gd name="T6" fmla="*/ 178 w 203"/>
                  <a:gd name="T7" fmla="*/ 187 h 221"/>
                  <a:gd name="T8" fmla="*/ 183 w 203"/>
                  <a:gd name="T9" fmla="*/ 186 h 221"/>
                  <a:gd name="T10" fmla="*/ 188 w 203"/>
                  <a:gd name="T11" fmla="*/ 183 h 221"/>
                  <a:gd name="T12" fmla="*/ 191 w 203"/>
                  <a:gd name="T13" fmla="*/ 179 h 221"/>
                  <a:gd name="T14" fmla="*/ 192 w 203"/>
                  <a:gd name="T15" fmla="*/ 177 h 221"/>
                  <a:gd name="T16" fmla="*/ 194 w 203"/>
                  <a:gd name="T17" fmla="*/ 173 h 221"/>
                  <a:gd name="T18" fmla="*/ 196 w 203"/>
                  <a:gd name="T19" fmla="*/ 169 h 221"/>
                  <a:gd name="T20" fmla="*/ 197 w 203"/>
                  <a:gd name="T21" fmla="*/ 164 h 221"/>
                  <a:gd name="T22" fmla="*/ 197 w 203"/>
                  <a:gd name="T23" fmla="*/ 161 h 221"/>
                  <a:gd name="T24" fmla="*/ 203 w 203"/>
                  <a:gd name="T25" fmla="*/ 34 h 221"/>
                  <a:gd name="T26" fmla="*/ 203 w 203"/>
                  <a:gd name="T27" fmla="*/ 30 h 221"/>
                  <a:gd name="T28" fmla="*/ 200 w 203"/>
                  <a:gd name="T29" fmla="*/ 25 h 221"/>
                  <a:gd name="T30" fmla="*/ 199 w 203"/>
                  <a:gd name="T31" fmla="*/ 22 h 221"/>
                  <a:gd name="T32" fmla="*/ 197 w 203"/>
                  <a:gd name="T33" fmla="*/ 17 h 221"/>
                  <a:gd name="T34" fmla="*/ 194 w 203"/>
                  <a:gd name="T35" fmla="*/ 14 h 221"/>
                  <a:gd name="T36" fmla="*/ 191 w 203"/>
                  <a:gd name="T37" fmla="*/ 10 h 221"/>
                  <a:gd name="T38" fmla="*/ 188 w 203"/>
                  <a:gd name="T39" fmla="*/ 8 h 221"/>
                  <a:gd name="T40" fmla="*/ 184 w 203"/>
                  <a:gd name="T41" fmla="*/ 5 h 221"/>
                  <a:gd name="T42" fmla="*/ 181 w 203"/>
                  <a:gd name="T43" fmla="*/ 4 h 221"/>
                  <a:gd name="T44" fmla="*/ 175 w 203"/>
                  <a:gd name="T45" fmla="*/ 4 h 221"/>
                  <a:gd name="T46" fmla="*/ 118 w 203"/>
                  <a:gd name="T47" fmla="*/ 0 h 221"/>
                  <a:gd name="T48" fmla="*/ 36 w 203"/>
                  <a:gd name="T49" fmla="*/ 22 h 221"/>
                  <a:gd name="T50" fmla="*/ 31 w 203"/>
                  <a:gd name="T51" fmla="*/ 23 h 221"/>
                  <a:gd name="T52" fmla="*/ 27 w 203"/>
                  <a:gd name="T53" fmla="*/ 26 h 221"/>
                  <a:gd name="T54" fmla="*/ 22 w 203"/>
                  <a:gd name="T55" fmla="*/ 29 h 221"/>
                  <a:gd name="T56" fmla="*/ 19 w 203"/>
                  <a:gd name="T57" fmla="*/ 31 h 221"/>
                  <a:gd name="T58" fmla="*/ 15 w 203"/>
                  <a:gd name="T59" fmla="*/ 33 h 221"/>
                  <a:gd name="T60" fmla="*/ 13 w 203"/>
                  <a:gd name="T61" fmla="*/ 36 h 221"/>
                  <a:gd name="T62" fmla="*/ 9 w 203"/>
                  <a:gd name="T63" fmla="*/ 40 h 221"/>
                  <a:gd name="T64" fmla="*/ 7 w 203"/>
                  <a:gd name="T65" fmla="*/ 44 h 221"/>
                  <a:gd name="T66" fmla="*/ 6 w 203"/>
                  <a:gd name="T67" fmla="*/ 48 h 221"/>
                  <a:gd name="T68" fmla="*/ 6 w 203"/>
                  <a:gd name="T69" fmla="*/ 52 h 221"/>
                  <a:gd name="T70" fmla="*/ 0 w 203"/>
                  <a:gd name="T71" fmla="*/ 173 h 221"/>
                  <a:gd name="T72" fmla="*/ 0 w 203"/>
                  <a:gd name="T73" fmla="*/ 178 h 221"/>
                  <a:gd name="T74" fmla="*/ 1 w 203"/>
                  <a:gd name="T75" fmla="*/ 183 h 221"/>
                  <a:gd name="T76" fmla="*/ 2 w 203"/>
                  <a:gd name="T77" fmla="*/ 187 h 221"/>
                  <a:gd name="T78" fmla="*/ 5 w 203"/>
                  <a:gd name="T79" fmla="*/ 191 h 221"/>
                  <a:gd name="T80" fmla="*/ 7 w 203"/>
                  <a:gd name="T81" fmla="*/ 194 h 221"/>
                  <a:gd name="T82" fmla="*/ 10 w 203"/>
                  <a:gd name="T83" fmla="*/ 198 h 221"/>
                  <a:gd name="T84" fmla="*/ 14 w 203"/>
                  <a:gd name="T85" fmla="*/ 200 h 221"/>
                  <a:gd name="T86" fmla="*/ 19 w 203"/>
                  <a:gd name="T87" fmla="*/ 202 h 221"/>
                  <a:gd name="T88" fmla="*/ 23 w 203"/>
                  <a:gd name="T89" fmla="*/ 203 h 221"/>
                  <a:gd name="T90" fmla="*/ 28 w 203"/>
                  <a:gd name="T91" fmla="*/ 203 h 221"/>
                  <a:gd name="T92" fmla="*/ 82 w 203"/>
                  <a:gd name="T93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3" h="221">
                    <a:moveTo>
                      <a:pt x="82" y="221"/>
                    </a:moveTo>
                    <a:lnTo>
                      <a:pt x="168" y="191"/>
                    </a:lnTo>
                    <a:lnTo>
                      <a:pt x="174" y="190"/>
                    </a:lnTo>
                    <a:lnTo>
                      <a:pt x="178" y="187"/>
                    </a:lnTo>
                    <a:lnTo>
                      <a:pt x="183" y="186"/>
                    </a:lnTo>
                    <a:lnTo>
                      <a:pt x="188" y="183"/>
                    </a:lnTo>
                    <a:lnTo>
                      <a:pt x="191" y="179"/>
                    </a:lnTo>
                    <a:lnTo>
                      <a:pt x="192" y="177"/>
                    </a:lnTo>
                    <a:lnTo>
                      <a:pt x="194" y="173"/>
                    </a:lnTo>
                    <a:lnTo>
                      <a:pt x="196" y="169"/>
                    </a:lnTo>
                    <a:lnTo>
                      <a:pt x="197" y="164"/>
                    </a:lnTo>
                    <a:lnTo>
                      <a:pt x="197" y="161"/>
                    </a:lnTo>
                    <a:lnTo>
                      <a:pt x="203" y="34"/>
                    </a:lnTo>
                    <a:lnTo>
                      <a:pt x="203" y="30"/>
                    </a:lnTo>
                    <a:lnTo>
                      <a:pt x="200" y="25"/>
                    </a:lnTo>
                    <a:lnTo>
                      <a:pt x="199" y="22"/>
                    </a:lnTo>
                    <a:lnTo>
                      <a:pt x="197" y="17"/>
                    </a:lnTo>
                    <a:lnTo>
                      <a:pt x="194" y="14"/>
                    </a:lnTo>
                    <a:lnTo>
                      <a:pt x="191" y="10"/>
                    </a:lnTo>
                    <a:lnTo>
                      <a:pt x="188" y="8"/>
                    </a:lnTo>
                    <a:lnTo>
                      <a:pt x="184" y="5"/>
                    </a:lnTo>
                    <a:lnTo>
                      <a:pt x="181" y="4"/>
                    </a:lnTo>
                    <a:lnTo>
                      <a:pt x="175" y="4"/>
                    </a:lnTo>
                    <a:lnTo>
                      <a:pt x="118" y="0"/>
                    </a:lnTo>
                    <a:lnTo>
                      <a:pt x="36" y="22"/>
                    </a:lnTo>
                    <a:lnTo>
                      <a:pt x="31" y="23"/>
                    </a:lnTo>
                    <a:lnTo>
                      <a:pt x="27" y="26"/>
                    </a:lnTo>
                    <a:lnTo>
                      <a:pt x="22" y="29"/>
                    </a:lnTo>
                    <a:lnTo>
                      <a:pt x="19" y="31"/>
                    </a:lnTo>
                    <a:lnTo>
                      <a:pt x="15" y="33"/>
                    </a:lnTo>
                    <a:lnTo>
                      <a:pt x="13" y="36"/>
                    </a:lnTo>
                    <a:lnTo>
                      <a:pt x="9" y="40"/>
                    </a:lnTo>
                    <a:lnTo>
                      <a:pt x="7" y="44"/>
                    </a:lnTo>
                    <a:lnTo>
                      <a:pt x="6" y="48"/>
                    </a:lnTo>
                    <a:lnTo>
                      <a:pt x="6" y="52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1" y="183"/>
                    </a:lnTo>
                    <a:lnTo>
                      <a:pt x="2" y="187"/>
                    </a:lnTo>
                    <a:lnTo>
                      <a:pt x="5" y="191"/>
                    </a:lnTo>
                    <a:lnTo>
                      <a:pt x="7" y="194"/>
                    </a:lnTo>
                    <a:lnTo>
                      <a:pt x="10" y="198"/>
                    </a:lnTo>
                    <a:lnTo>
                      <a:pt x="14" y="200"/>
                    </a:lnTo>
                    <a:lnTo>
                      <a:pt x="19" y="202"/>
                    </a:lnTo>
                    <a:lnTo>
                      <a:pt x="23" y="203"/>
                    </a:lnTo>
                    <a:lnTo>
                      <a:pt x="28" y="203"/>
                    </a:lnTo>
                    <a:lnTo>
                      <a:pt x="82" y="221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3" name="Freeform 283">
                <a:extLst>
                  <a:ext uri="{FF2B5EF4-FFF2-40B4-BE49-F238E27FC236}">
                    <a16:creationId xmlns:a16="http://schemas.microsoft.com/office/drawing/2014/main" id="{A19781D2-EED9-7D3F-B0FA-1CA7A469F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1951"/>
                <a:ext cx="49" cy="72"/>
              </a:xfrm>
              <a:custGeom>
                <a:avLst/>
                <a:gdLst>
                  <a:gd name="T0" fmla="*/ 28 w 146"/>
                  <a:gd name="T1" fmla="*/ 216 h 216"/>
                  <a:gd name="T2" fmla="*/ 110 w 146"/>
                  <a:gd name="T3" fmla="*/ 188 h 216"/>
                  <a:gd name="T4" fmla="*/ 114 w 146"/>
                  <a:gd name="T5" fmla="*/ 186 h 216"/>
                  <a:gd name="T6" fmla="*/ 119 w 146"/>
                  <a:gd name="T7" fmla="*/ 186 h 216"/>
                  <a:gd name="T8" fmla="*/ 124 w 146"/>
                  <a:gd name="T9" fmla="*/ 182 h 216"/>
                  <a:gd name="T10" fmla="*/ 127 w 146"/>
                  <a:gd name="T11" fmla="*/ 181 h 216"/>
                  <a:gd name="T12" fmla="*/ 132 w 146"/>
                  <a:gd name="T13" fmla="*/ 177 h 216"/>
                  <a:gd name="T14" fmla="*/ 134 w 146"/>
                  <a:gd name="T15" fmla="*/ 173 h 216"/>
                  <a:gd name="T16" fmla="*/ 137 w 146"/>
                  <a:gd name="T17" fmla="*/ 169 h 216"/>
                  <a:gd name="T18" fmla="*/ 140 w 146"/>
                  <a:gd name="T19" fmla="*/ 166 h 216"/>
                  <a:gd name="T20" fmla="*/ 141 w 146"/>
                  <a:gd name="T21" fmla="*/ 161 h 216"/>
                  <a:gd name="T22" fmla="*/ 141 w 146"/>
                  <a:gd name="T23" fmla="*/ 155 h 216"/>
                  <a:gd name="T24" fmla="*/ 146 w 146"/>
                  <a:gd name="T25" fmla="*/ 29 h 216"/>
                  <a:gd name="T26" fmla="*/ 146 w 146"/>
                  <a:gd name="T27" fmla="*/ 27 h 216"/>
                  <a:gd name="T28" fmla="*/ 144 w 146"/>
                  <a:gd name="T29" fmla="*/ 21 h 216"/>
                  <a:gd name="T30" fmla="*/ 142 w 146"/>
                  <a:gd name="T31" fmla="*/ 17 h 216"/>
                  <a:gd name="T32" fmla="*/ 141 w 146"/>
                  <a:gd name="T33" fmla="*/ 13 h 216"/>
                  <a:gd name="T34" fmla="*/ 137 w 146"/>
                  <a:gd name="T35" fmla="*/ 8 h 216"/>
                  <a:gd name="T36" fmla="*/ 134 w 146"/>
                  <a:gd name="T37" fmla="*/ 7 h 216"/>
                  <a:gd name="T38" fmla="*/ 132 w 146"/>
                  <a:gd name="T39" fmla="*/ 4 h 216"/>
                  <a:gd name="T40" fmla="*/ 127 w 146"/>
                  <a:gd name="T41" fmla="*/ 3 h 216"/>
                  <a:gd name="T42" fmla="*/ 122 w 146"/>
                  <a:gd name="T43" fmla="*/ 0 h 216"/>
                  <a:gd name="T44" fmla="*/ 118 w 146"/>
                  <a:gd name="T45" fmla="*/ 0 h 216"/>
                  <a:gd name="T46" fmla="*/ 32 w 146"/>
                  <a:gd name="T47" fmla="*/ 29 h 216"/>
                  <a:gd name="T48" fmla="*/ 28 w 146"/>
                  <a:gd name="T49" fmla="*/ 30 h 216"/>
                  <a:gd name="T50" fmla="*/ 23 w 146"/>
                  <a:gd name="T51" fmla="*/ 33 h 216"/>
                  <a:gd name="T52" fmla="*/ 19 w 146"/>
                  <a:gd name="T53" fmla="*/ 34 h 216"/>
                  <a:gd name="T54" fmla="*/ 16 w 146"/>
                  <a:gd name="T55" fmla="*/ 37 h 216"/>
                  <a:gd name="T56" fmla="*/ 12 w 146"/>
                  <a:gd name="T57" fmla="*/ 39 h 216"/>
                  <a:gd name="T58" fmla="*/ 11 w 146"/>
                  <a:gd name="T59" fmla="*/ 42 h 216"/>
                  <a:gd name="T60" fmla="*/ 10 w 146"/>
                  <a:gd name="T61" fmla="*/ 45 h 216"/>
                  <a:gd name="T62" fmla="*/ 8 w 146"/>
                  <a:gd name="T63" fmla="*/ 48 h 216"/>
                  <a:gd name="T64" fmla="*/ 7 w 146"/>
                  <a:gd name="T65" fmla="*/ 51 h 216"/>
                  <a:gd name="T66" fmla="*/ 7 w 146"/>
                  <a:gd name="T67" fmla="*/ 56 h 216"/>
                  <a:gd name="T68" fmla="*/ 0 w 146"/>
                  <a:gd name="T69" fmla="*/ 188 h 216"/>
                  <a:gd name="T70" fmla="*/ 0 w 146"/>
                  <a:gd name="T71" fmla="*/ 193 h 216"/>
                  <a:gd name="T72" fmla="*/ 2 w 146"/>
                  <a:gd name="T73" fmla="*/ 196 h 216"/>
                  <a:gd name="T74" fmla="*/ 3 w 146"/>
                  <a:gd name="T75" fmla="*/ 201 h 216"/>
                  <a:gd name="T76" fmla="*/ 4 w 146"/>
                  <a:gd name="T77" fmla="*/ 203 h 216"/>
                  <a:gd name="T78" fmla="*/ 8 w 146"/>
                  <a:gd name="T79" fmla="*/ 206 h 216"/>
                  <a:gd name="T80" fmla="*/ 11 w 146"/>
                  <a:gd name="T81" fmla="*/ 210 h 216"/>
                  <a:gd name="T82" fmla="*/ 15 w 146"/>
                  <a:gd name="T83" fmla="*/ 213 h 216"/>
                  <a:gd name="T84" fmla="*/ 18 w 146"/>
                  <a:gd name="T85" fmla="*/ 215 h 216"/>
                  <a:gd name="T86" fmla="*/ 23 w 146"/>
                  <a:gd name="T87" fmla="*/ 216 h 216"/>
                  <a:gd name="T88" fmla="*/ 28 w 146"/>
                  <a:gd name="T89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6" h="216">
                    <a:moveTo>
                      <a:pt x="28" y="216"/>
                    </a:moveTo>
                    <a:lnTo>
                      <a:pt x="110" y="188"/>
                    </a:lnTo>
                    <a:lnTo>
                      <a:pt x="114" y="186"/>
                    </a:lnTo>
                    <a:lnTo>
                      <a:pt x="119" y="186"/>
                    </a:lnTo>
                    <a:lnTo>
                      <a:pt x="124" y="182"/>
                    </a:lnTo>
                    <a:lnTo>
                      <a:pt x="127" y="181"/>
                    </a:lnTo>
                    <a:lnTo>
                      <a:pt x="132" y="177"/>
                    </a:lnTo>
                    <a:lnTo>
                      <a:pt x="134" y="173"/>
                    </a:lnTo>
                    <a:lnTo>
                      <a:pt x="137" y="169"/>
                    </a:lnTo>
                    <a:lnTo>
                      <a:pt x="140" y="166"/>
                    </a:lnTo>
                    <a:lnTo>
                      <a:pt x="141" y="161"/>
                    </a:lnTo>
                    <a:lnTo>
                      <a:pt x="141" y="155"/>
                    </a:lnTo>
                    <a:lnTo>
                      <a:pt x="146" y="29"/>
                    </a:lnTo>
                    <a:lnTo>
                      <a:pt x="146" y="27"/>
                    </a:lnTo>
                    <a:lnTo>
                      <a:pt x="144" y="21"/>
                    </a:lnTo>
                    <a:lnTo>
                      <a:pt x="142" y="17"/>
                    </a:lnTo>
                    <a:lnTo>
                      <a:pt x="141" y="13"/>
                    </a:lnTo>
                    <a:lnTo>
                      <a:pt x="137" y="8"/>
                    </a:lnTo>
                    <a:lnTo>
                      <a:pt x="134" y="7"/>
                    </a:lnTo>
                    <a:lnTo>
                      <a:pt x="132" y="4"/>
                    </a:lnTo>
                    <a:lnTo>
                      <a:pt x="127" y="3"/>
                    </a:lnTo>
                    <a:lnTo>
                      <a:pt x="122" y="0"/>
                    </a:lnTo>
                    <a:lnTo>
                      <a:pt x="118" y="0"/>
                    </a:lnTo>
                    <a:lnTo>
                      <a:pt x="32" y="29"/>
                    </a:lnTo>
                    <a:lnTo>
                      <a:pt x="28" y="30"/>
                    </a:lnTo>
                    <a:lnTo>
                      <a:pt x="23" y="33"/>
                    </a:lnTo>
                    <a:lnTo>
                      <a:pt x="19" y="34"/>
                    </a:lnTo>
                    <a:lnTo>
                      <a:pt x="16" y="37"/>
                    </a:lnTo>
                    <a:lnTo>
                      <a:pt x="12" y="39"/>
                    </a:lnTo>
                    <a:lnTo>
                      <a:pt x="11" y="42"/>
                    </a:lnTo>
                    <a:lnTo>
                      <a:pt x="10" y="45"/>
                    </a:lnTo>
                    <a:lnTo>
                      <a:pt x="8" y="48"/>
                    </a:lnTo>
                    <a:lnTo>
                      <a:pt x="7" y="51"/>
                    </a:lnTo>
                    <a:lnTo>
                      <a:pt x="7" y="56"/>
                    </a:lnTo>
                    <a:lnTo>
                      <a:pt x="0" y="188"/>
                    </a:lnTo>
                    <a:lnTo>
                      <a:pt x="0" y="193"/>
                    </a:lnTo>
                    <a:lnTo>
                      <a:pt x="2" y="196"/>
                    </a:lnTo>
                    <a:lnTo>
                      <a:pt x="3" y="201"/>
                    </a:lnTo>
                    <a:lnTo>
                      <a:pt x="4" y="203"/>
                    </a:lnTo>
                    <a:lnTo>
                      <a:pt x="8" y="206"/>
                    </a:lnTo>
                    <a:lnTo>
                      <a:pt x="11" y="210"/>
                    </a:lnTo>
                    <a:lnTo>
                      <a:pt x="15" y="213"/>
                    </a:lnTo>
                    <a:lnTo>
                      <a:pt x="18" y="215"/>
                    </a:lnTo>
                    <a:lnTo>
                      <a:pt x="23" y="216"/>
                    </a:lnTo>
                    <a:lnTo>
                      <a:pt x="28" y="216"/>
                    </a:lnTo>
                    <a:close/>
                  </a:path>
                </a:pathLst>
              </a:custGeom>
              <a:solidFill>
                <a:srgbClr val="FF8C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4" name="Freeform 284">
                <a:extLst>
                  <a:ext uri="{FF2B5EF4-FFF2-40B4-BE49-F238E27FC236}">
                    <a16:creationId xmlns:a16="http://schemas.microsoft.com/office/drawing/2014/main" id="{1D2E93D5-0557-4E4F-AB78-CF223ABFD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1" y="1951"/>
                <a:ext cx="49" cy="72"/>
              </a:xfrm>
              <a:custGeom>
                <a:avLst/>
                <a:gdLst>
                  <a:gd name="T0" fmla="*/ 28 w 146"/>
                  <a:gd name="T1" fmla="*/ 216 h 216"/>
                  <a:gd name="T2" fmla="*/ 110 w 146"/>
                  <a:gd name="T3" fmla="*/ 188 h 216"/>
                  <a:gd name="T4" fmla="*/ 114 w 146"/>
                  <a:gd name="T5" fmla="*/ 186 h 216"/>
                  <a:gd name="T6" fmla="*/ 119 w 146"/>
                  <a:gd name="T7" fmla="*/ 186 h 216"/>
                  <a:gd name="T8" fmla="*/ 124 w 146"/>
                  <a:gd name="T9" fmla="*/ 182 h 216"/>
                  <a:gd name="T10" fmla="*/ 127 w 146"/>
                  <a:gd name="T11" fmla="*/ 181 h 216"/>
                  <a:gd name="T12" fmla="*/ 132 w 146"/>
                  <a:gd name="T13" fmla="*/ 177 h 216"/>
                  <a:gd name="T14" fmla="*/ 134 w 146"/>
                  <a:gd name="T15" fmla="*/ 173 h 216"/>
                  <a:gd name="T16" fmla="*/ 137 w 146"/>
                  <a:gd name="T17" fmla="*/ 169 h 216"/>
                  <a:gd name="T18" fmla="*/ 140 w 146"/>
                  <a:gd name="T19" fmla="*/ 166 h 216"/>
                  <a:gd name="T20" fmla="*/ 141 w 146"/>
                  <a:gd name="T21" fmla="*/ 161 h 216"/>
                  <a:gd name="T22" fmla="*/ 141 w 146"/>
                  <a:gd name="T23" fmla="*/ 155 h 216"/>
                  <a:gd name="T24" fmla="*/ 146 w 146"/>
                  <a:gd name="T25" fmla="*/ 29 h 216"/>
                  <a:gd name="T26" fmla="*/ 146 w 146"/>
                  <a:gd name="T27" fmla="*/ 27 h 216"/>
                  <a:gd name="T28" fmla="*/ 144 w 146"/>
                  <a:gd name="T29" fmla="*/ 21 h 216"/>
                  <a:gd name="T30" fmla="*/ 142 w 146"/>
                  <a:gd name="T31" fmla="*/ 17 h 216"/>
                  <a:gd name="T32" fmla="*/ 141 w 146"/>
                  <a:gd name="T33" fmla="*/ 13 h 216"/>
                  <a:gd name="T34" fmla="*/ 137 w 146"/>
                  <a:gd name="T35" fmla="*/ 8 h 216"/>
                  <a:gd name="T36" fmla="*/ 134 w 146"/>
                  <a:gd name="T37" fmla="*/ 7 h 216"/>
                  <a:gd name="T38" fmla="*/ 132 w 146"/>
                  <a:gd name="T39" fmla="*/ 4 h 216"/>
                  <a:gd name="T40" fmla="*/ 127 w 146"/>
                  <a:gd name="T41" fmla="*/ 3 h 216"/>
                  <a:gd name="T42" fmla="*/ 122 w 146"/>
                  <a:gd name="T43" fmla="*/ 0 h 216"/>
                  <a:gd name="T44" fmla="*/ 118 w 146"/>
                  <a:gd name="T45" fmla="*/ 0 h 216"/>
                  <a:gd name="T46" fmla="*/ 32 w 146"/>
                  <a:gd name="T47" fmla="*/ 29 h 216"/>
                  <a:gd name="T48" fmla="*/ 28 w 146"/>
                  <a:gd name="T49" fmla="*/ 30 h 216"/>
                  <a:gd name="T50" fmla="*/ 23 w 146"/>
                  <a:gd name="T51" fmla="*/ 33 h 216"/>
                  <a:gd name="T52" fmla="*/ 19 w 146"/>
                  <a:gd name="T53" fmla="*/ 34 h 216"/>
                  <a:gd name="T54" fmla="*/ 16 w 146"/>
                  <a:gd name="T55" fmla="*/ 37 h 216"/>
                  <a:gd name="T56" fmla="*/ 12 w 146"/>
                  <a:gd name="T57" fmla="*/ 39 h 216"/>
                  <a:gd name="T58" fmla="*/ 11 w 146"/>
                  <a:gd name="T59" fmla="*/ 42 h 216"/>
                  <a:gd name="T60" fmla="*/ 10 w 146"/>
                  <a:gd name="T61" fmla="*/ 45 h 216"/>
                  <a:gd name="T62" fmla="*/ 8 w 146"/>
                  <a:gd name="T63" fmla="*/ 48 h 216"/>
                  <a:gd name="T64" fmla="*/ 7 w 146"/>
                  <a:gd name="T65" fmla="*/ 51 h 216"/>
                  <a:gd name="T66" fmla="*/ 7 w 146"/>
                  <a:gd name="T67" fmla="*/ 56 h 216"/>
                  <a:gd name="T68" fmla="*/ 0 w 146"/>
                  <a:gd name="T69" fmla="*/ 188 h 216"/>
                  <a:gd name="T70" fmla="*/ 0 w 146"/>
                  <a:gd name="T71" fmla="*/ 193 h 216"/>
                  <a:gd name="T72" fmla="*/ 2 w 146"/>
                  <a:gd name="T73" fmla="*/ 196 h 216"/>
                  <a:gd name="T74" fmla="*/ 3 w 146"/>
                  <a:gd name="T75" fmla="*/ 201 h 216"/>
                  <a:gd name="T76" fmla="*/ 4 w 146"/>
                  <a:gd name="T77" fmla="*/ 203 h 216"/>
                  <a:gd name="T78" fmla="*/ 8 w 146"/>
                  <a:gd name="T79" fmla="*/ 206 h 216"/>
                  <a:gd name="T80" fmla="*/ 11 w 146"/>
                  <a:gd name="T81" fmla="*/ 210 h 216"/>
                  <a:gd name="T82" fmla="*/ 15 w 146"/>
                  <a:gd name="T83" fmla="*/ 213 h 216"/>
                  <a:gd name="T84" fmla="*/ 18 w 146"/>
                  <a:gd name="T85" fmla="*/ 215 h 216"/>
                  <a:gd name="T86" fmla="*/ 23 w 146"/>
                  <a:gd name="T87" fmla="*/ 216 h 216"/>
                  <a:gd name="T88" fmla="*/ 28 w 146"/>
                  <a:gd name="T89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6" h="216">
                    <a:moveTo>
                      <a:pt x="28" y="216"/>
                    </a:moveTo>
                    <a:lnTo>
                      <a:pt x="110" y="188"/>
                    </a:lnTo>
                    <a:lnTo>
                      <a:pt x="114" y="186"/>
                    </a:lnTo>
                    <a:lnTo>
                      <a:pt x="119" y="186"/>
                    </a:lnTo>
                    <a:lnTo>
                      <a:pt x="124" y="182"/>
                    </a:lnTo>
                    <a:lnTo>
                      <a:pt x="127" y="181"/>
                    </a:lnTo>
                    <a:lnTo>
                      <a:pt x="132" y="177"/>
                    </a:lnTo>
                    <a:lnTo>
                      <a:pt x="134" y="173"/>
                    </a:lnTo>
                    <a:lnTo>
                      <a:pt x="137" y="169"/>
                    </a:lnTo>
                    <a:lnTo>
                      <a:pt x="140" y="166"/>
                    </a:lnTo>
                    <a:lnTo>
                      <a:pt x="141" y="161"/>
                    </a:lnTo>
                    <a:lnTo>
                      <a:pt x="141" y="155"/>
                    </a:lnTo>
                    <a:lnTo>
                      <a:pt x="146" y="29"/>
                    </a:lnTo>
                    <a:lnTo>
                      <a:pt x="146" y="27"/>
                    </a:lnTo>
                    <a:lnTo>
                      <a:pt x="144" y="21"/>
                    </a:lnTo>
                    <a:lnTo>
                      <a:pt x="142" y="17"/>
                    </a:lnTo>
                    <a:lnTo>
                      <a:pt x="141" y="13"/>
                    </a:lnTo>
                    <a:lnTo>
                      <a:pt x="137" y="8"/>
                    </a:lnTo>
                    <a:lnTo>
                      <a:pt x="134" y="7"/>
                    </a:lnTo>
                    <a:lnTo>
                      <a:pt x="132" y="4"/>
                    </a:lnTo>
                    <a:lnTo>
                      <a:pt x="127" y="3"/>
                    </a:lnTo>
                    <a:lnTo>
                      <a:pt x="122" y="0"/>
                    </a:lnTo>
                    <a:lnTo>
                      <a:pt x="118" y="0"/>
                    </a:lnTo>
                    <a:lnTo>
                      <a:pt x="32" y="29"/>
                    </a:lnTo>
                    <a:lnTo>
                      <a:pt x="28" y="30"/>
                    </a:lnTo>
                    <a:lnTo>
                      <a:pt x="23" y="33"/>
                    </a:lnTo>
                    <a:lnTo>
                      <a:pt x="19" y="34"/>
                    </a:lnTo>
                    <a:lnTo>
                      <a:pt x="16" y="37"/>
                    </a:lnTo>
                    <a:lnTo>
                      <a:pt x="12" y="39"/>
                    </a:lnTo>
                    <a:lnTo>
                      <a:pt x="11" y="42"/>
                    </a:lnTo>
                    <a:lnTo>
                      <a:pt x="10" y="45"/>
                    </a:lnTo>
                    <a:lnTo>
                      <a:pt x="8" y="48"/>
                    </a:lnTo>
                    <a:lnTo>
                      <a:pt x="7" y="51"/>
                    </a:lnTo>
                    <a:lnTo>
                      <a:pt x="7" y="56"/>
                    </a:lnTo>
                    <a:lnTo>
                      <a:pt x="0" y="188"/>
                    </a:lnTo>
                    <a:lnTo>
                      <a:pt x="0" y="193"/>
                    </a:lnTo>
                    <a:lnTo>
                      <a:pt x="2" y="196"/>
                    </a:lnTo>
                    <a:lnTo>
                      <a:pt x="3" y="201"/>
                    </a:lnTo>
                    <a:lnTo>
                      <a:pt x="4" y="203"/>
                    </a:lnTo>
                    <a:lnTo>
                      <a:pt x="8" y="206"/>
                    </a:lnTo>
                    <a:lnTo>
                      <a:pt x="11" y="210"/>
                    </a:lnTo>
                    <a:lnTo>
                      <a:pt x="15" y="213"/>
                    </a:lnTo>
                    <a:lnTo>
                      <a:pt x="18" y="215"/>
                    </a:lnTo>
                    <a:lnTo>
                      <a:pt x="23" y="216"/>
                    </a:lnTo>
                    <a:lnTo>
                      <a:pt x="28" y="21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5" name="Freeform 285">
                <a:extLst>
                  <a:ext uri="{FF2B5EF4-FFF2-40B4-BE49-F238E27FC236}">
                    <a16:creationId xmlns:a16="http://schemas.microsoft.com/office/drawing/2014/main" id="{56D61FF3-F9C5-4C09-551A-BFDBA2BFD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960"/>
                <a:ext cx="38" cy="13"/>
              </a:xfrm>
              <a:custGeom>
                <a:avLst/>
                <a:gdLst>
                  <a:gd name="T0" fmla="*/ 0 w 114"/>
                  <a:gd name="T1" fmla="*/ 39 h 39"/>
                  <a:gd name="T2" fmla="*/ 4 w 114"/>
                  <a:gd name="T3" fmla="*/ 38 h 39"/>
                  <a:gd name="T4" fmla="*/ 13 w 114"/>
                  <a:gd name="T5" fmla="*/ 35 h 39"/>
                  <a:gd name="T6" fmla="*/ 26 w 114"/>
                  <a:gd name="T7" fmla="*/ 30 h 39"/>
                  <a:gd name="T8" fmla="*/ 42 w 114"/>
                  <a:gd name="T9" fmla="*/ 26 h 39"/>
                  <a:gd name="T10" fmla="*/ 59 w 114"/>
                  <a:gd name="T11" fmla="*/ 19 h 39"/>
                  <a:gd name="T12" fmla="*/ 74 w 114"/>
                  <a:gd name="T13" fmla="*/ 14 h 39"/>
                  <a:gd name="T14" fmla="*/ 91 w 114"/>
                  <a:gd name="T15" fmla="*/ 8 h 39"/>
                  <a:gd name="T16" fmla="*/ 103 w 114"/>
                  <a:gd name="T17" fmla="*/ 5 h 39"/>
                  <a:gd name="T18" fmla="*/ 111 w 114"/>
                  <a:gd name="T19" fmla="*/ 1 h 39"/>
                  <a:gd name="T20" fmla="*/ 114 w 114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4" h="39">
                    <a:moveTo>
                      <a:pt x="0" y="39"/>
                    </a:moveTo>
                    <a:lnTo>
                      <a:pt x="4" y="38"/>
                    </a:lnTo>
                    <a:lnTo>
                      <a:pt x="13" y="35"/>
                    </a:lnTo>
                    <a:lnTo>
                      <a:pt x="26" y="30"/>
                    </a:lnTo>
                    <a:lnTo>
                      <a:pt x="42" y="26"/>
                    </a:lnTo>
                    <a:lnTo>
                      <a:pt x="59" y="19"/>
                    </a:lnTo>
                    <a:lnTo>
                      <a:pt x="74" y="14"/>
                    </a:lnTo>
                    <a:lnTo>
                      <a:pt x="91" y="8"/>
                    </a:lnTo>
                    <a:lnTo>
                      <a:pt x="103" y="5"/>
                    </a:lnTo>
                    <a:lnTo>
                      <a:pt x="111" y="1"/>
                    </a:lnTo>
                    <a:lnTo>
                      <a:pt x="114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6" name="Freeform 286">
                <a:extLst>
                  <a:ext uri="{FF2B5EF4-FFF2-40B4-BE49-F238E27FC236}">
                    <a16:creationId xmlns:a16="http://schemas.microsoft.com/office/drawing/2014/main" id="{0993B6E3-06FE-21E9-5006-A09806F0E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980"/>
                <a:ext cx="38" cy="13"/>
              </a:xfrm>
              <a:custGeom>
                <a:avLst/>
                <a:gdLst>
                  <a:gd name="T0" fmla="*/ 0 w 114"/>
                  <a:gd name="T1" fmla="*/ 40 h 40"/>
                  <a:gd name="T2" fmla="*/ 4 w 114"/>
                  <a:gd name="T3" fmla="*/ 38 h 40"/>
                  <a:gd name="T4" fmla="*/ 13 w 114"/>
                  <a:gd name="T5" fmla="*/ 35 h 40"/>
                  <a:gd name="T6" fmla="*/ 26 w 114"/>
                  <a:gd name="T7" fmla="*/ 33 h 40"/>
                  <a:gd name="T8" fmla="*/ 42 w 114"/>
                  <a:gd name="T9" fmla="*/ 26 h 40"/>
                  <a:gd name="T10" fmla="*/ 57 w 114"/>
                  <a:gd name="T11" fmla="*/ 21 h 40"/>
                  <a:gd name="T12" fmla="*/ 74 w 114"/>
                  <a:gd name="T13" fmla="*/ 15 h 40"/>
                  <a:gd name="T14" fmla="*/ 91 w 114"/>
                  <a:gd name="T15" fmla="*/ 9 h 40"/>
                  <a:gd name="T16" fmla="*/ 103 w 114"/>
                  <a:gd name="T17" fmla="*/ 5 h 40"/>
                  <a:gd name="T18" fmla="*/ 111 w 114"/>
                  <a:gd name="T19" fmla="*/ 1 h 40"/>
                  <a:gd name="T20" fmla="*/ 114 w 114"/>
                  <a:gd name="T2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4" h="40">
                    <a:moveTo>
                      <a:pt x="0" y="40"/>
                    </a:moveTo>
                    <a:lnTo>
                      <a:pt x="4" y="38"/>
                    </a:lnTo>
                    <a:lnTo>
                      <a:pt x="13" y="35"/>
                    </a:lnTo>
                    <a:lnTo>
                      <a:pt x="26" y="33"/>
                    </a:lnTo>
                    <a:lnTo>
                      <a:pt x="42" y="26"/>
                    </a:lnTo>
                    <a:lnTo>
                      <a:pt x="57" y="21"/>
                    </a:lnTo>
                    <a:lnTo>
                      <a:pt x="74" y="15"/>
                    </a:lnTo>
                    <a:lnTo>
                      <a:pt x="91" y="9"/>
                    </a:lnTo>
                    <a:lnTo>
                      <a:pt x="103" y="5"/>
                    </a:lnTo>
                    <a:lnTo>
                      <a:pt x="111" y="1"/>
                    </a:lnTo>
                    <a:lnTo>
                      <a:pt x="114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7" name="Freeform 287">
                <a:extLst>
                  <a:ext uri="{FF2B5EF4-FFF2-40B4-BE49-F238E27FC236}">
                    <a16:creationId xmlns:a16="http://schemas.microsoft.com/office/drawing/2014/main" id="{7F589D1F-427F-DD93-4727-FF18C0F9E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6" y="1990"/>
                <a:ext cx="39" cy="13"/>
              </a:xfrm>
              <a:custGeom>
                <a:avLst/>
                <a:gdLst>
                  <a:gd name="T0" fmla="*/ 0 w 116"/>
                  <a:gd name="T1" fmla="*/ 40 h 40"/>
                  <a:gd name="T2" fmla="*/ 3 w 116"/>
                  <a:gd name="T3" fmla="*/ 39 h 40"/>
                  <a:gd name="T4" fmla="*/ 13 w 116"/>
                  <a:gd name="T5" fmla="*/ 35 h 40"/>
                  <a:gd name="T6" fmla="*/ 25 w 116"/>
                  <a:gd name="T7" fmla="*/ 31 h 40"/>
                  <a:gd name="T8" fmla="*/ 42 w 116"/>
                  <a:gd name="T9" fmla="*/ 26 h 40"/>
                  <a:gd name="T10" fmla="*/ 59 w 116"/>
                  <a:gd name="T11" fmla="*/ 19 h 40"/>
                  <a:gd name="T12" fmla="*/ 74 w 116"/>
                  <a:gd name="T13" fmla="*/ 14 h 40"/>
                  <a:gd name="T14" fmla="*/ 90 w 116"/>
                  <a:gd name="T15" fmla="*/ 10 h 40"/>
                  <a:gd name="T16" fmla="*/ 103 w 116"/>
                  <a:gd name="T17" fmla="*/ 5 h 40"/>
                  <a:gd name="T18" fmla="*/ 112 w 116"/>
                  <a:gd name="T19" fmla="*/ 2 h 40"/>
                  <a:gd name="T20" fmla="*/ 116 w 116"/>
                  <a:gd name="T2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0">
                    <a:moveTo>
                      <a:pt x="0" y="40"/>
                    </a:moveTo>
                    <a:lnTo>
                      <a:pt x="3" y="39"/>
                    </a:lnTo>
                    <a:lnTo>
                      <a:pt x="13" y="35"/>
                    </a:lnTo>
                    <a:lnTo>
                      <a:pt x="25" y="31"/>
                    </a:lnTo>
                    <a:lnTo>
                      <a:pt x="42" y="26"/>
                    </a:lnTo>
                    <a:lnTo>
                      <a:pt x="59" y="19"/>
                    </a:lnTo>
                    <a:lnTo>
                      <a:pt x="74" y="14"/>
                    </a:lnTo>
                    <a:lnTo>
                      <a:pt x="90" y="10"/>
                    </a:lnTo>
                    <a:lnTo>
                      <a:pt x="103" y="5"/>
                    </a:lnTo>
                    <a:lnTo>
                      <a:pt x="112" y="2"/>
                    </a:lnTo>
                    <a:lnTo>
                      <a:pt x="116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8" name="Freeform 288">
                <a:extLst>
                  <a:ext uri="{FF2B5EF4-FFF2-40B4-BE49-F238E27FC236}">
                    <a16:creationId xmlns:a16="http://schemas.microsoft.com/office/drawing/2014/main" id="{9DC677B0-C59E-5B84-69B0-B11E165E4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6" y="2001"/>
                <a:ext cx="39" cy="13"/>
              </a:xfrm>
              <a:custGeom>
                <a:avLst/>
                <a:gdLst>
                  <a:gd name="T0" fmla="*/ 0 w 116"/>
                  <a:gd name="T1" fmla="*/ 38 h 38"/>
                  <a:gd name="T2" fmla="*/ 3 w 116"/>
                  <a:gd name="T3" fmla="*/ 38 h 38"/>
                  <a:gd name="T4" fmla="*/ 13 w 116"/>
                  <a:gd name="T5" fmla="*/ 35 h 38"/>
                  <a:gd name="T6" fmla="*/ 25 w 116"/>
                  <a:gd name="T7" fmla="*/ 30 h 38"/>
                  <a:gd name="T8" fmla="*/ 42 w 116"/>
                  <a:gd name="T9" fmla="*/ 24 h 38"/>
                  <a:gd name="T10" fmla="*/ 59 w 116"/>
                  <a:gd name="T11" fmla="*/ 18 h 38"/>
                  <a:gd name="T12" fmla="*/ 74 w 116"/>
                  <a:gd name="T13" fmla="*/ 13 h 38"/>
                  <a:gd name="T14" fmla="*/ 90 w 116"/>
                  <a:gd name="T15" fmla="*/ 8 h 38"/>
                  <a:gd name="T16" fmla="*/ 103 w 116"/>
                  <a:gd name="T17" fmla="*/ 3 h 38"/>
                  <a:gd name="T18" fmla="*/ 112 w 116"/>
                  <a:gd name="T19" fmla="*/ 0 h 38"/>
                  <a:gd name="T20" fmla="*/ 116 w 116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38">
                    <a:moveTo>
                      <a:pt x="0" y="38"/>
                    </a:moveTo>
                    <a:lnTo>
                      <a:pt x="3" y="38"/>
                    </a:lnTo>
                    <a:lnTo>
                      <a:pt x="13" y="35"/>
                    </a:lnTo>
                    <a:lnTo>
                      <a:pt x="25" y="30"/>
                    </a:lnTo>
                    <a:lnTo>
                      <a:pt x="42" y="24"/>
                    </a:lnTo>
                    <a:lnTo>
                      <a:pt x="59" y="18"/>
                    </a:lnTo>
                    <a:lnTo>
                      <a:pt x="74" y="13"/>
                    </a:lnTo>
                    <a:lnTo>
                      <a:pt x="90" y="8"/>
                    </a:lnTo>
                    <a:lnTo>
                      <a:pt x="103" y="3"/>
                    </a:lnTo>
                    <a:lnTo>
                      <a:pt x="112" y="0"/>
                    </a:lnTo>
                    <a:lnTo>
                      <a:pt x="116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49" name="Freeform 289">
                <a:extLst>
                  <a:ext uri="{FF2B5EF4-FFF2-40B4-BE49-F238E27FC236}">
                    <a16:creationId xmlns:a16="http://schemas.microsoft.com/office/drawing/2014/main" id="{79D23BCE-7862-66BD-2919-A3D9C0F87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1971"/>
                <a:ext cx="38" cy="13"/>
              </a:xfrm>
              <a:custGeom>
                <a:avLst/>
                <a:gdLst>
                  <a:gd name="T0" fmla="*/ 0 w 114"/>
                  <a:gd name="T1" fmla="*/ 38 h 38"/>
                  <a:gd name="T2" fmla="*/ 4 w 114"/>
                  <a:gd name="T3" fmla="*/ 35 h 38"/>
                  <a:gd name="T4" fmla="*/ 12 w 114"/>
                  <a:gd name="T5" fmla="*/ 32 h 38"/>
                  <a:gd name="T6" fmla="*/ 24 w 114"/>
                  <a:gd name="T7" fmla="*/ 30 h 38"/>
                  <a:gd name="T8" fmla="*/ 40 w 114"/>
                  <a:gd name="T9" fmla="*/ 23 h 38"/>
                  <a:gd name="T10" fmla="*/ 57 w 114"/>
                  <a:gd name="T11" fmla="*/ 18 h 38"/>
                  <a:gd name="T12" fmla="*/ 74 w 114"/>
                  <a:gd name="T13" fmla="*/ 12 h 38"/>
                  <a:gd name="T14" fmla="*/ 90 w 114"/>
                  <a:gd name="T15" fmla="*/ 8 h 38"/>
                  <a:gd name="T16" fmla="*/ 102 w 114"/>
                  <a:gd name="T17" fmla="*/ 3 h 38"/>
                  <a:gd name="T18" fmla="*/ 112 w 114"/>
                  <a:gd name="T19" fmla="*/ 0 h 38"/>
                  <a:gd name="T20" fmla="*/ 114 w 114"/>
                  <a:gd name="T2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4" h="38">
                    <a:moveTo>
                      <a:pt x="0" y="38"/>
                    </a:moveTo>
                    <a:lnTo>
                      <a:pt x="4" y="35"/>
                    </a:lnTo>
                    <a:lnTo>
                      <a:pt x="12" y="32"/>
                    </a:lnTo>
                    <a:lnTo>
                      <a:pt x="24" y="30"/>
                    </a:lnTo>
                    <a:lnTo>
                      <a:pt x="40" y="23"/>
                    </a:lnTo>
                    <a:lnTo>
                      <a:pt x="57" y="18"/>
                    </a:lnTo>
                    <a:lnTo>
                      <a:pt x="74" y="12"/>
                    </a:lnTo>
                    <a:lnTo>
                      <a:pt x="90" y="8"/>
                    </a:lnTo>
                    <a:lnTo>
                      <a:pt x="102" y="3"/>
                    </a:lnTo>
                    <a:lnTo>
                      <a:pt x="112" y="0"/>
                    </a:lnTo>
                    <a:lnTo>
                      <a:pt x="114" y="0"/>
                    </a:lnTo>
                  </a:path>
                </a:pathLst>
              </a:custGeom>
              <a:noFill/>
              <a:ln w="19050">
                <a:solidFill>
                  <a:srgbClr val="FF59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0" name="Freeform 290">
                <a:extLst>
                  <a:ext uri="{FF2B5EF4-FFF2-40B4-BE49-F238E27FC236}">
                    <a16:creationId xmlns:a16="http://schemas.microsoft.com/office/drawing/2014/main" id="{EC6B1F97-8A0A-AC21-87AF-7601F7BC4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1" y="1856"/>
                <a:ext cx="102" cy="26"/>
              </a:xfrm>
              <a:custGeom>
                <a:avLst/>
                <a:gdLst>
                  <a:gd name="T0" fmla="*/ 276 w 307"/>
                  <a:gd name="T1" fmla="*/ 76 h 76"/>
                  <a:gd name="T2" fmla="*/ 281 w 307"/>
                  <a:gd name="T3" fmla="*/ 76 h 76"/>
                  <a:gd name="T4" fmla="*/ 285 w 307"/>
                  <a:gd name="T5" fmla="*/ 76 h 76"/>
                  <a:gd name="T6" fmla="*/ 290 w 307"/>
                  <a:gd name="T7" fmla="*/ 75 h 76"/>
                  <a:gd name="T8" fmla="*/ 293 w 307"/>
                  <a:gd name="T9" fmla="*/ 71 h 76"/>
                  <a:gd name="T10" fmla="*/ 298 w 307"/>
                  <a:gd name="T11" fmla="*/ 68 h 76"/>
                  <a:gd name="T12" fmla="*/ 302 w 307"/>
                  <a:gd name="T13" fmla="*/ 66 h 76"/>
                  <a:gd name="T14" fmla="*/ 304 w 307"/>
                  <a:gd name="T15" fmla="*/ 62 h 76"/>
                  <a:gd name="T16" fmla="*/ 306 w 307"/>
                  <a:gd name="T17" fmla="*/ 57 h 76"/>
                  <a:gd name="T18" fmla="*/ 307 w 307"/>
                  <a:gd name="T19" fmla="*/ 53 h 76"/>
                  <a:gd name="T20" fmla="*/ 307 w 307"/>
                  <a:gd name="T21" fmla="*/ 47 h 76"/>
                  <a:gd name="T22" fmla="*/ 307 w 307"/>
                  <a:gd name="T23" fmla="*/ 42 h 76"/>
                  <a:gd name="T24" fmla="*/ 307 w 307"/>
                  <a:gd name="T25" fmla="*/ 38 h 76"/>
                  <a:gd name="T26" fmla="*/ 306 w 307"/>
                  <a:gd name="T27" fmla="*/ 34 h 76"/>
                  <a:gd name="T28" fmla="*/ 303 w 307"/>
                  <a:gd name="T29" fmla="*/ 29 h 76"/>
                  <a:gd name="T30" fmla="*/ 302 w 307"/>
                  <a:gd name="T31" fmla="*/ 26 h 76"/>
                  <a:gd name="T32" fmla="*/ 297 w 307"/>
                  <a:gd name="T33" fmla="*/ 23 h 76"/>
                  <a:gd name="T34" fmla="*/ 293 w 307"/>
                  <a:gd name="T35" fmla="*/ 19 h 76"/>
                  <a:gd name="T36" fmla="*/ 289 w 307"/>
                  <a:gd name="T37" fmla="*/ 18 h 76"/>
                  <a:gd name="T38" fmla="*/ 284 w 307"/>
                  <a:gd name="T39" fmla="*/ 16 h 76"/>
                  <a:gd name="T40" fmla="*/ 280 w 307"/>
                  <a:gd name="T41" fmla="*/ 15 h 76"/>
                  <a:gd name="T42" fmla="*/ 32 w 307"/>
                  <a:gd name="T43" fmla="*/ 0 h 76"/>
                  <a:gd name="T44" fmla="*/ 27 w 307"/>
                  <a:gd name="T45" fmla="*/ 0 h 76"/>
                  <a:gd name="T46" fmla="*/ 24 w 307"/>
                  <a:gd name="T47" fmla="*/ 0 h 76"/>
                  <a:gd name="T48" fmla="*/ 18 w 307"/>
                  <a:gd name="T49" fmla="*/ 2 h 76"/>
                  <a:gd name="T50" fmla="*/ 13 w 307"/>
                  <a:gd name="T51" fmla="*/ 5 h 76"/>
                  <a:gd name="T52" fmla="*/ 11 w 307"/>
                  <a:gd name="T53" fmla="*/ 7 h 76"/>
                  <a:gd name="T54" fmla="*/ 8 w 307"/>
                  <a:gd name="T55" fmla="*/ 11 h 76"/>
                  <a:gd name="T56" fmla="*/ 4 w 307"/>
                  <a:gd name="T57" fmla="*/ 15 h 76"/>
                  <a:gd name="T58" fmla="*/ 3 w 307"/>
                  <a:gd name="T59" fmla="*/ 19 h 76"/>
                  <a:gd name="T60" fmla="*/ 1 w 307"/>
                  <a:gd name="T61" fmla="*/ 24 h 76"/>
                  <a:gd name="T62" fmla="*/ 0 w 307"/>
                  <a:gd name="T63" fmla="*/ 29 h 76"/>
                  <a:gd name="T64" fmla="*/ 0 w 307"/>
                  <a:gd name="T65" fmla="*/ 34 h 76"/>
                  <a:gd name="T66" fmla="*/ 1 w 307"/>
                  <a:gd name="T67" fmla="*/ 38 h 76"/>
                  <a:gd name="T68" fmla="*/ 3 w 307"/>
                  <a:gd name="T69" fmla="*/ 42 h 76"/>
                  <a:gd name="T70" fmla="*/ 4 w 307"/>
                  <a:gd name="T71" fmla="*/ 47 h 76"/>
                  <a:gd name="T72" fmla="*/ 8 w 307"/>
                  <a:gd name="T73" fmla="*/ 51 h 76"/>
                  <a:gd name="T74" fmla="*/ 11 w 307"/>
                  <a:gd name="T75" fmla="*/ 54 h 76"/>
                  <a:gd name="T76" fmla="*/ 16 w 307"/>
                  <a:gd name="T77" fmla="*/ 57 h 76"/>
                  <a:gd name="T78" fmla="*/ 18 w 307"/>
                  <a:gd name="T79" fmla="*/ 59 h 76"/>
                  <a:gd name="T80" fmla="*/ 24 w 307"/>
                  <a:gd name="T81" fmla="*/ 60 h 76"/>
                  <a:gd name="T82" fmla="*/ 30 w 307"/>
                  <a:gd name="T83" fmla="*/ 62 h 76"/>
                  <a:gd name="T84" fmla="*/ 276 w 307"/>
                  <a:gd name="T85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7" h="76">
                    <a:moveTo>
                      <a:pt x="276" y="76"/>
                    </a:moveTo>
                    <a:lnTo>
                      <a:pt x="281" y="76"/>
                    </a:lnTo>
                    <a:lnTo>
                      <a:pt x="285" y="76"/>
                    </a:lnTo>
                    <a:lnTo>
                      <a:pt x="290" y="75"/>
                    </a:lnTo>
                    <a:lnTo>
                      <a:pt x="293" y="71"/>
                    </a:lnTo>
                    <a:lnTo>
                      <a:pt x="298" y="68"/>
                    </a:lnTo>
                    <a:lnTo>
                      <a:pt x="302" y="66"/>
                    </a:lnTo>
                    <a:lnTo>
                      <a:pt x="304" y="62"/>
                    </a:lnTo>
                    <a:lnTo>
                      <a:pt x="306" y="57"/>
                    </a:lnTo>
                    <a:lnTo>
                      <a:pt x="307" y="53"/>
                    </a:lnTo>
                    <a:lnTo>
                      <a:pt x="307" y="47"/>
                    </a:lnTo>
                    <a:lnTo>
                      <a:pt x="307" y="42"/>
                    </a:lnTo>
                    <a:lnTo>
                      <a:pt x="307" y="38"/>
                    </a:lnTo>
                    <a:lnTo>
                      <a:pt x="306" y="34"/>
                    </a:lnTo>
                    <a:lnTo>
                      <a:pt x="303" y="29"/>
                    </a:lnTo>
                    <a:lnTo>
                      <a:pt x="302" y="26"/>
                    </a:lnTo>
                    <a:lnTo>
                      <a:pt x="297" y="23"/>
                    </a:lnTo>
                    <a:lnTo>
                      <a:pt x="293" y="19"/>
                    </a:lnTo>
                    <a:lnTo>
                      <a:pt x="289" y="18"/>
                    </a:lnTo>
                    <a:lnTo>
                      <a:pt x="284" y="16"/>
                    </a:lnTo>
                    <a:lnTo>
                      <a:pt x="280" y="15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13" y="5"/>
                    </a:lnTo>
                    <a:lnTo>
                      <a:pt x="11" y="7"/>
                    </a:lnTo>
                    <a:lnTo>
                      <a:pt x="8" y="11"/>
                    </a:lnTo>
                    <a:lnTo>
                      <a:pt x="4" y="15"/>
                    </a:lnTo>
                    <a:lnTo>
                      <a:pt x="3" y="19"/>
                    </a:lnTo>
                    <a:lnTo>
                      <a:pt x="1" y="24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1" y="54"/>
                    </a:lnTo>
                    <a:lnTo>
                      <a:pt x="16" y="57"/>
                    </a:lnTo>
                    <a:lnTo>
                      <a:pt x="18" y="59"/>
                    </a:lnTo>
                    <a:lnTo>
                      <a:pt x="24" y="60"/>
                    </a:lnTo>
                    <a:lnTo>
                      <a:pt x="30" y="62"/>
                    </a:lnTo>
                    <a:lnTo>
                      <a:pt x="276" y="76"/>
                    </a:lnTo>
                    <a:close/>
                  </a:path>
                </a:pathLst>
              </a:custGeom>
              <a:solidFill>
                <a:srgbClr val="FF72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1" name="Freeform 291">
                <a:extLst>
                  <a:ext uri="{FF2B5EF4-FFF2-40B4-BE49-F238E27FC236}">
                    <a16:creationId xmlns:a16="http://schemas.microsoft.com/office/drawing/2014/main" id="{3B2D3FDB-F7F3-8D60-6B0D-5FCDB3ED8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1" y="1856"/>
                <a:ext cx="102" cy="26"/>
              </a:xfrm>
              <a:custGeom>
                <a:avLst/>
                <a:gdLst>
                  <a:gd name="T0" fmla="*/ 276 w 307"/>
                  <a:gd name="T1" fmla="*/ 76 h 76"/>
                  <a:gd name="T2" fmla="*/ 281 w 307"/>
                  <a:gd name="T3" fmla="*/ 76 h 76"/>
                  <a:gd name="T4" fmla="*/ 285 w 307"/>
                  <a:gd name="T5" fmla="*/ 76 h 76"/>
                  <a:gd name="T6" fmla="*/ 290 w 307"/>
                  <a:gd name="T7" fmla="*/ 75 h 76"/>
                  <a:gd name="T8" fmla="*/ 293 w 307"/>
                  <a:gd name="T9" fmla="*/ 71 h 76"/>
                  <a:gd name="T10" fmla="*/ 298 w 307"/>
                  <a:gd name="T11" fmla="*/ 68 h 76"/>
                  <a:gd name="T12" fmla="*/ 302 w 307"/>
                  <a:gd name="T13" fmla="*/ 66 h 76"/>
                  <a:gd name="T14" fmla="*/ 304 w 307"/>
                  <a:gd name="T15" fmla="*/ 62 h 76"/>
                  <a:gd name="T16" fmla="*/ 306 w 307"/>
                  <a:gd name="T17" fmla="*/ 57 h 76"/>
                  <a:gd name="T18" fmla="*/ 307 w 307"/>
                  <a:gd name="T19" fmla="*/ 53 h 76"/>
                  <a:gd name="T20" fmla="*/ 307 w 307"/>
                  <a:gd name="T21" fmla="*/ 47 h 76"/>
                  <a:gd name="T22" fmla="*/ 307 w 307"/>
                  <a:gd name="T23" fmla="*/ 42 h 76"/>
                  <a:gd name="T24" fmla="*/ 307 w 307"/>
                  <a:gd name="T25" fmla="*/ 38 h 76"/>
                  <a:gd name="T26" fmla="*/ 306 w 307"/>
                  <a:gd name="T27" fmla="*/ 34 h 76"/>
                  <a:gd name="T28" fmla="*/ 303 w 307"/>
                  <a:gd name="T29" fmla="*/ 29 h 76"/>
                  <a:gd name="T30" fmla="*/ 302 w 307"/>
                  <a:gd name="T31" fmla="*/ 26 h 76"/>
                  <a:gd name="T32" fmla="*/ 297 w 307"/>
                  <a:gd name="T33" fmla="*/ 23 h 76"/>
                  <a:gd name="T34" fmla="*/ 293 w 307"/>
                  <a:gd name="T35" fmla="*/ 19 h 76"/>
                  <a:gd name="T36" fmla="*/ 289 w 307"/>
                  <a:gd name="T37" fmla="*/ 18 h 76"/>
                  <a:gd name="T38" fmla="*/ 284 w 307"/>
                  <a:gd name="T39" fmla="*/ 16 h 76"/>
                  <a:gd name="T40" fmla="*/ 280 w 307"/>
                  <a:gd name="T41" fmla="*/ 15 h 76"/>
                  <a:gd name="T42" fmla="*/ 32 w 307"/>
                  <a:gd name="T43" fmla="*/ 0 h 76"/>
                  <a:gd name="T44" fmla="*/ 27 w 307"/>
                  <a:gd name="T45" fmla="*/ 0 h 76"/>
                  <a:gd name="T46" fmla="*/ 24 w 307"/>
                  <a:gd name="T47" fmla="*/ 0 h 76"/>
                  <a:gd name="T48" fmla="*/ 18 w 307"/>
                  <a:gd name="T49" fmla="*/ 2 h 76"/>
                  <a:gd name="T50" fmla="*/ 13 w 307"/>
                  <a:gd name="T51" fmla="*/ 5 h 76"/>
                  <a:gd name="T52" fmla="*/ 11 w 307"/>
                  <a:gd name="T53" fmla="*/ 7 h 76"/>
                  <a:gd name="T54" fmla="*/ 8 w 307"/>
                  <a:gd name="T55" fmla="*/ 11 h 76"/>
                  <a:gd name="T56" fmla="*/ 4 w 307"/>
                  <a:gd name="T57" fmla="*/ 15 h 76"/>
                  <a:gd name="T58" fmla="*/ 3 w 307"/>
                  <a:gd name="T59" fmla="*/ 19 h 76"/>
                  <a:gd name="T60" fmla="*/ 1 w 307"/>
                  <a:gd name="T61" fmla="*/ 24 h 76"/>
                  <a:gd name="T62" fmla="*/ 0 w 307"/>
                  <a:gd name="T63" fmla="*/ 29 h 76"/>
                  <a:gd name="T64" fmla="*/ 0 w 307"/>
                  <a:gd name="T65" fmla="*/ 34 h 76"/>
                  <a:gd name="T66" fmla="*/ 1 w 307"/>
                  <a:gd name="T67" fmla="*/ 38 h 76"/>
                  <a:gd name="T68" fmla="*/ 3 w 307"/>
                  <a:gd name="T69" fmla="*/ 42 h 76"/>
                  <a:gd name="T70" fmla="*/ 4 w 307"/>
                  <a:gd name="T71" fmla="*/ 47 h 76"/>
                  <a:gd name="T72" fmla="*/ 8 w 307"/>
                  <a:gd name="T73" fmla="*/ 51 h 76"/>
                  <a:gd name="T74" fmla="*/ 11 w 307"/>
                  <a:gd name="T75" fmla="*/ 54 h 76"/>
                  <a:gd name="T76" fmla="*/ 16 w 307"/>
                  <a:gd name="T77" fmla="*/ 57 h 76"/>
                  <a:gd name="T78" fmla="*/ 18 w 307"/>
                  <a:gd name="T79" fmla="*/ 59 h 76"/>
                  <a:gd name="T80" fmla="*/ 24 w 307"/>
                  <a:gd name="T81" fmla="*/ 60 h 76"/>
                  <a:gd name="T82" fmla="*/ 30 w 307"/>
                  <a:gd name="T83" fmla="*/ 62 h 76"/>
                  <a:gd name="T84" fmla="*/ 276 w 307"/>
                  <a:gd name="T85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7" h="76">
                    <a:moveTo>
                      <a:pt x="276" y="76"/>
                    </a:moveTo>
                    <a:lnTo>
                      <a:pt x="281" y="76"/>
                    </a:lnTo>
                    <a:lnTo>
                      <a:pt x="285" y="76"/>
                    </a:lnTo>
                    <a:lnTo>
                      <a:pt x="290" y="75"/>
                    </a:lnTo>
                    <a:lnTo>
                      <a:pt x="293" y="71"/>
                    </a:lnTo>
                    <a:lnTo>
                      <a:pt x="298" y="68"/>
                    </a:lnTo>
                    <a:lnTo>
                      <a:pt x="302" y="66"/>
                    </a:lnTo>
                    <a:lnTo>
                      <a:pt x="304" y="62"/>
                    </a:lnTo>
                    <a:lnTo>
                      <a:pt x="306" y="57"/>
                    </a:lnTo>
                    <a:lnTo>
                      <a:pt x="307" y="53"/>
                    </a:lnTo>
                    <a:lnTo>
                      <a:pt x="307" y="47"/>
                    </a:lnTo>
                    <a:lnTo>
                      <a:pt x="307" y="42"/>
                    </a:lnTo>
                    <a:lnTo>
                      <a:pt x="307" y="38"/>
                    </a:lnTo>
                    <a:lnTo>
                      <a:pt x="306" y="34"/>
                    </a:lnTo>
                    <a:lnTo>
                      <a:pt x="303" y="29"/>
                    </a:lnTo>
                    <a:lnTo>
                      <a:pt x="302" y="26"/>
                    </a:lnTo>
                    <a:lnTo>
                      <a:pt x="297" y="23"/>
                    </a:lnTo>
                    <a:lnTo>
                      <a:pt x="293" y="19"/>
                    </a:lnTo>
                    <a:lnTo>
                      <a:pt x="289" y="18"/>
                    </a:lnTo>
                    <a:lnTo>
                      <a:pt x="284" y="16"/>
                    </a:lnTo>
                    <a:lnTo>
                      <a:pt x="280" y="15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13" y="5"/>
                    </a:lnTo>
                    <a:lnTo>
                      <a:pt x="11" y="7"/>
                    </a:lnTo>
                    <a:lnTo>
                      <a:pt x="8" y="11"/>
                    </a:lnTo>
                    <a:lnTo>
                      <a:pt x="4" y="15"/>
                    </a:lnTo>
                    <a:lnTo>
                      <a:pt x="3" y="19"/>
                    </a:lnTo>
                    <a:lnTo>
                      <a:pt x="1" y="24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3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1" y="54"/>
                    </a:lnTo>
                    <a:lnTo>
                      <a:pt x="16" y="57"/>
                    </a:lnTo>
                    <a:lnTo>
                      <a:pt x="18" y="59"/>
                    </a:lnTo>
                    <a:lnTo>
                      <a:pt x="24" y="60"/>
                    </a:lnTo>
                    <a:lnTo>
                      <a:pt x="30" y="62"/>
                    </a:lnTo>
                    <a:lnTo>
                      <a:pt x="276" y="76"/>
                    </a:lnTo>
                  </a:path>
                </a:pathLst>
              </a:custGeom>
              <a:noFill/>
              <a:ln w="11113">
                <a:solidFill>
                  <a:srgbClr val="59595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2" name="Freeform 292">
                <a:extLst>
                  <a:ext uri="{FF2B5EF4-FFF2-40B4-BE49-F238E27FC236}">
                    <a16:creationId xmlns:a16="http://schemas.microsoft.com/office/drawing/2014/main" id="{054AB3B3-085D-C5D4-47E5-7C0B8A1E0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1771"/>
                <a:ext cx="94" cy="62"/>
              </a:xfrm>
              <a:custGeom>
                <a:avLst/>
                <a:gdLst>
                  <a:gd name="T0" fmla="*/ 229 w 282"/>
                  <a:gd name="T1" fmla="*/ 187 h 187"/>
                  <a:gd name="T2" fmla="*/ 31 w 282"/>
                  <a:gd name="T3" fmla="*/ 184 h 187"/>
                  <a:gd name="T4" fmla="*/ 25 w 282"/>
                  <a:gd name="T5" fmla="*/ 184 h 187"/>
                  <a:gd name="T6" fmla="*/ 21 w 282"/>
                  <a:gd name="T7" fmla="*/ 181 h 187"/>
                  <a:gd name="T8" fmla="*/ 16 w 282"/>
                  <a:gd name="T9" fmla="*/ 180 h 187"/>
                  <a:gd name="T10" fmla="*/ 13 w 282"/>
                  <a:gd name="T11" fmla="*/ 177 h 187"/>
                  <a:gd name="T12" fmla="*/ 10 w 282"/>
                  <a:gd name="T13" fmla="*/ 175 h 187"/>
                  <a:gd name="T14" fmla="*/ 7 w 282"/>
                  <a:gd name="T15" fmla="*/ 171 h 187"/>
                  <a:gd name="T16" fmla="*/ 3 w 282"/>
                  <a:gd name="T17" fmla="*/ 168 h 187"/>
                  <a:gd name="T18" fmla="*/ 2 w 282"/>
                  <a:gd name="T19" fmla="*/ 163 h 187"/>
                  <a:gd name="T20" fmla="*/ 2 w 282"/>
                  <a:gd name="T21" fmla="*/ 158 h 187"/>
                  <a:gd name="T22" fmla="*/ 0 w 282"/>
                  <a:gd name="T23" fmla="*/ 154 h 187"/>
                  <a:gd name="T24" fmla="*/ 3 w 282"/>
                  <a:gd name="T25" fmla="*/ 41 h 187"/>
                  <a:gd name="T26" fmla="*/ 3 w 282"/>
                  <a:gd name="T27" fmla="*/ 39 h 187"/>
                  <a:gd name="T28" fmla="*/ 3 w 282"/>
                  <a:gd name="T29" fmla="*/ 38 h 187"/>
                  <a:gd name="T30" fmla="*/ 3 w 282"/>
                  <a:gd name="T31" fmla="*/ 37 h 187"/>
                  <a:gd name="T32" fmla="*/ 3 w 282"/>
                  <a:gd name="T33" fmla="*/ 33 h 187"/>
                  <a:gd name="T34" fmla="*/ 3 w 282"/>
                  <a:gd name="T35" fmla="*/ 32 h 187"/>
                  <a:gd name="T36" fmla="*/ 3 w 282"/>
                  <a:gd name="T37" fmla="*/ 30 h 187"/>
                  <a:gd name="T38" fmla="*/ 3 w 282"/>
                  <a:gd name="T39" fmla="*/ 29 h 187"/>
                  <a:gd name="T40" fmla="*/ 3 w 282"/>
                  <a:gd name="T41" fmla="*/ 24 h 187"/>
                  <a:gd name="T42" fmla="*/ 6 w 282"/>
                  <a:gd name="T43" fmla="*/ 19 h 187"/>
                  <a:gd name="T44" fmla="*/ 8 w 282"/>
                  <a:gd name="T45" fmla="*/ 15 h 187"/>
                  <a:gd name="T46" fmla="*/ 11 w 282"/>
                  <a:gd name="T47" fmla="*/ 11 h 187"/>
                  <a:gd name="T48" fmla="*/ 15 w 282"/>
                  <a:gd name="T49" fmla="*/ 8 h 187"/>
                  <a:gd name="T50" fmla="*/ 20 w 282"/>
                  <a:gd name="T51" fmla="*/ 5 h 187"/>
                  <a:gd name="T52" fmla="*/ 24 w 282"/>
                  <a:gd name="T53" fmla="*/ 3 h 187"/>
                  <a:gd name="T54" fmla="*/ 29 w 282"/>
                  <a:gd name="T55" fmla="*/ 2 h 187"/>
                  <a:gd name="T56" fmla="*/ 36 w 282"/>
                  <a:gd name="T57" fmla="*/ 0 h 187"/>
                  <a:gd name="T58" fmla="*/ 40 w 282"/>
                  <a:gd name="T59" fmla="*/ 0 h 187"/>
                  <a:gd name="T60" fmla="*/ 250 w 282"/>
                  <a:gd name="T61" fmla="*/ 5 h 187"/>
                  <a:gd name="T62" fmla="*/ 256 w 282"/>
                  <a:gd name="T63" fmla="*/ 5 h 187"/>
                  <a:gd name="T64" fmla="*/ 260 w 282"/>
                  <a:gd name="T65" fmla="*/ 7 h 187"/>
                  <a:gd name="T66" fmla="*/ 265 w 282"/>
                  <a:gd name="T67" fmla="*/ 8 h 187"/>
                  <a:gd name="T68" fmla="*/ 269 w 282"/>
                  <a:gd name="T69" fmla="*/ 11 h 187"/>
                  <a:gd name="T70" fmla="*/ 273 w 282"/>
                  <a:gd name="T71" fmla="*/ 15 h 187"/>
                  <a:gd name="T72" fmla="*/ 275 w 282"/>
                  <a:gd name="T73" fmla="*/ 18 h 187"/>
                  <a:gd name="T74" fmla="*/ 279 w 282"/>
                  <a:gd name="T75" fmla="*/ 22 h 187"/>
                  <a:gd name="T76" fmla="*/ 280 w 282"/>
                  <a:gd name="T77" fmla="*/ 26 h 187"/>
                  <a:gd name="T78" fmla="*/ 280 w 282"/>
                  <a:gd name="T79" fmla="*/ 32 h 187"/>
                  <a:gd name="T80" fmla="*/ 282 w 282"/>
                  <a:gd name="T81" fmla="*/ 37 h 187"/>
                  <a:gd name="T82" fmla="*/ 279 w 282"/>
                  <a:gd name="T83" fmla="*/ 154 h 187"/>
                  <a:gd name="T84" fmla="*/ 279 w 282"/>
                  <a:gd name="T85" fmla="*/ 159 h 187"/>
                  <a:gd name="T86" fmla="*/ 276 w 282"/>
                  <a:gd name="T87" fmla="*/ 164 h 187"/>
                  <a:gd name="T88" fmla="*/ 275 w 282"/>
                  <a:gd name="T89" fmla="*/ 169 h 187"/>
                  <a:gd name="T90" fmla="*/ 273 w 282"/>
                  <a:gd name="T91" fmla="*/ 172 h 187"/>
                  <a:gd name="T92" fmla="*/ 269 w 282"/>
                  <a:gd name="T93" fmla="*/ 177 h 187"/>
                  <a:gd name="T94" fmla="*/ 266 w 282"/>
                  <a:gd name="T95" fmla="*/ 180 h 187"/>
                  <a:gd name="T96" fmla="*/ 261 w 282"/>
                  <a:gd name="T97" fmla="*/ 181 h 187"/>
                  <a:gd name="T98" fmla="*/ 257 w 282"/>
                  <a:gd name="T99" fmla="*/ 185 h 187"/>
                  <a:gd name="T100" fmla="*/ 252 w 282"/>
                  <a:gd name="T101" fmla="*/ 185 h 187"/>
                  <a:gd name="T102" fmla="*/ 248 w 282"/>
                  <a:gd name="T103" fmla="*/ 187 h 187"/>
                  <a:gd name="T104" fmla="*/ 245 w 282"/>
                  <a:gd name="T105" fmla="*/ 187 h 187"/>
                  <a:gd name="T106" fmla="*/ 244 w 282"/>
                  <a:gd name="T107" fmla="*/ 187 h 187"/>
                  <a:gd name="T108" fmla="*/ 243 w 282"/>
                  <a:gd name="T109" fmla="*/ 187 h 187"/>
                  <a:gd name="T110" fmla="*/ 241 w 282"/>
                  <a:gd name="T111" fmla="*/ 187 h 187"/>
                  <a:gd name="T112" fmla="*/ 237 w 282"/>
                  <a:gd name="T113" fmla="*/ 187 h 187"/>
                  <a:gd name="T114" fmla="*/ 236 w 282"/>
                  <a:gd name="T115" fmla="*/ 187 h 187"/>
                  <a:gd name="T116" fmla="*/ 235 w 282"/>
                  <a:gd name="T117" fmla="*/ 187 h 187"/>
                  <a:gd name="T118" fmla="*/ 231 w 282"/>
                  <a:gd name="T119" fmla="*/ 187 h 187"/>
                  <a:gd name="T120" fmla="*/ 229 w 282"/>
                  <a:gd name="T121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2" h="187">
                    <a:moveTo>
                      <a:pt x="229" y="187"/>
                    </a:moveTo>
                    <a:lnTo>
                      <a:pt x="31" y="184"/>
                    </a:lnTo>
                    <a:lnTo>
                      <a:pt x="25" y="184"/>
                    </a:lnTo>
                    <a:lnTo>
                      <a:pt x="21" y="181"/>
                    </a:lnTo>
                    <a:lnTo>
                      <a:pt x="16" y="180"/>
                    </a:lnTo>
                    <a:lnTo>
                      <a:pt x="13" y="177"/>
                    </a:lnTo>
                    <a:lnTo>
                      <a:pt x="10" y="175"/>
                    </a:lnTo>
                    <a:lnTo>
                      <a:pt x="7" y="171"/>
                    </a:lnTo>
                    <a:lnTo>
                      <a:pt x="3" y="168"/>
                    </a:lnTo>
                    <a:lnTo>
                      <a:pt x="2" y="163"/>
                    </a:lnTo>
                    <a:lnTo>
                      <a:pt x="2" y="158"/>
                    </a:lnTo>
                    <a:lnTo>
                      <a:pt x="0" y="154"/>
                    </a:lnTo>
                    <a:lnTo>
                      <a:pt x="3" y="41"/>
                    </a:lnTo>
                    <a:lnTo>
                      <a:pt x="3" y="39"/>
                    </a:lnTo>
                    <a:lnTo>
                      <a:pt x="3" y="38"/>
                    </a:lnTo>
                    <a:lnTo>
                      <a:pt x="3" y="37"/>
                    </a:lnTo>
                    <a:lnTo>
                      <a:pt x="3" y="33"/>
                    </a:lnTo>
                    <a:lnTo>
                      <a:pt x="3" y="32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3" y="24"/>
                    </a:lnTo>
                    <a:lnTo>
                      <a:pt x="6" y="19"/>
                    </a:lnTo>
                    <a:lnTo>
                      <a:pt x="8" y="15"/>
                    </a:lnTo>
                    <a:lnTo>
                      <a:pt x="11" y="11"/>
                    </a:lnTo>
                    <a:lnTo>
                      <a:pt x="15" y="8"/>
                    </a:lnTo>
                    <a:lnTo>
                      <a:pt x="20" y="5"/>
                    </a:lnTo>
                    <a:lnTo>
                      <a:pt x="24" y="3"/>
                    </a:lnTo>
                    <a:lnTo>
                      <a:pt x="29" y="2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250" y="5"/>
                    </a:lnTo>
                    <a:lnTo>
                      <a:pt x="256" y="5"/>
                    </a:lnTo>
                    <a:lnTo>
                      <a:pt x="260" y="7"/>
                    </a:lnTo>
                    <a:lnTo>
                      <a:pt x="265" y="8"/>
                    </a:lnTo>
                    <a:lnTo>
                      <a:pt x="269" y="11"/>
                    </a:lnTo>
                    <a:lnTo>
                      <a:pt x="273" y="15"/>
                    </a:lnTo>
                    <a:lnTo>
                      <a:pt x="275" y="18"/>
                    </a:lnTo>
                    <a:lnTo>
                      <a:pt x="279" y="22"/>
                    </a:lnTo>
                    <a:lnTo>
                      <a:pt x="280" y="26"/>
                    </a:lnTo>
                    <a:lnTo>
                      <a:pt x="280" y="32"/>
                    </a:lnTo>
                    <a:lnTo>
                      <a:pt x="282" y="37"/>
                    </a:lnTo>
                    <a:lnTo>
                      <a:pt x="279" y="154"/>
                    </a:lnTo>
                    <a:lnTo>
                      <a:pt x="279" y="159"/>
                    </a:lnTo>
                    <a:lnTo>
                      <a:pt x="276" y="164"/>
                    </a:lnTo>
                    <a:lnTo>
                      <a:pt x="275" y="169"/>
                    </a:lnTo>
                    <a:lnTo>
                      <a:pt x="273" y="172"/>
                    </a:lnTo>
                    <a:lnTo>
                      <a:pt x="269" y="177"/>
                    </a:lnTo>
                    <a:lnTo>
                      <a:pt x="266" y="180"/>
                    </a:lnTo>
                    <a:lnTo>
                      <a:pt x="261" y="181"/>
                    </a:lnTo>
                    <a:lnTo>
                      <a:pt x="257" y="185"/>
                    </a:lnTo>
                    <a:lnTo>
                      <a:pt x="252" y="185"/>
                    </a:lnTo>
                    <a:lnTo>
                      <a:pt x="248" y="187"/>
                    </a:lnTo>
                    <a:lnTo>
                      <a:pt x="245" y="187"/>
                    </a:lnTo>
                    <a:lnTo>
                      <a:pt x="244" y="187"/>
                    </a:lnTo>
                    <a:lnTo>
                      <a:pt x="243" y="187"/>
                    </a:lnTo>
                    <a:lnTo>
                      <a:pt x="241" y="187"/>
                    </a:lnTo>
                    <a:lnTo>
                      <a:pt x="237" y="187"/>
                    </a:lnTo>
                    <a:lnTo>
                      <a:pt x="236" y="187"/>
                    </a:lnTo>
                    <a:lnTo>
                      <a:pt x="235" y="187"/>
                    </a:lnTo>
                    <a:lnTo>
                      <a:pt x="231" y="187"/>
                    </a:lnTo>
                    <a:lnTo>
                      <a:pt x="229" y="1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3" name="Freeform 293">
                <a:extLst>
                  <a:ext uri="{FF2B5EF4-FFF2-40B4-BE49-F238E27FC236}">
                    <a16:creationId xmlns:a16="http://schemas.microsoft.com/office/drawing/2014/main" id="{46F55AB4-EE92-C7FA-7940-2E9170279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1775"/>
                <a:ext cx="43" cy="58"/>
              </a:xfrm>
              <a:custGeom>
                <a:avLst/>
                <a:gdLst>
                  <a:gd name="T0" fmla="*/ 124 w 128"/>
                  <a:gd name="T1" fmla="*/ 173 h 173"/>
                  <a:gd name="T2" fmla="*/ 26 w 128"/>
                  <a:gd name="T3" fmla="*/ 169 h 173"/>
                  <a:gd name="T4" fmla="*/ 22 w 128"/>
                  <a:gd name="T5" fmla="*/ 169 h 173"/>
                  <a:gd name="T6" fmla="*/ 17 w 128"/>
                  <a:gd name="T7" fmla="*/ 167 h 173"/>
                  <a:gd name="T8" fmla="*/ 14 w 128"/>
                  <a:gd name="T9" fmla="*/ 166 h 173"/>
                  <a:gd name="T10" fmla="*/ 10 w 128"/>
                  <a:gd name="T11" fmla="*/ 165 h 173"/>
                  <a:gd name="T12" fmla="*/ 8 w 128"/>
                  <a:gd name="T13" fmla="*/ 161 h 173"/>
                  <a:gd name="T14" fmla="*/ 5 w 128"/>
                  <a:gd name="T15" fmla="*/ 157 h 173"/>
                  <a:gd name="T16" fmla="*/ 2 w 128"/>
                  <a:gd name="T17" fmla="*/ 153 h 173"/>
                  <a:gd name="T18" fmla="*/ 1 w 128"/>
                  <a:gd name="T19" fmla="*/ 149 h 173"/>
                  <a:gd name="T20" fmla="*/ 1 w 128"/>
                  <a:gd name="T21" fmla="*/ 144 h 173"/>
                  <a:gd name="T22" fmla="*/ 0 w 128"/>
                  <a:gd name="T23" fmla="*/ 139 h 173"/>
                  <a:gd name="T24" fmla="*/ 1 w 128"/>
                  <a:gd name="T25" fmla="*/ 35 h 173"/>
                  <a:gd name="T26" fmla="*/ 1 w 128"/>
                  <a:gd name="T27" fmla="*/ 33 h 173"/>
                  <a:gd name="T28" fmla="*/ 1 w 128"/>
                  <a:gd name="T29" fmla="*/ 32 h 173"/>
                  <a:gd name="T30" fmla="*/ 1 w 128"/>
                  <a:gd name="T31" fmla="*/ 31 h 173"/>
                  <a:gd name="T32" fmla="*/ 1 w 128"/>
                  <a:gd name="T33" fmla="*/ 28 h 173"/>
                  <a:gd name="T34" fmla="*/ 1 w 128"/>
                  <a:gd name="T35" fmla="*/ 27 h 173"/>
                  <a:gd name="T36" fmla="*/ 1 w 128"/>
                  <a:gd name="T37" fmla="*/ 25 h 173"/>
                  <a:gd name="T38" fmla="*/ 1 w 128"/>
                  <a:gd name="T39" fmla="*/ 24 h 173"/>
                  <a:gd name="T40" fmla="*/ 1 w 128"/>
                  <a:gd name="T41" fmla="*/ 22 h 173"/>
                  <a:gd name="T42" fmla="*/ 1 w 128"/>
                  <a:gd name="T43" fmla="*/ 18 h 173"/>
                  <a:gd name="T44" fmla="*/ 2 w 128"/>
                  <a:gd name="T45" fmla="*/ 12 h 173"/>
                  <a:gd name="T46" fmla="*/ 5 w 128"/>
                  <a:gd name="T47" fmla="*/ 10 h 173"/>
                  <a:gd name="T48" fmla="*/ 8 w 128"/>
                  <a:gd name="T49" fmla="*/ 6 h 173"/>
                  <a:gd name="T50" fmla="*/ 9 w 128"/>
                  <a:gd name="T51" fmla="*/ 5 h 173"/>
                  <a:gd name="T52" fmla="*/ 13 w 128"/>
                  <a:gd name="T53" fmla="*/ 4 h 173"/>
                  <a:gd name="T54" fmla="*/ 17 w 128"/>
                  <a:gd name="T55" fmla="*/ 2 h 173"/>
                  <a:gd name="T56" fmla="*/ 21 w 128"/>
                  <a:gd name="T57" fmla="*/ 0 h 173"/>
                  <a:gd name="T58" fmla="*/ 25 w 128"/>
                  <a:gd name="T59" fmla="*/ 0 h 173"/>
                  <a:gd name="T60" fmla="*/ 31 w 128"/>
                  <a:gd name="T61" fmla="*/ 0 h 173"/>
                  <a:gd name="T62" fmla="*/ 128 w 128"/>
                  <a:gd name="T63" fmla="*/ 2 h 173"/>
                  <a:gd name="T64" fmla="*/ 124 w 128"/>
                  <a:gd name="T65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8" h="173">
                    <a:moveTo>
                      <a:pt x="124" y="173"/>
                    </a:moveTo>
                    <a:lnTo>
                      <a:pt x="26" y="169"/>
                    </a:lnTo>
                    <a:lnTo>
                      <a:pt x="22" y="169"/>
                    </a:lnTo>
                    <a:lnTo>
                      <a:pt x="17" y="167"/>
                    </a:lnTo>
                    <a:lnTo>
                      <a:pt x="14" y="166"/>
                    </a:lnTo>
                    <a:lnTo>
                      <a:pt x="10" y="165"/>
                    </a:lnTo>
                    <a:lnTo>
                      <a:pt x="8" y="161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1" y="149"/>
                    </a:lnTo>
                    <a:lnTo>
                      <a:pt x="1" y="144"/>
                    </a:lnTo>
                    <a:lnTo>
                      <a:pt x="0" y="139"/>
                    </a:lnTo>
                    <a:lnTo>
                      <a:pt x="1" y="35"/>
                    </a:lnTo>
                    <a:lnTo>
                      <a:pt x="1" y="33"/>
                    </a:lnTo>
                    <a:lnTo>
                      <a:pt x="1" y="32"/>
                    </a:lnTo>
                    <a:lnTo>
                      <a:pt x="1" y="31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1" y="25"/>
                    </a:lnTo>
                    <a:lnTo>
                      <a:pt x="1" y="24"/>
                    </a:lnTo>
                    <a:lnTo>
                      <a:pt x="1" y="22"/>
                    </a:lnTo>
                    <a:lnTo>
                      <a:pt x="1" y="18"/>
                    </a:lnTo>
                    <a:lnTo>
                      <a:pt x="2" y="12"/>
                    </a:lnTo>
                    <a:lnTo>
                      <a:pt x="5" y="10"/>
                    </a:lnTo>
                    <a:lnTo>
                      <a:pt x="8" y="6"/>
                    </a:lnTo>
                    <a:lnTo>
                      <a:pt x="9" y="5"/>
                    </a:lnTo>
                    <a:lnTo>
                      <a:pt x="13" y="4"/>
                    </a:lnTo>
                    <a:lnTo>
                      <a:pt x="17" y="2"/>
                    </a:lnTo>
                    <a:lnTo>
                      <a:pt x="21" y="0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128" y="2"/>
                    </a:lnTo>
                    <a:lnTo>
                      <a:pt x="124" y="173"/>
                    </a:lnTo>
                    <a:close/>
                  </a:path>
                </a:pathLst>
              </a:custGeom>
              <a:solidFill>
                <a:srgbClr val="FF72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4" name="Freeform 294">
                <a:extLst>
                  <a:ext uri="{FF2B5EF4-FFF2-40B4-BE49-F238E27FC236}">
                    <a16:creationId xmlns:a16="http://schemas.microsoft.com/office/drawing/2014/main" id="{0A9AF8A9-0E75-02C9-E573-43D944908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" y="1775"/>
                <a:ext cx="84" cy="58"/>
              </a:xfrm>
              <a:custGeom>
                <a:avLst/>
                <a:gdLst>
                  <a:gd name="T0" fmla="*/ 232 w 253"/>
                  <a:gd name="T1" fmla="*/ 174 h 174"/>
                  <a:gd name="T2" fmla="*/ 234 w 253"/>
                  <a:gd name="T3" fmla="*/ 173 h 174"/>
                  <a:gd name="T4" fmla="*/ 238 w 253"/>
                  <a:gd name="T5" fmla="*/ 170 h 174"/>
                  <a:gd name="T6" fmla="*/ 241 w 253"/>
                  <a:gd name="T7" fmla="*/ 168 h 174"/>
                  <a:gd name="T8" fmla="*/ 243 w 253"/>
                  <a:gd name="T9" fmla="*/ 166 h 174"/>
                  <a:gd name="T10" fmla="*/ 246 w 253"/>
                  <a:gd name="T11" fmla="*/ 162 h 174"/>
                  <a:gd name="T12" fmla="*/ 247 w 253"/>
                  <a:gd name="T13" fmla="*/ 160 h 174"/>
                  <a:gd name="T14" fmla="*/ 249 w 253"/>
                  <a:gd name="T15" fmla="*/ 157 h 174"/>
                  <a:gd name="T16" fmla="*/ 249 w 253"/>
                  <a:gd name="T17" fmla="*/ 153 h 174"/>
                  <a:gd name="T18" fmla="*/ 251 w 253"/>
                  <a:gd name="T19" fmla="*/ 150 h 174"/>
                  <a:gd name="T20" fmla="*/ 251 w 253"/>
                  <a:gd name="T21" fmla="*/ 147 h 174"/>
                  <a:gd name="T22" fmla="*/ 253 w 253"/>
                  <a:gd name="T23" fmla="*/ 35 h 174"/>
                  <a:gd name="T24" fmla="*/ 253 w 253"/>
                  <a:gd name="T25" fmla="*/ 30 h 174"/>
                  <a:gd name="T26" fmla="*/ 251 w 253"/>
                  <a:gd name="T27" fmla="*/ 26 h 174"/>
                  <a:gd name="T28" fmla="*/ 249 w 253"/>
                  <a:gd name="T29" fmla="*/ 20 h 174"/>
                  <a:gd name="T30" fmla="*/ 247 w 253"/>
                  <a:gd name="T31" fmla="*/ 18 h 174"/>
                  <a:gd name="T32" fmla="*/ 245 w 253"/>
                  <a:gd name="T33" fmla="*/ 13 h 174"/>
                  <a:gd name="T34" fmla="*/ 241 w 253"/>
                  <a:gd name="T35" fmla="*/ 11 h 174"/>
                  <a:gd name="T36" fmla="*/ 237 w 253"/>
                  <a:gd name="T37" fmla="*/ 8 h 174"/>
                  <a:gd name="T38" fmla="*/ 232 w 253"/>
                  <a:gd name="T39" fmla="*/ 6 h 174"/>
                  <a:gd name="T40" fmla="*/ 229 w 253"/>
                  <a:gd name="T41" fmla="*/ 5 h 174"/>
                  <a:gd name="T42" fmla="*/ 223 w 253"/>
                  <a:gd name="T43" fmla="*/ 5 h 174"/>
                  <a:gd name="T44" fmla="*/ 24 w 253"/>
                  <a:gd name="T45" fmla="*/ 0 h 174"/>
                  <a:gd name="T46" fmla="*/ 20 w 253"/>
                  <a:gd name="T47" fmla="*/ 1 h 174"/>
                  <a:gd name="T48" fmla="*/ 18 w 253"/>
                  <a:gd name="T49" fmla="*/ 1 h 174"/>
                  <a:gd name="T50" fmla="*/ 16 w 253"/>
                  <a:gd name="T51" fmla="*/ 1 h 174"/>
                  <a:gd name="T52" fmla="*/ 12 w 253"/>
                  <a:gd name="T53" fmla="*/ 4 h 174"/>
                  <a:gd name="T54" fmla="*/ 10 w 253"/>
                  <a:gd name="T55" fmla="*/ 4 h 174"/>
                  <a:gd name="T56" fmla="*/ 8 w 253"/>
                  <a:gd name="T57" fmla="*/ 5 h 174"/>
                  <a:gd name="T58" fmla="*/ 5 w 253"/>
                  <a:gd name="T59" fmla="*/ 6 h 174"/>
                  <a:gd name="T60" fmla="*/ 3 w 253"/>
                  <a:gd name="T61" fmla="*/ 8 h 174"/>
                  <a:gd name="T62" fmla="*/ 1 w 253"/>
                  <a:gd name="T63" fmla="*/ 10 h 174"/>
                  <a:gd name="T64" fmla="*/ 0 w 253"/>
                  <a:gd name="T65" fmla="*/ 1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3" h="174">
                    <a:moveTo>
                      <a:pt x="232" y="174"/>
                    </a:moveTo>
                    <a:lnTo>
                      <a:pt x="234" y="173"/>
                    </a:lnTo>
                    <a:lnTo>
                      <a:pt x="238" y="170"/>
                    </a:lnTo>
                    <a:lnTo>
                      <a:pt x="241" y="168"/>
                    </a:lnTo>
                    <a:lnTo>
                      <a:pt x="243" y="166"/>
                    </a:lnTo>
                    <a:lnTo>
                      <a:pt x="246" y="162"/>
                    </a:lnTo>
                    <a:lnTo>
                      <a:pt x="247" y="160"/>
                    </a:lnTo>
                    <a:lnTo>
                      <a:pt x="249" y="157"/>
                    </a:lnTo>
                    <a:lnTo>
                      <a:pt x="249" y="153"/>
                    </a:lnTo>
                    <a:lnTo>
                      <a:pt x="251" y="150"/>
                    </a:lnTo>
                    <a:lnTo>
                      <a:pt x="251" y="147"/>
                    </a:lnTo>
                    <a:lnTo>
                      <a:pt x="253" y="35"/>
                    </a:lnTo>
                    <a:lnTo>
                      <a:pt x="253" y="30"/>
                    </a:lnTo>
                    <a:lnTo>
                      <a:pt x="251" y="26"/>
                    </a:lnTo>
                    <a:lnTo>
                      <a:pt x="249" y="20"/>
                    </a:lnTo>
                    <a:lnTo>
                      <a:pt x="247" y="18"/>
                    </a:lnTo>
                    <a:lnTo>
                      <a:pt x="245" y="13"/>
                    </a:lnTo>
                    <a:lnTo>
                      <a:pt x="241" y="11"/>
                    </a:lnTo>
                    <a:lnTo>
                      <a:pt x="237" y="8"/>
                    </a:lnTo>
                    <a:lnTo>
                      <a:pt x="232" y="6"/>
                    </a:lnTo>
                    <a:lnTo>
                      <a:pt x="229" y="5"/>
                    </a:lnTo>
                    <a:lnTo>
                      <a:pt x="223" y="5"/>
                    </a:lnTo>
                    <a:lnTo>
                      <a:pt x="24" y="0"/>
                    </a:lnTo>
                    <a:lnTo>
                      <a:pt x="20" y="1"/>
                    </a:lnTo>
                    <a:lnTo>
                      <a:pt x="18" y="1"/>
                    </a:lnTo>
                    <a:lnTo>
                      <a:pt x="16" y="1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8" y="5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1" y="10"/>
                    </a:lnTo>
                    <a:lnTo>
                      <a:pt x="0" y="1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5" name="Freeform 295">
                <a:extLst>
                  <a:ext uri="{FF2B5EF4-FFF2-40B4-BE49-F238E27FC236}">
                    <a16:creationId xmlns:a16="http://schemas.microsoft.com/office/drawing/2014/main" id="{67048934-5C17-6BC7-699A-236CFB0F0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9" y="1771"/>
                <a:ext cx="93" cy="62"/>
              </a:xfrm>
              <a:custGeom>
                <a:avLst/>
                <a:gdLst>
                  <a:gd name="T0" fmla="*/ 229 w 280"/>
                  <a:gd name="T1" fmla="*/ 187 h 187"/>
                  <a:gd name="T2" fmla="*/ 31 w 280"/>
                  <a:gd name="T3" fmla="*/ 184 h 187"/>
                  <a:gd name="T4" fmla="*/ 24 w 280"/>
                  <a:gd name="T5" fmla="*/ 184 h 187"/>
                  <a:gd name="T6" fmla="*/ 21 w 280"/>
                  <a:gd name="T7" fmla="*/ 181 h 187"/>
                  <a:gd name="T8" fmla="*/ 16 w 280"/>
                  <a:gd name="T9" fmla="*/ 180 h 187"/>
                  <a:gd name="T10" fmla="*/ 11 w 280"/>
                  <a:gd name="T11" fmla="*/ 177 h 187"/>
                  <a:gd name="T12" fmla="*/ 8 w 280"/>
                  <a:gd name="T13" fmla="*/ 175 h 187"/>
                  <a:gd name="T14" fmla="*/ 5 w 280"/>
                  <a:gd name="T15" fmla="*/ 171 h 187"/>
                  <a:gd name="T16" fmla="*/ 3 w 280"/>
                  <a:gd name="T17" fmla="*/ 168 h 187"/>
                  <a:gd name="T18" fmla="*/ 2 w 280"/>
                  <a:gd name="T19" fmla="*/ 163 h 187"/>
                  <a:gd name="T20" fmla="*/ 0 w 280"/>
                  <a:gd name="T21" fmla="*/ 158 h 187"/>
                  <a:gd name="T22" fmla="*/ 0 w 280"/>
                  <a:gd name="T23" fmla="*/ 154 h 187"/>
                  <a:gd name="T24" fmla="*/ 2 w 280"/>
                  <a:gd name="T25" fmla="*/ 41 h 187"/>
                  <a:gd name="T26" fmla="*/ 2 w 280"/>
                  <a:gd name="T27" fmla="*/ 39 h 187"/>
                  <a:gd name="T28" fmla="*/ 2 w 280"/>
                  <a:gd name="T29" fmla="*/ 38 h 187"/>
                  <a:gd name="T30" fmla="*/ 2 w 280"/>
                  <a:gd name="T31" fmla="*/ 34 h 187"/>
                  <a:gd name="T32" fmla="*/ 2 w 280"/>
                  <a:gd name="T33" fmla="*/ 33 h 187"/>
                  <a:gd name="T34" fmla="*/ 2 w 280"/>
                  <a:gd name="T35" fmla="*/ 32 h 187"/>
                  <a:gd name="T36" fmla="*/ 2 w 280"/>
                  <a:gd name="T37" fmla="*/ 30 h 187"/>
                  <a:gd name="T38" fmla="*/ 2 w 280"/>
                  <a:gd name="T39" fmla="*/ 29 h 187"/>
                  <a:gd name="T40" fmla="*/ 3 w 280"/>
                  <a:gd name="T41" fmla="*/ 24 h 187"/>
                  <a:gd name="T42" fmla="*/ 5 w 280"/>
                  <a:gd name="T43" fmla="*/ 19 h 187"/>
                  <a:gd name="T44" fmla="*/ 7 w 280"/>
                  <a:gd name="T45" fmla="*/ 15 h 187"/>
                  <a:gd name="T46" fmla="*/ 10 w 280"/>
                  <a:gd name="T47" fmla="*/ 11 h 187"/>
                  <a:gd name="T48" fmla="*/ 15 w 280"/>
                  <a:gd name="T49" fmla="*/ 8 h 187"/>
                  <a:gd name="T50" fmla="*/ 20 w 280"/>
                  <a:gd name="T51" fmla="*/ 5 h 187"/>
                  <a:gd name="T52" fmla="*/ 24 w 280"/>
                  <a:gd name="T53" fmla="*/ 3 h 187"/>
                  <a:gd name="T54" fmla="*/ 29 w 280"/>
                  <a:gd name="T55" fmla="*/ 2 h 187"/>
                  <a:gd name="T56" fmla="*/ 33 w 280"/>
                  <a:gd name="T57" fmla="*/ 0 h 187"/>
                  <a:gd name="T58" fmla="*/ 38 w 280"/>
                  <a:gd name="T59" fmla="*/ 0 h 187"/>
                  <a:gd name="T60" fmla="*/ 249 w 280"/>
                  <a:gd name="T61" fmla="*/ 3 h 187"/>
                  <a:gd name="T62" fmla="*/ 256 w 280"/>
                  <a:gd name="T63" fmla="*/ 5 h 187"/>
                  <a:gd name="T64" fmla="*/ 260 w 280"/>
                  <a:gd name="T65" fmla="*/ 7 h 187"/>
                  <a:gd name="T66" fmla="*/ 265 w 280"/>
                  <a:gd name="T67" fmla="*/ 8 h 187"/>
                  <a:gd name="T68" fmla="*/ 268 w 280"/>
                  <a:gd name="T69" fmla="*/ 10 h 187"/>
                  <a:gd name="T70" fmla="*/ 271 w 280"/>
                  <a:gd name="T71" fmla="*/ 15 h 187"/>
                  <a:gd name="T72" fmla="*/ 274 w 280"/>
                  <a:gd name="T73" fmla="*/ 18 h 187"/>
                  <a:gd name="T74" fmla="*/ 276 w 280"/>
                  <a:gd name="T75" fmla="*/ 22 h 187"/>
                  <a:gd name="T76" fmla="*/ 279 w 280"/>
                  <a:gd name="T77" fmla="*/ 25 h 187"/>
                  <a:gd name="T78" fmla="*/ 280 w 280"/>
                  <a:gd name="T79" fmla="*/ 32 h 187"/>
                  <a:gd name="T80" fmla="*/ 280 w 280"/>
                  <a:gd name="T81" fmla="*/ 37 h 187"/>
                  <a:gd name="T82" fmla="*/ 279 w 280"/>
                  <a:gd name="T83" fmla="*/ 154 h 187"/>
                  <a:gd name="T84" fmla="*/ 279 w 280"/>
                  <a:gd name="T85" fmla="*/ 158 h 187"/>
                  <a:gd name="T86" fmla="*/ 276 w 280"/>
                  <a:gd name="T87" fmla="*/ 164 h 187"/>
                  <a:gd name="T88" fmla="*/ 274 w 280"/>
                  <a:gd name="T89" fmla="*/ 168 h 187"/>
                  <a:gd name="T90" fmla="*/ 273 w 280"/>
                  <a:gd name="T91" fmla="*/ 172 h 187"/>
                  <a:gd name="T92" fmla="*/ 269 w 280"/>
                  <a:gd name="T93" fmla="*/ 177 h 187"/>
                  <a:gd name="T94" fmla="*/ 265 w 280"/>
                  <a:gd name="T95" fmla="*/ 180 h 187"/>
                  <a:gd name="T96" fmla="*/ 261 w 280"/>
                  <a:gd name="T97" fmla="*/ 181 h 187"/>
                  <a:gd name="T98" fmla="*/ 257 w 280"/>
                  <a:gd name="T99" fmla="*/ 185 h 187"/>
                  <a:gd name="T100" fmla="*/ 252 w 280"/>
                  <a:gd name="T101" fmla="*/ 185 h 187"/>
                  <a:gd name="T102" fmla="*/ 245 w 280"/>
                  <a:gd name="T103" fmla="*/ 187 h 187"/>
                  <a:gd name="T104" fmla="*/ 244 w 280"/>
                  <a:gd name="T105" fmla="*/ 187 h 187"/>
                  <a:gd name="T106" fmla="*/ 241 w 280"/>
                  <a:gd name="T107" fmla="*/ 187 h 187"/>
                  <a:gd name="T108" fmla="*/ 239 w 280"/>
                  <a:gd name="T109" fmla="*/ 187 h 187"/>
                  <a:gd name="T110" fmla="*/ 237 w 280"/>
                  <a:gd name="T111" fmla="*/ 187 h 187"/>
                  <a:gd name="T112" fmla="*/ 235 w 280"/>
                  <a:gd name="T113" fmla="*/ 187 h 187"/>
                  <a:gd name="T114" fmla="*/ 232 w 280"/>
                  <a:gd name="T115" fmla="*/ 187 h 187"/>
                  <a:gd name="T116" fmla="*/ 231 w 280"/>
                  <a:gd name="T117" fmla="*/ 187 h 187"/>
                  <a:gd name="T118" fmla="*/ 229 w 280"/>
                  <a:gd name="T11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0" h="187">
                    <a:moveTo>
                      <a:pt x="229" y="187"/>
                    </a:moveTo>
                    <a:lnTo>
                      <a:pt x="31" y="184"/>
                    </a:lnTo>
                    <a:lnTo>
                      <a:pt x="24" y="184"/>
                    </a:lnTo>
                    <a:lnTo>
                      <a:pt x="21" y="181"/>
                    </a:lnTo>
                    <a:lnTo>
                      <a:pt x="16" y="180"/>
                    </a:lnTo>
                    <a:lnTo>
                      <a:pt x="11" y="177"/>
                    </a:lnTo>
                    <a:lnTo>
                      <a:pt x="8" y="175"/>
                    </a:lnTo>
                    <a:lnTo>
                      <a:pt x="5" y="171"/>
                    </a:lnTo>
                    <a:lnTo>
                      <a:pt x="3" y="168"/>
                    </a:lnTo>
                    <a:lnTo>
                      <a:pt x="2" y="163"/>
                    </a:lnTo>
                    <a:lnTo>
                      <a:pt x="0" y="158"/>
                    </a:lnTo>
                    <a:lnTo>
                      <a:pt x="0" y="154"/>
                    </a:lnTo>
                    <a:lnTo>
                      <a:pt x="2" y="41"/>
                    </a:lnTo>
                    <a:lnTo>
                      <a:pt x="2" y="39"/>
                    </a:lnTo>
                    <a:lnTo>
                      <a:pt x="2" y="38"/>
                    </a:lnTo>
                    <a:lnTo>
                      <a:pt x="2" y="34"/>
                    </a:lnTo>
                    <a:lnTo>
                      <a:pt x="2" y="33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2" y="29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0" y="11"/>
                    </a:lnTo>
                    <a:lnTo>
                      <a:pt x="15" y="8"/>
                    </a:lnTo>
                    <a:lnTo>
                      <a:pt x="20" y="5"/>
                    </a:lnTo>
                    <a:lnTo>
                      <a:pt x="24" y="3"/>
                    </a:lnTo>
                    <a:lnTo>
                      <a:pt x="29" y="2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249" y="3"/>
                    </a:lnTo>
                    <a:lnTo>
                      <a:pt x="256" y="5"/>
                    </a:lnTo>
                    <a:lnTo>
                      <a:pt x="260" y="7"/>
                    </a:lnTo>
                    <a:lnTo>
                      <a:pt x="265" y="8"/>
                    </a:lnTo>
                    <a:lnTo>
                      <a:pt x="268" y="10"/>
                    </a:lnTo>
                    <a:lnTo>
                      <a:pt x="271" y="15"/>
                    </a:lnTo>
                    <a:lnTo>
                      <a:pt x="274" y="18"/>
                    </a:lnTo>
                    <a:lnTo>
                      <a:pt x="276" y="22"/>
                    </a:lnTo>
                    <a:lnTo>
                      <a:pt x="279" y="25"/>
                    </a:lnTo>
                    <a:lnTo>
                      <a:pt x="280" y="32"/>
                    </a:lnTo>
                    <a:lnTo>
                      <a:pt x="280" y="37"/>
                    </a:lnTo>
                    <a:lnTo>
                      <a:pt x="279" y="154"/>
                    </a:lnTo>
                    <a:lnTo>
                      <a:pt x="279" y="158"/>
                    </a:lnTo>
                    <a:lnTo>
                      <a:pt x="276" y="164"/>
                    </a:lnTo>
                    <a:lnTo>
                      <a:pt x="274" y="168"/>
                    </a:lnTo>
                    <a:lnTo>
                      <a:pt x="273" y="172"/>
                    </a:lnTo>
                    <a:lnTo>
                      <a:pt x="269" y="177"/>
                    </a:lnTo>
                    <a:lnTo>
                      <a:pt x="265" y="180"/>
                    </a:lnTo>
                    <a:lnTo>
                      <a:pt x="261" y="181"/>
                    </a:lnTo>
                    <a:lnTo>
                      <a:pt x="257" y="185"/>
                    </a:lnTo>
                    <a:lnTo>
                      <a:pt x="252" y="185"/>
                    </a:lnTo>
                    <a:lnTo>
                      <a:pt x="245" y="187"/>
                    </a:lnTo>
                    <a:lnTo>
                      <a:pt x="244" y="187"/>
                    </a:lnTo>
                    <a:lnTo>
                      <a:pt x="241" y="187"/>
                    </a:lnTo>
                    <a:lnTo>
                      <a:pt x="239" y="187"/>
                    </a:lnTo>
                    <a:lnTo>
                      <a:pt x="237" y="187"/>
                    </a:lnTo>
                    <a:lnTo>
                      <a:pt x="235" y="187"/>
                    </a:lnTo>
                    <a:lnTo>
                      <a:pt x="232" y="187"/>
                    </a:lnTo>
                    <a:lnTo>
                      <a:pt x="231" y="187"/>
                    </a:lnTo>
                    <a:lnTo>
                      <a:pt x="229" y="18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6" name="Freeform 296">
                <a:extLst>
                  <a:ext uri="{FF2B5EF4-FFF2-40B4-BE49-F238E27FC236}">
                    <a16:creationId xmlns:a16="http://schemas.microsoft.com/office/drawing/2014/main" id="{86F03D27-94A6-CD10-234E-1717D8D10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8" y="1643"/>
                <a:ext cx="278" cy="31"/>
              </a:xfrm>
              <a:custGeom>
                <a:avLst/>
                <a:gdLst>
                  <a:gd name="T0" fmla="*/ 835 w 835"/>
                  <a:gd name="T1" fmla="*/ 0 h 94"/>
                  <a:gd name="T2" fmla="*/ 818 w 835"/>
                  <a:gd name="T3" fmla="*/ 4 h 94"/>
                  <a:gd name="T4" fmla="*/ 772 w 835"/>
                  <a:gd name="T5" fmla="*/ 12 h 94"/>
                  <a:gd name="T6" fmla="*/ 701 w 835"/>
                  <a:gd name="T7" fmla="*/ 23 h 94"/>
                  <a:gd name="T8" fmla="*/ 612 w 835"/>
                  <a:gd name="T9" fmla="*/ 37 h 94"/>
                  <a:gd name="T10" fmla="*/ 509 w 835"/>
                  <a:gd name="T11" fmla="*/ 51 h 94"/>
                  <a:gd name="T12" fmla="*/ 400 w 835"/>
                  <a:gd name="T13" fmla="*/ 65 h 94"/>
                  <a:gd name="T14" fmla="*/ 288 w 835"/>
                  <a:gd name="T15" fmla="*/ 78 h 94"/>
                  <a:gd name="T16" fmla="*/ 180 w 835"/>
                  <a:gd name="T17" fmla="*/ 88 h 94"/>
                  <a:gd name="T18" fmla="*/ 82 w 835"/>
                  <a:gd name="T19" fmla="*/ 94 h 94"/>
                  <a:gd name="T20" fmla="*/ 0 w 835"/>
                  <a:gd name="T21" fmla="*/ 9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5" h="94">
                    <a:moveTo>
                      <a:pt x="835" y="0"/>
                    </a:moveTo>
                    <a:lnTo>
                      <a:pt x="818" y="4"/>
                    </a:lnTo>
                    <a:lnTo>
                      <a:pt x="772" y="12"/>
                    </a:lnTo>
                    <a:lnTo>
                      <a:pt x="701" y="23"/>
                    </a:lnTo>
                    <a:lnTo>
                      <a:pt x="612" y="37"/>
                    </a:lnTo>
                    <a:lnTo>
                      <a:pt x="509" y="51"/>
                    </a:lnTo>
                    <a:lnTo>
                      <a:pt x="400" y="65"/>
                    </a:lnTo>
                    <a:lnTo>
                      <a:pt x="288" y="78"/>
                    </a:lnTo>
                    <a:lnTo>
                      <a:pt x="180" y="88"/>
                    </a:lnTo>
                    <a:lnTo>
                      <a:pt x="82" y="94"/>
                    </a:lnTo>
                    <a:lnTo>
                      <a:pt x="0" y="92"/>
                    </a:lnTo>
                  </a:path>
                </a:pathLst>
              </a:custGeom>
              <a:noFill/>
              <a:ln w="11113">
                <a:solidFill>
                  <a:srgbClr val="4C4C4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7" name="Freeform 297">
                <a:extLst>
                  <a:ext uri="{FF2B5EF4-FFF2-40B4-BE49-F238E27FC236}">
                    <a16:creationId xmlns:a16="http://schemas.microsoft.com/office/drawing/2014/main" id="{5FFC8F71-0B71-C382-F008-555DB50A2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1715"/>
                <a:ext cx="154" cy="122"/>
              </a:xfrm>
              <a:custGeom>
                <a:avLst/>
                <a:gdLst>
                  <a:gd name="T0" fmla="*/ 0 w 463"/>
                  <a:gd name="T1" fmla="*/ 0 h 366"/>
                  <a:gd name="T2" fmla="*/ 5 w 463"/>
                  <a:gd name="T3" fmla="*/ 0 h 366"/>
                  <a:gd name="T4" fmla="*/ 19 w 463"/>
                  <a:gd name="T5" fmla="*/ 3 h 366"/>
                  <a:gd name="T6" fmla="*/ 40 w 463"/>
                  <a:gd name="T7" fmla="*/ 7 h 366"/>
                  <a:gd name="T8" fmla="*/ 66 w 463"/>
                  <a:gd name="T9" fmla="*/ 12 h 366"/>
                  <a:gd name="T10" fmla="*/ 99 w 463"/>
                  <a:gd name="T11" fmla="*/ 21 h 366"/>
                  <a:gd name="T12" fmla="*/ 131 w 463"/>
                  <a:gd name="T13" fmla="*/ 29 h 366"/>
                  <a:gd name="T14" fmla="*/ 165 w 463"/>
                  <a:gd name="T15" fmla="*/ 40 h 366"/>
                  <a:gd name="T16" fmla="*/ 199 w 463"/>
                  <a:gd name="T17" fmla="*/ 52 h 366"/>
                  <a:gd name="T18" fmla="*/ 229 w 463"/>
                  <a:gd name="T19" fmla="*/ 67 h 366"/>
                  <a:gd name="T20" fmla="*/ 256 w 463"/>
                  <a:gd name="T21" fmla="*/ 84 h 366"/>
                  <a:gd name="T22" fmla="*/ 276 w 463"/>
                  <a:gd name="T23" fmla="*/ 97 h 366"/>
                  <a:gd name="T24" fmla="*/ 293 w 463"/>
                  <a:gd name="T25" fmla="*/ 111 h 366"/>
                  <a:gd name="T26" fmla="*/ 308 w 463"/>
                  <a:gd name="T27" fmla="*/ 127 h 366"/>
                  <a:gd name="T28" fmla="*/ 324 w 463"/>
                  <a:gd name="T29" fmla="*/ 142 h 366"/>
                  <a:gd name="T30" fmla="*/ 340 w 463"/>
                  <a:gd name="T31" fmla="*/ 158 h 366"/>
                  <a:gd name="T32" fmla="*/ 354 w 463"/>
                  <a:gd name="T33" fmla="*/ 175 h 366"/>
                  <a:gd name="T34" fmla="*/ 367 w 463"/>
                  <a:gd name="T35" fmla="*/ 190 h 366"/>
                  <a:gd name="T36" fmla="*/ 380 w 463"/>
                  <a:gd name="T37" fmla="*/ 204 h 366"/>
                  <a:gd name="T38" fmla="*/ 389 w 463"/>
                  <a:gd name="T39" fmla="*/ 219 h 366"/>
                  <a:gd name="T40" fmla="*/ 398 w 463"/>
                  <a:gd name="T41" fmla="*/ 230 h 366"/>
                  <a:gd name="T42" fmla="*/ 403 w 463"/>
                  <a:gd name="T43" fmla="*/ 236 h 366"/>
                  <a:gd name="T44" fmla="*/ 408 w 463"/>
                  <a:gd name="T45" fmla="*/ 244 h 366"/>
                  <a:gd name="T46" fmla="*/ 414 w 463"/>
                  <a:gd name="T47" fmla="*/ 251 h 366"/>
                  <a:gd name="T48" fmla="*/ 421 w 463"/>
                  <a:gd name="T49" fmla="*/ 259 h 366"/>
                  <a:gd name="T50" fmla="*/ 427 w 463"/>
                  <a:gd name="T51" fmla="*/ 270 h 366"/>
                  <a:gd name="T52" fmla="*/ 433 w 463"/>
                  <a:gd name="T53" fmla="*/ 278 h 366"/>
                  <a:gd name="T54" fmla="*/ 438 w 463"/>
                  <a:gd name="T55" fmla="*/ 286 h 366"/>
                  <a:gd name="T56" fmla="*/ 445 w 463"/>
                  <a:gd name="T57" fmla="*/ 294 h 366"/>
                  <a:gd name="T58" fmla="*/ 450 w 463"/>
                  <a:gd name="T59" fmla="*/ 302 h 366"/>
                  <a:gd name="T60" fmla="*/ 455 w 463"/>
                  <a:gd name="T61" fmla="*/ 310 h 366"/>
                  <a:gd name="T62" fmla="*/ 457 w 463"/>
                  <a:gd name="T63" fmla="*/ 315 h 366"/>
                  <a:gd name="T64" fmla="*/ 461 w 463"/>
                  <a:gd name="T65" fmla="*/ 322 h 366"/>
                  <a:gd name="T66" fmla="*/ 461 w 463"/>
                  <a:gd name="T67" fmla="*/ 327 h 366"/>
                  <a:gd name="T68" fmla="*/ 462 w 463"/>
                  <a:gd name="T69" fmla="*/ 336 h 366"/>
                  <a:gd name="T70" fmla="*/ 462 w 463"/>
                  <a:gd name="T71" fmla="*/ 341 h 366"/>
                  <a:gd name="T72" fmla="*/ 463 w 463"/>
                  <a:gd name="T73" fmla="*/ 348 h 366"/>
                  <a:gd name="T74" fmla="*/ 463 w 463"/>
                  <a:gd name="T75" fmla="*/ 354 h 366"/>
                  <a:gd name="T76" fmla="*/ 463 w 463"/>
                  <a:gd name="T77" fmla="*/ 359 h 366"/>
                  <a:gd name="T78" fmla="*/ 463 w 463"/>
                  <a:gd name="T79" fmla="*/ 365 h 366"/>
                  <a:gd name="T80" fmla="*/ 463 w 463"/>
                  <a:gd name="T81" fmla="*/ 36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63" h="366">
                    <a:moveTo>
                      <a:pt x="0" y="0"/>
                    </a:moveTo>
                    <a:lnTo>
                      <a:pt x="5" y="0"/>
                    </a:lnTo>
                    <a:lnTo>
                      <a:pt x="19" y="3"/>
                    </a:lnTo>
                    <a:lnTo>
                      <a:pt x="40" y="7"/>
                    </a:lnTo>
                    <a:lnTo>
                      <a:pt x="66" y="12"/>
                    </a:lnTo>
                    <a:lnTo>
                      <a:pt x="99" y="21"/>
                    </a:lnTo>
                    <a:lnTo>
                      <a:pt x="131" y="29"/>
                    </a:lnTo>
                    <a:lnTo>
                      <a:pt x="165" y="40"/>
                    </a:lnTo>
                    <a:lnTo>
                      <a:pt x="199" y="52"/>
                    </a:lnTo>
                    <a:lnTo>
                      <a:pt x="229" y="67"/>
                    </a:lnTo>
                    <a:lnTo>
                      <a:pt x="256" y="84"/>
                    </a:lnTo>
                    <a:lnTo>
                      <a:pt x="276" y="97"/>
                    </a:lnTo>
                    <a:lnTo>
                      <a:pt x="293" y="111"/>
                    </a:lnTo>
                    <a:lnTo>
                      <a:pt x="308" y="127"/>
                    </a:lnTo>
                    <a:lnTo>
                      <a:pt x="324" y="142"/>
                    </a:lnTo>
                    <a:lnTo>
                      <a:pt x="340" y="158"/>
                    </a:lnTo>
                    <a:lnTo>
                      <a:pt x="354" y="175"/>
                    </a:lnTo>
                    <a:lnTo>
                      <a:pt x="367" y="190"/>
                    </a:lnTo>
                    <a:lnTo>
                      <a:pt x="380" y="204"/>
                    </a:lnTo>
                    <a:lnTo>
                      <a:pt x="389" y="219"/>
                    </a:lnTo>
                    <a:lnTo>
                      <a:pt x="398" y="230"/>
                    </a:lnTo>
                    <a:lnTo>
                      <a:pt x="403" y="236"/>
                    </a:lnTo>
                    <a:lnTo>
                      <a:pt x="408" y="244"/>
                    </a:lnTo>
                    <a:lnTo>
                      <a:pt x="414" y="251"/>
                    </a:lnTo>
                    <a:lnTo>
                      <a:pt x="421" y="259"/>
                    </a:lnTo>
                    <a:lnTo>
                      <a:pt x="427" y="270"/>
                    </a:lnTo>
                    <a:lnTo>
                      <a:pt x="433" y="278"/>
                    </a:lnTo>
                    <a:lnTo>
                      <a:pt x="438" y="286"/>
                    </a:lnTo>
                    <a:lnTo>
                      <a:pt x="445" y="294"/>
                    </a:lnTo>
                    <a:lnTo>
                      <a:pt x="450" y="302"/>
                    </a:lnTo>
                    <a:lnTo>
                      <a:pt x="455" y="310"/>
                    </a:lnTo>
                    <a:lnTo>
                      <a:pt x="457" y="315"/>
                    </a:lnTo>
                    <a:lnTo>
                      <a:pt x="461" y="322"/>
                    </a:lnTo>
                    <a:lnTo>
                      <a:pt x="461" y="327"/>
                    </a:lnTo>
                    <a:lnTo>
                      <a:pt x="462" y="336"/>
                    </a:lnTo>
                    <a:lnTo>
                      <a:pt x="462" y="341"/>
                    </a:lnTo>
                    <a:lnTo>
                      <a:pt x="463" y="348"/>
                    </a:lnTo>
                    <a:lnTo>
                      <a:pt x="463" y="354"/>
                    </a:lnTo>
                    <a:lnTo>
                      <a:pt x="463" y="359"/>
                    </a:lnTo>
                    <a:lnTo>
                      <a:pt x="463" y="365"/>
                    </a:lnTo>
                    <a:lnTo>
                      <a:pt x="463" y="36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8" name="Freeform 298">
                <a:extLst>
                  <a:ext uri="{FF2B5EF4-FFF2-40B4-BE49-F238E27FC236}">
                    <a16:creationId xmlns:a16="http://schemas.microsoft.com/office/drawing/2014/main" id="{9D63E7D3-8595-FEBB-DE2F-43EEFCFD7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1688"/>
                <a:ext cx="105" cy="68"/>
              </a:xfrm>
              <a:custGeom>
                <a:avLst/>
                <a:gdLst>
                  <a:gd name="T0" fmla="*/ 0 w 315"/>
                  <a:gd name="T1" fmla="*/ 0 h 203"/>
                  <a:gd name="T2" fmla="*/ 6 w 315"/>
                  <a:gd name="T3" fmla="*/ 1 h 203"/>
                  <a:gd name="T4" fmla="*/ 22 w 315"/>
                  <a:gd name="T5" fmla="*/ 4 h 203"/>
                  <a:gd name="T6" fmla="*/ 46 w 315"/>
                  <a:gd name="T7" fmla="*/ 11 h 203"/>
                  <a:gd name="T8" fmla="*/ 74 w 315"/>
                  <a:gd name="T9" fmla="*/ 19 h 203"/>
                  <a:gd name="T10" fmla="*/ 107 w 315"/>
                  <a:gd name="T11" fmla="*/ 29 h 203"/>
                  <a:gd name="T12" fmla="*/ 140 w 315"/>
                  <a:gd name="T13" fmla="*/ 38 h 203"/>
                  <a:gd name="T14" fmla="*/ 173 w 315"/>
                  <a:gd name="T15" fmla="*/ 51 h 203"/>
                  <a:gd name="T16" fmla="*/ 202 w 315"/>
                  <a:gd name="T17" fmla="*/ 63 h 203"/>
                  <a:gd name="T18" fmla="*/ 228 w 315"/>
                  <a:gd name="T19" fmla="*/ 76 h 203"/>
                  <a:gd name="T20" fmla="*/ 243 w 315"/>
                  <a:gd name="T21" fmla="*/ 88 h 203"/>
                  <a:gd name="T22" fmla="*/ 254 w 315"/>
                  <a:gd name="T23" fmla="*/ 103 h 203"/>
                  <a:gd name="T24" fmla="*/ 266 w 315"/>
                  <a:gd name="T25" fmla="*/ 115 h 203"/>
                  <a:gd name="T26" fmla="*/ 274 w 315"/>
                  <a:gd name="T27" fmla="*/ 128 h 203"/>
                  <a:gd name="T28" fmla="*/ 282 w 315"/>
                  <a:gd name="T29" fmla="*/ 141 h 203"/>
                  <a:gd name="T30" fmla="*/ 290 w 315"/>
                  <a:gd name="T31" fmla="*/ 154 h 203"/>
                  <a:gd name="T32" fmla="*/ 297 w 315"/>
                  <a:gd name="T33" fmla="*/ 164 h 203"/>
                  <a:gd name="T34" fmla="*/ 302 w 315"/>
                  <a:gd name="T35" fmla="*/ 176 h 203"/>
                  <a:gd name="T36" fmla="*/ 306 w 315"/>
                  <a:gd name="T37" fmla="*/ 186 h 203"/>
                  <a:gd name="T38" fmla="*/ 311 w 315"/>
                  <a:gd name="T39" fmla="*/ 194 h 203"/>
                  <a:gd name="T40" fmla="*/ 315 w 315"/>
                  <a:gd name="T41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5" h="203">
                    <a:moveTo>
                      <a:pt x="0" y="0"/>
                    </a:moveTo>
                    <a:lnTo>
                      <a:pt x="6" y="1"/>
                    </a:lnTo>
                    <a:lnTo>
                      <a:pt x="22" y="4"/>
                    </a:lnTo>
                    <a:lnTo>
                      <a:pt x="46" y="11"/>
                    </a:lnTo>
                    <a:lnTo>
                      <a:pt x="74" y="19"/>
                    </a:lnTo>
                    <a:lnTo>
                      <a:pt x="107" y="29"/>
                    </a:lnTo>
                    <a:lnTo>
                      <a:pt x="140" y="38"/>
                    </a:lnTo>
                    <a:lnTo>
                      <a:pt x="173" y="51"/>
                    </a:lnTo>
                    <a:lnTo>
                      <a:pt x="202" y="63"/>
                    </a:lnTo>
                    <a:lnTo>
                      <a:pt x="228" y="76"/>
                    </a:lnTo>
                    <a:lnTo>
                      <a:pt x="243" y="88"/>
                    </a:lnTo>
                    <a:lnTo>
                      <a:pt x="254" y="103"/>
                    </a:lnTo>
                    <a:lnTo>
                      <a:pt x="266" y="115"/>
                    </a:lnTo>
                    <a:lnTo>
                      <a:pt x="274" y="128"/>
                    </a:lnTo>
                    <a:lnTo>
                      <a:pt x="282" y="141"/>
                    </a:lnTo>
                    <a:lnTo>
                      <a:pt x="290" y="154"/>
                    </a:lnTo>
                    <a:lnTo>
                      <a:pt x="297" y="164"/>
                    </a:lnTo>
                    <a:lnTo>
                      <a:pt x="302" y="176"/>
                    </a:lnTo>
                    <a:lnTo>
                      <a:pt x="306" y="186"/>
                    </a:lnTo>
                    <a:lnTo>
                      <a:pt x="311" y="194"/>
                    </a:lnTo>
                    <a:lnTo>
                      <a:pt x="315" y="203"/>
                    </a:lnTo>
                  </a:path>
                </a:pathLst>
              </a:custGeom>
              <a:noFill/>
              <a:ln w="11113">
                <a:solidFill>
                  <a:srgbClr val="4C4C4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9" name="Freeform 299">
                <a:extLst>
                  <a:ext uri="{FF2B5EF4-FFF2-40B4-BE49-F238E27FC236}">
                    <a16:creationId xmlns:a16="http://schemas.microsoft.com/office/drawing/2014/main" id="{AA4FC7E1-0725-46A8-EB97-546DABA00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2" y="1349"/>
                <a:ext cx="601" cy="302"/>
              </a:xfrm>
              <a:custGeom>
                <a:avLst/>
                <a:gdLst>
                  <a:gd name="T0" fmla="*/ 1116 w 1805"/>
                  <a:gd name="T1" fmla="*/ 73 h 906"/>
                  <a:gd name="T2" fmla="*/ 1052 w 1805"/>
                  <a:gd name="T3" fmla="*/ 64 h 906"/>
                  <a:gd name="T4" fmla="*/ 950 w 1805"/>
                  <a:gd name="T5" fmla="*/ 49 h 906"/>
                  <a:gd name="T6" fmla="*/ 836 w 1805"/>
                  <a:gd name="T7" fmla="*/ 34 h 906"/>
                  <a:gd name="T8" fmla="*/ 737 w 1805"/>
                  <a:gd name="T9" fmla="*/ 24 h 906"/>
                  <a:gd name="T10" fmla="*/ 664 w 1805"/>
                  <a:gd name="T11" fmla="*/ 19 h 906"/>
                  <a:gd name="T12" fmla="*/ 552 w 1805"/>
                  <a:gd name="T13" fmla="*/ 9 h 906"/>
                  <a:gd name="T14" fmla="*/ 409 w 1805"/>
                  <a:gd name="T15" fmla="*/ 2 h 906"/>
                  <a:gd name="T16" fmla="*/ 261 w 1805"/>
                  <a:gd name="T17" fmla="*/ 0 h 906"/>
                  <a:gd name="T18" fmla="*/ 130 w 1805"/>
                  <a:gd name="T19" fmla="*/ 9 h 906"/>
                  <a:gd name="T20" fmla="*/ 78 w 1805"/>
                  <a:gd name="T21" fmla="*/ 21 h 906"/>
                  <a:gd name="T22" fmla="*/ 68 w 1805"/>
                  <a:gd name="T23" fmla="*/ 24 h 906"/>
                  <a:gd name="T24" fmla="*/ 52 w 1805"/>
                  <a:gd name="T25" fmla="*/ 30 h 906"/>
                  <a:gd name="T26" fmla="*/ 33 w 1805"/>
                  <a:gd name="T27" fmla="*/ 39 h 906"/>
                  <a:gd name="T28" fmla="*/ 19 w 1805"/>
                  <a:gd name="T29" fmla="*/ 51 h 906"/>
                  <a:gd name="T30" fmla="*/ 12 w 1805"/>
                  <a:gd name="T31" fmla="*/ 65 h 906"/>
                  <a:gd name="T32" fmla="*/ 7 w 1805"/>
                  <a:gd name="T33" fmla="*/ 77 h 906"/>
                  <a:gd name="T34" fmla="*/ 1 w 1805"/>
                  <a:gd name="T35" fmla="*/ 89 h 906"/>
                  <a:gd name="T36" fmla="*/ 0 w 1805"/>
                  <a:gd name="T37" fmla="*/ 101 h 906"/>
                  <a:gd name="T38" fmla="*/ 3 w 1805"/>
                  <a:gd name="T39" fmla="*/ 114 h 906"/>
                  <a:gd name="T40" fmla="*/ 25 w 1805"/>
                  <a:gd name="T41" fmla="*/ 147 h 906"/>
                  <a:gd name="T42" fmla="*/ 112 w 1805"/>
                  <a:gd name="T43" fmla="*/ 280 h 906"/>
                  <a:gd name="T44" fmla="*/ 240 w 1805"/>
                  <a:gd name="T45" fmla="*/ 470 h 906"/>
                  <a:gd name="T46" fmla="*/ 368 w 1805"/>
                  <a:gd name="T47" fmla="*/ 660 h 906"/>
                  <a:gd name="T48" fmla="*/ 458 w 1805"/>
                  <a:gd name="T49" fmla="*/ 788 h 906"/>
                  <a:gd name="T50" fmla="*/ 482 w 1805"/>
                  <a:gd name="T51" fmla="*/ 819 h 906"/>
                  <a:gd name="T52" fmla="*/ 493 w 1805"/>
                  <a:gd name="T53" fmla="*/ 830 h 906"/>
                  <a:gd name="T54" fmla="*/ 502 w 1805"/>
                  <a:gd name="T55" fmla="*/ 847 h 906"/>
                  <a:gd name="T56" fmla="*/ 517 w 1805"/>
                  <a:gd name="T57" fmla="*/ 863 h 906"/>
                  <a:gd name="T58" fmla="*/ 534 w 1805"/>
                  <a:gd name="T59" fmla="*/ 877 h 906"/>
                  <a:gd name="T60" fmla="*/ 560 w 1805"/>
                  <a:gd name="T61" fmla="*/ 887 h 906"/>
                  <a:gd name="T62" fmla="*/ 581 w 1805"/>
                  <a:gd name="T63" fmla="*/ 895 h 906"/>
                  <a:gd name="T64" fmla="*/ 597 w 1805"/>
                  <a:gd name="T65" fmla="*/ 901 h 906"/>
                  <a:gd name="T66" fmla="*/ 613 w 1805"/>
                  <a:gd name="T67" fmla="*/ 903 h 906"/>
                  <a:gd name="T68" fmla="*/ 631 w 1805"/>
                  <a:gd name="T69" fmla="*/ 903 h 906"/>
                  <a:gd name="T70" fmla="*/ 673 w 1805"/>
                  <a:gd name="T71" fmla="*/ 903 h 906"/>
                  <a:gd name="T72" fmla="*/ 812 w 1805"/>
                  <a:gd name="T73" fmla="*/ 903 h 906"/>
                  <a:gd name="T74" fmla="*/ 1019 w 1805"/>
                  <a:gd name="T75" fmla="*/ 899 h 906"/>
                  <a:gd name="T76" fmla="*/ 1239 w 1805"/>
                  <a:gd name="T77" fmla="*/ 894 h 906"/>
                  <a:gd name="T78" fmla="*/ 1419 w 1805"/>
                  <a:gd name="T79" fmla="*/ 885 h 906"/>
                  <a:gd name="T80" fmla="*/ 1522 w 1805"/>
                  <a:gd name="T81" fmla="*/ 872 h 906"/>
                  <a:gd name="T82" fmla="*/ 1602 w 1805"/>
                  <a:gd name="T83" fmla="*/ 867 h 906"/>
                  <a:gd name="T84" fmla="*/ 1673 w 1805"/>
                  <a:gd name="T85" fmla="*/ 864 h 906"/>
                  <a:gd name="T86" fmla="*/ 1734 w 1805"/>
                  <a:gd name="T87" fmla="*/ 858 h 906"/>
                  <a:gd name="T88" fmla="*/ 1783 w 1805"/>
                  <a:gd name="T89" fmla="*/ 840 h 906"/>
                  <a:gd name="T90" fmla="*/ 1787 w 1805"/>
                  <a:gd name="T91" fmla="*/ 79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05" h="906">
                    <a:moveTo>
                      <a:pt x="1126" y="73"/>
                    </a:moveTo>
                    <a:lnTo>
                      <a:pt x="1116" y="73"/>
                    </a:lnTo>
                    <a:lnTo>
                      <a:pt x="1091" y="68"/>
                    </a:lnTo>
                    <a:lnTo>
                      <a:pt x="1052" y="64"/>
                    </a:lnTo>
                    <a:lnTo>
                      <a:pt x="1004" y="56"/>
                    </a:lnTo>
                    <a:lnTo>
                      <a:pt x="950" y="49"/>
                    </a:lnTo>
                    <a:lnTo>
                      <a:pt x="893" y="42"/>
                    </a:lnTo>
                    <a:lnTo>
                      <a:pt x="836" y="34"/>
                    </a:lnTo>
                    <a:lnTo>
                      <a:pt x="782" y="27"/>
                    </a:lnTo>
                    <a:lnTo>
                      <a:pt x="737" y="24"/>
                    </a:lnTo>
                    <a:lnTo>
                      <a:pt x="702" y="21"/>
                    </a:lnTo>
                    <a:lnTo>
                      <a:pt x="664" y="19"/>
                    </a:lnTo>
                    <a:lnTo>
                      <a:pt x="613" y="14"/>
                    </a:lnTo>
                    <a:lnTo>
                      <a:pt x="552" y="9"/>
                    </a:lnTo>
                    <a:lnTo>
                      <a:pt x="482" y="6"/>
                    </a:lnTo>
                    <a:lnTo>
                      <a:pt x="409" y="2"/>
                    </a:lnTo>
                    <a:lnTo>
                      <a:pt x="333" y="0"/>
                    </a:lnTo>
                    <a:lnTo>
                      <a:pt x="261" y="0"/>
                    </a:lnTo>
                    <a:lnTo>
                      <a:pt x="191" y="4"/>
                    </a:lnTo>
                    <a:lnTo>
                      <a:pt x="130" y="9"/>
                    </a:lnTo>
                    <a:lnTo>
                      <a:pt x="81" y="21"/>
                    </a:lnTo>
                    <a:lnTo>
                      <a:pt x="78" y="21"/>
                    </a:lnTo>
                    <a:lnTo>
                      <a:pt x="75" y="22"/>
                    </a:lnTo>
                    <a:lnTo>
                      <a:pt x="68" y="24"/>
                    </a:lnTo>
                    <a:lnTo>
                      <a:pt x="60" y="27"/>
                    </a:lnTo>
                    <a:lnTo>
                      <a:pt x="52" y="30"/>
                    </a:lnTo>
                    <a:lnTo>
                      <a:pt x="43" y="35"/>
                    </a:lnTo>
                    <a:lnTo>
                      <a:pt x="33" y="39"/>
                    </a:lnTo>
                    <a:lnTo>
                      <a:pt x="25" y="46"/>
                    </a:lnTo>
                    <a:lnTo>
                      <a:pt x="19" y="51"/>
                    </a:lnTo>
                    <a:lnTo>
                      <a:pt x="14" y="59"/>
                    </a:lnTo>
                    <a:lnTo>
                      <a:pt x="12" y="65"/>
                    </a:lnTo>
                    <a:lnTo>
                      <a:pt x="9" y="70"/>
                    </a:lnTo>
                    <a:lnTo>
                      <a:pt x="7" y="77"/>
                    </a:lnTo>
                    <a:lnTo>
                      <a:pt x="3" y="82"/>
                    </a:lnTo>
                    <a:lnTo>
                      <a:pt x="1" y="89"/>
                    </a:lnTo>
                    <a:lnTo>
                      <a:pt x="0" y="94"/>
                    </a:lnTo>
                    <a:lnTo>
                      <a:pt x="0" y="101"/>
                    </a:lnTo>
                    <a:lnTo>
                      <a:pt x="1" y="108"/>
                    </a:lnTo>
                    <a:lnTo>
                      <a:pt x="3" y="114"/>
                    </a:lnTo>
                    <a:lnTo>
                      <a:pt x="8" y="122"/>
                    </a:lnTo>
                    <a:lnTo>
                      <a:pt x="25" y="147"/>
                    </a:lnTo>
                    <a:lnTo>
                      <a:pt x="61" y="203"/>
                    </a:lnTo>
                    <a:lnTo>
                      <a:pt x="112" y="280"/>
                    </a:lnTo>
                    <a:lnTo>
                      <a:pt x="173" y="372"/>
                    </a:lnTo>
                    <a:lnTo>
                      <a:pt x="240" y="470"/>
                    </a:lnTo>
                    <a:lnTo>
                      <a:pt x="306" y="570"/>
                    </a:lnTo>
                    <a:lnTo>
                      <a:pt x="368" y="660"/>
                    </a:lnTo>
                    <a:lnTo>
                      <a:pt x="421" y="735"/>
                    </a:lnTo>
                    <a:lnTo>
                      <a:pt x="458" y="788"/>
                    </a:lnTo>
                    <a:lnTo>
                      <a:pt x="475" y="812"/>
                    </a:lnTo>
                    <a:lnTo>
                      <a:pt x="482" y="819"/>
                    </a:lnTo>
                    <a:lnTo>
                      <a:pt x="487" y="825"/>
                    </a:lnTo>
                    <a:lnTo>
                      <a:pt x="493" y="830"/>
                    </a:lnTo>
                    <a:lnTo>
                      <a:pt x="497" y="839"/>
                    </a:lnTo>
                    <a:lnTo>
                      <a:pt x="502" y="847"/>
                    </a:lnTo>
                    <a:lnTo>
                      <a:pt x="509" y="855"/>
                    </a:lnTo>
                    <a:lnTo>
                      <a:pt x="517" y="863"/>
                    </a:lnTo>
                    <a:lnTo>
                      <a:pt x="525" y="871"/>
                    </a:lnTo>
                    <a:lnTo>
                      <a:pt x="534" y="877"/>
                    </a:lnTo>
                    <a:lnTo>
                      <a:pt x="547" y="883"/>
                    </a:lnTo>
                    <a:lnTo>
                      <a:pt x="560" y="887"/>
                    </a:lnTo>
                    <a:lnTo>
                      <a:pt x="570" y="891"/>
                    </a:lnTo>
                    <a:lnTo>
                      <a:pt x="581" y="895"/>
                    </a:lnTo>
                    <a:lnTo>
                      <a:pt x="588" y="898"/>
                    </a:lnTo>
                    <a:lnTo>
                      <a:pt x="597" y="901"/>
                    </a:lnTo>
                    <a:lnTo>
                      <a:pt x="605" y="902"/>
                    </a:lnTo>
                    <a:lnTo>
                      <a:pt x="613" y="903"/>
                    </a:lnTo>
                    <a:lnTo>
                      <a:pt x="623" y="903"/>
                    </a:lnTo>
                    <a:lnTo>
                      <a:pt x="631" y="903"/>
                    </a:lnTo>
                    <a:lnTo>
                      <a:pt x="643" y="906"/>
                    </a:lnTo>
                    <a:lnTo>
                      <a:pt x="673" y="903"/>
                    </a:lnTo>
                    <a:lnTo>
                      <a:pt x="732" y="903"/>
                    </a:lnTo>
                    <a:lnTo>
                      <a:pt x="812" y="903"/>
                    </a:lnTo>
                    <a:lnTo>
                      <a:pt x="912" y="902"/>
                    </a:lnTo>
                    <a:lnTo>
                      <a:pt x="1019" y="899"/>
                    </a:lnTo>
                    <a:lnTo>
                      <a:pt x="1131" y="898"/>
                    </a:lnTo>
                    <a:lnTo>
                      <a:pt x="1239" y="894"/>
                    </a:lnTo>
                    <a:lnTo>
                      <a:pt x="1337" y="889"/>
                    </a:lnTo>
                    <a:lnTo>
                      <a:pt x="1419" y="885"/>
                    </a:lnTo>
                    <a:lnTo>
                      <a:pt x="1479" y="878"/>
                    </a:lnTo>
                    <a:lnTo>
                      <a:pt x="1522" y="872"/>
                    </a:lnTo>
                    <a:lnTo>
                      <a:pt x="1563" y="869"/>
                    </a:lnTo>
                    <a:lnTo>
                      <a:pt x="1602" y="867"/>
                    </a:lnTo>
                    <a:lnTo>
                      <a:pt x="1639" y="866"/>
                    </a:lnTo>
                    <a:lnTo>
                      <a:pt x="1673" y="864"/>
                    </a:lnTo>
                    <a:lnTo>
                      <a:pt x="1704" y="863"/>
                    </a:lnTo>
                    <a:lnTo>
                      <a:pt x="1734" y="858"/>
                    </a:lnTo>
                    <a:lnTo>
                      <a:pt x="1760" y="850"/>
                    </a:lnTo>
                    <a:lnTo>
                      <a:pt x="1783" y="840"/>
                    </a:lnTo>
                    <a:lnTo>
                      <a:pt x="1805" y="825"/>
                    </a:lnTo>
                    <a:lnTo>
                      <a:pt x="1787" y="798"/>
                    </a:lnTo>
                    <a:lnTo>
                      <a:pt x="1126" y="73"/>
                    </a:lnTo>
                    <a:close/>
                  </a:path>
                </a:pathLst>
              </a:custGeom>
              <a:solidFill>
                <a:srgbClr val="0000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0" name="Freeform 300">
                <a:extLst>
                  <a:ext uri="{FF2B5EF4-FFF2-40B4-BE49-F238E27FC236}">
                    <a16:creationId xmlns:a16="http://schemas.microsoft.com/office/drawing/2014/main" id="{146FE84C-8618-FB8D-8A94-90391B41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2" y="1349"/>
                <a:ext cx="601" cy="302"/>
              </a:xfrm>
              <a:custGeom>
                <a:avLst/>
                <a:gdLst>
                  <a:gd name="T0" fmla="*/ 1116 w 1805"/>
                  <a:gd name="T1" fmla="*/ 73 h 906"/>
                  <a:gd name="T2" fmla="*/ 1052 w 1805"/>
                  <a:gd name="T3" fmla="*/ 64 h 906"/>
                  <a:gd name="T4" fmla="*/ 950 w 1805"/>
                  <a:gd name="T5" fmla="*/ 49 h 906"/>
                  <a:gd name="T6" fmla="*/ 836 w 1805"/>
                  <a:gd name="T7" fmla="*/ 34 h 906"/>
                  <a:gd name="T8" fmla="*/ 737 w 1805"/>
                  <a:gd name="T9" fmla="*/ 24 h 906"/>
                  <a:gd name="T10" fmla="*/ 664 w 1805"/>
                  <a:gd name="T11" fmla="*/ 19 h 906"/>
                  <a:gd name="T12" fmla="*/ 552 w 1805"/>
                  <a:gd name="T13" fmla="*/ 9 h 906"/>
                  <a:gd name="T14" fmla="*/ 409 w 1805"/>
                  <a:gd name="T15" fmla="*/ 2 h 906"/>
                  <a:gd name="T16" fmla="*/ 261 w 1805"/>
                  <a:gd name="T17" fmla="*/ 0 h 906"/>
                  <a:gd name="T18" fmla="*/ 130 w 1805"/>
                  <a:gd name="T19" fmla="*/ 9 h 906"/>
                  <a:gd name="T20" fmla="*/ 78 w 1805"/>
                  <a:gd name="T21" fmla="*/ 21 h 906"/>
                  <a:gd name="T22" fmla="*/ 68 w 1805"/>
                  <a:gd name="T23" fmla="*/ 24 h 906"/>
                  <a:gd name="T24" fmla="*/ 52 w 1805"/>
                  <a:gd name="T25" fmla="*/ 30 h 906"/>
                  <a:gd name="T26" fmla="*/ 33 w 1805"/>
                  <a:gd name="T27" fmla="*/ 39 h 906"/>
                  <a:gd name="T28" fmla="*/ 19 w 1805"/>
                  <a:gd name="T29" fmla="*/ 51 h 906"/>
                  <a:gd name="T30" fmla="*/ 12 w 1805"/>
                  <a:gd name="T31" fmla="*/ 65 h 906"/>
                  <a:gd name="T32" fmla="*/ 7 w 1805"/>
                  <a:gd name="T33" fmla="*/ 77 h 906"/>
                  <a:gd name="T34" fmla="*/ 1 w 1805"/>
                  <a:gd name="T35" fmla="*/ 89 h 906"/>
                  <a:gd name="T36" fmla="*/ 0 w 1805"/>
                  <a:gd name="T37" fmla="*/ 101 h 906"/>
                  <a:gd name="T38" fmla="*/ 3 w 1805"/>
                  <a:gd name="T39" fmla="*/ 114 h 906"/>
                  <a:gd name="T40" fmla="*/ 25 w 1805"/>
                  <a:gd name="T41" fmla="*/ 147 h 906"/>
                  <a:gd name="T42" fmla="*/ 112 w 1805"/>
                  <a:gd name="T43" fmla="*/ 280 h 906"/>
                  <a:gd name="T44" fmla="*/ 240 w 1805"/>
                  <a:gd name="T45" fmla="*/ 470 h 906"/>
                  <a:gd name="T46" fmla="*/ 368 w 1805"/>
                  <a:gd name="T47" fmla="*/ 660 h 906"/>
                  <a:gd name="T48" fmla="*/ 458 w 1805"/>
                  <a:gd name="T49" fmla="*/ 788 h 906"/>
                  <a:gd name="T50" fmla="*/ 482 w 1805"/>
                  <a:gd name="T51" fmla="*/ 819 h 906"/>
                  <a:gd name="T52" fmla="*/ 493 w 1805"/>
                  <a:gd name="T53" fmla="*/ 830 h 906"/>
                  <a:gd name="T54" fmla="*/ 502 w 1805"/>
                  <a:gd name="T55" fmla="*/ 847 h 906"/>
                  <a:gd name="T56" fmla="*/ 517 w 1805"/>
                  <a:gd name="T57" fmla="*/ 863 h 906"/>
                  <a:gd name="T58" fmla="*/ 534 w 1805"/>
                  <a:gd name="T59" fmla="*/ 877 h 906"/>
                  <a:gd name="T60" fmla="*/ 560 w 1805"/>
                  <a:gd name="T61" fmla="*/ 887 h 906"/>
                  <a:gd name="T62" fmla="*/ 581 w 1805"/>
                  <a:gd name="T63" fmla="*/ 895 h 906"/>
                  <a:gd name="T64" fmla="*/ 597 w 1805"/>
                  <a:gd name="T65" fmla="*/ 901 h 906"/>
                  <a:gd name="T66" fmla="*/ 613 w 1805"/>
                  <a:gd name="T67" fmla="*/ 903 h 906"/>
                  <a:gd name="T68" fmla="*/ 631 w 1805"/>
                  <a:gd name="T69" fmla="*/ 903 h 906"/>
                  <a:gd name="T70" fmla="*/ 673 w 1805"/>
                  <a:gd name="T71" fmla="*/ 903 h 906"/>
                  <a:gd name="T72" fmla="*/ 812 w 1805"/>
                  <a:gd name="T73" fmla="*/ 903 h 906"/>
                  <a:gd name="T74" fmla="*/ 1019 w 1805"/>
                  <a:gd name="T75" fmla="*/ 899 h 906"/>
                  <a:gd name="T76" fmla="*/ 1239 w 1805"/>
                  <a:gd name="T77" fmla="*/ 894 h 906"/>
                  <a:gd name="T78" fmla="*/ 1419 w 1805"/>
                  <a:gd name="T79" fmla="*/ 885 h 906"/>
                  <a:gd name="T80" fmla="*/ 1522 w 1805"/>
                  <a:gd name="T81" fmla="*/ 872 h 906"/>
                  <a:gd name="T82" fmla="*/ 1602 w 1805"/>
                  <a:gd name="T83" fmla="*/ 867 h 906"/>
                  <a:gd name="T84" fmla="*/ 1673 w 1805"/>
                  <a:gd name="T85" fmla="*/ 864 h 906"/>
                  <a:gd name="T86" fmla="*/ 1734 w 1805"/>
                  <a:gd name="T87" fmla="*/ 858 h 906"/>
                  <a:gd name="T88" fmla="*/ 1783 w 1805"/>
                  <a:gd name="T89" fmla="*/ 840 h 906"/>
                  <a:gd name="T90" fmla="*/ 1787 w 1805"/>
                  <a:gd name="T91" fmla="*/ 79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05" h="906">
                    <a:moveTo>
                      <a:pt x="1126" y="73"/>
                    </a:moveTo>
                    <a:lnTo>
                      <a:pt x="1116" y="73"/>
                    </a:lnTo>
                    <a:lnTo>
                      <a:pt x="1091" y="68"/>
                    </a:lnTo>
                    <a:lnTo>
                      <a:pt x="1052" y="64"/>
                    </a:lnTo>
                    <a:lnTo>
                      <a:pt x="1004" y="56"/>
                    </a:lnTo>
                    <a:lnTo>
                      <a:pt x="950" y="49"/>
                    </a:lnTo>
                    <a:lnTo>
                      <a:pt x="893" y="42"/>
                    </a:lnTo>
                    <a:lnTo>
                      <a:pt x="836" y="34"/>
                    </a:lnTo>
                    <a:lnTo>
                      <a:pt x="782" y="27"/>
                    </a:lnTo>
                    <a:lnTo>
                      <a:pt x="737" y="24"/>
                    </a:lnTo>
                    <a:lnTo>
                      <a:pt x="702" y="21"/>
                    </a:lnTo>
                    <a:lnTo>
                      <a:pt x="664" y="19"/>
                    </a:lnTo>
                    <a:lnTo>
                      <a:pt x="613" y="14"/>
                    </a:lnTo>
                    <a:lnTo>
                      <a:pt x="552" y="9"/>
                    </a:lnTo>
                    <a:lnTo>
                      <a:pt x="482" y="6"/>
                    </a:lnTo>
                    <a:lnTo>
                      <a:pt x="409" y="2"/>
                    </a:lnTo>
                    <a:lnTo>
                      <a:pt x="333" y="0"/>
                    </a:lnTo>
                    <a:lnTo>
                      <a:pt x="261" y="0"/>
                    </a:lnTo>
                    <a:lnTo>
                      <a:pt x="191" y="4"/>
                    </a:lnTo>
                    <a:lnTo>
                      <a:pt x="130" y="9"/>
                    </a:lnTo>
                    <a:lnTo>
                      <a:pt x="81" y="21"/>
                    </a:lnTo>
                    <a:lnTo>
                      <a:pt x="78" y="21"/>
                    </a:lnTo>
                    <a:lnTo>
                      <a:pt x="75" y="22"/>
                    </a:lnTo>
                    <a:lnTo>
                      <a:pt x="68" y="24"/>
                    </a:lnTo>
                    <a:lnTo>
                      <a:pt x="60" y="27"/>
                    </a:lnTo>
                    <a:lnTo>
                      <a:pt x="52" y="30"/>
                    </a:lnTo>
                    <a:lnTo>
                      <a:pt x="43" y="35"/>
                    </a:lnTo>
                    <a:lnTo>
                      <a:pt x="33" y="39"/>
                    </a:lnTo>
                    <a:lnTo>
                      <a:pt x="25" y="46"/>
                    </a:lnTo>
                    <a:lnTo>
                      <a:pt x="19" y="51"/>
                    </a:lnTo>
                    <a:lnTo>
                      <a:pt x="14" y="59"/>
                    </a:lnTo>
                    <a:lnTo>
                      <a:pt x="12" y="65"/>
                    </a:lnTo>
                    <a:lnTo>
                      <a:pt x="9" y="70"/>
                    </a:lnTo>
                    <a:lnTo>
                      <a:pt x="7" y="77"/>
                    </a:lnTo>
                    <a:lnTo>
                      <a:pt x="3" y="82"/>
                    </a:lnTo>
                    <a:lnTo>
                      <a:pt x="1" y="89"/>
                    </a:lnTo>
                    <a:lnTo>
                      <a:pt x="0" y="94"/>
                    </a:lnTo>
                    <a:lnTo>
                      <a:pt x="0" y="101"/>
                    </a:lnTo>
                    <a:lnTo>
                      <a:pt x="1" y="108"/>
                    </a:lnTo>
                    <a:lnTo>
                      <a:pt x="3" y="114"/>
                    </a:lnTo>
                    <a:lnTo>
                      <a:pt x="8" y="122"/>
                    </a:lnTo>
                    <a:lnTo>
                      <a:pt x="25" y="147"/>
                    </a:lnTo>
                    <a:lnTo>
                      <a:pt x="61" y="203"/>
                    </a:lnTo>
                    <a:lnTo>
                      <a:pt x="112" y="280"/>
                    </a:lnTo>
                    <a:lnTo>
                      <a:pt x="173" y="372"/>
                    </a:lnTo>
                    <a:lnTo>
                      <a:pt x="240" y="470"/>
                    </a:lnTo>
                    <a:lnTo>
                      <a:pt x="306" y="570"/>
                    </a:lnTo>
                    <a:lnTo>
                      <a:pt x="368" y="660"/>
                    </a:lnTo>
                    <a:lnTo>
                      <a:pt x="421" y="735"/>
                    </a:lnTo>
                    <a:lnTo>
                      <a:pt x="458" y="788"/>
                    </a:lnTo>
                    <a:lnTo>
                      <a:pt x="475" y="812"/>
                    </a:lnTo>
                    <a:lnTo>
                      <a:pt x="482" y="819"/>
                    </a:lnTo>
                    <a:lnTo>
                      <a:pt x="487" y="825"/>
                    </a:lnTo>
                    <a:lnTo>
                      <a:pt x="493" y="830"/>
                    </a:lnTo>
                    <a:lnTo>
                      <a:pt x="497" y="839"/>
                    </a:lnTo>
                    <a:lnTo>
                      <a:pt x="502" y="847"/>
                    </a:lnTo>
                    <a:lnTo>
                      <a:pt x="509" y="855"/>
                    </a:lnTo>
                    <a:lnTo>
                      <a:pt x="517" y="863"/>
                    </a:lnTo>
                    <a:lnTo>
                      <a:pt x="525" y="871"/>
                    </a:lnTo>
                    <a:lnTo>
                      <a:pt x="534" y="877"/>
                    </a:lnTo>
                    <a:lnTo>
                      <a:pt x="547" y="883"/>
                    </a:lnTo>
                    <a:lnTo>
                      <a:pt x="560" y="887"/>
                    </a:lnTo>
                    <a:lnTo>
                      <a:pt x="570" y="891"/>
                    </a:lnTo>
                    <a:lnTo>
                      <a:pt x="581" y="895"/>
                    </a:lnTo>
                    <a:lnTo>
                      <a:pt x="588" y="898"/>
                    </a:lnTo>
                    <a:lnTo>
                      <a:pt x="597" y="901"/>
                    </a:lnTo>
                    <a:lnTo>
                      <a:pt x="605" y="902"/>
                    </a:lnTo>
                    <a:lnTo>
                      <a:pt x="613" y="903"/>
                    </a:lnTo>
                    <a:lnTo>
                      <a:pt x="623" y="903"/>
                    </a:lnTo>
                    <a:lnTo>
                      <a:pt x="631" y="903"/>
                    </a:lnTo>
                    <a:lnTo>
                      <a:pt x="643" y="906"/>
                    </a:lnTo>
                    <a:lnTo>
                      <a:pt x="673" y="903"/>
                    </a:lnTo>
                    <a:lnTo>
                      <a:pt x="732" y="903"/>
                    </a:lnTo>
                    <a:lnTo>
                      <a:pt x="812" y="903"/>
                    </a:lnTo>
                    <a:lnTo>
                      <a:pt x="912" y="902"/>
                    </a:lnTo>
                    <a:lnTo>
                      <a:pt x="1019" y="899"/>
                    </a:lnTo>
                    <a:lnTo>
                      <a:pt x="1131" y="898"/>
                    </a:lnTo>
                    <a:lnTo>
                      <a:pt x="1239" y="894"/>
                    </a:lnTo>
                    <a:lnTo>
                      <a:pt x="1337" y="889"/>
                    </a:lnTo>
                    <a:lnTo>
                      <a:pt x="1419" y="885"/>
                    </a:lnTo>
                    <a:lnTo>
                      <a:pt x="1479" y="878"/>
                    </a:lnTo>
                    <a:lnTo>
                      <a:pt x="1522" y="872"/>
                    </a:lnTo>
                    <a:lnTo>
                      <a:pt x="1563" y="869"/>
                    </a:lnTo>
                    <a:lnTo>
                      <a:pt x="1602" y="867"/>
                    </a:lnTo>
                    <a:lnTo>
                      <a:pt x="1639" y="866"/>
                    </a:lnTo>
                    <a:lnTo>
                      <a:pt x="1673" y="864"/>
                    </a:lnTo>
                    <a:lnTo>
                      <a:pt x="1704" y="863"/>
                    </a:lnTo>
                    <a:lnTo>
                      <a:pt x="1734" y="858"/>
                    </a:lnTo>
                    <a:lnTo>
                      <a:pt x="1760" y="850"/>
                    </a:lnTo>
                    <a:lnTo>
                      <a:pt x="1783" y="840"/>
                    </a:lnTo>
                    <a:lnTo>
                      <a:pt x="1805" y="825"/>
                    </a:lnTo>
                    <a:lnTo>
                      <a:pt x="1787" y="798"/>
                    </a:lnTo>
                    <a:lnTo>
                      <a:pt x="1126" y="73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1" name="Freeform 301">
                <a:extLst>
                  <a:ext uri="{FF2B5EF4-FFF2-40B4-BE49-F238E27FC236}">
                    <a16:creationId xmlns:a16="http://schemas.microsoft.com/office/drawing/2014/main" id="{182FE797-DC12-DFEE-32BE-C0AD1D9C6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1400"/>
                <a:ext cx="216" cy="145"/>
              </a:xfrm>
              <a:custGeom>
                <a:avLst/>
                <a:gdLst>
                  <a:gd name="T0" fmla="*/ 60 w 646"/>
                  <a:gd name="T1" fmla="*/ 17 h 436"/>
                  <a:gd name="T2" fmla="*/ 45 w 646"/>
                  <a:gd name="T3" fmla="*/ 17 h 436"/>
                  <a:gd name="T4" fmla="*/ 21 w 646"/>
                  <a:gd name="T5" fmla="*/ 23 h 436"/>
                  <a:gd name="T6" fmla="*/ 5 w 646"/>
                  <a:gd name="T7" fmla="*/ 45 h 436"/>
                  <a:gd name="T8" fmla="*/ 0 w 646"/>
                  <a:gd name="T9" fmla="*/ 74 h 436"/>
                  <a:gd name="T10" fmla="*/ 2 w 646"/>
                  <a:gd name="T11" fmla="*/ 95 h 436"/>
                  <a:gd name="T12" fmla="*/ 5 w 646"/>
                  <a:gd name="T13" fmla="*/ 105 h 436"/>
                  <a:gd name="T14" fmla="*/ 81 w 646"/>
                  <a:gd name="T15" fmla="*/ 432 h 436"/>
                  <a:gd name="T16" fmla="*/ 89 w 646"/>
                  <a:gd name="T17" fmla="*/ 420 h 436"/>
                  <a:gd name="T18" fmla="*/ 107 w 646"/>
                  <a:gd name="T19" fmla="*/ 408 h 436"/>
                  <a:gd name="T20" fmla="*/ 133 w 646"/>
                  <a:gd name="T21" fmla="*/ 401 h 436"/>
                  <a:gd name="T22" fmla="*/ 155 w 646"/>
                  <a:gd name="T23" fmla="*/ 400 h 436"/>
                  <a:gd name="T24" fmla="*/ 169 w 646"/>
                  <a:gd name="T25" fmla="*/ 401 h 436"/>
                  <a:gd name="T26" fmla="*/ 220 w 646"/>
                  <a:gd name="T27" fmla="*/ 401 h 436"/>
                  <a:gd name="T28" fmla="*/ 400 w 646"/>
                  <a:gd name="T29" fmla="*/ 398 h 436"/>
                  <a:gd name="T30" fmla="*/ 587 w 646"/>
                  <a:gd name="T31" fmla="*/ 400 h 436"/>
                  <a:gd name="T32" fmla="*/ 618 w 646"/>
                  <a:gd name="T33" fmla="*/ 100 h 436"/>
                  <a:gd name="T34" fmla="*/ 544 w 646"/>
                  <a:gd name="T35" fmla="*/ 26 h 436"/>
                  <a:gd name="T36" fmla="*/ 535 w 646"/>
                  <a:gd name="T37" fmla="*/ 18 h 436"/>
                  <a:gd name="T38" fmla="*/ 525 w 646"/>
                  <a:gd name="T39" fmla="*/ 10 h 436"/>
                  <a:gd name="T40" fmla="*/ 514 w 646"/>
                  <a:gd name="T41" fmla="*/ 5 h 436"/>
                  <a:gd name="T42" fmla="*/ 496 w 646"/>
                  <a:gd name="T43" fmla="*/ 2 h 436"/>
                  <a:gd name="T44" fmla="*/ 480 w 646"/>
                  <a:gd name="T45" fmla="*/ 0 h 436"/>
                  <a:gd name="T46" fmla="*/ 314 w 646"/>
                  <a:gd name="T47" fmla="*/ 22 h 436"/>
                  <a:gd name="T48" fmla="*/ 326 w 646"/>
                  <a:gd name="T49" fmla="*/ 23 h 436"/>
                  <a:gd name="T50" fmla="*/ 351 w 646"/>
                  <a:gd name="T51" fmla="*/ 27 h 436"/>
                  <a:gd name="T52" fmla="*/ 378 w 646"/>
                  <a:gd name="T53" fmla="*/ 33 h 436"/>
                  <a:gd name="T54" fmla="*/ 396 w 646"/>
                  <a:gd name="T55" fmla="*/ 39 h 436"/>
                  <a:gd name="T56" fmla="*/ 410 w 646"/>
                  <a:gd name="T57" fmla="*/ 52 h 436"/>
                  <a:gd name="T58" fmla="*/ 418 w 646"/>
                  <a:gd name="T59" fmla="*/ 68 h 436"/>
                  <a:gd name="T60" fmla="*/ 419 w 646"/>
                  <a:gd name="T61" fmla="*/ 83 h 436"/>
                  <a:gd name="T62" fmla="*/ 414 w 646"/>
                  <a:gd name="T63" fmla="*/ 96 h 436"/>
                  <a:gd name="T64" fmla="*/ 406 w 646"/>
                  <a:gd name="T65" fmla="*/ 110 h 436"/>
                  <a:gd name="T66" fmla="*/ 394 w 646"/>
                  <a:gd name="T67" fmla="*/ 120 h 436"/>
                  <a:gd name="T68" fmla="*/ 366 w 646"/>
                  <a:gd name="T69" fmla="*/ 125 h 436"/>
                  <a:gd name="T70" fmla="*/ 324 w 646"/>
                  <a:gd name="T71" fmla="*/ 130 h 436"/>
                  <a:gd name="T72" fmla="*/ 285 w 646"/>
                  <a:gd name="T73" fmla="*/ 134 h 436"/>
                  <a:gd name="T74" fmla="*/ 245 w 646"/>
                  <a:gd name="T75" fmla="*/ 134 h 436"/>
                  <a:gd name="T76" fmla="*/ 184 w 646"/>
                  <a:gd name="T77" fmla="*/ 130 h 436"/>
                  <a:gd name="T78" fmla="*/ 129 w 646"/>
                  <a:gd name="T79" fmla="*/ 127 h 436"/>
                  <a:gd name="T80" fmla="*/ 112 w 646"/>
                  <a:gd name="T81" fmla="*/ 126 h 436"/>
                  <a:gd name="T82" fmla="*/ 100 w 646"/>
                  <a:gd name="T83" fmla="*/ 122 h 436"/>
                  <a:gd name="T84" fmla="*/ 82 w 646"/>
                  <a:gd name="T85" fmla="*/ 112 h 436"/>
                  <a:gd name="T86" fmla="*/ 73 w 646"/>
                  <a:gd name="T87" fmla="*/ 86 h 436"/>
                  <a:gd name="T88" fmla="*/ 79 w 646"/>
                  <a:gd name="T89" fmla="*/ 61 h 436"/>
                  <a:gd name="T90" fmla="*/ 90 w 646"/>
                  <a:gd name="T91" fmla="*/ 48 h 436"/>
                  <a:gd name="T92" fmla="*/ 100 w 646"/>
                  <a:gd name="T93" fmla="*/ 45 h 436"/>
                  <a:gd name="T94" fmla="*/ 275 w 646"/>
                  <a:gd name="T95" fmla="*/ 23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46" h="436">
                    <a:moveTo>
                      <a:pt x="279" y="9"/>
                    </a:moveTo>
                    <a:lnTo>
                      <a:pt x="61" y="17"/>
                    </a:lnTo>
                    <a:lnTo>
                      <a:pt x="60" y="17"/>
                    </a:lnTo>
                    <a:lnTo>
                      <a:pt x="58" y="17"/>
                    </a:lnTo>
                    <a:lnTo>
                      <a:pt x="51" y="17"/>
                    </a:lnTo>
                    <a:lnTo>
                      <a:pt x="45" y="17"/>
                    </a:lnTo>
                    <a:lnTo>
                      <a:pt x="37" y="18"/>
                    </a:lnTo>
                    <a:lnTo>
                      <a:pt x="29" y="20"/>
                    </a:lnTo>
                    <a:lnTo>
                      <a:pt x="21" y="23"/>
                    </a:lnTo>
                    <a:lnTo>
                      <a:pt x="15" y="30"/>
                    </a:lnTo>
                    <a:lnTo>
                      <a:pt x="8" y="36"/>
                    </a:lnTo>
                    <a:lnTo>
                      <a:pt x="5" y="45"/>
                    </a:lnTo>
                    <a:lnTo>
                      <a:pt x="4" y="56"/>
                    </a:lnTo>
                    <a:lnTo>
                      <a:pt x="2" y="66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2" y="95"/>
                    </a:lnTo>
                    <a:lnTo>
                      <a:pt x="4" y="99"/>
                    </a:lnTo>
                    <a:lnTo>
                      <a:pt x="4" y="102"/>
                    </a:lnTo>
                    <a:lnTo>
                      <a:pt x="5" y="105"/>
                    </a:lnTo>
                    <a:lnTo>
                      <a:pt x="79" y="436"/>
                    </a:lnTo>
                    <a:lnTo>
                      <a:pt x="81" y="435"/>
                    </a:lnTo>
                    <a:lnTo>
                      <a:pt x="81" y="432"/>
                    </a:lnTo>
                    <a:lnTo>
                      <a:pt x="85" y="428"/>
                    </a:lnTo>
                    <a:lnTo>
                      <a:pt x="86" y="425"/>
                    </a:lnTo>
                    <a:lnTo>
                      <a:pt x="89" y="420"/>
                    </a:lnTo>
                    <a:lnTo>
                      <a:pt x="94" y="417"/>
                    </a:lnTo>
                    <a:lnTo>
                      <a:pt x="100" y="412"/>
                    </a:lnTo>
                    <a:lnTo>
                      <a:pt x="107" y="408"/>
                    </a:lnTo>
                    <a:lnTo>
                      <a:pt x="116" y="406"/>
                    </a:lnTo>
                    <a:lnTo>
                      <a:pt x="124" y="403"/>
                    </a:lnTo>
                    <a:lnTo>
                      <a:pt x="133" y="401"/>
                    </a:lnTo>
                    <a:lnTo>
                      <a:pt x="141" y="401"/>
                    </a:lnTo>
                    <a:lnTo>
                      <a:pt x="149" y="400"/>
                    </a:lnTo>
                    <a:lnTo>
                      <a:pt x="155" y="400"/>
                    </a:lnTo>
                    <a:lnTo>
                      <a:pt x="161" y="400"/>
                    </a:lnTo>
                    <a:lnTo>
                      <a:pt x="167" y="401"/>
                    </a:lnTo>
                    <a:lnTo>
                      <a:pt x="169" y="401"/>
                    </a:lnTo>
                    <a:lnTo>
                      <a:pt x="172" y="401"/>
                    </a:lnTo>
                    <a:lnTo>
                      <a:pt x="185" y="401"/>
                    </a:lnTo>
                    <a:lnTo>
                      <a:pt x="220" y="401"/>
                    </a:lnTo>
                    <a:lnTo>
                      <a:pt x="271" y="400"/>
                    </a:lnTo>
                    <a:lnTo>
                      <a:pt x="332" y="400"/>
                    </a:lnTo>
                    <a:lnTo>
                      <a:pt x="400" y="398"/>
                    </a:lnTo>
                    <a:lnTo>
                      <a:pt x="470" y="398"/>
                    </a:lnTo>
                    <a:lnTo>
                      <a:pt x="534" y="400"/>
                    </a:lnTo>
                    <a:lnTo>
                      <a:pt x="587" y="400"/>
                    </a:lnTo>
                    <a:lnTo>
                      <a:pt x="626" y="403"/>
                    </a:lnTo>
                    <a:lnTo>
                      <a:pt x="646" y="406"/>
                    </a:lnTo>
                    <a:lnTo>
                      <a:pt x="618" y="100"/>
                    </a:lnTo>
                    <a:lnTo>
                      <a:pt x="547" y="30"/>
                    </a:lnTo>
                    <a:lnTo>
                      <a:pt x="546" y="27"/>
                    </a:lnTo>
                    <a:lnTo>
                      <a:pt x="544" y="26"/>
                    </a:lnTo>
                    <a:lnTo>
                      <a:pt x="540" y="23"/>
                    </a:lnTo>
                    <a:lnTo>
                      <a:pt x="538" y="22"/>
                    </a:lnTo>
                    <a:lnTo>
                      <a:pt x="535" y="18"/>
                    </a:lnTo>
                    <a:lnTo>
                      <a:pt x="531" y="15"/>
                    </a:lnTo>
                    <a:lnTo>
                      <a:pt x="528" y="12"/>
                    </a:lnTo>
                    <a:lnTo>
                      <a:pt x="525" y="10"/>
                    </a:lnTo>
                    <a:lnTo>
                      <a:pt x="522" y="9"/>
                    </a:lnTo>
                    <a:lnTo>
                      <a:pt x="520" y="7"/>
                    </a:lnTo>
                    <a:lnTo>
                      <a:pt x="514" y="5"/>
                    </a:lnTo>
                    <a:lnTo>
                      <a:pt x="509" y="4"/>
                    </a:lnTo>
                    <a:lnTo>
                      <a:pt x="503" y="2"/>
                    </a:lnTo>
                    <a:lnTo>
                      <a:pt x="496" y="2"/>
                    </a:lnTo>
                    <a:lnTo>
                      <a:pt x="491" y="1"/>
                    </a:lnTo>
                    <a:lnTo>
                      <a:pt x="486" y="1"/>
                    </a:lnTo>
                    <a:lnTo>
                      <a:pt x="480" y="0"/>
                    </a:lnTo>
                    <a:lnTo>
                      <a:pt x="478" y="0"/>
                    </a:lnTo>
                    <a:lnTo>
                      <a:pt x="314" y="9"/>
                    </a:lnTo>
                    <a:lnTo>
                      <a:pt x="314" y="22"/>
                    </a:lnTo>
                    <a:lnTo>
                      <a:pt x="315" y="22"/>
                    </a:lnTo>
                    <a:lnTo>
                      <a:pt x="319" y="22"/>
                    </a:lnTo>
                    <a:lnTo>
                      <a:pt x="326" y="23"/>
                    </a:lnTo>
                    <a:lnTo>
                      <a:pt x="334" y="25"/>
                    </a:lnTo>
                    <a:lnTo>
                      <a:pt x="341" y="26"/>
                    </a:lnTo>
                    <a:lnTo>
                      <a:pt x="351" y="27"/>
                    </a:lnTo>
                    <a:lnTo>
                      <a:pt x="361" y="30"/>
                    </a:lnTo>
                    <a:lnTo>
                      <a:pt x="370" y="31"/>
                    </a:lnTo>
                    <a:lnTo>
                      <a:pt x="378" y="33"/>
                    </a:lnTo>
                    <a:lnTo>
                      <a:pt x="384" y="34"/>
                    </a:lnTo>
                    <a:lnTo>
                      <a:pt x="391" y="37"/>
                    </a:lnTo>
                    <a:lnTo>
                      <a:pt x="396" y="39"/>
                    </a:lnTo>
                    <a:lnTo>
                      <a:pt x="400" y="41"/>
                    </a:lnTo>
                    <a:lnTo>
                      <a:pt x="405" y="47"/>
                    </a:lnTo>
                    <a:lnTo>
                      <a:pt x="410" y="52"/>
                    </a:lnTo>
                    <a:lnTo>
                      <a:pt x="413" y="56"/>
                    </a:lnTo>
                    <a:lnTo>
                      <a:pt x="417" y="61"/>
                    </a:lnTo>
                    <a:lnTo>
                      <a:pt x="418" y="68"/>
                    </a:lnTo>
                    <a:lnTo>
                      <a:pt x="419" y="74"/>
                    </a:lnTo>
                    <a:lnTo>
                      <a:pt x="419" y="81"/>
                    </a:lnTo>
                    <a:lnTo>
                      <a:pt x="419" y="83"/>
                    </a:lnTo>
                    <a:lnTo>
                      <a:pt x="418" y="86"/>
                    </a:lnTo>
                    <a:lnTo>
                      <a:pt x="417" y="91"/>
                    </a:lnTo>
                    <a:lnTo>
                      <a:pt x="414" y="96"/>
                    </a:lnTo>
                    <a:lnTo>
                      <a:pt x="413" y="100"/>
                    </a:lnTo>
                    <a:lnTo>
                      <a:pt x="410" y="105"/>
                    </a:lnTo>
                    <a:lnTo>
                      <a:pt x="406" y="110"/>
                    </a:lnTo>
                    <a:lnTo>
                      <a:pt x="404" y="115"/>
                    </a:lnTo>
                    <a:lnTo>
                      <a:pt x="398" y="118"/>
                    </a:lnTo>
                    <a:lnTo>
                      <a:pt x="394" y="120"/>
                    </a:lnTo>
                    <a:lnTo>
                      <a:pt x="385" y="121"/>
                    </a:lnTo>
                    <a:lnTo>
                      <a:pt x="377" y="122"/>
                    </a:lnTo>
                    <a:lnTo>
                      <a:pt x="366" y="125"/>
                    </a:lnTo>
                    <a:lnTo>
                      <a:pt x="353" y="127"/>
                    </a:lnTo>
                    <a:lnTo>
                      <a:pt x="338" y="129"/>
                    </a:lnTo>
                    <a:lnTo>
                      <a:pt x="324" y="130"/>
                    </a:lnTo>
                    <a:lnTo>
                      <a:pt x="310" y="130"/>
                    </a:lnTo>
                    <a:lnTo>
                      <a:pt x="297" y="132"/>
                    </a:lnTo>
                    <a:lnTo>
                      <a:pt x="285" y="134"/>
                    </a:lnTo>
                    <a:lnTo>
                      <a:pt x="274" y="134"/>
                    </a:lnTo>
                    <a:lnTo>
                      <a:pt x="263" y="134"/>
                    </a:lnTo>
                    <a:lnTo>
                      <a:pt x="245" y="134"/>
                    </a:lnTo>
                    <a:lnTo>
                      <a:pt x="227" y="132"/>
                    </a:lnTo>
                    <a:lnTo>
                      <a:pt x="204" y="132"/>
                    </a:lnTo>
                    <a:lnTo>
                      <a:pt x="184" y="130"/>
                    </a:lnTo>
                    <a:lnTo>
                      <a:pt x="161" y="129"/>
                    </a:lnTo>
                    <a:lnTo>
                      <a:pt x="142" y="127"/>
                    </a:lnTo>
                    <a:lnTo>
                      <a:pt x="129" y="127"/>
                    </a:lnTo>
                    <a:lnTo>
                      <a:pt x="117" y="126"/>
                    </a:lnTo>
                    <a:lnTo>
                      <a:pt x="113" y="126"/>
                    </a:lnTo>
                    <a:lnTo>
                      <a:pt x="112" y="126"/>
                    </a:lnTo>
                    <a:lnTo>
                      <a:pt x="109" y="126"/>
                    </a:lnTo>
                    <a:lnTo>
                      <a:pt x="107" y="125"/>
                    </a:lnTo>
                    <a:lnTo>
                      <a:pt x="100" y="122"/>
                    </a:lnTo>
                    <a:lnTo>
                      <a:pt x="94" y="120"/>
                    </a:lnTo>
                    <a:lnTo>
                      <a:pt x="89" y="117"/>
                    </a:lnTo>
                    <a:lnTo>
                      <a:pt x="82" y="112"/>
                    </a:lnTo>
                    <a:lnTo>
                      <a:pt x="78" y="104"/>
                    </a:lnTo>
                    <a:lnTo>
                      <a:pt x="74" y="96"/>
                    </a:lnTo>
                    <a:lnTo>
                      <a:pt x="73" y="86"/>
                    </a:lnTo>
                    <a:lnTo>
                      <a:pt x="73" y="75"/>
                    </a:lnTo>
                    <a:lnTo>
                      <a:pt x="76" y="68"/>
                    </a:lnTo>
                    <a:lnTo>
                      <a:pt x="79" y="61"/>
                    </a:lnTo>
                    <a:lnTo>
                      <a:pt x="82" y="54"/>
                    </a:lnTo>
                    <a:lnTo>
                      <a:pt x="87" y="52"/>
                    </a:lnTo>
                    <a:lnTo>
                      <a:pt x="90" y="48"/>
                    </a:lnTo>
                    <a:lnTo>
                      <a:pt x="95" y="47"/>
                    </a:lnTo>
                    <a:lnTo>
                      <a:pt x="98" y="47"/>
                    </a:lnTo>
                    <a:lnTo>
                      <a:pt x="100" y="45"/>
                    </a:lnTo>
                    <a:lnTo>
                      <a:pt x="102" y="45"/>
                    </a:lnTo>
                    <a:lnTo>
                      <a:pt x="149" y="37"/>
                    </a:lnTo>
                    <a:lnTo>
                      <a:pt x="275" y="23"/>
                    </a:lnTo>
                    <a:lnTo>
                      <a:pt x="279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2" name="Freeform 302">
                <a:extLst>
                  <a:ext uri="{FF2B5EF4-FFF2-40B4-BE49-F238E27FC236}">
                    <a16:creationId xmlns:a16="http://schemas.microsoft.com/office/drawing/2014/main" id="{7F02D911-9F25-7F1F-8746-187F5F5BC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445"/>
                <a:ext cx="110" cy="121"/>
              </a:xfrm>
              <a:custGeom>
                <a:avLst/>
                <a:gdLst>
                  <a:gd name="T0" fmla="*/ 0 w 330"/>
                  <a:gd name="T1" fmla="*/ 0 h 362"/>
                  <a:gd name="T2" fmla="*/ 28 w 330"/>
                  <a:gd name="T3" fmla="*/ 285 h 362"/>
                  <a:gd name="T4" fmla="*/ 83 w 330"/>
                  <a:gd name="T5" fmla="*/ 341 h 362"/>
                  <a:gd name="T6" fmla="*/ 85 w 330"/>
                  <a:gd name="T7" fmla="*/ 341 h 362"/>
                  <a:gd name="T8" fmla="*/ 87 w 330"/>
                  <a:gd name="T9" fmla="*/ 343 h 362"/>
                  <a:gd name="T10" fmla="*/ 90 w 330"/>
                  <a:gd name="T11" fmla="*/ 345 h 362"/>
                  <a:gd name="T12" fmla="*/ 95 w 330"/>
                  <a:gd name="T13" fmla="*/ 348 h 362"/>
                  <a:gd name="T14" fmla="*/ 100 w 330"/>
                  <a:gd name="T15" fmla="*/ 349 h 362"/>
                  <a:gd name="T16" fmla="*/ 103 w 330"/>
                  <a:gd name="T17" fmla="*/ 352 h 362"/>
                  <a:gd name="T18" fmla="*/ 111 w 330"/>
                  <a:gd name="T19" fmla="*/ 353 h 362"/>
                  <a:gd name="T20" fmla="*/ 119 w 330"/>
                  <a:gd name="T21" fmla="*/ 356 h 362"/>
                  <a:gd name="T22" fmla="*/ 131 w 330"/>
                  <a:gd name="T23" fmla="*/ 356 h 362"/>
                  <a:gd name="T24" fmla="*/ 144 w 330"/>
                  <a:gd name="T25" fmla="*/ 357 h 362"/>
                  <a:gd name="T26" fmla="*/ 162 w 330"/>
                  <a:gd name="T27" fmla="*/ 357 h 362"/>
                  <a:gd name="T28" fmla="*/ 185 w 330"/>
                  <a:gd name="T29" fmla="*/ 358 h 362"/>
                  <a:gd name="T30" fmla="*/ 210 w 330"/>
                  <a:gd name="T31" fmla="*/ 358 h 362"/>
                  <a:gd name="T32" fmla="*/ 234 w 330"/>
                  <a:gd name="T33" fmla="*/ 358 h 362"/>
                  <a:gd name="T34" fmla="*/ 257 w 330"/>
                  <a:gd name="T35" fmla="*/ 359 h 362"/>
                  <a:gd name="T36" fmla="*/ 280 w 330"/>
                  <a:gd name="T37" fmla="*/ 359 h 362"/>
                  <a:gd name="T38" fmla="*/ 295 w 330"/>
                  <a:gd name="T39" fmla="*/ 359 h 362"/>
                  <a:gd name="T40" fmla="*/ 308 w 330"/>
                  <a:gd name="T41" fmla="*/ 359 h 362"/>
                  <a:gd name="T42" fmla="*/ 311 w 330"/>
                  <a:gd name="T43" fmla="*/ 359 h 362"/>
                  <a:gd name="T44" fmla="*/ 313 w 330"/>
                  <a:gd name="T45" fmla="*/ 359 h 362"/>
                  <a:gd name="T46" fmla="*/ 314 w 330"/>
                  <a:gd name="T47" fmla="*/ 362 h 362"/>
                  <a:gd name="T48" fmla="*/ 317 w 330"/>
                  <a:gd name="T49" fmla="*/ 362 h 362"/>
                  <a:gd name="T50" fmla="*/ 322 w 330"/>
                  <a:gd name="T51" fmla="*/ 359 h 362"/>
                  <a:gd name="T52" fmla="*/ 325 w 330"/>
                  <a:gd name="T53" fmla="*/ 359 h 362"/>
                  <a:gd name="T54" fmla="*/ 329 w 330"/>
                  <a:gd name="T55" fmla="*/ 357 h 362"/>
                  <a:gd name="T56" fmla="*/ 330 w 330"/>
                  <a:gd name="T57" fmla="*/ 353 h 362"/>
                  <a:gd name="T58" fmla="*/ 330 w 330"/>
                  <a:gd name="T59" fmla="*/ 348 h 362"/>
                  <a:gd name="T60" fmla="*/ 328 w 330"/>
                  <a:gd name="T61" fmla="*/ 340 h 362"/>
                  <a:gd name="T62" fmla="*/ 322 w 330"/>
                  <a:gd name="T63" fmla="*/ 330 h 362"/>
                  <a:gd name="T64" fmla="*/ 308 w 330"/>
                  <a:gd name="T65" fmla="*/ 311 h 362"/>
                  <a:gd name="T66" fmla="*/ 281 w 330"/>
                  <a:gd name="T67" fmla="*/ 279 h 362"/>
                  <a:gd name="T68" fmla="*/ 243 w 330"/>
                  <a:gd name="T69" fmla="*/ 241 h 362"/>
                  <a:gd name="T70" fmla="*/ 198 w 330"/>
                  <a:gd name="T71" fmla="*/ 195 h 362"/>
                  <a:gd name="T72" fmla="*/ 153 w 330"/>
                  <a:gd name="T73" fmla="*/ 150 h 362"/>
                  <a:gd name="T74" fmla="*/ 107 w 330"/>
                  <a:gd name="T75" fmla="*/ 106 h 362"/>
                  <a:gd name="T76" fmla="*/ 66 w 330"/>
                  <a:gd name="T77" fmla="*/ 64 h 362"/>
                  <a:gd name="T78" fmla="*/ 31 w 330"/>
                  <a:gd name="T79" fmla="*/ 32 h 362"/>
                  <a:gd name="T80" fmla="*/ 8 w 330"/>
                  <a:gd name="T81" fmla="*/ 8 h 362"/>
                  <a:gd name="T82" fmla="*/ 0 w 330"/>
                  <a:gd name="T83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30" h="362">
                    <a:moveTo>
                      <a:pt x="0" y="0"/>
                    </a:moveTo>
                    <a:lnTo>
                      <a:pt x="28" y="285"/>
                    </a:lnTo>
                    <a:lnTo>
                      <a:pt x="83" y="341"/>
                    </a:lnTo>
                    <a:lnTo>
                      <a:pt x="85" y="341"/>
                    </a:lnTo>
                    <a:lnTo>
                      <a:pt x="87" y="343"/>
                    </a:lnTo>
                    <a:lnTo>
                      <a:pt x="90" y="345"/>
                    </a:lnTo>
                    <a:lnTo>
                      <a:pt x="95" y="348"/>
                    </a:lnTo>
                    <a:lnTo>
                      <a:pt x="100" y="349"/>
                    </a:lnTo>
                    <a:lnTo>
                      <a:pt x="103" y="352"/>
                    </a:lnTo>
                    <a:lnTo>
                      <a:pt x="111" y="353"/>
                    </a:lnTo>
                    <a:lnTo>
                      <a:pt x="119" y="356"/>
                    </a:lnTo>
                    <a:lnTo>
                      <a:pt x="131" y="356"/>
                    </a:lnTo>
                    <a:lnTo>
                      <a:pt x="144" y="357"/>
                    </a:lnTo>
                    <a:lnTo>
                      <a:pt x="162" y="357"/>
                    </a:lnTo>
                    <a:lnTo>
                      <a:pt x="185" y="358"/>
                    </a:lnTo>
                    <a:lnTo>
                      <a:pt x="210" y="358"/>
                    </a:lnTo>
                    <a:lnTo>
                      <a:pt x="234" y="358"/>
                    </a:lnTo>
                    <a:lnTo>
                      <a:pt x="257" y="359"/>
                    </a:lnTo>
                    <a:lnTo>
                      <a:pt x="280" y="359"/>
                    </a:lnTo>
                    <a:lnTo>
                      <a:pt x="295" y="359"/>
                    </a:lnTo>
                    <a:lnTo>
                      <a:pt x="308" y="359"/>
                    </a:lnTo>
                    <a:lnTo>
                      <a:pt x="311" y="359"/>
                    </a:lnTo>
                    <a:lnTo>
                      <a:pt x="313" y="359"/>
                    </a:lnTo>
                    <a:lnTo>
                      <a:pt x="314" y="362"/>
                    </a:lnTo>
                    <a:lnTo>
                      <a:pt x="317" y="362"/>
                    </a:lnTo>
                    <a:lnTo>
                      <a:pt x="322" y="359"/>
                    </a:lnTo>
                    <a:lnTo>
                      <a:pt x="325" y="359"/>
                    </a:lnTo>
                    <a:lnTo>
                      <a:pt x="329" y="357"/>
                    </a:lnTo>
                    <a:lnTo>
                      <a:pt x="330" y="353"/>
                    </a:lnTo>
                    <a:lnTo>
                      <a:pt x="330" y="348"/>
                    </a:lnTo>
                    <a:lnTo>
                      <a:pt x="328" y="340"/>
                    </a:lnTo>
                    <a:lnTo>
                      <a:pt x="322" y="330"/>
                    </a:lnTo>
                    <a:lnTo>
                      <a:pt x="308" y="311"/>
                    </a:lnTo>
                    <a:lnTo>
                      <a:pt x="281" y="279"/>
                    </a:lnTo>
                    <a:lnTo>
                      <a:pt x="243" y="241"/>
                    </a:lnTo>
                    <a:lnTo>
                      <a:pt x="198" y="195"/>
                    </a:lnTo>
                    <a:lnTo>
                      <a:pt x="153" y="150"/>
                    </a:lnTo>
                    <a:lnTo>
                      <a:pt x="107" y="106"/>
                    </a:lnTo>
                    <a:lnTo>
                      <a:pt x="66" y="64"/>
                    </a:lnTo>
                    <a:lnTo>
                      <a:pt x="31" y="32"/>
                    </a:lnTo>
                    <a:lnTo>
                      <a:pt x="8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3" name="Freeform 303">
                <a:extLst>
                  <a:ext uri="{FF2B5EF4-FFF2-40B4-BE49-F238E27FC236}">
                    <a16:creationId xmlns:a16="http://schemas.microsoft.com/office/drawing/2014/main" id="{825E32D2-1241-AA07-74F7-418A3777D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1" y="1616"/>
                <a:ext cx="341" cy="34"/>
              </a:xfrm>
              <a:custGeom>
                <a:avLst/>
                <a:gdLst>
                  <a:gd name="T0" fmla="*/ 30 w 1023"/>
                  <a:gd name="T1" fmla="*/ 60 h 104"/>
                  <a:gd name="T2" fmla="*/ 103 w 1023"/>
                  <a:gd name="T3" fmla="*/ 51 h 104"/>
                  <a:gd name="T4" fmla="*/ 185 w 1023"/>
                  <a:gd name="T5" fmla="*/ 46 h 104"/>
                  <a:gd name="T6" fmla="*/ 267 w 1023"/>
                  <a:gd name="T7" fmla="*/ 43 h 104"/>
                  <a:gd name="T8" fmla="*/ 334 w 1023"/>
                  <a:gd name="T9" fmla="*/ 42 h 104"/>
                  <a:gd name="T10" fmla="*/ 387 w 1023"/>
                  <a:gd name="T11" fmla="*/ 43 h 104"/>
                  <a:gd name="T12" fmla="*/ 466 w 1023"/>
                  <a:gd name="T13" fmla="*/ 48 h 104"/>
                  <a:gd name="T14" fmla="*/ 564 w 1023"/>
                  <a:gd name="T15" fmla="*/ 53 h 104"/>
                  <a:gd name="T16" fmla="*/ 659 w 1023"/>
                  <a:gd name="T17" fmla="*/ 63 h 104"/>
                  <a:gd name="T18" fmla="*/ 737 w 1023"/>
                  <a:gd name="T19" fmla="*/ 75 h 104"/>
                  <a:gd name="T20" fmla="*/ 762 w 1023"/>
                  <a:gd name="T21" fmla="*/ 70 h 104"/>
                  <a:gd name="T22" fmla="*/ 617 w 1023"/>
                  <a:gd name="T23" fmla="*/ 26 h 104"/>
                  <a:gd name="T24" fmla="*/ 647 w 1023"/>
                  <a:gd name="T25" fmla="*/ 30 h 104"/>
                  <a:gd name="T26" fmla="*/ 722 w 1023"/>
                  <a:gd name="T27" fmla="*/ 41 h 104"/>
                  <a:gd name="T28" fmla="*/ 817 w 1023"/>
                  <a:gd name="T29" fmla="*/ 53 h 104"/>
                  <a:gd name="T30" fmla="*/ 906 w 1023"/>
                  <a:gd name="T31" fmla="*/ 67 h 104"/>
                  <a:gd name="T32" fmla="*/ 966 w 1023"/>
                  <a:gd name="T33" fmla="*/ 79 h 104"/>
                  <a:gd name="T34" fmla="*/ 971 w 1023"/>
                  <a:gd name="T35" fmla="*/ 82 h 104"/>
                  <a:gd name="T36" fmla="*/ 975 w 1023"/>
                  <a:gd name="T37" fmla="*/ 87 h 104"/>
                  <a:gd name="T38" fmla="*/ 979 w 1023"/>
                  <a:gd name="T39" fmla="*/ 92 h 104"/>
                  <a:gd name="T40" fmla="*/ 982 w 1023"/>
                  <a:gd name="T41" fmla="*/ 96 h 104"/>
                  <a:gd name="T42" fmla="*/ 983 w 1023"/>
                  <a:gd name="T43" fmla="*/ 100 h 104"/>
                  <a:gd name="T44" fmla="*/ 987 w 1023"/>
                  <a:gd name="T45" fmla="*/ 101 h 104"/>
                  <a:gd name="T46" fmla="*/ 994 w 1023"/>
                  <a:gd name="T47" fmla="*/ 104 h 104"/>
                  <a:gd name="T48" fmla="*/ 1002 w 1023"/>
                  <a:gd name="T49" fmla="*/ 104 h 104"/>
                  <a:gd name="T50" fmla="*/ 1012 w 1023"/>
                  <a:gd name="T51" fmla="*/ 101 h 104"/>
                  <a:gd name="T52" fmla="*/ 1022 w 1023"/>
                  <a:gd name="T53" fmla="*/ 88 h 104"/>
                  <a:gd name="T54" fmla="*/ 1022 w 1023"/>
                  <a:gd name="T55" fmla="*/ 74 h 104"/>
                  <a:gd name="T56" fmla="*/ 1013 w 1023"/>
                  <a:gd name="T57" fmla="*/ 65 h 104"/>
                  <a:gd name="T58" fmla="*/ 1001 w 1023"/>
                  <a:gd name="T59" fmla="*/ 58 h 104"/>
                  <a:gd name="T60" fmla="*/ 987 w 1023"/>
                  <a:gd name="T61" fmla="*/ 56 h 104"/>
                  <a:gd name="T62" fmla="*/ 974 w 1023"/>
                  <a:gd name="T63" fmla="*/ 53 h 104"/>
                  <a:gd name="T64" fmla="*/ 932 w 1023"/>
                  <a:gd name="T65" fmla="*/ 50 h 104"/>
                  <a:gd name="T66" fmla="*/ 843 w 1023"/>
                  <a:gd name="T67" fmla="*/ 36 h 104"/>
                  <a:gd name="T68" fmla="*/ 733 w 1023"/>
                  <a:gd name="T69" fmla="*/ 24 h 104"/>
                  <a:gd name="T70" fmla="*/ 626 w 1023"/>
                  <a:gd name="T71" fmla="*/ 13 h 104"/>
                  <a:gd name="T72" fmla="*/ 548 w 1023"/>
                  <a:gd name="T73" fmla="*/ 8 h 104"/>
                  <a:gd name="T74" fmla="*/ 496 w 1023"/>
                  <a:gd name="T75" fmla="*/ 7 h 104"/>
                  <a:gd name="T76" fmla="*/ 456 w 1023"/>
                  <a:gd name="T77" fmla="*/ 5 h 104"/>
                  <a:gd name="T78" fmla="*/ 423 w 1023"/>
                  <a:gd name="T79" fmla="*/ 4 h 104"/>
                  <a:gd name="T80" fmla="*/ 405 w 1023"/>
                  <a:gd name="T81" fmla="*/ 2 h 104"/>
                  <a:gd name="T82" fmla="*/ 398 w 1023"/>
                  <a:gd name="T83" fmla="*/ 0 h 104"/>
                  <a:gd name="T84" fmla="*/ 392 w 1023"/>
                  <a:gd name="T85" fmla="*/ 15 h 104"/>
                  <a:gd name="T86" fmla="*/ 362 w 1023"/>
                  <a:gd name="T87" fmla="*/ 15 h 104"/>
                  <a:gd name="T88" fmla="*/ 313 w 1023"/>
                  <a:gd name="T89" fmla="*/ 16 h 104"/>
                  <a:gd name="T90" fmla="*/ 258 w 1023"/>
                  <a:gd name="T91" fmla="*/ 19 h 104"/>
                  <a:gd name="T92" fmla="*/ 207 w 1023"/>
                  <a:gd name="T93" fmla="*/ 21 h 104"/>
                  <a:gd name="T94" fmla="*/ 168 w 1023"/>
                  <a:gd name="T95" fmla="*/ 26 h 104"/>
                  <a:gd name="T96" fmla="*/ 121 w 1023"/>
                  <a:gd name="T97" fmla="*/ 31 h 104"/>
                  <a:gd name="T98" fmla="*/ 74 w 1023"/>
                  <a:gd name="T99" fmla="*/ 38 h 104"/>
                  <a:gd name="T100" fmla="*/ 34 w 1023"/>
                  <a:gd name="T101" fmla="*/ 45 h 104"/>
                  <a:gd name="T102" fmla="*/ 11 w 1023"/>
                  <a:gd name="T103" fmla="*/ 50 h 104"/>
                  <a:gd name="T104" fmla="*/ 0 w 1023"/>
                  <a:gd name="T105" fmla="*/ 6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23" h="104">
                    <a:moveTo>
                      <a:pt x="0" y="67"/>
                    </a:moveTo>
                    <a:lnTo>
                      <a:pt x="30" y="60"/>
                    </a:lnTo>
                    <a:lnTo>
                      <a:pt x="65" y="56"/>
                    </a:lnTo>
                    <a:lnTo>
                      <a:pt x="103" y="51"/>
                    </a:lnTo>
                    <a:lnTo>
                      <a:pt x="144" y="48"/>
                    </a:lnTo>
                    <a:lnTo>
                      <a:pt x="185" y="46"/>
                    </a:lnTo>
                    <a:lnTo>
                      <a:pt x="228" y="43"/>
                    </a:lnTo>
                    <a:lnTo>
                      <a:pt x="267" y="43"/>
                    </a:lnTo>
                    <a:lnTo>
                      <a:pt x="303" y="42"/>
                    </a:lnTo>
                    <a:lnTo>
                      <a:pt x="334" y="42"/>
                    </a:lnTo>
                    <a:lnTo>
                      <a:pt x="358" y="42"/>
                    </a:lnTo>
                    <a:lnTo>
                      <a:pt x="387" y="43"/>
                    </a:lnTo>
                    <a:lnTo>
                      <a:pt x="423" y="45"/>
                    </a:lnTo>
                    <a:lnTo>
                      <a:pt x="466" y="48"/>
                    </a:lnTo>
                    <a:lnTo>
                      <a:pt x="514" y="51"/>
                    </a:lnTo>
                    <a:lnTo>
                      <a:pt x="564" y="53"/>
                    </a:lnTo>
                    <a:lnTo>
                      <a:pt x="613" y="58"/>
                    </a:lnTo>
                    <a:lnTo>
                      <a:pt x="659" y="63"/>
                    </a:lnTo>
                    <a:lnTo>
                      <a:pt x="702" y="70"/>
                    </a:lnTo>
                    <a:lnTo>
                      <a:pt x="737" y="75"/>
                    </a:lnTo>
                    <a:lnTo>
                      <a:pt x="762" y="82"/>
                    </a:lnTo>
                    <a:lnTo>
                      <a:pt x="762" y="70"/>
                    </a:lnTo>
                    <a:lnTo>
                      <a:pt x="634" y="38"/>
                    </a:lnTo>
                    <a:lnTo>
                      <a:pt x="617" y="26"/>
                    </a:lnTo>
                    <a:lnTo>
                      <a:pt x="625" y="28"/>
                    </a:lnTo>
                    <a:lnTo>
                      <a:pt x="647" y="30"/>
                    </a:lnTo>
                    <a:lnTo>
                      <a:pt x="681" y="34"/>
                    </a:lnTo>
                    <a:lnTo>
                      <a:pt x="722" y="41"/>
                    </a:lnTo>
                    <a:lnTo>
                      <a:pt x="768" y="46"/>
                    </a:lnTo>
                    <a:lnTo>
                      <a:pt x="817" y="53"/>
                    </a:lnTo>
                    <a:lnTo>
                      <a:pt x="863" y="60"/>
                    </a:lnTo>
                    <a:lnTo>
                      <a:pt x="906" y="67"/>
                    </a:lnTo>
                    <a:lnTo>
                      <a:pt x="941" y="73"/>
                    </a:lnTo>
                    <a:lnTo>
                      <a:pt x="966" y="79"/>
                    </a:lnTo>
                    <a:lnTo>
                      <a:pt x="969" y="80"/>
                    </a:lnTo>
                    <a:lnTo>
                      <a:pt x="971" y="82"/>
                    </a:lnTo>
                    <a:lnTo>
                      <a:pt x="974" y="84"/>
                    </a:lnTo>
                    <a:lnTo>
                      <a:pt x="975" y="87"/>
                    </a:lnTo>
                    <a:lnTo>
                      <a:pt x="978" y="88"/>
                    </a:lnTo>
                    <a:lnTo>
                      <a:pt x="979" y="92"/>
                    </a:lnTo>
                    <a:lnTo>
                      <a:pt x="980" y="94"/>
                    </a:lnTo>
                    <a:lnTo>
                      <a:pt x="982" y="96"/>
                    </a:lnTo>
                    <a:lnTo>
                      <a:pt x="983" y="99"/>
                    </a:lnTo>
                    <a:lnTo>
                      <a:pt x="983" y="100"/>
                    </a:lnTo>
                    <a:lnTo>
                      <a:pt x="986" y="100"/>
                    </a:lnTo>
                    <a:lnTo>
                      <a:pt x="987" y="101"/>
                    </a:lnTo>
                    <a:lnTo>
                      <a:pt x="989" y="103"/>
                    </a:lnTo>
                    <a:lnTo>
                      <a:pt x="994" y="104"/>
                    </a:lnTo>
                    <a:lnTo>
                      <a:pt x="997" y="104"/>
                    </a:lnTo>
                    <a:lnTo>
                      <a:pt x="1002" y="104"/>
                    </a:lnTo>
                    <a:lnTo>
                      <a:pt x="1006" y="104"/>
                    </a:lnTo>
                    <a:lnTo>
                      <a:pt x="1012" y="101"/>
                    </a:lnTo>
                    <a:lnTo>
                      <a:pt x="1017" y="96"/>
                    </a:lnTo>
                    <a:lnTo>
                      <a:pt x="1022" y="88"/>
                    </a:lnTo>
                    <a:lnTo>
                      <a:pt x="1023" y="80"/>
                    </a:lnTo>
                    <a:lnTo>
                      <a:pt x="1022" y="74"/>
                    </a:lnTo>
                    <a:lnTo>
                      <a:pt x="1018" y="70"/>
                    </a:lnTo>
                    <a:lnTo>
                      <a:pt x="1013" y="65"/>
                    </a:lnTo>
                    <a:lnTo>
                      <a:pt x="1009" y="62"/>
                    </a:lnTo>
                    <a:lnTo>
                      <a:pt x="1001" y="58"/>
                    </a:lnTo>
                    <a:lnTo>
                      <a:pt x="994" y="57"/>
                    </a:lnTo>
                    <a:lnTo>
                      <a:pt x="987" y="56"/>
                    </a:lnTo>
                    <a:lnTo>
                      <a:pt x="980" y="53"/>
                    </a:lnTo>
                    <a:lnTo>
                      <a:pt x="974" y="53"/>
                    </a:lnTo>
                    <a:lnTo>
                      <a:pt x="961" y="52"/>
                    </a:lnTo>
                    <a:lnTo>
                      <a:pt x="932" y="50"/>
                    </a:lnTo>
                    <a:lnTo>
                      <a:pt x="892" y="43"/>
                    </a:lnTo>
                    <a:lnTo>
                      <a:pt x="843" y="36"/>
                    </a:lnTo>
                    <a:lnTo>
                      <a:pt x="789" y="30"/>
                    </a:lnTo>
                    <a:lnTo>
                      <a:pt x="733" y="24"/>
                    </a:lnTo>
                    <a:lnTo>
                      <a:pt x="678" y="19"/>
                    </a:lnTo>
                    <a:lnTo>
                      <a:pt x="626" y="13"/>
                    </a:lnTo>
                    <a:lnTo>
                      <a:pt x="582" y="9"/>
                    </a:lnTo>
                    <a:lnTo>
                      <a:pt x="548" y="8"/>
                    </a:lnTo>
                    <a:lnTo>
                      <a:pt x="522" y="7"/>
                    </a:lnTo>
                    <a:lnTo>
                      <a:pt x="496" y="7"/>
                    </a:lnTo>
                    <a:lnTo>
                      <a:pt x="474" y="5"/>
                    </a:lnTo>
                    <a:lnTo>
                      <a:pt x="456" y="5"/>
                    </a:lnTo>
                    <a:lnTo>
                      <a:pt x="438" y="4"/>
                    </a:lnTo>
                    <a:lnTo>
                      <a:pt x="423" y="4"/>
                    </a:lnTo>
                    <a:lnTo>
                      <a:pt x="413" y="2"/>
                    </a:lnTo>
                    <a:lnTo>
                      <a:pt x="405" y="2"/>
                    </a:lnTo>
                    <a:lnTo>
                      <a:pt x="400" y="2"/>
                    </a:lnTo>
                    <a:lnTo>
                      <a:pt x="398" y="0"/>
                    </a:lnTo>
                    <a:lnTo>
                      <a:pt x="396" y="15"/>
                    </a:lnTo>
                    <a:lnTo>
                      <a:pt x="392" y="15"/>
                    </a:lnTo>
                    <a:lnTo>
                      <a:pt x="379" y="15"/>
                    </a:lnTo>
                    <a:lnTo>
                      <a:pt x="362" y="15"/>
                    </a:lnTo>
                    <a:lnTo>
                      <a:pt x="339" y="16"/>
                    </a:lnTo>
                    <a:lnTo>
                      <a:pt x="313" y="16"/>
                    </a:lnTo>
                    <a:lnTo>
                      <a:pt x="287" y="19"/>
                    </a:lnTo>
                    <a:lnTo>
                      <a:pt x="258" y="19"/>
                    </a:lnTo>
                    <a:lnTo>
                      <a:pt x="231" y="20"/>
                    </a:lnTo>
                    <a:lnTo>
                      <a:pt x="207" y="21"/>
                    </a:lnTo>
                    <a:lnTo>
                      <a:pt x="186" y="23"/>
                    </a:lnTo>
                    <a:lnTo>
                      <a:pt x="168" y="26"/>
                    </a:lnTo>
                    <a:lnTo>
                      <a:pt x="146" y="29"/>
                    </a:lnTo>
                    <a:lnTo>
                      <a:pt x="121" y="31"/>
                    </a:lnTo>
                    <a:lnTo>
                      <a:pt x="98" y="35"/>
                    </a:lnTo>
                    <a:lnTo>
                      <a:pt x="74" y="38"/>
                    </a:lnTo>
                    <a:lnTo>
                      <a:pt x="54" y="42"/>
                    </a:lnTo>
                    <a:lnTo>
                      <a:pt x="34" y="45"/>
                    </a:lnTo>
                    <a:lnTo>
                      <a:pt x="21" y="48"/>
                    </a:lnTo>
                    <a:lnTo>
                      <a:pt x="11" y="50"/>
                    </a:lnTo>
                    <a:lnTo>
                      <a:pt x="8" y="5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4" name="Freeform 304">
                <a:extLst>
                  <a:ext uri="{FF2B5EF4-FFF2-40B4-BE49-F238E27FC236}">
                    <a16:creationId xmlns:a16="http://schemas.microsoft.com/office/drawing/2014/main" id="{549A70FD-7C9B-DE18-E4F4-588B240FD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1603"/>
                <a:ext cx="245" cy="37"/>
              </a:xfrm>
              <a:custGeom>
                <a:avLst/>
                <a:gdLst>
                  <a:gd name="T0" fmla="*/ 19 w 733"/>
                  <a:gd name="T1" fmla="*/ 44 h 112"/>
                  <a:gd name="T2" fmla="*/ 75 w 733"/>
                  <a:gd name="T3" fmla="*/ 36 h 112"/>
                  <a:gd name="T4" fmla="*/ 138 w 733"/>
                  <a:gd name="T5" fmla="*/ 32 h 112"/>
                  <a:gd name="T6" fmla="*/ 202 w 733"/>
                  <a:gd name="T7" fmla="*/ 31 h 112"/>
                  <a:gd name="T8" fmla="*/ 253 w 733"/>
                  <a:gd name="T9" fmla="*/ 32 h 112"/>
                  <a:gd name="T10" fmla="*/ 285 w 733"/>
                  <a:gd name="T11" fmla="*/ 35 h 112"/>
                  <a:gd name="T12" fmla="*/ 340 w 733"/>
                  <a:gd name="T13" fmla="*/ 39 h 112"/>
                  <a:gd name="T14" fmla="*/ 406 w 733"/>
                  <a:gd name="T15" fmla="*/ 44 h 112"/>
                  <a:gd name="T16" fmla="*/ 475 w 733"/>
                  <a:gd name="T17" fmla="*/ 53 h 112"/>
                  <a:gd name="T18" fmla="*/ 536 w 733"/>
                  <a:gd name="T19" fmla="*/ 65 h 112"/>
                  <a:gd name="T20" fmla="*/ 557 w 733"/>
                  <a:gd name="T21" fmla="*/ 60 h 112"/>
                  <a:gd name="T22" fmla="*/ 450 w 733"/>
                  <a:gd name="T23" fmla="*/ 35 h 112"/>
                  <a:gd name="T24" fmla="*/ 447 w 733"/>
                  <a:gd name="T25" fmla="*/ 32 h 112"/>
                  <a:gd name="T26" fmla="*/ 444 w 733"/>
                  <a:gd name="T27" fmla="*/ 28 h 112"/>
                  <a:gd name="T28" fmla="*/ 439 w 733"/>
                  <a:gd name="T29" fmla="*/ 24 h 112"/>
                  <a:gd name="T30" fmla="*/ 436 w 733"/>
                  <a:gd name="T31" fmla="*/ 22 h 112"/>
                  <a:gd name="T32" fmla="*/ 454 w 733"/>
                  <a:gd name="T33" fmla="*/ 26 h 112"/>
                  <a:gd name="T34" fmla="*/ 504 w 733"/>
                  <a:gd name="T35" fmla="*/ 37 h 112"/>
                  <a:gd name="T36" fmla="*/ 569 w 733"/>
                  <a:gd name="T37" fmla="*/ 52 h 112"/>
                  <a:gd name="T38" fmla="*/ 631 w 733"/>
                  <a:gd name="T39" fmla="*/ 66 h 112"/>
                  <a:gd name="T40" fmla="*/ 676 w 733"/>
                  <a:gd name="T41" fmla="*/ 76 h 112"/>
                  <a:gd name="T42" fmla="*/ 682 w 733"/>
                  <a:gd name="T43" fmla="*/ 80 h 112"/>
                  <a:gd name="T44" fmla="*/ 687 w 733"/>
                  <a:gd name="T45" fmla="*/ 87 h 112"/>
                  <a:gd name="T46" fmla="*/ 690 w 733"/>
                  <a:gd name="T47" fmla="*/ 95 h 112"/>
                  <a:gd name="T48" fmla="*/ 694 w 733"/>
                  <a:gd name="T49" fmla="*/ 101 h 112"/>
                  <a:gd name="T50" fmla="*/ 697 w 733"/>
                  <a:gd name="T51" fmla="*/ 105 h 112"/>
                  <a:gd name="T52" fmla="*/ 702 w 733"/>
                  <a:gd name="T53" fmla="*/ 109 h 112"/>
                  <a:gd name="T54" fmla="*/ 710 w 733"/>
                  <a:gd name="T55" fmla="*/ 112 h 112"/>
                  <a:gd name="T56" fmla="*/ 719 w 733"/>
                  <a:gd name="T57" fmla="*/ 110 h 112"/>
                  <a:gd name="T58" fmla="*/ 729 w 733"/>
                  <a:gd name="T59" fmla="*/ 104 h 112"/>
                  <a:gd name="T60" fmla="*/ 733 w 733"/>
                  <a:gd name="T61" fmla="*/ 89 h 112"/>
                  <a:gd name="T62" fmla="*/ 730 w 733"/>
                  <a:gd name="T63" fmla="*/ 79 h 112"/>
                  <a:gd name="T64" fmla="*/ 720 w 733"/>
                  <a:gd name="T65" fmla="*/ 70 h 112"/>
                  <a:gd name="T66" fmla="*/ 708 w 733"/>
                  <a:gd name="T67" fmla="*/ 66 h 112"/>
                  <a:gd name="T68" fmla="*/ 695 w 733"/>
                  <a:gd name="T69" fmla="*/ 62 h 112"/>
                  <a:gd name="T70" fmla="*/ 679 w 733"/>
                  <a:gd name="T71" fmla="*/ 60 h 112"/>
                  <a:gd name="T72" fmla="*/ 637 w 733"/>
                  <a:gd name="T73" fmla="*/ 50 h 112"/>
                  <a:gd name="T74" fmla="*/ 572 w 733"/>
                  <a:gd name="T75" fmla="*/ 36 h 112"/>
                  <a:gd name="T76" fmla="*/ 499 w 733"/>
                  <a:gd name="T77" fmla="*/ 21 h 112"/>
                  <a:gd name="T78" fmla="*/ 428 w 733"/>
                  <a:gd name="T79" fmla="*/ 9 h 112"/>
                  <a:gd name="T80" fmla="*/ 373 w 733"/>
                  <a:gd name="T81" fmla="*/ 4 h 112"/>
                  <a:gd name="T82" fmla="*/ 336 w 733"/>
                  <a:gd name="T83" fmla="*/ 2 h 112"/>
                  <a:gd name="T84" fmla="*/ 314 w 733"/>
                  <a:gd name="T85" fmla="*/ 1 h 112"/>
                  <a:gd name="T86" fmla="*/ 304 w 733"/>
                  <a:gd name="T87" fmla="*/ 0 h 112"/>
                  <a:gd name="T88" fmla="*/ 298 w 733"/>
                  <a:gd name="T89" fmla="*/ 0 h 112"/>
                  <a:gd name="T90" fmla="*/ 293 w 733"/>
                  <a:gd name="T91" fmla="*/ 12 h 112"/>
                  <a:gd name="T92" fmla="*/ 266 w 733"/>
                  <a:gd name="T93" fmla="*/ 10 h 112"/>
                  <a:gd name="T94" fmla="*/ 221 w 733"/>
                  <a:gd name="T95" fmla="*/ 9 h 112"/>
                  <a:gd name="T96" fmla="*/ 172 w 733"/>
                  <a:gd name="T97" fmla="*/ 9 h 112"/>
                  <a:gd name="T98" fmla="*/ 130 w 733"/>
                  <a:gd name="T99" fmla="*/ 9 h 112"/>
                  <a:gd name="T100" fmla="*/ 104 w 733"/>
                  <a:gd name="T101" fmla="*/ 12 h 112"/>
                  <a:gd name="T102" fmla="*/ 76 w 733"/>
                  <a:gd name="T103" fmla="*/ 17 h 112"/>
                  <a:gd name="T104" fmla="*/ 47 w 733"/>
                  <a:gd name="T105" fmla="*/ 23 h 112"/>
                  <a:gd name="T106" fmla="*/ 22 w 733"/>
                  <a:gd name="T107" fmla="*/ 28 h 112"/>
                  <a:gd name="T108" fmla="*/ 7 w 733"/>
                  <a:gd name="T109" fmla="*/ 31 h 112"/>
                  <a:gd name="T110" fmla="*/ 0 w 733"/>
                  <a:gd name="T111" fmla="*/ 5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33" h="112">
                    <a:moveTo>
                      <a:pt x="0" y="50"/>
                    </a:moveTo>
                    <a:lnTo>
                      <a:pt x="19" y="44"/>
                    </a:lnTo>
                    <a:lnTo>
                      <a:pt x="44" y="39"/>
                    </a:lnTo>
                    <a:lnTo>
                      <a:pt x="75" y="36"/>
                    </a:lnTo>
                    <a:lnTo>
                      <a:pt x="106" y="35"/>
                    </a:lnTo>
                    <a:lnTo>
                      <a:pt x="138" y="32"/>
                    </a:lnTo>
                    <a:lnTo>
                      <a:pt x="171" y="31"/>
                    </a:lnTo>
                    <a:lnTo>
                      <a:pt x="202" y="31"/>
                    </a:lnTo>
                    <a:lnTo>
                      <a:pt x="229" y="31"/>
                    </a:lnTo>
                    <a:lnTo>
                      <a:pt x="253" y="32"/>
                    </a:lnTo>
                    <a:lnTo>
                      <a:pt x="268" y="32"/>
                    </a:lnTo>
                    <a:lnTo>
                      <a:pt x="285" y="35"/>
                    </a:lnTo>
                    <a:lnTo>
                      <a:pt x="312" y="36"/>
                    </a:lnTo>
                    <a:lnTo>
                      <a:pt x="340" y="39"/>
                    </a:lnTo>
                    <a:lnTo>
                      <a:pt x="371" y="40"/>
                    </a:lnTo>
                    <a:lnTo>
                      <a:pt x="406" y="44"/>
                    </a:lnTo>
                    <a:lnTo>
                      <a:pt x="440" y="48"/>
                    </a:lnTo>
                    <a:lnTo>
                      <a:pt x="475" y="53"/>
                    </a:lnTo>
                    <a:lnTo>
                      <a:pt x="508" y="58"/>
                    </a:lnTo>
                    <a:lnTo>
                      <a:pt x="536" y="65"/>
                    </a:lnTo>
                    <a:lnTo>
                      <a:pt x="557" y="72"/>
                    </a:lnTo>
                    <a:lnTo>
                      <a:pt x="557" y="60"/>
                    </a:lnTo>
                    <a:lnTo>
                      <a:pt x="450" y="36"/>
                    </a:lnTo>
                    <a:lnTo>
                      <a:pt x="450" y="35"/>
                    </a:lnTo>
                    <a:lnTo>
                      <a:pt x="449" y="35"/>
                    </a:lnTo>
                    <a:lnTo>
                      <a:pt x="447" y="32"/>
                    </a:lnTo>
                    <a:lnTo>
                      <a:pt x="446" y="31"/>
                    </a:lnTo>
                    <a:lnTo>
                      <a:pt x="444" y="28"/>
                    </a:lnTo>
                    <a:lnTo>
                      <a:pt x="440" y="26"/>
                    </a:lnTo>
                    <a:lnTo>
                      <a:pt x="439" y="24"/>
                    </a:lnTo>
                    <a:lnTo>
                      <a:pt x="438" y="23"/>
                    </a:lnTo>
                    <a:lnTo>
                      <a:pt x="436" y="22"/>
                    </a:lnTo>
                    <a:lnTo>
                      <a:pt x="440" y="23"/>
                    </a:lnTo>
                    <a:lnTo>
                      <a:pt x="454" y="26"/>
                    </a:lnTo>
                    <a:lnTo>
                      <a:pt x="477" y="31"/>
                    </a:lnTo>
                    <a:lnTo>
                      <a:pt x="504" y="37"/>
                    </a:lnTo>
                    <a:lnTo>
                      <a:pt x="536" y="44"/>
                    </a:lnTo>
                    <a:lnTo>
                      <a:pt x="569" y="52"/>
                    </a:lnTo>
                    <a:lnTo>
                      <a:pt x="600" y="60"/>
                    </a:lnTo>
                    <a:lnTo>
                      <a:pt x="631" y="66"/>
                    </a:lnTo>
                    <a:lnTo>
                      <a:pt x="658" y="72"/>
                    </a:lnTo>
                    <a:lnTo>
                      <a:pt x="676" y="76"/>
                    </a:lnTo>
                    <a:lnTo>
                      <a:pt x="679" y="79"/>
                    </a:lnTo>
                    <a:lnTo>
                      <a:pt x="682" y="80"/>
                    </a:lnTo>
                    <a:lnTo>
                      <a:pt x="685" y="83"/>
                    </a:lnTo>
                    <a:lnTo>
                      <a:pt x="687" y="87"/>
                    </a:lnTo>
                    <a:lnTo>
                      <a:pt x="689" y="91"/>
                    </a:lnTo>
                    <a:lnTo>
                      <a:pt x="690" y="95"/>
                    </a:lnTo>
                    <a:lnTo>
                      <a:pt x="692" y="97"/>
                    </a:lnTo>
                    <a:lnTo>
                      <a:pt x="694" y="101"/>
                    </a:lnTo>
                    <a:lnTo>
                      <a:pt x="695" y="104"/>
                    </a:lnTo>
                    <a:lnTo>
                      <a:pt x="697" y="105"/>
                    </a:lnTo>
                    <a:lnTo>
                      <a:pt x="700" y="107"/>
                    </a:lnTo>
                    <a:lnTo>
                      <a:pt x="702" y="109"/>
                    </a:lnTo>
                    <a:lnTo>
                      <a:pt x="707" y="110"/>
                    </a:lnTo>
                    <a:lnTo>
                      <a:pt x="710" y="112"/>
                    </a:lnTo>
                    <a:lnTo>
                      <a:pt x="715" y="112"/>
                    </a:lnTo>
                    <a:lnTo>
                      <a:pt x="719" y="110"/>
                    </a:lnTo>
                    <a:lnTo>
                      <a:pt x="724" y="109"/>
                    </a:lnTo>
                    <a:lnTo>
                      <a:pt x="729" y="104"/>
                    </a:lnTo>
                    <a:lnTo>
                      <a:pt x="732" y="97"/>
                    </a:lnTo>
                    <a:lnTo>
                      <a:pt x="733" y="89"/>
                    </a:lnTo>
                    <a:lnTo>
                      <a:pt x="733" y="83"/>
                    </a:lnTo>
                    <a:lnTo>
                      <a:pt x="730" y="79"/>
                    </a:lnTo>
                    <a:lnTo>
                      <a:pt x="726" y="74"/>
                    </a:lnTo>
                    <a:lnTo>
                      <a:pt x="720" y="70"/>
                    </a:lnTo>
                    <a:lnTo>
                      <a:pt x="715" y="68"/>
                    </a:lnTo>
                    <a:lnTo>
                      <a:pt x="708" y="66"/>
                    </a:lnTo>
                    <a:lnTo>
                      <a:pt x="702" y="65"/>
                    </a:lnTo>
                    <a:lnTo>
                      <a:pt x="695" y="62"/>
                    </a:lnTo>
                    <a:lnTo>
                      <a:pt x="689" y="61"/>
                    </a:lnTo>
                    <a:lnTo>
                      <a:pt x="679" y="60"/>
                    </a:lnTo>
                    <a:lnTo>
                      <a:pt x="663" y="55"/>
                    </a:lnTo>
                    <a:lnTo>
                      <a:pt x="637" y="50"/>
                    </a:lnTo>
                    <a:lnTo>
                      <a:pt x="607" y="41"/>
                    </a:lnTo>
                    <a:lnTo>
                      <a:pt x="572" y="36"/>
                    </a:lnTo>
                    <a:lnTo>
                      <a:pt x="536" y="28"/>
                    </a:lnTo>
                    <a:lnTo>
                      <a:pt x="499" y="21"/>
                    </a:lnTo>
                    <a:lnTo>
                      <a:pt x="462" y="14"/>
                    </a:lnTo>
                    <a:lnTo>
                      <a:pt x="428" y="9"/>
                    </a:lnTo>
                    <a:lnTo>
                      <a:pt x="399" y="6"/>
                    </a:lnTo>
                    <a:lnTo>
                      <a:pt x="373" y="4"/>
                    </a:lnTo>
                    <a:lnTo>
                      <a:pt x="352" y="2"/>
                    </a:lnTo>
                    <a:lnTo>
                      <a:pt x="336" y="2"/>
                    </a:lnTo>
                    <a:lnTo>
                      <a:pt x="324" y="1"/>
                    </a:lnTo>
                    <a:lnTo>
                      <a:pt x="314" y="1"/>
                    </a:lnTo>
                    <a:lnTo>
                      <a:pt x="306" y="0"/>
                    </a:lnTo>
                    <a:lnTo>
                      <a:pt x="304" y="0"/>
                    </a:lnTo>
                    <a:lnTo>
                      <a:pt x="300" y="0"/>
                    </a:lnTo>
                    <a:lnTo>
                      <a:pt x="298" y="0"/>
                    </a:lnTo>
                    <a:lnTo>
                      <a:pt x="297" y="12"/>
                    </a:lnTo>
                    <a:lnTo>
                      <a:pt x="293" y="12"/>
                    </a:lnTo>
                    <a:lnTo>
                      <a:pt x="281" y="12"/>
                    </a:lnTo>
                    <a:lnTo>
                      <a:pt x="266" y="10"/>
                    </a:lnTo>
                    <a:lnTo>
                      <a:pt x="245" y="10"/>
                    </a:lnTo>
                    <a:lnTo>
                      <a:pt x="221" y="9"/>
                    </a:lnTo>
                    <a:lnTo>
                      <a:pt x="196" y="9"/>
                    </a:lnTo>
                    <a:lnTo>
                      <a:pt x="172" y="9"/>
                    </a:lnTo>
                    <a:lnTo>
                      <a:pt x="150" y="9"/>
                    </a:lnTo>
                    <a:lnTo>
                      <a:pt x="130" y="9"/>
                    </a:lnTo>
                    <a:lnTo>
                      <a:pt x="116" y="10"/>
                    </a:lnTo>
                    <a:lnTo>
                      <a:pt x="104" y="12"/>
                    </a:lnTo>
                    <a:lnTo>
                      <a:pt x="90" y="14"/>
                    </a:lnTo>
                    <a:lnTo>
                      <a:pt x="76" y="17"/>
                    </a:lnTo>
                    <a:lnTo>
                      <a:pt x="61" y="21"/>
                    </a:lnTo>
                    <a:lnTo>
                      <a:pt x="47" y="23"/>
                    </a:lnTo>
                    <a:lnTo>
                      <a:pt x="33" y="26"/>
                    </a:lnTo>
                    <a:lnTo>
                      <a:pt x="22" y="28"/>
                    </a:lnTo>
                    <a:lnTo>
                      <a:pt x="12" y="29"/>
                    </a:lnTo>
                    <a:lnTo>
                      <a:pt x="7" y="31"/>
                    </a:lnTo>
                    <a:lnTo>
                      <a:pt x="4" y="32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5" name="Freeform 305">
                <a:extLst>
                  <a:ext uri="{FF2B5EF4-FFF2-40B4-BE49-F238E27FC236}">
                    <a16:creationId xmlns:a16="http://schemas.microsoft.com/office/drawing/2014/main" id="{5E8FEFFE-F8CD-70E2-E3DA-62C805499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" y="1385"/>
                <a:ext cx="326" cy="277"/>
              </a:xfrm>
              <a:custGeom>
                <a:avLst/>
                <a:gdLst>
                  <a:gd name="T0" fmla="*/ 183 w 980"/>
                  <a:gd name="T1" fmla="*/ 8 h 831"/>
                  <a:gd name="T2" fmla="*/ 167 w 980"/>
                  <a:gd name="T3" fmla="*/ 8 h 831"/>
                  <a:gd name="T4" fmla="*/ 140 w 980"/>
                  <a:gd name="T5" fmla="*/ 10 h 831"/>
                  <a:gd name="T6" fmla="*/ 109 w 980"/>
                  <a:gd name="T7" fmla="*/ 18 h 831"/>
                  <a:gd name="T8" fmla="*/ 77 w 980"/>
                  <a:gd name="T9" fmla="*/ 36 h 831"/>
                  <a:gd name="T10" fmla="*/ 52 w 980"/>
                  <a:gd name="T11" fmla="*/ 61 h 831"/>
                  <a:gd name="T12" fmla="*/ 36 w 980"/>
                  <a:gd name="T13" fmla="*/ 81 h 831"/>
                  <a:gd name="T14" fmla="*/ 29 w 980"/>
                  <a:gd name="T15" fmla="*/ 95 h 831"/>
                  <a:gd name="T16" fmla="*/ 27 w 980"/>
                  <a:gd name="T17" fmla="*/ 105 h 831"/>
                  <a:gd name="T18" fmla="*/ 25 w 980"/>
                  <a:gd name="T19" fmla="*/ 118 h 831"/>
                  <a:gd name="T20" fmla="*/ 22 w 980"/>
                  <a:gd name="T21" fmla="*/ 151 h 831"/>
                  <a:gd name="T22" fmla="*/ 15 w 980"/>
                  <a:gd name="T23" fmla="*/ 264 h 831"/>
                  <a:gd name="T24" fmla="*/ 10 w 980"/>
                  <a:gd name="T25" fmla="*/ 420 h 831"/>
                  <a:gd name="T26" fmla="*/ 3 w 980"/>
                  <a:gd name="T27" fmla="*/ 572 h 831"/>
                  <a:gd name="T28" fmla="*/ 0 w 980"/>
                  <a:gd name="T29" fmla="*/ 672 h 831"/>
                  <a:gd name="T30" fmla="*/ 0 w 980"/>
                  <a:gd name="T31" fmla="*/ 688 h 831"/>
                  <a:gd name="T32" fmla="*/ 0 w 980"/>
                  <a:gd name="T33" fmla="*/ 700 h 831"/>
                  <a:gd name="T34" fmla="*/ 0 w 980"/>
                  <a:gd name="T35" fmla="*/ 720 h 831"/>
                  <a:gd name="T36" fmla="*/ 5 w 980"/>
                  <a:gd name="T37" fmla="*/ 741 h 831"/>
                  <a:gd name="T38" fmla="*/ 11 w 980"/>
                  <a:gd name="T39" fmla="*/ 765 h 831"/>
                  <a:gd name="T40" fmla="*/ 27 w 980"/>
                  <a:gd name="T41" fmla="*/ 787 h 831"/>
                  <a:gd name="T42" fmla="*/ 52 w 980"/>
                  <a:gd name="T43" fmla="*/ 808 h 831"/>
                  <a:gd name="T44" fmla="*/ 77 w 980"/>
                  <a:gd name="T45" fmla="*/ 822 h 831"/>
                  <a:gd name="T46" fmla="*/ 100 w 980"/>
                  <a:gd name="T47" fmla="*/ 829 h 831"/>
                  <a:gd name="T48" fmla="*/ 113 w 980"/>
                  <a:gd name="T49" fmla="*/ 831 h 831"/>
                  <a:gd name="T50" fmla="*/ 865 w 980"/>
                  <a:gd name="T51" fmla="*/ 825 h 831"/>
                  <a:gd name="T52" fmla="*/ 873 w 980"/>
                  <a:gd name="T53" fmla="*/ 825 h 831"/>
                  <a:gd name="T54" fmla="*/ 891 w 980"/>
                  <a:gd name="T55" fmla="*/ 823 h 831"/>
                  <a:gd name="T56" fmla="*/ 917 w 980"/>
                  <a:gd name="T57" fmla="*/ 818 h 831"/>
                  <a:gd name="T58" fmla="*/ 943 w 980"/>
                  <a:gd name="T59" fmla="*/ 807 h 831"/>
                  <a:gd name="T60" fmla="*/ 965 w 980"/>
                  <a:gd name="T61" fmla="*/ 786 h 831"/>
                  <a:gd name="T62" fmla="*/ 978 w 980"/>
                  <a:gd name="T63" fmla="*/ 757 h 831"/>
                  <a:gd name="T64" fmla="*/ 980 w 980"/>
                  <a:gd name="T65" fmla="*/ 728 h 831"/>
                  <a:gd name="T66" fmla="*/ 976 w 980"/>
                  <a:gd name="T67" fmla="*/ 701 h 831"/>
                  <a:gd name="T68" fmla="*/ 969 w 980"/>
                  <a:gd name="T69" fmla="*/ 683 h 831"/>
                  <a:gd name="T70" fmla="*/ 965 w 980"/>
                  <a:gd name="T71" fmla="*/ 675 h 831"/>
                  <a:gd name="T72" fmla="*/ 705 w 980"/>
                  <a:gd name="T73" fmla="*/ 117 h 831"/>
                  <a:gd name="T74" fmla="*/ 702 w 980"/>
                  <a:gd name="T75" fmla="*/ 107 h 831"/>
                  <a:gd name="T76" fmla="*/ 692 w 980"/>
                  <a:gd name="T77" fmla="*/ 88 h 831"/>
                  <a:gd name="T78" fmla="*/ 676 w 980"/>
                  <a:gd name="T79" fmla="*/ 64 h 831"/>
                  <a:gd name="T80" fmla="*/ 654 w 980"/>
                  <a:gd name="T81" fmla="*/ 42 h 831"/>
                  <a:gd name="T82" fmla="*/ 624 w 980"/>
                  <a:gd name="T83" fmla="*/ 22 h 831"/>
                  <a:gd name="T84" fmla="*/ 597 w 980"/>
                  <a:gd name="T85" fmla="*/ 8 h 831"/>
                  <a:gd name="T86" fmla="*/ 575 w 980"/>
                  <a:gd name="T87" fmla="*/ 1 h 831"/>
                  <a:gd name="T88" fmla="*/ 559 w 980"/>
                  <a:gd name="T89" fmla="*/ 0 h 831"/>
                  <a:gd name="T90" fmla="*/ 551 w 980"/>
                  <a:gd name="T91" fmla="*/ 0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0" h="831">
                    <a:moveTo>
                      <a:pt x="184" y="9"/>
                    </a:moveTo>
                    <a:lnTo>
                      <a:pt x="183" y="8"/>
                    </a:lnTo>
                    <a:lnTo>
                      <a:pt x="177" y="8"/>
                    </a:lnTo>
                    <a:lnTo>
                      <a:pt x="167" y="8"/>
                    </a:lnTo>
                    <a:lnTo>
                      <a:pt x="155" y="9"/>
                    </a:lnTo>
                    <a:lnTo>
                      <a:pt x="140" y="10"/>
                    </a:lnTo>
                    <a:lnTo>
                      <a:pt x="124" y="14"/>
                    </a:lnTo>
                    <a:lnTo>
                      <a:pt x="109" y="18"/>
                    </a:lnTo>
                    <a:lnTo>
                      <a:pt x="93" y="25"/>
                    </a:lnTo>
                    <a:lnTo>
                      <a:pt x="77" y="36"/>
                    </a:lnTo>
                    <a:lnTo>
                      <a:pt x="63" y="48"/>
                    </a:lnTo>
                    <a:lnTo>
                      <a:pt x="52" y="61"/>
                    </a:lnTo>
                    <a:lnTo>
                      <a:pt x="42" y="73"/>
                    </a:lnTo>
                    <a:lnTo>
                      <a:pt x="36" y="81"/>
                    </a:lnTo>
                    <a:lnTo>
                      <a:pt x="32" y="88"/>
                    </a:lnTo>
                    <a:lnTo>
                      <a:pt x="29" y="95"/>
                    </a:lnTo>
                    <a:lnTo>
                      <a:pt x="28" y="99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5" y="118"/>
                    </a:lnTo>
                    <a:lnTo>
                      <a:pt x="24" y="127"/>
                    </a:lnTo>
                    <a:lnTo>
                      <a:pt x="22" y="151"/>
                    </a:lnTo>
                    <a:lnTo>
                      <a:pt x="19" y="199"/>
                    </a:lnTo>
                    <a:lnTo>
                      <a:pt x="15" y="264"/>
                    </a:lnTo>
                    <a:lnTo>
                      <a:pt x="13" y="338"/>
                    </a:lnTo>
                    <a:lnTo>
                      <a:pt x="10" y="420"/>
                    </a:lnTo>
                    <a:lnTo>
                      <a:pt x="6" y="499"/>
                    </a:lnTo>
                    <a:lnTo>
                      <a:pt x="3" y="572"/>
                    </a:lnTo>
                    <a:lnTo>
                      <a:pt x="2" y="632"/>
                    </a:lnTo>
                    <a:lnTo>
                      <a:pt x="0" y="672"/>
                    </a:lnTo>
                    <a:lnTo>
                      <a:pt x="0" y="686"/>
                    </a:lnTo>
                    <a:lnTo>
                      <a:pt x="0" y="688"/>
                    </a:lnTo>
                    <a:lnTo>
                      <a:pt x="0" y="692"/>
                    </a:lnTo>
                    <a:lnTo>
                      <a:pt x="0" y="700"/>
                    </a:lnTo>
                    <a:lnTo>
                      <a:pt x="0" y="708"/>
                    </a:lnTo>
                    <a:lnTo>
                      <a:pt x="0" y="720"/>
                    </a:lnTo>
                    <a:lnTo>
                      <a:pt x="2" y="730"/>
                    </a:lnTo>
                    <a:lnTo>
                      <a:pt x="5" y="741"/>
                    </a:lnTo>
                    <a:lnTo>
                      <a:pt x="8" y="755"/>
                    </a:lnTo>
                    <a:lnTo>
                      <a:pt x="11" y="765"/>
                    </a:lnTo>
                    <a:lnTo>
                      <a:pt x="18" y="774"/>
                    </a:lnTo>
                    <a:lnTo>
                      <a:pt x="27" y="787"/>
                    </a:lnTo>
                    <a:lnTo>
                      <a:pt x="40" y="799"/>
                    </a:lnTo>
                    <a:lnTo>
                      <a:pt x="52" y="808"/>
                    </a:lnTo>
                    <a:lnTo>
                      <a:pt x="65" y="816"/>
                    </a:lnTo>
                    <a:lnTo>
                      <a:pt x="77" y="822"/>
                    </a:lnTo>
                    <a:lnTo>
                      <a:pt x="88" y="825"/>
                    </a:lnTo>
                    <a:lnTo>
                      <a:pt x="100" y="829"/>
                    </a:lnTo>
                    <a:lnTo>
                      <a:pt x="108" y="831"/>
                    </a:lnTo>
                    <a:lnTo>
                      <a:pt x="113" y="831"/>
                    </a:lnTo>
                    <a:lnTo>
                      <a:pt x="114" y="831"/>
                    </a:lnTo>
                    <a:lnTo>
                      <a:pt x="865" y="825"/>
                    </a:lnTo>
                    <a:lnTo>
                      <a:pt x="866" y="825"/>
                    </a:lnTo>
                    <a:lnTo>
                      <a:pt x="873" y="825"/>
                    </a:lnTo>
                    <a:lnTo>
                      <a:pt x="881" y="825"/>
                    </a:lnTo>
                    <a:lnTo>
                      <a:pt x="891" y="823"/>
                    </a:lnTo>
                    <a:lnTo>
                      <a:pt x="904" y="822"/>
                    </a:lnTo>
                    <a:lnTo>
                      <a:pt x="917" y="818"/>
                    </a:lnTo>
                    <a:lnTo>
                      <a:pt x="931" y="814"/>
                    </a:lnTo>
                    <a:lnTo>
                      <a:pt x="943" y="807"/>
                    </a:lnTo>
                    <a:lnTo>
                      <a:pt x="956" y="799"/>
                    </a:lnTo>
                    <a:lnTo>
                      <a:pt x="965" y="786"/>
                    </a:lnTo>
                    <a:lnTo>
                      <a:pt x="974" y="771"/>
                    </a:lnTo>
                    <a:lnTo>
                      <a:pt x="978" y="757"/>
                    </a:lnTo>
                    <a:lnTo>
                      <a:pt x="980" y="743"/>
                    </a:lnTo>
                    <a:lnTo>
                      <a:pt x="980" y="728"/>
                    </a:lnTo>
                    <a:lnTo>
                      <a:pt x="978" y="714"/>
                    </a:lnTo>
                    <a:lnTo>
                      <a:pt x="976" y="701"/>
                    </a:lnTo>
                    <a:lnTo>
                      <a:pt x="972" y="691"/>
                    </a:lnTo>
                    <a:lnTo>
                      <a:pt x="969" y="683"/>
                    </a:lnTo>
                    <a:lnTo>
                      <a:pt x="968" y="678"/>
                    </a:lnTo>
                    <a:lnTo>
                      <a:pt x="965" y="675"/>
                    </a:lnTo>
                    <a:lnTo>
                      <a:pt x="705" y="118"/>
                    </a:lnTo>
                    <a:lnTo>
                      <a:pt x="705" y="117"/>
                    </a:lnTo>
                    <a:lnTo>
                      <a:pt x="704" y="113"/>
                    </a:lnTo>
                    <a:lnTo>
                      <a:pt x="702" y="107"/>
                    </a:lnTo>
                    <a:lnTo>
                      <a:pt x="697" y="97"/>
                    </a:lnTo>
                    <a:lnTo>
                      <a:pt x="692" y="88"/>
                    </a:lnTo>
                    <a:lnTo>
                      <a:pt x="687" y="77"/>
                    </a:lnTo>
                    <a:lnTo>
                      <a:pt x="676" y="64"/>
                    </a:lnTo>
                    <a:lnTo>
                      <a:pt x="667" y="53"/>
                    </a:lnTo>
                    <a:lnTo>
                      <a:pt x="654" y="42"/>
                    </a:lnTo>
                    <a:lnTo>
                      <a:pt x="640" y="31"/>
                    </a:lnTo>
                    <a:lnTo>
                      <a:pt x="624" y="22"/>
                    </a:lnTo>
                    <a:lnTo>
                      <a:pt x="610" y="14"/>
                    </a:lnTo>
                    <a:lnTo>
                      <a:pt x="597" y="8"/>
                    </a:lnTo>
                    <a:lnTo>
                      <a:pt x="585" y="4"/>
                    </a:lnTo>
                    <a:lnTo>
                      <a:pt x="575" y="1"/>
                    </a:lnTo>
                    <a:lnTo>
                      <a:pt x="567" y="0"/>
                    </a:lnTo>
                    <a:lnTo>
                      <a:pt x="559" y="0"/>
                    </a:lnTo>
                    <a:lnTo>
                      <a:pt x="555" y="0"/>
                    </a:lnTo>
                    <a:lnTo>
                      <a:pt x="551" y="0"/>
                    </a:lnTo>
                    <a:lnTo>
                      <a:pt x="184" y="9"/>
                    </a:lnTo>
                    <a:close/>
                  </a:path>
                </a:pathLst>
              </a:custGeom>
              <a:solidFill>
                <a:srgbClr val="0000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6" name="Freeform 306">
                <a:extLst>
                  <a:ext uri="{FF2B5EF4-FFF2-40B4-BE49-F238E27FC236}">
                    <a16:creationId xmlns:a16="http://schemas.microsoft.com/office/drawing/2014/main" id="{8D84846A-2BCA-4D01-4BDE-74069BDB3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1" y="1385"/>
                <a:ext cx="326" cy="277"/>
              </a:xfrm>
              <a:custGeom>
                <a:avLst/>
                <a:gdLst>
                  <a:gd name="T0" fmla="*/ 183 w 980"/>
                  <a:gd name="T1" fmla="*/ 8 h 831"/>
                  <a:gd name="T2" fmla="*/ 167 w 980"/>
                  <a:gd name="T3" fmla="*/ 8 h 831"/>
                  <a:gd name="T4" fmla="*/ 140 w 980"/>
                  <a:gd name="T5" fmla="*/ 10 h 831"/>
                  <a:gd name="T6" fmla="*/ 109 w 980"/>
                  <a:gd name="T7" fmla="*/ 18 h 831"/>
                  <a:gd name="T8" fmla="*/ 77 w 980"/>
                  <a:gd name="T9" fmla="*/ 36 h 831"/>
                  <a:gd name="T10" fmla="*/ 52 w 980"/>
                  <a:gd name="T11" fmla="*/ 61 h 831"/>
                  <a:gd name="T12" fmla="*/ 36 w 980"/>
                  <a:gd name="T13" fmla="*/ 81 h 831"/>
                  <a:gd name="T14" fmla="*/ 29 w 980"/>
                  <a:gd name="T15" fmla="*/ 95 h 831"/>
                  <a:gd name="T16" fmla="*/ 27 w 980"/>
                  <a:gd name="T17" fmla="*/ 105 h 831"/>
                  <a:gd name="T18" fmla="*/ 25 w 980"/>
                  <a:gd name="T19" fmla="*/ 118 h 831"/>
                  <a:gd name="T20" fmla="*/ 22 w 980"/>
                  <a:gd name="T21" fmla="*/ 151 h 831"/>
                  <a:gd name="T22" fmla="*/ 15 w 980"/>
                  <a:gd name="T23" fmla="*/ 264 h 831"/>
                  <a:gd name="T24" fmla="*/ 10 w 980"/>
                  <a:gd name="T25" fmla="*/ 420 h 831"/>
                  <a:gd name="T26" fmla="*/ 3 w 980"/>
                  <a:gd name="T27" fmla="*/ 572 h 831"/>
                  <a:gd name="T28" fmla="*/ 0 w 980"/>
                  <a:gd name="T29" fmla="*/ 672 h 831"/>
                  <a:gd name="T30" fmla="*/ 0 w 980"/>
                  <a:gd name="T31" fmla="*/ 688 h 831"/>
                  <a:gd name="T32" fmla="*/ 0 w 980"/>
                  <a:gd name="T33" fmla="*/ 700 h 831"/>
                  <a:gd name="T34" fmla="*/ 0 w 980"/>
                  <a:gd name="T35" fmla="*/ 720 h 831"/>
                  <a:gd name="T36" fmla="*/ 5 w 980"/>
                  <a:gd name="T37" fmla="*/ 741 h 831"/>
                  <a:gd name="T38" fmla="*/ 11 w 980"/>
                  <a:gd name="T39" fmla="*/ 765 h 831"/>
                  <a:gd name="T40" fmla="*/ 27 w 980"/>
                  <a:gd name="T41" fmla="*/ 787 h 831"/>
                  <a:gd name="T42" fmla="*/ 52 w 980"/>
                  <a:gd name="T43" fmla="*/ 808 h 831"/>
                  <a:gd name="T44" fmla="*/ 77 w 980"/>
                  <a:gd name="T45" fmla="*/ 822 h 831"/>
                  <a:gd name="T46" fmla="*/ 100 w 980"/>
                  <a:gd name="T47" fmla="*/ 829 h 831"/>
                  <a:gd name="T48" fmla="*/ 113 w 980"/>
                  <a:gd name="T49" fmla="*/ 831 h 831"/>
                  <a:gd name="T50" fmla="*/ 865 w 980"/>
                  <a:gd name="T51" fmla="*/ 825 h 831"/>
                  <a:gd name="T52" fmla="*/ 873 w 980"/>
                  <a:gd name="T53" fmla="*/ 825 h 831"/>
                  <a:gd name="T54" fmla="*/ 891 w 980"/>
                  <a:gd name="T55" fmla="*/ 823 h 831"/>
                  <a:gd name="T56" fmla="*/ 917 w 980"/>
                  <a:gd name="T57" fmla="*/ 818 h 831"/>
                  <a:gd name="T58" fmla="*/ 943 w 980"/>
                  <a:gd name="T59" fmla="*/ 807 h 831"/>
                  <a:gd name="T60" fmla="*/ 965 w 980"/>
                  <a:gd name="T61" fmla="*/ 786 h 831"/>
                  <a:gd name="T62" fmla="*/ 978 w 980"/>
                  <a:gd name="T63" fmla="*/ 757 h 831"/>
                  <a:gd name="T64" fmla="*/ 980 w 980"/>
                  <a:gd name="T65" fmla="*/ 728 h 831"/>
                  <a:gd name="T66" fmla="*/ 976 w 980"/>
                  <a:gd name="T67" fmla="*/ 701 h 831"/>
                  <a:gd name="T68" fmla="*/ 969 w 980"/>
                  <a:gd name="T69" fmla="*/ 683 h 831"/>
                  <a:gd name="T70" fmla="*/ 965 w 980"/>
                  <a:gd name="T71" fmla="*/ 675 h 831"/>
                  <a:gd name="T72" fmla="*/ 705 w 980"/>
                  <a:gd name="T73" fmla="*/ 117 h 831"/>
                  <a:gd name="T74" fmla="*/ 702 w 980"/>
                  <a:gd name="T75" fmla="*/ 107 h 831"/>
                  <a:gd name="T76" fmla="*/ 692 w 980"/>
                  <a:gd name="T77" fmla="*/ 88 h 831"/>
                  <a:gd name="T78" fmla="*/ 676 w 980"/>
                  <a:gd name="T79" fmla="*/ 64 h 831"/>
                  <a:gd name="T80" fmla="*/ 654 w 980"/>
                  <a:gd name="T81" fmla="*/ 42 h 831"/>
                  <a:gd name="T82" fmla="*/ 624 w 980"/>
                  <a:gd name="T83" fmla="*/ 22 h 831"/>
                  <a:gd name="T84" fmla="*/ 597 w 980"/>
                  <a:gd name="T85" fmla="*/ 8 h 831"/>
                  <a:gd name="T86" fmla="*/ 575 w 980"/>
                  <a:gd name="T87" fmla="*/ 1 h 831"/>
                  <a:gd name="T88" fmla="*/ 559 w 980"/>
                  <a:gd name="T89" fmla="*/ 0 h 831"/>
                  <a:gd name="T90" fmla="*/ 551 w 980"/>
                  <a:gd name="T91" fmla="*/ 0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80" h="831">
                    <a:moveTo>
                      <a:pt x="184" y="9"/>
                    </a:moveTo>
                    <a:lnTo>
                      <a:pt x="183" y="8"/>
                    </a:lnTo>
                    <a:lnTo>
                      <a:pt x="177" y="8"/>
                    </a:lnTo>
                    <a:lnTo>
                      <a:pt x="167" y="8"/>
                    </a:lnTo>
                    <a:lnTo>
                      <a:pt x="155" y="9"/>
                    </a:lnTo>
                    <a:lnTo>
                      <a:pt x="140" y="10"/>
                    </a:lnTo>
                    <a:lnTo>
                      <a:pt x="124" y="14"/>
                    </a:lnTo>
                    <a:lnTo>
                      <a:pt x="109" y="18"/>
                    </a:lnTo>
                    <a:lnTo>
                      <a:pt x="93" y="25"/>
                    </a:lnTo>
                    <a:lnTo>
                      <a:pt x="77" y="36"/>
                    </a:lnTo>
                    <a:lnTo>
                      <a:pt x="63" y="48"/>
                    </a:lnTo>
                    <a:lnTo>
                      <a:pt x="52" y="61"/>
                    </a:lnTo>
                    <a:lnTo>
                      <a:pt x="42" y="73"/>
                    </a:lnTo>
                    <a:lnTo>
                      <a:pt x="36" y="81"/>
                    </a:lnTo>
                    <a:lnTo>
                      <a:pt x="32" y="88"/>
                    </a:lnTo>
                    <a:lnTo>
                      <a:pt x="29" y="95"/>
                    </a:lnTo>
                    <a:lnTo>
                      <a:pt x="28" y="99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5" y="118"/>
                    </a:lnTo>
                    <a:lnTo>
                      <a:pt x="24" y="127"/>
                    </a:lnTo>
                    <a:lnTo>
                      <a:pt x="22" y="151"/>
                    </a:lnTo>
                    <a:lnTo>
                      <a:pt x="19" y="199"/>
                    </a:lnTo>
                    <a:lnTo>
                      <a:pt x="15" y="264"/>
                    </a:lnTo>
                    <a:lnTo>
                      <a:pt x="13" y="338"/>
                    </a:lnTo>
                    <a:lnTo>
                      <a:pt x="10" y="420"/>
                    </a:lnTo>
                    <a:lnTo>
                      <a:pt x="6" y="499"/>
                    </a:lnTo>
                    <a:lnTo>
                      <a:pt x="3" y="572"/>
                    </a:lnTo>
                    <a:lnTo>
                      <a:pt x="2" y="632"/>
                    </a:lnTo>
                    <a:lnTo>
                      <a:pt x="0" y="672"/>
                    </a:lnTo>
                    <a:lnTo>
                      <a:pt x="0" y="686"/>
                    </a:lnTo>
                    <a:lnTo>
                      <a:pt x="0" y="688"/>
                    </a:lnTo>
                    <a:lnTo>
                      <a:pt x="0" y="692"/>
                    </a:lnTo>
                    <a:lnTo>
                      <a:pt x="0" y="700"/>
                    </a:lnTo>
                    <a:lnTo>
                      <a:pt x="0" y="708"/>
                    </a:lnTo>
                    <a:lnTo>
                      <a:pt x="0" y="720"/>
                    </a:lnTo>
                    <a:lnTo>
                      <a:pt x="2" y="730"/>
                    </a:lnTo>
                    <a:lnTo>
                      <a:pt x="5" y="741"/>
                    </a:lnTo>
                    <a:lnTo>
                      <a:pt x="8" y="755"/>
                    </a:lnTo>
                    <a:lnTo>
                      <a:pt x="11" y="765"/>
                    </a:lnTo>
                    <a:lnTo>
                      <a:pt x="18" y="774"/>
                    </a:lnTo>
                    <a:lnTo>
                      <a:pt x="27" y="787"/>
                    </a:lnTo>
                    <a:lnTo>
                      <a:pt x="40" y="799"/>
                    </a:lnTo>
                    <a:lnTo>
                      <a:pt x="52" y="808"/>
                    </a:lnTo>
                    <a:lnTo>
                      <a:pt x="65" y="816"/>
                    </a:lnTo>
                    <a:lnTo>
                      <a:pt x="77" y="822"/>
                    </a:lnTo>
                    <a:lnTo>
                      <a:pt x="88" y="825"/>
                    </a:lnTo>
                    <a:lnTo>
                      <a:pt x="100" y="829"/>
                    </a:lnTo>
                    <a:lnTo>
                      <a:pt x="108" y="831"/>
                    </a:lnTo>
                    <a:lnTo>
                      <a:pt x="113" y="831"/>
                    </a:lnTo>
                    <a:lnTo>
                      <a:pt x="114" y="831"/>
                    </a:lnTo>
                    <a:lnTo>
                      <a:pt x="865" y="825"/>
                    </a:lnTo>
                    <a:lnTo>
                      <a:pt x="866" y="825"/>
                    </a:lnTo>
                    <a:lnTo>
                      <a:pt x="873" y="825"/>
                    </a:lnTo>
                    <a:lnTo>
                      <a:pt x="881" y="825"/>
                    </a:lnTo>
                    <a:lnTo>
                      <a:pt x="891" y="823"/>
                    </a:lnTo>
                    <a:lnTo>
                      <a:pt x="904" y="822"/>
                    </a:lnTo>
                    <a:lnTo>
                      <a:pt x="917" y="818"/>
                    </a:lnTo>
                    <a:lnTo>
                      <a:pt x="931" y="814"/>
                    </a:lnTo>
                    <a:lnTo>
                      <a:pt x="943" y="807"/>
                    </a:lnTo>
                    <a:lnTo>
                      <a:pt x="956" y="799"/>
                    </a:lnTo>
                    <a:lnTo>
                      <a:pt x="965" y="786"/>
                    </a:lnTo>
                    <a:lnTo>
                      <a:pt x="974" y="771"/>
                    </a:lnTo>
                    <a:lnTo>
                      <a:pt x="978" y="757"/>
                    </a:lnTo>
                    <a:lnTo>
                      <a:pt x="980" y="743"/>
                    </a:lnTo>
                    <a:lnTo>
                      <a:pt x="980" y="728"/>
                    </a:lnTo>
                    <a:lnTo>
                      <a:pt x="978" y="714"/>
                    </a:lnTo>
                    <a:lnTo>
                      <a:pt x="976" y="701"/>
                    </a:lnTo>
                    <a:lnTo>
                      <a:pt x="972" y="691"/>
                    </a:lnTo>
                    <a:lnTo>
                      <a:pt x="969" y="683"/>
                    </a:lnTo>
                    <a:lnTo>
                      <a:pt x="968" y="678"/>
                    </a:lnTo>
                    <a:lnTo>
                      <a:pt x="965" y="675"/>
                    </a:lnTo>
                    <a:lnTo>
                      <a:pt x="705" y="118"/>
                    </a:lnTo>
                    <a:lnTo>
                      <a:pt x="705" y="117"/>
                    </a:lnTo>
                    <a:lnTo>
                      <a:pt x="704" y="113"/>
                    </a:lnTo>
                    <a:lnTo>
                      <a:pt x="702" y="107"/>
                    </a:lnTo>
                    <a:lnTo>
                      <a:pt x="697" y="97"/>
                    </a:lnTo>
                    <a:lnTo>
                      <a:pt x="692" y="88"/>
                    </a:lnTo>
                    <a:lnTo>
                      <a:pt x="687" y="77"/>
                    </a:lnTo>
                    <a:lnTo>
                      <a:pt x="676" y="64"/>
                    </a:lnTo>
                    <a:lnTo>
                      <a:pt x="667" y="53"/>
                    </a:lnTo>
                    <a:lnTo>
                      <a:pt x="654" y="42"/>
                    </a:lnTo>
                    <a:lnTo>
                      <a:pt x="640" y="31"/>
                    </a:lnTo>
                    <a:lnTo>
                      <a:pt x="624" y="22"/>
                    </a:lnTo>
                    <a:lnTo>
                      <a:pt x="610" y="14"/>
                    </a:lnTo>
                    <a:lnTo>
                      <a:pt x="597" y="8"/>
                    </a:lnTo>
                    <a:lnTo>
                      <a:pt x="585" y="4"/>
                    </a:lnTo>
                    <a:lnTo>
                      <a:pt x="575" y="1"/>
                    </a:lnTo>
                    <a:lnTo>
                      <a:pt x="567" y="0"/>
                    </a:lnTo>
                    <a:lnTo>
                      <a:pt x="559" y="0"/>
                    </a:lnTo>
                    <a:lnTo>
                      <a:pt x="555" y="0"/>
                    </a:lnTo>
                    <a:lnTo>
                      <a:pt x="551" y="0"/>
                    </a:lnTo>
                    <a:lnTo>
                      <a:pt x="184" y="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7" name="Freeform 307">
                <a:extLst>
                  <a:ext uri="{FF2B5EF4-FFF2-40B4-BE49-F238E27FC236}">
                    <a16:creationId xmlns:a16="http://schemas.microsoft.com/office/drawing/2014/main" id="{2CB09F5D-A372-9A81-0AF0-A3AA49E2D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1421"/>
                <a:ext cx="25" cy="239"/>
              </a:xfrm>
              <a:custGeom>
                <a:avLst/>
                <a:gdLst>
                  <a:gd name="T0" fmla="*/ 75 w 75"/>
                  <a:gd name="T1" fmla="*/ 61 h 718"/>
                  <a:gd name="T2" fmla="*/ 72 w 75"/>
                  <a:gd name="T3" fmla="*/ 95 h 718"/>
                  <a:gd name="T4" fmla="*/ 67 w 75"/>
                  <a:gd name="T5" fmla="*/ 142 h 718"/>
                  <a:gd name="T6" fmla="*/ 62 w 75"/>
                  <a:gd name="T7" fmla="*/ 194 h 718"/>
                  <a:gd name="T8" fmla="*/ 58 w 75"/>
                  <a:gd name="T9" fmla="*/ 252 h 718"/>
                  <a:gd name="T10" fmla="*/ 54 w 75"/>
                  <a:gd name="T11" fmla="*/ 319 h 718"/>
                  <a:gd name="T12" fmla="*/ 50 w 75"/>
                  <a:gd name="T13" fmla="*/ 390 h 718"/>
                  <a:gd name="T14" fmla="*/ 46 w 75"/>
                  <a:gd name="T15" fmla="*/ 466 h 718"/>
                  <a:gd name="T16" fmla="*/ 42 w 75"/>
                  <a:gd name="T17" fmla="*/ 545 h 718"/>
                  <a:gd name="T18" fmla="*/ 38 w 75"/>
                  <a:gd name="T19" fmla="*/ 625 h 718"/>
                  <a:gd name="T20" fmla="*/ 37 w 75"/>
                  <a:gd name="T21" fmla="*/ 709 h 718"/>
                  <a:gd name="T22" fmla="*/ 37 w 75"/>
                  <a:gd name="T23" fmla="*/ 718 h 718"/>
                  <a:gd name="T24" fmla="*/ 0 w 75"/>
                  <a:gd name="T25" fmla="*/ 718 h 718"/>
                  <a:gd name="T26" fmla="*/ 0 w 75"/>
                  <a:gd name="T27" fmla="*/ 709 h 718"/>
                  <a:gd name="T28" fmla="*/ 2 w 75"/>
                  <a:gd name="T29" fmla="*/ 606 h 718"/>
                  <a:gd name="T30" fmla="*/ 7 w 75"/>
                  <a:gd name="T31" fmla="*/ 505 h 718"/>
                  <a:gd name="T32" fmla="*/ 12 w 75"/>
                  <a:gd name="T33" fmla="*/ 407 h 718"/>
                  <a:gd name="T34" fmla="*/ 19 w 75"/>
                  <a:gd name="T35" fmla="*/ 315 h 718"/>
                  <a:gd name="T36" fmla="*/ 24 w 75"/>
                  <a:gd name="T37" fmla="*/ 231 h 718"/>
                  <a:gd name="T38" fmla="*/ 31 w 75"/>
                  <a:gd name="T39" fmla="*/ 157 h 718"/>
                  <a:gd name="T40" fmla="*/ 37 w 75"/>
                  <a:gd name="T41" fmla="*/ 97 h 718"/>
                  <a:gd name="T42" fmla="*/ 42 w 75"/>
                  <a:gd name="T43" fmla="*/ 51 h 718"/>
                  <a:gd name="T44" fmla="*/ 45 w 75"/>
                  <a:gd name="T45" fmla="*/ 22 h 718"/>
                  <a:gd name="T46" fmla="*/ 45 w 75"/>
                  <a:gd name="T47" fmla="*/ 12 h 718"/>
                  <a:gd name="T48" fmla="*/ 50 w 75"/>
                  <a:gd name="T49" fmla="*/ 0 h 718"/>
                  <a:gd name="T50" fmla="*/ 50 w 75"/>
                  <a:gd name="T51" fmla="*/ 2 h 718"/>
                  <a:gd name="T52" fmla="*/ 50 w 75"/>
                  <a:gd name="T53" fmla="*/ 4 h 718"/>
                  <a:gd name="T54" fmla="*/ 51 w 75"/>
                  <a:gd name="T55" fmla="*/ 5 h 718"/>
                  <a:gd name="T56" fmla="*/ 51 w 75"/>
                  <a:gd name="T57" fmla="*/ 6 h 718"/>
                  <a:gd name="T58" fmla="*/ 51 w 75"/>
                  <a:gd name="T59" fmla="*/ 9 h 718"/>
                  <a:gd name="T60" fmla="*/ 51 w 75"/>
                  <a:gd name="T61" fmla="*/ 10 h 718"/>
                  <a:gd name="T62" fmla="*/ 73 w 75"/>
                  <a:gd name="T63" fmla="*/ 56 h 718"/>
                  <a:gd name="T64" fmla="*/ 75 w 75"/>
                  <a:gd name="T65" fmla="*/ 61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5" h="718">
                    <a:moveTo>
                      <a:pt x="75" y="61"/>
                    </a:moveTo>
                    <a:lnTo>
                      <a:pt x="72" y="95"/>
                    </a:lnTo>
                    <a:lnTo>
                      <a:pt x="67" y="142"/>
                    </a:lnTo>
                    <a:lnTo>
                      <a:pt x="62" y="194"/>
                    </a:lnTo>
                    <a:lnTo>
                      <a:pt x="58" y="252"/>
                    </a:lnTo>
                    <a:lnTo>
                      <a:pt x="54" y="319"/>
                    </a:lnTo>
                    <a:lnTo>
                      <a:pt x="50" y="390"/>
                    </a:lnTo>
                    <a:lnTo>
                      <a:pt x="46" y="466"/>
                    </a:lnTo>
                    <a:lnTo>
                      <a:pt x="42" y="545"/>
                    </a:lnTo>
                    <a:lnTo>
                      <a:pt x="38" y="625"/>
                    </a:lnTo>
                    <a:lnTo>
                      <a:pt x="37" y="709"/>
                    </a:lnTo>
                    <a:lnTo>
                      <a:pt x="37" y="718"/>
                    </a:lnTo>
                    <a:lnTo>
                      <a:pt x="0" y="718"/>
                    </a:lnTo>
                    <a:lnTo>
                      <a:pt x="0" y="709"/>
                    </a:lnTo>
                    <a:lnTo>
                      <a:pt x="2" y="606"/>
                    </a:lnTo>
                    <a:lnTo>
                      <a:pt x="7" y="505"/>
                    </a:lnTo>
                    <a:lnTo>
                      <a:pt x="12" y="407"/>
                    </a:lnTo>
                    <a:lnTo>
                      <a:pt x="19" y="315"/>
                    </a:lnTo>
                    <a:lnTo>
                      <a:pt x="24" y="231"/>
                    </a:lnTo>
                    <a:lnTo>
                      <a:pt x="31" y="157"/>
                    </a:lnTo>
                    <a:lnTo>
                      <a:pt x="37" y="97"/>
                    </a:lnTo>
                    <a:lnTo>
                      <a:pt x="42" y="51"/>
                    </a:lnTo>
                    <a:lnTo>
                      <a:pt x="45" y="22"/>
                    </a:lnTo>
                    <a:lnTo>
                      <a:pt x="45" y="12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lnTo>
                      <a:pt x="51" y="5"/>
                    </a:lnTo>
                    <a:lnTo>
                      <a:pt x="51" y="6"/>
                    </a:lnTo>
                    <a:lnTo>
                      <a:pt x="51" y="9"/>
                    </a:lnTo>
                    <a:lnTo>
                      <a:pt x="51" y="10"/>
                    </a:lnTo>
                    <a:lnTo>
                      <a:pt x="73" y="56"/>
                    </a:lnTo>
                    <a:lnTo>
                      <a:pt x="75" y="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8" name="Freeform 308">
                <a:extLst>
                  <a:ext uri="{FF2B5EF4-FFF2-40B4-BE49-F238E27FC236}">
                    <a16:creationId xmlns:a16="http://schemas.microsoft.com/office/drawing/2014/main" id="{6F0E1EF0-0BA2-8B4A-0E82-8C77248D6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1702"/>
                <a:ext cx="90" cy="24"/>
              </a:xfrm>
              <a:custGeom>
                <a:avLst/>
                <a:gdLst>
                  <a:gd name="T0" fmla="*/ 235 w 271"/>
                  <a:gd name="T1" fmla="*/ 2 h 73"/>
                  <a:gd name="T2" fmla="*/ 239 w 271"/>
                  <a:gd name="T3" fmla="*/ 2 h 73"/>
                  <a:gd name="T4" fmla="*/ 248 w 271"/>
                  <a:gd name="T5" fmla="*/ 4 h 73"/>
                  <a:gd name="T6" fmla="*/ 258 w 271"/>
                  <a:gd name="T7" fmla="*/ 8 h 73"/>
                  <a:gd name="T8" fmla="*/ 266 w 271"/>
                  <a:gd name="T9" fmla="*/ 17 h 73"/>
                  <a:gd name="T10" fmla="*/ 271 w 271"/>
                  <a:gd name="T11" fmla="*/ 29 h 73"/>
                  <a:gd name="T12" fmla="*/ 268 w 271"/>
                  <a:gd name="T13" fmla="*/ 34 h 73"/>
                  <a:gd name="T14" fmla="*/ 264 w 271"/>
                  <a:gd name="T15" fmla="*/ 39 h 73"/>
                  <a:gd name="T16" fmla="*/ 256 w 271"/>
                  <a:gd name="T17" fmla="*/ 41 h 73"/>
                  <a:gd name="T18" fmla="*/ 248 w 271"/>
                  <a:gd name="T19" fmla="*/ 44 h 73"/>
                  <a:gd name="T20" fmla="*/ 241 w 271"/>
                  <a:gd name="T21" fmla="*/ 46 h 73"/>
                  <a:gd name="T22" fmla="*/ 219 w 271"/>
                  <a:gd name="T23" fmla="*/ 46 h 73"/>
                  <a:gd name="T24" fmla="*/ 178 w 271"/>
                  <a:gd name="T25" fmla="*/ 46 h 73"/>
                  <a:gd name="T26" fmla="*/ 131 w 271"/>
                  <a:gd name="T27" fmla="*/ 44 h 73"/>
                  <a:gd name="T28" fmla="*/ 95 w 271"/>
                  <a:gd name="T29" fmla="*/ 44 h 73"/>
                  <a:gd name="T30" fmla="*/ 79 w 271"/>
                  <a:gd name="T31" fmla="*/ 44 h 73"/>
                  <a:gd name="T32" fmla="*/ 79 w 271"/>
                  <a:gd name="T33" fmla="*/ 49 h 73"/>
                  <a:gd name="T34" fmla="*/ 79 w 271"/>
                  <a:gd name="T35" fmla="*/ 54 h 73"/>
                  <a:gd name="T36" fmla="*/ 75 w 271"/>
                  <a:gd name="T37" fmla="*/ 62 h 73"/>
                  <a:gd name="T38" fmla="*/ 67 w 271"/>
                  <a:gd name="T39" fmla="*/ 66 h 73"/>
                  <a:gd name="T40" fmla="*/ 58 w 271"/>
                  <a:gd name="T41" fmla="*/ 70 h 73"/>
                  <a:gd name="T42" fmla="*/ 49 w 271"/>
                  <a:gd name="T43" fmla="*/ 72 h 73"/>
                  <a:gd name="T44" fmla="*/ 42 w 271"/>
                  <a:gd name="T45" fmla="*/ 73 h 73"/>
                  <a:gd name="T46" fmla="*/ 36 w 271"/>
                  <a:gd name="T47" fmla="*/ 73 h 73"/>
                  <a:gd name="T48" fmla="*/ 28 w 271"/>
                  <a:gd name="T49" fmla="*/ 72 h 73"/>
                  <a:gd name="T50" fmla="*/ 18 w 271"/>
                  <a:gd name="T51" fmla="*/ 69 h 73"/>
                  <a:gd name="T52" fmla="*/ 10 w 271"/>
                  <a:gd name="T53" fmla="*/ 62 h 73"/>
                  <a:gd name="T54" fmla="*/ 5 w 271"/>
                  <a:gd name="T55" fmla="*/ 54 h 73"/>
                  <a:gd name="T56" fmla="*/ 1 w 271"/>
                  <a:gd name="T57" fmla="*/ 46 h 73"/>
                  <a:gd name="T58" fmla="*/ 0 w 271"/>
                  <a:gd name="T59" fmla="*/ 36 h 73"/>
                  <a:gd name="T60" fmla="*/ 0 w 271"/>
                  <a:gd name="T61" fmla="*/ 27 h 73"/>
                  <a:gd name="T62" fmla="*/ 1 w 271"/>
                  <a:gd name="T63" fmla="*/ 20 h 73"/>
                  <a:gd name="T64" fmla="*/ 6 w 271"/>
                  <a:gd name="T65" fmla="*/ 12 h 73"/>
                  <a:gd name="T66" fmla="*/ 11 w 271"/>
                  <a:gd name="T67" fmla="*/ 5 h 73"/>
                  <a:gd name="T68" fmla="*/ 18 w 271"/>
                  <a:gd name="T69" fmla="*/ 2 h 73"/>
                  <a:gd name="T70" fmla="*/ 24 w 271"/>
                  <a:gd name="T71" fmla="*/ 2 h 73"/>
                  <a:gd name="T72" fmla="*/ 29 w 271"/>
                  <a:gd name="T73" fmla="*/ 2 h 73"/>
                  <a:gd name="T74" fmla="*/ 33 w 271"/>
                  <a:gd name="T75" fmla="*/ 0 h 73"/>
                  <a:gd name="T76" fmla="*/ 37 w 271"/>
                  <a:gd name="T7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1" h="73">
                    <a:moveTo>
                      <a:pt x="39" y="0"/>
                    </a:moveTo>
                    <a:lnTo>
                      <a:pt x="235" y="2"/>
                    </a:lnTo>
                    <a:lnTo>
                      <a:pt x="236" y="2"/>
                    </a:lnTo>
                    <a:lnTo>
                      <a:pt x="239" y="2"/>
                    </a:lnTo>
                    <a:lnTo>
                      <a:pt x="243" y="2"/>
                    </a:lnTo>
                    <a:lnTo>
                      <a:pt x="248" y="4"/>
                    </a:lnTo>
                    <a:lnTo>
                      <a:pt x="252" y="5"/>
                    </a:lnTo>
                    <a:lnTo>
                      <a:pt x="258" y="8"/>
                    </a:lnTo>
                    <a:lnTo>
                      <a:pt x="264" y="12"/>
                    </a:lnTo>
                    <a:lnTo>
                      <a:pt x="266" y="17"/>
                    </a:lnTo>
                    <a:lnTo>
                      <a:pt x="270" y="21"/>
                    </a:lnTo>
                    <a:lnTo>
                      <a:pt x="271" y="29"/>
                    </a:lnTo>
                    <a:lnTo>
                      <a:pt x="270" y="33"/>
                    </a:lnTo>
                    <a:lnTo>
                      <a:pt x="268" y="34"/>
                    </a:lnTo>
                    <a:lnTo>
                      <a:pt x="265" y="36"/>
                    </a:lnTo>
                    <a:lnTo>
                      <a:pt x="264" y="39"/>
                    </a:lnTo>
                    <a:lnTo>
                      <a:pt x="258" y="40"/>
                    </a:lnTo>
                    <a:lnTo>
                      <a:pt x="256" y="41"/>
                    </a:lnTo>
                    <a:lnTo>
                      <a:pt x="251" y="43"/>
                    </a:lnTo>
                    <a:lnTo>
                      <a:pt x="248" y="44"/>
                    </a:lnTo>
                    <a:lnTo>
                      <a:pt x="244" y="44"/>
                    </a:lnTo>
                    <a:lnTo>
                      <a:pt x="241" y="46"/>
                    </a:lnTo>
                    <a:lnTo>
                      <a:pt x="232" y="46"/>
                    </a:lnTo>
                    <a:lnTo>
                      <a:pt x="219" y="46"/>
                    </a:lnTo>
                    <a:lnTo>
                      <a:pt x="200" y="46"/>
                    </a:lnTo>
                    <a:lnTo>
                      <a:pt x="178" y="46"/>
                    </a:lnTo>
                    <a:lnTo>
                      <a:pt x="154" y="46"/>
                    </a:lnTo>
                    <a:lnTo>
                      <a:pt x="131" y="44"/>
                    </a:lnTo>
                    <a:lnTo>
                      <a:pt x="110" y="44"/>
                    </a:lnTo>
                    <a:lnTo>
                      <a:pt x="95" y="44"/>
                    </a:lnTo>
                    <a:lnTo>
                      <a:pt x="83" y="44"/>
                    </a:lnTo>
                    <a:lnTo>
                      <a:pt x="79" y="44"/>
                    </a:lnTo>
                    <a:lnTo>
                      <a:pt x="79" y="46"/>
                    </a:lnTo>
                    <a:lnTo>
                      <a:pt x="79" y="49"/>
                    </a:lnTo>
                    <a:lnTo>
                      <a:pt x="79" y="50"/>
                    </a:lnTo>
                    <a:lnTo>
                      <a:pt x="79" y="54"/>
                    </a:lnTo>
                    <a:lnTo>
                      <a:pt x="76" y="57"/>
                    </a:lnTo>
                    <a:lnTo>
                      <a:pt x="75" y="62"/>
                    </a:lnTo>
                    <a:lnTo>
                      <a:pt x="72" y="64"/>
                    </a:lnTo>
                    <a:lnTo>
                      <a:pt x="67" y="66"/>
                    </a:lnTo>
                    <a:lnTo>
                      <a:pt x="62" y="69"/>
                    </a:lnTo>
                    <a:lnTo>
                      <a:pt x="58" y="70"/>
                    </a:lnTo>
                    <a:lnTo>
                      <a:pt x="53" y="72"/>
                    </a:lnTo>
                    <a:lnTo>
                      <a:pt x="49" y="72"/>
                    </a:lnTo>
                    <a:lnTo>
                      <a:pt x="45" y="73"/>
                    </a:lnTo>
                    <a:lnTo>
                      <a:pt x="42" y="73"/>
                    </a:lnTo>
                    <a:lnTo>
                      <a:pt x="39" y="73"/>
                    </a:lnTo>
                    <a:lnTo>
                      <a:pt x="36" y="73"/>
                    </a:lnTo>
                    <a:lnTo>
                      <a:pt x="32" y="73"/>
                    </a:lnTo>
                    <a:lnTo>
                      <a:pt x="28" y="72"/>
                    </a:lnTo>
                    <a:lnTo>
                      <a:pt x="23" y="70"/>
                    </a:lnTo>
                    <a:lnTo>
                      <a:pt x="18" y="69"/>
                    </a:lnTo>
                    <a:lnTo>
                      <a:pt x="14" y="65"/>
                    </a:lnTo>
                    <a:lnTo>
                      <a:pt x="10" y="62"/>
                    </a:lnTo>
                    <a:lnTo>
                      <a:pt x="7" y="58"/>
                    </a:lnTo>
                    <a:lnTo>
                      <a:pt x="5" y="54"/>
                    </a:lnTo>
                    <a:lnTo>
                      <a:pt x="2" y="50"/>
                    </a:lnTo>
                    <a:lnTo>
                      <a:pt x="1" y="46"/>
                    </a:lnTo>
                    <a:lnTo>
                      <a:pt x="0" y="41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1" y="25"/>
                    </a:lnTo>
                    <a:lnTo>
                      <a:pt x="1" y="20"/>
                    </a:lnTo>
                    <a:lnTo>
                      <a:pt x="5" y="15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15" y="4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69" name="Freeform 309">
                <a:extLst>
                  <a:ext uri="{FF2B5EF4-FFF2-40B4-BE49-F238E27FC236}">
                    <a16:creationId xmlns:a16="http://schemas.microsoft.com/office/drawing/2014/main" id="{97A0A92C-FF96-36C4-260B-9091E3F2A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1702"/>
                <a:ext cx="90" cy="24"/>
              </a:xfrm>
              <a:custGeom>
                <a:avLst/>
                <a:gdLst>
                  <a:gd name="T0" fmla="*/ 235 w 271"/>
                  <a:gd name="T1" fmla="*/ 2 h 73"/>
                  <a:gd name="T2" fmla="*/ 239 w 271"/>
                  <a:gd name="T3" fmla="*/ 2 h 73"/>
                  <a:gd name="T4" fmla="*/ 248 w 271"/>
                  <a:gd name="T5" fmla="*/ 4 h 73"/>
                  <a:gd name="T6" fmla="*/ 258 w 271"/>
                  <a:gd name="T7" fmla="*/ 8 h 73"/>
                  <a:gd name="T8" fmla="*/ 266 w 271"/>
                  <a:gd name="T9" fmla="*/ 17 h 73"/>
                  <a:gd name="T10" fmla="*/ 271 w 271"/>
                  <a:gd name="T11" fmla="*/ 29 h 73"/>
                  <a:gd name="T12" fmla="*/ 268 w 271"/>
                  <a:gd name="T13" fmla="*/ 34 h 73"/>
                  <a:gd name="T14" fmla="*/ 264 w 271"/>
                  <a:gd name="T15" fmla="*/ 39 h 73"/>
                  <a:gd name="T16" fmla="*/ 256 w 271"/>
                  <a:gd name="T17" fmla="*/ 41 h 73"/>
                  <a:gd name="T18" fmla="*/ 248 w 271"/>
                  <a:gd name="T19" fmla="*/ 44 h 73"/>
                  <a:gd name="T20" fmla="*/ 241 w 271"/>
                  <a:gd name="T21" fmla="*/ 46 h 73"/>
                  <a:gd name="T22" fmla="*/ 219 w 271"/>
                  <a:gd name="T23" fmla="*/ 46 h 73"/>
                  <a:gd name="T24" fmla="*/ 178 w 271"/>
                  <a:gd name="T25" fmla="*/ 46 h 73"/>
                  <a:gd name="T26" fmla="*/ 131 w 271"/>
                  <a:gd name="T27" fmla="*/ 44 h 73"/>
                  <a:gd name="T28" fmla="*/ 95 w 271"/>
                  <a:gd name="T29" fmla="*/ 44 h 73"/>
                  <a:gd name="T30" fmla="*/ 79 w 271"/>
                  <a:gd name="T31" fmla="*/ 44 h 73"/>
                  <a:gd name="T32" fmla="*/ 79 w 271"/>
                  <a:gd name="T33" fmla="*/ 49 h 73"/>
                  <a:gd name="T34" fmla="*/ 79 w 271"/>
                  <a:gd name="T35" fmla="*/ 54 h 73"/>
                  <a:gd name="T36" fmla="*/ 75 w 271"/>
                  <a:gd name="T37" fmla="*/ 62 h 73"/>
                  <a:gd name="T38" fmla="*/ 67 w 271"/>
                  <a:gd name="T39" fmla="*/ 66 h 73"/>
                  <a:gd name="T40" fmla="*/ 58 w 271"/>
                  <a:gd name="T41" fmla="*/ 70 h 73"/>
                  <a:gd name="T42" fmla="*/ 49 w 271"/>
                  <a:gd name="T43" fmla="*/ 72 h 73"/>
                  <a:gd name="T44" fmla="*/ 42 w 271"/>
                  <a:gd name="T45" fmla="*/ 73 h 73"/>
                  <a:gd name="T46" fmla="*/ 36 w 271"/>
                  <a:gd name="T47" fmla="*/ 73 h 73"/>
                  <a:gd name="T48" fmla="*/ 28 w 271"/>
                  <a:gd name="T49" fmla="*/ 72 h 73"/>
                  <a:gd name="T50" fmla="*/ 18 w 271"/>
                  <a:gd name="T51" fmla="*/ 69 h 73"/>
                  <a:gd name="T52" fmla="*/ 10 w 271"/>
                  <a:gd name="T53" fmla="*/ 62 h 73"/>
                  <a:gd name="T54" fmla="*/ 5 w 271"/>
                  <a:gd name="T55" fmla="*/ 54 h 73"/>
                  <a:gd name="T56" fmla="*/ 1 w 271"/>
                  <a:gd name="T57" fmla="*/ 46 h 73"/>
                  <a:gd name="T58" fmla="*/ 0 w 271"/>
                  <a:gd name="T59" fmla="*/ 36 h 73"/>
                  <a:gd name="T60" fmla="*/ 0 w 271"/>
                  <a:gd name="T61" fmla="*/ 27 h 73"/>
                  <a:gd name="T62" fmla="*/ 1 w 271"/>
                  <a:gd name="T63" fmla="*/ 20 h 73"/>
                  <a:gd name="T64" fmla="*/ 6 w 271"/>
                  <a:gd name="T65" fmla="*/ 12 h 73"/>
                  <a:gd name="T66" fmla="*/ 11 w 271"/>
                  <a:gd name="T67" fmla="*/ 5 h 73"/>
                  <a:gd name="T68" fmla="*/ 18 w 271"/>
                  <a:gd name="T69" fmla="*/ 2 h 73"/>
                  <a:gd name="T70" fmla="*/ 24 w 271"/>
                  <a:gd name="T71" fmla="*/ 2 h 73"/>
                  <a:gd name="T72" fmla="*/ 29 w 271"/>
                  <a:gd name="T73" fmla="*/ 2 h 73"/>
                  <a:gd name="T74" fmla="*/ 33 w 271"/>
                  <a:gd name="T75" fmla="*/ 0 h 73"/>
                  <a:gd name="T76" fmla="*/ 37 w 271"/>
                  <a:gd name="T7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71" h="73">
                    <a:moveTo>
                      <a:pt x="39" y="0"/>
                    </a:moveTo>
                    <a:lnTo>
                      <a:pt x="235" y="2"/>
                    </a:lnTo>
                    <a:lnTo>
                      <a:pt x="236" y="2"/>
                    </a:lnTo>
                    <a:lnTo>
                      <a:pt x="239" y="2"/>
                    </a:lnTo>
                    <a:lnTo>
                      <a:pt x="243" y="2"/>
                    </a:lnTo>
                    <a:lnTo>
                      <a:pt x="248" y="4"/>
                    </a:lnTo>
                    <a:lnTo>
                      <a:pt x="252" y="5"/>
                    </a:lnTo>
                    <a:lnTo>
                      <a:pt x="258" y="8"/>
                    </a:lnTo>
                    <a:lnTo>
                      <a:pt x="264" y="12"/>
                    </a:lnTo>
                    <a:lnTo>
                      <a:pt x="266" y="17"/>
                    </a:lnTo>
                    <a:lnTo>
                      <a:pt x="270" y="21"/>
                    </a:lnTo>
                    <a:lnTo>
                      <a:pt x="271" y="29"/>
                    </a:lnTo>
                    <a:lnTo>
                      <a:pt x="270" y="33"/>
                    </a:lnTo>
                    <a:lnTo>
                      <a:pt x="268" y="34"/>
                    </a:lnTo>
                    <a:lnTo>
                      <a:pt x="265" y="36"/>
                    </a:lnTo>
                    <a:lnTo>
                      <a:pt x="264" y="39"/>
                    </a:lnTo>
                    <a:lnTo>
                      <a:pt x="258" y="40"/>
                    </a:lnTo>
                    <a:lnTo>
                      <a:pt x="256" y="41"/>
                    </a:lnTo>
                    <a:lnTo>
                      <a:pt x="251" y="43"/>
                    </a:lnTo>
                    <a:lnTo>
                      <a:pt x="248" y="44"/>
                    </a:lnTo>
                    <a:lnTo>
                      <a:pt x="244" y="44"/>
                    </a:lnTo>
                    <a:lnTo>
                      <a:pt x="241" y="46"/>
                    </a:lnTo>
                    <a:lnTo>
                      <a:pt x="232" y="46"/>
                    </a:lnTo>
                    <a:lnTo>
                      <a:pt x="219" y="46"/>
                    </a:lnTo>
                    <a:lnTo>
                      <a:pt x="200" y="46"/>
                    </a:lnTo>
                    <a:lnTo>
                      <a:pt x="178" y="46"/>
                    </a:lnTo>
                    <a:lnTo>
                      <a:pt x="154" y="46"/>
                    </a:lnTo>
                    <a:lnTo>
                      <a:pt x="131" y="44"/>
                    </a:lnTo>
                    <a:lnTo>
                      <a:pt x="110" y="44"/>
                    </a:lnTo>
                    <a:lnTo>
                      <a:pt x="95" y="44"/>
                    </a:lnTo>
                    <a:lnTo>
                      <a:pt x="83" y="44"/>
                    </a:lnTo>
                    <a:lnTo>
                      <a:pt x="79" y="44"/>
                    </a:lnTo>
                    <a:lnTo>
                      <a:pt x="79" y="46"/>
                    </a:lnTo>
                    <a:lnTo>
                      <a:pt x="79" y="49"/>
                    </a:lnTo>
                    <a:lnTo>
                      <a:pt x="79" y="50"/>
                    </a:lnTo>
                    <a:lnTo>
                      <a:pt x="79" y="54"/>
                    </a:lnTo>
                    <a:lnTo>
                      <a:pt x="76" y="57"/>
                    </a:lnTo>
                    <a:lnTo>
                      <a:pt x="75" y="62"/>
                    </a:lnTo>
                    <a:lnTo>
                      <a:pt x="72" y="64"/>
                    </a:lnTo>
                    <a:lnTo>
                      <a:pt x="67" y="66"/>
                    </a:lnTo>
                    <a:lnTo>
                      <a:pt x="62" y="69"/>
                    </a:lnTo>
                    <a:lnTo>
                      <a:pt x="58" y="70"/>
                    </a:lnTo>
                    <a:lnTo>
                      <a:pt x="53" y="72"/>
                    </a:lnTo>
                    <a:lnTo>
                      <a:pt x="49" y="72"/>
                    </a:lnTo>
                    <a:lnTo>
                      <a:pt x="45" y="73"/>
                    </a:lnTo>
                    <a:lnTo>
                      <a:pt x="42" y="73"/>
                    </a:lnTo>
                    <a:lnTo>
                      <a:pt x="39" y="73"/>
                    </a:lnTo>
                    <a:lnTo>
                      <a:pt x="36" y="73"/>
                    </a:lnTo>
                    <a:lnTo>
                      <a:pt x="32" y="73"/>
                    </a:lnTo>
                    <a:lnTo>
                      <a:pt x="28" y="72"/>
                    </a:lnTo>
                    <a:lnTo>
                      <a:pt x="23" y="70"/>
                    </a:lnTo>
                    <a:lnTo>
                      <a:pt x="18" y="69"/>
                    </a:lnTo>
                    <a:lnTo>
                      <a:pt x="14" y="65"/>
                    </a:lnTo>
                    <a:lnTo>
                      <a:pt x="10" y="62"/>
                    </a:lnTo>
                    <a:lnTo>
                      <a:pt x="7" y="58"/>
                    </a:lnTo>
                    <a:lnTo>
                      <a:pt x="5" y="54"/>
                    </a:lnTo>
                    <a:lnTo>
                      <a:pt x="2" y="50"/>
                    </a:lnTo>
                    <a:lnTo>
                      <a:pt x="1" y="46"/>
                    </a:lnTo>
                    <a:lnTo>
                      <a:pt x="0" y="41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7"/>
                    </a:lnTo>
                    <a:lnTo>
                      <a:pt x="1" y="25"/>
                    </a:lnTo>
                    <a:lnTo>
                      <a:pt x="1" y="20"/>
                    </a:lnTo>
                    <a:lnTo>
                      <a:pt x="5" y="15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15" y="4"/>
                    </a:lnTo>
                    <a:lnTo>
                      <a:pt x="18" y="2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0" name="Freeform 310">
                <a:extLst>
                  <a:ext uri="{FF2B5EF4-FFF2-40B4-BE49-F238E27FC236}">
                    <a16:creationId xmlns:a16="http://schemas.microsoft.com/office/drawing/2014/main" id="{90EDFD9A-82BE-CF91-23C6-C6E448E1E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1712"/>
                <a:ext cx="16" cy="11"/>
              </a:xfrm>
              <a:custGeom>
                <a:avLst/>
                <a:gdLst>
                  <a:gd name="T0" fmla="*/ 25 w 47"/>
                  <a:gd name="T1" fmla="*/ 31 h 31"/>
                  <a:gd name="T2" fmla="*/ 28 w 47"/>
                  <a:gd name="T3" fmla="*/ 31 h 31"/>
                  <a:gd name="T4" fmla="*/ 32 w 47"/>
                  <a:gd name="T5" fmla="*/ 29 h 31"/>
                  <a:gd name="T6" fmla="*/ 34 w 47"/>
                  <a:gd name="T7" fmla="*/ 29 h 31"/>
                  <a:gd name="T8" fmla="*/ 37 w 47"/>
                  <a:gd name="T9" fmla="*/ 27 h 31"/>
                  <a:gd name="T10" fmla="*/ 40 w 47"/>
                  <a:gd name="T11" fmla="*/ 26 h 31"/>
                  <a:gd name="T12" fmla="*/ 43 w 47"/>
                  <a:gd name="T13" fmla="*/ 24 h 31"/>
                  <a:gd name="T14" fmla="*/ 44 w 47"/>
                  <a:gd name="T15" fmla="*/ 23 h 31"/>
                  <a:gd name="T16" fmla="*/ 47 w 47"/>
                  <a:gd name="T17" fmla="*/ 19 h 31"/>
                  <a:gd name="T18" fmla="*/ 47 w 47"/>
                  <a:gd name="T19" fmla="*/ 18 h 31"/>
                  <a:gd name="T20" fmla="*/ 47 w 47"/>
                  <a:gd name="T21" fmla="*/ 15 h 31"/>
                  <a:gd name="T22" fmla="*/ 47 w 47"/>
                  <a:gd name="T23" fmla="*/ 12 h 31"/>
                  <a:gd name="T24" fmla="*/ 47 w 47"/>
                  <a:gd name="T25" fmla="*/ 10 h 31"/>
                  <a:gd name="T26" fmla="*/ 44 w 47"/>
                  <a:gd name="T27" fmla="*/ 8 h 31"/>
                  <a:gd name="T28" fmla="*/ 43 w 47"/>
                  <a:gd name="T29" fmla="*/ 5 h 31"/>
                  <a:gd name="T30" fmla="*/ 40 w 47"/>
                  <a:gd name="T31" fmla="*/ 4 h 31"/>
                  <a:gd name="T32" fmla="*/ 39 w 47"/>
                  <a:gd name="T33" fmla="*/ 2 h 31"/>
                  <a:gd name="T34" fmla="*/ 35 w 47"/>
                  <a:gd name="T35" fmla="*/ 1 h 31"/>
                  <a:gd name="T36" fmla="*/ 32 w 47"/>
                  <a:gd name="T37" fmla="*/ 1 h 31"/>
                  <a:gd name="T38" fmla="*/ 28 w 47"/>
                  <a:gd name="T39" fmla="*/ 0 h 31"/>
                  <a:gd name="T40" fmla="*/ 25 w 47"/>
                  <a:gd name="T41" fmla="*/ 0 h 31"/>
                  <a:gd name="T42" fmla="*/ 20 w 47"/>
                  <a:gd name="T43" fmla="*/ 0 h 31"/>
                  <a:gd name="T44" fmla="*/ 17 w 47"/>
                  <a:gd name="T45" fmla="*/ 0 h 31"/>
                  <a:gd name="T46" fmla="*/ 13 w 47"/>
                  <a:gd name="T47" fmla="*/ 1 h 31"/>
                  <a:gd name="T48" fmla="*/ 11 w 47"/>
                  <a:gd name="T49" fmla="*/ 2 h 31"/>
                  <a:gd name="T50" fmla="*/ 7 w 47"/>
                  <a:gd name="T51" fmla="*/ 4 h 31"/>
                  <a:gd name="T52" fmla="*/ 6 w 47"/>
                  <a:gd name="T53" fmla="*/ 5 h 31"/>
                  <a:gd name="T54" fmla="*/ 4 w 47"/>
                  <a:gd name="T55" fmla="*/ 8 h 31"/>
                  <a:gd name="T56" fmla="*/ 3 w 47"/>
                  <a:gd name="T57" fmla="*/ 10 h 31"/>
                  <a:gd name="T58" fmla="*/ 0 w 47"/>
                  <a:gd name="T59" fmla="*/ 12 h 31"/>
                  <a:gd name="T60" fmla="*/ 0 w 47"/>
                  <a:gd name="T61" fmla="*/ 15 h 31"/>
                  <a:gd name="T62" fmla="*/ 0 w 47"/>
                  <a:gd name="T63" fmla="*/ 16 h 31"/>
                  <a:gd name="T64" fmla="*/ 3 w 47"/>
                  <a:gd name="T65" fmla="*/ 19 h 31"/>
                  <a:gd name="T66" fmla="*/ 3 w 47"/>
                  <a:gd name="T67" fmla="*/ 22 h 31"/>
                  <a:gd name="T68" fmla="*/ 6 w 47"/>
                  <a:gd name="T69" fmla="*/ 24 h 31"/>
                  <a:gd name="T70" fmla="*/ 7 w 47"/>
                  <a:gd name="T71" fmla="*/ 26 h 31"/>
                  <a:gd name="T72" fmla="*/ 11 w 47"/>
                  <a:gd name="T73" fmla="*/ 27 h 31"/>
                  <a:gd name="T74" fmla="*/ 13 w 47"/>
                  <a:gd name="T75" fmla="*/ 29 h 31"/>
                  <a:gd name="T76" fmla="*/ 17 w 47"/>
                  <a:gd name="T77" fmla="*/ 29 h 31"/>
                  <a:gd name="T78" fmla="*/ 20 w 47"/>
                  <a:gd name="T79" fmla="*/ 31 h 31"/>
                  <a:gd name="T80" fmla="*/ 25 w 47"/>
                  <a:gd name="T8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7" h="31">
                    <a:moveTo>
                      <a:pt x="25" y="31"/>
                    </a:moveTo>
                    <a:lnTo>
                      <a:pt x="28" y="31"/>
                    </a:lnTo>
                    <a:lnTo>
                      <a:pt x="32" y="29"/>
                    </a:lnTo>
                    <a:lnTo>
                      <a:pt x="34" y="29"/>
                    </a:lnTo>
                    <a:lnTo>
                      <a:pt x="37" y="27"/>
                    </a:lnTo>
                    <a:lnTo>
                      <a:pt x="40" y="26"/>
                    </a:lnTo>
                    <a:lnTo>
                      <a:pt x="43" y="24"/>
                    </a:lnTo>
                    <a:lnTo>
                      <a:pt x="44" y="23"/>
                    </a:lnTo>
                    <a:lnTo>
                      <a:pt x="47" y="19"/>
                    </a:lnTo>
                    <a:lnTo>
                      <a:pt x="47" y="18"/>
                    </a:lnTo>
                    <a:lnTo>
                      <a:pt x="47" y="15"/>
                    </a:lnTo>
                    <a:lnTo>
                      <a:pt x="47" y="12"/>
                    </a:lnTo>
                    <a:lnTo>
                      <a:pt x="47" y="10"/>
                    </a:lnTo>
                    <a:lnTo>
                      <a:pt x="44" y="8"/>
                    </a:lnTo>
                    <a:lnTo>
                      <a:pt x="43" y="5"/>
                    </a:lnTo>
                    <a:lnTo>
                      <a:pt x="40" y="4"/>
                    </a:lnTo>
                    <a:lnTo>
                      <a:pt x="39" y="2"/>
                    </a:lnTo>
                    <a:lnTo>
                      <a:pt x="35" y="1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3" y="10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3" y="19"/>
                    </a:lnTo>
                    <a:lnTo>
                      <a:pt x="3" y="22"/>
                    </a:lnTo>
                    <a:lnTo>
                      <a:pt x="6" y="24"/>
                    </a:lnTo>
                    <a:lnTo>
                      <a:pt x="7" y="26"/>
                    </a:lnTo>
                    <a:lnTo>
                      <a:pt x="11" y="27"/>
                    </a:lnTo>
                    <a:lnTo>
                      <a:pt x="13" y="29"/>
                    </a:lnTo>
                    <a:lnTo>
                      <a:pt x="17" y="29"/>
                    </a:lnTo>
                    <a:lnTo>
                      <a:pt x="20" y="31"/>
                    </a:lnTo>
                    <a:lnTo>
                      <a:pt x="25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1" name="Freeform 311">
                <a:extLst>
                  <a:ext uri="{FF2B5EF4-FFF2-40B4-BE49-F238E27FC236}">
                    <a16:creationId xmlns:a16="http://schemas.microsoft.com/office/drawing/2014/main" id="{9518775F-7DDB-60B8-67F9-39195BEE0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2201"/>
                <a:ext cx="55" cy="40"/>
              </a:xfrm>
              <a:custGeom>
                <a:avLst/>
                <a:gdLst>
                  <a:gd name="T0" fmla="*/ 9 w 165"/>
                  <a:gd name="T1" fmla="*/ 16 h 122"/>
                  <a:gd name="T2" fmla="*/ 20 w 165"/>
                  <a:gd name="T3" fmla="*/ 17 h 122"/>
                  <a:gd name="T4" fmla="*/ 33 w 165"/>
                  <a:gd name="T5" fmla="*/ 24 h 122"/>
                  <a:gd name="T6" fmla="*/ 48 w 165"/>
                  <a:gd name="T7" fmla="*/ 30 h 122"/>
                  <a:gd name="T8" fmla="*/ 64 w 165"/>
                  <a:gd name="T9" fmla="*/ 40 h 122"/>
                  <a:gd name="T10" fmla="*/ 80 w 165"/>
                  <a:gd name="T11" fmla="*/ 49 h 122"/>
                  <a:gd name="T12" fmla="*/ 95 w 165"/>
                  <a:gd name="T13" fmla="*/ 61 h 122"/>
                  <a:gd name="T14" fmla="*/ 111 w 165"/>
                  <a:gd name="T15" fmla="*/ 72 h 122"/>
                  <a:gd name="T16" fmla="*/ 123 w 165"/>
                  <a:gd name="T17" fmla="*/ 84 h 122"/>
                  <a:gd name="T18" fmla="*/ 131 w 165"/>
                  <a:gd name="T19" fmla="*/ 97 h 122"/>
                  <a:gd name="T20" fmla="*/ 138 w 165"/>
                  <a:gd name="T21" fmla="*/ 106 h 122"/>
                  <a:gd name="T22" fmla="*/ 141 w 165"/>
                  <a:gd name="T23" fmla="*/ 114 h 122"/>
                  <a:gd name="T24" fmla="*/ 146 w 165"/>
                  <a:gd name="T25" fmla="*/ 119 h 122"/>
                  <a:gd name="T26" fmla="*/ 149 w 165"/>
                  <a:gd name="T27" fmla="*/ 122 h 122"/>
                  <a:gd name="T28" fmla="*/ 154 w 165"/>
                  <a:gd name="T29" fmla="*/ 122 h 122"/>
                  <a:gd name="T30" fmla="*/ 159 w 165"/>
                  <a:gd name="T31" fmla="*/ 120 h 122"/>
                  <a:gd name="T32" fmla="*/ 162 w 165"/>
                  <a:gd name="T33" fmla="*/ 116 h 122"/>
                  <a:gd name="T34" fmla="*/ 165 w 165"/>
                  <a:gd name="T35" fmla="*/ 111 h 122"/>
                  <a:gd name="T36" fmla="*/ 165 w 165"/>
                  <a:gd name="T37" fmla="*/ 103 h 122"/>
                  <a:gd name="T38" fmla="*/ 165 w 165"/>
                  <a:gd name="T39" fmla="*/ 92 h 122"/>
                  <a:gd name="T40" fmla="*/ 162 w 165"/>
                  <a:gd name="T41" fmla="*/ 81 h 122"/>
                  <a:gd name="T42" fmla="*/ 159 w 165"/>
                  <a:gd name="T43" fmla="*/ 68 h 122"/>
                  <a:gd name="T44" fmla="*/ 156 w 165"/>
                  <a:gd name="T45" fmla="*/ 57 h 122"/>
                  <a:gd name="T46" fmla="*/ 155 w 165"/>
                  <a:gd name="T47" fmla="*/ 47 h 122"/>
                  <a:gd name="T48" fmla="*/ 155 w 165"/>
                  <a:gd name="T49" fmla="*/ 41 h 122"/>
                  <a:gd name="T50" fmla="*/ 154 w 165"/>
                  <a:gd name="T51" fmla="*/ 34 h 122"/>
                  <a:gd name="T52" fmla="*/ 151 w 165"/>
                  <a:gd name="T53" fmla="*/ 32 h 122"/>
                  <a:gd name="T54" fmla="*/ 146 w 165"/>
                  <a:gd name="T55" fmla="*/ 28 h 122"/>
                  <a:gd name="T56" fmla="*/ 139 w 165"/>
                  <a:gd name="T57" fmla="*/ 27 h 122"/>
                  <a:gd name="T58" fmla="*/ 130 w 165"/>
                  <a:gd name="T59" fmla="*/ 27 h 122"/>
                  <a:gd name="T60" fmla="*/ 117 w 165"/>
                  <a:gd name="T61" fmla="*/ 27 h 122"/>
                  <a:gd name="T62" fmla="*/ 107 w 165"/>
                  <a:gd name="T63" fmla="*/ 27 h 122"/>
                  <a:gd name="T64" fmla="*/ 99 w 165"/>
                  <a:gd name="T65" fmla="*/ 27 h 122"/>
                  <a:gd name="T66" fmla="*/ 92 w 165"/>
                  <a:gd name="T67" fmla="*/ 24 h 122"/>
                  <a:gd name="T68" fmla="*/ 90 w 165"/>
                  <a:gd name="T69" fmla="*/ 20 h 122"/>
                  <a:gd name="T70" fmla="*/ 89 w 165"/>
                  <a:gd name="T71" fmla="*/ 17 h 122"/>
                  <a:gd name="T72" fmla="*/ 86 w 165"/>
                  <a:gd name="T73" fmla="*/ 13 h 122"/>
                  <a:gd name="T74" fmla="*/ 84 w 165"/>
                  <a:gd name="T75" fmla="*/ 10 h 122"/>
                  <a:gd name="T76" fmla="*/ 78 w 165"/>
                  <a:gd name="T77" fmla="*/ 5 h 122"/>
                  <a:gd name="T78" fmla="*/ 70 w 165"/>
                  <a:gd name="T79" fmla="*/ 3 h 122"/>
                  <a:gd name="T80" fmla="*/ 59 w 165"/>
                  <a:gd name="T81" fmla="*/ 0 h 122"/>
                  <a:gd name="T82" fmla="*/ 44 w 165"/>
                  <a:gd name="T83" fmla="*/ 0 h 122"/>
                  <a:gd name="T84" fmla="*/ 33 w 165"/>
                  <a:gd name="T85" fmla="*/ 0 h 122"/>
                  <a:gd name="T86" fmla="*/ 21 w 165"/>
                  <a:gd name="T87" fmla="*/ 2 h 122"/>
                  <a:gd name="T88" fmla="*/ 13 w 165"/>
                  <a:gd name="T89" fmla="*/ 3 h 122"/>
                  <a:gd name="T90" fmla="*/ 7 w 165"/>
                  <a:gd name="T91" fmla="*/ 6 h 122"/>
                  <a:gd name="T92" fmla="*/ 1 w 165"/>
                  <a:gd name="T93" fmla="*/ 8 h 122"/>
                  <a:gd name="T94" fmla="*/ 0 w 165"/>
                  <a:gd name="T95" fmla="*/ 11 h 122"/>
                  <a:gd name="T96" fmla="*/ 1 w 165"/>
                  <a:gd name="T97" fmla="*/ 13 h 122"/>
                  <a:gd name="T98" fmla="*/ 4 w 165"/>
                  <a:gd name="T99" fmla="*/ 13 h 122"/>
                  <a:gd name="T100" fmla="*/ 9 w 165"/>
                  <a:gd name="T101" fmla="*/ 1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5" h="122">
                    <a:moveTo>
                      <a:pt x="9" y="16"/>
                    </a:moveTo>
                    <a:lnTo>
                      <a:pt x="20" y="17"/>
                    </a:lnTo>
                    <a:lnTo>
                      <a:pt x="33" y="24"/>
                    </a:lnTo>
                    <a:lnTo>
                      <a:pt x="48" y="30"/>
                    </a:lnTo>
                    <a:lnTo>
                      <a:pt x="64" y="40"/>
                    </a:lnTo>
                    <a:lnTo>
                      <a:pt x="80" y="49"/>
                    </a:lnTo>
                    <a:lnTo>
                      <a:pt x="95" y="61"/>
                    </a:lnTo>
                    <a:lnTo>
                      <a:pt x="111" y="72"/>
                    </a:lnTo>
                    <a:lnTo>
                      <a:pt x="123" y="84"/>
                    </a:lnTo>
                    <a:lnTo>
                      <a:pt x="131" y="97"/>
                    </a:lnTo>
                    <a:lnTo>
                      <a:pt x="138" y="106"/>
                    </a:lnTo>
                    <a:lnTo>
                      <a:pt x="141" y="114"/>
                    </a:lnTo>
                    <a:lnTo>
                      <a:pt x="146" y="119"/>
                    </a:lnTo>
                    <a:lnTo>
                      <a:pt x="149" y="122"/>
                    </a:lnTo>
                    <a:lnTo>
                      <a:pt x="154" y="122"/>
                    </a:lnTo>
                    <a:lnTo>
                      <a:pt x="159" y="120"/>
                    </a:lnTo>
                    <a:lnTo>
                      <a:pt x="162" y="116"/>
                    </a:lnTo>
                    <a:lnTo>
                      <a:pt x="165" y="111"/>
                    </a:lnTo>
                    <a:lnTo>
                      <a:pt x="165" y="103"/>
                    </a:lnTo>
                    <a:lnTo>
                      <a:pt x="165" y="92"/>
                    </a:lnTo>
                    <a:lnTo>
                      <a:pt x="162" y="81"/>
                    </a:lnTo>
                    <a:lnTo>
                      <a:pt x="159" y="68"/>
                    </a:lnTo>
                    <a:lnTo>
                      <a:pt x="156" y="57"/>
                    </a:lnTo>
                    <a:lnTo>
                      <a:pt x="155" y="47"/>
                    </a:lnTo>
                    <a:lnTo>
                      <a:pt x="155" y="41"/>
                    </a:lnTo>
                    <a:lnTo>
                      <a:pt x="154" y="34"/>
                    </a:lnTo>
                    <a:lnTo>
                      <a:pt x="151" y="32"/>
                    </a:lnTo>
                    <a:lnTo>
                      <a:pt x="146" y="28"/>
                    </a:lnTo>
                    <a:lnTo>
                      <a:pt x="139" y="27"/>
                    </a:lnTo>
                    <a:lnTo>
                      <a:pt x="130" y="27"/>
                    </a:lnTo>
                    <a:lnTo>
                      <a:pt x="117" y="27"/>
                    </a:lnTo>
                    <a:lnTo>
                      <a:pt x="107" y="27"/>
                    </a:lnTo>
                    <a:lnTo>
                      <a:pt x="99" y="27"/>
                    </a:lnTo>
                    <a:lnTo>
                      <a:pt x="92" y="24"/>
                    </a:lnTo>
                    <a:lnTo>
                      <a:pt x="90" y="20"/>
                    </a:lnTo>
                    <a:lnTo>
                      <a:pt x="89" y="17"/>
                    </a:lnTo>
                    <a:lnTo>
                      <a:pt x="86" y="13"/>
                    </a:lnTo>
                    <a:lnTo>
                      <a:pt x="84" y="10"/>
                    </a:lnTo>
                    <a:lnTo>
                      <a:pt x="78" y="5"/>
                    </a:lnTo>
                    <a:lnTo>
                      <a:pt x="70" y="3"/>
                    </a:lnTo>
                    <a:lnTo>
                      <a:pt x="59" y="0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21" y="2"/>
                    </a:lnTo>
                    <a:lnTo>
                      <a:pt x="13" y="3"/>
                    </a:lnTo>
                    <a:lnTo>
                      <a:pt x="7" y="6"/>
                    </a:lnTo>
                    <a:lnTo>
                      <a:pt x="1" y="8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4" y="13"/>
                    </a:ln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2" name="Freeform 312">
                <a:extLst>
                  <a:ext uri="{FF2B5EF4-FFF2-40B4-BE49-F238E27FC236}">
                    <a16:creationId xmlns:a16="http://schemas.microsoft.com/office/drawing/2014/main" id="{82F04908-688B-DF33-7A40-4830DC05D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9" y="2150"/>
                <a:ext cx="33" cy="12"/>
              </a:xfrm>
              <a:custGeom>
                <a:avLst/>
                <a:gdLst>
                  <a:gd name="T0" fmla="*/ 49 w 99"/>
                  <a:gd name="T1" fmla="*/ 37 h 37"/>
                  <a:gd name="T2" fmla="*/ 56 w 99"/>
                  <a:gd name="T3" fmla="*/ 37 h 37"/>
                  <a:gd name="T4" fmla="*/ 64 w 99"/>
                  <a:gd name="T5" fmla="*/ 37 h 37"/>
                  <a:gd name="T6" fmla="*/ 72 w 99"/>
                  <a:gd name="T7" fmla="*/ 35 h 37"/>
                  <a:gd name="T8" fmla="*/ 79 w 99"/>
                  <a:gd name="T9" fmla="*/ 33 h 37"/>
                  <a:gd name="T10" fmla="*/ 85 w 99"/>
                  <a:gd name="T11" fmla="*/ 32 h 37"/>
                  <a:gd name="T12" fmla="*/ 90 w 99"/>
                  <a:gd name="T13" fmla="*/ 30 h 37"/>
                  <a:gd name="T14" fmla="*/ 93 w 99"/>
                  <a:gd name="T15" fmla="*/ 26 h 37"/>
                  <a:gd name="T16" fmla="*/ 96 w 99"/>
                  <a:gd name="T17" fmla="*/ 24 h 37"/>
                  <a:gd name="T18" fmla="*/ 98 w 99"/>
                  <a:gd name="T19" fmla="*/ 21 h 37"/>
                  <a:gd name="T20" fmla="*/ 99 w 99"/>
                  <a:gd name="T21" fmla="*/ 20 h 37"/>
                  <a:gd name="T22" fmla="*/ 98 w 99"/>
                  <a:gd name="T23" fmla="*/ 16 h 37"/>
                  <a:gd name="T24" fmla="*/ 96 w 99"/>
                  <a:gd name="T25" fmla="*/ 14 h 37"/>
                  <a:gd name="T26" fmla="*/ 93 w 99"/>
                  <a:gd name="T27" fmla="*/ 10 h 37"/>
                  <a:gd name="T28" fmla="*/ 90 w 99"/>
                  <a:gd name="T29" fmla="*/ 8 h 37"/>
                  <a:gd name="T30" fmla="*/ 85 w 99"/>
                  <a:gd name="T31" fmla="*/ 6 h 37"/>
                  <a:gd name="T32" fmla="*/ 79 w 99"/>
                  <a:gd name="T33" fmla="*/ 3 h 37"/>
                  <a:gd name="T34" fmla="*/ 72 w 99"/>
                  <a:gd name="T35" fmla="*/ 2 h 37"/>
                  <a:gd name="T36" fmla="*/ 64 w 99"/>
                  <a:gd name="T37" fmla="*/ 0 h 37"/>
                  <a:gd name="T38" fmla="*/ 56 w 99"/>
                  <a:gd name="T39" fmla="*/ 0 h 37"/>
                  <a:gd name="T40" fmla="*/ 49 w 99"/>
                  <a:gd name="T41" fmla="*/ 0 h 37"/>
                  <a:gd name="T42" fmla="*/ 41 w 99"/>
                  <a:gd name="T43" fmla="*/ 0 h 37"/>
                  <a:gd name="T44" fmla="*/ 33 w 99"/>
                  <a:gd name="T45" fmla="*/ 0 h 37"/>
                  <a:gd name="T46" fmla="*/ 27 w 99"/>
                  <a:gd name="T47" fmla="*/ 2 h 37"/>
                  <a:gd name="T48" fmla="*/ 20 w 99"/>
                  <a:gd name="T49" fmla="*/ 3 h 37"/>
                  <a:gd name="T50" fmla="*/ 14 w 99"/>
                  <a:gd name="T51" fmla="*/ 6 h 37"/>
                  <a:gd name="T52" fmla="*/ 9 w 99"/>
                  <a:gd name="T53" fmla="*/ 8 h 37"/>
                  <a:gd name="T54" fmla="*/ 5 w 99"/>
                  <a:gd name="T55" fmla="*/ 10 h 37"/>
                  <a:gd name="T56" fmla="*/ 2 w 99"/>
                  <a:gd name="T57" fmla="*/ 14 h 37"/>
                  <a:gd name="T58" fmla="*/ 0 w 99"/>
                  <a:gd name="T59" fmla="*/ 16 h 37"/>
                  <a:gd name="T60" fmla="*/ 0 w 99"/>
                  <a:gd name="T61" fmla="*/ 20 h 37"/>
                  <a:gd name="T62" fmla="*/ 0 w 99"/>
                  <a:gd name="T63" fmla="*/ 21 h 37"/>
                  <a:gd name="T64" fmla="*/ 2 w 99"/>
                  <a:gd name="T65" fmla="*/ 24 h 37"/>
                  <a:gd name="T66" fmla="*/ 5 w 99"/>
                  <a:gd name="T67" fmla="*/ 26 h 37"/>
                  <a:gd name="T68" fmla="*/ 9 w 99"/>
                  <a:gd name="T69" fmla="*/ 30 h 37"/>
                  <a:gd name="T70" fmla="*/ 14 w 99"/>
                  <a:gd name="T71" fmla="*/ 32 h 37"/>
                  <a:gd name="T72" fmla="*/ 20 w 99"/>
                  <a:gd name="T73" fmla="*/ 33 h 37"/>
                  <a:gd name="T74" fmla="*/ 27 w 99"/>
                  <a:gd name="T75" fmla="*/ 35 h 37"/>
                  <a:gd name="T76" fmla="*/ 33 w 99"/>
                  <a:gd name="T77" fmla="*/ 37 h 37"/>
                  <a:gd name="T78" fmla="*/ 41 w 99"/>
                  <a:gd name="T79" fmla="*/ 37 h 37"/>
                  <a:gd name="T80" fmla="*/ 49 w 99"/>
                  <a:gd name="T8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37">
                    <a:moveTo>
                      <a:pt x="49" y="37"/>
                    </a:moveTo>
                    <a:lnTo>
                      <a:pt x="56" y="37"/>
                    </a:lnTo>
                    <a:lnTo>
                      <a:pt x="64" y="37"/>
                    </a:lnTo>
                    <a:lnTo>
                      <a:pt x="72" y="35"/>
                    </a:lnTo>
                    <a:lnTo>
                      <a:pt x="79" y="33"/>
                    </a:lnTo>
                    <a:lnTo>
                      <a:pt x="85" y="32"/>
                    </a:lnTo>
                    <a:lnTo>
                      <a:pt x="90" y="30"/>
                    </a:lnTo>
                    <a:lnTo>
                      <a:pt x="93" y="26"/>
                    </a:lnTo>
                    <a:lnTo>
                      <a:pt x="96" y="24"/>
                    </a:lnTo>
                    <a:lnTo>
                      <a:pt x="98" y="21"/>
                    </a:lnTo>
                    <a:lnTo>
                      <a:pt x="99" y="20"/>
                    </a:lnTo>
                    <a:lnTo>
                      <a:pt x="98" y="16"/>
                    </a:lnTo>
                    <a:lnTo>
                      <a:pt x="96" y="14"/>
                    </a:lnTo>
                    <a:lnTo>
                      <a:pt x="93" y="10"/>
                    </a:lnTo>
                    <a:lnTo>
                      <a:pt x="90" y="8"/>
                    </a:lnTo>
                    <a:lnTo>
                      <a:pt x="85" y="6"/>
                    </a:lnTo>
                    <a:lnTo>
                      <a:pt x="79" y="3"/>
                    </a:lnTo>
                    <a:lnTo>
                      <a:pt x="72" y="2"/>
                    </a:lnTo>
                    <a:lnTo>
                      <a:pt x="64" y="0"/>
                    </a:lnTo>
                    <a:lnTo>
                      <a:pt x="56" y="0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3" y="0"/>
                    </a:lnTo>
                    <a:lnTo>
                      <a:pt x="27" y="2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9" y="8"/>
                    </a:lnTo>
                    <a:lnTo>
                      <a:pt x="5" y="10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2" y="24"/>
                    </a:lnTo>
                    <a:lnTo>
                      <a:pt x="5" y="26"/>
                    </a:lnTo>
                    <a:lnTo>
                      <a:pt x="9" y="30"/>
                    </a:lnTo>
                    <a:lnTo>
                      <a:pt x="14" y="32"/>
                    </a:lnTo>
                    <a:lnTo>
                      <a:pt x="20" y="33"/>
                    </a:lnTo>
                    <a:lnTo>
                      <a:pt x="27" y="35"/>
                    </a:lnTo>
                    <a:lnTo>
                      <a:pt x="33" y="37"/>
                    </a:lnTo>
                    <a:lnTo>
                      <a:pt x="41" y="37"/>
                    </a:lnTo>
                    <a:lnTo>
                      <a:pt x="4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3" name="Freeform 313">
                <a:extLst>
                  <a:ext uri="{FF2B5EF4-FFF2-40B4-BE49-F238E27FC236}">
                    <a16:creationId xmlns:a16="http://schemas.microsoft.com/office/drawing/2014/main" id="{8232EA31-EA00-7E9F-7423-55A54A9BE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1677"/>
                <a:ext cx="45" cy="16"/>
              </a:xfrm>
              <a:custGeom>
                <a:avLst/>
                <a:gdLst>
                  <a:gd name="T0" fmla="*/ 16 w 134"/>
                  <a:gd name="T1" fmla="*/ 9 h 48"/>
                  <a:gd name="T2" fmla="*/ 0 w 134"/>
                  <a:gd name="T3" fmla="*/ 30 h 48"/>
                  <a:gd name="T4" fmla="*/ 17 w 134"/>
                  <a:gd name="T5" fmla="*/ 41 h 48"/>
                  <a:gd name="T6" fmla="*/ 134 w 134"/>
                  <a:gd name="T7" fmla="*/ 48 h 48"/>
                  <a:gd name="T8" fmla="*/ 134 w 134"/>
                  <a:gd name="T9" fmla="*/ 26 h 48"/>
                  <a:gd name="T10" fmla="*/ 103 w 134"/>
                  <a:gd name="T11" fmla="*/ 0 h 48"/>
                  <a:gd name="T12" fmla="*/ 61 w 134"/>
                  <a:gd name="T13" fmla="*/ 0 h 48"/>
                  <a:gd name="T14" fmla="*/ 16 w 134"/>
                  <a:gd name="T15" fmla="*/ 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8">
                    <a:moveTo>
                      <a:pt x="16" y="9"/>
                    </a:moveTo>
                    <a:lnTo>
                      <a:pt x="0" y="30"/>
                    </a:lnTo>
                    <a:lnTo>
                      <a:pt x="17" y="41"/>
                    </a:lnTo>
                    <a:lnTo>
                      <a:pt x="134" y="48"/>
                    </a:lnTo>
                    <a:lnTo>
                      <a:pt x="134" y="26"/>
                    </a:lnTo>
                    <a:lnTo>
                      <a:pt x="103" y="0"/>
                    </a:lnTo>
                    <a:lnTo>
                      <a:pt x="61" y="0"/>
                    </a:lnTo>
                    <a:lnTo>
                      <a:pt x="16" y="9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4" name="Freeform 314">
                <a:extLst>
                  <a:ext uri="{FF2B5EF4-FFF2-40B4-BE49-F238E27FC236}">
                    <a16:creationId xmlns:a16="http://schemas.microsoft.com/office/drawing/2014/main" id="{584AA2DD-029C-6FF1-7A4B-FCFBCEB01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1677"/>
                <a:ext cx="45" cy="16"/>
              </a:xfrm>
              <a:custGeom>
                <a:avLst/>
                <a:gdLst>
                  <a:gd name="T0" fmla="*/ 16 w 134"/>
                  <a:gd name="T1" fmla="*/ 9 h 48"/>
                  <a:gd name="T2" fmla="*/ 0 w 134"/>
                  <a:gd name="T3" fmla="*/ 30 h 48"/>
                  <a:gd name="T4" fmla="*/ 17 w 134"/>
                  <a:gd name="T5" fmla="*/ 41 h 48"/>
                  <a:gd name="T6" fmla="*/ 134 w 134"/>
                  <a:gd name="T7" fmla="*/ 48 h 48"/>
                  <a:gd name="T8" fmla="*/ 134 w 134"/>
                  <a:gd name="T9" fmla="*/ 26 h 48"/>
                  <a:gd name="T10" fmla="*/ 103 w 134"/>
                  <a:gd name="T11" fmla="*/ 0 h 48"/>
                  <a:gd name="T12" fmla="*/ 61 w 134"/>
                  <a:gd name="T13" fmla="*/ 0 h 48"/>
                  <a:gd name="T14" fmla="*/ 16 w 134"/>
                  <a:gd name="T15" fmla="*/ 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8">
                    <a:moveTo>
                      <a:pt x="16" y="9"/>
                    </a:moveTo>
                    <a:lnTo>
                      <a:pt x="0" y="30"/>
                    </a:lnTo>
                    <a:lnTo>
                      <a:pt x="17" y="41"/>
                    </a:lnTo>
                    <a:lnTo>
                      <a:pt x="134" y="48"/>
                    </a:lnTo>
                    <a:lnTo>
                      <a:pt x="134" y="26"/>
                    </a:lnTo>
                    <a:lnTo>
                      <a:pt x="103" y="0"/>
                    </a:lnTo>
                    <a:lnTo>
                      <a:pt x="61" y="0"/>
                    </a:lnTo>
                    <a:lnTo>
                      <a:pt x="16" y="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5" name="Freeform 315">
                <a:extLst>
                  <a:ext uri="{FF2B5EF4-FFF2-40B4-BE49-F238E27FC236}">
                    <a16:creationId xmlns:a16="http://schemas.microsoft.com/office/drawing/2014/main" id="{35F20E9D-CACE-4FE2-B75A-8FFEBC731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014"/>
                <a:ext cx="101" cy="184"/>
              </a:xfrm>
              <a:custGeom>
                <a:avLst/>
                <a:gdLst>
                  <a:gd name="T0" fmla="*/ 302 w 302"/>
                  <a:gd name="T1" fmla="*/ 384 h 552"/>
                  <a:gd name="T2" fmla="*/ 290 w 302"/>
                  <a:gd name="T3" fmla="*/ 376 h 552"/>
                  <a:gd name="T4" fmla="*/ 278 w 302"/>
                  <a:gd name="T5" fmla="*/ 367 h 552"/>
                  <a:gd name="T6" fmla="*/ 270 w 302"/>
                  <a:gd name="T7" fmla="*/ 359 h 552"/>
                  <a:gd name="T8" fmla="*/ 262 w 302"/>
                  <a:gd name="T9" fmla="*/ 350 h 552"/>
                  <a:gd name="T10" fmla="*/ 255 w 302"/>
                  <a:gd name="T11" fmla="*/ 340 h 552"/>
                  <a:gd name="T12" fmla="*/ 250 w 302"/>
                  <a:gd name="T13" fmla="*/ 327 h 552"/>
                  <a:gd name="T14" fmla="*/ 243 w 302"/>
                  <a:gd name="T15" fmla="*/ 314 h 552"/>
                  <a:gd name="T16" fmla="*/ 235 w 302"/>
                  <a:gd name="T17" fmla="*/ 299 h 552"/>
                  <a:gd name="T18" fmla="*/ 229 w 302"/>
                  <a:gd name="T19" fmla="*/ 284 h 552"/>
                  <a:gd name="T20" fmla="*/ 221 w 302"/>
                  <a:gd name="T21" fmla="*/ 267 h 552"/>
                  <a:gd name="T22" fmla="*/ 211 w 302"/>
                  <a:gd name="T23" fmla="*/ 242 h 552"/>
                  <a:gd name="T24" fmla="*/ 203 w 302"/>
                  <a:gd name="T25" fmla="*/ 215 h 552"/>
                  <a:gd name="T26" fmla="*/ 195 w 302"/>
                  <a:gd name="T27" fmla="*/ 181 h 552"/>
                  <a:gd name="T28" fmla="*/ 187 w 302"/>
                  <a:gd name="T29" fmla="*/ 146 h 552"/>
                  <a:gd name="T30" fmla="*/ 181 w 302"/>
                  <a:gd name="T31" fmla="*/ 110 h 552"/>
                  <a:gd name="T32" fmla="*/ 176 w 302"/>
                  <a:gd name="T33" fmla="*/ 77 h 552"/>
                  <a:gd name="T34" fmla="*/ 171 w 302"/>
                  <a:gd name="T35" fmla="*/ 47 h 552"/>
                  <a:gd name="T36" fmla="*/ 165 w 302"/>
                  <a:gd name="T37" fmla="*/ 24 h 552"/>
                  <a:gd name="T38" fmla="*/ 164 w 302"/>
                  <a:gd name="T39" fmla="*/ 7 h 552"/>
                  <a:gd name="T40" fmla="*/ 163 w 302"/>
                  <a:gd name="T41" fmla="*/ 0 h 552"/>
                  <a:gd name="T42" fmla="*/ 0 w 302"/>
                  <a:gd name="T43" fmla="*/ 32 h 552"/>
                  <a:gd name="T44" fmla="*/ 1 w 302"/>
                  <a:gd name="T45" fmla="*/ 552 h 552"/>
                  <a:gd name="T46" fmla="*/ 299 w 302"/>
                  <a:gd name="T47" fmla="*/ 458 h 552"/>
                  <a:gd name="T48" fmla="*/ 302 w 302"/>
                  <a:gd name="T49" fmla="*/ 38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2" h="552">
                    <a:moveTo>
                      <a:pt x="302" y="384"/>
                    </a:moveTo>
                    <a:lnTo>
                      <a:pt x="290" y="376"/>
                    </a:lnTo>
                    <a:lnTo>
                      <a:pt x="278" y="367"/>
                    </a:lnTo>
                    <a:lnTo>
                      <a:pt x="270" y="359"/>
                    </a:lnTo>
                    <a:lnTo>
                      <a:pt x="262" y="350"/>
                    </a:lnTo>
                    <a:lnTo>
                      <a:pt x="255" y="340"/>
                    </a:lnTo>
                    <a:lnTo>
                      <a:pt x="250" y="327"/>
                    </a:lnTo>
                    <a:lnTo>
                      <a:pt x="243" y="314"/>
                    </a:lnTo>
                    <a:lnTo>
                      <a:pt x="235" y="299"/>
                    </a:lnTo>
                    <a:lnTo>
                      <a:pt x="229" y="284"/>
                    </a:lnTo>
                    <a:lnTo>
                      <a:pt x="221" y="267"/>
                    </a:lnTo>
                    <a:lnTo>
                      <a:pt x="211" y="242"/>
                    </a:lnTo>
                    <a:lnTo>
                      <a:pt x="203" y="215"/>
                    </a:lnTo>
                    <a:lnTo>
                      <a:pt x="195" y="181"/>
                    </a:lnTo>
                    <a:lnTo>
                      <a:pt x="187" y="146"/>
                    </a:lnTo>
                    <a:lnTo>
                      <a:pt x="181" y="110"/>
                    </a:lnTo>
                    <a:lnTo>
                      <a:pt x="176" y="77"/>
                    </a:lnTo>
                    <a:lnTo>
                      <a:pt x="171" y="47"/>
                    </a:lnTo>
                    <a:lnTo>
                      <a:pt x="165" y="24"/>
                    </a:lnTo>
                    <a:lnTo>
                      <a:pt x="164" y="7"/>
                    </a:lnTo>
                    <a:lnTo>
                      <a:pt x="163" y="0"/>
                    </a:lnTo>
                    <a:lnTo>
                      <a:pt x="0" y="32"/>
                    </a:lnTo>
                    <a:lnTo>
                      <a:pt x="1" y="552"/>
                    </a:lnTo>
                    <a:lnTo>
                      <a:pt x="299" y="458"/>
                    </a:lnTo>
                    <a:lnTo>
                      <a:pt x="302" y="384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6" name="Freeform 316">
                <a:extLst>
                  <a:ext uri="{FF2B5EF4-FFF2-40B4-BE49-F238E27FC236}">
                    <a16:creationId xmlns:a16="http://schemas.microsoft.com/office/drawing/2014/main" id="{3A4FE99B-AE09-CD8A-8408-66102D8E7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014"/>
                <a:ext cx="101" cy="184"/>
              </a:xfrm>
              <a:custGeom>
                <a:avLst/>
                <a:gdLst>
                  <a:gd name="T0" fmla="*/ 302 w 302"/>
                  <a:gd name="T1" fmla="*/ 384 h 552"/>
                  <a:gd name="T2" fmla="*/ 290 w 302"/>
                  <a:gd name="T3" fmla="*/ 376 h 552"/>
                  <a:gd name="T4" fmla="*/ 278 w 302"/>
                  <a:gd name="T5" fmla="*/ 367 h 552"/>
                  <a:gd name="T6" fmla="*/ 270 w 302"/>
                  <a:gd name="T7" fmla="*/ 359 h 552"/>
                  <a:gd name="T8" fmla="*/ 262 w 302"/>
                  <a:gd name="T9" fmla="*/ 350 h 552"/>
                  <a:gd name="T10" fmla="*/ 255 w 302"/>
                  <a:gd name="T11" fmla="*/ 340 h 552"/>
                  <a:gd name="T12" fmla="*/ 250 w 302"/>
                  <a:gd name="T13" fmla="*/ 327 h 552"/>
                  <a:gd name="T14" fmla="*/ 243 w 302"/>
                  <a:gd name="T15" fmla="*/ 314 h 552"/>
                  <a:gd name="T16" fmla="*/ 235 w 302"/>
                  <a:gd name="T17" fmla="*/ 299 h 552"/>
                  <a:gd name="T18" fmla="*/ 229 w 302"/>
                  <a:gd name="T19" fmla="*/ 284 h 552"/>
                  <a:gd name="T20" fmla="*/ 221 w 302"/>
                  <a:gd name="T21" fmla="*/ 267 h 552"/>
                  <a:gd name="T22" fmla="*/ 211 w 302"/>
                  <a:gd name="T23" fmla="*/ 242 h 552"/>
                  <a:gd name="T24" fmla="*/ 203 w 302"/>
                  <a:gd name="T25" fmla="*/ 215 h 552"/>
                  <a:gd name="T26" fmla="*/ 195 w 302"/>
                  <a:gd name="T27" fmla="*/ 181 h 552"/>
                  <a:gd name="T28" fmla="*/ 187 w 302"/>
                  <a:gd name="T29" fmla="*/ 146 h 552"/>
                  <a:gd name="T30" fmla="*/ 181 w 302"/>
                  <a:gd name="T31" fmla="*/ 110 h 552"/>
                  <a:gd name="T32" fmla="*/ 176 w 302"/>
                  <a:gd name="T33" fmla="*/ 77 h 552"/>
                  <a:gd name="T34" fmla="*/ 171 w 302"/>
                  <a:gd name="T35" fmla="*/ 47 h 552"/>
                  <a:gd name="T36" fmla="*/ 165 w 302"/>
                  <a:gd name="T37" fmla="*/ 24 h 552"/>
                  <a:gd name="T38" fmla="*/ 164 w 302"/>
                  <a:gd name="T39" fmla="*/ 7 h 552"/>
                  <a:gd name="T40" fmla="*/ 163 w 302"/>
                  <a:gd name="T41" fmla="*/ 0 h 552"/>
                  <a:gd name="T42" fmla="*/ 0 w 302"/>
                  <a:gd name="T43" fmla="*/ 32 h 552"/>
                  <a:gd name="T44" fmla="*/ 1 w 302"/>
                  <a:gd name="T45" fmla="*/ 552 h 552"/>
                  <a:gd name="T46" fmla="*/ 299 w 302"/>
                  <a:gd name="T47" fmla="*/ 458 h 552"/>
                  <a:gd name="T48" fmla="*/ 302 w 302"/>
                  <a:gd name="T49" fmla="*/ 384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2" h="552">
                    <a:moveTo>
                      <a:pt x="302" y="384"/>
                    </a:moveTo>
                    <a:lnTo>
                      <a:pt x="290" y="376"/>
                    </a:lnTo>
                    <a:lnTo>
                      <a:pt x="278" y="367"/>
                    </a:lnTo>
                    <a:lnTo>
                      <a:pt x="270" y="359"/>
                    </a:lnTo>
                    <a:lnTo>
                      <a:pt x="262" y="350"/>
                    </a:lnTo>
                    <a:lnTo>
                      <a:pt x="255" y="340"/>
                    </a:lnTo>
                    <a:lnTo>
                      <a:pt x="250" y="327"/>
                    </a:lnTo>
                    <a:lnTo>
                      <a:pt x="243" y="314"/>
                    </a:lnTo>
                    <a:lnTo>
                      <a:pt x="235" y="299"/>
                    </a:lnTo>
                    <a:lnTo>
                      <a:pt x="229" y="284"/>
                    </a:lnTo>
                    <a:lnTo>
                      <a:pt x="221" y="267"/>
                    </a:lnTo>
                    <a:lnTo>
                      <a:pt x="211" y="242"/>
                    </a:lnTo>
                    <a:lnTo>
                      <a:pt x="203" y="215"/>
                    </a:lnTo>
                    <a:lnTo>
                      <a:pt x="195" y="181"/>
                    </a:lnTo>
                    <a:lnTo>
                      <a:pt x="187" y="146"/>
                    </a:lnTo>
                    <a:lnTo>
                      <a:pt x="181" y="110"/>
                    </a:lnTo>
                    <a:lnTo>
                      <a:pt x="176" y="77"/>
                    </a:lnTo>
                    <a:lnTo>
                      <a:pt x="171" y="47"/>
                    </a:lnTo>
                    <a:lnTo>
                      <a:pt x="165" y="24"/>
                    </a:lnTo>
                    <a:lnTo>
                      <a:pt x="164" y="7"/>
                    </a:lnTo>
                    <a:lnTo>
                      <a:pt x="163" y="0"/>
                    </a:lnTo>
                    <a:lnTo>
                      <a:pt x="0" y="32"/>
                    </a:lnTo>
                    <a:lnTo>
                      <a:pt x="1" y="552"/>
                    </a:lnTo>
                    <a:lnTo>
                      <a:pt x="299" y="458"/>
                    </a:lnTo>
                    <a:lnTo>
                      <a:pt x="302" y="38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7" name="Freeform 317">
                <a:extLst>
                  <a:ext uri="{FF2B5EF4-FFF2-40B4-BE49-F238E27FC236}">
                    <a16:creationId xmlns:a16="http://schemas.microsoft.com/office/drawing/2014/main" id="{F9215B88-F352-AE4D-CCF2-020970252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2143"/>
                <a:ext cx="417" cy="68"/>
              </a:xfrm>
              <a:custGeom>
                <a:avLst/>
                <a:gdLst>
                  <a:gd name="T0" fmla="*/ 1252 w 1252"/>
                  <a:gd name="T1" fmla="*/ 170 h 205"/>
                  <a:gd name="T2" fmla="*/ 0 w 1252"/>
                  <a:gd name="T3" fmla="*/ 0 h 205"/>
                  <a:gd name="T4" fmla="*/ 0 w 1252"/>
                  <a:gd name="T5" fmla="*/ 31 h 205"/>
                  <a:gd name="T6" fmla="*/ 1252 w 1252"/>
                  <a:gd name="T7" fmla="*/ 205 h 205"/>
                  <a:gd name="T8" fmla="*/ 1252 w 1252"/>
                  <a:gd name="T9" fmla="*/ 17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2" h="205">
                    <a:moveTo>
                      <a:pt x="1252" y="170"/>
                    </a:moveTo>
                    <a:lnTo>
                      <a:pt x="0" y="0"/>
                    </a:lnTo>
                    <a:lnTo>
                      <a:pt x="0" y="31"/>
                    </a:lnTo>
                    <a:lnTo>
                      <a:pt x="1252" y="205"/>
                    </a:lnTo>
                    <a:lnTo>
                      <a:pt x="1252" y="17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8" name="Freeform 318">
                <a:extLst>
                  <a:ext uri="{FF2B5EF4-FFF2-40B4-BE49-F238E27FC236}">
                    <a16:creationId xmlns:a16="http://schemas.microsoft.com/office/drawing/2014/main" id="{E1CE010F-72FA-4ED0-E551-A8D4DC78C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7" y="2143"/>
                <a:ext cx="417" cy="68"/>
              </a:xfrm>
              <a:custGeom>
                <a:avLst/>
                <a:gdLst>
                  <a:gd name="T0" fmla="*/ 1252 w 1252"/>
                  <a:gd name="T1" fmla="*/ 170 h 205"/>
                  <a:gd name="T2" fmla="*/ 0 w 1252"/>
                  <a:gd name="T3" fmla="*/ 0 h 205"/>
                  <a:gd name="T4" fmla="*/ 0 w 1252"/>
                  <a:gd name="T5" fmla="*/ 31 h 205"/>
                  <a:gd name="T6" fmla="*/ 1252 w 1252"/>
                  <a:gd name="T7" fmla="*/ 205 h 205"/>
                  <a:gd name="T8" fmla="*/ 1252 w 1252"/>
                  <a:gd name="T9" fmla="*/ 17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2" h="205">
                    <a:moveTo>
                      <a:pt x="1252" y="170"/>
                    </a:moveTo>
                    <a:lnTo>
                      <a:pt x="0" y="0"/>
                    </a:lnTo>
                    <a:lnTo>
                      <a:pt x="0" y="31"/>
                    </a:lnTo>
                    <a:lnTo>
                      <a:pt x="1252" y="205"/>
                    </a:lnTo>
                    <a:lnTo>
                      <a:pt x="1252" y="17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79" name="Freeform 319">
                <a:extLst>
                  <a:ext uri="{FF2B5EF4-FFF2-40B4-BE49-F238E27FC236}">
                    <a16:creationId xmlns:a16="http://schemas.microsoft.com/office/drawing/2014/main" id="{7D33627D-6E4B-B49E-8886-0B02BDAC3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153"/>
                <a:ext cx="522" cy="82"/>
              </a:xfrm>
              <a:custGeom>
                <a:avLst/>
                <a:gdLst>
                  <a:gd name="T0" fmla="*/ 307 w 1564"/>
                  <a:gd name="T1" fmla="*/ 0 h 246"/>
                  <a:gd name="T2" fmla="*/ 1564 w 1564"/>
                  <a:gd name="T3" fmla="*/ 176 h 246"/>
                  <a:gd name="T4" fmla="*/ 1500 w 1564"/>
                  <a:gd name="T5" fmla="*/ 246 h 246"/>
                  <a:gd name="T6" fmla="*/ 0 w 1564"/>
                  <a:gd name="T7" fmla="*/ 75 h 246"/>
                  <a:gd name="T8" fmla="*/ 307 w 1564"/>
                  <a:gd name="T9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4" h="246">
                    <a:moveTo>
                      <a:pt x="307" y="0"/>
                    </a:moveTo>
                    <a:lnTo>
                      <a:pt x="1564" y="176"/>
                    </a:lnTo>
                    <a:lnTo>
                      <a:pt x="1500" y="246"/>
                    </a:lnTo>
                    <a:lnTo>
                      <a:pt x="0" y="7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0" name="Freeform 320">
                <a:extLst>
                  <a:ext uri="{FF2B5EF4-FFF2-40B4-BE49-F238E27FC236}">
                    <a16:creationId xmlns:a16="http://schemas.microsoft.com/office/drawing/2014/main" id="{B3138E1E-2CA9-2C37-6F34-EE1E5AFD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153"/>
                <a:ext cx="522" cy="82"/>
              </a:xfrm>
              <a:custGeom>
                <a:avLst/>
                <a:gdLst>
                  <a:gd name="T0" fmla="*/ 307 w 1564"/>
                  <a:gd name="T1" fmla="*/ 0 h 246"/>
                  <a:gd name="T2" fmla="*/ 1564 w 1564"/>
                  <a:gd name="T3" fmla="*/ 176 h 246"/>
                  <a:gd name="T4" fmla="*/ 1500 w 1564"/>
                  <a:gd name="T5" fmla="*/ 246 h 246"/>
                  <a:gd name="T6" fmla="*/ 0 w 1564"/>
                  <a:gd name="T7" fmla="*/ 75 h 246"/>
                  <a:gd name="T8" fmla="*/ 307 w 1564"/>
                  <a:gd name="T9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4" h="246">
                    <a:moveTo>
                      <a:pt x="307" y="0"/>
                    </a:moveTo>
                    <a:lnTo>
                      <a:pt x="1564" y="176"/>
                    </a:lnTo>
                    <a:lnTo>
                      <a:pt x="1500" y="246"/>
                    </a:lnTo>
                    <a:lnTo>
                      <a:pt x="0" y="75"/>
                    </a:lnTo>
                    <a:lnTo>
                      <a:pt x="307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1" name="Freeform 321">
                <a:extLst>
                  <a:ext uri="{FF2B5EF4-FFF2-40B4-BE49-F238E27FC236}">
                    <a16:creationId xmlns:a16="http://schemas.microsoft.com/office/drawing/2014/main" id="{8BAA8E19-8A2B-1164-2091-18E96848C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2022"/>
                <a:ext cx="24" cy="191"/>
              </a:xfrm>
              <a:custGeom>
                <a:avLst/>
                <a:gdLst>
                  <a:gd name="T0" fmla="*/ 74 w 74"/>
                  <a:gd name="T1" fmla="*/ 572 h 572"/>
                  <a:gd name="T2" fmla="*/ 0 w 74"/>
                  <a:gd name="T3" fmla="*/ 557 h 572"/>
                  <a:gd name="T4" fmla="*/ 0 w 74"/>
                  <a:gd name="T5" fmla="*/ 0 h 572"/>
                  <a:gd name="T6" fmla="*/ 74 w 74"/>
                  <a:gd name="T7" fmla="*/ 9 h 572"/>
                  <a:gd name="T8" fmla="*/ 74 w 74"/>
                  <a:gd name="T9" fmla="*/ 572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572">
                    <a:moveTo>
                      <a:pt x="74" y="572"/>
                    </a:moveTo>
                    <a:lnTo>
                      <a:pt x="0" y="557"/>
                    </a:lnTo>
                    <a:lnTo>
                      <a:pt x="0" y="0"/>
                    </a:lnTo>
                    <a:lnTo>
                      <a:pt x="74" y="9"/>
                    </a:lnTo>
                    <a:lnTo>
                      <a:pt x="74" y="57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2" name="Freeform 322">
                <a:extLst>
                  <a:ext uri="{FF2B5EF4-FFF2-40B4-BE49-F238E27FC236}">
                    <a16:creationId xmlns:a16="http://schemas.microsoft.com/office/drawing/2014/main" id="{439A4ED5-DBED-FA71-BB1A-6D99CCFBE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099"/>
                <a:ext cx="481" cy="108"/>
              </a:xfrm>
              <a:custGeom>
                <a:avLst/>
                <a:gdLst>
                  <a:gd name="T0" fmla="*/ 1444 w 1444"/>
                  <a:gd name="T1" fmla="*/ 324 h 324"/>
                  <a:gd name="T2" fmla="*/ 10 w 1444"/>
                  <a:gd name="T3" fmla="*/ 96 h 324"/>
                  <a:gd name="T4" fmla="*/ 0 w 1444"/>
                  <a:gd name="T5" fmla="*/ 0 h 324"/>
                  <a:gd name="T6" fmla="*/ 1444 w 1444"/>
                  <a:gd name="T7" fmla="*/ 201 h 324"/>
                  <a:gd name="T8" fmla="*/ 1444 w 1444"/>
                  <a:gd name="T9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4" h="324">
                    <a:moveTo>
                      <a:pt x="1444" y="324"/>
                    </a:moveTo>
                    <a:lnTo>
                      <a:pt x="10" y="96"/>
                    </a:lnTo>
                    <a:lnTo>
                      <a:pt x="0" y="0"/>
                    </a:lnTo>
                    <a:lnTo>
                      <a:pt x="1444" y="201"/>
                    </a:lnTo>
                    <a:lnTo>
                      <a:pt x="1444" y="324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3" name="Freeform 323">
                <a:extLst>
                  <a:ext uri="{FF2B5EF4-FFF2-40B4-BE49-F238E27FC236}">
                    <a16:creationId xmlns:a16="http://schemas.microsoft.com/office/drawing/2014/main" id="{BC36F008-97A9-BC4D-1DBB-D7EAAE933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099"/>
                <a:ext cx="481" cy="108"/>
              </a:xfrm>
              <a:custGeom>
                <a:avLst/>
                <a:gdLst>
                  <a:gd name="T0" fmla="*/ 1444 w 1444"/>
                  <a:gd name="T1" fmla="*/ 324 h 324"/>
                  <a:gd name="T2" fmla="*/ 10 w 1444"/>
                  <a:gd name="T3" fmla="*/ 96 h 324"/>
                  <a:gd name="T4" fmla="*/ 0 w 1444"/>
                  <a:gd name="T5" fmla="*/ 0 h 324"/>
                  <a:gd name="T6" fmla="*/ 1444 w 1444"/>
                  <a:gd name="T7" fmla="*/ 201 h 324"/>
                  <a:gd name="T8" fmla="*/ 1444 w 1444"/>
                  <a:gd name="T9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4" h="324">
                    <a:moveTo>
                      <a:pt x="1444" y="324"/>
                    </a:moveTo>
                    <a:lnTo>
                      <a:pt x="10" y="96"/>
                    </a:lnTo>
                    <a:lnTo>
                      <a:pt x="0" y="0"/>
                    </a:lnTo>
                    <a:lnTo>
                      <a:pt x="1444" y="201"/>
                    </a:lnTo>
                    <a:lnTo>
                      <a:pt x="1444" y="32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4" name="Freeform 324">
                <a:extLst>
                  <a:ext uri="{FF2B5EF4-FFF2-40B4-BE49-F238E27FC236}">
                    <a16:creationId xmlns:a16="http://schemas.microsoft.com/office/drawing/2014/main" id="{0D7171CE-9855-D832-8352-F3573F98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" y="1885"/>
                <a:ext cx="290" cy="250"/>
              </a:xfrm>
              <a:custGeom>
                <a:avLst/>
                <a:gdLst>
                  <a:gd name="T0" fmla="*/ 870 w 870"/>
                  <a:gd name="T1" fmla="*/ 730 h 751"/>
                  <a:gd name="T2" fmla="*/ 866 w 870"/>
                  <a:gd name="T3" fmla="*/ 661 h 751"/>
                  <a:gd name="T4" fmla="*/ 852 w 870"/>
                  <a:gd name="T5" fmla="*/ 540 h 751"/>
                  <a:gd name="T6" fmla="*/ 814 w 870"/>
                  <a:gd name="T7" fmla="*/ 396 h 751"/>
                  <a:gd name="T8" fmla="*/ 747 w 870"/>
                  <a:gd name="T9" fmla="*/ 249 h 751"/>
                  <a:gd name="T10" fmla="*/ 658 w 870"/>
                  <a:gd name="T11" fmla="*/ 138 h 751"/>
                  <a:gd name="T12" fmla="*/ 585 w 870"/>
                  <a:gd name="T13" fmla="*/ 76 h 751"/>
                  <a:gd name="T14" fmla="*/ 520 w 870"/>
                  <a:gd name="T15" fmla="*/ 36 h 751"/>
                  <a:gd name="T16" fmla="*/ 463 w 870"/>
                  <a:gd name="T17" fmla="*/ 13 h 751"/>
                  <a:gd name="T18" fmla="*/ 416 w 870"/>
                  <a:gd name="T19" fmla="*/ 4 h 751"/>
                  <a:gd name="T20" fmla="*/ 378 w 870"/>
                  <a:gd name="T21" fmla="*/ 0 h 751"/>
                  <a:gd name="T22" fmla="*/ 330 w 870"/>
                  <a:gd name="T23" fmla="*/ 5 h 751"/>
                  <a:gd name="T24" fmla="*/ 274 w 870"/>
                  <a:gd name="T25" fmla="*/ 21 h 751"/>
                  <a:gd name="T26" fmla="*/ 210 w 870"/>
                  <a:gd name="T27" fmla="*/ 59 h 751"/>
                  <a:gd name="T28" fmla="*/ 144 w 870"/>
                  <a:gd name="T29" fmla="*/ 123 h 751"/>
                  <a:gd name="T30" fmla="*/ 106 w 870"/>
                  <a:gd name="T31" fmla="*/ 171 h 751"/>
                  <a:gd name="T32" fmla="*/ 84 w 870"/>
                  <a:gd name="T33" fmla="*/ 205 h 751"/>
                  <a:gd name="T34" fmla="*/ 49 w 870"/>
                  <a:gd name="T35" fmla="*/ 276 h 751"/>
                  <a:gd name="T36" fmla="*/ 18 w 870"/>
                  <a:gd name="T37" fmla="*/ 379 h 751"/>
                  <a:gd name="T38" fmla="*/ 0 w 870"/>
                  <a:gd name="T39" fmla="*/ 518 h 751"/>
                  <a:gd name="T40" fmla="*/ 2 w 870"/>
                  <a:gd name="T41" fmla="*/ 600 h 751"/>
                  <a:gd name="T42" fmla="*/ 5 w 870"/>
                  <a:gd name="T43" fmla="*/ 605 h 751"/>
                  <a:gd name="T44" fmla="*/ 13 w 870"/>
                  <a:gd name="T45" fmla="*/ 612 h 751"/>
                  <a:gd name="T46" fmla="*/ 26 w 870"/>
                  <a:gd name="T47" fmla="*/ 620 h 751"/>
                  <a:gd name="T48" fmla="*/ 41 w 870"/>
                  <a:gd name="T49" fmla="*/ 625 h 751"/>
                  <a:gd name="T50" fmla="*/ 53 w 870"/>
                  <a:gd name="T51" fmla="*/ 618 h 751"/>
                  <a:gd name="T52" fmla="*/ 54 w 870"/>
                  <a:gd name="T53" fmla="*/ 564 h 751"/>
                  <a:gd name="T54" fmla="*/ 62 w 870"/>
                  <a:gd name="T55" fmla="*/ 474 h 751"/>
                  <a:gd name="T56" fmla="*/ 85 w 870"/>
                  <a:gd name="T57" fmla="*/ 364 h 751"/>
                  <a:gd name="T58" fmla="*/ 128 w 870"/>
                  <a:gd name="T59" fmla="*/ 258 h 751"/>
                  <a:gd name="T60" fmla="*/ 187 w 870"/>
                  <a:gd name="T61" fmla="*/ 173 h 751"/>
                  <a:gd name="T62" fmla="*/ 242 w 870"/>
                  <a:gd name="T63" fmla="*/ 125 h 751"/>
                  <a:gd name="T64" fmla="*/ 294 w 870"/>
                  <a:gd name="T65" fmla="*/ 98 h 751"/>
                  <a:gd name="T66" fmla="*/ 342 w 870"/>
                  <a:gd name="T67" fmla="*/ 85 h 751"/>
                  <a:gd name="T68" fmla="*/ 380 w 870"/>
                  <a:gd name="T69" fmla="*/ 81 h 751"/>
                  <a:gd name="T70" fmla="*/ 414 w 870"/>
                  <a:gd name="T71" fmla="*/ 84 h 751"/>
                  <a:gd name="T72" fmla="*/ 459 w 870"/>
                  <a:gd name="T73" fmla="*/ 95 h 751"/>
                  <a:gd name="T74" fmla="*/ 508 w 870"/>
                  <a:gd name="T75" fmla="*/ 121 h 751"/>
                  <a:gd name="T76" fmla="*/ 563 w 870"/>
                  <a:gd name="T77" fmla="*/ 160 h 751"/>
                  <a:gd name="T78" fmla="*/ 615 w 870"/>
                  <a:gd name="T79" fmla="*/ 211 h 751"/>
                  <a:gd name="T80" fmla="*/ 662 w 870"/>
                  <a:gd name="T81" fmla="*/ 274 h 751"/>
                  <a:gd name="T82" fmla="*/ 702 w 870"/>
                  <a:gd name="T83" fmla="*/ 344 h 751"/>
                  <a:gd name="T84" fmla="*/ 733 w 870"/>
                  <a:gd name="T85" fmla="*/ 424 h 751"/>
                  <a:gd name="T86" fmla="*/ 756 w 870"/>
                  <a:gd name="T87" fmla="*/ 522 h 751"/>
                  <a:gd name="T88" fmla="*/ 771 w 870"/>
                  <a:gd name="T89" fmla="*/ 640 h 751"/>
                  <a:gd name="T90" fmla="*/ 776 w 870"/>
                  <a:gd name="T91" fmla="*/ 713 h 751"/>
                  <a:gd name="T92" fmla="*/ 778 w 870"/>
                  <a:gd name="T93" fmla="*/ 720 h 751"/>
                  <a:gd name="T94" fmla="*/ 780 w 870"/>
                  <a:gd name="T95" fmla="*/ 729 h 751"/>
                  <a:gd name="T96" fmla="*/ 789 w 870"/>
                  <a:gd name="T97" fmla="*/ 738 h 751"/>
                  <a:gd name="T98" fmla="*/ 804 w 870"/>
                  <a:gd name="T99" fmla="*/ 747 h 751"/>
                  <a:gd name="T100" fmla="*/ 821 w 870"/>
                  <a:gd name="T101" fmla="*/ 751 h 751"/>
                  <a:gd name="T102" fmla="*/ 838 w 870"/>
                  <a:gd name="T103" fmla="*/ 751 h 751"/>
                  <a:gd name="T104" fmla="*/ 853 w 870"/>
                  <a:gd name="T105" fmla="*/ 746 h 751"/>
                  <a:gd name="T106" fmla="*/ 865 w 870"/>
                  <a:gd name="T107" fmla="*/ 743 h 751"/>
                  <a:gd name="T108" fmla="*/ 870 w 870"/>
                  <a:gd name="T109" fmla="*/ 739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70" h="751">
                    <a:moveTo>
                      <a:pt x="870" y="739"/>
                    </a:moveTo>
                    <a:lnTo>
                      <a:pt x="870" y="730"/>
                    </a:lnTo>
                    <a:lnTo>
                      <a:pt x="868" y="703"/>
                    </a:lnTo>
                    <a:lnTo>
                      <a:pt x="866" y="661"/>
                    </a:lnTo>
                    <a:lnTo>
                      <a:pt x="861" y="605"/>
                    </a:lnTo>
                    <a:lnTo>
                      <a:pt x="852" y="540"/>
                    </a:lnTo>
                    <a:lnTo>
                      <a:pt x="836" y="471"/>
                    </a:lnTo>
                    <a:lnTo>
                      <a:pt x="814" y="396"/>
                    </a:lnTo>
                    <a:lnTo>
                      <a:pt x="786" y="321"/>
                    </a:lnTo>
                    <a:lnTo>
                      <a:pt x="747" y="249"/>
                    </a:lnTo>
                    <a:lnTo>
                      <a:pt x="697" y="181"/>
                    </a:lnTo>
                    <a:lnTo>
                      <a:pt x="658" y="138"/>
                    </a:lnTo>
                    <a:lnTo>
                      <a:pt x="620" y="103"/>
                    </a:lnTo>
                    <a:lnTo>
                      <a:pt x="585" y="76"/>
                    </a:lnTo>
                    <a:lnTo>
                      <a:pt x="551" y="53"/>
                    </a:lnTo>
                    <a:lnTo>
                      <a:pt x="520" y="36"/>
                    </a:lnTo>
                    <a:lnTo>
                      <a:pt x="490" y="22"/>
                    </a:lnTo>
                    <a:lnTo>
                      <a:pt x="463" y="13"/>
                    </a:lnTo>
                    <a:lnTo>
                      <a:pt x="438" y="7"/>
                    </a:lnTo>
                    <a:lnTo>
                      <a:pt x="416" y="4"/>
                    </a:lnTo>
                    <a:lnTo>
                      <a:pt x="396" y="3"/>
                    </a:lnTo>
                    <a:lnTo>
                      <a:pt x="378" y="0"/>
                    </a:lnTo>
                    <a:lnTo>
                      <a:pt x="353" y="3"/>
                    </a:lnTo>
                    <a:lnTo>
                      <a:pt x="330" y="5"/>
                    </a:lnTo>
                    <a:lnTo>
                      <a:pt x="304" y="12"/>
                    </a:lnTo>
                    <a:lnTo>
                      <a:pt x="274" y="21"/>
                    </a:lnTo>
                    <a:lnTo>
                      <a:pt x="243" y="37"/>
                    </a:lnTo>
                    <a:lnTo>
                      <a:pt x="210" y="59"/>
                    </a:lnTo>
                    <a:lnTo>
                      <a:pt x="176" y="86"/>
                    </a:lnTo>
                    <a:lnTo>
                      <a:pt x="144" y="123"/>
                    </a:lnTo>
                    <a:lnTo>
                      <a:pt x="109" y="165"/>
                    </a:lnTo>
                    <a:lnTo>
                      <a:pt x="106" y="171"/>
                    </a:lnTo>
                    <a:lnTo>
                      <a:pt x="97" y="185"/>
                    </a:lnTo>
                    <a:lnTo>
                      <a:pt x="84" y="205"/>
                    </a:lnTo>
                    <a:lnTo>
                      <a:pt x="66" y="237"/>
                    </a:lnTo>
                    <a:lnTo>
                      <a:pt x="49" y="276"/>
                    </a:lnTo>
                    <a:lnTo>
                      <a:pt x="33" y="324"/>
                    </a:lnTo>
                    <a:lnTo>
                      <a:pt x="18" y="379"/>
                    </a:lnTo>
                    <a:lnTo>
                      <a:pt x="6" y="444"/>
                    </a:lnTo>
                    <a:lnTo>
                      <a:pt x="0" y="518"/>
                    </a:lnTo>
                    <a:lnTo>
                      <a:pt x="2" y="599"/>
                    </a:lnTo>
                    <a:lnTo>
                      <a:pt x="2" y="600"/>
                    </a:lnTo>
                    <a:lnTo>
                      <a:pt x="3" y="601"/>
                    </a:lnTo>
                    <a:lnTo>
                      <a:pt x="5" y="605"/>
                    </a:lnTo>
                    <a:lnTo>
                      <a:pt x="7" y="608"/>
                    </a:lnTo>
                    <a:lnTo>
                      <a:pt x="13" y="612"/>
                    </a:lnTo>
                    <a:lnTo>
                      <a:pt x="18" y="617"/>
                    </a:lnTo>
                    <a:lnTo>
                      <a:pt x="26" y="620"/>
                    </a:lnTo>
                    <a:lnTo>
                      <a:pt x="33" y="622"/>
                    </a:lnTo>
                    <a:lnTo>
                      <a:pt x="41" y="625"/>
                    </a:lnTo>
                    <a:lnTo>
                      <a:pt x="53" y="626"/>
                    </a:lnTo>
                    <a:lnTo>
                      <a:pt x="53" y="618"/>
                    </a:lnTo>
                    <a:lnTo>
                      <a:pt x="53" y="597"/>
                    </a:lnTo>
                    <a:lnTo>
                      <a:pt x="54" y="564"/>
                    </a:lnTo>
                    <a:lnTo>
                      <a:pt x="57" y="523"/>
                    </a:lnTo>
                    <a:lnTo>
                      <a:pt x="62" y="474"/>
                    </a:lnTo>
                    <a:lnTo>
                      <a:pt x="71" y="420"/>
                    </a:lnTo>
                    <a:lnTo>
                      <a:pt x="85" y="364"/>
                    </a:lnTo>
                    <a:lnTo>
                      <a:pt x="102" y="310"/>
                    </a:lnTo>
                    <a:lnTo>
                      <a:pt x="128" y="258"/>
                    </a:lnTo>
                    <a:lnTo>
                      <a:pt x="158" y="208"/>
                    </a:lnTo>
                    <a:lnTo>
                      <a:pt x="187" y="173"/>
                    </a:lnTo>
                    <a:lnTo>
                      <a:pt x="215" y="146"/>
                    </a:lnTo>
                    <a:lnTo>
                      <a:pt x="242" y="125"/>
                    </a:lnTo>
                    <a:lnTo>
                      <a:pt x="269" y="110"/>
                    </a:lnTo>
                    <a:lnTo>
                      <a:pt x="294" y="98"/>
                    </a:lnTo>
                    <a:lnTo>
                      <a:pt x="318" y="90"/>
                    </a:lnTo>
                    <a:lnTo>
                      <a:pt x="342" y="85"/>
                    </a:lnTo>
                    <a:lnTo>
                      <a:pt x="360" y="84"/>
                    </a:lnTo>
                    <a:lnTo>
                      <a:pt x="380" y="81"/>
                    </a:lnTo>
                    <a:lnTo>
                      <a:pt x="394" y="81"/>
                    </a:lnTo>
                    <a:lnTo>
                      <a:pt x="414" y="84"/>
                    </a:lnTo>
                    <a:lnTo>
                      <a:pt x="434" y="88"/>
                    </a:lnTo>
                    <a:lnTo>
                      <a:pt x="459" y="95"/>
                    </a:lnTo>
                    <a:lnTo>
                      <a:pt x="484" y="107"/>
                    </a:lnTo>
                    <a:lnTo>
                      <a:pt x="508" y="121"/>
                    </a:lnTo>
                    <a:lnTo>
                      <a:pt x="536" y="139"/>
                    </a:lnTo>
                    <a:lnTo>
                      <a:pt x="563" y="160"/>
                    </a:lnTo>
                    <a:lnTo>
                      <a:pt x="589" y="185"/>
                    </a:lnTo>
                    <a:lnTo>
                      <a:pt x="615" y="211"/>
                    </a:lnTo>
                    <a:lnTo>
                      <a:pt x="638" y="241"/>
                    </a:lnTo>
                    <a:lnTo>
                      <a:pt x="662" y="274"/>
                    </a:lnTo>
                    <a:lnTo>
                      <a:pt x="684" y="307"/>
                    </a:lnTo>
                    <a:lnTo>
                      <a:pt x="702" y="344"/>
                    </a:lnTo>
                    <a:lnTo>
                      <a:pt x="719" y="383"/>
                    </a:lnTo>
                    <a:lnTo>
                      <a:pt x="733" y="424"/>
                    </a:lnTo>
                    <a:lnTo>
                      <a:pt x="747" y="471"/>
                    </a:lnTo>
                    <a:lnTo>
                      <a:pt x="756" y="522"/>
                    </a:lnTo>
                    <a:lnTo>
                      <a:pt x="765" y="578"/>
                    </a:lnTo>
                    <a:lnTo>
                      <a:pt x="771" y="640"/>
                    </a:lnTo>
                    <a:lnTo>
                      <a:pt x="776" y="709"/>
                    </a:lnTo>
                    <a:lnTo>
                      <a:pt x="776" y="713"/>
                    </a:lnTo>
                    <a:lnTo>
                      <a:pt x="776" y="715"/>
                    </a:lnTo>
                    <a:lnTo>
                      <a:pt x="778" y="720"/>
                    </a:lnTo>
                    <a:lnTo>
                      <a:pt x="779" y="724"/>
                    </a:lnTo>
                    <a:lnTo>
                      <a:pt x="780" y="729"/>
                    </a:lnTo>
                    <a:lnTo>
                      <a:pt x="784" y="733"/>
                    </a:lnTo>
                    <a:lnTo>
                      <a:pt x="789" y="738"/>
                    </a:lnTo>
                    <a:lnTo>
                      <a:pt x="795" y="743"/>
                    </a:lnTo>
                    <a:lnTo>
                      <a:pt x="804" y="747"/>
                    </a:lnTo>
                    <a:lnTo>
                      <a:pt x="810" y="751"/>
                    </a:lnTo>
                    <a:lnTo>
                      <a:pt x="821" y="751"/>
                    </a:lnTo>
                    <a:lnTo>
                      <a:pt x="830" y="751"/>
                    </a:lnTo>
                    <a:lnTo>
                      <a:pt x="838" y="751"/>
                    </a:lnTo>
                    <a:lnTo>
                      <a:pt x="848" y="749"/>
                    </a:lnTo>
                    <a:lnTo>
                      <a:pt x="853" y="746"/>
                    </a:lnTo>
                    <a:lnTo>
                      <a:pt x="860" y="744"/>
                    </a:lnTo>
                    <a:lnTo>
                      <a:pt x="865" y="743"/>
                    </a:lnTo>
                    <a:lnTo>
                      <a:pt x="868" y="742"/>
                    </a:lnTo>
                    <a:lnTo>
                      <a:pt x="870" y="739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5" name="Freeform 325">
                <a:extLst>
                  <a:ext uri="{FF2B5EF4-FFF2-40B4-BE49-F238E27FC236}">
                    <a16:creationId xmlns:a16="http://schemas.microsoft.com/office/drawing/2014/main" id="{BA47B9E6-8FD7-8F4D-CD3A-226B548A3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" y="1885"/>
                <a:ext cx="290" cy="250"/>
              </a:xfrm>
              <a:custGeom>
                <a:avLst/>
                <a:gdLst>
                  <a:gd name="T0" fmla="*/ 870 w 870"/>
                  <a:gd name="T1" fmla="*/ 730 h 751"/>
                  <a:gd name="T2" fmla="*/ 866 w 870"/>
                  <a:gd name="T3" fmla="*/ 661 h 751"/>
                  <a:gd name="T4" fmla="*/ 852 w 870"/>
                  <a:gd name="T5" fmla="*/ 540 h 751"/>
                  <a:gd name="T6" fmla="*/ 814 w 870"/>
                  <a:gd name="T7" fmla="*/ 396 h 751"/>
                  <a:gd name="T8" fmla="*/ 747 w 870"/>
                  <a:gd name="T9" fmla="*/ 249 h 751"/>
                  <a:gd name="T10" fmla="*/ 658 w 870"/>
                  <a:gd name="T11" fmla="*/ 138 h 751"/>
                  <a:gd name="T12" fmla="*/ 585 w 870"/>
                  <a:gd name="T13" fmla="*/ 76 h 751"/>
                  <a:gd name="T14" fmla="*/ 520 w 870"/>
                  <a:gd name="T15" fmla="*/ 36 h 751"/>
                  <a:gd name="T16" fmla="*/ 463 w 870"/>
                  <a:gd name="T17" fmla="*/ 13 h 751"/>
                  <a:gd name="T18" fmla="*/ 416 w 870"/>
                  <a:gd name="T19" fmla="*/ 4 h 751"/>
                  <a:gd name="T20" fmla="*/ 378 w 870"/>
                  <a:gd name="T21" fmla="*/ 0 h 751"/>
                  <a:gd name="T22" fmla="*/ 330 w 870"/>
                  <a:gd name="T23" fmla="*/ 5 h 751"/>
                  <a:gd name="T24" fmla="*/ 274 w 870"/>
                  <a:gd name="T25" fmla="*/ 21 h 751"/>
                  <a:gd name="T26" fmla="*/ 210 w 870"/>
                  <a:gd name="T27" fmla="*/ 59 h 751"/>
                  <a:gd name="T28" fmla="*/ 144 w 870"/>
                  <a:gd name="T29" fmla="*/ 123 h 751"/>
                  <a:gd name="T30" fmla="*/ 106 w 870"/>
                  <a:gd name="T31" fmla="*/ 171 h 751"/>
                  <a:gd name="T32" fmla="*/ 84 w 870"/>
                  <a:gd name="T33" fmla="*/ 205 h 751"/>
                  <a:gd name="T34" fmla="*/ 49 w 870"/>
                  <a:gd name="T35" fmla="*/ 276 h 751"/>
                  <a:gd name="T36" fmla="*/ 18 w 870"/>
                  <a:gd name="T37" fmla="*/ 379 h 751"/>
                  <a:gd name="T38" fmla="*/ 0 w 870"/>
                  <a:gd name="T39" fmla="*/ 518 h 751"/>
                  <a:gd name="T40" fmla="*/ 2 w 870"/>
                  <a:gd name="T41" fmla="*/ 600 h 751"/>
                  <a:gd name="T42" fmla="*/ 5 w 870"/>
                  <a:gd name="T43" fmla="*/ 605 h 751"/>
                  <a:gd name="T44" fmla="*/ 13 w 870"/>
                  <a:gd name="T45" fmla="*/ 612 h 751"/>
                  <a:gd name="T46" fmla="*/ 26 w 870"/>
                  <a:gd name="T47" fmla="*/ 620 h 751"/>
                  <a:gd name="T48" fmla="*/ 41 w 870"/>
                  <a:gd name="T49" fmla="*/ 625 h 751"/>
                  <a:gd name="T50" fmla="*/ 53 w 870"/>
                  <a:gd name="T51" fmla="*/ 618 h 751"/>
                  <a:gd name="T52" fmla="*/ 54 w 870"/>
                  <a:gd name="T53" fmla="*/ 564 h 751"/>
                  <a:gd name="T54" fmla="*/ 62 w 870"/>
                  <a:gd name="T55" fmla="*/ 474 h 751"/>
                  <a:gd name="T56" fmla="*/ 85 w 870"/>
                  <a:gd name="T57" fmla="*/ 364 h 751"/>
                  <a:gd name="T58" fmla="*/ 128 w 870"/>
                  <a:gd name="T59" fmla="*/ 258 h 751"/>
                  <a:gd name="T60" fmla="*/ 187 w 870"/>
                  <a:gd name="T61" fmla="*/ 173 h 751"/>
                  <a:gd name="T62" fmla="*/ 242 w 870"/>
                  <a:gd name="T63" fmla="*/ 125 h 751"/>
                  <a:gd name="T64" fmla="*/ 294 w 870"/>
                  <a:gd name="T65" fmla="*/ 98 h 751"/>
                  <a:gd name="T66" fmla="*/ 342 w 870"/>
                  <a:gd name="T67" fmla="*/ 85 h 751"/>
                  <a:gd name="T68" fmla="*/ 380 w 870"/>
                  <a:gd name="T69" fmla="*/ 81 h 751"/>
                  <a:gd name="T70" fmla="*/ 414 w 870"/>
                  <a:gd name="T71" fmla="*/ 84 h 751"/>
                  <a:gd name="T72" fmla="*/ 459 w 870"/>
                  <a:gd name="T73" fmla="*/ 95 h 751"/>
                  <a:gd name="T74" fmla="*/ 508 w 870"/>
                  <a:gd name="T75" fmla="*/ 121 h 751"/>
                  <a:gd name="T76" fmla="*/ 563 w 870"/>
                  <a:gd name="T77" fmla="*/ 160 h 751"/>
                  <a:gd name="T78" fmla="*/ 615 w 870"/>
                  <a:gd name="T79" fmla="*/ 211 h 751"/>
                  <a:gd name="T80" fmla="*/ 662 w 870"/>
                  <a:gd name="T81" fmla="*/ 274 h 751"/>
                  <a:gd name="T82" fmla="*/ 702 w 870"/>
                  <a:gd name="T83" fmla="*/ 344 h 751"/>
                  <a:gd name="T84" fmla="*/ 733 w 870"/>
                  <a:gd name="T85" fmla="*/ 424 h 751"/>
                  <a:gd name="T86" fmla="*/ 756 w 870"/>
                  <a:gd name="T87" fmla="*/ 522 h 751"/>
                  <a:gd name="T88" fmla="*/ 771 w 870"/>
                  <a:gd name="T89" fmla="*/ 640 h 751"/>
                  <a:gd name="T90" fmla="*/ 776 w 870"/>
                  <a:gd name="T91" fmla="*/ 713 h 751"/>
                  <a:gd name="T92" fmla="*/ 778 w 870"/>
                  <a:gd name="T93" fmla="*/ 720 h 751"/>
                  <a:gd name="T94" fmla="*/ 780 w 870"/>
                  <a:gd name="T95" fmla="*/ 729 h 751"/>
                  <a:gd name="T96" fmla="*/ 789 w 870"/>
                  <a:gd name="T97" fmla="*/ 738 h 751"/>
                  <a:gd name="T98" fmla="*/ 804 w 870"/>
                  <a:gd name="T99" fmla="*/ 747 h 751"/>
                  <a:gd name="T100" fmla="*/ 821 w 870"/>
                  <a:gd name="T101" fmla="*/ 751 h 751"/>
                  <a:gd name="T102" fmla="*/ 838 w 870"/>
                  <a:gd name="T103" fmla="*/ 751 h 751"/>
                  <a:gd name="T104" fmla="*/ 853 w 870"/>
                  <a:gd name="T105" fmla="*/ 746 h 751"/>
                  <a:gd name="T106" fmla="*/ 865 w 870"/>
                  <a:gd name="T107" fmla="*/ 743 h 751"/>
                  <a:gd name="T108" fmla="*/ 870 w 870"/>
                  <a:gd name="T109" fmla="*/ 739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70" h="751">
                    <a:moveTo>
                      <a:pt x="870" y="739"/>
                    </a:moveTo>
                    <a:lnTo>
                      <a:pt x="870" y="730"/>
                    </a:lnTo>
                    <a:lnTo>
                      <a:pt x="868" y="703"/>
                    </a:lnTo>
                    <a:lnTo>
                      <a:pt x="866" y="661"/>
                    </a:lnTo>
                    <a:lnTo>
                      <a:pt x="861" y="605"/>
                    </a:lnTo>
                    <a:lnTo>
                      <a:pt x="852" y="540"/>
                    </a:lnTo>
                    <a:lnTo>
                      <a:pt x="836" y="471"/>
                    </a:lnTo>
                    <a:lnTo>
                      <a:pt x="814" y="396"/>
                    </a:lnTo>
                    <a:lnTo>
                      <a:pt x="786" y="321"/>
                    </a:lnTo>
                    <a:lnTo>
                      <a:pt x="747" y="249"/>
                    </a:lnTo>
                    <a:lnTo>
                      <a:pt x="697" y="181"/>
                    </a:lnTo>
                    <a:lnTo>
                      <a:pt x="658" y="138"/>
                    </a:lnTo>
                    <a:lnTo>
                      <a:pt x="620" y="103"/>
                    </a:lnTo>
                    <a:lnTo>
                      <a:pt x="585" y="76"/>
                    </a:lnTo>
                    <a:lnTo>
                      <a:pt x="551" y="53"/>
                    </a:lnTo>
                    <a:lnTo>
                      <a:pt x="520" y="36"/>
                    </a:lnTo>
                    <a:lnTo>
                      <a:pt x="490" y="22"/>
                    </a:lnTo>
                    <a:lnTo>
                      <a:pt x="463" y="13"/>
                    </a:lnTo>
                    <a:lnTo>
                      <a:pt x="438" y="7"/>
                    </a:lnTo>
                    <a:lnTo>
                      <a:pt x="416" y="4"/>
                    </a:lnTo>
                    <a:lnTo>
                      <a:pt x="396" y="3"/>
                    </a:lnTo>
                    <a:lnTo>
                      <a:pt x="378" y="0"/>
                    </a:lnTo>
                    <a:lnTo>
                      <a:pt x="353" y="3"/>
                    </a:lnTo>
                    <a:lnTo>
                      <a:pt x="330" y="5"/>
                    </a:lnTo>
                    <a:lnTo>
                      <a:pt x="304" y="12"/>
                    </a:lnTo>
                    <a:lnTo>
                      <a:pt x="274" y="21"/>
                    </a:lnTo>
                    <a:lnTo>
                      <a:pt x="243" y="37"/>
                    </a:lnTo>
                    <a:lnTo>
                      <a:pt x="210" y="59"/>
                    </a:lnTo>
                    <a:lnTo>
                      <a:pt x="176" y="86"/>
                    </a:lnTo>
                    <a:lnTo>
                      <a:pt x="144" y="123"/>
                    </a:lnTo>
                    <a:lnTo>
                      <a:pt x="109" y="165"/>
                    </a:lnTo>
                    <a:lnTo>
                      <a:pt x="106" y="171"/>
                    </a:lnTo>
                    <a:lnTo>
                      <a:pt x="97" y="185"/>
                    </a:lnTo>
                    <a:lnTo>
                      <a:pt x="84" y="205"/>
                    </a:lnTo>
                    <a:lnTo>
                      <a:pt x="66" y="237"/>
                    </a:lnTo>
                    <a:lnTo>
                      <a:pt x="49" y="276"/>
                    </a:lnTo>
                    <a:lnTo>
                      <a:pt x="33" y="324"/>
                    </a:lnTo>
                    <a:lnTo>
                      <a:pt x="18" y="379"/>
                    </a:lnTo>
                    <a:lnTo>
                      <a:pt x="6" y="444"/>
                    </a:lnTo>
                    <a:lnTo>
                      <a:pt x="0" y="518"/>
                    </a:lnTo>
                    <a:lnTo>
                      <a:pt x="2" y="599"/>
                    </a:lnTo>
                    <a:lnTo>
                      <a:pt x="2" y="600"/>
                    </a:lnTo>
                    <a:lnTo>
                      <a:pt x="3" y="601"/>
                    </a:lnTo>
                    <a:lnTo>
                      <a:pt x="5" y="605"/>
                    </a:lnTo>
                    <a:lnTo>
                      <a:pt x="7" y="608"/>
                    </a:lnTo>
                    <a:lnTo>
                      <a:pt x="13" y="612"/>
                    </a:lnTo>
                    <a:lnTo>
                      <a:pt x="18" y="617"/>
                    </a:lnTo>
                    <a:lnTo>
                      <a:pt x="26" y="620"/>
                    </a:lnTo>
                    <a:lnTo>
                      <a:pt x="33" y="622"/>
                    </a:lnTo>
                    <a:lnTo>
                      <a:pt x="41" y="625"/>
                    </a:lnTo>
                    <a:lnTo>
                      <a:pt x="53" y="626"/>
                    </a:lnTo>
                    <a:lnTo>
                      <a:pt x="53" y="618"/>
                    </a:lnTo>
                    <a:lnTo>
                      <a:pt x="53" y="597"/>
                    </a:lnTo>
                    <a:lnTo>
                      <a:pt x="54" y="564"/>
                    </a:lnTo>
                    <a:lnTo>
                      <a:pt x="57" y="523"/>
                    </a:lnTo>
                    <a:lnTo>
                      <a:pt x="62" y="474"/>
                    </a:lnTo>
                    <a:lnTo>
                      <a:pt x="71" y="420"/>
                    </a:lnTo>
                    <a:lnTo>
                      <a:pt x="85" y="364"/>
                    </a:lnTo>
                    <a:lnTo>
                      <a:pt x="102" y="310"/>
                    </a:lnTo>
                    <a:lnTo>
                      <a:pt x="128" y="258"/>
                    </a:lnTo>
                    <a:lnTo>
                      <a:pt x="158" y="208"/>
                    </a:lnTo>
                    <a:lnTo>
                      <a:pt x="187" y="173"/>
                    </a:lnTo>
                    <a:lnTo>
                      <a:pt x="215" y="146"/>
                    </a:lnTo>
                    <a:lnTo>
                      <a:pt x="242" y="125"/>
                    </a:lnTo>
                    <a:lnTo>
                      <a:pt x="269" y="110"/>
                    </a:lnTo>
                    <a:lnTo>
                      <a:pt x="294" y="98"/>
                    </a:lnTo>
                    <a:lnTo>
                      <a:pt x="318" y="90"/>
                    </a:lnTo>
                    <a:lnTo>
                      <a:pt x="342" y="85"/>
                    </a:lnTo>
                    <a:lnTo>
                      <a:pt x="360" y="84"/>
                    </a:lnTo>
                    <a:lnTo>
                      <a:pt x="380" y="81"/>
                    </a:lnTo>
                    <a:lnTo>
                      <a:pt x="394" y="81"/>
                    </a:lnTo>
                    <a:lnTo>
                      <a:pt x="414" y="84"/>
                    </a:lnTo>
                    <a:lnTo>
                      <a:pt x="434" y="88"/>
                    </a:lnTo>
                    <a:lnTo>
                      <a:pt x="459" y="95"/>
                    </a:lnTo>
                    <a:lnTo>
                      <a:pt x="484" y="107"/>
                    </a:lnTo>
                    <a:lnTo>
                      <a:pt x="508" y="121"/>
                    </a:lnTo>
                    <a:lnTo>
                      <a:pt x="536" y="139"/>
                    </a:lnTo>
                    <a:lnTo>
                      <a:pt x="563" y="160"/>
                    </a:lnTo>
                    <a:lnTo>
                      <a:pt x="589" y="185"/>
                    </a:lnTo>
                    <a:lnTo>
                      <a:pt x="615" y="211"/>
                    </a:lnTo>
                    <a:lnTo>
                      <a:pt x="638" y="241"/>
                    </a:lnTo>
                    <a:lnTo>
                      <a:pt x="662" y="274"/>
                    </a:lnTo>
                    <a:lnTo>
                      <a:pt x="684" y="307"/>
                    </a:lnTo>
                    <a:lnTo>
                      <a:pt x="702" y="344"/>
                    </a:lnTo>
                    <a:lnTo>
                      <a:pt x="719" y="383"/>
                    </a:lnTo>
                    <a:lnTo>
                      <a:pt x="733" y="424"/>
                    </a:lnTo>
                    <a:lnTo>
                      <a:pt x="747" y="471"/>
                    </a:lnTo>
                    <a:lnTo>
                      <a:pt x="756" y="522"/>
                    </a:lnTo>
                    <a:lnTo>
                      <a:pt x="765" y="578"/>
                    </a:lnTo>
                    <a:lnTo>
                      <a:pt x="771" y="640"/>
                    </a:lnTo>
                    <a:lnTo>
                      <a:pt x="776" y="709"/>
                    </a:lnTo>
                    <a:lnTo>
                      <a:pt x="776" y="713"/>
                    </a:lnTo>
                    <a:lnTo>
                      <a:pt x="776" y="715"/>
                    </a:lnTo>
                    <a:lnTo>
                      <a:pt x="778" y="720"/>
                    </a:lnTo>
                    <a:lnTo>
                      <a:pt x="779" y="724"/>
                    </a:lnTo>
                    <a:lnTo>
                      <a:pt x="780" y="729"/>
                    </a:lnTo>
                    <a:lnTo>
                      <a:pt x="784" y="733"/>
                    </a:lnTo>
                    <a:lnTo>
                      <a:pt x="789" y="738"/>
                    </a:lnTo>
                    <a:lnTo>
                      <a:pt x="795" y="743"/>
                    </a:lnTo>
                    <a:lnTo>
                      <a:pt x="804" y="747"/>
                    </a:lnTo>
                    <a:lnTo>
                      <a:pt x="810" y="751"/>
                    </a:lnTo>
                    <a:lnTo>
                      <a:pt x="821" y="751"/>
                    </a:lnTo>
                    <a:lnTo>
                      <a:pt x="830" y="751"/>
                    </a:lnTo>
                    <a:lnTo>
                      <a:pt x="838" y="751"/>
                    </a:lnTo>
                    <a:lnTo>
                      <a:pt x="848" y="749"/>
                    </a:lnTo>
                    <a:lnTo>
                      <a:pt x="853" y="746"/>
                    </a:lnTo>
                    <a:lnTo>
                      <a:pt x="860" y="744"/>
                    </a:lnTo>
                    <a:lnTo>
                      <a:pt x="865" y="743"/>
                    </a:lnTo>
                    <a:lnTo>
                      <a:pt x="868" y="742"/>
                    </a:lnTo>
                    <a:lnTo>
                      <a:pt x="870" y="73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6" name="Freeform 326">
                <a:extLst>
                  <a:ext uri="{FF2B5EF4-FFF2-40B4-BE49-F238E27FC236}">
                    <a16:creationId xmlns:a16="http://schemas.microsoft.com/office/drawing/2014/main" id="{6D7AF818-AF9A-BD4C-EA40-06A65FF41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" y="1920"/>
                <a:ext cx="87" cy="174"/>
              </a:xfrm>
              <a:custGeom>
                <a:avLst/>
                <a:gdLst>
                  <a:gd name="T0" fmla="*/ 0 w 261"/>
                  <a:gd name="T1" fmla="*/ 514 h 522"/>
                  <a:gd name="T2" fmla="*/ 3 w 261"/>
                  <a:gd name="T3" fmla="*/ 515 h 522"/>
                  <a:gd name="T4" fmla="*/ 5 w 261"/>
                  <a:gd name="T5" fmla="*/ 517 h 522"/>
                  <a:gd name="T6" fmla="*/ 7 w 261"/>
                  <a:gd name="T7" fmla="*/ 517 h 522"/>
                  <a:gd name="T8" fmla="*/ 11 w 261"/>
                  <a:gd name="T9" fmla="*/ 519 h 522"/>
                  <a:gd name="T10" fmla="*/ 14 w 261"/>
                  <a:gd name="T11" fmla="*/ 519 h 522"/>
                  <a:gd name="T12" fmla="*/ 17 w 261"/>
                  <a:gd name="T13" fmla="*/ 520 h 522"/>
                  <a:gd name="T14" fmla="*/ 20 w 261"/>
                  <a:gd name="T15" fmla="*/ 520 h 522"/>
                  <a:gd name="T16" fmla="*/ 24 w 261"/>
                  <a:gd name="T17" fmla="*/ 522 h 522"/>
                  <a:gd name="T18" fmla="*/ 28 w 261"/>
                  <a:gd name="T19" fmla="*/ 522 h 522"/>
                  <a:gd name="T20" fmla="*/ 32 w 261"/>
                  <a:gd name="T21" fmla="*/ 522 h 522"/>
                  <a:gd name="T22" fmla="*/ 32 w 261"/>
                  <a:gd name="T23" fmla="*/ 514 h 522"/>
                  <a:gd name="T24" fmla="*/ 32 w 261"/>
                  <a:gd name="T25" fmla="*/ 493 h 522"/>
                  <a:gd name="T26" fmla="*/ 33 w 261"/>
                  <a:gd name="T27" fmla="*/ 460 h 522"/>
                  <a:gd name="T28" fmla="*/ 36 w 261"/>
                  <a:gd name="T29" fmla="*/ 419 h 522"/>
                  <a:gd name="T30" fmla="*/ 41 w 261"/>
                  <a:gd name="T31" fmla="*/ 369 h 522"/>
                  <a:gd name="T32" fmla="*/ 50 w 261"/>
                  <a:gd name="T33" fmla="*/ 316 h 522"/>
                  <a:gd name="T34" fmla="*/ 64 w 261"/>
                  <a:gd name="T35" fmla="*/ 260 h 522"/>
                  <a:gd name="T36" fmla="*/ 83 w 261"/>
                  <a:gd name="T37" fmla="*/ 206 h 522"/>
                  <a:gd name="T38" fmla="*/ 107 w 261"/>
                  <a:gd name="T39" fmla="*/ 153 h 522"/>
                  <a:gd name="T40" fmla="*/ 137 w 261"/>
                  <a:gd name="T41" fmla="*/ 104 h 522"/>
                  <a:gd name="T42" fmla="*/ 150 w 261"/>
                  <a:gd name="T43" fmla="*/ 88 h 522"/>
                  <a:gd name="T44" fmla="*/ 162 w 261"/>
                  <a:gd name="T45" fmla="*/ 73 h 522"/>
                  <a:gd name="T46" fmla="*/ 175 w 261"/>
                  <a:gd name="T47" fmla="*/ 60 h 522"/>
                  <a:gd name="T48" fmla="*/ 188 w 261"/>
                  <a:gd name="T49" fmla="*/ 47 h 522"/>
                  <a:gd name="T50" fmla="*/ 201 w 261"/>
                  <a:gd name="T51" fmla="*/ 36 h 522"/>
                  <a:gd name="T52" fmla="*/ 213 w 261"/>
                  <a:gd name="T53" fmla="*/ 26 h 522"/>
                  <a:gd name="T54" fmla="*/ 226 w 261"/>
                  <a:gd name="T55" fmla="*/ 18 h 522"/>
                  <a:gd name="T56" fmla="*/ 237 w 261"/>
                  <a:gd name="T57" fmla="*/ 10 h 522"/>
                  <a:gd name="T58" fmla="*/ 249 w 261"/>
                  <a:gd name="T59" fmla="*/ 4 h 522"/>
                  <a:gd name="T60" fmla="*/ 261 w 261"/>
                  <a:gd name="T61" fmla="*/ 0 h 522"/>
                  <a:gd name="T62" fmla="*/ 256 w 261"/>
                  <a:gd name="T63" fmla="*/ 1 h 522"/>
                  <a:gd name="T64" fmla="*/ 243 w 261"/>
                  <a:gd name="T65" fmla="*/ 6 h 522"/>
                  <a:gd name="T66" fmla="*/ 225 w 261"/>
                  <a:gd name="T67" fmla="*/ 16 h 522"/>
                  <a:gd name="T68" fmla="*/ 201 w 261"/>
                  <a:gd name="T69" fmla="*/ 29 h 522"/>
                  <a:gd name="T70" fmla="*/ 174 w 261"/>
                  <a:gd name="T71" fmla="*/ 47 h 522"/>
                  <a:gd name="T72" fmla="*/ 144 w 261"/>
                  <a:gd name="T73" fmla="*/ 70 h 522"/>
                  <a:gd name="T74" fmla="*/ 114 w 261"/>
                  <a:gd name="T75" fmla="*/ 99 h 522"/>
                  <a:gd name="T76" fmla="*/ 85 w 261"/>
                  <a:gd name="T77" fmla="*/ 134 h 522"/>
                  <a:gd name="T78" fmla="*/ 59 w 261"/>
                  <a:gd name="T79" fmla="*/ 177 h 522"/>
                  <a:gd name="T80" fmla="*/ 38 w 261"/>
                  <a:gd name="T81" fmla="*/ 226 h 522"/>
                  <a:gd name="T82" fmla="*/ 29 w 261"/>
                  <a:gd name="T83" fmla="*/ 251 h 522"/>
                  <a:gd name="T84" fmla="*/ 24 w 261"/>
                  <a:gd name="T85" fmla="*/ 277 h 522"/>
                  <a:gd name="T86" fmla="*/ 17 w 261"/>
                  <a:gd name="T87" fmla="*/ 303 h 522"/>
                  <a:gd name="T88" fmla="*/ 14 w 261"/>
                  <a:gd name="T89" fmla="*/ 332 h 522"/>
                  <a:gd name="T90" fmla="*/ 9 w 261"/>
                  <a:gd name="T91" fmla="*/ 360 h 522"/>
                  <a:gd name="T92" fmla="*/ 7 w 261"/>
                  <a:gd name="T93" fmla="*/ 389 h 522"/>
                  <a:gd name="T94" fmla="*/ 5 w 261"/>
                  <a:gd name="T95" fmla="*/ 419 h 522"/>
                  <a:gd name="T96" fmla="*/ 3 w 261"/>
                  <a:gd name="T97" fmla="*/ 450 h 522"/>
                  <a:gd name="T98" fmla="*/ 2 w 261"/>
                  <a:gd name="T99" fmla="*/ 483 h 522"/>
                  <a:gd name="T100" fmla="*/ 0 w 261"/>
                  <a:gd name="T101" fmla="*/ 515 h 522"/>
                  <a:gd name="T102" fmla="*/ 0 w 261"/>
                  <a:gd name="T103" fmla="*/ 514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61" h="522">
                    <a:moveTo>
                      <a:pt x="0" y="514"/>
                    </a:moveTo>
                    <a:lnTo>
                      <a:pt x="3" y="515"/>
                    </a:lnTo>
                    <a:lnTo>
                      <a:pt x="5" y="517"/>
                    </a:lnTo>
                    <a:lnTo>
                      <a:pt x="7" y="517"/>
                    </a:lnTo>
                    <a:lnTo>
                      <a:pt x="11" y="519"/>
                    </a:lnTo>
                    <a:lnTo>
                      <a:pt x="14" y="519"/>
                    </a:lnTo>
                    <a:lnTo>
                      <a:pt x="17" y="520"/>
                    </a:lnTo>
                    <a:lnTo>
                      <a:pt x="20" y="520"/>
                    </a:lnTo>
                    <a:lnTo>
                      <a:pt x="24" y="522"/>
                    </a:lnTo>
                    <a:lnTo>
                      <a:pt x="28" y="522"/>
                    </a:lnTo>
                    <a:lnTo>
                      <a:pt x="32" y="522"/>
                    </a:lnTo>
                    <a:lnTo>
                      <a:pt x="32" y="514"/>
                    </a:lnTo>
                    <a:lnTo>
                      <a:pt x="32" y="493"/>
                    </a:lnTo>
                    <a:lnTo>
                      <a:pt x="33" y="460"/>
                    </a:lnTo>
                    <a:lnTo>
                      <a:pt x="36" y="419"/>
                    </a:lnTo>
                    <a:lnTo>
                      <a:pt x="41" y="369"/>
                    </a:lnTo>
                    <a:lnTo>
                      <a:pt x="50" y="316"/>
                    </a:lnTo>
                    <a:lnTo>
                      <a:pt x="64" y="260"/>
                    </a:lnTo>
                    <a:lnTo>
                      <a:pt x="83" y="206"/>
                    </a:lnTo>
                    <a:lnTo>
                      <a:pt x="107" y="153"/>
                    </a:lnTo>
                    <a:lnTo>
                      <a:pt x="137" y="104"/>
                    </a:lnTo>
                    <a:lnTo>
                      <a:pt x="150" y="88"/>
                    </a:lnTo>
                    <a:lnTo>
                      <a:pt x="162" y="73"/>
                    </a:lnTo>
                    <a:lnTo>
                      <a:pt x="175" y="60"/>
                    </a:lnTo>
                    <a:lnTo>
                      <a:pt x="188" y="47"/>
                    </a:lnTo>
                    <a:lnTo>
                      <a:pt x="201" y="36"/>
                    </a:lnTo>
                    <a:lnTo>
                      <a:pt x="213" y="26"/>
                    </a:lnTo>
                    <a:lnTo>
                      <a:pt x="226" y="18"/>
                    </a:lnTo>
                    <a:lnTo>
                      <a:pt x="237" y="10"/>
                    </a:lnTo>
                    <a:lnTo>
                      <a:pt x="249" y="4"/>
                    </a:lnTo>
                    <a:lnTo>
                      <a:pt x="261" y="0"/>
                    </a:lnTo>
                    <a:lnTo>
                      <a:pt x="256" y="1"/>
                    </a:lnTo>
                    <a:lnTo>
                      <a:pt x="243" y="6"/>
                    </a:lnTo>
                    <a:lnTo>
                      <a:pt x="225" y="16"/>
                    </a:lnTo>
                    <a:lnTo>
                      <a:pt x="201" y="29"/>
                    </a:lnTo>
                    <a:lnTo>
                      <a:pt x="174" y="47"/>
                    </a:lnTo>
                    <a:lnTo>
                      <a:pt x="144" y="70"/>
                    </a:lnTo>
                    <a:lnTo>
                      <a:pt x="114" y="99"/>
                    </a:lnTo>
                    <a:lnTo>
                      <a:pt x="85" y="134"/>
                    </a:lnTo>
                    <a:lnTo>
                      <a:pt x="59" y="177"/>
                    </a:lnTo>
                    <a:lnTo>
                      <a:pt x="38" y="226"/>
                    </a:lnTo>
                    <a:lnTo>
                      <a:pt x="29" y="251"/>
                    </a:lnTo>
                    <a:lnTo>
                      <a:pt x="24" y="277"/>
                    </a:lnTo>
                    <a:lnTo>
                      <a:pt x="17" y="303"/>
                    </a:lnTo>
                    <a:lnTo>
                      <a:pt x="14" y="332"/>
                    </a:lnTo>
                    <a:lnTo>
                      <a:pt x="9" y="360"/>
                    </a:lnTo>
                    <a:lnTo>
                      <a:pt x="7" y="389"/>
                    </a:lnTo>
                    <a:lnTo>
                      <a:pt x="5" y="419"/>
                    </a:lnTo>
                    <a:lnTo>
                      <a:pt x="3" y="450"/>
                    </a:lnTo>
                    <a:lnTo>
                      <a:pt x="2" y="483"/>
                    </a:lnTo>
                    <a:lnTo>
                      <a:pt x="0" y="515"/>
                    </a:lnTo>
                    <a:lnTo>
                      <a:pt x="0" y="514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7" name="Freeform 327">
                <a:extLst>
                  <a:ext uri="{FF2B5EF4-FFF2-40B4-BE49-F238E27FC236}">
                    <a16:creationId xmlns:a16="http://schemas.microsoft.com/office/drawing/2014/main" id="{44721F14-EEA5-4BB0-61F3-B764EEA6D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" y="1920"/>
                <a:ext cx="87" cy="174"/>
              </a:xfrm>
              <a:custGeom>
                <a:avLst/>
                <a:gdLst>
                  <a:gd name="T0" fmla="*/ 0 w 261"/>
                  <a:gd name="T1" fmla="*/ 514 h 522"/>
                  <a:gd name="T2" fmla="*/ 3 w 261"/>
                  <a:gd name="T3" fmla="*/ 515 h 522"/>
                  <a:gd name="T4" fmla="*/ 5 w 261"/>
                  <a:gd name="T5" fmla="*/ 517 h 522"/>
                  <a:gd name="T6" fmla="*/ 7 w 261"/>
                  <a:gd name="T7" fmla="*/ 517 h 522"/>
                  <a:gd name="T8" fmla="*/ 11 w 261"/>
                  <a:gd name="T9" fmla="*/ 519 h 522"/>
                  <a:gd name="T10" fmla="*/ 14 w 261"/>
                  <a:gd name="T11" fmla="*/ 519 h 522"/>
                  <a:gd name="T12" fmla="*/ 17 w 261"/>
                  <a:gd name="T13" fmla="*/ 520 h 522"/>
                  <a:gd name="T14" fmla="*/ 20 w 261"/>
                  <a:gd name="T15" fmla="*/ 520 h 522"/>
                  <a:gd name="T16" fmla="*/ 24 w 261"/>
                  <a:gd name="T17" fmla="*/ 522 h 522"/>
                  <a:gd name="T18" fmla="*/ 28 w 261"/>
                  <a:gd name="T19" fmla="*/ 522 h 522"/>
                  <a:gd name="T20" fmla="*/ 32 w 261"/>
                  <a:gd name="T21" fmla="*/ 522 h 522"/>
                  <a:gd name="T22" fmla="*/ 32 w 261"/>
                  <a:gd name="T23" fmla="*/ 514 h 522"/>
                  <a:gd name="T24" fmla="*/ 32 w 261"/>
                  <a:gd name="T25" fmla="*/ 493 h 522"/>
                  <a:gd name="T26" fmla="*/ 33 w 261"/>
                  <a:gd name="T27" fmla="*/ 460 h 522"/>
                  <a:gd name="T28" fmla="*/ 36 w 261"/>
                  <a:gd name="T29" fmla="*/ 419 h 522"/>
                  <a:gd name="T30" fmla="*/ 41 w 261"/>
                  <a:gd name="T31" fmla="*/ 369 h 522"/>
                  <a:gd name="T32" fmla="*/ 50 w 261"/>
                  <a:gd name="T33" fmla="*/ 316 h 522"/>
                  <a:gd name="T34" fmla="*/ 64 w 261"/>
                  <a:gd name="T35" fmla="*/ 260 h 522"/>
                  <a:gd name="T36" fmla="*/ 83 w 261"/>
                  <a:gd name="T37" fmla="*/ 206 h 522"/>
                  <a:gd name="T38" fmla="*/ 107 w 261"/>
                  <a:gd name="T39" fmla="*/ 153 h 522"/>
                  <a:gd name="T40" fmla="*/ 137 w 261"/>
                  <a:gd name="T41" fmla="*/ 104 h 522"/>
                  <a:gd name="T42" fmla="*/ 150 w 261"/>
                  <a:gd name="T43" fmla="*/ 88 h 522"/>
                  <a:gd name="T44" fmla="*/ 162 w 261"/>
                  <a:gd name="T45" fmla="*/ 73 h 522"/>
                  <a:gd name="T46" fmla="*/ 175 w 261"/>
                  <a:gd name="T47" fmla="*/ 60 h 522"/>
                  <a:gd name="T48" fmla="*/ 188 w 261"/>
                  <a:gd name="T49" fmla="*/ 47 h 522"/>
                  <a:gd name="T50" fmla="*/ 201 w 261"/>
                  <a:gd name="T51" fmla="*/ 36 h 522"/>
                  <a:gd name="T52" fmla="*/ 213 w 261"/>
                  <a:gd name="T53" fmla="*/ 26 h 522"/>
                  <a:gd name="T54" fmla="*/ 226 w 261"/>
                  <a:gd name="T55" fmla="*/ 18 h 522"/>
                  <a:gd name="T56" fmla="*/ 237 w 261"/>
                  <a:gd name="T57" fmla="*/ 10 h 522"/>
                  <a:gd name="T58" fmla="*/ 249 w 261"/>
                  <a:gd name="T59" fmla="*/ 4 h 522"/>
                  <a:gd name="T60" fmla="*/ 261 w 261"/>
                  <a:gd name="T61" fmla="*/ 0 h 522"/>
                  <a:gd name="T62" fmla="*/ 256 w 261"/>
                  <a:gd name="T63" fmla="*/ 1 h 522"/>
                  <a:gd name="T64" fmla="*/ 243 w 261"/>
                  <a:gd name="T65" fmla="*/ 6 h 522"/>
                  <a:gd name="T66" fmla="*/ 225 w 261"/>
                  <a:gd name="T67" fmla="*/ 16 h 522"/>
                  <a:gd name="T68" fmla="*/ 201 w 261"/>
                  <a:gd name="T69" fmla="*/ 29 h 522"/>
                  <a:gd name="T70" fmla="*/ 174 w 261"/>
                  <a:gd name="T71" fmla="*/ 47 h 522"/>
                  <a:gd name="T72" fmla="*/ 144 w 261"/>
                  <a:gd name="T73" fmla="*/ 70 h 522"/>
                  <a:gd name="T74" fmla="*/ 114 w 261"/>
                  <a:gd name="T75" fmla="*/ 99 h 522"/>
                  <a:gd name="T76" fmla="*/ 85 w 261"/>
                  <a:gd name="T77" fmla="*/ 134 h 522"/>
                  <a:gd name="T78" fmla="*/ 59 w 261"/>
                  <a:gd name="T79" fmla="*/ 177 h 522"/>
                  <a:gd name="T80" fmla="*/ 38 w 261"/>
                  <a:gd name="T81" fmla="*/ 226 h 522"/>
                  <a:gd name="T82" fmla="*/ 29 w 261"/>
                  <a:gd name="T83" fmla="*/ 251 h 522"/>
                  <a:gd name="T84" fmla="*/ 24 w 261"/>
                  <a:gd name="T85" fmla="*/ 277 h 522"/>
                  <a:gd name="T86" fmla="*/ 17 w 261"/>
                  <a:gd name="T87" fmla="*/ 303 h 522"/>
                  <a:gd name="T88" fmla="*/ 14 w 261"/>
                  <a:gd name="T89" fmla="*/ 332 h 522"/>
                  <a:gd name="T90" fmla="*/ 9 w 261"/>
                  <a:gd name="T91" fmla="*/ 360 h 522"/>
                  <a:gd name="T92" fmla="*/ 7 w 261"/>
                  <a:gd name="T93" fmla="*/ 389 h 522"/>
                  <a:gd name="T94" fmla="*/ 5 w 261"/>
                  <a:gd name="T95" fmla="*/ 419 h 522"/>
                  <a:gd name="T96" fmla="*/ 3 w 261"/>
                  <a:gd name="T97" fmla="*/ 450 h 522"/>
                  <a:gd name="T98" fmla="*/ 2 w 261"/>
                  <a:gd name="T99" fmla="*/ 483 h 522"/>
                  <a:gd name="T100" fmla="*/ 0 w 261"/>
                  <a:gd name="T101" fmla="*/ 515 h 522"/>
                  <a:gd name="T102" fmla="*/ 0 w 261"/>
                  <a:gd name="T103" fmla="*/ 514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61" h="522">
                    <a:moveTo>
                      <a:pt x="0" y="514"/>
                    </a:moveTo>
                    <a:lnTo>
                      <a:pt x="3" y="515"/>
                    </a:lnTo>
                    <a:lnTo>
                      <a:pt x="5" y="517"/>
                    </a:lnTo>
                    <a:lnTo>
                      <a:pt x="7" y="517"/>
                    </a:lnTo>
                    <a:lnTo>
                      <a:pt x="11" y="519"/>
                    </a:lnTo>
                    <a:lnTo>
                      <a:pt x="14" y="519"/>
                    </a:lnTo>
                    <a:lnTo>
                      <a:pt x="17" y="520"/>
                    </a:lnTo>
                    <a:lnTo>
                      <a:pt x="20" y="520"/>
                    </a:lnTo>
                    <a:lnTo>
                      <a:pt x="24" y="522"/>
                    </a:lnTo>
                    <a:lnTo>
                      <a:pt x="28" y="522"/>
                    </a:lnTo>
                    <a:lnTo>
                      <a:pt x="32" y="522"/>
                    </a:lnTo>
                    <a:lnTo>
                      <a:pt x="32" y="514"/>
                    </a:lnTo>
                    <a:lnTo>
                      <a:pt x="32" y="493"/>
                    </a:lnTo>
                    <a:lnTo>
                      <a:pt x="33" y="460"/>
                    </a:lnTo>
                    <a:lnTo>
                      <a:pt x="36" y="419"/>
                    </a:lnTo>
                    <a:lnTo>
                      <a:pt x="41" y="369"/>
                    </a:lnTo>
                    <a:lnTo>
                      <a:pt x="50" y="316"/>
                    </a:lnTo>
                    <a:lnTo>
                      <a:pt x="64" y="260"/>
                    </a:lnTo>
                    <a:lnTo>
                      <a:pt x="83" y="206"/>
                    </a:lnTo>
                    <a:lnTo>
                      <a:pt x="107" y="153"/>
                    </a:lnTo>
                    <a:lnTo>
                      <a:pt x="137" y="104"/>
                    </a:lnTo>
                    <a:lnTo>
                      <a:pt x="150" y="88"/>
                    </a:lnTo>
                    <a:lnTo>
                      <a:pt x="162" y="73"/>
                    </a:lnTo>
                    <a:lnTo>
                      <a:pt x="175" y="60"/>
                    </a:lnTo>
                    <a:lnTo>
                      <a:pt x="188" y="47"/>
                    </a:lnTo>
                    <a:lnTo>
                      <a:pt x="201" y="36"/>
                    </a:lnTo>
                    <a:lnTo>
                      <a:pt x="213" y="26"/>
                    </a:lnTo>
                    <a:lnTo>
                      <a:pt x="226" y="18"/>
                    </a:lnTo>
                    <a:lnTo>
                      <a:pt x="237" y="10"/>
                    </a:lnTo>
                    <a:lnTo>
                      <a:pt x="249" y="4"/>
                    </a:lnTo>
                    <a:lnTo>
                      <a:pt x="261" y="0"/>
                    </a:lnTo>
                    <a:lnTo>
                      <a:pt x="256" y="1"/>
                    </a:lnTo>
                    <a:lnTo>
                      <a:pt x="243" y="6"/>
                    </a:lnTo>
                    <a:lnTo>
                      <a:pt x="225" y="16"/>
                    </a:lnTo>
                    <a:lnTo>
                      <a:pt x="201" y="29"/>
                    </a:lnTo>
                    <a:lnTo>
                      <a:pt x="174" y="47"/>
                    </a:lnTo>
                    <a:lnTo>
                      <a:pt x="144" y="70"/>
                    </a:lnTo>
                    <a:lnTo>
                      <a:pt x="114" y="99"/>
                    </a:lnTo>
                    <a:lnTo>
                      <a:pt x="85" y="134"/>
                    </a:lnTo>
                    <a:lnTo>
                      <a:pt x="59" y="177"/>
                    </a:lnTo>
                    <a:lnTo>
                      <a:pt x="38" y="226"/>
                    </a:lnTo>
                    <a:lnTo>
                      <a:pt x="29" y="251"/>
                    </a:lnTo>
                    <a:lnTo>
                      <a:pt x="24" y="277"/>
                    </a:lnTo>
                    <a:lnTo>
                      <a:pt x="17" y="303"/>
                    </a:lnTo>
                    <a:lnTo>
                      <a:pt x="14" y="332"/>
                    </a:lnTo>
                    <a:lnTo>
                      <a:pt x="9" y="360"/>
                    </a:lnTo>
                    <a:lnTo>
                      <a:pt x="7" y="389"/>
                    </a:lnTo>
                    <a:lnTo>
                      <a:pt x="5" y="419"/>
                    </a:lnTo>
                    <a:lnTo>
                      <a:pt x="3" y="450"/>
                    </a:lnTo>
                    <a:lnTo>
                      <a:pt x="2" y="483"/>
                    </a:lnTo>
                    <a:lnTo>
                      <a:pt x="0" y="515"/>
                    </a:lnTo>
                    <a:lnTo>
                      <a:pt x="0" y="514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8" name="Freeform 328">
                <a:extLst>
                  <a:ext uri="{FF2B5EF4-FFF2-40B4-BE49-F238E27FC236}">
                    <a16:creationId xmlns:a16="http://schemas.microsoft.com/office/drawing/2014/main" id="{4FDCD0D9-5263-4260-601B-86FB79D9E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2022"/>
                <a:ext cx="25" cy="190"/>
              </a:xfrm>
              <a:custGeom>
                <a:avLst/>
                <a:gdLst>
                  <a:gd name="T0" fmla="*/ 75 w 75"/>
                  <a:gd name="T1" fmla="*/ 570 h 570"/>
                  <a:gd name="T2" fmla="*/ 0 w 75"/>
                  <a:gd name="T3" fmla="*/ 555 h 570"/>
                  <a:gd name="T4" fmla="*/ 0 w 75"/>
                  <a:gd name="T5" fmla="*/ 0 h 570"/>
                  <a:gd name="T6" fmla="*/ 75 w 75"/>
                  <a:gd name="T7" fmla="*/ 6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570">
                    <a:moveTo>
                      <a:pt x="75" y="570"/>
                    </a:moveTo>
                    <a:lnTo>
                      <a:pt x="0" y="555"/>
                    </a:lnTo>
                    <a:lnTo>
                      <a:pt x="0" y="0"/>
                    </a:lnTo>
                    <a:lnTo>
                      <a:pt x="75" y="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89" name="Freeform 329">
                <a:extLst>
                  <a:ext uri="{FF2B5EF4-FFF2-40B4-BE49-F238E27FC236}">
                    <a16:creationId xmlns:a16="http://schemas.microsoft.com/office/drawing/2014/main" id="{9F6416AC-6E20-E1FC-29B5-098CB6925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2025"/>
                <a:ext cx="21" cy="187"/>
              </a:xfrm>
              <a:custGeom>
                <a:avLst/>
                <a:gdLst>
                  <a:gd name="T0" fmla="*/ 64 w 64"/>
                  <a:gd name="T1" fmla="*/ 557 h 562"/>
                  <a:gd name="T2" fmla="*/ 0 w 64"/>
                  <a:gd name="T3" fmla="*/ 562 h 562"/>
                  <a:gd name="T4" fmla="*/ 1 w 64"/>
                  <a:gd name="T5" fmla="*/ 3 h 562"/>
                  <a:gd name="T6" fmla="*/ 64 w 64"/>
                  <a:gd name="T7" fmla="*/ 0 h 562"/>
                  <a:gd name="T8" fmla="*/ 64 w 64"/>
                  <a:gd name="T9" fmla="*/ 557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62">
                    <a:moveTo>
                      <a:pt x="64" y="557"/>
                    </a:moveTo>
                    <a:lnTo>
                      <a:pt x="0" y="562"/>
                    </a:lnTo>
                    <a:lnTo>
                      <a:pt x="1" y="3"/>
                    </a:lnTo>
                    <a:lnTo>
                      <a:pt x="64" y="0"/>
                    </a:lnTo>
                    <a:lnTo>
                      <a:pt x="64" y="557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90" name="Freeform 330">
                <a:extLst>
                  <a:ext uri="{FF2B5EF4-FFF2-40B4-BE49-F238E27FC236}">
                    <a16:creationId xmlns:a16="http://schemas.microsoft.com/office/drawing/2014/main" id="{935B0418-F1A6-F5B4-3933-4B3DA0BB5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" y="2025"/>
                <a:ext cx="21" cy="187"/>
              </a:xfrm>
              <a:custGeom>
                <a:avLst/>
                <a:gdLst>
                  <a:gd name="T0" fmla="*/ 64 w 64"/>
                  <a:gd name="T1" fmla="*/ 557 h 562"/>
                  <a:gd name="T2" fmla="*/ 0 w 64"/>
                  <a:gd name="T3" fmla="*/ 562 h 562"/>
                  <a:gd name="T4" fmla="*/ 1 w 64"/>
                  <a:gd name="T5" fmla="*/ 3 h 562"/>
                  <a:gd name="T6" fmla="*/ 64 w 64"/>
                  <a:gd name="T7" fmla="*/ 0 h 562"/>
                  <a:gd name="T8" fmla="*/ 64 w 64"/>
                  <a:gd name="T9" fmla="*/ 557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62">
                    <a:moveTo>
                      <a:pt x="64" y="557"/>
                    </a:moveTo>
                    <a:lnTo>
                      <a:pt x="0" y="562"/>
                    </a:lnTo>
                    <a:lnTo>
                      <a:pt x="1" y="3"/>
                    </a:lnTo>
                    <a:lnTo>
                      <a:pt x="64" y="0"/>
                    </a:lnTo>
                    <a:lnTo>
                      <a:pt x="64" y="557"/>
                    </a:lnTo>
                  </a:path>
                </a:pathLst>
              </a:custGeom>
              <a:noFill/>
              <a:ln w="11113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91" name="Freeform 331">
                <a:extLst>
                  <a:ext uri="{FF2B5EF4-FFF2-40B4-BE49-F238E27FC236}">
                    <a16:creationId xmlns:a16="http://schemas.microsoft.com/office/drawing/2014/main" id="{C47854BC-C22F-E1E9-A00B-5B1985BDE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179"/>
                <a:ext cx="499" cy="79"/>
              </a:xfrm>
              <a:custGeom>
                <a:avLst/>
                <a:gdLst>
                  <a:gd name="T0" fmla="*/ 1497 w 1497"/>
                  <a:gd name="T1" fmla="*/ 169 h 238"/>
                  <a:gd name="T2" fmla="*/ 0 w 1497"/>
                  <a:gd name="T3" fmla="*/ 0 h 238"/>
                  <a:gd name="T4" fmla="*/ 0 w 1497"/>
                  <a:gd name="T5" fmla="*/ 79 h 238"/>
                  <a:gd name="T6" fmla="*/ 1467 w 1497"/>
                  <a:gd name="T7" fmla="*/ 238 h 238"/>
                  <a:gd name="T8" fmla="*/ 1497 w 1497"/>
                  <a:gd name="T9" fmla="*/ 16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7" h="238">
                    <a:moveTo>
                      <a:pt x="1497" y="169"/>
                    </a:moveTo>
                    <a:lnTo>
                      <a:pt x="0" y="0"/>
                    </a:lnTo>
                    <a:lnTo>
                      <a:pt x="0" y="79"/>
                    </a:lnTo>
                    <a:lnTo>
                      <a:pt x="1467" y="238"/>
                    </a:lnTo>
                    <a:lnTo>
                      <a:pt x="1497" y="16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92" name="Line 332">
                <a:extLst>
                  <a:ext uri="{FF2B5EF4-FFF2-40B4-BE49-F238E27FC236}">
                    <a16:creationId xmlns:a16="http://schemas.microsoft.com/office/drawing/2014/main" id="{D945ED1D-1229-27B5-F250-217BAC03B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637" y="2179"/>
                <a:ext cx="498" cy="54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93" name="Freeform 333">
                <a:extLst>
                  <a:ext uri="{FF2B5EF4-FFF2-40B4-BE49-F238E27FC236}">
                    <a16:creationId xmlns:a16="http://schemas.microsoft.com/office/drawing/2014/main" id="{3B8A2BC8-36F3-9E91-DB75-48D7FD9DA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179"/>
                <a:ext cx="499" cy="79"/>
              </a:xfrm>
              <a:custGeom>
                <a:avLst/>
                <a:gdLst>
                  <a:gd name="T0" fmla="*/ 0 w 1497"/>
                  <a:gd name="T1" fmla="*/ 0 h 238"/>
                  <a:gd name="T2" fmla="*/ 0 w 1497"/>
                  <a:gd name="T3" fmla="*/ 79 h 238"/>
                  <a:gd name="T4" fmla="*/ 1467 w 1497"/>
                  <a:gd name="T5" fmla="*/ 238 h 238"/>
                  <a:gd name="T6" fmla="*/ 1497 w 1497"/>
                  <a:gd name="T7" fmla="*/ 16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97" h="238">
                    <a:moveTo>
                      <a:pt x="0" y="0"/>
                    </a:moveTo>
                    <a:lnTo>
                      <a:pt x="0" y="79"/>
                    </a:lnTo>
                    <a:lnTo>
                      <a:pt x="1467" y="238"/>
                    </a:lnTo>
                    <a:lnTo>
                      <a:pt x="1497" y="169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94" name="Line 334">
                <a:extLst>
                  <a:ext uri="{FF2B5EF4-FFF2-40B4-BE49-F238E27FC236}">
                    <a16:creationId xmlns:a16="http://schemas.microsoft.com/office/drawing/2014/main" id="{DF7B3761-1514-7C39-DDE1-0DBE06615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15" y="2025"/>
                <a:ext cx="18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696" name="Line 336">
              <a:extLst>
                <a:ext uri="{FF2B5EF4-FFF2-40B4-BE49-F238E27FC236}">
                  <a16:creationId xmlns:a16="http://schemas.microsoft.com/office/drawing/2014/main" id="{704602E1-1E4C-A53E-07EB-33F2349C2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14" y="2211"/>
              <a:ext cx="1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7" name="Line 337">
              <a:extLst>
                <a:ext uri="{FF2B5EF4-FFF2-40B4-BE49-F238E27FC236}">
                  <a16:creationId xmlns:a16="http://schemas.microsoft.com/office/drawing/2014/main" id="{4D3C9525-4F2D-7043-546F-7247760A9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5" y="2026"/>
              <a:ext cx="1" cy="184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8" name="Line 338">
              <a:extLst>
                <a:ext uri="{FF2B5EF4-FFF2-40B4-BE49-F238E27FC236}">
                  <a16:creationId xmlns:a16="http://schemas.microsoft.com/office/drawing/2014/main" id="{44EAFABE-29D6-066C-DB44-19FF4E3909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4" y="2026"/>
              <a:ext cx="1" cy="186"/>
            </a:xfrm>
            <a:prstGeom prst="line">
              <a:avLst/>
            </a:prstGeom>
            <a:noFill/>
            <a:ln w="1111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99" name="Line 339">
              <a:extLst>
                <a:ext uri="{FF2B5EF4-FFF2-40B4-BE49-F238E27FC236}">
                  <a16:creationId xmlns:a16="http://schemas.microsoft.com/office/drawing/2014/main" id="{D923D53A-BABC-1CEC-BCDD-B7CB1AB97A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5" y="2025"/>
              <a:ext cx="1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0" name="Freeform 340">
              <a:extLst>
                <a:ext uri="{FF2B5EF4-FFF2-40B4-BE49-F238E27FC236}">
                  <a16:creationId xmlns:a16="http://schemas.microsoft.com/office/drawing/2014/main" id="{B591EA73-04A0-BC5E-5675-00AB07077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4" y="2205"/>
              <a:ext cx="21" cy="7"/>
            </a:xfrm>
            <a:custGeom>
              <a:avLst/>
              <a:gdLst>
                <a:gd name="T0" fmla="*/ 0 w 64"/>
                <a:gd name="T1" fmla="*/ 23 h 23"/>
                <a:gd name="T2" fmla="*/ 64 w 64"/>
                <a:gd name="T3" fmla="*/ 16 h 23"/>
                <a:gd name="T4" fmla="*/ 64 w 64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23">
                  <a:moveTo>
                    <a:pt x="0" y="23"/>
                  </a:moveTo>
                  <a:lnTo>
                    <a:pt x="64" y="16"/>
                  </a:lnTo>
                  <a:lnTo>
                    <a:pt x="64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1" name="Freeform 341">
              <a:extLst>
                <a:ext uri="{FF2B5EF4-FFF2-40B4-BE49-F238E27FC236}">
                  <a16:creationId xmlns:a16="http://schemas.microsoft.com/office/drawing/2014/main" id="{7BD4DDD7-4B29-5D57-2A55-5D1A358B4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" y="1808"/>
              <a:ext cx="156" cy="232"/>
            </a:xfrm>
            <a:custGeom>
              <a:avLst/>
              <a:gdLst>
                <a:gd name="T0" fmla="*/ 468 w 468"/>
                <a:gd name="T1" fmla="*/ 695 h 695"/>
                <a:gd name="T2" fmla="*/ 468 w 468"/>
                <a:gd name="T3" fmla="*/ 42 h 695"/>
                <a:gd name="T4" fmla="*/ 0 w 468"/>
                <a:gd name="T5" fmla="*/ 0 h 695"/>
                <a:gd name="T6" fmla="*/ 0 w 468"/>
                <a:gd name="T7" fmla="*/ 629 h 695"/>
                <a:gd name="T8" fmla="*/ 468 w 468"/>
                <a:gd name="T9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8" h="695">
                  <a:moveTo>
                    <a:pt x="468" y="695"/>
                  </a:moveTo>
                  <a:lnTo>
                    <a:pt x="468" y="42"/>
                  </a:lnTo>
                  <a:lnTo>
                    <a:pt x="0" y="0"/>
                  </a:lnTo>
                  <a:lnTo>
                    <a:pt x="0" y="629"/>
                  </a:lnTo>
                  <a:lnTo>
                    <a:pt x="468" y="69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2" name="Freeform 342">
              <a:extLst>
                <a:ext uri="{FF2B5EF4-FFF2-40B4-BE49-F238E27FC236}">
                  <a16:creationId xmlns:a16="http://schemas.microsoft.com/office/drawing/2014/main" id="{CE783E7B-1CE1-DCE3-DB24-DD7AD882B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2" y="1308"/>
              <a:ext cx="500" cy="75"/>
            </a:xfrm>
            <a:custGeom>
              <a:avLst/>
              <a:gdLst>
                <a:gd name="T0" fmla="*/ 1502 w 1502"/>
                <a:gd name="T1" fmla="*/ 0 h 225"/>
                <a:gd name="T2" fmla="*/ 1470 w 1502"/>
                <a:gd name="T3" fmla="*/ 0 h 225"/>
                <a:gd name="T4" fmla="*/ 1379 w 1502"/>
                <a:gd name="T5" fmla="*/ 3 h 225"/>
                <a:gd name="T6" fmla="*/ 1246 w 1502"/>
                <a:gd name="T7" fmla="*/ 4 h 225"/>
                <a:gd name="T8" fmla="*/ 1082 w 1502"/>
                <a:gd name="T9" fmla="*/ 5 h 225"/>
                <a:gd name="T10" fmla="*/ 901 w 1502"/>
                <a:gd name="T11" fmla="*/ 8 h 225"/>
                <a:gd name="T12" fmla="*/ 716 w 1502"/>
                <a:gd name="T13" fmla="*/ 13 h 225"/>
                <a:gd name="T14" fmla="*/ 543 w 1502"/>
                <a:gd name="T15" fmla="*/ 18 h 225"/>
                <a:gd name="T16" fmla="*/ 389 w 1502"/>
                <a:gd name="T17" fmla="*/ 25 h 225"/>
                <a:gd name="T18" fmla="*/ 274 w 1502"/>
                <a:gd name="T19" fmla="*/ 33 h 225"/>
                <a:gd name="T20" fmla="*/ 207 w 1502"/>
                <a:gd name="T21" fmla="*/ 42 h 225"/>
                <a:gd name="T22" fmla="*/ 206 w 1502"/>
                <a:gd name="T23" fmla="*/ 42 h 225"/>
                <a:gd name="T24" fmla="*/ 198 w 1502"/>
                <a:gd name="T25" fmla="*/ 43 h 225"/>
                <a:gd name="T26" fmla="*/ 189 w 1502"/>
                <a:gd name="T27" fmla="*/ 44 h 225"/>
                <a:gd name="T28" fmla="*/ 175 w 1502"/>
                <a:gd name="T29" fmla="*/ 47 h 225"/>
                <a:gd name="T30" fmla="*/ 159 w 1502"/>
                <a:gd name="T31" fmla="*/ 50 h 225"/>
                <a:gd name="T32" fmla="*/ 141 w 1502"/>
                <a:gd name="T33" fmla="*/ 55 h 225"/>
                <a:gd name="T34" fmla="*/ 124 w 1502"/>
                <a:gd name="T35" fmla="*/ 59 h 225"/>
                <a:gd name="T36" fmla="*/ 107 w 1502"/>
                <a:gd name="T37" fmla="*/ 65 h 225"/>
                <a:gd name="T38" fmla="*/ 90 w 1502"/>
                <a:gd name="T39" fmla="*/ 76 h 225"/>
                <a:gd name="T40" fmla="*/ 76 w 1502"/>
                <a:gd name="T41" fmla="*/ 85 h 225"/>
                <a:gd name="T42" fmla="*/ 64 w 1502"/>
                <a:gd name="T43" fmla="*/ 95 h 225"/>
                <a:gd name="T44" fmla="*/ 52 w 1502"/>
                <a:gd name="T45" fmla="*/ 108 h 225"/>
                <a:gd name="T46" fmla="*/ 43 w 1502"/>
                <a:gd name="T47" fmla="*/ 123 h 225"/>
                <a:gd name="T48" fmla="*/ 34 w 1502"/>
                <a:gd name="T49" fmla="*/ 138 h 225"/>
                <a:gd name="T50" fmla="*/ 26 w 1502"/>
                <a:gd name="T51" fmla="*/ 153 h 225"/>
                <a:gd name="T52" fmla="*/ 19 w 1502"/>
                <a:gd name="T53" fmla="*/ 168 h 225"/>
                <a:gd name="T54" fmla="*/ 14 w 1502"/>
                <a:gd name="T55" fmla="*/ 184 h 225"/>
                <a:gd name="T56" fmla="*/ 10 w 1502"/>
                <a:gd name="T57" fmla="*/ 198 h 225"/>
                <a:gd name="T58" fmla="*/ 5 w 1502"/>
                <a:gd name="T59" fmla="*/ 213 h 225"/>
                <a:gd name="T60" fmla="*/ 0 w 1502"/>
                <a:gd name="T61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2" h="225">
                  <a:moveTo>
                    <a:pt x="1502" y="0"/>
                  </a:moveTo>
                  <a:lnTo>
                    <a:pt x="1470" y="0"/>
                  </a:lnTo>
                  <a:lnTo>
                    <a:pt x="1379" y="3"/>
                  </a:lnTo>
                  <a:lnTo>
                    <a:pt x="1246" y="4"/>
                  </a:lnTo>
                  <a:lnTo>
                    <a:pt x="1082" y="5"/>
                  </a:lnTo>
                  <a:lnTo>
                    <a:pt x="901" y="8"/>
                  </a:lnTo>
                  <a:lnTo>
                    <a:pt x="716" y="13"/>
                  </a:lnTo>
                  <a:lnTo>
                    <a:pt x="543" y="18"/>
                  </a:lnTo>
                  <a:lnTo>
                    <a:pt x="389" y="25"/>
                  </a:lnTo>
                  <a:lnTo>
                    <a:pt x="274" y="33"/>
                  </a:lnTo>
                  <a:lnTo>
                    <a:pt x="207" y="42"/>
                  </a:lnTo>
                  <a:lnTo>
                    <a:pt x="206" y="42"/>
                  </a:lnTo>
                  <a:lnTo>
                    <a:pt x="198" y="43"/>
                  </a:lnTo>
                  <a:lnTo>
                    <a:pt x="189" y="44"/>
                  </a:lnTo>
                  <a:lnTo>
                    <a:pt x="175" y="47"/>
                  </a:lnTo>
                  <a:lnTo>
                    <a:pt x="159" y="50"/>
                  </a:lnTo>
                  <a:lnTo>
                    <a:pt x="141" y="55"/>
                  </a:lnTo>
                  <a:lnTo>
                    <a:pt x="124" y="59"/>
                  </a:lnTo>
                  <a:lnTo>
                    <a:pt x="107" y="65"/>
                  </a:lnTo>
                  <a:lnTo>
                    <a:pt x="90" y="76"/>
                  </a:lnTo>
                  <a:lnTo>
                    <a:pt x="76" y="85"/>
                  </a:lnTo>
                  <a:lnTo>
                    <a:pt x="64" y="95"/>
                  </a:lnTo>
                  <a:lnTo>
                    <a:pt x="52" y="108"/>
                  </a:lnTo>
                  <a:lnTo>
                    <a:pt x="43" y="123"/>
                  </a:lnTo>
                  <a:lnTo>
                    <a:pt x="34" y="138"/>
                  </a:lnTo>
                  <a:lnTo>
                    <a:pt x="26" y="153"/>
                  </a:lnTo>
                  <a:lnTo>
                    <a:pt x="19" y="168"/>
                  </a:lnTo>
                  <a:lnTo>
                    <a:pt x="14" y="184"/>
                  </a:lnTo>
                  <a:lnTo>
                    <a:pt x="10" y="198"/>
                  </a:lnTo>
                  <a:lnTo>
                    <a:pt x="5" y="213"/>
                  </a:lnTo>
                  <a:lnTo>
                    <a:pt x="0" y="225"/>
                  </a:lnTo>
                </a:path>
              </a:pathLst>
            </a:custGeom>
            <a:noFill/>
            <a:ln w="11113">
              <a:solidFill>
                <a:srgbClr val="4C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3" name="Line 343">
              <a:extLst>
                <a:ext uri="{FF2B5EF4-FFF2-40B4-BE49-F238E27FC236}">
                  <a16:creationId xmlns:a16="http://schemas.microsoft.com/office/drawing/2014/main" id="{5BD96F4C-A79C-7FF5-40B3-7373DA25B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" y="1166"/>
              <a:ext cx="1" cy="296"/>
            </a:xfrm>
            <a:prstGeom prst="line">
              <a:avLst/>
            </a:prstGeom>
            <a:noFill/>
            <a:ln w="11113">
              <a:solidFill>
                <a:srgbClr val="4C4C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4" name="Line 344">
              <a:extLst>
                <a:ext uri="{FF2B5EF4-FFF2-40B4-BE49-F238E27FC236}">
                  <a16:creationId xmlns:a16="http://schemas.microsoft.com/office/drawing/2014/main" id="{C402CDC2-D435-EF5E-E9E1-15DE773C4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" y="1503"/>
              <a:ext cx="1" cy="139"/>
            </a:xfrm>
            <a:prstGeom prst="line">
              <a:avLst/>
            </a:prstGeom>
            <a:noFill/>
            <a:ln w="11113">
              <a:solidFill>
                <a:srgbClr val="4C4C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5" name="Freeform 345">
              <a:extLst>
                <a:ext uri="{FF2B5EF4-FFF2-40B4-BE49-F238E27FC236}">
                  <a16:creationId xmlns:a16="http://schemas.microsoft.com/office/drawing/2014/main" id="{31BA0850-D81E-EFD1-4E11-14B053493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1604"/>
              <a:ext cx="42" cy="50"/>
            </a:xfrm>
            <a:custGeom>
              <a:avLst/>
              <a:gdLst>
                <a:gd name="T0" fmla="*/ 96 w 127"/>
                <a:gd name="T1" fmla="*/ 146 h 149"/>
                <a:gd name="T2" fmla="*/ 100 w 127"/>
                <a:gd name="T3" fmla="*/ 146 h 149"/>
                <a:gd name="T4" fmla="*/ 105 w 127"/>
                <a:gd name="T5" fmla="*/ 144 h 149"/>
                <a:gd name="T6" fmla="*/ 111 w 127"/>
                <a:gd name="T7" fmla="*/ 143 h 149"/>
                <a:gd name="T8" fmla="*/ 115 w 127"/>
                <a:gd name="T9" fmla="*/ 139 h 149"/>
                <a:gd name="T10" fmla="*/ 118 w 127"/>
                <a:gd name="T11" fmla="*/ 136 h 149"/>
                <a:gd name="T12" fmla="*/ 121 w 127"/>
                <a:gd name="T13" fmla="*/ 134 h 149"/>
                <a:gd name="T14" fmla="*/ 125 w 127"/>
                <a:gd name="T15" fmla="*/ 129 h 149"/>
                <a:gd name="T16" fmla="*/ 126 w 127"/>
                <a:gd name="T17" fmla="*/ 125 h 149"/>
                <a:gd name="T18" fmla="*/ 127 w 127"/>
                <a:gd name="T19" fmla="*/ 119 h 149"/>
                <a:gd name="T20" fmla="*/ 127 w 127"/>
                <a:gd name="T21" fmla="*/ 114 h 149"/>
                <a:gd name="T22" fmla="*/ 127 w 127"/>
                <a:gd name="T23" fmla="*/ 32 h 149"/>
                <a:gd name="T24" fmla="*/ 127 w 127"/>
                <a:gd name="T25" fmla="*/ 27 h 149"/>
                <a:gd name="T26" fmla="*/ 126 w 127"/>
                <a:gd name="T27" fmla="*/ 22 h 149"/>
                <a:gd name="T28" fmla="*/ 125 w 127"/>
                <a:gd name="T29" fmla="*/ 18 h 149"/>
                <a:gd name="T30" fmla="*/ 121 w 127"/>
                <a:gd name="T31" fmla="*/ 13 h 149"/>
                <a:gd name="T32" fmla="*/ 118 w 127"/>
                <a:gd name="T33" fmla="*/ 10 h 149"/>
                <a:gd name="T34" fmla="*/ 115 w 127"/>
                <a:gd name="T35" fmla="*/ 6 h 149"/>
                <a:gd name="T36" fmla="*/ 111 w 127"/>
                <a:gd name="T37" fmla="*/ 4 h 149"/>
                <a:gd name="T38" fmla="*/ 105 w 127"/>
                <a:gd name="T39" fmla="*/ 2 h 149"/>
                <a:gd name="T40" fmla="*/ 100 w 127"/>
                <a:gd name="T41" fmla="*/ 0 h 149"/>
                <a:gd name="T42" fmla="*/ 96 w 127"/>
                <a:gd name="T43" fmla="*/ 0 h 149"/>
                <a:gd name="T44" fmla="*/ 31 w 127"/>
                <a:gd name="T45" fmla="*/ 4 h 149"/>
                <a:gd name="T46" fmla="*/ 26 w 127"/>
                <a:gd name="T47" fmla="*/ 4 h 149"/>
                <a:gd name="T48" fmla="*/ 22 w 127"/>
                <a:gd name="T49" fmla="*/ 5 h 149"/>
                <a:gd name="T50" fmla="*/ 17 w 127"/>
                <a:gd name="T51" fmla="*/ 6 h 149"/>
                <a:gd name="T52" fmla="*/ 12 w 127"/>
                <a:gd name="T53" fmla="*/ 8 h 149"/>
                <a:gd name="T54" fmla="*/ 9 w 127"/>
                <a:gd name="T55" fmla="*/ 12 h 149"/>
                <a:gd name="T56" fmla="*/ 6 w 127"/>
                <a:gd name="T57" fmla="*/ 17 h 149"/>
                <a:gd name="T58" fmla="*/ 2 w 127"/>
                <a:gd name="T59" fmla="*/ 19 h 149"/>
                <a:gd name="T60" fmla="*/ 1 w 127"/>
                <a:gd name="T61" fmla="*/ 24 h 149"/>
                <a:gd name="T62" fmla="*/ 0 w 127"/>
                <a:gd name="T63" fmla="*/ 28 h 149"/>
                <a:gd name="T64" fmla="*/ 0 w 127"/>
                <a:gd name="T65" fmla="*/ 35 h 149"/>
                <a:gd name="T66" fmla="*/ 0 w 127"/>
                <a:gd name="T67" fmla="*/ 117 h 149"/>
                <a:gd name="T68" fmla="*/ 0 w 127"/>
                <a:gd name="T69" fmla="*/ 122 h 149"/>
                <a:gd name="T70" fmla="*/ 1 w 127"/>
                <a:gd name="T71" fmla="*/ 127 h 149"/>
                <a:gd name="T72" fmla="*/ 2 w 127"/>
                <a:gd name="T73" fmla="*/ 131 h 149"/>
                <a:gd name="T74" fmla="*/ 6 w 127"/>
                <a:gd name="T75" fmla="*/ 135 h 149"/>
                <a:gd name="T76" fmla="*/ 9 w 127"/>
                <a:gd name="T77" fmla="*/ 139 h 149"/>
                <a:gd name="T78" fmla="*/ 12 w 127"/>
                <a:gd name="T79" fmla="*/ 143 h 149"/>
                <a:gd name="T80" fmla="*/ 17 w 127"/>
                <a:gd name="T81" fmla="*/ 144 h 149"/>
                <a:gd name="T82" fmla="*/ 22 w 127"/>
                <a:gd name="T83" fmla="*/ 147 h 149"/>
                <a:gd name="T84" fmla="*/ 26 w 127"/>
                <a:gd name="T85" fmla="*/ 147 h 149"/>
                <a:gd name="T86" fmla="*/ 31 w 127"/>
                <a:gd name="T87" fmla="*/ 149 h 149"/>
                <a:gd name="T88" fmla="*/ 96 w 127"/>
                <a:gd name="T89" fmla="*/ 14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49">
                  <a:moveTo>
                    <a:pt x="96" y="146"/>
                  </a:moveTo>
                  <a:lnTo>
                    <a:pt x="100" y="146"/>
                  </a:lnTo>
                  <a:lnTo>
                    <a:pt x="105" y="144"/>
                  </a:lnTo>
                  <a:lnTo>
                    <a:pt x="111" y="143"/>
                  </a:lnTo>
                  <a:lnTo>
                    <a:pt x="115" y="139"/>
                  </a:lnTo>
                  <a:lnTo>
                    <a:pt x="118" y="136"/>
                  </a:lnTo>
                  <a:lnTo>
                    <a:pt x="121" y="134"/>
                  </a:lnTo>
                  <a:lnTo>
                    <a:pt x="125" y="129"/>
                  </a:lnTo>
                  <a:lnTo>
                    <a:pt x="126" y="125"/>
                  </a:lnTo>
                  <a:lnTo>
                    <a:pt x="127" y="119"/>
                  </a:lnTo>
                  <a:lnTo>
                    <a:pt x="127" y="114"/>
                  </a:lnTo>
                  <a:lnTo>
                    <a:pt x="127" y="32"/>
                  </a:lnTo>
                  <a:lnTo>
                    <a:pt x="127" y="27"/>
                  </a:lnTo>
                  <a:lnTo>
                    <a:pt x="126" y="22"/>
                  </a:lnTo>
                  <a:lnTo>
                    <a:pt x="125" y="18"/>
                  </a:lnTo>
                  <a:lnTo>
                    <a:pt x="121" y="13"/>
                  </a:lnTo>
                  <a:lnTo>
                    <a:pt x="118" y="10"/>
                  </a:lnTo>
                  <a:lnTo>
                    <a:pt x="115" y="6"/>
                  </a:lnTo>
                  <a:lnTo>
                    <a:pt x="111" y="4"/>
                  </a:lnTo>
                  <a:lnTo>
                    <a:pt x="105" y="2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2" y="5"/>
                  </a:lnTo>
                  <a:lnTo>
                    <a:pt x="17" y="6"/>
                  </a:lnTo>
                  <a:lnTo>
                    <a:pt x="12" y="8"/>
                  </a:lnTo>
                  <a:lnTo>
                    <a:pt x="9" y="12"/>
                  </a:lnTo>
                  <a:lnTo>
                    <a:pt x="6" y="17"/>
                  </a:lnTo>
                  <a:lnTo>
                    <a:pt x="2" y="19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117"/>
                  </a:lnTo>
                  <a:lnTo>
                    <a:pt x="0" y="122"/>
                  </a:lnTo>
                  <a:lnTo>
                    <a:pt x="1" y="127"/>
                  </a:lnTo>
                  <a:lnTo>
                    <a:pt x="2" y="131"/>
                  </a:lnTo>
                  <a:lnTo>
                    <a:pt x="6" y="135"/>
                  </a:lnTo>
                  <a:lnTo>
                    <a:pt x="9" y="139"/>
                  </a:lnTo>
                  <a:lnTo>
                    <a:pt x="12" y="143"/>
                  </a:lnTo>
                  <a:lnTo>
                    <a:pt x="17" y="144"/>
                  </a:lnTo>
                  <a:lnTo>
                    <a:pt x="22" y="147"/>
                  </a:lnTo>
                  <a:lnTo>
                    <a:pt x="26" y="147"/>
                  </a:lnTo>
                  <a:lnTo>
                    <a:pt x="31" y="149"/>
                  </a:lnTo>
                  <a:lnTo>
                    <a:pt x="96" y="146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6" name="Freeform 346">
              <a:extLst>
                <a:ext uri="{FF2B5EF4-FFF2-40B4-BE49-F238E27FC236}">
                  <a16:creationId xmlns:a16="http://schemas.microsoft.com/office/drawing/2014/main" id="{B12DBE84-13A5-87AC-DB2B-3CFB0F053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7" y="1604"/>
              <a:ext cx="42" cy="50"/>
            </a:xfrm>
            <a:custGeom>
              <a:avLst/>
              <a:gdLst>
                <a:gd name="T0" fmla="*/ 96 w 127"/>
                <a:gd name="T1" fmla="*/ 146 h 149"/>
                <a:gd name="T2" fmla="*/ 100 w 127"/>
                <a:gd name="T3" fmla="*/ 146 h 149"/>
                <a:gd name="T4" fmla="*/ 105 w 127"/>
                <a:gd name="T5" fmla="*/ 144 h 149"/>
                <a:gd name="T6" fmla="*/ 111 w 127"/>
                <a:gd name="T7" fmla="*/ 143 h 149"/>
                <a:gd name="T8" fmla="*/ 115 w 127"/>
                <a:gd name="T9" fmla="*/ 139 h 149"/>
                <a:gd name="T10" fmla="*/ 118 w 127"/>
                <a:gd name="T11" fmla="*/ 136 h 149"/>
                <a:gd name="T12" fmla="*/ 121 w 127"/>
                <a:gd name="T13" fmla="*/ 134 h 149"/>
                <a:gd name="T14" fmla="*/ 125 w 127"/>
                <a:gd name="T15" fmla="*/ 129 h 149"/>
                <a:gd name="T16" fmla="*/ 126 w 127"/>
                <a:gd name="T17" fmla="*/ 125 h 149"/>
                <a:gd name="T18" fmla="*/ 127 w 127"/>
                <a:gd name="T19" fmla="*/ 119 h 149"/>
                <a:gd name="T20" fmla="*/ 127 w 127"/>
                <a:gd name="T21" fmla="*/ 114 h 149"/>
                <a:gd name="T22" fmla="*/ 127 w 127"/>
                <a:gd name="T23" fmla="*/ 32 h 149"/>
                <a:gd name="T24" fmla="*/ 127 w 127"/>
                <a:gd name="T25" fmla="*/ 27 h 149"/>
                <a:gd name="T26" fmla="*/ 126 w 127"/>
                <a:gd name="T27" fmla="*/ 22 h 149"/>
                <a:gd name="T28" fmla="*/ 125 w 127"/>
                <a:gd name="T29" fmla="*/ 18 h 149"/>
                <a:gd name="T30" fmla="*/ 121 w 127"/>
                <a:gd name="T31" fmla="*/ 13 h 149"/>
                <a:gd name="T32" fmla="*/ 118 w 127"/>
                <a:gd name="T33" fmla="*/ 10 h 149"/>
                <a:gd name="T34" fmla="*/ 115 w 127"/>
                <a:gd name="T35" fmla="*/ 6 h 149"/>
                <a:gd name="T36" fmla="*/ 111 w 127"/>
                <a:gd name="T37" fmla="*/ 4 h 149"/>
                <a:gd name="T38" fmla="*/ 105 w 127"/>
                <a:gd name="T39" fmla="*/ 2 h 149"/>
                <a:gd name="T40" fmla="*/ 100 w 127"/>
                <a:gd name="T41" fmla="*/ 0 h 149"/>
                <a:gd name="T42" fmla="*/ 96 w 127"/>
                <a:gd name="T43" fmla="*/ 0 h 149"/>
                <a:gd name="T44" fmla="*/ 31 w 127"/>
                <a:gd name="T45" fmla="*/ 4 h 149"/>
                <a:gd name="T46" fmla="*/ 26 w 127"/>
                <a:gd name="T47" fmla="*/ 4 h 149"/>
                <a:gd name="T48" fmla="*/ 22 w 127"/>
                <a:gd name="T49" fmla="*/ 5 h 149"/>
                <a:gd name="T50" fmla="*/ 17 w 127"/>
                <a:gd name="T51" fmla="*/ 6 h 149"/>
                <a:gd name="T52" fmla="*/ 12 w 127"/>
                <a:gd name="T53" fmla="*/ 8 h 149"/>
                <a:gd name="T54" fmla="*/ 9 w 127"/>
                <a:gd name="T55" fmla="*/ 12 h 149"/>
                <a:gd name="T56" fmla="*/ 6 w 127"/>
                <a:gd name="T57" fmla="*/ 17 h 149"/>
                <a:gd name="T58" fmla="*/ 2 w 127"/>
                <a:gd name="T59" fmla="*/ 19 h 149"/>
                <a:gd name="T60" fmla="*/ 1 w 127"/>
                <a:gd name="T61" fmla="*/ 24 h 149"/>
                <a:gd name="T62" fmla="*/ 0 w 127"/>
                <a:gd name="T63" fmla="*/ 28 h 149"/>
                <a:gd name="T64" fmla="*/ 0 w 127"/>
                <a:gd name="T65" fmla="*/ 35 h 149"/>
                <a:gd name="T66" fmla="*/ 0 w 127"/>
                <a:gd name="T67" fmla="*/ 117 h 149"/>
                <a:gd name="T68" fmla="*/ 0 w 127"/>
                <a:gd name="T69" fmla="*/ 122 h 149"/>
                <a:gd name="T70" fmla="*/ 1 w 127"/>
                <a:gd name="T71" fmla="*/ 127 h 149"/>
                <a:gd name="T72" fmla="*/ 2 w 127"/>
                <a:gd name="T73" fmla="*/ 131 h 149"/>
                <a:gd name="T74" fmla="*/ 6 w 127"/>
                <a:gd name="T75" fmla="*/ 135 h 149"/>
                <a:gd name="T76" fmla="*/ 9 w 127"/>
                <a:gd name="T77" fmla="*/ 139 h 149"/>
                <a:gd name="T78" fmla="*/ 12 w 127"/>
                <a:gd name="T79" fmla="*/ 143 h 149"/>
                <a:gd name="T80" fmla="*/ 17 w 127"/>
                <a:gd name="T81" fmla="*/ 144 h 149"/>
                <a:gd name="T82" fmla="*/ 22 w 127"/>
                <a:gd name="T83" fmla="*/ 147 h 149"/>
                <a:gd name="T84" fmla="*/ 26 w 127"/>
                <a:gd name="T85" fmla="*/ 147 h 149"/>
                <a:gd name="T86" fmla="*/ 31 w 127"/>
                <a:gd name="T87" fmla="*/ 149 h 149"/>
                <a:gd name="T88" fmla="*/ 96 w 127"/>
                <a:gd name="T89" fmla="*/ 14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49">
                  <a:moveTo>
                    <a:pt x="96" y="146"/>
                  </a:moveTo>
                  <a:lnTo>
                    <a:pt x="100" y="146"/>
                  </a:lnTo>
                  <a:lnTo>
                    <a:pt x="105" y="144"/>
                  </a:lnTo>
                  <a:lnTo>
                    <a:pt x="111" y="143"/>
                  </a:lnTo>
                  <a:lnTo>
                    <a:pt x="115" y="139"/>
                  </a:lnTo>
                  <a:lnTo>
                    <a:pt x="118" y="136"/>
                  </a:lnTo>
                  <a:lnTo>
                    <a:pt x="121" y="134"/>
                  </a:lnTo>
                  <a:lnTo>
                    <a:pt x="125" y="129"/>
                  </a:lnTo>
                  <a:lnTo>
                    <a:pt x="126" y="125"/>
                  </a:lnTo>
                  <a:lnTo>
                    <a:pt x="127" y="119"/>
                  </a:lnTo>
                  <a:lnTo>
                    <a:pt x="127" y="114"/>
                  </a:lnTo>
                  <a:lnTo>
                    <a:pt x="127" y="32"/>
                  </a:lnTo>
                  <a:lnTo>
                    <a:pt x="127" y="27"/>
                  </a:lnTo>
                  <a:lnTo>
                    <a:pt x="126" y="22"/>
                  </a:lnTo>
                  <a:lnTo>
                    <a:pt x="125" y="18"/>
                  </a:lnTo>
                  <a:lnTo>
                    <a:pt x="121" y="13"/>
                  </a:lnTo>
                  <a:lnTo>
                    <a:pt x="118" y="10"/>
                  </a:lnTo>
                  <a:lnTo>
                    <a:pt x="115" y="6"/>
                  </a:lnTo>
                  <a:lnTo>
                    <a:pt x="111" y="4"/>
                  </a:lnTo>
                  <a:lnTo>
                    <a:pt x="105" y="2"/>
                  </a:lnTo>
                  <a:lnTo>
                    <a:pt x="100" y="0"/>
                  </a:lnTo>
                  <a:lnTo>
                    <a:pt x="96" y="0"/>
                  </a:lnTo>
                  <a:lnTo>
                    <a:pt x="31" y="4"/>
                  </a:lnTo>
                  <a:lnTo>
                    <a:pt x="26" y="4"/>
                  </a:lnTo>
                  <a:lnTo>
                    <a:pt x="22" y="5"/>
                  </a:lnTo>
                  <a:lnTo>
                    <a:pt x="17" y="6"/>
                  </a:lnTo>
                  <a:lnTo>
                    <a:pt x="12" y="8"/>
                  </a:lnTo>
                  <a:lnTo>
                    <a:pt x="9" y="12"/>
                  </a:lnTo>
                  <a:lnTo>
                    <a:pt x="6" y="17"/>
                  </a:lnTo>
                  <a:lnTo>
                    <a:pt x="2" y="19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117"/>
                  </a:lnTo>
                  <a:lnTo>
                    <a:pt x="0" y="122"/>
                  </a:lnTo>
                  <a:lnTo>
                    <a:pt x="1" y="127"/>
                  </a:lnTo>
                  <a:lnTo>
                    <a:pt x="2" y="131"/>
                  </a:lnTo>
                  <a:lnTo>
                    <a:pt x="6" y="135"/>
                  </a:lnTo>
                  <a:lnTo>
                    <a:pt x="9" y="139"/>
                  </a:lnTo>
                  <a:lnTo>
                    <a:pt x="12" y="143"/>
                  </a:lnTo>
                  <a:lnTo>
                    <a:pt x="17" y="144"/>
                  </a:lnTo>
                  <a:lnTo>
                    <a:pt x="22" y="147"/>
                  </a:lnTo>
                  <a:lnTo>
                    <a:pt x="26" y="147"/>
                  </a:lnTo>
                  <a:lnTo>
                    <a:pt x="31" y="149"/>
                  </a:lnTo>
                  <a:lnTo>
                    <a:pt x="96" y="14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7" name="Freeform 347">
              <a:extLst>
                <a:ext uri="{FF2B5EF4-FFF2-40B4-BE49-F238E27FC236}">
                  <a16:creationId xmlns:a16="http://schemas.microsoft.com/office/drawing/2014/main" id="{A4C0409F-2712-C1DB-0FCD-46BF15424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" y="1609"/>
              <a:ext cx="33" cy="40"/>
            </a:xfrm>
            <a:custGeom>
              <a:avLst/>
              <a:gdLst>
                <a:gd name="T0" fmla="*/ 78 w 98"/>
                <a:gd name="T1" fmla="*/ 120 h 121"/>
                <a:gd name="T2" fmla="*/ 81 w 98"/>
                <a:gd name="T3" fmla="*/ 120 h 121"/>
                <a:gd name="T4" fmla="*/ 84 w 98"/>
                <a:gd name="T5" fmla="*/ 117 h 121"/>
                <a:gd name="T6" fmla="*/ 88 w 98"/>
                <a:gd name="T7" fmla="*/ 117 h 121"/>
                <a:gd name="T8" fmla="*/ 90 w 98"/>
                <a:gd name="T9" fmla="*/ 115 h 121"/>
                <a:gd name="T10" fmla="*/ 92 w 98"/>
                <a:gd name="T11" fmla="*/ 113 h 121"/>
                <a:gd name="T12" fmla="*/ 96 w 98"/>
                <a:gd name="T13" fmla="*/ 111 h 121"/>
                <a:gd name="T14" fmla="*/ 97 w 98"/>
                <a:gd name="T15" fmla="*/ 108 h 121"/>
                <a:gd name="T16" fmla="*/ 98 w 98"/>
                <a:gd name="T17" fmla="*/ 105 h 121"/>
                <a:gd name="T18" fmla="*/ 98 w 98"/>
                <a:gd name="T19" fmla="*/ 101 h 121"/>
                <a:gd name="T20" fmla="*/ 98 w 98"/>
                <a:gd name="T21" fmla="*/ 99 h 121"/>
                <a:gd name="T22" fmla="*/ 98 w 98"/>
                <a:gd name="T23" fmla="*/ 21 h 121"/>
                <a:gd name="T24" fmla="*/ 98 w 98"/>
                <a:gd name="T25" fmla="*/ 18 h 121"/>
                <a:gd name="T26" fmla="*/ 98 w 98"/>
                <a:gd name="T27" fmla="*/ 14 h 121"/>
                <a:gd name="T28" fmla="*/ 97 w 98"/>
                <a:gd name="T29" fmla="*/ 12 h 121"/>
                <a:gd name="T30" fmla="*/ 96 w 98"/>
                <a:gd name="T31" fmla="*/ 8 h 121"/>
                <a:gd name="T32" fmla="*/ 92 w 98"/>
                <a:gd name="T33" fmla="*/ 6 h 121"/>
                <a:gd name="T34" fmla="*/ 90 w 98"/>
                <a:gd name="T35" fmla="*/ 4 h 121"/>
                <a:gd name="T36" fmla="*/ 88 w 98"/>
                <a:gd name="T37" fmla="*/ 3 h 121"/>
                <a:gd name="T38" fmla="*/ 84 w 98"/>
                <a:gd name="T39" fmla="*/ 0 h 121"/>
                <a:gd name="T40" fmla="*/ 81 w 98"/>
                <a:gd name="T41" fmla="*/ 0 h 121"/>
                <a:gd name="T42" fmla="*/ 78 w 98"/>
                <a:gd name="T43" fmla="*/ 0 h 121"/>
                <a:gd name="T44" fmla="*/ 19 w 98"/>
                <a:gd name="T45" fmla="*/ 0 h 121"/>
                <a:gd name="T46" fmla="*/ 16 w 98"/>
                <a:gd name="T47" fmla="*/ 0 h 121"/>
                <a:gd name="T48" fmla="*/ 14 w 98"/>
                <a:gd name="T49" fmla="*/ 3 h 121"/>
                <a:gd name="T50" fmla="*/ 10 w 98"/>
                <a:gd name="T51" fmla="*/ 3 h 121"/>
                <a:gd name="T52" fmla="*/ 7 w 98"/>
                <a:gd name="T53" fmla="*/ 5 h 121"/>
                <a:gd name="T54" fmla="*/ 6 w 98"/>
                <a:gd name="T55" fmla="*/ 6 h 121"/>
                <a:gd name="T56" fmla="*/ 2 w 98"/>
                <a:gd name="T57" fmla="*/ 8 h 121"/>
                <a:gd name="T58" fmla="*/ 1 w 98"/>
                <a:gd name="T59" fmla="*/ 12 h 121"/>
                <a:gd name="T60" fmla="*/ 0 w 98"/>
                <a:gd name="T61" fmla="*/ 14 h 121"/>
                <a:gd name="T62" fmla="*/ 0 w 98"/>
                <a:gd name="T63" fmla="*/ 18 h 121"/>
                <a:gd name="T64" fmla="*/ 0 w 98"/>
                <a:gd name="T65" fmla="*/ 21 h 121"/>
                <a:gd name="T66" fmla="*/ 0 w 98"/>
                <a:gd name="T67" fmla="*/ 100 h 121"/>
                <a:gd name="T68" fmla="*/ 1 w 98"/>
                <a:gd name="T69" fmla="*/ 103 h 121"/>
                <a:gd name="T70" fmla="*/ 1 w 98"/>
                <a:gd name="T71" fmla="*/ 107 h 121"/>
                <a:gd name="T72" fmla="*/ 2 w 98"/>
                <a:gd name="T73" fmla="*/ 109 h 121"/>
                <a:gd name="T74" fmla="*/ 4 w 98"/>
                <a:gd name="T75" fmla="*/ 111 h 121"/>
                <a:gd name="T76" fmla="*/ 6 w 98"/>
                <a:gd name="T77" fmla="*/ 115 h 121"/>
                <a:gd name="T78" fmla="*/ 9 w 98"/>
                <a:gd name="T79" fmla="*/ 116 h 121"/>
                <a:gd name="T80" fmla="*/ 13 w 98"/>
                <a:gd name="T81" fmla="*/ 117 h 121"/>
                <a:gd name="T82" fmla="*/ 14 w 98"/>
                <a:gd name="T83" fmla="*/ 120 h 121"/>
                <a:gd name="T84" fmla="*/ 18 w 98"/>
                <a:gd name="T85" fmla="*/ 121 h 121"/>
                <a:gd name="T86" fmla="*/ 22 w 98"/>
                <a:gd name="T87" fmla="*/ 121 h 121"/>
                <a:gd name="T88" fmla="*/ 78 w 98"/>
                <a:gd name="T89" fmla="*/ 12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21">
                  <a:moveTo>
                    <a:pt x="78" y="120"/>
                  </a:moveTo>
                  <a:lnTo>
                    <a:pt x="81" y="120"/>
                  </a:lnTo>
                  <a:lnTo>
                    <a:pt x="84" y="117"/>
                  </a:lnTo>
                  <a:lnTo>
                    <a:pt x="88" y="117"/>
                  </a:lnTo>
                  <a:lnTo>
                    <a:pt x="90" y="115"/>
                  </a:lnTo>
                  <a:lnTo>
                    <a:pt x="92" y="113"/>
                  </a:lnTo>
                  <a:lnTo>
                    <a:pt x="96" y="111"/>
                  </a:lnTo>
                  <a:lnTo>
                    <a:pt x="97" y="108"/>
                  </a:lnTo>
                  <a:lnTo>
                    <a:pt x="98" y="105"/>
                  </a:lnTo>
                  <a:lnTo>
                    <a:pt x="98" y="101"/>
                  </a:lnTo>
                  <a:lnTo>
                    <a:pt x="98" y="99"/>
                  </a:lnTo>
                  <a:lnTo>
                    <a:pt x="98" y="21"/>
                  </a:lnTo>
                  <a:lnTo>
                    <a:pt x="98" y="18"/>
                  </a:lnTo>
                  <a:lnTo>
                    <a:pt x="98" y="14"/>
                  </a:lnTo>
                  <a:lnTo>
                    <a:pt x="97" y="12"/>
                  </a:lnTo>
                  <a:lnTo>
                    <a:pt x="96" y="8"/>
                  </a:lnTo>
                  <a:lnTo>
                    <a:pt x="92" y="6"/>
                  </a:lnTo>
                  <a:lnTo>
                    <a:pt x="90" y="4"/>
                  </a:lnTo>
                  <a:lnTo>
                    <a:pt x="88" y="3"/>
                  </a:lnTo>
                  <a:lnTo>
                    <a:pt x="84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3"/>
                  </a:lnTo>
                  <a:lnTo>
                    <a:pt x="10" y="3"/>
                  </a:lnTo>
                  <a:lnTo>
                    <a:pt x="7" y="5"/>
                  </a:lnTo>
                  <a:lnTo>
                    <a:pt x="6" y="6"/>
                  </a:lnTo>
                  <a:lnTo>
                    <a:pt x="2" y="8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100"/>
                  </a:lnTo>
                  <a:lnTo>
                    <a:pt x="1" y="103"/>
                  </a:lnTo>
                  <a:lnTo>
                    <a:pt x="1" y="107"/>
                  </a:lnTo>
                  <a:lnTo>
                    <a:pt x="2" y="109"/>
                  </a:lnTo>
                  <a:lnTo>
                    <a:pt x="4" y="111"/>
                  </a:lnTo>
                  <a:lnTo>
                    <a:pt x="6" y="115"/>
                  </a:lnTo>
                  <a:lnTo>
                    <a:pt x="9" y="116"/>
                  </a:lnTo>
                  <a:lnTo>
                    <a:pt x="13" y="117"/>
                  </a:lnTo>
                  <a:lnTo>
                    <a:pt x="14" y="120"/>
                  </a:lnTo>
                  <a:lnTo>
                    <a:pt x="18" y="121"/>
                  </a:lnTo>
                  <a:lnTo>
                    <a:pt x="22" y="121"/>
                  </a:lnTo>
                  <a:lnTo>
                    <a:pt x="78" y="12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8" name="Freeform 348">
              <a:extLst>
                <a:ext uri="{FF2B5EF4-FFF2-40B4-BE49-F238E27FC236}">
                  <a16:creationId xmlns:a16="http://schemas.microsoft.com/office/drawing/2014/main" id="{51997820-21B2-5549-4C5F-EF31C60D1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" y="1614"/>
              <a:ext cx="20" cy="29"/>
            </a:xfrm>
            <a:custGeom>
              <a:avLst/>
              <a:gdLst>
                <a:gd name="T0" fmla="*/ 58 w 58"/>
                <a:gd name="T1" fmla="*/ 87 h 87"/>
                <a:gd name="T2" fmla="*/ 58 w 58"/>
                <a:gd name="T3" fmla="*/ 0 h 87"/>
                <a:gd name="T4" fmla="*/ 0 w 58"/>
                <a:gd name="T5" fmla="*/ 2 h 87"/>
                <a:gd name="T6" fmla="*/ 0 w 58"/>
                <a:gd name="T7" fmla="*/ 87 h 87"/>
                <a:gd name="T8" fmla="*/ 58 w 58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7">
                  <a:moveTo>
                    <a:pt x="58" y="87"/>
                  </a:moveTo>
                  <a:lnTo>
                    <a:pt x="58" y="0"/>
                  </a:lnTo>
                  <a:lnTo>
                    <a:pt x="0" y="2"/>
                  </a:lnTo>
                  <a:lnTo>
                    <a:pt x="0" y="87"/>
                  </a:lnTo>
                  <a:lnTo>
                    <a:pt x="58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09" name="Freeform 349">
              <a:extLst>
                <a:ext uri="{FF2B5EF4-FFF2-40B4-BE49-F238E27FC236}">
                  <a16:creationId xmlns:a16="http://schemas.microsoft.com/office/drawing/2014/main" id="{DC02307A-B0ED-82A1-D483-7041218C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4" y="1614"/>
              <a:ext cx="20" cy="29"/>
            </a:xfrm>
            <a:custGeom>
              <a:avLst/>
              <a:gdLst>
                <a:gd name="T0" fmla="*/ 58 w 58"/>
                <a:gd name="T1" fmla="*/ 87 h 87"/>
                <a:gd name="T2" fmla="*/ 58 w 58"/>
                <a:gd name="T3" fmla="*/ 0 h 87"/>
                <a:gd name="T4" fmla="*/ 0 w 58"/>
                <a:gd name="T5" fmla="*/ 2 h 87"/>
                <a:gd name="T6" fmla="*/ 0 w 58"/>
                <a:gd name="T7" fmla="*/ 87 h 87"/>
                <a:gd name="T8" fmla="*/ 58 w 58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7">
                  <a:moveTo>
                    <a:pt x="58" y="87"/>
                  </a:moveTo>
                  <a:lnTo>
                    <a:pt x="58" y="0"/>
                  </a:lnTo>
                  <a:lnTo>
                    <a:pt x="0" y="2"/>
                  </a:lnTo>
                  <a:lnTo>
                    <a:pt x="0" y="87"/>
                  </a:lnTo>
                  <a:lnTo>
                    <a:pt x="58" y="8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0" name="Freeform 350">
              <a:extLst>
                <a:ext uri="{FF2B5EF4-FFF2-40B4-BE49-F238E27FC236}">
                  <a16:creationId xmlns:a16="http://schemas.microsoft.com/office/drawing/2014/main" id="{78CF62C9-EBE6-F89F-D39E-3B3F465C9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" y="2005"/>
              <a:ext cx="42" cy="52"/>
            </a:xfrm>
            <a:custGeom>
              <a:avLst/>
              <a:gdLst>
                <a:gd name="T0" fmla="*/ 95 w 126"/>
                <a:gd name="T1" fmla="*/ 154 h 157"/>
                <a:gd name="T2" fmla="*/ 100 w 126"/>
                <a:gd name="T3" fmla="*/ 157 h 157"/>
                <a:gd name="T4" fmla="*/ 104 w 126"/>
                <a:gd name="T5" fmla="*/ 154 h 157"/>
                <a:gd name="T6" fmla="*/ 109 w 126"/>
                <a:gd name="T7" fmla="*/ 154 h 157"/>
                <a:gd name="T8" fmla="*/ 111 w 126"/>
                <a:gd name="T9" fmla="*/ 152 h 157"/>
                <a:gd name="T10" fmla="*/ 117 w 126"/>
                <a:gd name="T11" fmla="*/ 150 h 157"/>
                <a:gd name="T12" fmla="*/ 119 w 126"/>
                <a:gd name="T13" fmla="*/ 146 h 157"/>
                <a:gd name="T14" fmla="*/ 122 w 126"/>
                <a:gd name="T15" fmla="*/ 143 h 157"/>
                <a:gd name="T16" fmla="*/ 123 w 126"/>
                <a:gd name="T17" fmla="*/ 139 h 157"/>
                <a:gd name="T18" fmla="*/ 124 w 126"/>
                <a:gd name="T19" fmla="*/ 135 h 157"/>
                <a:gd name="T20" fmla="*/ 124 w 126"/>
                <a:gd name="T21" fmla="*/ 128 h 157"/>
                <a:gd name="T22" fmla="*/ 126 w 126"/>
                <a:gd name="T23" fmla="*/ 46 h 157"/>
                <a:gd name="T24" fmla="*/ 124 w 126"/>
                <a:gd name="T25" fmla="*/ 40 h 157"/>
                <a:gd name="T26" fmla="*/ 124 w 126"/>
                <a:gd name="T27" fmla="*/ 35 h 157"/>
                <a:gd name="T28" fmla="*/ 122 w 126"/>
                <a:gd name="T29" fmla="*/ 31 h 157"/>
                <a:gd name="T30" fmla="*/ 119 w 126"/>
                <a:gd name="T31" fmla="*/ 25 h 157"/>
                <a:gd name="T32" fmla="*/ 117 w 126"/>
                <a:gd name="T33" fmla="*/ 20 h 157"/>
                <a:gd name="T34" fmla="*/ 114 w 126"/>
                <a:gd name="T35" fmla="*/ 17 h 157"/>
                <a:gd name="T36" fmla="*/ 109 w 126"/>
                <a:gd name="T37" fmla="*/ 14 h 157"/>
                <a:gd name="T38" fmla="*/ 104 w 126"/>
                <a:gd name="T39" fmla="*/ 11 h 157"/>
                <a:gd name="T40" fmla="*/ 100 w 126"/>
                <a:gd name="T41" fmla="*/ 10 h 157"/>
                <a:gd name="T42" fmla="*/ 95 w 126"/>
                <a:gd name="T43" fmla="*/ 7 h 157"/>
                <a:gd name="T44" fmla="*/ 31 w 126"/>
                <a:gd name="T45" fmla="*/ 2 h 157"/>
                <a:gd name="T46" fmla="*/ 24 w 126"/>
                <a:gd name="T47" fmla="*/ 0 h 157"/>
                <a:gd name="T48" fmla="*/ 20 w 126"/>
                <a:gd name="T49" fmla="*/ 2 h 157"/>
                <a:gd name="T50" fmla="*/ 16 w 126"/>
                <a:gd name="T51" fmla="*/ 2 h 157"/>
                <a:gd name="T52" fmla="*/ 13 w 126"/>
                <a:gd name="T53" fmla="*/ 5 h 157"/>
                <a:gd name="T54" fmla="*/ 9 w 126"/>
                <a:gd name="T55" fmla="*/ 6 h 157"/>
                <a:gd name="T56" fmla="*/ 6 w 126"/>
                <a:gd name="T57" fmla="*/ 10 h 157"/>
                <a:gd name="T58" fmla="*/ 2 w 126"/>
                <a:gd name="T59" fmla="*/ 14 h 157"/>
                <a:gd name="T60" fmla="*/ 1 w 126"/>
                <a:gd name="T61" fmla="*/ 17 h 157"/>
                <a:gd name="T62" fmla="*/ 0 w 126"/>
                <a:gd name="T63" fmla="*/ 22 h 157"/>
                <a:gd name="T64" fmla="*/ 0 w 126"/>
                <a:gd name="T65" fmla="*/ 28 h 157"/>
                <a:gd name="T66" fmla="*/ 0 w 126"/>
                <a:gd name="T67" fmla="*/ 110 h 157"/>
                <a:gd name="T68" fmla="*/ 0 w 126"/>
                <a:gd name="T69" fmla="*/ 117 h 157"/>
                <a:gd name="T70" fmla="*/ 1 w 126"/>
                <a:gd name="T71" fmla="*/ 122 h 157"/>
                <a:gd name="T72" fmla="*/ 2 w 126"/>
                <a:gd name="T73" fmla="*/ 127 h 157"/>
                <a:gd name="T74" fmla="*/ 5 w 126"/>
                <a:gd name="T75" fmla="*/ 131 h 157"/>
                <a:gd name="T76" fmla="*/ 8 w 126"/>
                <a:gd name="T77" fmla="*/ 136 h 157"/>
                <a:gd name="T78" fmla="*/ 13 w 126"/>
                <a:gd name="T79" fmla="*/ 139 h 157"/>
                <a:gd name="T80" fmla="*/ 15 w 126"/>
                <a:gd name="T81" fmla="*/ 143 h 157"/>
                <a:gd name="T82" fmla="*/ 20 w 126"/>
                <a:gd name="T83" fmla="*/ 145 h 157"/>
                <a:gd name="T84" fmla="*/ 24 w 126"/>
                <a:gd name="T85" fmla="*/ 146 h 157"/>
                <a:gd name="T86" fmla="*/ 29 w 126"/>
                <a:gd name="T87" fmla="*/ 149 h 157"/>
                <a:gd name="T88" fmla="*/ 95 w 126"/>
                <a:gd name="T89" fmla="*/ 15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57">
                  <a:moveTo>
                    <a:pt x="95" y="154"/>
                  </a:moveTo>
                  <a:lnTo>
                    <a:pt x="100" y="157"/>
                  </a:lnTo>
                  <a:lnTo>
                    <a:pt x="104" y="154"/>
                  </a:lnTo>
                  <a:lnTo>
                    <a:pt x="109" y="154"/>
                  </a:lnTo>
                  <a:lnTo>
                    <a:pt x="111" y="152"/>
                  </a:lnTo>
                  <a:lnTo>
                    <a:pt x="117" y="150"/>
                  </a:lnTo>
                  <a:lnTo>
                    <a:pt x="119" y="146"/>
                  </a:lnTo>
                  <a:lnTo>
                    <a:pt x="122" y="143"/>
                  </a:lnTo>
                  <a:lnTo>
                    <a:pt x="123" y="139"/>
                  </a:lnTo>
                  <a:lnTo>
                    <a:pt x="124" y="135"/>
                  </a:lnTo>
                  <a:lnTo>
                    <a:pt x="124" y="128"/>
                  </a:lnTo>
                  <a:lnTo>
                    <a:pt x="126" y="46"/>
                  </a:lnTo>
                  <a:lnTo>
                    <a:pt x="124" y="40"/>
                  </a:lnTo>
                  <a:lnTo>
                    <a:pt x="124" y="35"/>
                  </a:lnTo>
                  <a:lnTo>
                    <a:pt x="122" y="31"/>
                  </a:lnTo>
                  <a:lnTo>
                    <a:pt x="119" y="25"/>
                  </a:lnTo>
                  <a:lnTo>
                    <a:pt x="117" y="20"/>
                  </a:lnTo>
                  <a:lnTo>
                    <a:pt x="114" y="17"/>
                  </a:lnTo>
                  <a:lnTo>
                    <a:pt x="109" y="14"/>
                  </a:lnTo>
                  <a:lnTo>
                    <a:pt x="104" y="11"/>
                  </a:lnTo>
                  <a:lnTo>
                    <a:pt x="100" y="10"/>
                  </a:lnTo>
                  <a:lnTo>
                    <a:pt x="95" y="7"/>
                  </a:lnTo>
                  <a:lnTo>
                    <a:pt x="31" y="2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9" y="6"/>
                  </a:lnTo>
                  <a:lnTo>
                    <a:pt x="6" y="10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1" y="122"/>
                  </a:lnTo>
                  <a:lnTo>
                    <a:pt x="2" y="127"/>
                  </a:lnTo>
                  <a:lnTo>
                    <a:pt x="5" y="131"/>
                  </a:lnTo>
                  <a:lnTo>
                    <a:pt x="8" y="136"/>
                  </a:lnTo>
                  <a:lnTo>
                    <a:pt x="13" y="139"/>
                  </a:lnTo>
                  <a:lnTo>
                    <a:pt x="15" y="143"/>
                  </a:lnTo>
                  <a:lnTo>
                    <a:pt x="20" y="145"/>
                  </a:lnTo>
                  <a:lnTo>
                    <a:pt x="24" y="146"/>
                  </a:lnTo>
                  <a:lnTo>
                    <a:pt x="29" y="149"/>
                  </a:lnTo>
                  <a:lnTo>
                    <a:pt x="95" y="154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1" name="Freeform 351">
              <a:extLst>
                <a:ext uri="{FF2B5EF4-FFF2-40B4-BE49-F238E27FC236}">
                  <a16:creationId xmlns:a16="http://schemas.microsoft.com/office/drawing/2014/main" id="{C2C54438-D205-1977-C526-971020BBC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" y="2005"/>
              <a:ext cx="42" cy="52"/>
            </a:xfrm>
            <a:custGeom>
              <a:avLst/>
              <a:gdLst>
                <a:gd name="T0" fmla="*/ 95 w 126"/>
                <a:gd name="T1" fmla="*/ 154 h 157"/>
                <a:gd name="T2" fmla="*/ 100 w 126"/>
                <a:gd name="T3" fmla="*/ 157 h 157"/>
                <a:gd name="T4" fmla="*/ 104 w 126"/>
                <a:gd name="T5" fmla="*/ 154 h 157"/>
                <a:gd name="T6" fmla="*/ 109 w 126"/>
                <a:gd name="T7" fmla="*/ 154 h 157"/>
                <a:gd name="T8" fmla="*/ 111 w 126"/>
                <a:gd name="T9" fmla="*/ 152 h 157"/>
                <a:gd name="T10" fmla="*/ 117 w 126"/>
                <a:gd name="T11" fmla="*/ 150 h 157"/>
                <a:gd name="T12" fmla="*/ 119 w 126"/>
                <a:gd name="T13" fmla="*/ 146 h 157"/>
                <a:gd name="T14" fmla="*/ 122 w 126"/>
                <a:gd name="T15" fmla="*/ 143 h 157"/>
                <a:gd name="T16" fmla="*/ 123 w 126"/>
                <a:gd name="T17" fmla="*/ 139 h 157"/>
                <a:gd name="T18" fmla="*/ 124 w 126"/>
                <a:gd name="T19" fmla="*/ 135 h 157"/>
                <a:gd name="T20" fmla="*/ 124 w 126"/>
                <a:gd name="T21" fmla="*/ 128 h 157"/>
                <a:gd name="T22" fmla="*/ 126 w 126"/>
                <a:gd name="T23" fmla="*/ 46 h 157"/>
                <a:gd name="T24" fmla="*/ 124 w 126"/>
                <a:gd name="T25" fmla="*/ 40 h 157"/>
                <a:gd name="T26" fmla="*/ 124 w 126"/>
                <a:gd name="T27" fmla="*/ 35 h 157"/>
                <a:gd name="T28" fmla="*/ 122 w 126"/>
                <a:gd name="T29" fmla="*/ 31 h 157"/>
                <a:gd name="T30" fmla="*/ 119 w 126"/>
                <a:gd name="T31" fmla="*/ 25 h 157"/>
                <a:gd name="T32" fmla="*/ 117 w 126"/>
                <a:gd name="T33" fmla="*/ 20 h 157"/>
                <a:gd name="T34" fmla="*/ 114 w 126"/>
                <a:gd name="T35" fmla="*/ 17 h 157"/>
                <a:gd name="T36" fmla="*/ 109 w 126"/>
                <a:gd name="T37" fmla="*/ 14 h 157"/>
                <a:gd name="T38" fmla="*/ 104 w 126"/>
                <a:gd name="T39" fmla="*/ 11 h 157"/>
                <a:gd name="T40" fmla="*/ 100 w 126"/>
                <a:gd name="T41" fmla="*/ 10 h 157"/>
                <a:gd name="T42" fmla="*/ 95 w 126"/>
                <a:gd name="T43" fmla="*/ 7 h 157"/>
                <a:gd name="T44" fmla="*/ 31 w 126"/>
                <a:gd name="T45" fmla="*/ 2 h 157"/>
                <a:gd name="T46" fmla="*/ 24 w 126"/>
                <a:gd name="T47" fmla="*/ 0 h 157"/>
                <a:gd name="T48" fmla="*/ 20 w 126"/>
                <a:gd name="T49" fmla="*/ 2 h 157"/>
                <a:gd name="T50" fmla="*/ 16 w 126"/>
                <a:gd name="T51" fmla="*/ 2 h 157"/>
                <a:gd name="T52" fmla="*/ 13 w 126"/>
                <a:gd name="T53" fmla="*/ 5 h 157"/>
                <a:gd name="T54" fmla="*/ 9 w 126"/>
                <a:gd name="T55" fmla="*/ 6 h 157"/>
                <a:gd name="T56" fmla="*/ 6 w 126"/>
                <a:gd name="T57" fmla="*/ 10 h 157"/>
                <a:gd name="T58" fmla="*/ 2 w 126"/>
                <a:gd name="T59" fmla="*/ 14 h 157"/>
                <a:gd name="T60" fmla="*/ 1 w 126"/>
                <a:gd name="T61" fmla="*/ 17 h 157"/>
                <a:gd name="T62" fmla="*/ 0 w 126"/>
                <a:gd name="T63" fmla="*/ 22 h 157"/>
                <a:gd name="T64" fmla="*/ 0 w 126"/>
                <a:gd name="T65" fmla="*/ 28 h 157"/>
                <a:gd name="T66" fmla="*/ 0 w 126"/>
                <a:gd name="T67" fmla="*/ 110 h 157"/>
                <a:gd name="T68" fmla="*/ 0 w 126"/>
                <a:gd name="T69" fmla="*/ 117 h 157"/>
                <a:gd name="T70" fmla="*/ 1 w 126"/>
                <a:gd name="T71" fmla="*/ 122 h 157"/>
                <a:gd name="T72" fmla="*/ 2 w 126"/>
                <a:gd name="T73" fmla="*/ 127 h 157"/>
                <a:gd name="T74" fmla="*/ 5 w 126"/>
                <a:gd name="T75" fmla="*/ 131 h 157"/>
                <a:gd name="T76" fmla="*/ 8 w 126"/>
                <a:gd name="T77" fmla="*/ 136 h 157"/>
                <a:gd name="T78" fmla="*/ 13 w 126"/>
                <a:gd name="T79" fmla="*/ 139 h 157"/>
                <a:gd name="T80" fmla="*/ 15 w 126"/>
                <a:gd name="T81" fmla="*/ 143 h 157"/>
                <a:gd name="T82" fmla="*/ 20 w 126"/>
                <a:gd name="T83" fmla="*/ 145 h 157"/>
                <a:gd name="T84" fmla="*/ 24 w 126"/>
                <a:gd name="T85" fmla="*/ 146 h 157"/>
                <a:gd name="T86" fmla="*/ 29 w 126"/>
                <a:gd name="T87" fmla="*/ 149 h 157"/>
                <a:gd name="T88" fmla="*/ 95 w 126"/>
                <a:gd name="T89" fmla="*/ 15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57">
                  <a:moveTo>
                    <a:pt x="95" y="154"/>
                  </a:moveTo>
                  <a:lnTo>
                    <a:pt x="100" y="157"/>
                  </a:lnTo>
                  <a:lnTo>
                    <a:pt x="104" y="154"/>
                  </a:lnTo>
                  <a:lnTo>
                    <a:pt x="109" y="154"/>
                  </a:lnTo>
                  <a:lnTo>
                    <a:pt x="111" y="152"/>
                  </a:lnTo>
                  <a:lnTo>
                    <a:pt x="117" y="150"/>
                  </a:lnTo>
                  <a:lnTo>
                    <a:pt x="119" y="146"/>
                  </a:lnTo>
                  <a:lnTo>
                    <a:pt x="122" y="143"/>
                  </a:lnTo>
                  <a:lnTo>
                    <a:pt x="123" y="139"/>
                  </a:lnTo>
                  <a:lnTo>
                    <a:pt x="124" y="135"/>
                  </a:lnTo>
                  <a:lnTo>
                    <a:pt x="124" y="128"/>
                  </a:lnTo>
                  <a:lnTo>
                    <a:pt x="126" y="46"/>
                  </a:lnTo>
                  <a:lnTo>
                    <a:pt x="124" y="40"/>
                  </a:lnTo>
                  <a:lnTo>
                    <a:pt x="124" y="35"/>
                  </a:lnTo>
                  <a:lnTo>
                    <a:pt x="122" y="31"/>
                  </a:lnTo>
                  <a:lnTo>
                    <a:pt x="119" y="25"/>
                  </a:lnTo>
                  <a:lnTo>
                    <a:pt x="117" y="20"/>
                  </a:lnTo>
                  <a:lnTo>
                    <a:pt x="114" y="17"/>
                  </a:lnTo>
                  <a:lnTo>
                    <a:pt x="109" y="14"/>
                  </a:lnTo>
                  <a:lnTo>
                    <a:pt x="104" y="11"/>
                  </a:lnTo>
                  <a:lnTo>
                    <a:pt x="100" y="10"/>
                  </a:lnTo>
                  <a:lnTo>
                    <a:pt x="95" y="7"/>
                  </a:lnTo>
                  <a:lnTo>
                    <a:pt x="31" y="2"/>
                  </a:lnTo>
                  <a:lnTo>
                    <a:pt x="24" y="0"/>
                  </a:lnTo>
                  <a:lnTo>
                    <a:pt x="20" y="2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9" y="6"/>
                  </a:lnTo>
                  <a:lnTo>
                    <a:pt x="6" y="10"/>
                  </a:lnTo>
                  <a:lnTo>
                    <a:pt x="2" y="14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1" y="122"/>
                  </a:lnTo>
                  <a:lnTo>
                    <a:pt x="2" y="127"/>
                  </a:lnTo>
                  <a:lnTo>
                    <a:pt x="5" y="131"/>
                  </a:lnTo>
                  <a:lnTo>
                    <a:pt x="8" y="136"/>
                  </a:lnTo>
                  <a:lnTo>
                    <a:pt x="13" y="139"/>
                  </a:lnTo>
                  <a:lnTo>
                    <a:pt x="15" y="143"/>
                  </a:lnTo>
                  <a:lnTo>
                    <a:pt x="20" y="145"/>
                  </a:lnTo>
                  <a:lnTo>
                    <a:pt x="24" y="146"/>
                  </a:lnTo>
                  <a:lnTo>
                    <a:pt x="29" y="149"/>
                  </a:lnTo>
                  <a:lnTo>
                    <a:pt x="95" y="15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2" name="Freeform 352">
              <a:extLst>
                <a:ext uri="{FF2B5EF4-FFF2-40B4-BE49-F238E27FC236}">
                  <a16:creationId xmlns:a16="http://schemas.microsoft.com/office/drawing/2014/main" id="{E01073C6-EF78-177A-0E1A-CDB90E6F5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2009"/>
              <a:ext cx="32" cy="43"/>
            </a:xfrm>
            <a:custGeom>
              <a:avLst/>
              <a:gdLst>
                <a:gd name="T0" fmla="*/ 77 w 98"/>
                <a:gd name="T1" fmla="*/ 130 h 130"/>
                <a:gd name="T2" fmla="*/ 81 w 98"/>
                <a:gd name="T3" fmla="*/ 130 h 130"/>
                <a:gd name="T4" fmla="*/ 84 w 98"/>
                <a:gd name="T5" fmla="*/ 130 h 130"/>
                <a:gd name="T6" fmla="*/ 87 w 98"/>
                <a:gd name="T7" fmla="*/ 129 h 130"/>
                <a:gd name="T8" fmla="*/ 90 w 98"/>
                <a:gd name="T9" fmla="*/ 126 h 130"/>
                <a:gd name="T10" fmla="*/ 92 w 98"/>
                <a:gd name="T11" fmla="*/ 125 h 130"/>
                <a:gd name="T12" fmla="*/ 95 w 98"/>
                <a:gd name="T13" fmla="*/ 124 h 130"/>
                <a:gd name="T14" fmla="*/ 97 w 98"/>
                <a:gd name="T15" fmla="*/ 120 h 130"/>
                <a:gd name="T16" fmla="*/ 98 w 98"/>
                <a:gd name="T17" fmla="*/ 117 h 130"/>
                <a:gd name="T18" fmla="*/ 98 w 98"/>
                <a:gd name="T19" fmla="*/ 113 h 130"/>
                <a:gd name="T20" fmla="*/ 98 w 98"/>
                <a:gd name="T21" fmla="*/ 111 h 130"/>
                <a:gd name="T22" fmla="*/ 98 w 98"/>
                <a:gd name="T23" fmla="*/ 34 h 130"/>
                <a:gd name="T24" fmla="*/ 98 w 98"/>
                <a:gd name="T25" fmla="*/ 30 h 130"/>
                <a:gd name="T26" fmla="*/ 98 w 98"/>
                <a:gd name="T27" fmla="*/ 27 h 130"/>
                <a:gd name="T28" fmla="*/ 97 w 98"/>
                <a:gd name="T29" fmla="*/ 24 h 130"/>
                <a:gd name="T30" fmla="*/ 95 w 98"/>
                <a:gd name="T31" fmla="*/ 21 h 130"/>
                <a:gd name="T32" fmla="*/ 92 w 98"/>
                <a:gd name="T33" fmla="*/ 17 h 130"/>
                <a:gd name="T34" fmla="*/ 90 w 98"/>
                <a:gd name="T35" fmla="*/ 14 h 130"/>
                <a:gd name="T36" fmla="*/ 87 w 98"/>
                <a:gd name="T37" fmla="*/ 13 h 130"/>
                <a:gd name="T38" fmla="*/ 84 w 98"/>
                <a:gd name="T39" fmla="*/ 10 h 130"/>
                <a:gd name="T40" fmla="*/ 81 w 98"/>
                <a:gd name="T41" fmla="*/ 9 h 130"/>
                <a:gd name="T42" fmla="*/ 77 w 98"/>
                <a:gd name="T43" fmla="*/ 8 h 130"/>
                <a:gd name="T44" fmla="*/ 21 w 98"/>
                <a:gd name="T45" fmla="*/ 0 h 130"/>
                <a:gd name="T46" fmla="*/ 18 w 98"/>
                <a:gd name="T47" fmla="*/ 0 h 130"/>
                <a:gd name="T48" fmla="*/ 15 w 98"/>
                <a:gd name="T49" fmla="*/ 0 h 130"/>
                <a:gd name="T50" fmla="*/ 11 w 98"/>
                <a:gd name="T51" fmla="*/ 1 h 130"/>
                <a:gd name="T52" fmla="*/ 8 w 98"/>
                <a:gd name="T53" fmla="*/ 3 h 130"/>
                <a:gd name="T54" fmla="*/ 6 w 98"/>
                <a:gd name="T55" fmla="*/ 5 h 130"/>
                <a:gd name="T56" fmla="*/ 3 w 98"/>
                <a:gd name="T57" fmla="*/ 6 h 130"/>
                <a:gd name="T58" fmla="*/ 2 w 98"/>
                <a:gd name="T59" fmla="*/ 9 h 130"/>
                <a:gd name="T60" fmla="*/ 1 w 98"/>
                <a:gd name="T61" fmla="*/ 13 h 130"/>
                <a:gd name="T62" fmla="*/ 1 w 98"/>
                <a:gd name="T63" fmla="*/ 16 h 130"/>
                <a:gd name="T64" fmla="*/ 0 w 98"/>
                <a:gd name="T65" fmla="*/ 19 h 130"/>
                <a:gd name="T66" fmla="*/ 1 w 98"/>
                <a:gd name="T67" fmla="*/ 98 h 130"/>
                <a:gd name="T68" fmla="*/ 1 w 98"/>
                <a:gd name="T69" fmla="*/ 101 h 130"/>
                <a:gd name="T70" fmla="*/ 2 w 98"/>
                <a:gd name="T71" fmla="*/ 104 h 130"/>
                <a:gd name="T72" fmla="*/ 3 w 98"/>
                <a:gd name="T73" fmla="*/ 108 h 130"/>
                <a:gd name="T74" fmla="*/ 6 w 98"/>
                <a:gd name="T75" fmla="*/ 111 h 130"/>
                <a:gd name="T76" fmla="*/ 7 w 98"/>
                <a:gd name="T77" fmla="*/ 113 h 130"/>
                <a:gd name="T78" fmla="*/ 8 w 98"/>
                <a:gd name="T79" fmla="*/ 117 h 130"/>
                <a:gd name="T80" fmla="*/ 11 w 98"/>
                <a:gd name="T81" fmla="*/ 119 h 130"/>
                <a:gd name="T82" fmla="*/ 15 w 98"/>
                <a:gd name="T83" fmla="*/ 120 h 130"/>
                <a:gd name="T84" fmla="*/ 18 w 98"/>
                <a:gd name="T85" fmla="*/ 122 h 130"/>
                <a:gd name="T86" fmla="*/ 21 w 98"/>
                <a:gd name="T87" fmla="*/ 124 h 130"/>
                <a:gd name="T88" fmla="*/ 77 w 98"/>
                <a:gd name="T8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30">
                  <a:moveTo>
                    <a:pt x="77" y="130"/>
                  </a:moveTo>
                  <a:lnTo>
                    <a:pt x="81" y="130"/>
                  </a:lnTo>
                  <a:lnTo>
                    <a:pt x="84" y="130"/>
                  </a:lnTo>
                  <a:lnTo>
                    <a:pt x="87" y="129"/>
                  </a:lnTo>
                  <a:lnTo>
                    <a:pt x="90" y="126"/>
                  </a:lnTo>
                  <a:lnTo>
                    <a:pt x="92" y="125"/>
                  </a:lnTo>
                  <a:lnTo>
                    <a:pt x="95" y="124"/>
                  </a:lnTo>
                  <a:lnTo>
                    <a:pt x="97" y="120"/>
                  </a:lnTo>
                  <a:lnTo>
                    <a:pt x="98" y="117"/>
                  </a:lnTo>
                  <a:lnTo>
                    <a:pt x="98" y="113"/>
                  </a:lnTo>
                  <a:lnTo>
                    <a:pt x="98" y="111"/>
                  </a:lnTo>
                  <a:lnTo>
                    <a:pt x="98" y="34"/>
                  </a:lnTo>
                  <a:lnTo>
                    <a:pt x="98" y="30"/>
                  </a:lnTo>
                  <a:lnTo>
                    <a:pt x="98" y="27"/>
                  </a:lnTo>
                  <a:lnTo>
                    <a:pt x="97" y="24"/>
                  </a:lnTo>
                  <a:lnTo>
                    <a:pt x="95" y="21"/>
                  </a:lnTo>
                  <a:lnTo>
                    <a:pt x="92" y="17"/>
                  </a:lnTo>
                  <a:lnTo>
                    <a:pt x="90" y="14"/>
                  </a:lnTo>
                  <a:lnTo>
                    <a:pt x="87" y="13"/>
                  </a:lnTo>
                  <a:lnTo>
                    <a:pt x="84" y="10"/>
                  </a:lnTo>
                  <a:lnTo>
                    <a:pt x="81" y="9"/>
                  </a:lnTo>
                  <a:lnTo>
                    <a:pt x="77" y="8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3" y="6"/>
                  </a:lnTo>
                  <a:lnTo>
                    <a:pt x="2" y="9"/>
                  </a:lnTo>
                  <a:lnTo>
                    <a:pt x="1" y="13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1" y="98"/>
                  </a:lnTo>
                  <a:lnTo>
                    <a:pt x="1" y="101"/>
                  </a:lnTo>
                  <a:lnTo>
                    <a:pt x="2" y="104"/>
                  </a:lnTo>
                  <a:lnTo>
                    <a:pt x="3" y="108"/>
                  </a:lnTo>
                  <a:lnTo>
                    <a:pt x="6" y="111"/>
                  </a:lnTo>
                  <a:lnTo>
                    <a:pt x="7" y="113"/>
                  </a:lnTo>
                  <a:lnTo>
                    <a:pt x="8" y="117"/>
                  </a:lnTo>
                  <a:lnTo>
                    <a:pt x="11" y="119"/>
                  </a:lnTo>
                  <a:lnTo>
                    <a:pt x="15" y="120"/>
                  </a:lnTo>
                  <a:lnTo>
                    <a:pt x="18" y="122"/>
                  </a:lnTo>
                  <a:lnTo>
                    <a:pt x="21" y="124"/>
                  </a:lnTo>
                  <a:lnTo>
                    <a:pt x="77" y="13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3" name="Freeform 353">
              <a:extLst>
                <a:ext uri="{FF2B5EF4-FFF2-40B4-BE49-F238E27FC236}">
                  <a16:creationId xmlns:a16="http://schemas.microsoft.com/office/drawing/2014/main" id="{7667E0A4-F3C8-8FC1-F018-CC13AAF8F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" y="2015"/>
              <a:ext cx="18" cy="31"/>
            </a:xfrm>
            <a:custGeom>
              <a:avLst/>
              <a:gdLst>
                <a:gd name="T0" fmla="*/ 55 w 56"/>
                <a:gd name="T1" fmla="*/ 93 h 93"/>
                <a:gd name="T2" fmla="*/ 56 w 56"/>
                <a:gd name="T3" fmla="*/ 7 h 93"/>
                <a:gd name="T4" fmla="*/ 0 w 56"/>
                <a:gd name="T5" fmla="*/ 0 h 93"/>
                <a:gd name="T6" fmla="*/ 0 w 56"/>
                <a:gd name="T7" fmla="*/ 87 h 93"/>
                <a:gd name="T8" fmla="*/ 55 w 5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93">
                  <a:moveTo>
                    <a:pt x="55" y="93"/>
                  </a:moveTo>
                  <a:lnTo>
                    <a:pt x="56" y="7"/>
                  </a:lnTo>
                  <a:lnTo>
                    <a:pt x="0" y="0"/>
                  </a:lnTo>
                  <a:lnTo>
                    <a:pt x="0" y="87"/>
                  </a:lnTo>
                  <a:lnTo>
                    <a:pt x="55" y="93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4" name="Freeform 354">
              <a:extLst>
                <a:ext uri="{FF2B5EF4-FFF2-40B4-BE49-F238E27FC236}">
                  <a16:creationId xmlns:a16="http://schemas.microsoft.com/office/drawing/2014/main" id="{2CB3ACDC-BE2E-7F51-8100-D4B83B1DB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8" y="2015"/>
              <a:ext cx="18" cy="31"/>
            </a:xfrm>
            <a:custGeom>
              <a:avLst/>
              <a:gdLst>
                <a:gd name="T0" fmla="*/ 55 w 56"/>
                <a:gd name="T1" fmla="*/ 93 h 93"/>
                <a:gd name="T2" fmla="*/ 56 w 56"/>
                <a:gd name="T3" fmla="*/ 7 h 93"/>
                <a:gd name="T4" fmla="*/ 0 w 56"/>
                <a:gd name="T5" fmla="*/ 0 h 93"/>
                <a:gd name="T6" fmla="*/ 0 w 56"/>
                <a:gd name="T7" fmla="*/ 87 h 93"/>
                <a:gd name="T8" fmla="*/ 55 w 56"/>
                <a:gd name="T9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93">
                  <a:moveTo>
                    <a:pt x="55" y="93"/>
                  </a:moveTo>
                  <a:lnTo>
                    <a:pt x="56" y="7"/>
                  </a:lnTo>
                  <a:lnTo>
                    <a:pt x="0" y="0"/>
                  </a:lnTo>
                  <a:lnTo>
                    <a:pt x="0" y="87"/>
                  </a:lnTo>
                  <a:lnTo>
                    <a:pt x="55" y="9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5" name="Freeform 355">
              <a:extLst>
                <a:ext uri="{FF2B5EF4-FFF2-40B4-BE49-F238E27FC236}">
                  <a16:creationId xmlns:a16="http://schemas.microsoft.com/office/drawing/2014/main" id="{D8CB1C9C-6374-A3BA-3BBC-9F7AADD71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" y="1891"/>
              <a:ext cx="38" cy="47"/>
            </a:xfrm>
            <a:custGeom>
              <a:avLst/>
              <a:gdLst>
                <a:gd name="T0" fmla="*/ 86 w 115"/>
                <a:gd name="T1" fmla="*/ 139 h 139"/>
                <a:gd name="T2" fmla="*/ 90 w 115"/>
                <a:gd name="T3" fmla="*/ 139 h 139"/>
                <a:gd name="T4" fmla="*/ 95 w 115"/>
                <a:gd name="T5" fmla="*/ 139 h 139"/>
                <a:gd name="T6" fmla="*/ 99 w 115"/>
                <a:gd name="T7" fmla="*/ 138 h 139"/>
                <a:gd name="T8" fmla="*/ 103 w 115"/>
                <a:gd name="T9" fmla="*/ 137 h 139"/>
                <a:gd name="T10" fmla="*/ 105 w 115"/>
                <a:gd name="T11" fmla="*/ 134 h 139"/>
                <a:gd name="T12" fmla="*/ 108 w 115"/>
                <a:gd name="T13" fmla="*/ 131 h 139"/>
                <a:gd name="T14" fmla="*/ 112 w 115"/>
                <a:gd name="T15" fmla="*/ 129 h 139"/>
                <a:gd name="T16" fmla="*/ 113 w 115"/>
                <a:gd name="T17" fmla="*/ 124 h 139"/>
                <a:gd name="T18" fmla="*/ 113 w 115"/>
                <a:gd name="T19" fmla="*/ 120 h 139"/>
                <a:gd name="T20" fmla="*/ 115 w 115"/>
                <a:gd name="T21" fmla="*/ 116 h 139"/>
                <a:gd name="T22" fmla="*/ 115 w 115"/>
                <a:gd name="T23" fmla="*/ 39 h 139"/>
                <a:gd name="T24" fmla="*/ 113 w 115"/>
                <a:gd name="T25" fmla="*/ 35 h 139"/>
                <a:gd name="T26" fmla="*/ 113 w 115"/>
                <a:gd name="T27" fmla="*/ 30 h 139"/>
                <a:gd name="T28" fmla="*/ 112 w 115"/>
                <a:gd name="T29" fmla="*/ 25 h 139"/>
                <a:gd name="T30" fmla="*/ 108 w 115"/>
                <a:gd name="T31" fmla="*/ 22 h 139"/>
                <a:gd name="T32" fmla="*/ 105 w 115"/>
                <a:gd name="T33" fmla="*/ 17 h 139"/>
                <a:gd name="T34" fmla="*/ 103 w 115"/>
                <a:gd name="T35" fmla="*/ 15 h 139"/>
                <a:gd name="T36" fmla="*/ 99 w 115"/>
                <a:gd name="T37" fmla="*/ 12 h 139"/>
                <a:gd name="T38" fmla="*/ 95 w 115"/>
                <a:gd name="T39" fmla="*/ 9 h 139"/>
                <a:gd name="T40" fmla="*/ 91 w 115"/>
                <a:gd name="T41" fmla="*/ 7 h 139"/>
                <a:gd name="T42" fmla="*/ 86 w 115"/>
                <a:gd name="T43" fmla="*/ 7 h 139"/>
                <a:gd name="T44" fmla="*/ 29 w 115"/>
                <a:gd name="T45" fmla="*/ 0 h 139"/>
                <a:gd name="T46" fmla="*/ 25 w 115"/>
                <a:gd name="T47" fmla="*/ 0 h 139"/>
                <a:gd name="T48" fmla="*/ 21 w 115"/>
                <a:gd name="T49" fmla="*/ 0 h 139"/>
                <a:gd name="T50" fmla="*/ 16 w 115"/>
                <a:gd name="T51" fmla="*/ 0 h 139"/>
                <a:gd name="T52" fmla="*/ 12 w 115"/>
                <a:gd name="T53" fmla="*/ 3 h 139"/>
                <a:gd name="T54" fmla="*/ 9 w 115"/>
                <a:gd name="T55" fmla="*/ 5 h 139"/>
                <a:gd name="T56" fmla="*/ 5 w 115"/>
                <a:gd name="T57" fmla="*/ 8 h 139"/>
                <a:gd name="T58" fmla="*/ 4 w 115"/>
                <a:gd name="T59" fmla="*/ 12 h 139"/>
                <a:gd name="T60" fmla="*/ 2 w 115"/>
                <a:gd name="T61" fmla="*/ 15 h 139"/>
                <a:gd name="T62" fmla="*/ 2 w 115"/>
                <a:gd name="T63" fmla="*/ 20 h 139"/>
                <a:gd name="T64" fmla="*/ 2 w 115"/>
                <a:gd name="T65" fmla="*/ 24 h 139"/>
                <a:gd name="T66" fmla="*/ 0 w 115"/>
                <a:gd name="T67" fmla="*/ 100 h 139"/>
                <a:gd name="T68" fmla="*/ 2 w 115"/>
                <a:gd name="T69" fmla="*/ 104 h 139"/>
                <a:gd name="T70" fmla="*/ 2 w 115"/>
                <a:gd name="T71" fmla="*/ 110 h 139"/>
                <a:gd name="T72" fmla="*/ 3 w 115"/>
                <a:gd name="T73" fmla="*/ 112 h 139"/>
                <a:gd name="T74" fmla="*/ 5 w 115"/>
                <a:gd name="T75" fmla="*/ 117 h 139"/>
                <a:gd name="T76" fmla="*/ 9 w 115"/>
                <a:gd name="T77" fmla="*/ 122 h 139"/>
                <a:gd name="T78" fmla="*/ 12 w 115"/>
                <a:gd name="T79" fmla="*/ 125 h 139"/>
                <a:gd name="T80" fmla="*/ 16 w 115"/>
                <a:gd name="T81" fmla="*/ 129 h 139"/>
                <a:gd name="T82" fmla="*/ 21 w 115"/>
                <a:gd name="T83" fmla="*/ 130 h 139"/>
                <a:gd name="T84" fmla="*/ 24 w 115"/>
                <a:gd name="T85" fmla="*/ 131 h 139"/>
                <a:gd name="T86" fmla="*/ 29 w 115"/>
                <a:gd name="T87" fmla="*/ 133 h 139"/>
                <a:gd name="T88" fmla="*/ 86 w 115"/>
                <a:gd name="T8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5" h="139">
                  <a:moveTo>
                    <a:pt x="86" y="139"/>
                  </a:moveTo>
                  <a:lnTo>
                    <a:pt x="90" y="139"/>
                  </a:lnTo>
                  <a:lnTo>
                    <a:pt x="95" y="139"/>
                  </a:lnTo>
                  <a:lnTo>
                    <a:pt x="99" y="138"/>
                  </a:lnTo>
                  <a:lnTo>
                    <a:pt x="103" y="137"/>
                  </a:lnTo>
                  <a:lnTo>
                    <a:pt x="105" y="134"/>
                  </a:lnTo>
                  <a:lnTo>
                    <a:pt x="108" y="131"/>
                  </a:lnTo>
                  <a:lnTo>
                    <a:pt x="112" y="129"/>
                  </a:lnTo>
                  <a:lnTo>
                    <a:pt x="113" y="124"/>
                  </a:lnTo>
                  <a:lnTo>
                    <a:pt x="113" y="120"/>
                  </a:lnTo>
                  <a:lnTo>
                    <a:pt x="115" y="116"/>
                  </a:lnTo>
                  <a:lnTo>
                    <a:pt x="115" y="39"/>
                  </a:lnTo>
                  <a:lnTo>
                    <a:pt x="113" y="35"/>
                  </a:lnTo>
                  <a:lnTo>
                    <a:pt x="113" y="30"/>
                  </a:lnTo>
                  <a:lnTo>
                    <a:pt x="112" y="25"/>
                  </a:lnTo>
                  <a:lnTo>
                    <a:pt x="108" y="22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99" y="12"/>
                  </a:lnTo>
                  <a:lnTo>
                    <a:pt x="95" y="9"/>
                  </a:lnTo>
                  <a:lnTo>
                    <a:pt x="91" y="7"/>
                  </a:lnTo>
                  <a:lnTo>
                    <a:pt x="86" y="7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2" y="3"/>
                  </a:lnTo>
                  <a:lnTo>
                    <a:pt x="9" y="5"/>
                  </a:lnTo>
                  <a:lnTo>
                    <a:pt x="5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2" y="20"/>
                  </a:lnTo>
                  <a:lnTo>
                    <a:pt x="2" y="24"/>
                  </a:lnTo>
                  <a:lnTo>
                    <a:pt x="0" y="100"/>
                  </a:lnTo>
                  <a:lnTo>
                    <a:pt x="2" y="104"/>
                  </a:lnTo>
                  <a:lnTo>
                    <a:pt x="2" y="110"/>
                  </a:lnTo>
                  <a:lnTo>
                    <a:pt x="3" y="112"/>
                  </a:lnTo>
                  <a:lnTo>
                    <a:pt x="5" y="117"/>
                  </a:lnTo>
                  <a:lnTo>
                    <a:pt x="9" y="122"/>
                  </a:lnTo>
                  <a:lnTo>
                    <a:pt x="12" y="125"/>
                  </a:lnTo>
                  <a:lnTo>
                    <a:pt x="16" y="129"/>
                  </a:lnTo>
                  <a:lnTo>
                    <a:pt x="21" y="130"/>
                  </a:lnTo>
                  <a:lnTo>
                    <a:pt x="24" y="131"/>
                  </a:lnTo>
                  <a:lnTo>
                    <a:pt x="29" y="133"/>
                  </a:lnTo>
                  <a:lnTo>
                    <a:pt x="86" y="139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6" name="Freeform 356">
              <a:extLst>
                <a:ext uri="{FF2B5EF4-FFF2-40B4-BE49-F238E27FC236}">
                  <a16:creationId xmlns:a16="http://schemas.microsoft.com/office/drawing/2014/main" id="{F19804F4-773A-1AAB-A2CB-299331BD2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" y="1891"/>
              <a:ext cx="38" cy="47"/>
            </a:xfrm>
            <a:custGeom>
              <a:avLst/>
              <a:gdLst>
                <a:gd name="T0" fmla="*/ 86 w 115"/>
                <a:gd name="T1" fmla="*/ 139 h 139"/>
                <a:gd name="T2" fmla="*/ 90 w 115"/>
                <a:gd name="T3" fmla="*/ 139 h 139"/>
                <a:gd name="T4" fmla="*/ 95 w 115"/>
                <a:gd name="T5" fmla="*/ 139 h 139"/>
                <a:gd name="T6" fmla="*/ 99 w 115"/>
                <a:gd name="T7" fmla="*/ 138 h 139"/>
                <a:gd name="T8" fmla="*/ 103 w 115"/>
                <a:gd name="T9" fmla="*/ 137 h 139"/>
                <a:gd name="T10" fmla="*/ 105 w 115"/>
                <a:gd name="T11" fmla="*/ 134 h 139"/>
                <a:gd name="T12" fmla="*/ 108 w 115"/>
                <a:gd name="T13" fmla="*/ 131 h 139"/>
                <a:gd name="T14" fmla="*/ 112 w 115"/>
                <a:gd name="T15" fmla="*/ 129 h 139"/>
                <a:gd name="T16" fmla="*/ 113 w 115"/>
                <a:gd name="T17" fmla="*/ 124 h 139"/>
                <a:gd name="T18" fmla="*/ 113 w 115"/>
                <a:gd name="T19" fmla="*/ 120 h 139"/>
                <a:gd name="T20" fmla="*/ 115 w 115"/>
                <a:gd name="T21" fmla="*/ 116 h 139"/>
                <a:gd name="T22" fmla="*/ 115 w 115"/>
                <a:gd name="T23" fmla="*/ 39 h 139"/>
                <a:gd name="T24" fmla="*/ 113 w 115"/>
                <a:gd name="T25" fmla="*/ 35 h 139"/>
                <a:gd name="T26" fmla="*/ 113 w 115"/>
                <a:gd name="T27" fmla="*/ 30 h 139"/>
                <a:gd name="T28" fmla="*/ 112 w 115"/>
                <a:gd name="T29" fmla="*/ 25 h 139"/>
                <a:gd name="T30" fmla="*/ 108 w 115"/>
                <a:gd name="T31" fmla="*/ 22 h 139"/>
                <a:gd name="T32" fmla="*/ 105 w 115"/>
                <a:gd name="T33" fmla="*/ 17 h 139"/>
                <a:gd name="T34" fmla="*/ 103 w 115"/>
                <a:gd name="T35" fmla="*/ 15 h 139"/>
                <a:gd name="T36" fmla="*/ 99 w 115"/>
                <a:gd name="T37" fmla="*/ 12 h 139"/>
                <a:gd name="T38" fmla="*/ 95 w 115"/>
                <a:gd name="T39" fmla="*/ 9 h 139"/>
                <a:gd name="T40" fmla="*/ 91 w 115"/>
                <a:gd name="T41" fmla="*/ 7 h 139"/>
                <a:gd name="T42" fmla="*/ 86 w 115"/>
                <a:gd name="T43" fmla="*/ 7 h 139"/>
                <a:gd name="T44" fmla="*/ 29 w 115"/>
                <a:gd name="T45" fmla="*/ 0 h 139"/>
                <a:gd name="T46" fmla="*/ 25 w 115"/>
                <a:gd name="T47" fmla="*/ 0 h 139"/>
                <a:gd name="T48" fmla="*/ 21 w 115"/>
                <a:gd name="T49" fmla="*/ 0 h 139"/>
                <a:gd name="T50" fmla="*/ 16 w 115"/>
                <a:gd name="T51" fmla="*/ 0 h 139"/>
                <a:gd name="T52" fmla="*/ 12 w 115"/>
                <a:gd name="T53" fmla="*/ 3 h 139"/>
                <a:gd name="T54" fmla="*/ 9 w 115"/>
                <a:gd name="T55" fmla="*/ 5 h 139"/>
                <a:gd name="T56" fmla="*/ 5 w 115"/>
                <a:gd name="T57" fmla="*/ 8 h 139"/>
                <a:gd name="T58" fmla="*/ 4 w 115"/>
                <a:gd name="T59" fmla="*/ 12 h 139"/>
                <a:gd name="T60" fmla="*/ 2 w 115"/>
                <a:gd name="T61" fmla="*/ 15 h 139"/>
                <a:gd name="T62" fmla="*/ 2 w 115"/>
                <a:gd name="T63" fmla="*/ 20 h 139"/>
                <a:gd name="T64" fmla="*/ 2 w 115"/>
                <a:gd name="T65" fmla="*/ 24 h 139"/>
                <a:gd name="T66" fmla="*/ 0 w 115"/>
                <a:gd name="T67" fmla="*/ 100 h 139"/>
                <a:gd name="T68" fmla="*/ 2 w 115"/>
                <a:gd name="T69" fmla="*/ 104 h 139"/>
                <a:gd name="T70" fmla="*/ 2 w 115"/>
                <a:gd name="T71" fmla="*/ 110 h 139"/>
                <a:gd name="T72" fmla="*/ 3 w 115"/>
                <a:gd name="T73" fmla="*/ 112 h 139"/>
                <a:gd name="T74" fmla="*/ 5 w 115"/>
                <a:gd name="T75" fmla="*/ 117 h 139"/>
                <a:gd name="T76" fmla="*/ 9 w 115"/>
                <a:gd name="T77" fmla="*/ 122 h 139"/>
                <a:gd name="T78" fmla="*/ 12 w 115"/>
                <a:gd name="T79" fmla="*/ 125 h 139"/>
                <a:gd name="T80" fmla="*/ 16 w 115"/>
                <a:gd name="T81" fmla="*/ 129 h 139"/>
                <a:gd name="T82" fmla="*/ 21 w 115"/>
                <a:gd name="T83" fmla="*/ 130 h 139"/>
                <a:gd name="T84" fmla="*/ 24 w 115"/>
                <a:gd name="T85" fmla="*/ 131 h 139"/>
                <a:gd name="T86" fmla="*/ 29 w 115"/>
                <a:gd name="T87" fmla="*/ 133 h 139"/>
                <a:gd name="T88" fmla="*/ 86 w 115"/>
                <a:gd name="T8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5" h="139">
                  <a:moveTo>
                    <a:pt x="86" y="139"/>
                  </a:moveTo>
                  <a:lnTo>
                    <a:pt x="90" y="139"/>
                  </a:lnTo>
                  <a:lnTo>
                    <a:pt x="95" y="139"/>
                  </a:lnTo>
                  <a:lnTo>
                    <a:pt x="99" y="138"/>
                  </a:lnTo>
                  <a:lnTo>
                    <a:pt x="103" y="137"/>
                  </a:lnTo>
                  <a:lnTo>
                    <a:pt x="105" y="134"/>
                  </a:lnTo>
                  <a:lnTo>
                    <a:pt x="108" y="131"/>
                  </a:lnTo>
                  <a:lnTo>
                    <a:pt x="112" y="129"/>
                  </a:lnTo>
                  <a:lnTo>
                    <a:pt x="113" y="124"/>
                  </a:lnTo>
                  <a:lnTo>
                    <a:pt x="113" y="120"/>
                  </a:lnTo>
                  <a:lnTo>
                    <a:pt x="115" y="116"/>
                  </a:lnTo>
                  <a:lnTo>
                    <a:pt x="115" y="39"/>
                  </a:lnTo>
                  <a:lnTo>
                    <a:pt x="113" y="35"/>
                  </a:lnTo>
                  <a:lnTo>
                    <a:pt x="113" y="30"/>
                  </a:lnTo>
                  <a:lnTo>
                    <a:pt x="112" y="25"/>
                  </a:lnTo>
                  <a:lnTo>
                    <a:pt x="108" y="22"/>
                  </a:lnTo>
                  <a:lnTo>
                    <a:pt x="105" y="17"/>
                  </a:lnTo>
                  <a:lnTo>
                    <a:pt x="103" y="15"/>
                  </a:lnTo>
                  <a:lnTo>
                    <a:pt x="99" y="12"/>
                  </a:lnTo>
                  <a:lnTo>
                    <a:pt x="95" y="9"/>
                  </a:lnTo>
                  <a:lnTo>
                    <a:pt x="91" y="7"/>
                  </a:lnTo>
                  <a:lnTo>
                    <a:pt x="86" y="7"/>
                  </a:lnTo>
                  <a:lnTo>
                    <a:pt x="29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2" y="3"/>
                  </a:lnTo>
                  <a:lnTo>
                    <a:pt x="9" y="5"/>
                  </a:lnTo>
                  <a:lnTo>
                    <a:pt x="5" y="8"/>
                  </a:lnTo>
                  <a:lnTo>
                    <a:pt x="4" y="12"/>
                  </a:lnTo>
                  <a:lnTo>
                    <a:pt x="2" y="15"/>
                  </a:lnTo>
                  <a:lnTo>
                    <a:pt x="2" y="20"/>
                  </a:lnTo>
                  <a:lnTo>
                    <a:pt x="2" y="24"/>
                  </a:lnTo>
                  <a:lnTo>
                    <a:pt x="0" y="100"/>
                  </a:lnTo>
                  <a:lnTo>
                    <a:pt x="2" y="104"/>
                  </a:lnTo>
                  <a:lnTo>
                    <a:pt x="2" y="110"/>
                  </a:lnTo>
                  <a:lnTo>
                    <a:pt x="3" y="112"/>
                  </a:lnTo>
                  <a:lnTo>
                    <a:pt x="5" y="117"/>
                  </a:lnTo>
                  <a:lnTo>
                    <a:pt x="9" y="122"/>
                  </a:lnTo>
                  <a:lnTo>
                    <a:pt x="12" y="125"/>
                  </a:lnTo>
                  <a:lnTo>
                    <a:pt x="16" y="129"/>
                  </a:lnTo>
                  <a:lnTo>
                    <a:pt x="21" y="130"/>
                  </a:lnTo>
                  <a:lnTo>
                    <a:pt x="24" y="131"/>
                  </a:lnTo>
                  <a:lnTo>
                    <a:pt x="29" y="133"/>
                  </a:lnTo>
                  <a:lnTo>
                    <a:pt x="86" y="13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7" name="Freeform 357">
              <a:extLst>
                <a:ext uri="{FF2B5EF4-FFF2-40B4-BE49-F238E27FC236}">
                  <a16:creationId xmlns:a16="http://schemas.microsoft.com/office/drawing/2014/main" id="{6658F344-722C-DE71-9D28-DE5C757AF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" y="1895"/>
              <a:ext cx="30" cy="38"/>
            </a:xfrm>
            <a:custGeom>
              <a:avLst/>
              <a:gdLst>
                <a:gd name="T0" fmla="*/ 71 w 90"/>
                <a:gd name="T1" fmla="*/ 116 h 116"/>
                <a:gd name="T2" fmla="*/ 74 w 90"/>
                <a:gd name="T3" fmla="*/ 116 h 116"/>
                <a:gd name="T4" fmla="*/ 78 w 90"/>
                <a:gd name="T5" fmla="*/ 116 h 116"/>
                <a:gd name="T6" fmla="*/ 80 w 90"/>
                <a:gd name="T7" fmla="*/ 116 h 116"/>
                <a:gd name="T8" fmla="*/ 83 w 90"/>
                <a:gd name="T9" fmla="*/ 114 h 116"/>
                <a:gd name="T10" fmla="*/ 85 w 90"/>
                <a:gd name="T11" fmla="*/ 113 h 116"/>
                <a:gd name="T12" fmla="*/ 86 w 90"/>
                <a:gd name="T13" fmla="*/ 112 h 116"/>
                <a:gd name="T14" fmla="*/ 88 w 90"/>
                <a:gd name="T15" fmla="*/ 108 h 116"/>
                <a:gd name="T16" fmla="*/ 88 w 90"/>
                <a:gd name="T17" fmla="*/ 106 h 116"/>
                <a:gd name="T18" fmla="*/ 90 w 90"/>
                <a:gd name="T19" fmla="*/ 103 h 116"/>
                <a:gd name="T20" fmla="*/ 90 w 90"/>
                <a:gd name="T21" fmla="*/ 100 h 116"/>
                <a:gd name="T22" fmla="*/ 90 w 90"/>
                <a:gd name="T23" fmla="*/ 29 h 116"/>
                <a:gd name="T24" fmla="*/ 90 w 90"/>
                <a:gd name="T25" fmla="*/ 26 h 116"/>
                <a:gd name="T26" fmla="*/ 90 w 90"/>
                <a:gd name="T27" fmla="*/ 22 h 116"/>
                <a:gd name="T28" fmla="*/ 88 w 90"/>
                <a:gd name="T29" fmla="*/ 21 h 116"/>
                <a:gd name="T30" fmla="*/ 86 w 90"/>
                <a:gd name="T31" fmla="*/ 18 h 116"/>
                <a:gd name="T32" fmla="*/ 85 w 90"/>
                <a:gd name="T33" fmla="*/ 14 h 116"/>
                <a:gd name="T34" fmla="*/ 83 w 90"/>
                <a:gd name="T35" fmla="*/ 13 h 116"/>
                <a:gd name="T36" fmla="*/ 80 w 90"/>
                <a:gd name="T37" fmla="*/ 11 h 116"/>
                <a:gd name="T38" fmla="*/ 78 w 90"/>
                <a:gd name="T39" fmla="*/ 8 h 116"/>
                <a:gd name="T40" fmla="*/ 74 w 90"/>
                <a:gd name="T41" fmla="*/ 8 h 116"/>
                <a:gd name="T42" fmla="*/ 71 w 90"/>
                <a:gd name="T43" fmla="*/ 7 h 116"/>
                <a:gd name="T44" fmla="*/ 19 w 90"/>
                <a:gd name="T45" fmla="*/ 0 h 116"/>
                <a:gd name="T46" fmla="*/ 15 w 90"/>
                <a:gd name="T47" fmla="*/ 0 h 116"/>
                <a:gd name="T48" fmla="*/ 14 w 90"/>
                <a:gd name="T49" fmla="*/ 0 h 116"/>
                <a:gd name="T50" fmla="*/ 11 w 90"/>
                <a:gd name="T51" fmla="*/ 0 h 116"/>
                <a:gd name="T52" fmla="*/ 9 w 90"/>
                <a:gd name="T53" fmla="*/ 3 h 116"/>
                <a:gd name="T54" fmla="*/ 6 w 90"/>
                <a:gd name="T55" fmla="*/ 4 h 116"/>
                <a:gd name="T56" fmla="*/ 5 w 90"/>
                <a:gd name="T57" fmla="*/ 5 h 116"/>
                <a:gd name="T58" fmla="*/ 3 w 90"/>
                <a:gd name="T59" fmla="*/ 8 h 116"/>
                <a:gd name="T60" fmla="*/ 2 w 90"/>
                <a:gd name="T61" fmla="*/ 11 h 116"/>
                <a:gd name="T62" fmla="*/ 2 w 90"/>
                <a:gd name="T63" fmla="*/ 13 h 116"/>
                <a:gd name="T64" fmla="*/ 0 w 90"/>
                <a:gd name="T65" fmla="*/ 17 h 116"/>
                <a:gd name="T66" fmla="*/ 2 w 90"/>
                <a:gd name="T67" fmla="*/ 87 h 116"/>
                <a:gd name="T68" fmla="*/ 2 w 90"/>
                <a:gd name="T69" fmla="*/ 91 h 116"/>
                <a:gd name="T70" fmla="*/ 3 w 90"/>
                <a:gd name="T71" fmla="*/ 94 h 116"/>
                <a:gd name="T72" fmla="*/ 3 w 90"/>
                <a:gd name="T73" fmla="*/ 98 h 116"/>
                <a:gd name="T74" fmla="*/ 5 w 90"/>
                <a:gd name="T75" fmla="*/ 100 h 116"/>
                <a:gd name="T76" fmla="*/ 6 w 90"/>
                <a:gd name="T77" fmla="*/ 103 h 116"/>
                <a:gd name="T78" fmla="*/ 10 w 90"/>
                <a:gd name="T79" fmla="*/ 106 h 116"/>
                <a:gd name="T80" fmla="*/ 11 w 90"/>
                <a:gd name="T81" fmla="*/ 106 h 116"/>
                <a:gd name="T82" fmla="*/ 14 w 90"/>
                <a:gd name="T83" fmla="*/ 108 h 116"/>
                <a:gd name="T84" fmla="*/ 18 w 90"/>
                <a:gd name="T85" fmla="*/ 109 h 116"/>
                <a:gd name="T86" fmla="*/ 21 w 90"/>
                <a:gd name="T87" fmla="*/ 112 h 116"/>
                <a:gd name="T88" fmla="*/ 71 w 90"/>
                <a:gd name="T8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" h="116">
                  <a:moveTo>
                    <a:pt x="71" y="116"/>
                  </a:moveTo>
                  <a:lnTo>
                    <a:pt x="74" y="116"/>
                  </a:lnTo>
                  <a:lnTo>
                    <a:pt x="78" y="116"/>
                  </a:lnTo>
                  <a:lnTo>
                    <a:pt x="80" y="116"/>
                  </a:lnTo>
                  <a:lnTo>
                    <a:pt x="83" y="114"/>
                  </a:lnTo>
                  <a:lnTo>
                    <a:pt x="85" y="113"/>
                  </a:lnTo>
                  <a:lnTo>
                    <a:pt x="86" y="112"/>
                  </a:lnTo>
                  <a:lnTo>
                    <a:pt x="88" y="108"/>
                  </a:lnTo>
                  <a:lnTo>
                    <a:pt x="88" y="106"/>
                  </a:lnTo>
                  <a:lnTo>
                    <a:pt x="90" y="103"/>
                  </a:lnTo>
                  <a:lnTo>
                    <a:pt x="90" y="100"/>
                  </a:lnTo>
                  <a:lnTo>
                    <a:pt x="90" y="29"/>
                  </a:lnTo>
                  <a:lnTo>
                    <a:pt x="90" y="26"/>
                  </a:lnTo>
                  <a:lnTo>
                    <a:pt x="90" y="22"/>
                  </a:lnTo>
                  <a:lnTo>
                    <a:pt x="88" y="21"/>
                  </a:lnTo>
                  <a:lnTo>
                    <a:pt x="86" y="18"/>
                  </a:lnTo>
                  <a:lnTo>
                    <a:pt x="85" y="14"/>
                  </a:lnTo>
                  <a:lnTo>
                    <a:pt x="83" y="13"/>
                  </a:lnTo>
                  <a:lnTo>
                    <a:pt x="80" y="11"/>
                  </a:lnTo>
                  <a:lnTo>
                    <a:pt x="78" y="8"/>
                  </a:lnTo>
                  <a:lnTo>
                    <a:pt x="74" y="8"/>
                  </a:lnTo>
                  <a:lnTo>
                    <a:pt x="71" y="7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3"/>
                  </a:lnTo>
                  <a:lnTo>
                    <a:pt x="6" y="4"/>
                  </a:lnTo>
                  <a:lnTo>
                    <a:pt x="5" y="5"/>
                  </a:lnTo>
                  <a:lnTo>
                    <a:pt x="3" y="8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87"/>
                  </a:lnTo>
                  <a:lnTo>
                    <a:pt x="2" y="91"/>
                  </a:lnTo>
                  <a:lnTo>
                    <a:pt x="3" y="94"/>
                  </a:lnTo>
                  <a:lnTo>
                    <a:pt x="3" y="98"/>
                  </a:lnTo>
                  <a:lnTo>
                    <a:pt x="5" y="100"/>
                  </a:lnTo>
                  <a:lnTo>
                    <a:pt x="6" y="103"/>
                  </a:lnTo>
                  <a:lnTo>
                    <a:pt x="10" y="106"/>
                  </a:lnTo>
                  <a:lnTo>
                    <a:pt x="11" y="106"/>
                  </a:lnTo>
                  <a:lnTo>
                    <a:pt x="14" y="108"/>
                  </a:lnTo>
                  <a:lnTo>
                    <a:pt x="18" y="109"/>
                  </a:lnTo>
                  <a:lnTo>
                    <a:pt x="21" y="112"/>
                  </a:lnTo>
                  <a:lnTo>
                    <a:pt x="71" y="116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8" name="Freeform 358">
              <a:extLst>
                <a:ext uri="{FF2B5EF4-FFF2-40B4-BE49-F238E27FC236}">
                  <a16:creationId xmlns:a16="http://schemas.microsoft.com/office/drawing/2014/main" id="{CD507B6A-8F96-22AB-BF15-13006FC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1901"/>
              <a:ext cx="17" cy="28"/>
            </a:xfrm>
            <a:custGeom>
              <a:avLst/>
              <a:gdLst>
                <a:gd name="T0" fmla="*/ 52 w 52"/>
                <a:gd name="T1" fmla="*/ 83 h 83"/>
                <a:gd name="T2" fmla="*/ 52 w 52"/>
                <a:gd name="T3" fmla="*/ 6 h 83"/>
                <a:gd name="T4" fmla="*/ 0 w 52"/>
                <a:gd name="T5" fmla="*/ 0 h 83"/>
                <a:gd name="T6" fmla="*/ 0 w 52"/>
                <a:gd name="T7" fmla="*/ 79 h 83"/>
                <a:gd name="T8" fmla="*/ 52 w 5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83">
                  <a:moveTo>
                    <a:pt x="52" y="83"/>
                  </a:moveTo>
                  <a:lnTo>
                    <a:pt x="52" y="6"/>
                  </a:lnTo>
                  <a:lnTo>
                    <a:pt x="0" y="0"/>
                  </a:lnTo>
                  <a:lnTo>
                    <a:pt x="0" y="79"/>
                  </a:lnTo>
                  <a:lnTo>
                    <a:pt x="52" y="83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19" name="Freeform 359">
              <a:extLst>
                <a:ext uri="{FF2B5EF4-FFF2-40B4-BE49-F238E27FC236}">
                  <a16:creationId xmlns:a16="http://schemas.microsoft.com/office/drawing/2014/main" id="{30B451F7-5AC2-68F8-B733-B469F3EBB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1901"/>
              <a:ext cx="17" cy="28"/>
            </a:xfrm>
            <a:custGeom>
              <a:avLst/>
              <a:gdLst>
                <a:gd name="T0" fmla="*/ 52 w 52"/>
                <a:gd name="T1" fmla="*/ 83 h 83"/>
                <a:gd name="T2" fmla="*/ 52 w 52"/>
                <a:gd name="T3" fmla="*/ 6 h 83"/>
                <a:gd name="T4" fmla="*/ 0 w 52"/>
                <a:gd name="T5" fmla="*/ 0 h 83"/>
                <a:gd name="T6" fmla="*/ 0 w 52"/>
                <a:gd name="T7" fmla="*/ 79 h 83"/>
                <a:gd name="T8" fmla="*/ 52 w 52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83">
                  <a:moveTo>
                    <a:pt x="52" y="83"/>
                  </a:moveTo>
                  <a:lnTo>
                    <a:pt x="52" y="6"/>
                  </a:lnTo>
                  <a:lnTo>
                    <a:pt x="0" y="0"/>
                  </a:lnTo>
                  <a:lnTo>
                    <a:pt x="0" y="79"/>
                  </a:lnTo>
                  <a:lnTo>
                    <a:pt x="52" y="8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0" name="Freeform 360">
              <a:extLst>
                <a:ext uri="{FF2B5EF4-FFF2-40B4-BE49-F238E27FC236}">
                  <a16:creationId xmlns:a16="http://schemas.microsoft.com/office/drawing/2014/main" id="{6188FE77-1DA2-3E13-25D7-D47CC6FBA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1764"/>
              <a:ext cx="41" cy="49"/>
            </a:xfrm>
            <a:custGeom>
              <a:avLst/>
              <a:gdLst>
                <a:gd name="T0" fmla="*/ 92 w 122"/>
                <a:gd name="T1" fmla="*/ 148 h 148"/>
                <a:gd name="T2" fmla="*/ 97 w 122"/>
                <a:gd name="T3" fmla="*/ 148 h 148"/>
                <a:gd name="T4" fmla="*/ 101 w 122"/>
                <a:gd name="T5" fmla="*/ 148 h 148"/>
                <a:gd name="T6" fmla="*/ 105 w 122"/>
                <a:gd name="T7" fmla="*/ 146 h 148"/>
                <a:gd name="T8" fmla="*/ 109 w 122"/>
                <a:gd name="T9" fmla="*/ 144 h 148"/>
                <a:gd name="T10" fmla="*/ 113 w 122"/>
                <a:gd name="T11" fmla="*/ 141 h 148"/>
                <a:gd name="T12" fmla="*/ 115 w 122"/>
                <a:gd name="T13" fmla="*/ 137 h 148"/>
                <a:gd name="T14" fmla="*/ 119 w 122"/>
                <a:gd name="T15" fmla="*/ 135 h 148"/>
                <a:gd name="T16" fmla="*/ 121 w 122"/>
                <a:gd name="T17" fmla="*/ 131 h 148"/>
                <a:gd name="T18" fmla="*/ 122 w 122"/>
                <a:gd name="T19" fmla="*/ 127 h 148"/>
                <a:gd name="T20" fmla="*/ 122 w 122"/>
                <a:gd name="T21" fmla="*/ 121 h 148"/>
                <a:gd name="T22" fmla="*/ 122 w 122"/>
                <a:gd name="T23" fmla="*/ 41 h 148"/>
                <a:gd name="T24" fmla="*/ 122 w 122"/>
                <a:gd name="T25" fmla="*/ 37 h 148"/>
                <a:gd name="T26" fmla="*/ 121 w 122"/>
                <a:gd name="T27" fmla="*/ 31 h 148"/>
                <a:gd name="T28" fmla="*/ 119 w 122"/>
                <a:gd name="T29" fmla="*/ 26 h 148"/>
                <a:gd name="T30" fmla="*/ 115 w 122"/>
                <a:gd name="T31" fmla="*/ 23 h 148"/>
                <a:gd name="T32" fmla="*/ 113 w 122"/>
                <a:gd name="T33" fmla="*/ 18 h 148"/>
                <a:gd name="T34" fmla="*/ 109 w 122"/>
                <a:gd name="T35" fmla="*/ 15 h 148"/>
                <a:gd name="T36" fmla="*/ 106 w 122"/>
                <a:gd name="T37" fmla="*/ 11 h 148"/>
                <a:gd name="T38" fmla="*/ 101 w 122"/>
                <a:gd name="T39" fmla="*/ 8 h 148"/>
                <a:gd name="T40" fmla="*/ 97 w 122"/>
                <a:gd name="T41" fmla="*/ 7 h 148"/>
                <a:gd name="T42" fmla="*/ 92 w 122"/>
                <a:gd name="T43" fmla="*/ 5 h 148"/>
                <a:gd name="T44" fmla="*/ 31 w 122"/>
                <a:gd name="T45" fmla="*/ 0 h 148"/>
                <a:gd name="T46" fmla="*/ 26 w 122"/>
                <a:gd name="T47" fmla="*/ 0 h 148"/>
                <a:gd name="T48" fmla="*/ 20 w 122"/>
                <a:gd name="T49" fmla="*/ 0 h 148"/>
                <a:gd name="T50" fmla="*/ 18 w 122"/>
                <a:gd name="T51" fmla="*/ 2 h 148"/>
                <a:gd name="T52" fmla="*/ 13 w 122"/>
                <a:gd name="T53" fmla="*/ 3 h 148"/>
                <a:gd name="T54" fmla="*/ 10 w 122"/>
                <a:gd name="T55" fmla="*/ 7 h 148"/>
                <a:gd name="T56" fmla="*/ 7 w 122"/>
                <a:gd name="T57" fmla="*/ 10 h 148"/>
                <a:gd name="T58" fmla="*/ 3 w 122"/>
                <a:gd name="T59" fmla="*/ 12 h 148"/>
                <a:gd name="T60" fmla="*/ 2 w 122"/>
                <a:gd name="T61" fmla="*/ 18 h 148"/>
                <a:gd name="T62" fmla="*/ 0 w 122"/>
                <a:gd name="T63" fmla="*/ 21 h 148"/>
                <a:gd name="T64" fmla="*/ 0 w 122"/>
                <a:gd name="T65" fmla="*/ 27 h 148"/>
                <a:gd name="T66" fmla="*/ 0 w 122"/>
                <a:gd name="T67" fmla="*/ 106 h 148"/>
                <a:gd name="T68" fmla="*/ 0 w 122"/>
                <a:gd name="T69" fmla="*/ 111 h 148"/>
                <a:gd name="T70" fmla="*/ 2 w 122"/>
                <a:gd name="T71" fmla="*/ 118 h 148"/>
                <a:gd name="T72" fmla="*/ 3 w 122"/>
                <a:gd name="T73" fmla="*/ 122 h 148"/>
                <a:gd name="T74" fmla="*/ 7 w 122"/>
                <a:gd name="T75" fmla="*/ 126 h 148"/>
                <a:gd name="T76" fmla="*/ 10 w 122"/>
                <a:gd name="T77" fmla="*/ 131 h 148"/>
                <a:gd name="T78" fmla="*/ 13 w 122"/>
                <a:gd name="T79" fmla="*/ 134 h 148"/>
                <a:gd name="T80" fmla="*/ 16 w 122"/>
                <a:gd name="T81" fmla="*/ 136 h 148"/>
                <a:gd name="T82" fmla="*/ 20 w 122"/>
                <a:gd name="T83" fmla="*/ 140 h 148"/>
                <a:gd name="T84" fmla="*/ 26 w 122"/>
                <a:gd name="T85" fmla="*/ 141 h 148"/>
                <a:gd name="T86" fmla="*/ 31 w 122"/>
                <a:gd name="T87" fmla="*/ 142 h 148"/>
                <a:gd name="T88" fmla="*/ 92 w 122"/>
                <a:gd name="T8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" h="148">
                  <a:moveTo>
                    <a:pt x="92" y="148"/>
                  </a:moveTo>
                  <a:lnTo>
                    <a:pt x="97" y="148"/>
                  </a:lnTo>
                  <a:lnTo>
                    <a:pt x="101" y="148"/>
                  </a:lnTo>
                  <a:lnTo>
                    <a:pt x="105" y="146"/>
                  </a:lnTo>
                  <a:lnTo>
                    <a:pt x="109" y="144"/>
                  </a:lnTo>
                  <a:lnTo>
                    <a:pt x="113" y="141"/>
                  </a:lnTo>
                  <a:lnTo>
                    <a:pt x="115" y="137"/>
                  </a:lnTo>
                  <a:lnTo>
                    <a:pt x="119" y="135"/>
                  </a:lnTo>
                  <a:lnTo>
                    <a:pt x="121" y="131"/>
                  </a:lnTo>
                  <a:lnTo>
                    <a:pt x="122" y="127"/>
                  </a:lnTo>
                  <a:lnTo>
                    <a:pt x="122" y="121"/>
                  </a:lnTo>
                  <a:lnTo>
                    <a:pt x="122" y="41"/>
                  </a:lnTo>
                  <a:lnTo>
                    <a:pt x="122" y="37"/>
                  </a:lnTo>
                  <a:lnTo>
                    <a:pt x="121" y="31"/>
                  </a:lnTo>
                  <a:lnTo>
                    <a:pt x="119" y="26"/>
                  </a:lnTo>
                  <a:lnTo>
                    <a:pt x="115" y="23"/>
                  </a:lnTo>
                  <a:lnTo>
                    <a:pt x="113" y="18"/>
                  </a:lnTo>
                  <a:lnTo>
                    <a:pt x="109" y="15"/>
                  </a:lnTo>
                  <a:lnTo>
                    <a:pt x="106" y="11"/>
                  </a:lnTo>
                  <a:lnTo>
                    <a:pt x="101" y="8"/>
                  </a:lnTo>
                  <a:lnTo>
                    <a:pt x="97" y="7"/>
                  </a:lnTo>
                  <a:lnTo>
                    <a:pt x="92" y="5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2" y="18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106"/>
                  </a:lnTo>
                  <a:lnTo>
                    <a:pt x="0" y="111"/>
                  </a:lnTo>
                  <a:lnTo>
                    <a:pt x="2" y="118"/>
                  </a:lnTo>
                  <a:lnTo>
                    <a:pt x="3" y="122"/>
                  </a:lnTo>
                  <a:lnTo>
                    <a:pt x="7" y="126"/>
                  </a:lnTo>
                  <a:lnTo>
                    <a:pt x="10" y="131"/>
                  </a:lnTo>
                  <a:lnTo>
                    <a:pt x="13" y="134"/>
                  </a:lnTo>
                  <a:lnTo>
                    <a:pt x="16" y="136"/>
                  </a:lnTo>
                  <a:lnTo>
                    <a:pt x="20" y="140"/>
                  </a:lnTo>
                  <a:lnTo>
                    <a:pt x="26" y="141"/>
                  </a:lnTo>
                  <a:lnTo>
                    <a:pt x="31" y="142"/>
                  </a:lnTo>
                  <a:lnTo>
                    <a:pt x="92" y="148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1" name="Freeform 361">
              <a:extLst>
                <a:ext uri="{FF2B5EF4-FFF2-40B4-BE49-F238E27FC236}">
                  <a16:creationId xmlns:a16="http://schemas.microsoft.com/office/drawing/2014/main" id="{C975A0EA-859C-4A7D-06A2-83208651B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" y="1764"/>
              <a:ext cx="41" cy="49"/>
            </a:xfrm>
            <a:custGeom>
              <a:avLst/>
              <a:gdLst>
                <a:gd name="T0" fmla="*/ 92 w 122"/>
                <a:gd name="T1" fmla="*/ 148 h 148"/>
                <a:gd name="T2" fmla="*/ 97 w 122"/>
                <a:gd name="T3" fmla="*/ 148 h 148"/>
                <a:gd name="T4" fmla="*/ 101 w 122"/>
                <a:gd name="T5" fmla="*/ 148 h 148"/>
                <a:gd name="T6" fmla="*/ 105 w 122"/>
                <a:gd name="T7" fmla="*/ 146 h 148"/>
                <a:gd name="T8" fmla="*/ 109 w 122"/>
                <a:gd name="T9" fmla="*/ 144 h 148"/>
                <a:gd name="T10" fmla="*/ 113 w 122"/>
                <a:gd name="T11" fmla="*/ 141 h 148"/>
                <a:gd name="T12" fmla="*/ 115 w 122"/>
                <a:gd name="T13" fmla="*/ 137 h 148"/>
                <a:gd name="T14" fmla="*/ 119 w 122"/>
                <a:gd name="T15" fmla="*/ 135 h 148"/>
                <a:gd name="T16" fmla="*/ 121 w 122"/>
                <a:gd name="T17" fmla="*/ 131 h 148"/>
                <a:gd name="T18" fmla="*/ 122 w 122"/>
                <a:gd name="T19" fmla="*/ 127 h 148"/>
                <a:gd name="T20" fmla="*/ 122 w 122"/>
                <a:gd name="T21" fmla="*/ 121 h 148"/>
                <a:gd name="T22" fmla="*/ 122 w 122"/>
                <a:gd name="T23" fmla="*/ 41 h 148"/>
                <a:gd name="T24" fmla="*/ 122 w 122"/>
                <a:gd name="T25" fmla="*/ 37 h 148"/>
                <a:gd name="T26" fmla="*/ 121 w 122"/>
                <a:gd name="T27" fmla="*/ 31 h 148"/>
                <a:gd name="T28" fmla="*/ 119 w 122"/>
                <a:gd name="T29" fmla="*/ 26 h 148"/>
                <a:gd name="T30" fmla="*/ 115 w 122"/>
                <a:gd name="T31" fmla="*/ 23 h 148"/>
                <a:gd name="T32" fmla="*/ 113 w 122"/>
                <a:gd name="T33" fmla="*/ 18 h 148"/>
                <a:gd name="T34" fmla="*/ 109 w 122"/>
                <a:gd name="T35" fmla="*/ 15 h 148"/>
                <a:gd name="T36" fmla="*/ 106 w 122"/>
                <a:gd name="T37" fmla="*/ 11 h 148"/>
                <a:gd name="T38" fmla="*/ 101 w 122"/>
                <a:gd name="T39" fmla="*/ 8 h 148"/>
                <a:gd name="T40" fmla="*/ 97 w 122"/>
                <a:gd name="T41" fmla="*/ 7 h 148"/>
                <a:gd name="T42" fmla="*/ 92 w 122"/>
                <a:gd name="T43" fmla="*/ 5 h 148"/>
                <a:gd name="T44" fmla="*/ 31 w 122"/>
                <a:gd name="T45" fmla="*/ 0 h 148"/>
                <a:gd name="T46" fmla="*/ 26 w 122"/>
                <a:gd name="T47" fmla="*/ 0 h 148"/>
                <a:gd name="T48" fmla="*/ 20 w 122"/>
                <a:gd name="T49" fmla="*/ 0 h 148"/>
                <a:gd name="T50" fmla="*/ 18 w 122"/>
                <a:gd name="T51" fmla="*/ 2 h 148"/>
                <a:gd name="T52" fmla="*/ 13 w 122"/>
                <a:gd name="T53" fmla="*/ 3 h 148"/>
                <a:gd name="T54" fmla="*/ 10 w 122"/>
                <a:gd name="T55" fmla="*/ 7 h 148"/>
                <a:gd name="T56" fmla="*/ 7 w 122"/>
                <a:gd name="T57" fmla="*/ 10 h 148"/>
                <a:gd name="T58" fmla="*/ 3 w 122"/>
                <a:gd name="T59" fmla="*/ 12 h 148"/>
                <a:gd name="T60" fmla="*/ 2 w 122"/>
                <a:gd name="T61" fmla="*/ 18 h 148"/>
                <a:gd name="T62" fmla="*/ 0 w 122"/>
                <a:gd name="T63" fmla="*/ 21 h 148"/>
                <a:gd name="T64" fmla="*/ 0 w 122"/>
                <a:gd name="T65" fmla="*/ 27 h 148"/>
                <a:gd name="T66" fmla="*/ 0 w 122"/>
                <a:gd name="T67" fmla="*/ 106 h 148"/>
                <a:gd name="T68" fmla="*/ 0 w 122"/>
                <a:gd name="T69" fmla="*/ 111 h 148"/>
                <a:gd name="T70" fmla="*/ 2 w 122"/>
                <a:gd name="T71" fmla="*/ 118 h 148"/>
                <a:gd name="T72" fmla="*/ 3 w 122"/>
                <a:gd name="T73" fmla="*/ 122 h 148"/>
                <a:gd name="T74" fmla="*/ 7 w 122"/>
                <a:gd name="T75" fmla="*/ 126 h 148"/>
                <a:gd name="T76" fmla="*/ 10 w 122"/>
                <a:gd name="T77" fmla="*/ 131 h 148"/>
                <a:gd name="T78" fmla="*/ 13 w 122"/>
                <a:gd name="T79" fmla="*/ 134 h 148"/>
                <a:gd name="T80" fmla="*/ 16 w 122"/>
                <a:gd name="T81" fmla="*/ 136 h 148"/>
                <a:gd name="T82" fmla="*/ 20 w 122"/>
                <a:gd name="T83" fmla="*/ 140 h 148"/>
                <a:gd name="T84" fmla="*/ 26 w 122"/>
                <a:gd name="T85" fmla="*/ 141 h 148"/>
                <a:gd name="T86" fmla="*/ 31 w 122"/>
                <a:gd name="T87" fmla="*/ 142 h 148"/>
                <a:gd name="T88" fmla="*/ 92 w 122"/>
                <a:gd name="T89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" h="148">
                  <a:moveTo>
                    <a:pt x="92" y="148"/>
                  </a:moveTo>
                  <a:lnTo>
                    <a:pt x="97" y="148"/>
                  </a:lnTo>
                  <a:lnTo>
                    <a:pt x="101" y="148"/>
                  </a:lnTo>
                  <a:lnTo>
                    <a:pt x="105" y="146"/>
                  </a:lnTo>
                  <a:lnTo>
                    <a:pt x="109" y="144"/>
                  </a:lnTo>
                  <a:lnTo>
                    <a:pt x="113" y="141"/>
                  </a:lnTo>
                  <a:lnTo>
                    <a:pt x="115" y="137"/>
                  </a:lnTo>
                  <a:lnTo>
                    <a:pt x="119" y="135"/>
                  </a:lnTo>
                  <a:lnTo>
                    <a:pt x="121" y="131"/>
                  </a:lnTo>
                  <a:lnTo>
                    <a:pt x="122" y="127"/>
                  </a:lnTo>
                  <a:lnTo>
                    <a:pt x="122" y="121"/>
                  </a:lnTo>
                  <a:lnTo>
                    <a:pt x="122" y="41"/>
                  </a:lnTo>
                  <a:lnTo>
                    <a:pt x="122" y="37"/>
                  </a:lnTo>
                  <a:lnTo>
                    <a:pt x="121" y="31"/>
                  </a:lnTo>
                  <a:lnTo>
                    <a:pt x="119" y="26"/>
                  </a:lnTo>
                  <a:lnTo>
                    <a:pt x="115" y="23"/>
                  </a:lnTo>
                  <a:lnTo>
                    <a:pt x="113" y="18"/>
                  </a:lnTo>
                  <a:lnTo>
                    <a:pt x="109" y="15"/>
                  </a:lnTo>
                  <a:lnTo>
                    <a:pt x="106" y="11"/>
                  </a:lnTo>
                  <a:lnTo>
                    <a:pt x="101" y="8"/>
                  </a:lnTo>
                  <a:lnTo>
                    <a:pt x="97" y="7"/>
                  </a:lnTo>
                  <a:lnTo>
                    <a:pt x="92" y="5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2" y="18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106"/>
                  </a:lnTo>
                  <a:lnTo>
                    <a:pt x="0" y="111"/>
                  </a:lnTo>
                  <a:lnTo>
                    <a:pt x="2" y="118"/>
                  </a:lnTo>
                  <a:lnTo>
                    <a:pt x="3" y="122"/>
                  </a:lnTo>
                  <a:lnTo>
                    <a:pt x="7" y="126"/>
                  </a:lnTo>
                  <a:lnTo>
                    <a:pt x="10" y="131"/>
                  </a:lnTo>
                  <a:lnTo>
                    <a:pt x="13" y="134"/>
                  </a:lnTo>
                  <a:lnTo>
                    <a:pt x="16" y="136"/>
                  </a:lnTo>
                  <a:lnTo>
                    <a:pt x="20" y="140"/>
                  </a:lnTo>
                  <a:lnTo>
                    <a:pt x="26" y="141"/>
                  </a:lnTo>
                  <a:lnTo>
                    <a:pt x="31" y="142"/>
                  </a:lnTo>
                  <a:lnTo>
                    <a:pt x="92" y="14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2" name="Freeform 362">
              <a:extLst>
                <a:ext uri="{FF2B5EF4-FFF2-40B4-BE49-F238E27FC236}">
                  <a16:creationId xmlns:a16="http://schemas.microsoft.com/office/drawing/2014/main" id="{DA4E2966-C848-C97D-A266-BBF6D15B0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" y="1768"/>
              <a:ext cx="31" cy="41"/>
            </a:xfrm>
            <a:custGeom>
              <a:avLst/>
              <a:gdLst>
                <a:gd name="T0" fmla="*/ 74 w 94"/>
                <a:gd name="T1" fmla="*/ 122 h 123"/>
                <a:gd name="T2" fmla="*/ 77 w 94"/>
                <a:gd name="T3" fmla="*/ 123 h 123"/>
                <a:gd name="T4" fmla="*/ 81 w 94"/>
                <a:gd name="T5" fmla="*/ 122 h 123"/>
                <a:gd name="T6" fmla="*/ 83 w 94"/>
                <a:gd name="T7" fmla="*/ 122 h 123"/>
                <a:gd name="T8" fmla="*/ 86 w 94"/>
                <a:gd name="T9" fmla="*/ 120 h 123"/>
                <a:gd name="T10" fmla="*/ 89 w 94"/>
                <a:gd name="T11" fmla="*/ 119 h 123"/>
                <a:gd name="T12" fmla="*/ 90 w 94"/>
                <a:gd name="T13" fmla="*/ 116 h 123"/>
                <a:gd name="T14" fmla="*/ 91 w 94"/>
                <a:gd name="T15" fmla="*/ 114 h 123"/>
                <a:gd name="T16" fmla="*/ 93 w 94"/>
                <a:gd name="T17" fmla="*/ 112 h 123"/>
                <a:gd name="T18" fmla="*/ 94 w 94"/>
                <a:gd name="T19" fmla="*/ 109 h 123"/>
                <a:gd name="T20" fmla="*/ 94 w 94"/>
                <a:gd name="T21" fmla="*/ 106 h 123"/>
                <a:gd name="T22" fmla="*/ 94 w 94"/>
                <a:gd name="T23" fmla="*/ 29 h 123"/>
                <a:gd name="T24" fmla="*/ 94 w 94"/>
                <a:gd name="T25" fmla="*/ 27 h 123"/>
                <a:gd name="T26" fmla="*/ 93 w 94"/>
                <a:gd name="T27" fmla="*/ 24 h 123"/>
                <a:gd name="T28" fmla="*/ 93 w 94"/>
                <a:gd name="T29" fmla="*/ 20 h 123"/>
                <a:gd name="T30" fmla="*/ 91 w 94"/>
                <a:gd name="T31" fmla="*/ 17 h 123"/>
                <a:gd name="T32" fmla="*/ 89 w 94"/>
                <a:gd name="T33" fmla="*/ 14 h 123"/>
                <a:gd name="T34" fmla="*/ 86 w 94"/>
                <a:gd name="T35" fmla="*/ 12 h 123"/>
                <a:gd name="T36" fmla="*/ 83 w 94"/>
                <a:gd name="T37" fmla="*/ 9 h 123"/>
                <a:gd name="T38" fmla="*/ 81 w 94"/>
                <a:gd name="T39" fmla="*/ 7 h 123"/>
                <a:gd name="T40" fmla="*/ 77 w 94"/>
                <a:gd name="T41" fmla="*/ 6 h 123"/>
                <a:gd name="T42" fmla="*/ 74 w 94"/>
                <a:gd name="T43" fmla="*/ 6 h 123"/>
                <a:gd name="T44" fmla="*/ 19 w 94"/>
                <a:gd name="T45" fmla="*/ 0 h 123"/>
                <a:gd name="T46" fmla="*/ 16 w 94"/>
                <a:gd name="T47" fmla="*/ 0 h 123"/>
                <a:gd name="T48" fmla="*/ 12 w 94"/>
                <a:gd name="T49" fmla="*/ 0 h 123"/>
                <a:gd name="T50" fmla="*/ 10 w 94"/>
                <a:gd name="T51" fmla="*/ 0 h 123"/>
                <a:gd name="T52" fmla="*/ 8 w 94"/>
                <a:gd name="T53" fmla="*/ 3 h 123"/>
                <a:gd name="T54" fmla="*/ 5 w 94"/>
                <a:gd name="T55" fmla="*/ 4 h 123"/>
                <a:gd name="T56" fmla="*/ 3 w 94"/>
                <a:gd name="T57" fmla="*/ 6 h 123"/>
                <a:gd name="T58" fmla="*/ 2 w 94"/>
                <a:gd name="T59" fmla="*/ 9 h 123"/>
                <a:gd name="T60" fmla="*/ 0 w 94"/>
                <a:gd name="T61" fmla="*/ 12 h 123"/>
                <a:gd name="T62" fmla="*/ 0 w 94"/>
                <a:gd name="T63" fmla="*/ 15 h 123"/>
                <a:gd name="T64" fmla="*/ 0 w 94"/>
                <a:gd name="T65" fmla="*/ 19 h 123"/>
                <a:gd name="T66" fmla="*/ 0 w 94"/>
                <a:gd name="T67" fmla="*/ 94 h 123"/>
                <a:gd name="T68" fmla="*/ 0 w 94"/>
                <a:gd name="T69" fmla="*/ 98 h 123"/>
                <a:gd name="T70" fmla="*/ 2 w 94"/>
                <a:gd name="T71" fmla="*/ 101 h 123"/>
                <a:gd name="T72" fmla="*/ 3 w 94"/>
                <a:gd name="T73" fmla="*/ 103 h 123"/>
                <a:gd name="T74" fmla="*/ 5 w 94"/>
                <a:gd name="T75" fmla="*/ 107 h 123"/>
                <a:gd name="T76" fmla="*/ 7 w 94"/>
                <a:gd name="T77" fmla="*/ 110 h 123"/>
                <a:gd name="T78" fmla="*/ 8 w 94"/>
                <a:gd name="T79" fmla="*/ 112 h 123"/>
                <a:gd name="T80" fmla="*/ 11 w 94"/>
                <a:gd name="T81" fmla="*/ 115 h 123"/>
                <a:gd name="T82" fmla="*/ 15 w 94"/>
                <a:gd name="T83" fmla="*/ 116 h 123"/>
                <a:gd name="T84" fmla="*/ 18 w 94"/>
                <a:gd name="T85" fmla="*/ 116 h 123"/>
                <a:gd name="T86" fmla="*/ 20 w 94"/>
                <a:gd name="T87" fmla="*/ 119 h 123"/>
                <a:gd name="T88" fmla="*/ 74 w 94"/>
                <a:gd name="T89" fmla="*/ 12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23">
                  <a:moveTo>
                    <a:pt x="74" y="122"/>
                  </a:moveTo>
                  <a:lnTo>
                    <a:pt x="77" y="123"/>
                  </a:lnTo>
                  <a:lnTo>
                    <a:pt x="81" y="122"/>
                  </a:lnTo>
                  <a:lnTo>
                    <a:pt x="83" y="122"/>
                  </a:lnTo>
                  <a:lnTo>
                    <a:pt x="86" y="120"/>
                  </a:lnTo>
                  <a:lnTo>
                    <a:pt x="89" y="119"/>
                  </a:lnTo>
                  <a:lnTo>
                    <a:pt x="90" y="116"/>
                  </a:lnTo>
                  <a:lnTo>
                    <a:pt x="91" y="114"/>
                  </a:lnTo>
                  <a:lnTo>
                    <a:pt x="93" y="112"/>
                  </a:lnTo>
                  <a:lnTo>
                    <a:pt x="94" y="109"/>
                  </a:lnTo>
                  <a:lnTo>
                    <a:pt x="94" y="106"/>
                  </a:lnTo>
                  <a:lnTo>
                    <a:pt x="94" y="29"/>
                  </a:lnTo>
                  <a:lnTo>
                    <a:pt x="94" y="27"/>
                  </a:lnTo>
                  <a:lnTo>
                    <a:pt x="93" y="24"/>
                  </a:lnTo>
                  <a:lnTo>
                    <a:pt x="93" y="20"/>
                  </a:lnTo>
                  <a:lnTo>
                    <a:pt x="91" y="17"/>
                  </a:lnTo>
                  <a:lnTo>
                    <a:pt x="89" y="14"/>
                  </a:lnTo>
                  <a:lnTo>
                    <a:pt x="86" y="12"/>
                  </a:lnTo>
                  <a:lnTo>
                    <a:pt x="83" y="9"/>
                  </a:lnTo>
                  <a:lnTo>
                    <a:pt x="81" y="7"/>
                  </a:lnTo>
                  <a:lnTo>
                    <a:pt x="77" y="6"/>
                  </a:lnTo>
                  <a:lnTo>
                    <a:pt x="74" y="6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3"/>
                  </a:lnTo>
                  <a:lnTo>
                    <a:pt x="5" y="4"/>
                  </a:lnTo>
                  <a:lnTo>
                    <a:pt x="3" y="6"/>
                  </a:lnTo>
                  <a:lnTo>
                    <a:pt x="2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94"/>
                  </a:lnTo>
                  <a:lnTo>
                    <a:pt x="0" y="98"/>
                  </a:lnTo>
                  <a:lnTo>
                    <a:pt x="2" y="101"/>
                  </a:lnTo>
                  <a:lnTo>
                    <a:pt x="3" y="103"/>
                  </a:lnTo>
                  <a:lnTo>
                    <a:pt x="5" y="107"/>
                  </a:lnTo>
                  <a:lnTo>
                    <a:pt x="7" y="110"/>
                  </a:lnTo>
                  <a:lnTo>
                    <a:pt x="8" y="112"/>
                  </a:lnTo>
                  <a:lnTo>
                    <a:pt x="11" y="115"/>
                  </a:lnTo>
                  <a:lnTo>
                    <a:pt x="15" y="116"/>
                  </a:lnTo>
                  <a:lnTo>
                    <a:pt x="18" y="116"/>
                  </a:lnTo>
                  <a:lnTo>
                    <a:pt x="20" y="119"/>
                  </a:lnTo>
                  <a:lnTo>
                    <a:pt x="74" y="122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3" name="Freeform 363">
              <a:extLst>
                <a:ext uri="{FF2B5EF4-FFF2-40B4-BE49-F238E27FC236}">
                  <a16:creationId xmlns:a16="http://schemas.microsoft.com/office/drawing/2014/main" id="{3AED83F1-8962-E057-B129-1ED2FFC72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" y="1774"/>
              <a:ext cx="18" cy="29"/>
            </a:xfrm>
            <a:custGeom>
              <a:avLst/>
              <a:gdLst>
                <a:gd name="T0" fmla="*/ 53 w 53"/>
                <a:gd name="T1" fmla="*/ 87 h 87"/>
                <a:gd name="T2" fmla="*/ 53 w 53"/>
                <a:gd name="T3" fmla="*/ 4 h 87"/>
                <a:gd name="T4" fmla="*/ 0 w 53"/>
                <a:gd name="T5" fmla="*/ 0 h 87"/>
                <a:gd name="T6" fmla="*/ 0 w 53"/>
                <a:gd name="T7" fmla="*/ 83 h 87"/>
                <a:gd name="T8" fmla="*/ 53 w 53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87">
                  <a:moveTo>
                    <a:pt x="53" y="87"/>
                  </a:moveTo>
                  <a:lnTo>
                    <a:pt x="53" y="4"/>
                  </a:lnTo>
                  <a:lnTo>
                    <a:pt x="0" y="0"/>
                  </a:lnTo>
                  <a:lnTo>
                    <a:pt x="0" y="83"/>
                  </a:lnTo>
                  <a:lnTo>
                    <a:pt x="53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4" name="Freeform 364">
              <a:extLst>
                <a:ext uri="{FF2B5EF4-FFF2-40B4-BE49-F238E27FC236}">
                  <a16:creationId xmlns:a16="http://schemas.microsoft.com/office/drawing/2014/main" id="{E57032C2-02DC-7575-DBA4-5E297C642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" y="1774"/>
              <a:ext cx="18" cy="29"/>
            </a:xfrm>
            <a:custGeom>
              <a:avLst/>
              <a:gdLst>
                <a:gd name="T0" fmla="*/ 53 w 53"/>
                <a:gd name="T1" fmla="*/ 87 h 87"/>
                <a:gd name="T2" fmla="*/ 53 w 53"/>
                <a:gd name="T3" fmla="*/ 4 h 87"/>
                <a:gd name="T4" fmla="*/ 0 w 53"/>
                <a:gd name="T5" fmla="*/ 0 h 87"/>
                <a:gd name="T6" fmla="*/ 0 w 53"/>
                <a:gd name="T7" fmla="*/ 83 h 87"/>
                <a:gd name="T8" fmla="*/ 53 w 53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87">
                  <a:moveTo>
                    <a:pt x="53" y="87"/>
                  </a:moveTo>
                  <a:lnTo>
                    <a:pt x="53" y="4"/>
                  </a:lnTo>
                  <a:lnTo>
                    <a:pt x="0" y="0"/>
                  </a:lnTo>
                  <a:lnTo>
                    <a:pt x="0" y="83"/>
                  </a:lnTo>
                  <a:lnTo>
                    <a:pt x="53" y="8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5" name="Freeform 365">
              <a:extLst>
                <a:ext uri="{FF2B5EF4-FFF2-40B4-BE49-F238E27FC236}">
                  <a16:creationId xmlns:a16="http://schemas.microsoft.com/office/drawing/2014/main" id="{4E000FF5-A814-065A-8ADC-61DD3BBFB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" y="1073"/>
              <a:ext cx="503" cy="122"/>
            </a:xfrm>
            <a:custGeom>
              <a:avLst/>
              <a:gdLst>
                <a:gd name="T0" fmla="*/ 132 w 1508"/>
                <a:gd name="T1" fmla="*/ 24 h 366"/>
                <a:gd name="T2" fmla="*/ 293 w 1508"/>
                <a:gd name="T3" fmla="*/ 0 h 366"/>
                <a:gd name="T4" fmla="*/ 1358 w 1508"/>
                <a:gd name="T5" fmla="*/ 144 h 366"/>
                <a:gd name="T6" fmla="*/ 1508 w 1508"/>
                <a:gd name="T7" fmla="*/ 296 h 366"/>
                <a:gd name="T8" fmla="*/ 1439 w 1508"/>
                <a:gd name="T9" fmla="*/ 366 h 366"/>
                <a:gd name="T10" fmla="*/ 1236 w 1508"/>
                <a:gd name="T11" fmla="*/ 365 h 366"/>
                <a:gd name="T12" fmla="*/ 92 w 1508"/>
                <a:gd name="T13" fmla="*/ 274 h 366"/>
                <a:gd name="T14" fmla="*/ 0 w 1508"/>
                <a:gd name="T15" fmla="*/ 198 h 366"/>
                <a:gd name="T16" fmla="*/ 132 w 1508"/>
                <a:gd name="T17" fmla="*/ 2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8" h="366">
                  <a:moveTo>
                    <a:pt x="132" y="24"/>
                  </a:moveTo>
                  <a:lnTo>
                    <a:pt x="293" y="0"/>
                  </a:lnTo>
                  <a:lnTo>
                    <a:pt x="1358" y="144"/>
                  </a:lnTo>
                  <a:lnTo>
                    <a:pt x="1508" y="296"/>
                  </a:lnTo>
                  <a:lnTo>
                    <a:pt x="1439" y="366"/>
                  </a:lnTo>
                  <a:lnTo>
                    <a:pt x="1236" y="365"/>
                  </a:lnTo>
                  <a:lnTo>
                    <a:pt x="92" y="274"/>
                  </a:lnTo>
                  <a:lnTo>
                    <a:pt x="0" y="19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6" name="Freeform 366">
              <a:extLst>
                <a:ext uri="{FF2B5EF4-FFF2-40B4-BE49-F238E27FC236}">
                  <a16:creationId xmlns:a16="http://schemas.microsoft.com/office/drawing/2014/main" id="{EA7D82D9-3361-218D-899D-CD8809EA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" y="1073"/>
              <a:ext cx="503" cy="122"/>
            </a:xfrm>
            <a:custGeom>
              <a:avLst/>
              <a:gdLst>
                <a:gd name="T0" fmla="*/ 132 w 1508"/>
                <a:gd name="T1" fmla="*/ 24 h 366"/>
                <a:gd name="T2" fmla="*/ 293 w 1508"/>
                <a:gd name="T3" fmla="*/ 0 h 366"/>
                <a:gd name="T4" fmla="*/ 1358 w 1508"/>
                <a:gd name="T5" fmla="*/ 144 h 366"/>
                <a:gd name="T6" fmla="*/ 1508 w 1508"/>
                <a:gd name="T7" fmla="*/ 296 h 366"/>
                <a:gd name="T8" fmla="*/ 1439 w 1508"/>
                <a:gd name="T9" fmla="*/ 366 h 366"/>
                <a:gd name="T10" fmla="*/ 1236 w 1508"/>
                <a:gd name="T11" fmla="*/ 365 h 366"/>
                <a:gd name="T12" fmla="*/ 92 w 1508"/>
                <a:gd name="T13" fmla="*/ 274 h 366"/>
                <a:gd name="T14" fmla="*/ 0 w 1508"/>
                <a:gd name="T15" fmla="*/ 198 h 366"/>
                <a:gd name="T16" fmla="*/ 132 w 1508"/>
                <a:gd name="T17" fmla="*/ 24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8" h="366">
                  <a:moveTo>
                    <a:pt x="132" y="24"/>
                  </a:moveTo>
                  <a:lnTo>
                    <a:pt x="293" y="0"/>
                  </a:lnTo>
                  <a:lnTo>
                    <a:pt x="1358" y="144"/>
                  </a:lnTo>
                  <a:lnTo>
                    <a:pt x="1508" y="296"/>
                  </a:lnTo>
                  <a:lnTo>
                    <a:pt x="1439" y="366"/>
                  </a:lnTo>
                  <a:lnTo>
                    <a:pt x="1236" y="365"/>
                  </a:lnTo>
                  <a:lnTo>
                    <a:pt x="92" y="274"/>
                  </a:lnTo>
                  <a:lnTo>
                    <a:pt x="0" y="198"/>
                  </a:lnTo>
                  <a:lnTo>
                    <a:pt x="132" y="2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7" name="Freeform 367">
              <a:extLst>
                <a:ext uri="{FF2B5EF4-FFF2-40B4-BE49-F238E27FC236}">
                  <a16:creationId xmlns:a16="http://schemas.microsoft.com/office/drawing/2014/main" id="{6C0FD66B-3E6D-39DC-F6C7-9FE101191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" y="1159"/>
              <a:ext cx="445" cy="36"/>
            </a:xfrm>
            <a:custGeom>
              <a:avLst/>
              <a:gdLst>
                <a:gd name="T0" fmla="*/ 1334 w 1334"/>
                <a:gd name="T1" fmla="*/ 109 h 109"/>
                <a:gd name="T2" fmla="*/ 227 w 1334"/>
                <a:gd name="T3" fmla="*/ 0 h 109"/>
                <a:gd name="T4" fmla="*/ 0 w 1334"/>
                <a:gd name="T5" fmla="*/ 18 h 109"/>
                <a:gd name="T6" fmla="*/ 1131 w 1334"/>
                <a:gd name="T7" fmla="*/ 108 h 109"/>
                <a:gd name="T8" fmla="*/ 1334 w 1334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4" h="109">
                  <a:moveTo>
                    <a:pt x="1334" y="109"/>
                  </a:moveTo>
                  <a:lnTo>
                    <a:pt x="227" y="0"/>
                  </a:lnTo>
                  <a:lnTo>
                    <a:pt x="0" y="18"/>
                  </a:lnTo>
                  <a:lnTo>
                    <a:pt x="1131" y="108"/>
                  </a:lnTo>
                  <a:lnTo>
                    <a:pt x="1334" y="109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8" name="Freeform 368">
              <a:extLst>
                <a:ext uri="{FF2B5EF4-FFF2-40B4-BE49-F238E27FC236}">
                  <a16:creationId xmlns:a16="http://schemas.microsoft.com/office/drawing/2014/main" id="{B294AEE3-EB74-D88B-354B-710EA9DC5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9" y="1159"/>
              <a:ext cx="445" cy="36"/>
            </a:xfrm>
            <a:custGeom>
              <a:avLst/>
              <a:gdLst>
                <a:gd name="T0" fmla="*/ 1334 w 1334"/>
                <a:gd name="T1" fmla="*/ 109 h 109"/>
                <a:gd name="T2" fmla="*/ 227 w 1334"/>
                <a:gd name="T3" fmla="*/ 0 h 109"/>
                <a:gd name="T4" fmla="*/ 0 w 1334"/>
                <a:gd name="T5" fmla="*/ 18 h 109"/>
                <a:gd name="T6" fmla="*/ 1131 w 1334"/>
                <a:gd name="T7" fmla="*/ 108 h 109"/>
                <a:gd name="T8" fmla="*/ 1334 w 1334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4" h="109">
                  <a:moveTo>
                    <a:pt x="1334" y="109"/>
                  </a:moveTo>
                  <a:lnTo>
                    <a:pt x="227" y="0"/>
                  </a:lnTo>
                  <a:lnTo>
                    <a:pt x="0" y="18"/>
                  </a:lnTo>
                  <a:lnTo>
                    <a:pt x="1131" y="108"/>
                  </a:lnTo>
                  <a:lnTo>
                    <a:pt x="1334" y="10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29" name="Freeform 369">
              <a:extLst>
                <a:ext uri="{FF2B5EF4-FFF2-40B4-BE49-F238E27FC236}">
                  <a16:creationId xmlns:a16="http://schemas.microsoft.com/office/drawing/2014/main" id="{8D248F09-039F-148B-9544-D54DAEC5E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144"/>
              <a:ext cx="130" cy="41"/>
            </a:xfrm>
            <a:custGeom>
              <a:avLst/>
              <a:gdLst>
                <a:gd name="T0" fmla="*/ 328 w 389"/>
                <a:gd name="T1" fmla="*/ 123 h 123"/>
                <a:gd name="T2" fmla="*/ 3 w 389"/>
                <a:gd name="T3" fmla="*/ 89 h 123"/>
                <a:gd name="T4" fmla="*/ 0 w 389"/>
                <a:gd name="T5" fmla="*/ 89 h 123"/>
                <a:gd name="T6" fmla="*/ 77 w 389"/>
                <a:gd name="T7" fmla="*/ 0 h 123"/>
                <a:gd name="T8" fmla="*/ 389 w 389"/>
                <a:gd name="T9" fmla="*/ 42 h 123"/>
                <a:gd name="T10" fmla="*/ 330 w 389"/>
                <a:gd name="T11" fmla="*/ 123 h 123"/>
                <a:gd name="T12" fmla="*/ 328 w 389"/>
                <a:gd name="T13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9" h="123">
                  <a:moveTo>
                    <a:pt x="328" y="123"/>
                  </a:moveTo>
                  <a:lnTo>
                    <a:pt x="3" y="89"/>
                  </a:lnTo>
                  <a:lnTo>
                    <a:pt x="0" y="89"/>
                  </a:lnTo>
                  <a:lnTo>
                    <a:pt x="77" y="0"/>
                  </a:lnTo>
                  <a:lnTo>
                    <a:pt x="389" y="42"/>
                  </a:lnTo>
                  <a:lnTo>
                    <a:pt x="330" y="123"/>
                  </a:lnTo>
                  <a:lnTo>
                    <a:pt x="328" y="123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0" name="Freeform 370">
              <a:extLst>
                <a:ext uri="{FF2B5EF4-FFF2-40B4-BE49-F238E27FC236}">
                  <a16:creationId xmlns:a16="http://schemas.microsoft.com/office/drawing/2014/main" id="{32AC252A-4EAA-D295-BD34-3B76370E6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144"/>
              <a:ext cx="130" cy="41"/>
            </a:xfrm>
            <a:custGeom>
              <a:avLst/>
              <a:gdLst>
                <a:gd name="T0" fmla="*/ 328 w 389"/>
                <a:gd name="T1" fmla="*/ 123 h 123"/>
                <a:gd name="T2" fmla="*/ 3 w 389"/>
                <a:gd name="T3" fmla="*/ 89 h 123"/>
                <a:gd name="T4" fmla="*/ 0 w 389"/>
                <a:gd name="T5" fmla="*/ 89 h 123"/>
                <a:gd name="T6" fmla="*/ 77 w 389"/>
                <a:gd name="T7" fmla="*/ 0 h 123"/>
                <a:gd name="T8" fmla="*/ 389 w 389"/>
                <a:gd name="T9" fmla="*/ 42 h 123"/>
                <a:gd name="T10" fmla="*/ 330 w 389"/>
                <a:gd name="T11" fmla="*/ 123 h 123"/>
                <a:gd name="T12" fmla="*/ 328 w 389"/>
                <a:gd name="T13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9" h="123">
                  <a:moveTo>
                    <a:pt x="328" y="123"/>
                  </a:moveTo>
                  <a:lnTo>
                    <a:pt x="3" y="89"/>
                  </a:lnTo>
                  <a:lnTo>
                    <a:pt x="0" y="89"/>
                  </a:lnTo>
                  <a:lnTo>
                    <a:pt x="77" y="0"/>
                  </a:lnTo>
                  <a:lnTo>
                    <a:pt x="389" y="42"/>
                  </a:lnTo>
                  <a:lnTo>
                    <a:pt x="330" y="123"/>
                  </a:lnTo>
                  <a:lnTo>
                    <a:pt x="328" y="12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1" name="Freeform 371">
              <a:extLst>
                <a:ext uri="{FF2B5EF4-FFF2-40B4-BE49-F238E27FC236}">
                  <a16:creationId xmlns:a16="http://schemas.microsoft.com/office/drawing/2014/main" id="{24282B5E-FF68-87D3-1DE2-7722B9EC7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" y="1073"/>
              <a:ext cx="292" cy="101"/>
            </a:xfrm>
            <a:custGeom>
              <a:avLst/>
              <a:gdLst>
                <a:gd name="T0" fmla="*/ 294 w 877"/>
                <a:gd name="T1" fmla="*/ 0 h 303"/>
                <a:gd name="T2" fmla="*/ 133 w 877"/>
                <a:gd name="T3" fmla="*/ 25 h 303"/>
                <a:gd name="T4" fmla="*/ 0 w 877"/>
                <a:gd name="T5" fmla="*/ 200 h 303"/>
                <a:gd name="T6" fmla="*/ 93 w 877"/>
                <a:gd name="T7" fmla="*/ 276 h 303"/>
                <a:gd name="T8" fmla="*/ 334 w 877"/>
                <a:gd name="T9" fmla="*/ 258 h 303"/>
                <a:gd name="T10" fmla="*/ 803 w 877"/>
                <a:gd name="T11" fmla="*/ 303 h 303"/>
                <a:gd name="T12" fmla="*/ 877 w 877"/>
                <a:gd name="T13" fmla="*/ 215 h 303"/>
                <a:gd name="T14" fmla="*/ 737 w 877"/>
                <a:gd name="T15" fmla="*/ 60 h 303"/>
                <a:gd name="T16" fmla="*/ 294 w 87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7" h="303">
                  <a:moveTo>
                    <a:pt x="294" y="0"/>
                  </a:moveTo>
                  <a:lnTo>
                    <a:pt x="133" y="25"/>
                  </a:lnTo>
                  <a:lnTo>
                    <a:pt x="0" y="200"/>
                  </a:lnTo>
                  <a:lnTo>
                    <a:pt x="93" y="276"/>
                  </a:lnTo>
                  <a:lnTo>
                    <a:pt x="334" y="258"/>
                  </a:lnTo>
                  <a:lnTo>
                    <a:pt x="803" y="303"/>
                  </a:lnTo>
                  <a:lnTo>
                    <a:pt x="877" y="215"/>
                  </a:lnTo>
                  <a:lnTo>
                    <a:pt x="737" y="6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1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2" name="Freeform 372">
              <a:extLst>
                <a:ext uri="{FF2B5EF4-FFF2-40B4-BE49-F238E27FC236}">
                  <a16:creationId xmlns:a16="http://schemas.microsoft.com/office/drawing/2014/main" id="{36CE88A8-429F-9237-D229-940C457C1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" y="1073"/>
              <a:ext cx="292" cy="101"/>
            </a:xfrm>
            <a:custGeom>
              <a:avLst/>
              <a:gdLst>
                <a:gd name="T0" fmla="*/ 294 w 877"/>
                <a:gd name="T1" fmla="*/ 0 h 303"/>
                <a:gd name="T2" fmla="*/ 133 w 877"/>
                <a:gd name="T3" fmla="*/ 25 h 303"/>
                <a:gd name="T4" fmla="*/ 0 w 877"/>
                <a:gd name="T5" fmla="*/ 200 h 303"/>
                <a:gd name="T6" fmla="*/ 93 w 877"/>
                <a:gd name="T7" fmla="*/ 276 h 303"/>
                <a:gd name="T8" fmla="*/ 334 w 877"/>
                <a:gd name="T9" fmla="*/ 258 h 303"/>
                <a:gd name="T10" fmla="*/ 803 w 877"/>
                <a:gd name="T11" fmla="*/ 303 h 303"/>
                <a:gd name="T12" fmla="*/ 877 w 877"/>
                <a:gd name="T13" fmla="*/ 215 h 303"/>
                <a:gd name="T14" fmla="*/ 737 w 877"/>
                <a:gd name="T15" fmla="*/ 60 h 303"/>
                <a:gd name="T16" fmla="*/ 294 w 877"/>
                <a:gd name="T1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7" h="303">
                  <a:moveTo>
                    <a:pt x="294" y="0"/>
                  </a:moveTo>
                  <a:lnTo>
                    <a:pt x="133" y="25"/>
                  </a:lnTo>
                  <a:lnTo>
                    <a:pt x="0" y="200"/>
                  </a:lnTo>
                  <a:lnTo>
                    <a:pt x="93" y="276"/>
                  </a:lnTo>
                  <a:lnTo>
                    <a:pt x="334" y="258"/>
                  </a:lnTo>
                  <a:lnTo>
                    <a:pt x="803" y="303"/>
                  </a:lnTo>
                  <a:lnTo>
                    <a:pt x="877" y="215"/>
                  </a:lnTo>
                  <a:lnTo>
                    <a:pt x="737" y="60"/>
                  </a:lnTo>
                  <a:lnTo>
                    <a:pt x="294" y="0"/>
                  </a:lnTo>
                </a:path>
              </a:pathLst>
            </a:custGeom>
            <a:noFill/>
            <a:ln w="11113">
              <a:solidFill>
                <a:srgbClr val="A5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3" name="Freeform 373">
              <a:extLst>
                <a:ext uri="{FF2B5EF4-FFF2-40B4-BE49-F238E27FC236}">
                  <a16:creationId xmlns:a16="http://schemas.microsoft.com/office/drawing/2014/main" id="{13AB9C27-AFAF-9DB2-3C9D-C6BDBB694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1076"/>
              <a:ext cx="39" cy="80"/>
            </a:xfrm>
            <a:custGeom>
              <a:avLst/>
              <a:gdLst>
                <a:gd name="T0" fmla="*/ 0 w 117"/>
                <a:gd name="T1" fmla="*/ 0 h 241"/>
                <a:gd name="T2" fmla="*/ 117 w 117"/>
                <a:gd name="T3" fmla="*/ 144 h 241"/>
                <a:gd name="T4" fmla="*/ 43 w 117"/>
                <a:gd name="T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241">
                  <a:moveTo>
                    <a:pt x="0" y="0"/>
                  </a:moveTo>
                  <a:lnTo>
                    <a:pt x="117" y="144"/>
                  </a:lnTo>
                  <a:lnTo>
                    <a:pt x="43" y="241"/>
                  </a:lnTo>
                </a:path>
              </a:pathLst>
            </a:custGeom>
            <a:noFill/>
            <a:ln w="11113">
              <a:solidFill>
                <a:srgbClr val="FFB2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4" name="Freeform 374">
              <a:extLst>
                <a:ext uri="{FF2B5EF4-FFF2-40B4-BE49-F238E27FC236}">
                  <a16:creationId xmlns:a16="http://schemas.microsoft.com/office/drawing/2014/main" id="{95FF606A-D03E-5678-278B-19FF48B34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" y="1124"/>
              <a:ext cx="136" cy="13"/>
            </a:xfrm>
            <a:custGeom>
              <a:avLst/>
              <a:gdLst>
                <a:gd name="T0" fmla="*/ 407 w 407"/>
                <a:gd name="T1" fmla="*/ 0 h 40"/>
                <a:gd name="T2" fmla="*/ 397 w 407"/>
                <a:gd name="T3" fmla="*/ 1 h 40"/>
                <a:gd name="T4" fmla="*/ 365 w 407"/>
                <a:gd name="T5" fmla="*/ 4 h 40"/>
                <a:gd name="T6" fmla="*/ 319 w 407"/>
                <a:gd name="T7" fmla="*/ 9 h 40"/>
                <a:gd name="T8" fmla="*/ 264 w 407"/>
                <a:gd name="T9" fmla="*/ 15 h 40"/>
                <a:gd name="T10" fmla="*/ 203 w 407"/>
                <a:gd name="T11" fmla="*/ 21 h 40"/>
                <a:gd name="T12" fmla="*/ 143 w 407"/>
                <a:gd name="T13" fmla="*/ 26 h 40"/>
                <a:gd name="T14" fmla="*/ 87 w 407"/>
                <a:gd name="T15" fmla="*/ 32 h 40"/>
                <a:gd name="T16" fmla="*/ 43 w 407"/>
                <a:gd name="T17" fmla="*/ 36 h 40"/>
                <a:gd name="T18" fmla="*/ 11 w 407"/>
                <a:gd name="T19" fmla="*/ 39 h 40"/>
                <a:gd name="T20" fmla="*/ 0 w 407"/>
                <a:gd name="T2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7" h="40">
                  <a:moveTo>
                    <a:pt x="407" y="0"/>
                  </a:moveTo>
                  <a:lnTo>
                    <a:pt x="397" y="1"/>
                  </a:lnTo>
                  <a:lnTo>
                    <a:pt x="365" y="4"/>
                  </a:lnTo>
                  <a:lnTo>
                    <a:pt x="319" y="9"/>
                  </a:lnTo>
                  <a:lnTo>
                    <a:pt x="264" y="15"/>
                  </a:lnTo>
                  <a:lnTo>
                    <a:pt x="203" y="21"/>
                  </a:lnTo>
                  <a:lnTo>
                    <a:pt x="143" y="26"/>
                  </a:lnTo>
                  <a:lnTo>
                    <a:pt x="87" y="32"/>
                  </a:lnTo>
                  <a:lnTo>
                    <a:pt x="43" y="36"/>
                  </a:lnTo>
                  <a:lnTo>
                    <a:pt x="11" y="39"/>
                  </a:lnTo>
                  <a:lnTo>
                    <a:pt x="0" y="40"/>
                  </a:lnTo>
                </a:path>
              </a:pathLst>
            </a:custGeom>
            <a:noFill/>
            <a:ln w="11113">
              <a:solidFill>
                <a:srgbClr val="FFB2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5" name="Freeform 375">
              <a:extLst>
                <a:ext uri="{FF2B5EF4-FFF2-40B4-BE49-F238E27FC236}">
                  <a16:creationId xmlns:a16="http://schemas.microsoft.com/office/drawing/2014/main" id="{AB27BFB1-D240-BBC3-669C-A7708DA30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6" y="1124"/>
              <a:ext cx="143" cy="20"/>
            </a:xfrm>
            <a:custGeom>
              <a:avLst/>
              <a:gdLst>
                <a:gd name="T0" fmla="*/ 0 w 428"/>
                <a:gd name="T1" fmla="*/ 0 h 61"/>
                <a:gd name="T2" fmla="*/ 13 w 428"/>
                <a:gd name="T3" fmla="*/ 1 h 61"/>
                <a:gd name="T4" fmla="*/ 45 w 428"/>
                <a:gd name="T5" fmla="*/ 6 h 61"/>
                <a:gd name="T6" fmla="*/ 93 w 428"/>
                <a:gd name="T7" fmla="*/ 13 h 61"/>
                <a:gd name="T8" fmla="*/ 152 w 428"/>
                <a:gd name="T9" fmla="*/ 19 h 61"/>
                <a:gd name="T10" fmla="*/ 214 w 428"/>
                <a:gd name="T11" fmla="*/ 30 h 61"/>
                <a:gd name="T12" fmla="*/ 278 w 428"/>
                <a:gd name="T13" fmla="*/ 39 h 61"/>
                <a:gd name="T14" fmla="*/ 337 w 428"/>
                <a:gd name="T15" fmla="*/ 46 h 61"/>
                <a:gd name="T16" fmla="*/ 384 w 428"/>
                <a:gd name="T17" fmla="*/ 54 h 61"/>
                <a:gd name="T18" fmla="*/ 416 w 428"/>
                <a:gd name="T19" fmla="*/ 59 h 61"/>
                <a:gd name="T20" fmla="*/ 428 w 428"/>
                <a:gd name="T2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8" h="61">
                  <a:moveTo>
                    <a:pt x="0" y="0"/>
                  </a:moveTo>
                  <a:lnTo>
                    <a:pt x="13" y="1"/>
                  </a:lnTo>
                  <a:lnTo>
                    <a:pt x="45" y="6"/>
                  </a:lnTo>
                  <a:lnTo>
                    <a:pt x="93" y="13"/>
                  </a:lnTo>
                  <a:lnTo>
                    <a:pt x="152" y="19"/>
                  </a:lnTo>
                  <a:lnTo>
                    <a:pt x="214" y="30"/>
                  </a:lnTo>
                  <a:lnTo>
                    <a:pt x="278" y="39"/>
                  </a:lnTo>
                  <a:lnTo>
                    <a:pt x="337" y="46"/>
                  </a:lnTo>
                  <a:lnTo>
                    <a:pt x="384" y="54"/>
                  </a:lnTo>
                  <a:lnTo>
                    <a:pt x="416" y="59"/>
                  </a:lnTo>
                  <a:lnTo>
                    <a:pt x="428" y="61"/>
                  </a:lnTo>
                </a:path>
              </a:pathLst>
            </a:custGeom>
            <a:noFill/>
            <a:ln w="11113">
              <a:solidFill>
                <a:srgbClr val="FFB2B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6" name="Freeform 376">
              <a:extLst>
                <a:ext uri="{FF2B5EF4-FFF2-40B4-BE49-F238E27FC236}">
                  <a16:creationId xmlns:a16="http://schemas.microsoft.com/office/drawing/2014/main" id="{63CEDA72-6C75-6217-2A91-41E58CFE7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" y="1108"/>
              <a:ext cx="151" cy="87"/>
            </a:xfrm>
            <a:custGeom>
              <a:avLst/>
              <a:gdLst>
                <a:gd name="T0" fmla="*/ 304 w 453"/>
                <a:gd name="T1" fmla="*/ 40 h 263"/>
                <a:gd name="T2" fmla="*/ 453 w 453"/>
                <a:gd name="T3" fmla="*/ 192 h 263"/>
                <a:gd name="T4" fmla="*/ 384 w 453"/>
                <a:gd name="T5" fmla="*/ 263 h 263"/>
                <a:gd name="T6" fmla="*/ 378 w 453"/>
                <a:gd name="T7" fmla="*/ 263 h 263"/>
                <a:gd name="T8" fmla="*/ 75 w 453"/>
                <a:gd name="T9" fmla="*/ 233 h 263"/>
                <a:gd name="T10" fmla="*/ 136 w 453"/>
                <a:gd name="T11" fmla="*/ 153 h 263"/>
                <a:gd name="T12" fmla="*/ 0 w 453"/>
                <a:gd name="T13" fmla="*/ 0 h 263"/>
                <a:gd name="T14" fmla="*/ 304 w 453"/>
                <a:gd name="T15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263">
                  <a:moveTo>
                    <a:pt x="304" y="40"/>
                  </a:moveTo>
                  <a:lnTo>
                    <a:pt x="453" y="192"/>
                  </a:lnTo>
                  <a:lnTo>
                    <a:pt x="384" y="263"/>
                  </a:lnTo>
                  <a:lnTo>
                    <a:pt x="378" y="263"/>
                  </a:lnTo>
                  <a:lnTo>
                    <a:pt x="75" y="233"/>
                  </a:lnTo>
                  <a:lnTo>
                    <a:pt x="136" y="153"/>
                  </a:lnTo>
                  <a:lnTo>
                    <a:pt x="0" y="0"/>
                  </a:lnTo>
                  <a:lnTo>
                    <a:pt x="304" y="40"/>
                  </a:lnTo>
                  <a:close/>
                </a:path>
              </a:pathLst>
            </a:custGeom>
            <a:solidFill>
              <a:srgbClr val="FF1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7" name="Freeform 377">
              <a:extLst>
                <a:ext uri="{FF2B5EF4-FFF2-40B4-BE49-F238E27FC236}">
                  <a16:creationId xmlns:a16="http://schemas.microsoft.com/office/drawing/2014/main" id="{D828818A-1715-BEB9-206B-3F8843B31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" y="1108"/>
              <a:ext cx="151" cy="87"/>
            </a:xfrm>
            <a:custGeom>
              <a:avLst/>
              <a:gdLst>
                <a:gd name="T0" fmla="*/ 304 w 453"/>
                <a:gd name="T1" fmla="*/ 40 h 263"/>
                <a:gd name="T2" fmla="*/ 453 w 453"/>
                <a:gd name="T3" fmla="*/ 192 h 263"/>
                <a:gd name="T4" fmla="*/ 384 w 453"/>
                <a:gd name="T5" fmla="*/ 263 h 263"/>
                <a:gd name="T6" fmla="*/ 378 w 453"/>
                <a:gd name="T7" fmla="*/ 263 h 263"/>
                <a:gd name="T8" fmla="*/ 75 w 453"/>
                <a:gd name="T9" fmla="*/ 233 h 263"/>
                <a:gd name="T10" fmla="*/ 136 w 453"/>
                <a:gd name="T11" fmla="*/ 153 h 263"/>
                <a:gd name="T12" fmla="*/ 0 w 453"/>
                <a:gd name="T13" fmla="*/ 0 h 263"/>
                <a:gd name="T14" fmla="*/ 304 w 453"/>
                <a:gd name="T15" fmla="*/ 4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3" h="263">
                  <a:moveTo>
                    <a:pt x="304" y="40"/>
                  </a:moveTo>
                  <a:lnTo>
                    <a:pt x="453" y="192"/>
                  </a:lnTo>
                  <a:lnTo>
                    <a:pt x="384" y="263"/>
                  </a:lnTo>
                  <a:lnTo>
                    <a:pt x="378" y="263"/>
                  </a:lnTo>
                  <a:lnTo>
                    <a:pt x="75" y="233"/>
                  </a:lnTo>
                  <a:lnTo>
                    <a:pt x="136" y="153"/>
                  </a:lnTo>
                  <a:lnTo>
                    <a:pt x="0" y="0"/>
                  </a:lnTo>
                  <a:lnTo>
                    <a:pt x="304" y="40"/>
                  </a:lnTo>
                </a:path>
              </a:pathLst>
            </a:custGeom>
            <a:noFill/>
            <a:ln w="11113">
              <a:solidFill>
                <a:srgbClr val="A5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8" name="Line 378">
              <a:extLst>
                <a:ext uri="{FF2B5EF4-FFF2-40B4-BE49-F238E27FC236}">
                  <a16:creationId xmlns:a16="http://schemas.microsoft.com/office/drawing/2014/main" id="{1BB55A44-D454-F571-AE65-898FF80088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4" y="1159"/>
              <a:ext cx="98" cy="12"/>
            </a:xfrm>
            <a:prstGeom prst="line">
              <a:avLst/>
            </a:prstGeom>
            <a:noFill/>
            <a:ln w="11113">
              <a:solidFill>
                <a:srgbClr val="FFB2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39" name="Freeform 379">
              <a:extLst>
                <a:ext uri="{FF2B5EF4-FFF2-40B4-BE49-F238E27FC236}">
                  <a16:creationId xmlns:a16="http://schemas.microsoft.com/office/drawing/2014/main" id="{DD01DC0D-3B11-A053-97C3-431EFCE2C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1167"/>
              <a:ext cx="153" cy="63"/>
            </a:xfrm>
            <a:custGeom>
              <a:avLst/>
              <a:gdLst>
                <a:gd name="T0" fmla="*/ 157 w 460"/>
                <a:gd name="T1" fmla="*/ 190 h 190"/>
                <a:gd name="T2" fmla="*/ 460 w 460"/>
                <a:gd name="T3" fmla="*/ 40 h 190"/>
                <a:gd name="T4" fmla="*/ 459 w 460"/>
                <a:gd name="T5" fmla="*/ 14 h 190"/>
                <a:gd name="T6" fmla="*/ 314 w 460"/>
                <a:gd name="T7" fmla="*/ 0 h 190"/>
                <a:gd name="T8" fmla="*/ 0 w 460"/>
                <a:gd name="T9" fmla="*/ 15 h 190"/>
                <a:gd name="T10" fmla="*/ 0 w 460"/>
                <a:gd name="T11" fmla="*/ 189 h 190"/>
                <a:gd name="T12" fmla="*/ 157 w 460"/>
                <a:gd name="T13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0" h="190">
                  <a:moveTo>
                    <a:pt x="157" y="190"/>
                  </a:moveTo>
                  <a:lnTo>
                    <a:pt x="460" y="40"/>
                  </a:lnTo>
                  <a:lnTo>
                    <a:pt x="459" y="14"/>
                  </a:lnTo>
                  <a:lnTo>
                    <a:pt x="314" y="0"/>
                  </a:lnTo>
                  <a:lnTo>
                    <a:pt x="0" y="15"/>
                  </a:lnTo>
                  <a:lnTo>
                    <a:pt x="0" y="189"/>
                  </a:lnTo>
                  <a:lnTo>
                    <a:pt x="157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0" name="Freeform 380">
              <a:extLst>
                <a:ext uri="{FF2B5EF4-FFF2-40B4-BE49-F238E27FC236}">
                  <a16:creationId xmlns:a16="http://schemas.microsoft.com/office/drawing/2014/main" id="{C7E41586-2FEF-FAEE-6B76-453EE6671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" y="1167"/>
              <a:ext cx="153" cy="63"/>
            </a:xfrm>
            <a:custGeom>
              <a:avLst/>
              <a:gdLst>
                <a:gd name="T0" fmla="*/ 157 w 460"/>
                <a:gd name="T1" fmla="*/ 190 h 190"/>
                <a:gd name="T2" fmla="*/ 460 w 460"/>
                <a:gd name="T3" fmla="*/ 40 h 190"/>
                <a:gd name="T4" fmla="*/ 459 w 460"/>
                <a:gd name="T5" fmla="*/ 14 h 190"/>
                <a:gd name="T6" fmla="*/ 314 w 460"/>
                <a:gd name="T7" fmla="*/ 0 h 190"/>
                <a:gd name="T8" fmla="*/ 0 w 460"/>
                <a:gd name="T9" fmla="*/ 15 h 190"/>
                <a:gd name="T10" fmla="*/ 0 w 460"/>
                <a:gd name="T11" fmla="*/ 189 h 190"/>
                <a:gd name="T12" fmla="*/ 157 w 460"/>
                <a:gd name="T13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0" h="190">
                  <a:moveTo>
                    <a:pt x="157" y="190"/>
                  </a:moveTo>
                  <a:lnTo>
                    <a:pt x="460" y="40"/>
                  </a:lnTo>
                  <a:lnTo>
                    <a:pt x="459" y="14"/>
                  </a:lnTo>
                  <a:lnTo>
                    <a:pt x="314" y="0"/>
                  </a:lnTo>
                  <a:lnTo>
                    <a:pt x="0" y="15"/>
                  </a:lnTo>
                  <a:lnTo>
                    <a:pt x="0" y="189"/>
                  </a:lnTo>
                  <a:lnTo>
                    <a:pt x="157" y="19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1" name="Freeform 381">
              <a:extLst>
                <a:ext uri="{FF2B5EF4-FFF2-40B4-BE49-F238E27FC236}">
                  <a16:creationId xmlns:a16="http://schemas.microsoft.com/office/drawing/2014/main" id="{AAB6CDEF-1B62-90A3-8B8F-74186A588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6" y="1169"/>
              <a:ext cx="40" cy="11"/>
            </a:xfrm>
            <a:custGeom>
              <a:avLst/>
              <a:gdLst>
                <a:gd name="T0" fmla="*/ 0 w 119"/>
                <a:gd name="T1" fmla="*/ 0 h 31"/>
                <a:gd name="T2" fmla="*/ 0 w 119"/>
                <a:gd name="T3" fmla="*/ 22 h 31"/>
                <a:gd name="T4" fmla="*/ 119 w 119"/>
                <a:gd name="T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9" h="31">
                  <a:moveTo>
                    <a:pt x="0" y="0"/>
                  </a:moveTo>
                  <a:lnTo>
                    <a:pt x="0" y="22"/>
                  </a:lnTo>
                  <a:lnTo>
                    <a:pt x="119" y="31"/>
                  </a:lnTo>
                </a:path>
              </a:pathLst>
            </a:custGeom>
            <a:noFill/>
            <a:ln w="11113">
              <a:solidFill>
                <a:srgbClr val="4C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2" name="Line 382">
              <a:extLst>
                <a:ext uri="{FF2B5EF4-FFF2-40B4-BE49-F238E27FC236}">
                  <a16:creationId xmlns:a16="http://schemas.microsoft.com/office/drawing/2014/main" id="{3CF610A2-061B-103D-0740-246BC445B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5" y="1178"/>
              <a:ext cx="99" cy="49"/>
            </a:xfrm>
            <a:prstGeom prst="line">
              <a:avLst/>
            </a:prstGeom>
            <a:noFill/>
            <a:ln w="11113">
              <a:solidFill>
                <a:srgbClr val="4C4C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3" name="Freeform 383">
              <a:extLst>
                <a:ext uri="{FF2B5EF4-FFF2-40B4-BE49-F238E27FC236}">
                  <a16:creationId xmlns:a16="http://schemas.microsoft.com/office/drawing/2014/main" id="{35BD251C-EE37-6D45-4C65-D9132476C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" y="1189"/>
              <a:ext cx="66" cy="82"/>
            </a:xfrm>
            <a:custGeom>
              <a:avLst/>
              <a:gdLst>
                <a:gd name="T0" fmla="*/ 172 w 197"/>
                <a:gd name="T1" fmla="*/ 245 h 245"/>
                <a:gd name="T2" fmla="*/ 175 w 197"/>
                <a:gd name="T3" fmla="*/ 245 h 245"/>
                <a:gd name="T4" fmla="*/ 180 w 197"/>
                <a:gd name="T5" fmla="*/ 244 h 245"/>
                <a:gd name="T6" fmla="*/ 182 w 197"/>
                <a:gd name="T7" fmla="*/ 242 h 245"/>
                <a:gd name="T8" fmla="*/ 186 w 197"/>
                <a:gd name="T9" fmla="*/ 240 h 245"/>
                <a:gd name="T10" fmla="*/ 189 w 197"/>
                <a:gd name="T11" fmla="*/ 237 h 245"/>
                <a:gd name="T12" fmla="*/ 192 w 197"/>
                <a:gd name="T13" fmla="*/ 236 h 245"/>
                <a:gd name="T14" fmla="*/ 194 w 197"/>
                <a:gd name="T15" fmla="*/ 231 h 245"/>
                <a:gd name="T16" fmla="*/ 195 w 197"/>
                <a:gd name="T17" fmla="*/ 228 h 245"/>
                <a:gd name="T18" fmla="*/ 195 w 197"/>
                <a:gd name="T19" fmla="*/ 224 h 245"/>
                <a:gd name="T20" fmla="*/ 197 w 197"/>
                <a:gd name="T21" fmla="*/ 220 h 245"/>
                <a:gd name="T22" fmla="*/ 197 w 197"/>
                <a:gd name="T23" fmla="*/ 27 h 245"/>
                <a:gd name="T24" fmla="*/ 195 w 197"/>
                <a:gd name="T25" fmla="*/ 25 h 245"/>
                <a:gd name="T26" fmla="*/ 195 w 197"/>
                <a:gd name="T27" fmla="*/ 20 h 245"/>
                <a:gd name="T28" fmla="*/ 194 w 197"/>
                <a:gd name="T29" fmla="*/ 17 h 245"/>
                <a:gd name="T30" fmla="*/ 192 w 197"/>
                <a:gd name="T31" fmla="*/ 13 h 245"/>
                <a:gd name="T32" fmla="*/ 189 w 197"/>
                <a:gd name="T33" fmla="*/ 11 h 245"/>
                <a:gd name="T34" fmla="*/ 186 w 197"/>
                <a:gd name="T35" fmla="*/ 8 h 245"/>
                <a:gd name="T36" fmla="*/ 182 w 197"/>
                <a:gd name="T37" fmla="*/ 6 h 245"/>
                <a:gd name="T38" fmla="*/ 180 w 197"/>
                <a:gd name="T39" fmla="*/ 4 h 245"/>
                <a:gd name="T40" fmla="*/ 175 w 197"/>
                <a:gd name="T41" fmla="*/ 4 h 245"/>
                <a:gd name="T42" fmla="*/ 172 w 197"/>
                <a:gd name="T43" fmla="*/ 3 h 245"/>
                <a:gd name="T44" fmla="*/ 26 w 197"/>
                <a:gd name="T45" fmla="*/ 0 h 245"/>
                <a:gd name="T46" fmla="*/ 24 w 197"/>
                <a:gd name="T47" fmla="*/ 0 h 245"/>
                <a:gd name="T48" fmla="*/ 18 w 197"/>
                <a:gd name="T49" fmla="*/ 0 h 245"/>
                <a:gd name="T50" fmla="*/ 15 w 197"/>
                <a:gd name="T51" fmla="*/ 1 h 245"/>
                <a:gd name="T52" fmla="*/ 12 w 197"/>
                <a:gd name="T53" fmla="*/ 4 h 245"/>
                <a:gd name="T54" fmla="*/ 8 w 197"/>
                <a:gd name="T55" fmla="*/ 6 h 245"/>
                <a:gd name="T56" fmla="*/ 5 w 197"/>
                <a:gd name="T57" fmla="*/ 9 h 245"/>
                <a:gd name="T58" fmla="*/ 4 w 197"/>
                <a:gd name="T59" fmla="*/ 12 h 245"/>
                <a:gd name="T60" fmla="*/ 3 w 197"/>
                <a:gd name="T61" fmla="*/ 17 h 245"/>
                <a:gd name="T62" fmla="*/ 0 w 197"/>
                <a:gd name="T63" fmla="*/ 20 h 245"/>
                <a:gd name="T64" fmla="*/ 0 w 197"/>
                <a:gd name="T65" fmla="*/ 25 h 245"/>
                <a:gd name="T66" fmla="*/ 0 w 197"/>
                <a:gd name="T67" fmla="*/ 215 h 245"/>
                <a:gd name="T68" fmla="*/ 0 w 197"/>
                <a:gd name="T69" fmla="*/ 220 h 245"/>
                <a:gd name="T70" fmla="*/ 3 w 197"/>
                <a:gd name="T71" fmla="*/ 223 h 245"/>
                <a:gd name="T72" fmla="*/ 4 w 197"/>
                <a:gd name="T73" fmla="*/ 228 h 245"/>
                <a:gd name="T74" fmla="*/ 5 w 197"/>
                <a:gd name="T75" fmla="*/ 231 h 245"/>
                <a:gd name="T76" fmla="*/ 8 w 197"/>
                <a:gd name="T77" fmla="*/ 233 h 245"/>
                <a:gd name="T78" fmla="*/ 12 w 197"/>
                <a:gd name="T79" fmla="*/ 236 h 245"/>
                <a:gd name="T80" fmla="*/ 15 w 197"/>
                <a:gd name="T81" fmla="*/ 238 h 245"/>
                <a:gd name="T82" fmla="*/ 18 w 197"/>
                <a:gd name="T83" fmla="*/ 240 h 245"/>
                <a:gd name="T84" fmla="*/ 24 w 197"/>
                <a:gd name="T85" fmla="*/ 240 h 245"/>
                <a:gd name="T86" fmla="*/ 26 w 197"/>
                <a:gd name="T87" fmla="*/ 240 h 245"/>
                <a:gd name="T88" fmla="*/ 172 w 197"/>
                <a:gd name="T8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7" h="245">
                  <a:moveTo>
                    <a:pt x="172" y="245"/>
                  </a:moveTo>
                  <a:lnTo>
                    <a:pt x="175" y="245"/>
                  </a:lnTo>
                  <a:lnTo>
                    <a:pt x="180" y="244"/>
                  </a:lnTo>
                  <a:lnTo>
                    <a:pt x="182" y="242"/>
                  </a:lnTo>
                  <a:lnTo>
                    <a:pt x="186" y="240"/>
                  </a:lnTo>
                  <a:lnTo>
                    <a:pt x="189" y="237"/>
                  </a:lnTo>
                  <a:lnTo>
                    <a:pt x="192" y="236"/>
                  </a:lnTo>
                  <a:lnTo>
                    <a:pt x="194" y="231"/>
                  </a:lnTo>
                  <a:lnTo>
                    <a:pt x="195" y="228"/>
                  </a:lnTo>
                  <a:lnTo>
                    <a:pt x="195" y="224"/>
                  </a:lnTo>
                  <a:lnTo>
                    <a:pt x="197" y="220"/>
                  </a:lnTo>
                  <a:lnTo>
                    <a:pt x="197" y="27"/>
                  </a:lnTo>
                  <a:lnTo>
                    <a:pt x="195" y="25"/>
                  </a:lnTo>
                  <a:lnTo>
                    <a:pt x="195" y="20"/>
                  </a:lnTo>
                  <a:lnTo>
                    <a:pt x="194" y="17"/>
                  </a:lnTo>
                  <a:lnTo>
                    <a:pt x="192" y="13"/>
                  </a:lnTo>
                  <a:lnTo>
                    <a:pt x="189" y="11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80" y="4"/>
                  </a:lnTo>
                  <a:lnTo>
                    <a:pt x="175" y="4"/>
                  </a:lnTo>
                  <a:lnTo>
                    <a:pt x="172" y="3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8" y="6"/>
                  </a:lnTo>
                  <a:lnTo>
                    <a:pt x="5" y="9"/>
                  </a:lnTo>
                  <a:lnTo>
                    <a:pt x="4" y="12"/>
                  </a:lnTo>
                  <a:lnTo>
                    <a:pt x="3" y="17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15"/>
                  </a:lnTo>
                  <a:lnTo>
                    <a:pt x="0" y="220"/>
                  </a:lnTo>
                  <a:lnTo>
                    <a:pt x="3" y="223"/>
                  </a:lnTo>
                  <a:lnTo>
                    <a:pt x="4" y="228"/>
                  </a:lnTo>
                  <a:lnTo>
                    <a:pt x="5" y="231"/>
                  </a:lnTo>
                  <a:lnTo>
                    <a:pt x="8" y="233"/>
                  </a:lnTo>
                  <a:lnTo>
                    <a:pt x="12" y="236"/>
                  </a:lnTo>
                  <a:lnTo>
                    <a:pt x="15" y="238"/>
                  </a:lnTo>
                  <a:lnTo>
                    <a:pt x="18" y="240"/>
                  </a:lnTo>
                  <a:lnTo>
                    <a:pt x="24" y="240"/>
                  </a:lnTo>
                  <a:lnTo>
                    <a:pt x="26" y="240"/>
                  </a:lnTo>
                  <a:lnTo>
                    <a:pt x="172" y="2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4" name="Freeform 384">
              <a:extLst>
                <a:ext uri="{FF2B5EF4-FFF2-40B4-BE49-F238E27FC236}">
                  <a16:creationId xmlns:a16="http://schemas.microsoft.com/office/drawing/2014/main" id="{41519E2D-ECA1-4566-A263-9AEE65A77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" y="1189"/>
              <a:ext cx="66" cy="82"/>
            </a:xfrm>
            <a:custGeom>
              <a:avLst/>
              <a:gdLst>
                <a:gd name="T0" fmla="*/ 172 w 197"/>
                <a:gd name="T1" fmla="*/ 245 h 245"/>
                <a:gd name="T2" fmla="*/ 175 w 197"/>
                <a:gd name="T3" fmla="*/ 245 h 245"/>
                <a:gd name="T4" fmla="*/ 180 w 197"/>
                <a:gd name="T5" fmla="*/ 244 h 245"/>
                <a:gd name="T6" fmla="*/ 182 w 197"/>
                <a:gd name="T7" fmla="*/ 242 h 245"/>
                <a:gd name="T8" fmla="*/ 186 w 197"/>
                <a:gd name="T9" fmla="*/ 240 h 245"/>
                <a:gd name="T10" fmla="*/ 189 w 197"/>
                <a:gd name="T11" fmla="*/ 237 h 245"/>
                <a:gd name="T12" fmla="*/ 192 w 197"/>
                <a:gd name="T13" fmla="*/ 236 h 245"/>
                <a:gd name="T14" fmla="*/ 194 w 197"/>
                <a:gd name="T15" fmla="*/ 231 h 245"/>
                <a:gd name="T16" fmla="*/ 195 w 197"/>
                <a:gd name="T17" fmla="*/ 228 h 245"/>
                <a:gd name="T18" fmla="*/ 195 w 197"/>
                <a:gd name="T19" fmla="*/ 224 h 245"/>
                <a:gd name="T20" fmla="*/ 197 w 197"/>
                <a:gd name="T21" fmla="*/ 220 h 245"/>
                <a:gd name="T22" fmla="*/ 197 w 197"/>
                <a:gd name="T23" fmla="*/ 27 h 245"/>
                <a:gd name="T24" fmla="*/ 195 w 197"/>
                <a:gd name="T25" fmla="*/ 25 h 245"/>
                <a:gd name="T26" fmla="*/ 195 w 197"/>
                <a:gd name="T27" fmla="*/ 20 h 245"/>
                <a:gd name="T28" fmla="*/ 194 w 197"/>
                <a:gd name="T29" fmla="*/ 17 h 245"/>
                <a:gd name="T30" fmla="*/ 192 w 197"/>
                <a:gd name="T31" fmla="*/ 13 h 245"/>
                <a:gd name="T32" fmla="*/ 189 w 197"/>
                <a:gd name="T33" fmla="*/ 11 h 245"/>
                <a:gd name="T34" fmla="*/ 186 w 197"/>
                <a:gd name="T35" fmla="*/ 8 h 245"/>
                <a:gd name="T36" fmla="*/ 182 w 197"/>
                <a:gd name="T37" fmla="*/ 6 h 245"/>
                <a:gd name="T38" fmla="*/ 180 w 197"/>
                <a:gd name="T39" fmla="*/ 4 h 245"/>
                <a:gd name="T40" fmla="*/ 175 w 197"/>
                <a:gd name="T41" fmla="*/ 4 h 245"/>
                <a:gd name="T42" fmla="*/ 172 w 197"/>
                <a:gd name="T43" fmla="*/ 3 h 245"/>
                <a:gd name="T44" fmla="*/ 26 w 197"/>
                <a:gd name="T45" fmla="*/ 0 h 245"/>
                <a:gd name="T46" fmla="*/ 24 w 197"/>
                <a:gd name="T47" fmla="*/ 0 h 245"/>
                <a:gd name="T48" fmla="*/ 18 w 197"/>
                <a:gd name="T49" fmla="*/ 0 h 245"/>
                <a:gd name="T50" fmla="*/ 15 w 197"/>
                <a:gd name="T51" fmla="*/ 1 h 245"/>
                <a:gd name="T52" fmla="*/ 12 w 197"/>
                <a:gd name="T53" fmla="*/ 4 h 245"/>
                <a:gd name="T54" fmla="*/ 8 w 197"/>
                <a:gd name="T55" fmla="*/ 6 h 245"/>
                <a:gd name="T56" fmla="*/ 5 w 197"/>
                <a:gd name="T57" fmla="*/ 9 h 245"/>
                <a:gd name="T58" fmla="*/ 4 w 197"/>
                <a:gd name="T59" fmla="*/ 12 h 245"/>
                <a:gd name="T60" fmla="*/ 3 w 197"/>
                <a:gd name="T61" fmla="*/ 17 h 245"/>
                <a:gd name="T62" fmla="*/ 0 w 197"/>
                <a:gd name="T63" fmla="*/ 20 h 245"/>
                <a:gd name="T64" fmla="*/ 0 w 197"/>
                <a:gd name="T65" fmla="*/ 25 h 245"/>
                <a:gd name="T66" fmla="*/ 0 w 197"/>
                <a:gd name="T67" fmla="*/ 215 h 245"/>
                <a:gd name="T68" fmla="*/ 0 w 197"/>
                <a:gd name="T69" fmla="*/ 220 h 245"/>
                <a:gd name="T70" fmla="*/ 3 w 197"/>
                <a:gd name="T71" fmla="*/ 223 h 245"/>
                <a:gd name="T72" fmla="*/ 4 w 197"/>
                <a:gd name="T73" fmla="*/ 228 h 245"/>
                <a:gd name="T74" fmla="*/ 5 w 197"/>
                <a:gd name="T75" fmla="*/ 231 h 245"/>
                <a:gd name="T76" fmla="*/ 8 w 197"/>
                <a:gd name="T77" fmla="*/ 233 h 245"/>
                <a:gd name="T78" fmla="*/ 12 w 197"/>
                <a:gd name="T79" fmla="*/ 236 h 245"/>
                <a:gd name="T80" fmla="*/ 15 w 197"/>
                <a:gd name="T81" fmla="*/ 238 h 245"/>
                <a:gd name="T82" fmla="*/ 18 w 197"/>
                <a:gd name="T83" fmla="*/ 240 h 245"/>
                <a:gd name="T84" fmla="*/ 24 w 197"/>
                <a:gd name="T85" fmla="*/ 240 h 245"/>
                <a:gd name="T86" fmla="*/ 26 w 197"/>
                <a:gd name="T87" fmla="*/ 240 h 245"/>
                <a:gd name="T88" fmla="*/ 172 w 197"/>
                <a:gd name="T8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7" h="245">
                  <a:moveTo>
                    <a:pt x="172" y="245"/>
                  </a:moveTo>
                  <a:lnTo>
                    <a:pt x="175" y="245"/>
                  </a:lnTo>
                  <a:lnTo>
                    <a:pt x="180" y="244"/>
                  </a:lnTo>
                  <a:lnTo>
                    <a:pt x="182" y="242"/>
                  </a:lnTo>
                  <a:lnTo>
                    <a:pt x="186" y="240"/>
                  </a:lnTo>
                  <a:lnTo>
                    <a:pt x="189" y="237"/>
                  </a:lnTo>
                  <a:lnTo>
                    <a:pt x="192" y="236"/>
                  </a:lnTo>
                  <a:lnTo>
                    <a:pt x="194" y="231"/>
                  </a:lnTo>
                  <a:lnTo>
                    <a:pt x="195" y="228"/>
                  </a:lnTo>
                  <a:lnTo>
                    <a:pt x="195" y="224"/>
                  </a:lnTo>
                  <a:lnTo>
                    <a:pt x="197" y="220"/>
                  </a:lnTo>
                  <a:lnTo>
                    <a:pt x="197" y="27"/>
                  </a:lnTo>
                  <a:lnTo>
                    <a:pt x="195" y="25"/>
                  </a:lnTo>
                  <a:lnTo>
                    <a:pt x="195" y="20"/>
                  </a:lnTo>
                  <a:lnTo>
                    <a:pt x="194" y="17"/>
                  </a:lnTo>
                  <a:lnTo>
                    <a:pt x="192" y="13"/>
                  </a:lnTo>
                  <a:lnTo>
                    <a:pt x="189" y="11"/>
                  </a:lnTo>
                  <a:lnTo>
                    <a:pt x="186" y="8"/>
                  </a:lnTo>
                  <a:lnTo>
                    <a:pt x="182" y="6"/>
                  </a:lnTo>
                  <a:lnTo>
                    <a:pt x="180" y="4"/>
                  </a:lnTo>
                  <a:lnTo>
                    <a:pt x="175" y="4"/>
                  </a:lnTo>
                  <a:lnTo>
                    <a:pt x="172" y="3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8" y="6"/>
                  </a:lnTo>
                  <a:lnTo>
                    <a:pt x="5" y="9"/>
                  </a:lnTo>
                  <a:lnTo>
                    <a:pt x="4" y="12"/>
                  </a:lnTo>
                  <a:lnTo>
                    <a:pt x="3" y="17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15"/>
                  </a:lnTo>
                  <a:lnTo>
                    <a:pt x="0" y="220"/>
                  </a:lnTo>
                  <a:lnTo>
                    <a:pt x="3" y="223"/>
                  </a:lnTo>
                  <a:lnTo>
                    <a:pt x="4" y="228"/>
                  </a:lnTo>
                  <a:lnTo>
                    <a:pt x="5" y="231"/>
                  </a:lnTo>
                  <a:lnTo>
                    <a:pt x="8" y="233"/>
                  </a:lnTo>
                  <a:lnTo>
                    <a:pt x="12" y="236"/>
                  </a:lnTo>
                  <a:lnTo>
                    <a:pt x="15" y="238"/>
                  </a:lnTo>
                  <a:lnTo>
                    <a:pt x="18" y="240"/>
                  </a:lnTo>
                  <a:lnTo>
                    <a:pt x="24" y="240"/>
                  </a:lnTo>
                  <a:lnTo>
                    <a:pt x="26" y="240"/>
                  </a:lnTo>
                  <a:lnTo>
                    <a:pt x="172" y="24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5" name="Freeform 385">
              <a:extLst>
                <a:ext uri="{FF2B5EF4-FFF2-40B4-BE49-F238E27FC236}">
                  <a16:creationId xmlns:a16="http://schemas.microsoft.com/office/drawing/2014/main" id="{BF37DBFC-604B-B595-9583-763BEE19A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4" y="1171"/>
              <a:ext cx="68" cy="85"/>
            </a:xfrm>
            <a:custGeom>
              <a:avLst/>
              <a:gdLst>
                <a:gd name="T0" fmla="*/ 179 w 205"/>
                <a:gd name="T1" fmla="*/ 257 h 257"/>
                <a:gd name="T2" fmla="*/ 183 w 205"/>
                <a:gd name="T3" fmla="*/ 257 h 257"/>
                <a:gd name="T4" fmla="*/ 186 w 205"/>
                <a:gd name="T5" fmla="*/ 257 h 257"/>
                <a:gd name="T6" fmla="*/ 190 w 205"/>
                <a:gd name="T7" fmla="*/ 256 h 257"/>
                <a:gd name="T8" fmla="*/ 194 w 205"/>
                <a:gd name="T9" fmla="*/ 252 h 257"/>
                <a:gd name="T10" fmla="*/ 197 w 205"/>
                <a:gd name="T11" fmla="*/ 250 h 257"/>
                <a:gd name="T12" fmla="*/ 201 w 205"/>
                <a:gd name="T13" fmla="*/ 248 h 257"/>
                <a:gd name="T14" fmla="*/ 202 w 205"/>
                <a:gd name="T15" fmla="*/ 243 h 257"/>
                <a:gd name="T16" fmla="*/ 204 w 205"/>
                <a:gd name="T17" fmla="*/ 240 h 257"/>
                <a:gd name="T18" fmla="*/ 205 w 205"/>
                <a:gd name="T19" fmla="*/ 235 h 257"/>
                <a:gd name="T20" fmla="*/ 205 w 205"/>
                <a:gd name="T21" fmla="*/ 232 h 257"/>
                <a:gd name="T22" fmla="*/ 205 w 205"/>
                <a:gd name="T23" fmla="*/ 31 h 257"/>
                <a:gd name="T24" fmla="*/ 205 w 205"/>
                <a:gd name="T25" fmla="*/ 27 h 257"/>
                <a:gd name="T26" fmla="*/ 204 w 205"/>
                <a:gd name="T27" fmla="*/ 23 h 257"/>
                <a:gd name="T28" fmla="*/ 202 w 205"/>
                <a:gd name="T29" fmla="*/ 18 h 257"/>
                <a:gd name="T30" fmla="*/ 201 w 205"/>
                <a:gd name="T31" fmla="*/ 15 h 257"/>
                <a:gd name="T32" fmla="*/ 197 w 205"/>
                <a:gd name="T33" fmla="*/ 13 h 257"/>
                <a:gd name="T34" fmla="*/ 194 w 205"/>
                <a:gd name="T35" fmla="*/ 9 h 257"/>
                <a:gd name="T36" fmla="*/ 190 w 205"/>
                <a:gd name="T37" fmla="*/ 7 h 257"/>
                <a:gd name="T38" fmla="*/ 186 w 205"/>
                <a:gd name="T39" fmla="*/ 6 h 257"/>
                <a:gd name="T40" fmla="*/ 183 w 205"/>
                <a:gd name="T41" fmla="*/ 5 h 257"/>
                <a:gd name="T42" fmla="*/ 179 w 205"/>
                <a:gd name="T43" fmla="*/ 5 h 257"/>
                <a:gd name="T44" fmla="*/ 27 w 205"/>
                <a:gd name="T45" fmla="*/ 0 h 257"/>
                <a:gd name="T46" fmla="*/ 21 w 205"/>
                <a:gd name="T47" fmla="*/ 0 h 257"/>
                <a:gd name="T48" fmla="*/ 19 w 205"/>
                <a:gd name="T49" fmla="*/ 1 h 257"/>
                <a:gd name="T50" fmla="*/ 14 w 205"/>
                <a:gd name="T51" fmla="*/ 2 h 257"/>
                <a:gd name="T52" fmla="*/ 11 w 205"/>
                <a:gd name="T53" fmla="*/ 5 h 257"/>
                <a:gd name="T54" fmla="*/ 7 w 205"/>
                <a:gd name="T55" fmla="*/ 7 h 257"/>
                <a:gd name="T56" fmla="*/ 4 w 205"/>
                <a:gd name="T57" fmla="*/ 10 h 257"/>
                <a:gd name="T58" fmla="*/ 3 w 205"/>
                <a:gd name="T59" fmla="*/ 14 h 257"/>
                <a:gd name="T60" fmla="*/ 2 w 205"/>
                <a:gd name="T61" fmla="*/ 18 h 257"/>
                <a:gd name="T62" fmla="*/ 0 w 205"/>
                <a:gd name="T63" fmla="*/ 22 h 257"/>
                <a:gd name="T64" fmla="*/ 0 w 205"/>
                <a:gd name="T65" fmla="*/ 27 h 257"/>
                <a:gd name="T66" fmla="*/ 0 w 205"/>
                <a:gd name="T67" fmla="*/ 227 h 257"/>
                <a:gd name="T68" fmla="*/ 0 w 205"/>
                <a:gd name="T69" fmla="*/ 230 h 257"/>
                <a:gd name="T70" fmla="*/ 2 w 205"/>
                <a:gd name="T71" fmla="*/ 235 h 257"/>
                <a:gd name="T72" fmla="*/ 3 w 205"/>
                <a:gd name="T73" fmla="*/ 238 h 257"/>
                <a:gd name="T74" fmla="*/ 4 w 205"/>
                <a:gd name="T75" fmla="*/ 243 h 257"/>
                <a:gd name="T76" fmla="*/ 7 w 205"/>
                <a:gd name="T77" fmla="*/ 247 h 257"/>
                <a:gd name="T78" fmla="*/ 11 w 205"/>
                <a:gd name="T79" fmla="*/ 248 h 257"/>
                <a:gd name="T80" fmla="*/ 14 w 205"/>
                <a:gd name="T81" fmla="*/ 251 h 257"/>
                <a:gd name="T82" fmla="*/ 19 w 205"/>
                <a:gd name="T83" fmla="*/ 252 h 257"/>
                <a:gd name="T84" fmla="*/ 21 w 205"/>
                <a:gd name="T85" fmla="*/ 252 h 257"/>
                <a:gd name="T86" fmla="*/ 27 w 205"/>
                <a:gd name="T87" fmla="*/ 255 h 257"/>
                <a:gd name="T88" fmla="*/ 179 w 205"/>
                <a:gd name="T89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" h="257">
                  <a:moveTo>
                    <a:pt x="179" y="257"/>
                  </a:moveTo>
                  <a:lnTo>
                    <a:pt x="183" y="257"/>
                  </a:lnTo>
                  <a:lnTo>
                    <a:pt x="186" y="257"/>
                  </a:lnTo>
                  <a:lnTo>
                    <a:pt x="190" y="256"/>
                  </a:lnTo>
                  <a:lnTo>
                    <a:pt x="194" y="252"/>
                  </a:lnTo>
                  <a:lnTo>
                    <a:pt x="197" y="250"/>
                  </a:lnTo>
                  <a:lnTo>
                    <a:pt x="201" y="248"/>
                  </a:lnTo>
                  <a:lnTo>
                    <a:pt x="202" y="243"/>
                  </a:lnTo>
                  <a:lnTo>
                    <a:pt x="204" y="240"/>
                  </a:lnTo>
                  <a:lnTo>
                    <a:pt x="205" y="235"/>
                  </a:lnTo>
                  <a:lnTo>
                    <a:pt x="205" y="232"/>
                  </a:lnTo>
                  <a:lnTo>
                    <a:pt x="205" y="31"/>
                  </a:lnTo>
                  <a:lnTo>
                    <a:pt x="205" y="27"/>
                  </a:lnTo>
                  <a:lnTo>
                    <a:pt x="204" y="23"/>
                  </a:lnTo>
                  <a:lnTo>
                    <a:pt x="202" y="18"/>
                  </a:lnTo>
                  <a:lnTo>
                    <a:pt x="201" y="15"/>
                  </a:lnTo>
                  <a:lnTo>
                    <a:pt x="197" y="13"/>
                  </a:lnTo>
                  <a:lnTo>
                    <a:pt x="194" y="9"/>
                  </a:lnTo>
                  <a:lnTo>
                    <a:pt x="190" y="7"/>
                  </a:lnTo>
                  <a:lnTo>
                    <a:pt x="186" y="6"/>
                  </a:lnTo>
                  <a:lnTo>
                    <a:pt x="183" y="5"/>
                  </a:lnTo>
                  <a:lnTo>
                    <a:pt x="179" y="5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4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0" y="227"/>
                  </a:lnTo>
                  <a:lnTo>
                    <a:pt x="0" y="230"/>
                  </a:lnTo>
                  <a:lnTo>
                    <a:pt x="2" y="235"/>
                  </a:lnTo>
                  <a:lnTo>
                    <a:pt x="3" y="238"/>
                  </a:lnTo>
                  <a:lnTo>
                    <a:pt x="4" y="243"/>
                  </a:lnTo>
                  <a:lnTo>
                    <a:pt x="7" y="247"/>
                  </a:lnTo>
                  <a:lnTo>
                    <a:pt x="11" y="248"/>
                  </a:lnTo>
                  <a:lnTo>
                    <a:pt x="14" y="251"/>
                  </a:lnTo>
                  <a:lnTo>
                    <a:pt x="19" y="252"/>
                  </a:lnTo>
                  <a:lnTo>
                    <a:pt x="21" y="252"/>
                  </a:lnTo>
                  <a:lnTo>
                    <a:pt x="27" y="255"/>
                  </a:lnTo>
                  <a:lnTo>
                    <a:pt x="179" y="257"/>
                  </a:lnTo>
                  <a:close/>
                </a:path>
              </a:pathLst>
            </a:custGeom>
            <a:solidFill>
              <a:srgbClr val="FF1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6" name="Freeform 386">
              <a:extLst>
                <a:ext uri="{FF2B5EF4-FFF2-40B4-BE49-F238E27FC236}">
                  <a16:creationId xmlns:a16="http://schemas.microsoft.com/office/drawing/2014/main" id="{5FF9F59A-7A86-2651-88E2-9C83B5D44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4" y="1171"/>
              <a:ext cx="68" cy="85"/>
            </a:xfrm>
            <a:custGeom>
              <a:avLst/>
              <a:gdLst>
                <a:gd name="T0" fmla="*/ 179 w 205"/>
                <a:gd name="T1" fmla="*/ 257 h 257"/>
                <a:gd name="T2" fmla="*/ 183 w 205"/>
                <a:gd name="T3" fmla="*/ 257 h 257"/>
                <a:gd name="T4" fmla="*/ 186 w 205"/>
                <a:gd name="T5" fmla="*/ 257 h 257"/>
                <a:gd name="T6" fmla="*/ 190 w 205"/>
                <a:gd name="T7" fmla="*/ 256 h 257"/>
                <a:gd name="T8" fmla="*/ 194 w 205"/>
                <a:gd name="T9" fmla="*/ 252 h 257"/>
                <a:gd name="T10" fmla="*/ 197 w 205"/>
                <a:gd name="T11" fmla="*/ 250 h 257"/>
                <a:gd name="T12" fmla="*/ 201 w 205"/>
                <a:gd name="T13" fmla="*/ 248 h 257"/>
                <a:gd name="T14" fmla="*/ 202 w 205"/>
                <a:gd name="T15" fmla="*/ 243 h 257"/>
                <a:gd name="T16" fmla="*/ 204 w 205"/>
                <a:gd name="T17" fmla="*/ 240 h 257"/>
                <a:gd name="T18" fmla="*/ 205 w 205"/>
                <a:gd name="T19" fmla="*/ 235 h 257"/>
                <a:gd name="T20" fmla="*/ 205 w 205"/>
                <a:gd name="T21" fmla="*/ 232 h 257"/>
                <a:gd name="T22" fmla="*/ 205 w 205"/>
                <a:gd name="T23" fmla="*/ 31 h 257"/>
                <a:gd name="T24" fmla="*/ 205 w 205"/>
                <a:gd name="T25" fmla="*/ 27 h 257"/>
                <a:gd name="T26" fmla="*/ 204 w 205"/>
                <a:gd name="T27" fmla="*/ 23 h 257"/>
                <a:gd name="T28" fmla="*/ 202 w 205"/>
                <a:gd name="T29" fmla="*/ 18 h 257"/>
                <a:gd name="T30" fmla="*/ 201 w 205"/>
                <a:gd name="T31" fmla="*/ 15 h 257"/>
                <a:gd name="T32" fmla="*/ 197 w 205"/>
                <a:gd name="T33" fmla="*/ 13 h 257"/>
                <a:gd name="T34" fmla="*/ 194 w 205"/>
                <a:gd name="T35" fmla="*/ 9 h 257"/>
                <a:gd name="T36" fmla="*/ 190 w 205"/>
                <a:gd name="T37" fmla="*/ 7 h 257"/>
                <a:gd name="T38" fmla="*/ 186 w 205"/>
                <a:gd name="T39" fmla="*/ 6 h 257"/>
                <a:gd name="T40" fmla="*/ 183 w 205"/>
                <a:gd name="T41" fmla="*/ 5 h 257"/>
                <a:gd name="T42" fmla="*/ 179 w 205"/>
                <a:gd name="T43" fmla="*/ 5 h 257"/>
                <a:gd name="T44" fmla="*/ 27 w 205"/>
                <a:gd name="T45" fmla="*/ 0 h 257"/>
                <a:gd name="T46" fmla="*/ 21 w 205"/>
                <a:gd name="T47" fmla="*/ 0 h 257"/>
                <a:gd name="T48" fmla="*/ 19 w 205"/>
                <a:gd name="T49" fmla="*/ 1 h 257"/>
                <a:gd name="T50" fmla="*/ 14 w 205"/>
                <a:gd name="T51" fmla="*/ 2 h 257"/>
                <a:gd name="T52" fmla="*/ 11 w 205"/>
                <a:gd name="T53" fmla="*/ 5 h 257"/>
                <a:gd name="T54" fmla="*/ 7 w 205"/>
                <a:gd name="T55" fmla="*/ 7 h 257"/>
                <a:gd name="T56" fmla="*/ 4 w 205"/>
                <a:gd name="T57" fmla="*/ 10 h 257"/>
                <a:gd name="T58" fmla="*/ 3 w 205"/>
                <a:gd name="T59" fmla="*/ 14 h 257"/>
                <a:gd name="T60" fmla="*/ 2 w 205"/>
                <a:gd name="T61" fmla="*/ 18 h 257"/>
                <a:gd name="T62" fmla="*/ 0 w 205"/>
                <a:gd name="T63" fmla="*/ 22 h 257"/>
                <a:gd name="T64" fmla="*/ 0 w 205"/>
                <a:gd name="T65" fmla="*/ 27 h 257"/>
                <a:gd name="T66" fmla="*/ 0 w 205"/>
                <a:gd name="T67" fmla="*/ 227 h 257"/>
                <a:gd name="T68" fmla="*/ 0 w 205"/>
                <a:gd name="T69" fmla="*/ 230 h 257"/>
                <a:gd name="T70" fmla="*/ 2 w 205"/>
                <a:gd name="T71" fmla="*/ 235 h 257"/>
                <a:gd name="T72" fmla="*/ 3 w 205"/>
                <a:gd name="T73" fmla="*/ 238 h 257"/>
                <a:gd name="T74" fmla="*/ 4 w 205"/>
                <a:gd name="T75" fmla="*/ 243 h 257"/>
                <a:gd name="T76" fmla="*/ 7 w 205"/>
                <a:gd name="T77" fmla="*/ 247 h 257"/>
                <a:gd name="T78" fmla="*/ 11 w 205"/>
                <a:gd name="T79" fmla="*/ 248 h 257"/>
                <a:gd name="T80" fmla="*/ 14 w 205"/>
                <a:gd name="T81" fmla="*/ 251 h 257"/>
                <a:gd name="T82" fmla="*/ 19 w 205"/>
                <a:gd name="T83" fmla="*/ 252 h 257"/>
                <a:gd name="T84" fmla="*/ 21 w 205"/>
                <a:gd name="T85" fmla="*/ 252 h 257"/>
                <a:gd name="T86" fmla="*/ 27 w 205"/>
                <a:gd name="T87" fmla="*/ 255 h 257"/>
                <a:gd name="T88" fmla="*/ 179 w 205"/>
                <a:gd name="T89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5" h="257">
                  <a:moveTo>
                    <a:pt x="179" y="257"/>
                  </a:moveTo>
                  <a:lnTo>
                    <a:pt x="183" y="257"/>
                  </a:lnTo>
                  <a:lnTo>
                    <a:pt x="186" y="257"/>
                  </a:lnTo>
                  <a:lnTo>
                    <a:pt x="190" y="256"/>
                  </a:lnTo>
                  <a:lnTo>
                    <a:pt x="194" y="252"/>
                  </a:lnTo>
                  <a:lnTo>
                    <a:pt x="197" y="250"/>
                  </a:lnTo>
                  <a:lnTo>
                    <a:pt x="201" y="248"/>
                  </a:lnTo>
                  <a:lnTo>
                    <a:pt x="202" y="243"/>
                  </a:lnTo>
                  <a:lnTo>
                    <a:pt x="204" y="240"/>
                  </a:lnTo>
                  <a:lnTo>
                    <a:pt x="205" y="235"/>
                  </a:lnTo>
                  <a:lnTo>
                    <a:pt x="205" y="232"/>
                  </a:lnTo>
                  <a:lnTo>
                    <a:pt x="205" y="31"/>
                  </a:lnTo>
                  <a:lnTo>
                    <a:pt x="205" y="27"/>
                  </a:lnTo>
                  <a:lnTo>
                    <a:pt x="204" y="23"/>
                  </a:lnTo>
                  <a:lnTo>
                    <a:pt x="202" y="18"/>
                  </a:lnTo>
                  <a:lnTo>
                    <a:pt x="201" y="15"/>
                  </a:lnTo>
                  <a:lnTo>
                    <a:pt x="197" y="13"/>
                  </a:lnTo>
                  <a:lnTo>
                    <a:pt x="194" y="9"/>
                  </a:lnTo>
                  <a:lnTo>
                    <a:pt x="190" y="7"/>
                  </a:lnTo>
                  <a:lnTo>
                    <a:pt x="186" y="6"/>
                  </a:lnTo>
                  <a:lnTo>
                    <a:pt x="183" y="5"/>
                  </a:lnTo>
                  <a:lnTo>
                    <a:pt x="179" y="5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4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0" y="227"/>
                  </a:lnTo>
                  <a:lnTo>
                    <a:pt x="0" y="230"/>
                  </a:lnTo>
                  <a:lnTo>
                    <a:pt x="2" y="235"/>
                  </a:lnTo>
                  <a:lnTo>
                    <a:pt x="3" y="238"/>
                  </a:lnTo>
                  <a:lnTo>
                    <a:pt x="4" y="243"/>
                  </a:lnTo>
                  <a:lnTo>
                    <a:pt x="7" y="247"/>
                  </a:lnTo>
                  <a:lnTo>
                    <a:pt x="11" y="248"/>
                  </a:lnTo>
                  <a:lnTo>
                    <a:pt x="14" y="251"/>
                  </a:lnTo>
                  <a:lnTo>
                    <a:pt x="19" y="252"/>
                  </a:lnTo>
                  <a:lnTo>
                    <a:pt x="21" y="252"/>
                  </a:lnTo>
                  <a:lnTo>
                    <a:pt x="27" y="255"/>
                  </a:lnTo>
                  <a:lnTo>
                    <a:pt x="179" y="25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7" name="Freeform 387">
              <a:extLst>
                <a:ext uri="{FF2B5EF4-FFF2-40B4-BE49-F238E27FC236}">
                  <a16:creationId xmlns:a16="http://schemas.microsoft.com/office/drawing/2014/main" id="{7C687B95-0528-A183-ABBD-405134FDF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212"/>
              <a:ext cx="55" cy="69"/>
            </a:xfrm>
            <a:custGeom>
              <a:avLst/>
              <a:gdLst>
                <a:gd name="T0" fmla="*/ 144 w 166"/>
                <a:gd name="T1" fmla="*/ 208 h 208"/>
                <a:gd name="T2" fmla="*/ 147 w 166"/>
                <a:gd name="T3" fmla="*/ 208 h 208"/>
                <a:gd name="T4" fmla="*/ 151 w 166"/>
                <a:gd name="T5" fmla="*/ 207 h 208"/>
                <a:gd name="T6" fmla="*/ 153 w 166"/>
                <a:gd name="T7" fmla="*/ 206 h 208"/>
                <a:gd name="T8" fmla="*/ 156 w 166"/>
                <a:gd name="T9" fmla="*/ 203 h 208"/>
                <a:gd name="T10" fmla="*/ 159 w 166"/>
                <a:gd name="T11" fmla="*/ 202 h 208"/>
                <a:gd name="T12" fmla="*/ 161 w 166"/>
                <a:gd name="T13" fmla="*/ 199 h 208"/>
                <a:gd name="T14" fmla="*/ 162 w 166"/>
                <a:gd name="T15" fmla="*/ 198 h 208"/>
                <a:gd name="T16" fmla="*/ 163 w 166"/>
                <a:gd name="T17" fmla="*/ 194 h 208"/>
                <a:gd name="T18" fmla="*/ 163 w 166"/>
                <a:gd name="T19" fmla="*/ 191 h 208"/>
                <a:gd name="T20" fmla="*/ 166 w 166"/>
                <a:gd name="T21" fmla="*/ 186 h 208"/>
                <a:gd name="T22" fmla="*/ 166 w 166"/>
                <a:gd name="T23" fmla="*/ 25 h 208"/>
                <a:gd name="T24" fmla="*/ 163 w 166"/>
                <a:gd name="T25" fmla="*/ 22 h 208"/>
                <a:gd name="T26" fmla="*/ 163 w 166"/>
                <a:gd name="T27" fmla="*/ 17 h 208"/>
                <a:gd name="T28" fmla="*/ 162 w 166"/>
                <a:gd name="T29" fmla="*/ 16 h 208"/>
                <a:gd name="T30" fmla="*/ 161 w 166"/>
                <a:gd name="T31" fmla="*/ 12 h 208"/>
                <a:gd name="T32" fmla="*/ 159 w 166"/>
                <a:gd name="T33" fmla="*/ 9 h 208"/>
                <a:gd name="T34" fmla="*/ 156 w 166"/>
                <a:gd name="T35" fmla="*/ 8 h 208"/>
                <a:gd name="T36" fmla="*/ 153 w 166"/>
                <a:gd name="T37" fmla="*/ 5 h 208"/>
                <a:gd name="T38" fmla="*/ 151 w 166"/>
                <a:gd name="T39" fmla="*/ 4 h 208"/>
                <a:gd name="T40" fmla="*/ 147 w 166"/>
                <a:gd name="T41" fmla="*/ 3 h 208"/>
                <a:gd name="T42" fmla="*/ 144 w 166"/>
                <a:gd name="T43" fmla="*/ 3 h 208"/>
                <a:gd name="T44" fmla="*/ 20 w 166"/>
                <a:gd name="T45" fmla="*/ 0 h 208"/>
                <a:gd name="T46" fmla="*/ 16 w 166"/>
                <a:gd name="T47" fmla="*/ 0 h 208"/>
                <a:gd name="T48" fmla="*/ 14 w 166"/>
                <a:gd name="T49" fmla="*/ 0 h 208"/>
                <a:gd name="T50" fmla="*/ 11 w 166"/>
                <a:gd name="T51" fmla="*/ 2 h 208"/>
                <a:gd name="T52" fmla="*/ 8 w 166"/>
                <a:gd name="T53" fmla="*/ 3 h 208"/>
                <a:gd name="T54" fmla="*/ 6 w 166"/>
                <a:gd name="T55" fmla="*/ 5 h 208"/>
                <a:gd name="T56" fmla="*/ 2 w 166"/>
                <a:gd name="T57" fmla="*/ 8 h 208"/>
                <a:gd name="T58" fmla="*/ 1 w 166"/>
                <a:gd name="T59" fmla="*/ 10 h 208"/>
                <a:gd name="T60" fmla="*/ 0 w 166"/>
                <a:gd name="T61" fmla="*/ 14 h 208"/>
                <a:gd name="T62" fmla="*/ 0 w 166"/>
                <a:gd name="T63" fmla="*/ 17 h 208"/>
                <a:gd name="T64" fmla="*/ 0 w 166"/>
                <a:gd name="T65" fmla="*/ 21 h 208"/>
                <a:gd name="T66" fmla="*/ 0 w 166"/>
                <a:gd name="T67" fmla="*/ 184 h 208"/>
                <a:gd name="T68" fmla="*/ 0 w 166"/>
                <a:gd name="T69" fmla="*/ 186 h 208"/>
                <a:gd name="T70" fmla="*/ 0 w 166"/>
                <a:gd name="T71" fmla="*/ 190 h 208"/>
                <a:gd name="T72" fmla="*/ 1 w 166"/>
                <a:gd name="T73" fmla="*/ 192 h 208"/>
                <a:gd name="T74" fmla="*/ 2 w 166"/>
                <a:gd name="T75" fmla="*/ 195 h 208"/>
                <a:gd name="T76" fmla="*/ 6 w 166"/>
                <a:gd name="T77" fmla="*/ 199 h 208"/>
                <a:gd name="T78" fmla="*/ 8 w 166"/>
                <a:gd name="T79" fmla="*/ 200 h 208"/>
                <a:gd name="T80" fmla="*/ 11 w 166"/>
                <a:gd name="T81" fmla="*/ 202 h 208"/>
                <a:gd name="T82" fmla="*/ 14 w 166"/>
                <a:gd name="T83" fmla="*/ 203 h 208"/>
                <a:gd name="T84" fmla="*/ 16 w 166"/>
                <a:gd name="T85" fmla="*/ 203 h 208"/>
                <a:gd name="T86" fmla="*/ 20 w 166"/>
                <a:gd name="T87" fmla="*/ 206 h 208"/>
                <a:gd name="T88" fmla="*/ 144 w 166"/>
                <a:gd name="T8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6" h="208">
                  <a:moveTo>
                    <a:pt x="144" y="208"/>
                  </a:moveTo>
                  <a:lnTo>
                    <a:pt x="147" y="208"/>
                  </a:lnTo>
                  <a:lnTo>
                    <a:pt x="151" y="207"/>
                  </a:lnTo>
                  <a:lnTo>
                    <a:pt x="153" y="206"/>
                  </a:lnTo>
                  <a:lnTo>
                    <a:pt x="156" y="203"/>
                  </a:lnTo>
                  <a:lnTo>
                    <a:pt x="159" y="202"/>
                  </a:lnTo>
                  <a:lnTo>
                    <a:pt x="161" y="199"/>
                  </a:lnTo>
                  <a:lnTo>
                    <a:pt x="162" y="198"/>
                  </a:lnTo>
                  <a:lnTo>
                    <a:pt x="163" y="194"/>
                  </a:lnTo>
                  <a:lnTo>
                    <a:pt x="163" y="191"/>
                  </a:lnTo>
                  <a:lnTo>
                    <a:pt x="166" y="186"/>
                  </a:lnTo>
                  <a:lnTo>
                    <a:pt x="166" y="25"/>
                  </a:lnTo>
                  <a:lnTo>
                    <a:pt x="163" y="22"/>
                  </a:lnTo>
                  <a:lnTo>
                    <a:pt x="163" y="17"/>
                  </a:lnTo>
                  <a:lnTo>
                    <a:pt x="162" y="16"/>
                  </a:lnTo>
                  <a:lnTo>
                    <a:pt x="161" y="12"/>
                  </a:lnTo>
                  <a:lnTo>
                    <a:pt x="159" y="9"/>
                  </a:lnTo>
                  <a:lnTo>
                    <a:pt x="156" y="8"/>
                  </a:lnTo>
                  <a:lnTo>
                    <a:pt x="153" y="5"/>
                  </a:lnTo>
                  <a:lnTo>
                    <a:pt x="151" y="4"/>
                  </a:lnTo>
                  <a:lnTo>
                    <a:pt x="147" y="3"/>
                  </a:lnTo>
                  <a:lnTo>
                    <a:pt x="144" y="3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190"/>
                  </a:lnTo>
                  <a:lnTo>
                    <a:pt x="1" y="192"/>
                  </a:lnTo>
                  <a:lnTo>
                    <a:pt x="2" y="195"/>
                  </a:lnTo>
                  <a:lnTo>
                    <a:pt x="6" y="199"/>
                  </a:lnTo>
                  <a:lnTo>
                    <a:pt x="8" y="200"/>
                  </a:lnTo>
                  <a:lnTo>
                    <a:pt x="11" y="202"/>
                  </a:lnTo>
                  <a:lnTo>
                    <a:pt x="14" y="203"/>
                  </a:lnTo>
                  <a:lnTo>
                    <a:pt x="16" y="203"/>
                  </a:lnTo>
                  <a:lnTo>
                    <a:pt x="20" y="206"/>
                  </a:lnTo>
                  <a:lnTo>
                    <a:pt x="144" y="208"/>
                  </a:lnTo>
                  <a:close/>
                </a:path>
              </a:pathLst>
            </a:custGeom>
            <a:solidFill>
              <a:srgbClr val="FF1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8" name="Freeform 388">
              <a:extLst>
                <a:ext uri="{FF2B5EF4-FFF2-40B4-BE49-F238E27FC236}">
                  <a16:creationId xmlns:a16="http://schemas.microsoft.com/office/drawing/2014/main" id="{400519F1-8882-2478-CAEC-2C0A17923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4" y="1212"/>
              <a:ext cx="55" cy="69"/>
            </a:xfrm>
            <a:custGeom>
              <a:avLst/>
              <a:gdLst>
                <a:gd name="T0" fmla="*/ 144 w 166"/>
                <a:gd name="T1" fmla="*/ 208 h 208"/>
                <a:gd name="T2" fmla="*/ 147 w 166"/>
                <a:gd name="T3" fmla="*/ 208 h 208"/>
                <a:gd name="T4" fmla="*/ 151 w 166"/>
                <a:gd name="T5" fmla="*/ 207 h 208"/>
                <a:gd name="T6" fmla="*/ 153 w 166"/>
                <a:gd name="T7" fmla="*/ 206 h 208"/>
                <a:gd name="T8" fmla="*/ 156 w 166"/>
                <a:gd name="T9" fmla="*/ 203 h 208"/>
                <a:gd name="T10" fmla="*/ 159 w 166"/>
                <a:gd name="T11" fmla="*/ 202 h 208"/>
                <a:gd name="T12" fmla="*/ 161 w 166"/>
                <a:gd name="T13" fmla="*/ 199 h 208"/>
                <a:gd name="T14" fmla="*/ 162 w 166"/>
                <a:gd name="T15" fmla="*/ 198 h 208"/>
                <a:gd name="T16" fmla="*/ 163 w 166"/>
                <a:gd name="T17" fmla="*/ 194 h 208"/>
                <a:gd name="T18" fmla="*/ 163 w 166"/>
                <a:gd name="T19" fmla="*/ 191 h 208"/>
                <a:gd name="T20" fmla="*/ 166 w 166"/>
                <a:gd name="T21" fmla="*/ 186 h 208"/>
                <a:gd name="T22" fmla="*/ 166 w 166"/>
                <a:gd name="T23" fmla="*/ 25 h 208"/>
                <a:gd name="T24" fmla="*/ 163 w 166"/>
                <a:gd name="T25" fmla="*/ 22 h 208"/>
                <a:gd name="T26" fmla="*/ 163 w 166"/>
                <a:gd name="T27" fmla="*/ 17 h 208"/>
                <a:gd name="T28" fmla="*/ 162 w 166"/>
                <a:gd name="T29" fmla="*/ 16 h 208"/>
                <a:gd name="T30" fmla="*/ 161 w 166"/>
                <a:gd name="T31" fmla="*/ 12 h 208"/>
                <a:gd name="T32" fmla="*/ 159 w 166"/>
                <a:gd name="T33" fmla="*/ 9 h 208"/>
                <a:gd name="T34" fmla="*/ 156 w 166"/>
                <a:gd name="T35" fmla="*/ 8 h 208"/>
                <a:gd name="T36" fmla="*/ 153 w 166"/>
                <a:gd name="T37" fmla="*/ 5 h 208"/>
                <a:gd name="T38" fmla="*/ 151 w 166"/>
                <a:gd name="T39" fmla="*/ 4 h 208"/>
                <a:gd name="T40" fmla="*/ 147 w 166"/>
                <a:gd name="T41" fmla="*/ 3 h 208"/>
                <a:gd name="T42" fmla="*/ 144 w 166"/>
                <a:gd name="T43" fmla="*/ 3 h 208"/>
                <a:gd name="T44" fmla="*/ 20 w 166"/>
                <a:gd name="T45" fmla="*/ 0 h 208"/>
                <a:gd name="T46" fmla="*/ 16 w 166"/>
                <a:gd name="T47" fmla="*/ 0 h 208"/>
                <a:gd name="T48" fmla="*/ 14 w 166"/>
                <a:gd name="T49" fmla="*/ 0 h 208"/>
                <a:gd name="T50" fmla="*/ 11 w 166"/>
                <a:gd name="T51" fmla="*/ 2 h 208"/>
                <a:gd name="T52" fmla="*/ 8 w 166"/>
                <a:gd name="T53" fmla="*/ 3 h 208"/>
                <a:gd name="T54" fmla="*/ 6 w 166"/>
                <a:gd name="T55" fmla="*/ 5 h 208"/>
                <a:gd name="T56" fmla="*/ 2 w 166"/>
                <a:gd name="T57" fmla="*/ 8 h 208"/>
                <a:gd name="T58" fmla="*/ 1 w 166"/>
                <a:gd name="T59" fmla="*/ 10 h 208"/>
                <a:gd name="T60" fmla="*/ 0 w 166"/>
                <a:gd name="T61" fmla="*/ 14 h 208"/>
                <a:gd name="T62" fmla="*/ 0 w 166"/>
                <a:gd name="T63" fmla="*/ 17 h 208"/>
                <a:gd name="T64" fmla="*/ 0 w 166"/>
                <a:gd name="T65" fmla="*/ 21 h 208"/>
                <a:gd name="T66" fmla="*/ 0 w 166"/>
                <a:gd name="T67" fmla="*/ 184 h 208"/>
                <a:gd name="T68" fmla="*/ 0 w 166"/>
                <a:gd name="T69" fmla="*/ 186 h 208"/>
                <a:gd name="T70" fmla="*/ 0 w 166"/>
                <a:gd name="T71" fmla="*/ 190 h 208"/>
                <a:gd name="T72" fmla="*/ 1 w 166"/>
                <a:gd name="T73" fmla="*/ 192 h 208"/>
                <a:gd name="T74" fmla="*/ 2 w 166"/>
                <a:gd name="T75" fmla="*/ 195 h 208"/>
                <a:gd name="T76" fmla="*/ 6 w 166"/>
                <a:gd name="T77" fmla="*/ 199 h 208"/>
                <a:gd name="T78" fmla="*/ 8 w 166"/>
                <a:gd name="T79" fmla="*/ 200 h 208"/>
                <a:gd name="T80" fmla="*/ 11 w 166"/>
                <a:gd name="T81" fmla="*/ 202 h 208"/>
                <a:gd name="T82" fmla="*/ 14 w 166"/>
                <a:gd name="T83" fmla="*/ 203 h 208"/>
                <a:gd name="T84" fmla="*/ 16 w 166"/>
                <a:gd name="T85" fmla="*/ 203 h 208"/>
                <a:gd name="T86" fmla="*/ 20 w 166"/>
                <a:gd name="T87" fmla="*/ 206 h 208"/>
                <a:gd name="T88" fmla="*/ 144 w 166"/>
                <a:gd name="T89" fmla="*/ 20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6" h="208">
                  <a:moveTo>
                    <a:pt x="144" y="208"/>
                  </a:moveTo>
                  <a:lnTo>
                    <a:pt x="147" y="208"/>
                  </a:lnTo>
                  <a:lnTo>
                    <a:pt x="151" y="207"/>
                  </a:lnTo>
                  <a:lnTo>
                    <a:pt x="153" y="206"/>
                  </a:lnTo>
                  <a:lnTo>
                    <a:pt x="156" y="203"/>
                  </a:lnTo>
                  <a:lnTo>
                    <a:pt x="159" y="202"/>
                  </a:lnTo>
                  <a:lnTo>
                    <a:pt x="161" y="199"/>
                  </a:lnTo>
                  <a:lnTo>
                    <a:pt x="162" y="198"/>
                  </a:lnTo>
                  <a:lnTo>
                    <a:pt x="163" y="194"/>
                  </a:lnTo>
                  <a:lnTo>
                    <a:pt x="163" y="191"/>
                  </a:lnTo>
                  <a:lnTo>
                    <a:pt x="166" y="186"/>
                  </a:lnTo>
                  <a:lnTo>
                    <a:pt x="166" y="25"/>
                  </a:lnTo>
                  <a:lnTo>
                    <a:pt x="163" y="22"/>
                  </a:lnTo>
                  <a:lnTo>
                    <a:pt x="163" y="17"/>
                  </a:lnTo>
                  <a:lnTo>
                    <a:pt x="162" y="16"/>
                  </a:lnTo>
                  <a:lnTo>
                    <a:pt x="161" y="12"/>
                  </a:lnTo>
                  <a:lnTo>
                    <a:pt x="159" y="9"/>
                  </a:lnTo>
                  <a:lnTo>
                    <a:pt x="156" y="8"/>
                  </a:lnTo>
                  <a:lnTo>
                    <a:pt x="153" y="5"/>
                  </a:lnTo>
                  <a:lnTo>
                    <a:pt x="151" y="4"/>
                  </a:lnTo>
                  <a:lnTo>
                    <a:pt x="147" y="3"/>
                  </a:lnTo>
                  <a:lnTo>
                    <a:pt x="144" y="3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8" y="3"/>
                  </a:lnTo>
                  <a:lnTo>
                    <a:pt x="6" y="5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184"/>
                  </a:lnTo>
                  <a:lnTo>
                    <a:pt x="0" y="186"/>
                  </a:lnTo>
                  <a:lnTo>
                    <a:pt x="0" y="190"/>
                  </a:lnTo>
                  <a:lnTo>
                    <a:pt x="1" y="192"/>
                  </a:lnTo>
                  <a:lnTo>
                    <a:pt x="2" y="195"/>
                  </a:lnTo>
                  <a:lnTo>
                    <a:pt x="6" y="199"/>
                  </a:lnTo>
                  <a:lnTo>
                    <a:pt x="8" y="200"/>
                  </a:lnTo>
                  <a:lnTo>
                    <a:pt x="11" y="202"/>
                  </a:lnTo>
                  <a:lnTo>
                    <a:pt x="14" y="203"/>
                  </a:lnTo>
                  <a:lnTo>
                    <a:pt x="16" y="203"/>
                  </a:lnTo>
                  <a:lnTo>
                    <a:pt x="20" y="206"/>
                  </a:lnTo>
                  <a:lnTo>
                    <a:pt x="144" y="20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49" name="Freeform 389">
              <a:extLst>
                <a:ext uri="{FF2B5EF4-FFF2-40B4-BE49-F238E27FC236}">
                  <a16:creationId xmlns:a16="http://schemas.microsoft.com/office/drawing/2014/main" id="{857CEC68-A73E-578F-2B2A-47770DA25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191"/>
              <a:ext cx="118" cy="49"/>
            </a:xfrm>
            <a:custGeom>
              <a:avLst/>
              <a:gdLst>
                <a:gd name="T0" fmla="*/ 121 w 355"/>
                <a:gd name="T1" fmla="*/ 148 h 148"/>
                <a:gd name="T2" fmla="*/ 355 w 355"/>
                <a:gd name="T3" fmla="*/ 30 h 148"/>
                <a:gd name="T4" fmla="*/ 355 w 355"/>
                <a:gd name="T5" fmla="*/ 12 h 148"/>
                <a:gd name="T6" fmla="*/ 243 w 355"/>
                <a:gd name="T7" fmla="*/ 0 h 148"/>
                <a:gd name="T8" fmla="*/ 0 w 355"/>
                <a:gd name="T9" fmla="*/ 13 h 148"/>
                <a:gd name="T10" fmla="*/ 0 w 355"/>
                <a:gd name="T11" fmla="*/ 146 h 148"/>
                <a:gd name="T12" fmla="*/ 121 w 355"/>
                <a:gd name="T1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148">
                  <a:moveTo>
                    <a:pt x="121" y="148"/>
                  </a:moveTo>
                  <a:lnTo>
                    <a:pt x="355" y="30"/>
                  </a:lnTo>
                  <a:lnTo>
                    <a:pt x="355" y="12"/>
                  </a:lnTo>
                  <a:lnTo>
                    <a:pt x="243" y="0"/>
                  </a:lnTo>
                  <a:lnTo>
                    <a:pt x="0" y="13"/>
                  </a:lnTo>
                  <a:lnTo>
                    <a:pt x="0" y="146"/>
                  </a:lnTo>
                  <a:lnTo>
                    <a:pt x="121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0" name="Freeform 390">
              <a:extLst>
                <a:ext uri="{FF2B5EF4-FFF2-40B4-BE49-F238E27FC236}">
                  <a16:creationId xmlns:a16="http://schemas.microsoft.com/office/drawing/2014/main" id="{FACF7A6F-2751-55E0-7231-BFE0E8CB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" y="1191"/>
              <a:ext cx="118" cy="49"/>
            </a:xfrm>
            <a:custGeom>
              <a:avLst/>
              <a:gdLst>
                <a:gd name="T0" fmla="*/ 121 w 355"/>
                <a:gd name="T1" fmla="*/ 148 h 148"/>
                <a:gd name="T2" fmla="*/ 355 w 355"/>
                <a:gd name="T3" fmla="*/ 30 h 148"/>
                <a:gd name="T4" fmla="*/ 355 w 355"/>
                <a:gd name="T5" fmla="*/ 12 h 148"/>
                <a:gd name="T6" fmla="*/ 243 w 355"/>
                <a:gd name="T7" fmla="*/ 0 h 148"/>
                <a:gd name="T8" fmla="*/ 0 w 355"/>
                <a:gd name="T9" fmla="*/ 13 h 148"/>
                <a:gd name="T10" fmla="*/ 0 w 355"/>
                <a:gd name="T11" fmla="*/ 146 h 148"/>
                <a:gd name="T12" fmla="*/ 121 w 355"/>
                <a:gd name="T13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5" h="148">
                  <a:moveTo>
                    <a:pt x="121" y="148"/>
                  </a:moveTo>
                  <a:lnTo>
                    <a:pt x="355" y="30"/>
                  </a:lnTo>
                  <a:lnTo>
                    <a:pt x="355" y="12"/>
                  </a:lnTo>
                  <a:lnTo>
                    <a:pt x="243" y="0"/>
                  </a:lnTo>
                  <a:lnTo>
                    <a:pt x="0" y="13"/>
                  </a:lnTo>
                  <a:lnTo>
                    <a:pt x="0" y="146"/>
                  </a:lnTo>
                  <a:lnTo>
                    <a:pt x="121" y="14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1" name="Freeform 391">
              <a:extLst>
                <a:ext uri="{FF2B5EF4-FFF2-40B4-BE49-F238E27FC236}">
                  <a16:creationId xmlns:a16="http://schemas.microsoft.com/office/drawing/2014/main" id="{F65006D2-862E-4D90-BE4F-B497C1714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1128"/>
              <a:ext cx="44" cy="28"/>
            </a:xfrm>
            <a:custGeom>
              <a:avLst/>
              <a:gdLst>
                <a:gd name="T0" fmla="*/ 130 w 130"/>
                <a:gd name="T1" fmla="*/ 83 h 83"/>
                <a:gd name="T2" fmla="*/ 130 w 130"/>
                <a:gd name="T3" fmla="*/ 6 h 83"/>
                <a:gd name="T4" fmla="*/ 0 w 130"/>
                <a:gd name="T5" fmla="*/ 0 h 83"/>
                <a:gd name="T6" fmla="*/ 0 w 130"/>
                <a:gd name="T7" fmla="*/ 77 h 83"/>
                <a:gd name="T8" fmla="*/ 130 w 130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3">
                  <a:moveTo>
                    <a:pt x="130" y="83"/>
                  </a:moveTo>
                  <a:lnTo>
                    <a:pt x="130" y="6"/>
                  </a:lnTo>
                  <a:lnTo>
                    <a:pt x="0" y="0"/>
                  </a:lnTo>
                  <a:lnTo>
                    <a:pt x="0" y="77"/>
                  </a:lnTo>
                  <a:lnTo>
                    <a:pt x="130" y="83"/>
                  </a:lnTo>
                  <a:close/>
                </a:path>
              </a:pathLst>
            </a:custGeom>
            <a:solidFill>
              <a:srgbClr val="FF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2" name="Freeform 392">
              <a:extLst>
                <a:ext uri="{FF2B5EF4-FFF2-40B4-BE49-F238E27FC236}">
                  <a16:creationId xmlns:a16="http://schemas.microsoft.com/office/drawing/2014/main" id="{505CBC3C-D353-CA5E-9FB6-7C6C5F733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1128"/>
              <a:ext cx="44" cy="28"/>
            </a:xfrm>
            <a:custGeom>
              <a:avLst/>
              <a:gdLst>
                <a:gd name="T0" fmla="*/ 130 w 130"/>
                <a:gd name="T1" fmla="*/ 83 h 83"/>
                <a:gd name="T2" fmla="*/ 130 w 130"/>
                <a:gd name="T3" fmla="*/ 6 h 83"/>
                <a:gd name="T4" fmla="*/ 0 w 130"/>
                <a:gd name="T5" fmla="*/ 0 h 83"/>
                <a:gd name="T6" fmla="*/ 0 w 130"/>
                <a:gd name="T7" fmla="*/ 77 h 83"/>
                <a:gd name="T8" fmla="*/ 130 w 130"/>
                <a:gd name="T9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83">
                  <a:moveTo>
                    <a:pt x="130" y="83"/>
                  </a:moveTo>
                  <a:lnTo>
                    <a:pt x="130" y="6"/>
                  </a:lnTo>
                  <a:lnTo>
                    <a:pt x="0" y="0"/>
                  </a:lnTo>
                  <a:lnTo>
                    <a:pt x="0" y="77"/>
                  </a:lnTo>
                  <a:lnTo>
                    <a:pt x="130" y="83"/>
                  </a:lnTo>
                </a:path>
              </a:pathLst>
            </a:custGeom>
            <a:noFill/>
            <a:ln w="11113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3" name="Freeform 393">
              <a:extLst>
                <a:ext uri="{FF2B5EF4-FFF2-40B4-BE49-F238E27FC236}">
                  <a16:creationId xmlns:a16="http://schemas.microsoft.com/office/drawing/2014/main" id="{308D3A5A-3090-4582-E969-339BD8F14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073"/>
              <a:ext cx="107" cy="29"/>
            </a:xfrm>
            <a:custGeom>
              <a:avLst/>
              <a:gdLst>
                <a:gd name="T0" fmla="*/ 256 w 323"/>
                <a:gd name="T1" fmla="*/ 8 h 89"/>
                <a:gd name="T2" fmla="*/ 259 w 323"/>
                <a:gd name="T3" fmla="*/ 10 h 89"/>
                <a:gd name="T4" fmla="*/ 265 w 323"/>
                <a:gd name="T5" fmla="*/ 17 h 89"/>
                <a:gd name="T6" fmla="*/ 273 w 323"/>
                <a:gd name="T7" fmla="*/ 26 h 89"/>
                <a:gd name="T8" fmla="*/ 282 w 323"/>
                <a:gd name="T9" fmla="*/ 36 h 89"/>
                <a:gd name="T10" fmla="*/ 292 w 323"/>
                <a:gd name="T11" fmla="*/ 46 h 89"/>
                <a:gd name="T12" fmla="*/ 300 w 323"/>
                <a:gd name="T13" fmla="*/ 57 h 89"/>
                <a:gd name="T14" fmla="*/ 310 w 323"/>
                <a:gd name="T15" fmla="*/ 67 h 89"/>
                <a:gd name="T16" fmla="*/ 316 w 323"/>
                <a:gd name="T17" fmla="*/ 75 h 89"/>
                <a:gd name="T18" fmla="*/ 320 w 323"/>
                <a:gd name="T19" fmla="*/ 81 h 89"/>
                <a:gd name="T20" fmla="*/ 323 w 323"/>
                <a:gd name="T21" fmla="*/ 83 h 89"/>
                <a:gd name="T22" fmla="*/ 319 w 323"/>
                <a:gd name="T23" fmla="*/ 83 h 89"/>
                <a:gd name="T24" fmla="*/ 311 w 323"/>
                <a:gd name="T25" fmla="*/ 83 h 89"/>
                <a:gd name="T26" fmla="*/ 298 w 323"/>
                <a:gd name="T27" fmla="*/ 81 h 89"/>
                <a:gd name="T28" fmla="*/ 282 w 323"/>
                <a:gd name="T29" fmla="*/ 80 h 89"/>
                <a:gd name="T30" fmla="*/ 264 w 323"/>
                <a:gd name="T31" fmla="*/ 80 h 89"/>
                <a:gd name="T32" fmla="*/ 244 w 323"/>
                <a:gd name="T33" fmla="*/ 77 h 89"/>
                <a:gd name="T34" fmla="*/ 224 w 323"/>
                <a:gd name="T35" fmla="*/ 77 h 89"/>
                <a:gd name="T36" fmla="*/ 205 w 323"/>
                <a:gd name="T37" fmla="*/ 76 h 89"/>
                <a:gd name="T38" fmla="*/ 186 w 323"/>
                <a:gd name="T39" fmla="*/ 76 h 89"/>
                <a:gd name="T40" fmla="*/ 169 w 323"/>
                <a:gd name="T41" fmla="*/ 76 h 89"/>
                <a:gd name="T42" fmla="*/ 151 w 323"/>
                <a:gd name="T43" fmla="*/ 76 h 89"/>
                <a:gd name="T44" fmla="*/ 133 w 323"/>
                <a:gd name="T45" fmla="*/ 77 h 89"/>
                <a:gd name="T46" fmla="*/ 110 w 323"/>
                <a:gd name="T47" fmla="*/ 80 h 89"/>
                <a:gd name="T48" fmla="*/ 88 w 323"/>
                <a:gd name="T49" fmla="*/ 81 h 89"/>
                <a:gd name="T50" fmla="*/ 65 w 323"/>
                <a:gd name="T51" fmla="*/ 83 h 89"/>
                <a:gd name="T52" fmla="*/ 44 w 323"/>
                <a:gd name="T53" fmla="*/ 84 h 89"/>
                <a:gd name="T54" fmla="*/ 27 w 323"/>
                <a:gd name="T55" fmla="*/ 85 h 89"/>
                <a:gd name="T56" fmla="*/ 11 w 323"/>
                <a:gd name="T57" fmla="*/ 88 h 89"/>
                <a:gd name="T58" fmla="*/ 3 w 323"/>
                <a:gd name="T59" fmla="*/ 89 h 89"/>
                <a:gd name="T60" fmla="*/ 0 w 323"/>
                <a:gd name="T61" fmla="*/ 89 h 89"/>
                <a:gd name="T62" fmla="*/ 1 w 323"/>
                <a:gd name="T63" fmla="*/ 88 h 89"/>
                <a:gd name="T64" fmla="*/ 5 w 323"/>
                <a:gd name="T65" fmla="*/ 81 h 89"/>
                <a:gd name="T66" fmla="*/ 9 w 323"/>
                <a:gd name="T67" fmla="*/ 73 h 89"/>
                <a:gd name="T68" fmla="*/ 17 w 323"/>
                <a:gd name="T69" fmla="*/ 62 h 89"/>
                <a:gd name="T70" fmla="*/ 25 w 323"/>
                <a:gd name="T71" fmla="*/ 51 h 89"/>
                <a:gd name="T72" fmla="*/ 32 w 323"/>
                <a:gd name="T73" fmla="*/ 40 h 89"/>
                <a:gd name="T74" fmla="*/ 43 w 323"/>
                <a:gd name="T75" fmla="*/ 29 h 89"/>
                <a:gd name="T76" fmla="*/ 52 w 323"/>
                <a:gd name="T77" fmla="*/ 19 h 89"/>
                <a:gd name="T78" fmla="*/ 59 w 323"/>
                <a:gd name="T79" fmla="*/ 14 h 89"/>
                <a:gd name="T80" fmla="*/ 67 w 323"/>
                <a:gd name="T81" fmla="*/ 10 h 89"/>
                <a:gd name="T82" fmla="*/ 69 w 323"/>
                <a:gd name="T83" fmla="*/ 10 h 89"/>
                <a:gd name="T84" fmla="*/ 73 w 323"/>
                <a:gd name="T85" fmla="*/ 9 h 89"/>
                <a:gd name="T86" fmla="*/ 79 w 323"/>
                <a:gd name="T87" fmla="*/ 8 h 89"/>
                <a:gd name="T88" fmla="*/ 88 w 323"/>
                <a:gd name="T89" fmla="*/ 6 h 89"/>
                <a:gd name="T90" fmla="*/ 98 w 323"/>
                <a:gd name="T91" fmla="*/ 4 h 89"/>
                <a:gd name="T92" fmla="*/ 110 w 323"/>
                <a:gd name="T93" fmla="*/ 2 h 89"/>
                <a:gd name="T94" fmla="*/ 123 w 323"/>
                <a:gd name="T95" fmla="*/ 1 h 89"/>
                <a:gd name="T96" fmla="*/ 138 w 323"/>
                <a:gd name="T97" fmla="*/ 1 h 89"/>
                <a:gd name="T98" fmla="*/ 151 w 323"/>
                <a:gd name="T99" fmla="*/ 0 h 89"/>
                <a:gd name="T100" fmla="*/ 168 w 323"/>
                <a:gd name="T101" fmla="*/ 0 h 89"/>
                <a:gd name="T102" fmla="*/ 178 w 323"/>
                <a:gd name="T103" fmla="*/ 0 h 89"/>
                <a:gd name="T104" fmla="*/ 191 w 323"/>
                <a:gd name="T105" fmla="*/ 0 h 89"/>
                <a:gd name="T106" fmla="*/ 201 w 323"/>
                <a:gd name="T107" fmla="*/ 1 h 89"/>
                <a:gd name="T108" fmla="*/ 213 w 323"/>
                <a:gd name="T109" fmla="*/ 1 h 89"/>
                <a:gd name="T110" fmla="*/ 222 w 323"/>
                <a:gd name="T111" fmla="*/ 2 h 89"/>
                <a:gd name="T112" fmla="*/ 232 w 323"/>
                <a:gd name="T113" fmla="*/ 2 h 89"/>
                <a:gd name="T114" fmla="*/ 239 w 323"/>
                <a:gd name="T115" fmla="*/ 4 h 89"/>
                <a:gd name="T116" fmla="*/ 246 w 323"/>
                <a:gd name="T117" fmla="*/ 6 h 89"/>
                <a:gd name="T118" fmla="*/ 251 w 323"/>
                <a:gd name="T119" fmla="*/ 8 h 89"/>
                <a:gd name="T120" fmla="*/ 256 w 323"/>
                <a:gd name="T121" fmla="*/ 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" h="89">
                  <a:moveTo>
                    <a:pt x="256" y="8"/>
                  </a:moveTo>
                  <a:lnTo>
                    <a:pt x="259" y="10"/>
                  </a:lnTo>
                  <a:lnTo>
                    <a:pt x="265" y="17"/>
                  </a:lnTo>
                  <a:lnTo>
                    <a:pt x="273" y="26"/>
                  </a:lnTo>
                  <a:lnTo>
                    <a:pt x="282" y="36"/>
                  </a:lnTo>
                  <a:lnTo>
                    <a:pt x="292" y="46"/>
                  </a:lnTo>
                  <a:lnTo>
                    <a:pt x="300" y="57"/>
                  </a:lnTo>
                  <a:lnTo>
                    <a:pt x="310" y="67"/>
                  </a:lnTo>
                  <a:lnTo>
                    <a:pt x="316" y="75"/>
                  </a:lnTo>
                  <a:lnTo>
                    <a:pt x="320" y="81"/>
                  </a:lnTo>
                  <a:lnTo>
                    <a:pt x="323" y="83"/>
                  </a:lnTo>
                  <a:lnTo>
                    <a:pt x="319" y="83"/>
                  </a:lnTo>
                  <a:lnTo>
                    <a:pt x="311" y="83"/>
                  </a:lnTo>
                  <a:lnTo>
                    <a:pt x="298" y="81"/>
                  </a:lnTo>
                  <a:lnTo>
                    <a:pt x="282" y="80"/>
                  </a:lnTo>
                  <a:lnTo>
                    <a:pt x="264" y="80"/>
                  </a:lnTo>
                  <a:lnTo>
                    <a:pt x="244" y="77"/>
                  </a:lnTo>
                  <a:lnTo>
                    <a:pt x="224" y="77"/>
                  </a:lnTo>
                  <a:lnTo>
                    <a:pt x="205" y="76"/>
                  </a:lnTo>
                  <a:lnTo>
                    <a:pt x="186" y="76"/>
                  </a:lnTo>
                  <a:lnTo>
                    <a:pt x="169" y="76"/>
                  </a:lnTo>
                  <a:lnTo>
                    <a:pt x="151" y="76"/>
                  </a:lnTo>
                  <a:lnTo>
                    <a:pt x="133" y="77"/>
                  </a:lnTo>
                  <a:lnTo>
                    <a:pt x="110" y="80"/>
                  </a:lnTo>
                  <a:lnTo>
                    <a:pt x="88" y="81"/>
                  </a:lnTo>
                  <a:lnTo>
                    <a:pt x="65" y="83"/>
                  </a:lnTo>
                  <a:lnTo>
                    <a:pt x="44" y="84"/>
                  </a:lnTo>
                  <a:lnTo>
                    <a:pt x="27" y="85"/>
                  </a:lnTo>
                  <a:lnTo>
                    <a:pt x="11" y="88"/>
                  </a:lnTo>
                  <a:lnTo>
                    <a:pt x="3" y="89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5" y="81"/>
                  </a:lnTo>
                  <a:lnTo>
                    <a:pt x="9" y="73"/>
                  </a:lnTo>
                  <a:lnTo>
                    <a:pt x="17" y="62"/>
                  </a:lnTo>
                  <a:lnTo>
                    <a:pt x="25" y="51"/>
                  </a:lnTo>
                  <a:lnTo>
                    <a:pt x="32" y="40"/>
                  </a:lnTo>
                  <a:lnTo>
                    <a:pt x="43" y="29"/>
                  </a:lnTo>
                  <a:lnTo>
                    <a:pt x="52" y="19"/>
                  </a:lnTo>
                  <a:lnTo>
                    <a:pt x="59" y="14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73" y="9"/>
                  </a:lnTo>
                  <a:lnTo>
                    <a:pt x="79" y="8"/>
                  </a:lnTo>
                  <a:lnTo>
                    <a:pt x="88" y="6"/>
                  </a:lnTo>
                  <a:lnTo>
                    <a:pt x="98" y="4"/>
                  </a:lnTo>
                  <a:lnTo>
                    <a:pt x="110" y="2"/>
                  </a:lnTo>
                  <a:lnTo>
                    <a:pt x="123" y="1"/>
                  </a:lnTo>
                  <a:lnTo>
                    <a:pt x="138" y="1"/>
                  </a:lnTo>
                  <a:lnTo>
                    <a:pt x="151" y="0"/>
                  </a:lnTo>
                  <a:lnTo>
                    <a:pt x="168" y="0"/>
                  </a:lnTo>
                  <a:lnTo>
                    <a:pt x="178" y="0"/>
                  </a:lnTo>
                  <a:lnTo>
                    <a:pt x="191" y="0"/>
                  </a:lnTo>
                  <a:lnTo>
                    <a:pt x="201" y="1"/>
                  </a:lnTo>
                  <a:lnTo>
                    <a:pt x="213" y="1"/>
                  </a:lnTo>
                  <a:lnTo>
                    <a:pt x="222" y="2"/>
                  </a:lnTo>
                  <a:lnTo>
                    <a:pt x="232" y="2"/>
                  </a:lnTo>
                  <a:lnTo>
                    <a:pt x="239" y="4"/>
                  </a:lnTo>
                  <a:lnTo>
                    <a:pt x="246" y="6"/>
                  </a:lnTo>
                  <a:lnTo>
                    <a:pt x="251" y="8"/>
                  </a:lnTo>
                  <a:lnTo>
                    <a:pt x="256" y="8"/>
                  </a:lnTo>
                  <a:close/>
                </a:path>
              </a:pathLst>
            </a:custGeom>
            <a:solidFill>
              <a:srgbClr val="C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4" name="Freeform 394">
              <a:extLst>
                <a:ext uri="{FF2B5EF4-FFF2-40B4-BE49-F238E27FC236}">
                  <a16:creationId xmlns:a16="http://schemas.microsoft.com/office/drawing/2014/main" id="{9953A0B8-97FF-B877-4F4E-CA4E3BC4E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073"/>
              <a:ext cx="107" cy="29"/>
            </a:xfrm>
            <a:custGeom>
              <a:avLst/>
              <a:gdLst>
                <a:gd name="T0" fmla="*/ 256 w 323"/>
                <a:gd name="T1" fmla="*/ 8 h 89"/>
                <a:gd name="T2" fmla="*/ 259 w 323"/>
                <a:gd name="T3" fmla="*/ 10 h 89"/>
                <a:gd name="T4" fmla="*/ 265 w 323"/>
                <a:gd name="T5" fmla="*/ 17 h 89"/>
                <a:gd name="T6" fmla="*/ 273 w 323"/>
                <a:gd name="T7" fmla="*/ 26 h 89"/>
                <a:gd name="T8" fmla="*/ 282 w 323"/>
                <a:gd name="T9" fmla="*/ 36 h 89"/>
                <a:gd name="T10" fmla="*/ 292 w 323"/>
                <a:gd name="T11" fmla="*/ 46 h 89"/>
                <a:gd name="T12" fmla="*/ 300 w 323"/>
                <a:gd name="T13" fmla="*/ 57 h 89"/>
                <a:gd name="T14" fmla="*/ 310 w 323"/>
                <a:gd name="T15" fmla="*/ 67 h 89"/>
                <a:gd name="T16" fmla="*/ 316 w 323"/>
                <a:gd name="T17" fmla="*/ 75 h 89"/>
                <a:gd name="T18" fmla="*/ 320 w 323"/>
                <a:gd name="T19" fmla="*/ 81 h 89"/>
                <a:gd name="T20" fmla="*/ 323 w 323"/>
                <a:gd name="T21" fmla="*/ 83 h 89"/>
                <a:gd name="T22" fmla="*/ 319 w 323"/>
                <a:gd name="T23" fmla="*/ 83 h 89"/>
                <a:gd name="T24" fmla="*/ 311 w 323"/>
                <a:gd name="T25" fmla="*/ 83 h 89"/>
                <a:gd name="T26" fmla="*/ 298 w 323"/>
                <a:gd name="T27" fmla="*/ 81 h 89"/>
                <a:gd name="T28" fmla="*/ 282 w 323"/>
                <a:gd name="T29" fmla="*/ 80 h 89"/>
                <a:gd name="T30" fmla="*/ 264 w 323"/>
                <a:gd name="T31" fmla="*/ 80 h 89"/>
                <a:gd name="T32" fmla="*/ 244 w 323"/>
                <a:gd name="T33" fmla="*/ 77 h 89"/>
                <a:gd name="T34" fmla="*/ 224 w 323"/>
                <a:gd name="T35" fmla="*/ 77 h 89"/>
                <a:gd name="T36" fmla="*/ 205 w 323"/>
                <a:gd name="T37" fmla="*/ 76 h 89"/>
                <a:gd name="T38" fmla="*/ 186 w 323"/>
                <a:gd name="T39" fmla="*/ 76 h 89"/>
                <a:gd name="T40" fmla="*/ 169 w 323"/>
                <a:gd name="T41" fmla="*/ 76 h 89"/>
                <a:gd name="T42" fmla="*/ 151 w 323"/>
                <a:gd name="T43" fmla="*/ 76 h 89"/>
                <a:gd name="T44" fmla="*/ 133 w 323"/>
                <a:gd name="T45" fmla="*/ 77 h 89"/>
                <a:gd name="T46" fmla="*/ 110 w 323"/>
                <a:gd name="T47" fmla="*/ 80 h 89"/>
                <a:gd name="T48" fmla="*/ 88 w 323"/>
                <a:gd name="T49" fmla="*/ 81 h 89"/>
                <a:gd name="T50" fmla="*/ 65 w 323"/>
                <a:gd name="T51" fmla="*/ 83 h 89"/>
                <a:gd name="T52" fmla="*/ 44 w 323"/>
                <a:gd name="T53" fmla="*/ 84 h 89"/>
                <a:gd name="T54" fmla="*/ 27 w 323"/>
                <a:gd name="T55" fmla="*/ 85 h 89"/>
                <a:gd name="T56" fmla="*/ 11 w 323"/>
                <a:gd name="T57" fmla="*/ 88 h 89"/>
                <a:gd name="T58" fmla="*/ 3 w 323"/>
                <a:gd name="T59" fmla="*/ 89 h 89"/>
                <a:gd name="T60" fmla="*/ 0 w 323"/>
                <a:gd name="T61" fmla="*/ 89 h 89"/>
                <a:gd name="T62" fmla="*/ 1 w 323"/>
                <a:gd name="T63" fmla="*/ 88 h 89"/>
                <a:gd name="T64" fmla="*/ 5 w 323"/>
                <a:gd name="T65" fmla="*/ 81 h 89"/>
                <a:gd name="T66" fmla="*/ 9 w 323"/>
                <a:gd name="T67" fmla="*/ 73 h 89"/>
                <a:gd name="T68" fmla="*/ 17 w 323"/>
                <a:gd name="T69" fmla="*/ 62 h 89"/>
                <a:gd name="T70" fmla="*/ 25 w 323"/>
                <a:gd name="T71" fmla="*/ 51 h 89"/>
                <a:gd name="T72" fmla="*/ 32 w 323"/>
                <a:gd name="T73" fmla="*/ 40 h 89"/>
                <a:gd name="T74" fmla="*/ 43 w 323"/>
                <a:gd name="T75" fmla="*/ 29 h 89"/>
                <a:gd name="T76" fmla="*/ 52 w 323"/>
                <a:gd name="T77" fmla="*/ 19 h 89"/>
                <a:gd name="T78" fmla="*/ 59 w 323"/>
                <a:gd name="T79" fmla="*/ 14 h 89"/>
                <a:gd name="T80" fmla="*/ 67 w 323"/>
                <a:gd name="T81" fmla="*/ 10 h 89"/>
                <a:gd name="T82" fmla="*/ 69 w 323"/>
                <a:gd name="T83" fmla="*/ 10 h 89"/>
                <a:gd name="T84" fmla="*/ 73 w 323"/>
                <a:gd name="T85" fmla="*/ 9 h 89"/>
                <a:gd name="T86" fmla="*/ 79 w 323"/>
                <a:gd name="T87" fmla="*/ 8 h 89"/>
                <a:gd name="T88" fmla="*/ 88 w 323"/>
                <a:gd name="T89" fmla="*/ 6 h 89"/>
                <a:gd name="T90" fmla="*/ 98 w 323"/>
                <a:gd name="T91" fmla="*/ 4 h 89"/>
                <a:gd name="T92" fmla="*/ 110 w 323"/>
                <a:gd name="T93" fmla="*/ 2 h 89"/>
                <a:gd name="T94" fmla="*/ 123 w 323"/>
                <a:gd name="T95" fmla="*/ 1 h 89"/>
                <a:gd name="T96" fmla="*/ 138 w 323"/>
                <a:gd name="T97" fmla="*/ 1 h 89"/>
                <a:gd name="T98" fmla="*/ 151 w 323"/>
                <a:gd name="T99" fmla="*/ 0 h 89"/>
                <a:gd name="T100" fmla="*/ 168 w 323"/>
                <a:gd name="T101" fmla="*/ 0 h 89"/>
                <a:gd name="T102" fmla="*/ 178 w 323"/>
                <a:gd name="T103" fmla="*/ 0 h 89"/>
                <a:gd name="T104" fmla="*/ 191 w 323"/>
                <a:gd name="T105" fmla="*/ 0 h 89"/>
                <a:gd name="T106" fmla="*/ 201 w 323"/>
                <a:gd name="T107" fmla="*/ 1 h 89"/>
                <a:gd name="T108" fmla="*/ 213 w 323"/>
                <a:gd name="T109" fmla="*/ 1 h 89"/>
                <a:gd name="T110" fmla="*/ 222 w 323"/>
                <a:gd name="T111" fmla="*/ 2 h 89"/>
                <a:gd name="T112" fmla="*/ 232 w 323"/>
                <a:gd name="T113" fmla="*/ 2 h 89"/>
                <a:gd name="T114" fmla="*/ 239 w 323"/>
                <a:gd name="T115" fmla="*/ 4 h 89"/>
                <a:gd name="T116" fmla="*/ 246 w 323"/>
                <a:gd name="T117" fmla="*/ 6 h 89"/>
                <a:gd name="T118" fmla="*/ 251 w 323"/>
                <a:gd name="T119" fmla="*/ 8 h 89"/>
                <a:gd name="T120" fmla="*/ 256 w 323"/>
                <a:gd name="T121" fmla="*/ 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23" h="89">
                  <a:moveTo>
                    <a:pt x="256" y="8"/>
                  </a:moveTo>
                  <a:lnTo>
                    <a:pt x="259" y="10"/>
                  </a:lnTo>
                  <a:lnTo>
                    <a:pt x="265" y="17"/>
                  </a:lnTo>
                  <a:lnTo>
                    <a:pt x="273" y="26"/>
                  </a:lnTo>
                  <a:lnTo>
                    <a:pt x="282" y="36"/>
                  </a:lnTo>
                  <a:lnTo>
                    <a:pt x="292" y="46"/>
                  </a:lnTo>
                  <a:lnTo>
                    <a:pt x="300" y="57"/>
                  </a:lnTo>
                  <a:lnTo>
                    <a:pt x="310" y="67"/>
                  </a:lnTo>
                  <a:lnTo>
                    <a:pt x="316" y="75"/>
                  </a:lnTo>
                  <a:lnTo>
                    <a:pt x="320" y="81"/>
                  </a:lnTo>
                  <a:lnTo>
                    <a:pt x="323" y="83"/>
                  </a:lnTo>
                  <a:lnTo>
                    <a:pt x="319" y="83"/>
                  </a:lnTo>
                  <a:lnTo>
                    <a:pt x="311" y="83"/>
                  </a:lnTo>
                  <a:lnTo>
                    <a:pt x="298" y="81"/>
                  </a:lnTo>
                  <a:lnTo>
                    <a:pt x="282" y="80"/>
                  </a:lnTo>
                  <a:lnTo>
                    <a:pt x="264" y="80"/>
                  </a:lnTo>
                  <a:lnTo>
                    <a:pt x="244" y="77"/>
                  </a:lnTo>
                  <a:lnTo>
                    <a:pt x="224" y="77"/>
                  </a:lnTo>
                  <a:lnTo>
                    <a:pt x="205" y="76"/>
                  </a:lnTo>
                  <a:lnTo>
                    <a:pt x="186" y="76"/>
                  </a:lnTo>
                  <a:lnTo>
                    <a:pt x="169" y="76"/>
                  </a:lnTo>
                  <a:lnTo>
                    <a:pt x="151" y="76"/>
                  </a:lnTo>
                  <a:lnTo>
                    <a:pt x="133" y="77"/>
                  </a:lnTo>
                  <a:lnTo>
                    <a:pt x="110" y="80"/>
                  </a:lnTo>
                  <a:lnTo>
                    <a:pt x="88" y="81"/>
                  </a:lnTo>
                  <a:lnTo>
                    <a:pt x="65" y="83"/>
                  </a:lnTo>
                  <a:lnTo>
                    <a:pt x="44" y="84"/>
                  </a:lnTo>
                  <a:lnTo>
                    <a:pt x="27" y="85"/>
                  </a:lnTo>
                  <a:lnTo>
                    <a:pt x="11" y="88"/>
                  </a:lnTo>
                  <a:lnTo>
                    <a:pt x="3" y="89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5" y="81"/>
                  </a:lnTo>
                  <a:lnTo>
                    <a:pt x="9" y="73"/>
                  </a:lnTo>
                  <a:lnTo>
                    <a:pt x="17" y="62"/>
                  </a:lnTo>
                  <a:lnTo>
                    <a:pt x="25" y="51"/>
                  </a:lnTo>
                  <a:lnTo>
                    <a:pt x="32" y="40"/>
                  </a:lnTo>
                  <a:lnTo>
                    <a:pt x="43" y="29"/>
                  </a:lnTo>
                  <a:lnTo>
                    <a:pt x="52" y="19"/>
                  </a:lnTo>
                  <a:lnTo>
                    <a:pt x="59" y="14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73" y="9"/>
                  </a:lnTo>
                  <a:lnTo>
                    <a:pt x="79" y="8"/>
                  </a:lnTo>
                  <a:lnTo>
                    <a:pt x="88" y="6"/>
                  </a:lnTo>
                  <a:lnTo>
                    <a:pt x="98" y="4"/>
                  </a:lnTo>
                  <a:lnTo>
                    <a:pt x="110" y="2"/>
                  </a:lnTo>
                  <a:lnTo>
                    <a:pt x="123" y="1"/>
                  </a:lnTo>
                  <a:lnTo>
                    <a:pt x="138" y="1"/>
                  </a:lnTo>
                  <a:lnTo>
                    <a:pt x="151" y="0"/>
                  </a:lnTo>
                  <a:lnTo>
                    <a:pt x="168" y="0"/>
                  </a:lnTo>
                  <a:lnTo>
                    <a:pt x="178" y="0"/>
                  </a:lnTo>
                  <a:lnTo>
                    <a:pt x="191" y="0"/>
                  </a:lnTo>
                  <a:lnTo>
                    <a:pt x="201" y="1"/>
                  </a:lnTo>
                  <a:lnTo>
                    <a:pt x="213" y="1"/>
                  </a:lnTo>
                  <a:lnTo>
                    <a:pt x="222" y="2"/>
                  </a:lnTo>
                  <a:lnTo>
                    <a:pt x="232" y="2"/>
                  </a:lnTo>
                  <a:lnTo>
                    <a:pt x="239" y="4"/>
                  </a:lnTo>
                  <a:lnTo>
                    <a:pt x="246" y="6"/>
                  </a:lnTo>
                  <a:lnTo>
                    <a:pt x="251" y="8"/>
                  </a:lnTo>
                  <a:lnTo>
                    <a:pt x="256" y="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5" name="Freeform 395">
              <a:extLst>
                <a:ext uri="{FF2B5EF4-FFF2-40B4-BE49-F238E27FC236}">
                  <a16:creationId xmlns:a16="http://schemas.microsoft.com/office/drawing/2014/main" id="{F849702E-C306-B160-BAF9-6E36713ED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1169"/>
              <a:ext cx="68" cy="88"/>
            </a:xfrm>
            <a:custGeom>
              <a:avLst/>
              <a:gdLst>
                <a:gd name="T0" fmla="*/ 25 w 203"/>
                <a:gd name="T1" fmla="*/ 262 h 262"/>
                <a:gd name="T2" fmla="*/ 22 w 203"/>
                <a:gd name="T3" fmla="*/ 262 h 262"/>
                <a:gd name="T4" fmla="*/ 17 w 203"/>
                <a:gd name="T5" fmla="*/ 260 h 262"/>
                <a:gd name="T6" fmla="*/ 14 w 203"/>
                <a:gd name="T7" fmla="*/ 259 h 262"/>
                <a:gd name="T8" fmla="*/ 9 w 203"/>
                <a:gd name="T9" fmla="*/ 258 h 262"/>
                <a:gd name="T10" fmla="*/ 7 w 203"/>
                <a:gd name="T11" fmla="*/ 254 h 262"/>
                <a:gd name="T12" fmla="*/ 4 w 203"/>
                <a:gd name="T13" fmla="*/ 251 h 262"/>
                <a:gd name="T14" fmla="*/ 1 w 203"/>
                <a:gd name="T15" fmla="*/ 247 h 262"/>
                <a:gd name="T16" fmla="*/ 0 w 203"/>
                <a:gd name="T17" fmla="*/ 242 h 262"/>
                <a:gd name="T18" fmla="*/ 0 w 203"/>
                <a:gd name="T19" fmla="*/ 240 h 262"/>
                <a:gd name="T20" fmla="*/ 0 w 203"/>
                <a:gd name="T21" fmla="*/ 234 h 262"/>
                <a:gd name="T22" fmla="*/ 0 w 203"/>
                <a:gd name="T23" fmla="*/ 38 h 262"/>
                <a:gd name="T24" fmla="*/ 1 w 203"/>
                <a:gd name="T25" fmla="*/ 33 h 262"/>
                <a:gd name="T26" fmla="*/ 1 w 203"/>
                <a:gd name="T27" fmla="*/ 28 h 262"/>
                <a:gd name="T28" fmla="*/ 3 w 203"/>
                <a:gd name="T29" fmla="*/ 25 h 262"/>
                <a:gd name="T30" fmla="*/ 7 w 203"/>
                <a:gd name="T31" fmla="*/ 21 h 262"/>
                <a:gd name="T32" fmla="*/ 8 w 203"/>
                <a:gd name="T33" fmla="*/ 18 h 262"/>
                <a:gd name="T34" fmla="*/ 11 w 203"/>
                <a:gd name="T35" fmla="*/ 16 h 262"/>
                <a:gd name="T36" fmla="*/ 16 w 203"/>
                <a:gd name="T37" fmla="*/ 13 h 262"/>
                <a:gd name="T38" fmla="*/ 19 w 203"/>
                <a:gd name="T39" fmla="*/ 12 h 262"/>
                <a:gd name="T40" fmla="*/ 23 w 203"/>
                <a:gd name="T41" fmla="*/ 10 h 262"/>
                <a:gd name="T42" fmla="*/ 26 w 203"/>
                <a:gd name="T43" fmla="*/ 10 h 262"/>
                <a:gd name="T44" fmla="*/ 177 w 203"/>
                <a:gd name="T45" fmla="*/ 0 h 262"/>
                <a:gd name="T46" fmla="*/ 181 w 203"/>
                <a:gd name="T47" fmla="*/ 3 h 262"/>
                <a:gd name="T48" fmla="*/ 185 w 203"/>
                <a:gd name="T49" fmla="*/ 3 h 262"/>
                <a:gd name="T50" fmla="*/ 189 w 203"/>
                <a:gd name="T51" fmla="*/ 4 h 262"/>
                <a:gd name="T52" fmla="*/ 193 w 203"/>
                <a:gd name="T53" fmla="*/ 7 h 262"/>
                <a:gd name="T54" fmla="*/ 196 w 203"/>
                <a:gd name="T55" fmla="*/ 10 h 262"/>
                <a:gd name="T56" fmla="*/ 198 w 203"/>
                <a:gd name="T57" fmla="*/ 13 h 262"/>
                <a:gd name="T58" fmla="*/ 201 w 203"/>
                <a:gd name="T59" fmla="*/ 17 h 262"/>
                <a:gd name="T60" fmla="*/ 202 w 203"/>
                <a:gd name="T61" fmla="*/ 20 h 262"/>
                <a:gd name="T62" fmla="*/ 202 w 203"/>
                <a:gd name="T63" fmla="*/ 25 h 262"/>
                <a:gd name="T64" fmla="*/ 203 w 203"/>
                <a:gd name="T65" fmla="*/ 29 h 262"/>
                <a:gd name="T66" fmla="*/ 203 w 203"/>
                <a:gd name="T67" fmla="*/ 229 h 262"/>
                <a:gd name="T68" fmla="*/ 203 w 203"/>
                <a:gd name="T69" fmla="*/ 233 h 262"/>
                <a:gd name="T70" fmla="*/ 202 w 203"/>
                <a:gd name="T71" fmla="*/ 238 h 262"/>
                <a:gd name="T72" fmla="*/ 201 w 203"/>
                <a:gd name="T73" fmla="*/ 241 h 262"/>
                <a:gd name="T74" fmla="*/ 198 w 203"/>
                <a:gd name="T75" fmla="*/ 245 h 262"/>
                <a:gd name="T76" fmla="*/ 196 w 203"/>
                <a:gd name="T77" fmla="*/ 247 h 262"/>
                <a:gd name="T78" fmla="*/ 191 w 203"/>
                <a:gd name="T79" fmla="*/ 251 h 262"/>
                <a:gd name="T80" fmla="*/ 188 w 203"/>
                <a:gd name="T81" fmla="*/ 253 h 262"/>
                <a:gd name="T82" fmla="*/ 182 w 203"/>
                <a:gd name="T83" fmla="*/ 254 h 262"/>
                <a:gd name="T84" fmla="*/ 180 w 203"/>
                <a:gd name="T85" fmla="*/ 255 h 262"/>
                <a:gd name="T86" fmla="*/ 176 w 203"/>
                <a:gd name="T87" fmla="*/ 255 h 262"/>
                <a:gd name="T88" fmla="*/ 25 w 203"/>
                <a:gd name="T89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3" h="262">
                  <a:moveTo>
                    <a:pt x="25" y="262"/>
                  </a:moveTo>
                  <a:lnTo>
                    <a:pt x="22" y="262"/>
                  </a:lnTo>
                  <a:lnTo>
                    <a:pt x="17" y="260"/>
                  </a:lnTo>
                  <a:lnTo>
                    <a:pt x="14" y="259"/>
                  </a:lnTo>
                  <a:lnTo>
                    <a:pt x="9" y="258"/>
                  </a:lnTo>
                  <a:lnTo>
                    <a:pt x="7" y="254"/>
                  </a:lnTo>
                  <a:lnTo>
                    <a:pt x="4" y="251"/>
                  </a:lnTo>
                  <a:lnTo>
                    <a:pt x="1" y="247"/>
                  </a:lnTo>
                  <a:lnTo>
                    <a:pt x="0" y="242"/>
                  </a:lnTo>
                  <a:lnTo>
                    <a:pt x="0" y="240"/>
                  </a:lnTo>
                  <a:lnTo>
                    <a:pt x="0" y="234"/>
                  </a:lnTo>
                  <a:lnTo>
                    <a:pt x="0" y="38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3" y="25"/>
                  </a:lnTo>
                  <a:lnTo>
                    <a:pt x="7" y="21"/>
                  </a:lnTo>
                  <a:lnTo>
                    <a:pt x="8" y="18"/>
                  </a:lnTo>
                  <a:lnTo>
                    <a:pt x="11" y="16"/>
                  </a:lnTo>
                  <a:lnTo>
                    <a:pt x="16" y="13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177" y="0"/>
                  </a:lnTo>
                  <a:lnTo>
                    <a:pt x="181" y="3"/>
                  </a:lnTo>
                  <a:lnTo>
                    <a:pt x="185" y="3"/>
                  </a:lnTo>
                  <a:lnTo>
                    <a:pt x="189" y="4"/>
                  </a:lnTo>
                  <a:lnTo>
                    <a:pt x="193" y="7"/>
                  </a:lnTo>
                  <a:lnTo>
                    <a:pt x="196" y="10"/>
                  </a:lnTo>
                  <a:lnTo>
                    <a:pt x="198" y="13"/>
                  </a:lnTo>
                  <a:lnTo>
                    <a:pt x="201" y="17"/>
                  </a:lnTo>
                  <a:lnTo>
                    <a:pt x="202" y="20"/>
                  </a:lnTo>
                  <a:lnTo>
                    <a:pt x="202" y="25"/>
                  </a:lnTo>
                  <a:lnTo>
                    <a:pt x="203" y="29"/>
                  </a:lnTo>
                  <a:lnTo>
                    <a:pt x="203" y="229"/>
                  </a:lnTo>
                  <a:lnTo>
                    <a:pt x="203" y="233"/>
                  </a:lnTo>
                  <a:lnTo>
                    <a:pt x="202" y="238"/>
                  </a:lnTo>
                  <a:lnTo>
                    <a:pt x="201" y="241"/>
                  </a:lnTo>
                  <a:lnTo>
                    <a:pt x="198" y="245"/>
                  </a:lnTo>
                  <a:lnTo>
                    <a:pt x="196" y="247"/>
                  </a:lnTo>
                  <a:lnTo>
                    <a:pt x="191" y="251"/>
                  </a:lnTo>
                  <a:lnTo>
                    <a:pt x="188" y="253"/>
                  </a:lnTo>
                  <a:lnTo>
                    <a:pt x="182" y="254"/>
                  </a:lnTo>
                  <a:lnTo>
                    <a:pt x="180" y="255"/>
                  </a:lnTo>
                  <a:lnTo>
                    <a:pt x="176" y="255"/>
                  </a:lnTo>
                  <a:lnTo>
                    <a:pt x="25" y="262"/>
                  </a:lnTo>
                  <a:close/>
                </a:path>
              </a:pathLst>
            </a:custGeom>
            <a:solidFill>
              <a:srgbClr val="FF1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6" name="Freeform 396">
              <a:extLst>
                <a:ext uri="{FF2B5EF4-FFF2-40B4-BE49-F238E27FC236}">
                  <a16:creationId xmlns:a16="http://schemas.microsoft.com/office/drawing/2014/main" id="{A9F22F0C-7ECD-47F5-C765-0C79E3FAE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1169"/>
              <a:ext cx="68" cy="88"/>
            </a:xfrm>
            <a:custGeom>
              <a:avLst/>
              <a:gdLst>
                <a:gd name="T0" fmla="*/ 25 w 203"/>
                <a:gd name="T1" fmla="*/ 262 h 262"/>
                <a:gd name="T2" fmla="*/ 22 w 203"/>
                <a:gd name="T3" fmla="*/ 262 h 262"/>
                <a:gd name="T4" fmla="*/ 17 w 203"/>
                <a:gd name="T5" fmla="*/ 260 h 262"/>
                <a:gd name="T6" fmla="*/ 14 w 203"/>
                <a:gd name="T7" fmla="*/ 259 h 262"/>
                <a:gd name="T8" fmla="*/ 9 w 203"/>
                <a:gd name="T9" fmla="*/ 258 h 262"/>
                <a:gd name="T10" fmla="*/ 7 w 203"/>
                <a:gd name="T11" fmla="*/ 254 h 262"/>
                <a:gd name="T12" fmla="*/ 4 w 203"/>
                <a:gd name="T13" fmla="*/ 251 h 262"/>
                <a:gd name="T14" fmla="*/ 1 w 203"/>
                <a:gd name="T15" fmla="*/ 247 h 262"/>
                <a:gd name="T16" fmla="*/ 0 w 203"/>
                <a:gd name="T17" fmla="*/ 242 h 262"/>
                <a:gd name="T18" fmla="*/ 0 w 203"/>
                <a:gd name="T19" fmla="*/ 240 h 262"/>
                <a:gd name="T20" fmla="*/ 0 w 203"/>
                <a:gd name="T21" fmla="*/ 234 h 262"/>
                <a:gd name="T22" fmla="*/ 0 w 203"/>
                <a:gd name="T23" fmla="*/ 38 h 262"/>
                <a:gd name="T24" fmla="*/ 1 w 203"/>
                <a:gd name="T25" fmla="*/ 33 h 262"/>
                <a:gd name="T26" fmla="*/ 1 w 203"/>
                <a:gd name="T27" fmla="*/ 28 h 262"/>
                <a:gd name="T28" fmla="*/ 3 w 203"/>
                <a:gd name="T29" fmla="*/ 25 h 262"/>
                <a:gd name="T30" fmla="*/ 7 w 203"/>
                <a:gd name="T31" fmla="*/ 21 h 262"/>
                <a:gd name="T32" fmla="*/ 8 w 203"/>
                <a:gd name="T33" fmla="*/ 18 h 262"/>
                <a:gd name="T34" fmla="*/ 11 w 203"/>
                <a:gd name="T35" fmla="*/ 16 h 262"/>
                <a:gd name="T36" fmla="*/ 16 w 203"/>
                <a:gd name="T37" fmla="*/ 13 h 262"/>
                <a:gd name="T38" fmla="*/ 19 w 203"/>
                <a:gd name="T39" fmla="*/ 12 h 262"/>
                <a:gd name="T40" fmla="*/ 23 w 203"/>
                <a:gd name="T41" fmla="*/ 10 h 262"/>
                <a:gd name="T42" fmla="*/ 26 w 203"/>
                <a:gd name="T43" fmla="*/ 10 h 262"/>
                <a:gd name="T44" fmla="*/ 177 w 203"/>
                <a:gd name="T45" fmla="*/ 0 h 262"/>
                <a:gd name="T46" fmla="*/ 181 w 203"/>
                <a:gd name="T47" fmla="*/ 3 h 262"/>
                <a:gd name="T48" fmla="*/ 185 w 203"/>
                <a:gd name="T49" fmla="*/ 3 h 262"/>
                <a:gd name="T50" fmla="*/ 189 w 203"/>
                <a:gd name="T51" fmla="*/ 4 h 262"/>
                <a:gd name="T52" fmla="*/ 193 w 203"/>
                <a:gd name="T53" fmla="*/ 7 h 262"/>
                <a:gd name="T54" fmla="*/ 196 w 203"/>
                <a:gd name="T55" fmla="*/ 10 h 262"/>
                <a:gd name="T56" fmla="*/ 198 w 203"/>
                <a:gd name="T57" fmla="*/ 13 h 262"/>
                <a:gd name="T58" fmla="*/ 201 w 203"/>
                <a:gd name="T59" fmla="*/ 17 h 262"/>
                <a:gd name="T60" fmla="*/ 202 w 203"/>
                <a:gd name="T61" fmla="*/ 20 h 262"/>
                <a:gd name="T62" fmla="*/ 202 w 203"/>
                <a:gd name="T63" fmla="*/ 25 h 262"/>
                <a:gd name="T64" fmla="*/ 203 w 203"/>
                <a:gd name="T65" fmla="*/ 29 h 262"/>
                <a:gd name="T66" fmla="*/ 203 w 203"/>
                <a:gd name="T67" fmla="*/ 229 h 262"/>
                <a:gd name="T68" fmla="*/ 203 w 203"/>
                <a:gd name="T69" fmla="*/ 233 h 262"/>
                <a:gd name="T70" fmla="*/ 202 w 203"/>
                <a:gd name="T71" fmla="*/ 238 h 262"/>
                <a:gd name="T72" fmla="*/ 201 w 203"/>
                <a:gd name="T73" fmla="*/ 241 h 262"/>
                <a:gd name="T74" fmla="*/ 198 w 203"/>
                <a:gd name="T75" fmla="*/ 245 h 262"/>
                <a:gd name="T76" fmla="*/ 196 w 203"/>
                <a:gd name="T77" fmla="*/ 247 h 262"/>
                <a:gd name="T78" fmla="*/ 191 w 203"/>
                <a:gd name="T79" fmla="*/ 251 h 262"/>
                <a:gd name="T80" fmla="*/ 188 w 203"/>
                <a:gd name="T81" fmla="*/ 253 h 262"/>
                <a:gd name="T82" fmla="*/ 182 w 203"/>
                <a:gd name="T83" fmla="*/ 254 h 262"/>
                <a:gd name="T84" fmla="*/ 180 w 203"/>
                <a:gd name="T85" fmla="*/ 255 h 262"/>
                <a:gd name="T86" fmla="*/ 176 w 203"/>
                <a:gd name="T87" fmla="*/ 255 h 262"/>
                <a:gd name="T88" fmla="*/ 25 w 203"/>
                <a:gd name="T89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3" h="262">
                  <a:moveTo>
                    <a:pt x="25" y="262"/>
                  </a:moveTo>
                  <a:lnTo>
                    <a:pt x="22" y="262"/>
                  </a:lnTo>
                  <a:lnTo>
                    <a:pt x="17" y="260"/>
                  </a:lnTo>
                  <a:lnTo>
                    <a:pt x="14" y="259"/>
                  </a:lnTo>
                  <a:lnTo>
                    <a:pt x="9" y="258"/>
                  </a:lnTo>
                  <a:lnTo>
                    <a:pt x="7" y="254"/>
                  </a:lnTo>
                  <a:lnTo>
                    <a:pt x="4" y="251"/>
                  </a:lnTo>
                  <a:lnTo>
                    <a:pt x="1" y="247"/>
                  </a:lnTo>
                  <a:lnTo>
                    <a:pt x="0" y="242"/>
                  </a:lnTo>
                  <a:lnTo>
                    <a:pt x="0" y="240"/>
                  </a:lnTo>
                  <a:lnTo>
                    <a:pt x="0" y="234"/>
                  </a:lnTo>
                  <a:lnTo>
                    <a:pt x="0" y="38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3" y="25"/>
                  </a:lnTo>
                  <a:lnTo>
                    <a:pt x="7" y="21"/>
                  </a:lnTo>
                  <a:lnTo>
                    <a:pt x="8" y="18"/>
                  </a:lnTo>
                  <a:lnTo>
                    <a:pt x="11" y="16"/>
                  </a:lnTo>
                  <a:lnTo>
                    <a:pt x="16" y="13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177" y="0"/>
                  </a:lnTo>
                  <a:lnTo>
                    <a:pt x="181" y="3"/>
                  </a:lnTo>
                  <a:lnTo>
                    <a:pt x="185" y="3"/>
                  </a:lnTo>
                  <a:lnTo>
                    <a:pt x="189" y="4"/>
                  </a:lnTo>
                  <a:lnTo>
                    <a:pt x="193" y="7"/>
                  </a:lnTo>
                  <a:lnTo>
                    <a:pt x="196" y="10"/>
                  </a:lnTo>
                  <a:lnTo>
                    <a:pt x="198" y="13"/>
                  </a:lnTo>
                  <a:lnTo>
                    <a:pt x="201" y="17"/>
                  </a:lnTo>
                  <a:lnTo>
                    <a:pt x="202" y="20"/>
                  </a:lnTo>
                  <a:lnTo>
                    <a:pt x="202" y="25"/>
                  </a:lnTo>
                  <a:lnTo>
                    <a:pt x="203" y="29"/>
                  </a:lnTo>
                  <a:lnTo>
                    <a:pt x="203" y="229"/>
                  </a:lnTo>
                  <a:lnTo>
                    <a:pt x="203" y="233"/>
                  </a:lnTo>
                  <a:lnTo>
                    <a:pt x="202" y="238"/>
                  </a:lnTo>
                  <a:lnTo>
                    <a:pt x="201" y="241"/>
                  </a:lnTo>
                  <a:lnTo>
                    <a:pt x="198" y="245"/>
                  </a:lnTo>
                  <a:lnTo>
                    <a:pt x="196" y="247"/>
                  </a:lnTo>
                  <a:lnTo>
                    <a:pt x="191" y="251"/>
                  </a:lnTo>
                  <a:lnTo>
                    <a:pt x="188" y="253"/>
                  </a:lnTo>
                  <a:lnTo>
                    <a:pt x="182" y="254"/>
                  </a:lnTo>
                  <a:lnTo>
                    <a:pt x="180" y="255"/>
                  </a:lnTo>
                  <a:lnTo>
                    <a:pt x="176" y="255"/>
                  </a:lnTo>
                  <a:lnTo>
                    <a:pt x="25" y="26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7" name="Freeform 397">
              <a:extLst>
                <a:ext uri="{FF2B5EF4-FFF2-40B4-BE49-F238E27FC236}">
                  <a16:creationId xmlns:a16="http://schemas.microsoft.com/office/drawing/2014/main" id="{3FE84370-F864-992D-5BFE-354ECCBF9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" y="1127"/>
              <a:ext cx="44" cy="29"/>
            </a:xfrm>
            <a:custGeom>
              <a:avLst/>
              <a:gdLst>
                <a:gd name="T0" fmla="*/ 0 w 132"/>
                <a:gd name="T1" fmla="*/ 87 h 87"/>
                <a:gd name="T2" fmla="*/ 2 w 132"/>
                <a:gd name="T3" fmla="*/ 9 h 87"/>
                <a:gd name="T4" fmla="*/ 132 w 132"/>
                <a:gd name="T5" fmla="*/ 0 h 87"/>
                <a:gd name="T6" fmla="*/ 132 w 132"/>
                <a:gd name="T7" fmla="*/ 77 h 87"/>
                <a:gd name="T8" fmla="*/ 0 w 132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87">
                  <a:moveTo>
                    <a:pt x="0" y="87"/>
                  </a:moveTo>
                  <a:lnTo>
                    <a:pt x="2" y="9"/>
                  </a:lnTo>
                  <a:lnTo>
                    <a:pt x="132" y="0"/>
                  </a:lnTo>
                  <a:lnTo>
                    <a:pt x="132" y="7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8" name="Freeform 398">
              <a:extLst>
                <a:ext uri="{FF2B5EF4-FFF2-40B4-BE49-F238E27FC236}">
                  <a16:creationId xmlns:a16="http://schemas.microsoft.com/office/drawing/2014/main" id="{B20D333E-0931-B1FE-F36D-D1EFDB662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8" y="1127"/>
              <a:ext cx="44" cy="29"/>
            </a:xfrm>
            <a:custGeom>
              <a:avLst/>
              <a:gdLst>
                <a:gd name="T0" fmla="*/ 0 w 132"/>
                <a:gd name="T1" fmla="*/ 87 h 87"/>
                <a:gd name="T2" fmla="*/ 2 w 132"/>
                <a:gd name="T3" fmla="*/ 9 h 87"/>
                <a:gd name="T4" fmla="*/ 132 w 132"/>
                <a:gd name="T5" fmla="*/ 0 h 87"/>
                <a:gd name="T6" fmla="*/ 132 w 132"/>
                <a:gd name="T7" fmla="*/ 77 h 87"/>
                <a:gd name="T8" fmla="*/ 0 w 132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87">
                  <a:moveTo>
                    <a:pt x="0" y="87"/>
                  </a:moveTo>
                  <a:lnTo>
                    <a:pt x="2" y="9"/>
                  </a:lnTo>
                  <a:lnTo>
                    <a:pt x="132" y="0"/>
                  </a:lnTo>
                  <a:lnTo>
                    <a:pt x="132" y="77"/>
                  </a:lnTo>
                  <a:lnTo>
                    <a:pt x="0" y="87"/>
                  </a:lnTo>
                </a:path>
              </a:pathLst>
            </a:custGeom>
            <a:noFill/>
            <a:ln w="11113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59" name="Freeform 399">
              <a:extLst>
                <a:ext uri="{FF2B5EF4-FFF2-40B4-BE49-F238E27FC236}">
                  <a16:creationId xmlns:a16="http://schemas.microsoft.com/office/drawing/2014/main" id="{DAD2E0C7-E703-A66E-5239-714C215C6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1185"/>
              <a:ext cx="57" cy="69"/>
            </a:xfrm>
            <a:custGeom>
              <a:avLst/>
              <a:gdLst>
                <a:gd name="T0" fmla="*/ 55 w 172"/>
                <a:gd name="T1" fmla="*/ 207 h 207"/>
                <a:gd name="T2" fmla="*/ 172 w 172"/>
                <a:gd name="T3" fmla="*/ 203 h 207"/>
                <a:gd name="T4" fmla="*/ 172 w 172"/>
                <a:gd name="T5" fmla="*/ 0 h 207"/>
                <a:gd name="T6" fmla="*/ 55 w 172"/>
                <a:gd name="T7" fmla="*/ 9 h 207"/>
                <a:gd name="T8" fmla="*/ 52 w 172"/>
                <a:gd name="T9" fmla="*/ 10 h 207"/>
                <a:gd name="T10" fmla="*/ 48 w 172"/>
                <a:gd name="T11" fmla="*/ 17 h 207"/>
                <a:gd name="T12" fmla="*/ 42 w 172"/>
                <a:gd name="T13" fmla="*/ 29 h 207"/>
                <a:gd name="T14" fmla="*/ 36 w 172"/>
                <a:gd name="T15" fmla="*/ 41 h 207"/>
                <a:gd name="T16" fmla="*/ 28 w 172"/>
                <a:gd name="T17" fmla="*/ 56 h 207"/>
                <a:gd name="T18" fmla="*/ 20 w 172"/>
                <a:gd name="T19" fmla="*/ 76 h 207"/>
                <a:gd name="T20" fmla="*/ 12 w 172"/>
                <a:gd name="T21" fmla="*/ 95 h 207"/>
                <a:gd name="T22" fmla="*/ 5 w 172"/>
                <a:gd name="T23" fmla="*/ 117 h 207"/>
                <a:gd name="T24" fmla="*/ 3 w 172"/>
                <a:gd name="T25" fmla="*/ 139 h 207"/>
                <a:gd name="T26" fmla="*/ 0 w 172"/>
                <a:gd name="T27" fmla="*/ 161 h 207"/>
                <a:gd name="T28" fmla="*/ 55 w 172"/>
                <a:gd name="T2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07">
                  <a:moveTo>
                    <a:pt x="55" y="207"/>
                  </a:moveTo>
                  <a:lnTo>
                    <a:pt x="172" y="203"/>
                  </a:lnTo>
                  <a:lnTo>
                    <a:pt x="172" y="0"/>
                  </a:lnTo>
                  <a:lnTo>
                    <a:pt x="55" y="9"/>
                  </a:lnTo>
                  <a:lnTo>
                    <a:pt x="52" y="10"/>
                  </a:lnTo>
                  <a:lnTo>
                    <a:pt x="48" y="17"/>
                  </a:lnTo>
                  <a:lnTo>
                    <a:pt x="42" y="29"/>
                  </a:lnTo>
                  <a:lnTo>
                    <a:pt x="36" y="41"/>
                  </a:lnTo>
                  <a:lnTo>
                    <a:pt x="28" y="56"/>
                  </a:lnTo>
                  <a:lnTo>
                    <a:pt x="20" y="76"/>
                  </a:lnTo>
                  <a:lnTo>
                    <a:pt x="12" y="95"/>
                  </a:lnTo>
                  <a:lnTo>
                    <a:pt x="5" y="117"/>
                  </a:lnTo>
                  <a:lnTo>
                    <a:pt x="3" y="139"/>
                  </a:lnTo>
                  <a:lnTo>
                    <a:pt x="0" y="161"/>
                  </a:lnTo>
                  <a:lnTo>
                    <a:pt x="55" y="20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0" name="Freeform 400">
              <a:extLst>
                <a:ext uri="{FF2B5EF4-FFF2-40B4-BE49-F238E27FC236}">
                  <a16:creationId xmlns:a16="http://schemas.microsoft.com/office/drawing/2014/main" id="{91EAED78-118D-7C0D-8BCC-A9702D370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1185"/>
              <a:ext cx="57" cy="69"/>
            </a:xfrm>
            <a:custGeom>
              <a:avLst/>
              <a:gdLst>
                <a:gd name="T0" fmla="*/ 55 w 172"/>
                <a:gd name="T1" fmla="*/ 207 h 207"/>
                <a:gd name="T2" fmla="*/ 172 w 172"/>
                <a:gd name="T3" fmla="*/ 203 h 207"/>
                <a:gd name="T4" fmla="*/ 172 w 172"/>
                <a:gd name="T5" fmla="*/ 0 h 207"/>
                <a:gd name="T6" fmla="*/ 55 w 172"/>
                <a:gd name="T7" fmla="*/ 9 h 207"/>
                <a:gd name="T8" fmla="*/ 52 w 172"/>
                <a:gd name="T9" fmla="*/ 10 h 207"/>
                <a:gd name="T10" fmla="*/ 48 w 172"/>
                <a:gd name="T11" fmla="*/ 17 h 207"/>
                <a:gd name="T12" fmla="*/ 42 w 172"/>
                <a:gd name="T13" fmla="*/ 29 h 207"/>
                <a:gd name="T14" fmla="*/ 36 w 172"/>
                <a:gd name="T15" fmla="*/ 41 h 207"/>
                <a:gd name="T16" fmla="*/ 28 w 172"/>
                <a:gd name="T17" fmla="*/ 56 h 207"/>
                <a:gd name="T18" fmla="*/ 20 w 172"/>
                <a:gd name="T19" fmla="*/ 76 h 207"/>
                <a:gd name="T20" fmla="*/ 12 w 172"/>
                <a:gd name="T21" fmla="*/ 95 h 207"/>
                <a:gd name="T22" fmla="*/ 5 w 172"/>
                <a:gd name="T23" fmla="*/ 117 h 207"/>
                <a:gd name="T24" fmla="*/ 3 w 172"/>
                <a:gd name="T25" fmla="*/ 139 h 207"/>
                <a:gd name="T26" fmla="*/ 0 w 172"/>
                <a:gd name="T27" fmla="*/ 161 h 207"/>
                <a:gd name="T28" fmla="*/ 55 w 172"/>
                <a:gd name="T2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207">
                  <a:moveTo>
                    <a:pt x="55" y="207"/>
                  </a:moveTo>
                  <a:lnTo>
                    <a:pt x="172" y="203"/>
                  </a:lnTo>
                  <a:lnTo>
                    <a:pt x="172" y="0"/>
                  </a:lnTo>
                  <a:lnTo>
                    <a:pt x="55" y="9"/>
                  </a:lnTo>
                  <a:lnTo>
                    <a:pt x="52" y="10"/>
                  </a:lnTo>
                  <a:lnTo>
                    <a:pt x="48" y="17"/>
                  </a:lnTo>
                  <a:lnTo>
                    <a:pt x="42" y="29"/>
                  </a:lnTo>
                  <a:lnTo>
                    <a:pt x="36" y="41"/>
                  </a:lnTo>
                  <a:lnTo>
                    <a:pt x="28" y="56"/>
                  </a:lnTo>
                  <a:lnTo>
                    <a:pt x="20" y="76"/>
                  </a:lnTo>
                  <a:lnTo>
                    <a:pt x="12" y="95"/>
                  </a:lnTo>
                  <a:lnTo>
                    <a:pt x="5" y="117"/>
                  </a:lnTo>
                  <a:lnTo>
                    <a:pt x="3" y="139"/>
                  </a:lnTo>
                  <a:lnTo>
                    <a:pt x="0" y="161"/>
                  </a:lnTo>
                  <a:lnTo>
                    <a:pt x="55" y="20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1" name="Freeform 401">
              <a:extLst>
                <a:ext uri="{FF2B5EF4-FFF2-40B4-BE49-F238E27FC236}">
                  <a16:creationId xmlns:a16="http://schemas.microsoft.com/office/drawing/2014/main" id="{06B4B753-2960-E1CC-8D96-35F76D5E8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1236"/>
              <a:ext cx="49" cy="15"/>
            </a:xfrm>
            <a:custGeom>
              <a:avLst/>
              <a:gdLst>
                <a:gd name="T0" fmla="*/ 99 w 148"/>
                <a:gd name="T1" fmla="*/ 0 h 44"/>
                <a:gd name="T2" fmla="*/ 148 w 148"/>
                <a:gd name="T3" fmla="*/ 39 h 44"/>
                <a:gd name="T4" fmla="*/ 49 w 148"/>
                <a:gd name="T5" fmla="*/ 44 h 44"/>
                <a:gd name="T6" fmla="*/ 0 w 148"/>
                <a:gd name="T7" fmla="*/ 4 h 44"/>
                <a:gd name="T8" fmla="*/ 99 w 148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44">
                  <a:moveTo>
                    <a:pt x="99" y="0"/>
                  </a:moveTo>
                  <a:lnTo>
                    <a:pt x="148" y="39"/>
                  </a:lnTo>
                  <a:lnTo>
                    <a:pt x="49" y="44"/>
                  </a:lnTo>
                  <a:lnTo>
                    <a:pt x="0" y="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2" name="Freeform 402">
              <a:extLst>
                <a:ext uri="{FF2B5EF4-FFF2-40B4-BE49-F238E27FC236}">
                  <a16:creationId xmlns:a16="http://schemas.microsoft.com/office/drawing/2014/main" id="{C5529E7A-A6B7-4E78-0E2C-BFEA2AAB4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" y="1261"/>
              <a:ext cx="154" cy="226"/>
            </a:xfrm>
            <a:custGeom>
              <a:avLst/>
              <a:gdLst>
                <a:gd name="T0" fmla="*/ 396 w 461"/>
                <a:gd name="T1" fmla="*/ 668 h 676"/>
                <a:gd name="T2" fmla="*/ 406 w 461"/>
                <a:gd name="T3" fmla="*/ 667 h 676"/>
                <a:gd name="T4" fmla="*/ 417 w 461"/>
                <a:gd name="T5" fmla="*/ 664 h 676"/>
                <a:gd name="T6" fmla="*/ 426 w 461"/>
                <a:gd name="T7" fmla="*/ 660 h 676"/>
                <a:gd name="T8" fmla="*/ 434 w 461"/>
                <a:gd name="T9" fmla="*/ 656 h 676"/>
                <a:gd name="T10" fmla="*/ 441 w 461"/>
                <a:gd name="T11" fmla="*/ 650 h 676"/>
                <a:gd name="T12" fmla="*/ 448 w 461"/>
                <a:gd name="T13" fmla="*/ 642 h 676"/>
                <a:gd name="T14" fmla="*/ 453 w 461"/>
                <a:gd name="T15" fmla="*/ 634 h 676"/>
                <a:gd name="T16" fmla="*/ 457 w 461"/>
                <a:gd name="T17" fmla="*/ 624 h 676"/>
                <a:gd name="T18" fmla="*/ 460 w 461"/>
                <a:gd name="T19" fmla="*/ 615 h 676"/>
                <a:gd name="T20" fmla="*/ 461 w 461"/>
                <a:gd name="T21" fmla="*/ 603 h 676"/>
                <a:gd name="T22" fmla="*/ 461 w 461"/>
                <a:gd name="T23" fmla="*/ 64 h 676"/>
                <a:gd name="T24" fmla="*/ 460 w 461"/>
                <a:gd name="T25" fmla="*/ 53 h 676"/>
                <a:gd name="T26" fmla="*/ 457 w 461"/>
                <a:gd name="T27" fmla="*/ 43 h 676"/>
                <a:gd name="T28" fmla="*/ 453 w 461"/>
                <a:gd name="T29" fmla="*/ 36 h 676"/>
                <a:gd name="T30" fmla="*/ 448 w 461"/>
                <a:gd name="T31" fmla="*/ 26 h 676"/>
                <a:gd name="T32" fmla="*/ 441 w 461"/>
                <a:gd name="T33" fmla="*/ 20 h 676"/>
                <a:gd name="T34" fmla="*/ 434 w 461"/>
                <a:gd name="T35" fmla="*/ 13 h 676"/>
                <a:gd name="T36" fmla="*/ 426 w 461"/>
                <a:gd name="T37" fmla="*/ 7 h 676"/>
                <a:gd name="T38" fmla="*/ 417 w 461"/>
                <a:gd name="T39" fmla="*/ 4 h 676"/>
                <a:gd name="T40" fmla="*/ 406 w 461"/>
                <a:gd name="T41" fmla="*/ 0 h 676"/>
                <a:gd name="T42" fmla="*/ 396 w 461"/>
                <a:gd name="T43" fmla="*/ 0 h 676"/>
                <a:gd name="T44" fmla="*/ 64 w 461"/>
                <a:gd name="T45" fmla="*/ 8 h 676"/>
                <a:gd name="T46" fmla="*/ 55 w 461"/>
                <a:gd name="T47" fmla="*/ 10 h 676"/>
                <a:gd name="T48" fmla="*/ 45 w 461"/>
                <a:gd name="T49" fmla="*/ 12 h 676"/>
                <a:gd name="T50" fmla="*/ 35 w 461"/>
                <a:gd name="T51" fmla="*/ 16 h 676"/>
                <a:gd name="T52" fmla="*/ 27 w 461"/>
                <a:gd name="T53" fmla="*/ 21 h 676"/>
                <a:gd name="T54" fmla="*/ 20 w 461"/>
                <a:gd name="T55" fmla="*/ 28 h 676"/>
                <a:gd name="T56" fmla="*/ 13 w 461"/>
                <a:gd name="T57" fmla="*/ 36 h 676"/>
                <a:gd name="T58" fmla="*/ 8 w 461"/>
                <a:gd name="T59" fmla="*/ 43 h 676"/>
                <a:gd name="T60" fmla="*/ 4 w 461"/>
                <a:gd name="T61" fmla="*/ 53 h 676"/>
                <a:gd name="T62" fmla="*/ 2 w 461"/>
                <a:gd name="T63" fmla="*/ 63 h 676"/>
                <a:gd name="T64" fmla="*/ 0 w 461"/>
                <a:gd name="T65" fmla="*/ 73 h 676"/>
                <a:gd name="T66" fmla="*/ 0 w 461"/>
                <a:gd name="T67" fmla="*/ 613 h 676"/>
                <a:gd name="T68" fmla="*/ 2 w 461"/>
                <a:gd name="T69" fmla="*/ 623 h 676"/>
                <a:gd name="T70" fmla="*/ 4 w 461"/>
                <a:gd name="T71" fmla="*/ 634 h 676"/>
                <a:gd name="T72" fmla="*/ 8 w 461"/>
                <a:gd name="T73" fmla="*/ 642 h 676"/>
                <a:gd name="T74" fmla="*/ 13 w 461"/>
                <a:gd name="T75" fmla="*/ 651 h 676"/>
                <a:gd name="T76" fmla="*/ 20 w 461"/>
                <a:gd name="T77" fmla="*/ 657 h 676"/>
                <a:gd name="T78" fmla="*/ 27 w 461"/>
                <a:gd name="T79" fmla="*/ 664 h 676"/>
                <a:gd name="T80" fmla="*/ 35 w 461"/>
                <a:gd name="T81" fmla="*/ 671 h 676"/>
                <a:gd name="T82" fmla="*/ 45 w 461"/>
                <a:gd name="T83" fmla="*/ 673 h 676"/>
                <a:gd name="T84" fmla="*/ 55 w 461"/>
                <a:gd name="T85" fmla="*/ 676 h 676"/>
                <a:gd name="T86" fmla="*/ 64 w 461"/>
                <a:gd name="T87" fmla="*/ 676 h 676"/>
                <a:gd name="T88" fmla="*/ 396 w 461"/>
                <a:gd name="T89" fmla="*/ 668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1" h="676">
                  <a:moveTo>
                    <a:pt x="396" y="668"/>
                  </a:moveTo>
                  <a:lnTo>
                    <a:pt x="406" y="667"/>
                  </a:lnTo>
                  <a:lnTo>
                    <a:pt x="417" y="664"/>
                  </a:lnTo>
                  <a:lnTo>
                    <a:pt x="426" y="660"/>
                  </a:lnTo>
                  <a:lnTo>
                    <a:pt x="434" y="656"/>
                  </a:lnTo>
                  <a:lnTo>
                    <a:pt x="441" y="650"/>
                  </a:lnTo>
                  <a:lnTo>
                    <a:pt x="448" y="642"/>
                  </a:lnTo>
                  <a:lnTo>
                    <a:pt x="453" y="634"/>
                  </a:lnTo>
                  <a:lnTo>
                    <a:pt x="457" y="624"/>
                  </a:lnTo>
                  <a:lnTo>
                    <a:pt x="460" y="615"/>
                  </a:lnTo>
                  <a:lnTo>
                    <a:pt x="461" y="603"/>
                  </a:lnTo>
                  <a:lnTo>
                    <a:pt x="461" y="64"/>
                  </a:lnTo>
                  <a:lnTo>
                    <a:pt x="460" y="53"/>
                  </a:lnTo>
                  <a:lnTo>
                    <a:pt x="457" y="43"/>
                  </a:lnTo>
                  <a:lnTo>
                    <a:pt x="453" y="36"/>
                  </a:lnTo>
                  <a:lnTo>
                    <a:pt x="448" y="26"/>
                  </a:lnTo>
                  <a:lnTo>
                    <a:pt x="441" y="20"/>
                  </a:lnTo>
                  <a:lnTo>
                    <a:pt x="434" y="13"/>
                  </a:lnTo>
                  <a:lnTo>
                    <a:pt x="426" y="7"/>
                  </a:lnTo>
                  <a:lnTo>
                    <a:pt x="417" y="4"/>
                  </a:lnTo>
                  <a:lnTo>
                    <a:pt x="406" y="0"/>
                  </a:lnTo>
                  <a:lnTo>
                    <a:pt x="396" y="0"/>
                  </a:lnTo>
                  <a:lnTo>
                    <a:pt x="64" y="8"/>
                  </a:lnTo>
                  <a:lnTo>
                    <a:pt x="55" y="10"/>
                  </a:lnTo>
                  <a:lnTo>
                    <a:pt x="45" y="12"/>
                  </a:lnTo>
                  <a:lnTo>
                    <a:pt x="35" y="16"/>
                  </a:lnTo>
                  <a:lnTo>
                    <a:pt x="27" y="21"/>
                  </a:lnTo>
                  <a:lnTo>
                    <a:pt x="20" y="28"/>
                  </a:lnTo>
                  <a:lnTo>
                    <a:pt x="13" y="36"/>
                  </a:lnTo>
                  <a:lnTo>
                    <a:pt x="8" y="43"/>
                  </a:lnTo>
                  <a:lnTo>
                    <a:pt x="4" y="53"/>
                  </a:lnTo>
                  <a:lnTo>
                    <a:pt x="2" y="63"/>
                  </a:lnTo>
                  <a:lnTo>
                    <a:pt x="0" y="73"/>
                  </a:lnTo>
                  <a:lnTo>
                    <a:pt x="0" y="613"/>
                  </a:lnTo>
                  <a:lnTo>
                    <a:pt x="2" y="623"/>
                  </a:lnTo>
                  <a:lnTo>
                    <a:pt x="4" y="634"/>
                  </a:lnTo>
                  <a:lnTo>
                    <a:pt x="8" y="642"/>
                  </a:lnTo>
                  <a:lnTo>
                    <a:pt x="13" y="651"/>
                  </a:lnTo>
                  <a:lnTo>
                    <a:pt x="20" y="657"/>
                  </a:lnTo>
                  <a:lnTo>
                    <a:pt x="27" y="664"/>
                  </a:lnTo>
                  <a:lnTo>
                    <a:pt x="35" y="671"/>
                  </a:lnTo>
                  <a:lnTo>
                    <a:pt x="45" y="673"/>
                  </a:lnTo>
                  <a:lnTo>
                    <a:pt x="55" y="676"/>
                  </a:lnTo>
                  <a:lnTo>
                    <a:pt x="64" y="676"/>
                  </a:lnTo>
                  <a:lnTo>
                    <a:pt x="396" y="668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3" name="Freeform 403">
              <a:extLst>
                <a:ext uri="{FF2B5EF4-FFF2-40B4-BE49-F238E27FC236}">
                  <a16:creationId xmlns:a16="http://schemas.microsoft.com/office/drawing/2014/main" id="{DD782796-3839-D540-DDE0-479B858F5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" y="1261"/>
              <a:ext cx="154" cy="226"/>
            </a:xfrm>
            <a:custGeom>
              <a:avLst/>
              <a:gdLst>
                <a:gd name="T0" fmla="*/ 396 w 461"/>
                <a:gd name="T1" fmla="*/ 668 h 676"/>
                <a:gd name="T2" fmla="*/ 406 w 461"/>
                <a:gd name="T3" fmla="*/ 667 h 676"/>
                <a:gd name="T4" fmla="*/ 417 w 461"/>
                <a:gd name="T5" fmla="*/ 664 h 676"/>
                <a:gd name="T6" fmla="*/ 426 w 461"/>
                <a:gd name="T7" fmla="*/ 660 h 676"/>
                <a:gd name="T8" fmla="*/ 434 w 461"/>
                <a:gd name="T9" fmla="*/ 656 h 676"/>
                <a:gd name="T10" fmla="*/ 441 w 461"/>
                <a:gd name="T11" fmla="*/ 650 h 676"/>
                <a:gd name="T12" fmla="*/ 448 w 461"/>
                <a:gd name="T13" fmla="*/ 642 h 676"/>
                <a:gd name="T14" fmla="*/ 453 w 461"/>
                <a:gd name="T15" fmla="*/ 634 h 676"/>
                <a:gd name="T16" fmla="*/ 457 w 461"/>
                <a:gd name="T17" fmla="*/ 624 h 676"/>
                <a:gd name="T18" fmla="*/ 460 w 461"/>
                <a:gd name="T19" fmla="*/ 615 h 676"/>
                <a:gd name="T20" fmla="*/ 461 w 461"/>
                <a:gd name="T21" fmla="*/ 603 h 676"/>
                <a:gd name="T22" fmla="*/ 461 w 461"/>
                <a:gd name="T23" fmla="*/ 64 h 676"/>
                <a:gd name="T24" fmla="*/ 460 w 461"/>
                <a:gd name="T25" fmla="*/ 53 h 676"/>
                <a:gd name="T26" fmla="*/ 457 w 461"/>
                <a:gd name="T27" fmla="*/ 43 h 676"/>
                <a:gd name="T28" fmla="*/ 453 w 461"/>
                <a:gd name="T29" fmla="*/ 36 h 676"/>
                <a:gd name="T30" fmla="*/ 448 w 461"/>
                <a:gd name="T31" fmla="*/ 26 h 676"/>
                <a:gd name="T32" fmla="*/ 441 w 461"/>
                <a:gd name="T33" fmla="*/ 20 h 676"/>
                <a:gd name="T34" fmla="*/ 434 w 461"/>
                <a:gd name="T35" fmla="*/ 13 h 676"/>
                <a:gd name="T36" fmla="*/ 426 w 461"/>
                <a:gd name="T37" fmla="*/ 7 h 676"/>
                <a:gd name="T38" fmla="*/ 417 w 461"/>
                <a:gd name="T39" fmla="*/ 4 h 676"/>
                <a:gd name="T40" fmla="*/ 406 w 461"/>
                <a:gd name="T41" fmla="*/ 0 h 676"/>
                <a:gd name="T42" fmla="*/ 396 w 461"/>
                <a:gd name="T43" fmla="*/ 0 h 676"/>
                <a:gd name="T44" fmla="*/ 64 w 461"/>
                <a:gd name="T45" fmla="*/ 8 h 676"/>
                <a:gd name="T46" fmla="*/ 55 w 461"/>
                <a:gd name="T47" fmla="*/ 10 h 676"/>
                <a:gd name="T48" fmla="*/ 45 w 461"/>
                <a:gd name="T49" fmla="*/ 12 h 676"/>
                <a:gd name="T50" fmla="*/ 35 w 461"/>
                <a:gd name="T51" fmla="*/ 16 h 676"/>
                <a:gd name="T52" fmla="*/ 27 w 461"/>
                <a:gd name="T53" fmla="*/ 21 h 676"/>
                <a:gd name="T54" fmla="*/ 20 w 461"/>
                <a:gd name="T55" fmla="*/ 28 h 676"/>
                <a:gd name="T56" fmla="*/ 13 w 461"/>
                <a:gd name="T57" fmla="*/ 36 h 676"/>
                <a:gd name="T58" fmla="*/ 8 w 461"/>
                <a:gd name="T59" fmla="*/ 43 h 676"/>
                <a:gd name="T60" fmla="*/ 4 w 461"/>
                <a:gd name="T61" fmla="*/ 53 h 676"/>
                <a:gd name="T62" fmla="*/ 2 w 461"/>
                <a:gd name="T63" fmla="*/ 63 h 676"/>
                <a:gd name="T64" fmla="*/ 0 w 461"/>
                <a:gd name="T65" fmla="*/ 73 h 676"/>
                <a:gd name="T66" fmla="*/ 0 w 461"/>
                <a:gd name="T67" fmla="*/ 613 h 676"/>
                <a:gd name="T68" fmla="*/ 2 w 461"/>
                <a:gd name="T69" fmla="*/ 623 h 676"/>
                <a:gd name="T70" fmla="*/ 4 w 461"/>
                <a:gd name="T71" fmla="*/ 634 h 676"/>
                <a:gd name="T72" fmla="*/ 8 w 461"/>
                <a:gd name="T73" fmla="*/ 642 h 676"/>
                <a:gd name="T74" fmla="*/ 13 w 461"/>
                <a:gd name="T75" fmla="*/ 651 h 676"/>
                <a:gd name="T76" fmla="*/ 20 w 461"/>
                <a:gd name="T77" fmla="*/ 657 h 676"/>
                <a:gd name="T78" fmla="*/ 27 w 461"/>
                <a:gd name="T79" fmla="*/ 664 h 676"/>
                <a:gd name="T80" fmla="*/ 35 w 461"/>
                <a:gd name="T81" fmla="*/ 671 h 676"/>
                <a:gd name="T82" fmla="*/ 45 w 461"/>
                <a:gd name="T83" fmla="*/ 673 h 676"/>
                <a:gd name="T84" fmla="*/ 55 w 461"/>
                <a:gd name="T85" fmla="*/ 676 h 676"/>
                <a:gd name="T86" fmla="*/ 64 w 461"/>
                <a:gd name="T87" fmla="*/ 676 h 676"/>
                <a:gd name="T88" fmla="*/ 396 w 461"/>
                <a:gd name="T89" fmla="*/ 668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1" h="676">
                  <a:moveTo>
                    <a:pt x="396" y="668"/>
                  </a:moveTo>
                  <a:lnTo>
                    <a:pt x="406" y="667"/>
                  </a:lnTo>
                  <a:lnTo>
                    <a:pt x="417" y="664"/>
                  </a:lnTo>
                  <a:lnTo>
                    <a:pt x="426" y="660"/>
                  </a:lnTo>
                  <a:lnTo>
                    <a:pt x="434" y="656"/>
                  </a:lnTo>
                  <a:lnTo>
                    <a:pt x="441" y="650"/>
                  </a:lnTo>
                  <a:lnTo>
                    <a:pt x="448" y="642"/>
                  </a:lnTo>
                  <a:lnTo>
                    <a:pt x="453" y="634"/>
                  </a:lnTo>
                  <a:lnTo>
                    <a:pt x="457" y="624"/>
                  </a:lnTo>
                  <a:lnTo>
                    <a:pt x="460" y="615"/>
                  </a:lnTo>
                  <a:lnTo>
                    <a:pt x="461" y="603"/>
                  </a:lnTo>
                  <a:lnTo>
                    <a:pt x="461" y="64"/>
                  </a:lnTo>
                  <a:lnTo>
                    <a:pt x="460" y="53"/>
                  </a:lnTo>
                  <a:lnTo>
                    <a:pt x="457" y="43"/>
                  </a:lnTo>
                  <a:lnTo>
                    <a:pt x="453" y="36"/>
                  </a:lnTo>
                  <a:lnTo>
                    <a:pt x="448" y="26"/>
                  </a:lnTo>
                  <a:lnTo>
                    <a:pt x="441" y="20"/>
                  </a:lnTo>
                  <a:lnTo>
                    <a:pt x="434" y="13"/>
                  </a:lnTo>
                  <a:lnTo>
                    <a:pt x="426" y="7"/>
                  </a:lnTo>
                  <a:lnTo>
                    <a:pt x="417" y="4"/>
                  </a:lnTo>
                  <a:lnTo>
                    <a:pt x="406" y="0"/>
                  </a:lnTo>
                  <a:lnTo>
                    <a:pt x="396" y="0"/>
                  </a:lnTo>
                  <a:lnTo>
                    <a:pt x="64" y="8"/>
                  </a:lnTo>
                  <a:lnTo>
                    <a:pt x="55" y="10"/>
                  </a:lnTo>
                  <a:lnTo>
                    <a:pt x="45" y="12"/>
                  </a:lnTo>
                  <a:lnTo>
                    <a:pt x="35" y="16"/>
                  </a:lnTo>
                  <a:lnTo>
                    <a:pt x="27" y="21"/>
                  </a:lnTo>
                  <a:lnTo>
                    <a:pt x="20" y="28"/>
                  </a:lnTo>
                  <a:lnTo>
                    <a:pt x="13" y="36"/>
                  </a:lnTo>
                  <a:lnTo>
                    <a:pt x="8" y="43"/>
                  </a:lnTo>
                  <a:lnTo>
                    <a:pt x="4" y="53"/>
                  </a:lnTo>
                  <a:lnTo>
                    <a:pt x="2" y="63"/>
                  </a:lnTo>
                  <a:lnTo>
                    <a:pt x="0" y="73"/>
                  </a:lnTo>
                  <a:lnTo>
                    <a:pt x="0" y="613"/>
                  </a:lnTo>
                  <a:lnTo>
                    <a:pt x="2" y="623"/>
                  </a:lnTo>
                  <a:lnTo>
                    <a:pt x="4" y="634"/>
                  </a:lnTo>
                  <a:lnTo>
                    <a:pt x="8" y="642"/>
                  </a:lnTo>
                  <a:lnTo>
                    <a:pt x="13" y="651"/>
                  </a:lnTo>
                  <a:lnTo>
                    <a:pt x="20" y="657"/>
                  </a:lnTo>
                  <a:lnTo>
                    <a:pt x="27" y="664"/>
                  </a:lnTo>
                  <a:lnTo>
                    <a:pt x="35" y="671"/>
                  </a:lnTo>
                  <a:lnTo>
                    <a:pt x="45" y="673"/>
                  </a:lnTo>
                  <a:lnTo>
                    <a:pt x="55" y="676"/>
                  </a:lnTo>
                  <a:lnTo>
                    <a:pt x="64" y="676"/>
                  </a:lnTo>
                  <a:lnTo>
                    <a:pt x="396" y="66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4" name="Freeform 404">
              <a:extLst>
                <a:ext uri="{FF2B5EF4-FFF2-40B4-BE49-F238E27FC236}">
                  <a16:creationId xmlns:a16="http://schemas.microsoft.com/office/drawing/2014/main" id="{13498148-F2A0-49C8-4361-672FC34C5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1267"/>
              <a:ext cx="139" cy="214"/>
            </a:xfrm>
            <a:custGeom>
              <a:avLst/>
              <a:gdLst>
                <a:gd name="T0" fmla="*/ 357 w 416"/>
                <a:gd name="T1" fmla="*/ 633 h 642"/>
                <a:gd name="T2" fmla="*/ 366 w 416"/>
                <a:gd name="T3" fmla="*/ 633 h 642"/>
                <a:gd name="T4" fmla="*/ 377 w 416"/>
                <a:gd name="T5" fmla="*/ 629 h 642"/>
                <a:gd name="T6" fmla="*/ 384 w 416"/>
                <a:gd name="T7" fmla="*/ 627 h 642"/>
                <a:gd name="T8" fmla="*/ 392 w 416"/>
                <a:gd name="T9" fmla="*/ 621 h 642"/>
                <a:gd name="T10" fmla="*/ 399 w 416"/>
                <a:gd name="T11" fmla="*/ 615 h 642"/>
                <a:gd name="T12" fmla="*/ 405 w 416"/>
                <a:gd name="T13" fmla="*/ 610 h 642"/>
                <a:gd name="T14" fmla="*/ 408 w 416"/>
                <a:gd name="T15" fmla="*/ 601 h 642"/>
                <a:gd name="T16" fmla="*/ 413 w 416"/>
                <a:gd name="T17" fmla="*/ 593 h 642"/>
                <a:gd name="T18" fmla="*/ 414 w 416"/>
                <a:gd name="T19" fmla="*/ 585 h 642"/>
                <a:gd name="T20" fmla="*/ 416 w 416"/>
                <a:gd name="T21" fmla="*/ 576 h 642"/>
                <a:gd name="T22" fmla="*/ 416 w 416"/>
                <a:gd name="T23" fmla="*/ 58 h 642"/>
                <a:gd name="T24" fmla="*/ 414 w 416"/>
                <a:gd name="T25" fmla="*/ 49 h 642"/>
                <a:gd name="T26" fmla="*/ 413 w 416"/>
                <a:gd name="T27" fmla="*/ 40 h 642"/>
                <a:gd name="T28" fmla="*/ 408 w 416"/>
                <a:gd name="T29" fmla="*/ 32 h 642"/>
                <a:gd name="T30" fmla="*/ 405 w 416"/>
                <a:gd name="T31" fmla="*/ 24 h 642"/>
                <a:gd name="T32" fmla="*/ 399 w 416"/>
                <a:gd name="T33" fmla="*/ 18 h 642"/>
                <a:gd name="T34" fmla="*/ 392 w 416"/>
                <a:gd name="T35" fmla="*/ 11 h 642"/>
                <a:gd name="T36" fmla="*/ 384 w 416"/>
                <a:gd name="T37" fmla="*/ 6 h 642"/>
                <a:gd name="T38" fmla="*/ 377 w 416"/>
                <a:gd name="T39" fmla="*/ 3 h 642"/>
                <a:gd name="T40" fmla="*/ 366 w 416"/>
                <a:gd name="T41" fmla="*/ 2 h 642"/>
                <a:gd name="T42" fmla="*/ 357 w 416"/>
                <a:gd name="T43" fmla="*/ 0 h 642"/>
                <a:gd name="T44" fmla="*/ 59 w 416"/>
                <a:gd name="T45" fmla="*/ 13 h 642"/>
                <a:gd name="T46" fmla="*/ 49 w 416"/>
                <a:gd name="T47" fmla="*/ 14 h 642"/>
                <a:gd name="T48" fmla="*/ 39 w 416"/>
                <a:gd name="T49" fmla="*/ 15 h 642"/>
                <a:gd name="T50" fmla="*/ 32 w 416"/>
                <a:gd name="T51" fmla="*/ 19 h 642"/>
                <a:gd name="T52" fmla="*/ 24 w 416"/>
                <a:gd name="T53" fmla="*/ 24 h 642"/>
                <a:gd name="T54" fmla="*/ 18 w 416"/>
                <a:gd name="T55" fmla="*/ 29 h 642"/>
                <a:gd name="T56" fmla="*/ 11 w 416"/>
                <a:gd name="T57" fmla="*/ 36 h 642"/>
                <a:gd name="T58" fmla="*/ 6 w 416"/>
                <a:gd name="T59" fmla="*/ 44 h 642"/>
                <a:gd name="T60" fmla="*/ 3 w 416"/>
                <a:gd name="T61" fmla="*/ 53 h 642"/>
                <a:gd name="T62" fmla="*/ 2 w 416"/>
                <a:gd name="T63" fmla="*/ 61 h 642"/>
                <a:gd name="T64" fmla="*/ 0 w 416"/>
                <a:gd name="T65" fmla="*/ 70 h 642"/>
                <a:gd name="T66" fmla="*/ 0 w 416"/>
                <a:gd name="T67" fmla="*/ 584 h 642"/>
                <a:gd name="T68" fmla="*/ 2 w 416"/>
                <a:gd name="T69" fmla="*/ 593 h 642"/>
                <a:gd name="T70" fmla="*/ 3 w 416"/>
                <a:gd name="T71" fmla="*/ 603 h 642"/>
                <a:gd name="T72" fmla="*/ 8 w 416"/>
                <a:gd name="T73" fmla="*/ 611 h 642"/>
                <a:gd name="T74" fmla="*/ 12 w 416"/>
                <a:gd name="T75" fmla="*/ 619 h 642"/>
                <a:gd name="T76" fmla="*/ 19 w 416"/>
                <a:gd name="T77" fmla="*/ 625 h 642"/>
                <a:gd name="T78" fmla="*/ 25 w 416"/>
                <a:gd name="T79" fmla="*/ 632 h 642"/>
                <a:gd name="T80" fmla="*/ 33 w 416"/>
                <a:gd name="T81" fmla="*/ 636 h 642"/>
                <a:gd name="T82" fmla="*/ 41 w 416"/>
                <a:gd name="T83" fmla="*/ 640 h 642"/>
                <a:gd name="T84" fmla="*/ 49 w 416"/>
                <a:gd name="T85" fmla="*/ 641 h 642"/>
                <a:gd name="T86" fmla="*/ 59 w 416"/>
                <a:gd name="T87" fmla="*/ 642 h 642"/>
                <a:gd name="T88" fmla="*/ 357 w 416"/>
                <a:gd name="T89" fmla="*/ 633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6" h="642">
                  <a:moveTo>
                    <a:pt x="357" y="633"/>
                  </a:moveTo>
                  <a:lnTo>
                    <a:pt x="366" y="633"/>
                  </a:lnTo>
                  <a:lnTo>
                    <a:pt x="377" y="629"/>
                  </a:lnTo>
                  <a:lnTo>
                    <a:pt x="384" y="627"/>
                  </a:lnTo>
                  <a:lnTo>
                    <a:pt x="392" y="621"/>
                  </a:lnTo>
                  <a:lnTo>
                    <a:pt x="399" y="615"/>
                  </a:lnTo>
                  <a:lnTo>
                    <a:pt x="405" y="610"/>
                  </a:lnTo>
                  <a:lnTo>
                    <a:pt x="408" y="601"/>
                  </a:lnTo>
                  <a:lnTo>
                    <a:pt x="413" y="593"/>
                  </a:lnTo>
                  <a:lnTo>
                    <a:pt x="414" y="585"/>
                  </a:lnTo>
                  <a:lnTo>
                    <a:pt x="416" y="576"/>
                  </a:lnTo>
                  <a:lnTo>
                    <a:pt x="416" y="58"/>
                  </a:lnTo>
                  <a:lnTo>
                    <a:pt x="414" y="49"/>
                  </a:lnTo>
                  <a:lnTo>
                    <a:pt x="413" y="40"/>
                  </a:lnTo>
                  <a:lnTo>
                    <a:pt x="408" y="32"/>
                  </a:lnTo>
                  <a:lnTo>
                    <a:pt x="405" y="24"/>
                  </a:lnTo>
                  <a:lnTo>
                    <a:pt x="399" y="18"/>
                  </a:lnTo>
                  <a:lnTo>
                    <a:pt x="392" y="11"/>
                  </a:lnTo>
                  <a:lnTo>
                    <a:pt x="384" y="6"/>
                  </a:lnTo>
                  <a:lnTo>
                    <a:pt x="377" y="3"/>
                  </a:lnTo>
                  <a:lnTo>
                    <a:pt x="366" y="2"/>
                  </a:lnTo>
                  <a:lnTo>
                    <a:pt x="357" y="0"/>
                  </a:lnTo>
                  <a:lnTo>
                    <a:pt x="59" y="13"/>
                  </a:lnTo>
                  <a:lnTo>
                    <a:pt x="49" y="14"/>
                  </a:lnTo>
                  <a:lnTo>
                    <a:pt x="39" y="15"/>
                  </a:lnTo>
                  <a:lnTo>
                    <a:pt x="32" y="19"/>
                  </a:lnTo>
                  <a:lnTo>
                    <a:pt x="24" y="24"/>
                  </a:lnTo>
                  <a:lnTo>
                    <a:pt x="18" y="29"/>
                  </a:lnTo>
                  <a:lnTo>
                    <a:pt x="11" y="36"/>
                  </a:lnTo>
                  <a:lnTo>
                    <a:pt x="6" y="44"/>
                  </a:lnTo>
                  <a:lnTo>
                    <a:pt x="3" y="53"/>
                  </a:lnTo>
                  <a:lnTo>
                    <a:pt x="2" y="61"/>
                  </a:lnTo>
                  <a:lnTo>
                    <a:pt x="0" y="70"/>
                  </a:lnTo>
                  <a:lnTo>
                    <a:pt x="0" y="584"/>
                  </a:lnTo>
                  <a:lnTo>
                    <a:pt x="2" y="593"/>
                  </a:lnTo>
                  <a:lnTo>
                    <a:pt x="3" y="603"/>
                  </a:lnTo>
                  <a:lnTo>
                    <a:pt x="8" y="611"/>
                  </a:lnTo>
                  <a:lnTo>
                    <a:pt x="12" y="619"/>
                  </a:lnTo>
                  <a:lnTo>
                    <a:pt x="19" y="625"/>
                  </a:lnTo>
                  <a:lnTo>
                    <a:pt x="25" y="632"/>
                  </a:lnTo>
                  <a:lnTo>
                    <a:pt x="33" y="636"/>
                  </a:lnTo>
                  <a:lnTo>
                    <a:pt x="41" y="640"/>
                  </a:lnTo>
                  <a:lnTo>
                    <a:pt x="49" y="641"/>
                  </a:lnTo>
                  <a:lnTo>
                    <a:pt x="59" y="642"/>
                  </a:lnTo>
                  <a:lnTo>
                    <a:pt x="357" y="633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5" name="Freeform 405">
              <a:extLst>
                <a:ext uri="{FF2B5EF4-FFF2-40B4-BE49-F238E27FC236}">
                  <a16:creationId xmlns:a16="http://schemas.microsoft.com/office/drawing/2014/main" id="{39975D88-05B0-2558-7622-DD03B54D0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1267"/>
              <a:ext cx="139" cy="214"/>
            </a:xfrm>
            <a:custGeom>
              <a:avLst/>
              <a:gdLst>
                <a:gd name="T0" fmla="*/ 357 w 416"/>
                <a:gd name="T1" fmla="*/ 633 h 642"/>
                <a:gd name="T2" fmla="*/ 366 w 416"/>
                <a:gd name="T3" fmla="*/ 633 h 642"/>
                <a:gd name="T4" fmla="*/ 377 w 416"/>
                <a:gd name="T5" fmla="*/ 629 h 642"/>
                <a:gd name="T6" fmla="*/ 384 w 416"/>
                <a:gd name="T7" fmla="*/ 627 h 642"/>
                <a:gd name="T8" fmla="*/ 392 w 416"/>
                <a:gd name="T9" fmla="*/ 621 h 642"/>
                <a:gd name="T10" fmla="*/ 399 w 416"/>
                <a:gd name="T11" fmla="*/ 615 h 642"/>
                <a:gd name="T12" fmla="*/ 405 w 416"/>
                <a:gd name="T13" fmla="*/ 610 h 642"/>
                <a:gd name="T14" fmla="*/ 408 w 416"/>
                <a:gd name="T15" fmla="*/ 601 h 642"/>
                <a:gd name="T16" fmla="*/ 413 w 416"/>
                <a:gd name="T17" fmla="*/ 593 h 642"/>
                <a:gd name="T18" fmla="*/ 414 w 416"/>
                <a:gd name="T19" fmla="*/ 585 h 642"/>
                <a:gd name="T20" fmla="*/ 416 w 416"/>
                <a:gd name="T21" fmla="*/ 576 h 642"/>
                <a:gd name="T22" fmla="*/ 416 w 416"/>
                <a:gd name="T23" fmla="*/ 58 h 642"/>
                <a:gd name="T24" fmla="*/ 414 w 416"/>
                <a:gd name="T25" fmla="*/ 49 h 642"/>
                <a:gd name="T26" fmla="*/ 413 w 416"/>
                <a:gd name="T27" fmla="*/ 40 h 642"/>
                <a:gd name="T28" fmla="*/ 408 w 416"/>
                <a:gd name="T29" fmla="*/ 32 h 642"/>
                <a:gd name="T30" fmla="*/ 405 w 416"/>
                <a:gd name="T31" fmla="*/ 24 h 642"/>
                <a:gd name="T32" fmla="*/ 399 w 416"/>
                <a:gd name="T33" fmla="*/ 18 h 642"/>
                <a:gd name="T34" fmla="*/ 392 w 416"/>
                <a:gd name="T35" fmla="*/ 11 h 642"/>
                <a:gd name="T36" fmla="*/ 384 w 416"/>
                <a:gd name="T37" fmla="*/ 6 h 642"/>
                <a:gd name="T38" fmla="*/ 377 w 416"/>
                <a:gd name="T39" fmla="*/ 3 h 642"/>
                <a:gd name="T40" fmla="*/ 366 w 416"/>
                <a:gd name="T41" fmla="*/ 2 h 642"/>
                <a:gd name="T42" fmla="*/ 357 w 416"/>
                <a:gd name="T43" fmla="*/ 0 h 642"/>
                <a:gd name="T44" fmla="*/ 59 w 416"/>
                <a:gd name="T45" fmla="*/ 13 h 642"/>
                <a:gd name="T46" fmla="*/ 49 w 416"/>
                <a:gd name="T47" fmla="*/ 14 h 642"/>
                <a:gd name="T48" fmla="*/ 39 w 416"/>
                <a:gd name="T49" fmla="*/ 15 h 642"/>
                <a:gd name="T50" fmla="*/ 32 w 416"/>
                <a:gd name="T51" fmla="*/ 19 h 642"/>
                <a:gd name="T52" fmla="*/ 24 w 416"/>
                <a:gd name="T53" fmla="*/ 24 h 642"/>
                <a:gd name="T54" fmla="*/ 18 w 416"/>
                <a:gd name="T55" fmla="*/ 29 h 642"/>
                <a:gd name="T56" fmla="*/ 11 w 416"/>
                <a:gd name="T57" fmla="*/ 36 h 642"/>
                <a:gd name="T58" fmla="*/ 6 w 416"/>
                <a:gd name="T59" fmla="*/ 44 h 642"/>
                <a:gd name="T60" fmla="*/ 3 w 416"/>
                <a:gd name="T61" fmla="*/ 53 h 642"/>
                <a:gd name="T62" fmla="*/ 2 w 416"/>
                <a:gd name="T63" fmla="*/ 61 h 642"/>
                <a:gd name="T64" fmla="*/ 0 w 416"/>
                <a:gd name="T65" fmla="*/ 70 h 642"/>
                <a:gd name="T66" fmla="*/ 0 w 416"/>
                <a:gd name="T67" fmla="*/ 584 h 642"/>
                <a:gd name="T68" fmla="*/ 2 w 416"/>
                <a:gd name="T69" fmla="*/ 593 h 642"/>
                <a:gd name="T70" fmla="*/ 3 w 416"/>
                <a:gd name="T71" fmla="*/ 603 h 642"/>
                <a:gd name="T72" fmla="*/ 8 w 416"/>
                <a:gd name="T73" fmla="*/ 611 h 642"/>
                <a:gd name="T74" fmla="*/ 12 w 416"/>
                <a:gd name="T75" fmla="*/ 619 h 642"/>
                <a:gd name="T76" fmla="*/ 19 w 416"/>
                <a:gd name="T77" fmla="*/ 625 h 642"/>
                <a:gd name="T78" fmla="*/ 25 w 416"/>
                <a:gd name="T79" fmla="*/ 632 h 642"/>
                <a:gd name="T80" fmla="*/ 33 w 416"/>
                <a:gd name="T81" fmla="*/ 636 h 642"/>
                <a:gd name="T82" fmla="*/ 41 w 416"/>
                <a:gd name="T83" fmla="*/ 640 h 642"/>
                <a:gd name="T84" fmla="*/ 49 w 416"/>
                <a:gd name="T85" fmla="*/ 641 h 642"/>
                <a:gd name="T86" fmla="*/ 59 w 416"/>
                <a:gd name="T87" fmla="*/ 642 h 642"/>
                <a:gd name="T88" fmla="*/ 357 w 416"/>
                <a:gd name="T89" fmla="*/ 633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6" h="642">
                  <a:moveTo>
                    <a:pt x="357" y="633"/>
                  </a:moveTo>
                  <a:lnTo>
                    <a:pt x="366" y="633"/>
                  </a:lnTo>
                  <a:lnTo>
                    <a:pt x="377" y="629"/>
                  </a:lnTo>
                  <a:lnTo>
                    <a:pt x="384" y="627"/>
                  </a:lnTo>
                  <a:lnTo>
                    <a:pt x="392" y="621"/>
                  </a:lnTo>
                  <a:lnTo>
                    <a:pt x="399" y="615"/>
                  </a:lnTo>
                  <a:lnTo>
                    <a:pt x="405" y="610"/>
                  </a:lnTo>
                  <a:lnTo>
                    <a:pt x="408" y="601"/>
                  </a:lnTo>
                  <a:lnTo>
                    <a:pt x="413" y="593"/>
                  </a:lnTo>
                  <a:lnTo>
                    <a:pt x="414" y="585"/>
                  </a:lnTo>
                  <a:lnTo>
                    <a:pt x="416" y="576"/>
                  </a:lnTo>
                  <a:lnTo>
                    <a:pt x="416" y="58"/>
                  </a:lnTo>
                  <a:lnTo>
                    <a:pt x="414" y="49"/>
                  </a:lnTo>
                  <a:lnTo>
                    <a:pt x="413" y="40"/>
                  </a:lnTo>
                  <a:lnTo>
                    <a:pt x="408" y="32"/>
                  </a:lnTo>
                  <a:lnTo>
                    <a:pt x="405" y="24"/>
                  </a:lnTo>
                  <a:lnTo>
                    <a:pt x="399" y="18"/>
                  </a:lnTo>
                  <a:lnTo>
                    <a:pt x="392" y="11"/>
                  </a:lnTo>
                  <a:lnTo>
                    <a:pt x="384" y="6"/>
                  </a:lnTo>
                  <a:lnTo>
                    <a:pt x="377" y="3"/>
                  </a:lnTo>
                  <a:lnTo>
                    <a:pt x="366" y="2"/>
                  </a:lnTo>
                  <a:lnTo>
                    <a:pt x="357" y="0"/>
                  </a:lnTo>
                  <a:lnTo>
                    <a:pt x="59" y="13"/>
                  </a:lnTo>
                  <a:lnTo>
                    <a:pt x="49" y="14"/>
                  </a:lnTo>
                  <a:lnTo>
                    <a:pt x="39" y="15"/>
                  </a:lnTo>
                  <a:lnTo>
                    <a:pt x="32" y="19"/>
                  </a:lnTo>
                  <a:lnTo>
                    <a:pt x="24" y="24"/>
                  </a:lnTo>
                  <a:lnTo>
                    <a:pt x="18" y="29"/>
                  </a:lnTo>
                  <a:lnTo>
                    <a:pt x="11" y="36"/>
                  </a:lnTo>
                  <a:lnTo>
                    <a:pt x="6" y="44"/>
                  </a:lnTo>
                  <a:lnTo>
                    <a:pt x="3" y="53"/>
                  </a:lnTo>
                  <a:lnTo>
                    <a:pt x="2" y="61"/>
                  </a:lnTo>
                  <a:lnTo>
                    <a:pt x="0" y="70"/>
                  </a:lnTo>
                  <a:lnTo>
                    <a:pt x="0" y="584"/>
                  </a:lnTo>
                  <a:lnTo>
                    <a:pt x="2" y="593"/>
                  </a:lnTo>
                  <a:lnTo>
                    <a:pt x="3" y="603"/>
                  </a:lnTo>
                  <a:lnTo>
                    <a:pt x="8" y="611"/>
                  </a:lnTo>
                  <a:lnTo>
                    <a:pt x="12" y="619"/>
                  </a:lnTo>
                  <a:lnTo>
                    <a:pt x="19" y="625"/>
                  </a:lnTo>
                  <a:lnTo>
                    <a:pt x="25" y="632"/>
                  </a:lnTo>
                  <a:lnTo>
                    <a:pt x="33" y="636"/>
                  </a:lnTo>
                  <a:lnTo>
                    <a:pt x="41" y="640"/>
                  </a:lnTo>
                  <a:lnTo>
                    <a:pt x="49" y="641"/>
                  </a:lnTo>
                  <a:lnTo>
                    <a:pt x="59" y="642"/>
                  </a:lnTo>
                  <a:lnTo>
                    <a:pt x="357" y="63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6" name="Freeform 406">
              <a:extLst>
                <a:ext uri="{FF2B5EF4-FFF2-40B4-BE49-F238E27FC236}">
                  <a16:creationId xmlns:a16="http://schemas.microsoft.com/office/drawing/2014/main" id="{7496FD84-E29F-7A06-2DA2-44F2766C0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278"/>
              <a:ext cx="54" cy="196"/>
            </a:xfrm>
            <a:custGeom>
              <a:avLst/>
              <a:gdLst>
                <a:gd name="T0" fmla="*/ 162 w 162"/>
                <a:gd name="T1" fmla="*/ 0 h 586"/>
                <a:gd name="T2" fmla="*/ 49 w 162"/>
                <a:gd name="T3" fmla="*/ 2 h 586"/>
                <a:gd name="T4" fmla="*/ 41 w 162"/>
                <a:gd name="T5" fmla="*/ 2 h 586"/>
                <a:gd name="T6" fmla="*/ 33 w 162"/>
                <a:gd name="T7" fmla="*/ 5 h 586"/>
                <a:gd name="T8" fmla="*/ 26 w 162"/>
                <a:gd name="T9" fmla="*/ 8 h 586"/>
                <a:gd name="T10" fmla="*/ 20 w 162"/>
                <a:gd name="T11" fmla="*/ 13 h 586"/>
                <a:gd name="T12" fmla="*/ 13 w 162"/>
                <a:gd name="T13" fmla="*/ 17 h 586"/>
                <a:gd name="T14" fmla="*/ 10 w 162"/>
                <a:gd name="T15" fmla="*/ 22 h 586"/>
                <a:gd name="T16" fmla="*/ 6 w 162"/>
                <a:gd name="T17" fmla="*/ 30 h 586"/>
                <a:gd name="T18" fmla="*/ 3 w 162"/>
                <a:gd name="T19" fmla="*/ 36 h 586"/>
                <a:gd name="T20" fmla="*/ 0 w 162"/>
                <a:gd name="T21" fmla="*/ 44 h 586"/>
                <a:gd name="T22" fmla="*/ 0 w 162"/>
                <a:gd name="T23" fmla="*/ 52 h 586"/>
                <a:gd name="T24" fmla="*/ 2 w 162"/>
                <a:gd name="T25" fmla="*/ 537 h 586"/>
                <a:gd name="T26" fmla="*/ 2 w 162"/>
                <a:gd name="T27" fmla="*/ 545 h 586"/>
                <a:gd name="T28" fmla="*/ 3 w 162"/>
                <a:gd name="T29" fmla="*/ 554 h 586"/>
                <a:gd name="T30" fmla="*/ 6 w 162"/>
                <a:gd name="T31" fmla="*/ 559 h 586"/>
                <a:gd name="T32" fmla="*/ 11 w 162"/>
                <a:gd name="T33" fmla="*/ 566 h 586"/>
                <a:gd name="T34" fmla="*/ 16 w 162"/>
                <a:gd name="T35" fmla="*/ 572 h 586"/>
                <a:gd name="T36" fmla="*/ 20 w 162"/>
                <a:gd name="T37" fmla="*/ 578 h 586"/>
                <a:gd name="T38" fmla="*/ 28 w 162"/>
                <a:gd name="T39" fmla="*/ 583 h 586"/>
                <a:gd name="T40" fmla="*/ 34 w 162"/>
                <a:gd name="T41" fmla="*/ 585 h 586"/>
                <a:gd name="T42" fmla="*/ 42 w 162"/>
                <a:gd name="T43" fmla="*/ 586 h 586"/>
                <a:gd name="T44" fmla="*/ 50 w 162"/>
                <a:gd name="T45" fmla="*/ 586 h 586"/>
                <a:gd name="T46" fmla="*/ 162 w 162"/>
                <a:gd name="T47" fmla="*/ 583 h 586"/>
                <a:gd name="T48" fmla="*/ 162 w 162"/>
                <a:gd name="T49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2" h="586">
                  <a:moveTo>
                    <a:pt x="162" y="0"/>
                  </a:moveTo>
                  <a:lnTo>
                    <a:pt x="49" y="2"/>
                  </a:lnTo>
                  <a:lnTo>
                    <a:pt x="41" y="2"/>
                  </a:lnTo>
                  <a:lnTo>
                    <a:pt x="33" y="5"/>
                  </a:lnTo>
                  <a:lnTo>
                    <a:pt x="26" y="8"/>
                  </a:lnTo>
                  <a:lnTo>
                    <a:pt x="20" y="13"/>
                  </a:lnTo>
                  <a:lnTo>
                    <a:pt x="13" y="17"/>
                  </a:lnTo>
                  <a:lnTo>
                    <a:pt x="10" y="22"/>
                  </a:lnTo>
                  <a:lnTo>
                    <a:pt x="6" y="30"/>
                  </a:lnTo>
                  <a:lnTo>
                    <a:pt x="3" y="36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2" y="537"/>
                  </a:lnTo>
                  <a:lnTo>
                    <a:pt x="2" y="545"/>
                  </a:lnTo>
                  <a:lnTo>
                    <a:pt x="3" y="554"/>
                  </a:lnTo>
                  <a:lnTo>
                    <a:pt x="6" y="559"/>
                  </a:lnTo>
                  <a:lnTo>
                    <a:pt x="11" y="566"/>
                  </a:lnTo>
                  <a:lnTo>
                    <a:pt x="16" y="572"/>
                  </a:lnTo>
                  <a:lnTo>
                    <a:pt x="20" y="578"/>
                  </a:lnTo>
                  <a:lnTo>
                    <a:pt x="28" y="583"/>
                  </a:lnTo>
                  <a:lnTo>
                    <a:pt x="34" y="585"/>
                  </a:lnTo>
                  <a:lnTo>
                    <a:pt x="42" y="586"/>
                  </a:lnTo>
                  <a:lnTo>
                    <a:pt x="50" y="586"/>
                  </a:lnTo>
                  <a:lnTo>
                    <a:pt x="162" y="583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7" name="Freeform 407">
              <a:extLst>
                <a:ext uri="{FF2B5EF4-FFF2-40B4-BE49-F238E27FC236}">
                  <a16:creationId xmlns:a16="http://schemas.microsoft.com/office/drawing/2014/main" id="{4420C254-9F90-7E76-3A02-FBDF2E3D9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8" y="1278"/>
              <a:ext cx="54" cy="196"/>
            </a:xfrm>
            <a:custGeom>
              <a:avLst/>
              <a:gdLst>
                <a:gd name="T0" fmla="*/ 162 w 162"/>
                <a:gd name="T1" fmla="*/ 0 h 586"/>
                <a:gd name="T2" fmla="*/ 49 w 162"/>
                <a:gd name="T3" fmla="*/ 2 h 586"/>
                <a:gd name="T4" fmla="*/ 41 w 162"/>
                <a:gd name="T5" fmla="*/ 2 h 586"/>
                <a:gd name="T6" fmla="*/ 33 w 162"/>
                <a:gd name="T7" fmla="*/ 5 h 586"/>
                <a:gd name="T8" fmla="*/ 26 w 162"/>
                <a:gd name="T9" fmla="*/ 8 h 586"/>
                <a:gd name="T10" fmla="*/ 20 w 162"/>
                <a:gd name="T11" fmla="*/ 13 h 586"/>
                <a:gd name="T12" fmla="*/ 13 w 162"/>
                <a:gd name="T13" fmla="*/ 17 h 586"/>
                <a:gd name="T14" fmla="*/ 10 w 162"/>
                <a:gd name="T15" fmla="*/ 22 h 586"/>
                <a:gd name="T16" fmla="*/ 6 w 162"/>
                <a:gd name="T17" fmla="*/ 30 h 586"/>
                <a:gd name="T18" fmla="*/ 3 w 162"/>
                <a:gd name="T19" fmla="*/ 36 h 586"/>
                <a:gd name="T20" fmla="*/ 0 w 162"/>
                <a:gd name="T21" fmla="*/ 44 h 586"/>
                <a:gd name="T22" fmla="*/ 0 w 162"/>
                <a:gd name="T23" fmla="*/ 52 h 586"/>
                <a:gd name="T24" fmla="*/ 2 w 162"/>
                <a:gd name="T25" fmla="*/ 537 h 586"/>
                <a:gd name="T26" fmla="*/ 2 w 162"/>
                <a:gd name="T27" fmla="*/ 545 h 586"/>
                <a:gd name="T28" fmla="*/ 3 w 162"/>
                <a:gd name="T29" fmla="*/ 554 h 586"/>
                <a:gd name="T30" fmla="*/ 6 w 162"/>
                <a:gd name="T31" fmla="*/ 559 h 586"/>
                <a:gd name="T32" fmla="*/ 11 w 162"/>
                <a:gd name="T33" fmla="*/ 566 h 586"/>
                <a:gd name="T34" fmla="*/ 16 w 162"/>
                <a:gd name="T35" fmla="*/ 572 h 586"/>
                <a:gd name="T36" fmla="*/ 20 w 162"/>
                <a:gd name="T37" fmla="*/ 578 h 586"/>
                <a:gd name="T38" fmla="*/ 28 w 162"/>
                <a:gd name="T39" fmla="*/ 583 h 586"/>
                <a:gd name="T40" fmla="*/ 34 w 162"/>
                <a:gd name="T41" fmla="*/ 585 h 586"/>
                <a:gd name="T42" fmla="*/ 42 w 162"/>
                <a:gd name="T43" fmla="*/ 586 h 586"/>
                <a:gd name="T44" fmla="*/ 50 w 162"/>
                <a:gd name="T45" fmla="*/ 586 h 586"/>
                <a:gd name="T46" fmla="*/ 162 w 162"/>
                <a:gd name="T47" fmla="*/ 583 h 586"/>
                <a:gd name="T48" fmla="*/ 162 w 162"/>
                <a:gd name="T49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2" h="586">
                  <a:moveTo>
                    <a:pt x="162" y="0"/>
                  </a:moveTo>
                  <a:lnTo>
                    <a:pt x="49" y="2"/>
                  </a:lnTo>
                  <a:lnTo>
                    <a:pt x="41" y="2"/>
                  </a:lnTo>
                  <a:lnTo>
                    <a:pt x="33" y="5"/>
                  </a:lnTo>
                  <a:lnTo>
                    <a:pt x="26" y="8"/>
                  </a:lnTo>
                  <a:lnTo>
                    <a:pt x="20" y="13"/>
                  </a:lnTo>
                  <a:lnTo>
                    <a:pt x="13" y="17"/>
                  </a:lnTo>
                  <a:lnTo>
                    <a:pt x="10" y="22"/>
                  </a:lnTo>
                  <a:lnTo>
                    <a:pt x="6" y="30"/>
                  </a:lnTo>
                  <a:lnTo>
                    <a:pt x="3" y="36"/>
                  </a:lnTo>
                  <a:lnTo>
                    <a:pt x="0" y="44"/>
                  </a:lnTo>
                  <a:lnTo>
                    <a:pt x="0" y="52"/>
                  </a:lnTo>
                  <a:lnTo>
                    <a:pt x="2" y="537"/>
                  </a:lnTo>
                  <a:lnTo>
                    <a:pt x="2" y="545"/>
                  </a:lnTo>
                  <a:lnTo>
                    <a:pt x="3" y="554"/>
                  </a:lnTo>
                  <a:lnTo>
                    <a:pt x="6" y="559"/>
                  </a:lnTo>
                  <a:lnTo>
                    <a:pt x="11" y="566"/>
                  </a:lnTo>
                  <a:lnTo>
                    <a:pt x="16" y="572"/>
                  </a:lnTo>
                  <a:lnTo>
                    <a:pt x="20" y="578"/>
                  </a:lnTo>
                  <a:lnTo>
                    <a:pt x="28" y="583"/>
                  </a:lnTo>
                  <a:lnTo>
                    <a:pt x="34" y="585"/>
                  </a:lnTo>
                  <a:lnTo>
                    <a:pt x="42" y="586"/>
                  </a:lnTo>
                  <a:lnTo>
                    <a:pt x="50" y="586"/>
                  </a:lnTo>
                  <a:lnTo>
                    <a:pt x="162" y="583"/>
                  </a:lnTo>
                  <a:lnTo>
                    <a:pt x="162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8" name="Freeform 408">
              <a:extLst>
                <a:ext uri="{FF2B5EF4-FFF2-40B4-BE49-F238E27FC236}">
                  <a16:creationId xmlns:a16="http://schemas.microsoft.com/office/drawing/2014/main" id="{7BB4637B-C8B3-69A5-3752-FC00204DC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1276"/>
              <a:ext cx="61" cy="196"/>
            </a:xfrm>
            <a:custGeom>
              <a:avLst/>
              <a:gdLst>
                <a:gd name="T0" fmla="*/ 0 w 181"/>
                <a:gd name="T1" fmla="*/ 587 h 587"/>
                <a:gd name="T2" fmla="*/ 131 w 181"/>
                <a:gd name="T3" fmla="*/ 585 h 587"/>
                <a:gd name="T4" fmla="*/ 140 w 181"/>
                <a:gd name="T5" fmla="*/ 584 h 587"/>
                <a:gd name="T6" fmla="*/ 148 w 181"/>
                <a:gd name="T7" fmla="*/ 583 h 587"/>
                <a:gd name="T8" fmla="*/ 155 w 181"/>
                <a:gd name="T9" fmla="*/ 579 h 587"/>
                <a:gd name="T10" fmla="*/ 160 w 181"/>
                <a:gd name="T11" fmla="*/ 576 h 587"/>
                <a:gd name="T12" fmla="*/ 166 w 181"/>
                <a:gd name="T13" fmla="*/ 571 h 587"/>
                <a:gd name="T14" fmla="*/ 171 w 181"/>
                <a:gd name="T15" fmla="*/ 564 h 587"/>
                <a:gd name="T16" fmla="*/ 177 w 181"/>
                <a:gd name="T17" fmla="*/ 558 h 587"/>
                <a:gd name="T18" fmla="*/ 178 w 181"/>
                <a:gd name="T19" fmla="*/ 551 h 587"/>
                <a:gd name="T20" fmla="*/ 181 w 181"/>
                <a:gd name="T21" fmla="*/ 545 h 587"/>
                <a:gd name="T22" fmla="*/ 181 w 181"/>
                <a:gd name="T23" fmla="*/ 536 h 587"/>
                <a:gd name="T24" fmla="*/ 181 w 181"/>
                <a:gd name="T25" fmla="*/ 49 h 587"/>
                <a:gd name="T26" fmla="*/ 181 w 181"/>
                <a:gd name="T27" fmla="*/ 41 h 587"/>
                <a:gd name="T28" fmla="*/ 178 w 181"/>
                <a:gd name="T29" fmla="*/ 34 h 587"/>
                <a:gd name="T30" fmla="*/ 177 w 181"/>
                <a:gd name="T31" fmla="*/ 26 h 587"/>
                <a:gd name="T32" fmla="*/ 171 w 181"/>
                <a:gd name="T33" fmla="*/ 19 h 587"/>
                <a:gd name="T34" fmla="*/ 166 w 181"/>
                <a:gd name="T35" fmla="*/ 14 h 587"/>
                <a:gd name="T36" fmla="*/ 160 w 181"/>
                <a:gd name="T37" fmla="*/ 9 h 587"/>
                <a:gd name="T38" fmla="*/ 155 w 181"/>
                <a:gd name="T39" fmla="*/ 5 h 587"/>
                <a:gd name="T40" fmla="*/ 148 w 181"/>
                <a:gd name="T41" fmla="*/ 1 h 587"/>
                <a:gd name="T42" fmla="*/ 140 w 181"/>
                <a:gd name="T43" fmla="*/ 0 h 587"/>
                <a:gd name="T44" fmla="*/ 131 w 181"/>
                <a:gd name="T45" fmla="*/ 0 h 587"/>
                <a:gd name="T46" fmla="*/ 0 w 181"/>
                <a:gd name="T47" fmla="*/ 3 h 587"/>
                <a:gd name="T48" fmla="*/ 0 w 181"/>
                <a:gd name="T49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1" h="587">
                  <a:moveTo>
                    <a:pt x="0" y="587"/>
                  </a:moveTo>
                  <a:lnTo>
                    <a:pt x="131" y="585"/>
                  </a:lnTo>
                  <a:lnTo>
                    <a:pt x="140" y="584"/>
                  </a:lnTo>
                  <a:lnTo>
                    <a:pt x="148" y="583"/>
                  </a:lnTo>
                  <a:lnTo>
                    <a:pt x="155" y="579"/>
                  </a:lnTo>
                  <a:lnTo>
                    <a:pt x="160" y="576"/>
                  </a:lnTo>
                  <a:lnTo>
                    <a:pt x="166" y="571"/>
                  </a:lnTo>
                  <a:lnTo>
                    <a:pt x="171" y="564"/>
                  </a:lnTo>
                  <a:lnTo>
                    <a:pt x="177" y="558"/>
                  </a:lnTo>
                  <a:lnTo>
                    <a:pt x="178" y="551"/>
                  </a:lnTo>
                  <a:lnTo>
                    <a:pt x="181" y="545"/>
                  </a:lnTo>
                  <a:lnTo>
                    <a:pt x="181" y="536"/>
                  </a:lnTo>
                  <a:lnTo>
                    <a:pt x="181" y="49"/>
                  </a:lnTo>
                  <a:lnTo>
                    <a:pt x="181" y="41"/>
                  </a:lnTo>
                  <a:lnTo>
                    <a:pt x="178" y="34"/>
                  </a:lnTo>
                  <a:lnTo>
                    <a:pt x="177" y="26"/>
                  </a:lnTo>
                  <a:lnTo>
                    <a:pt x="171" y="19"/>
                  </a:lnTo>
                  <a:lnTo>
                    <a:pt x="166" y="14"/>
                  </a:lnTo>
                  <a:lnTo>
                    <a:pt x="160" y="9"/>
                  </a:lnTo>
                  <a:lnTo>
                    <a:pt x="155" y="5"/>
                  </a:lnTo>
                  <a:lnTo>
                    <a:pt x="148" y="1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0" y="3"/>
                  </a:lnTo>
                  <a:lnTo>
                    <a:pt x="0" y="587"/>
                  </a:lnTo>
                  <a:close/>
                </a:path>
              </a:pathLst>
            </a:custGeom>
            <a:solidFill>
              <a:srgbClr val="000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69" name="Freeform 409">
              <a:extLst>
                <a:ext uri="{FF2B5EF4-FFF2-40B4-BE49-F238E27FC236}">
                  <a16:creationId xmlns:a16="http://schemas.microsoft.com/office/drawing/2014/main" id="{1D12588E-C056-56EE-A0F9-4793B1BF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7" y="1276"/>
              <a:ext cx="61" cy="196"/>
            </a:xfrm>
            <a:custGeom>
              <a:avLst/>
              <a:gdLst>
                <a:gd name="T0" fmla="*/ 0 w 181"/>
                <a:gd name="T1" fmla="*/ 587 h 587"/>
                <a:gd name="T2" fmla="*/ 131 w 181"/>
                <a:gd name="T3" fmla="*/ 585 h 587"/>
                <a:gd name="T4" fmla="*/ 140 w 181"/>
                <a:gd name="T5" fmla="*/ 584 h 587"/>
                <a:gd name="T6" fmla="*/ 148 w 181"/>
                <a:gd name="T7" fmla="*/ 583 h 587"/>
                <a:gd name="T8" fmla="*/ 155 w 181"/>
                <a:gd name="T9" fmla="*/ 579 h 587"/>
                <a:gd name="T10" fmla="*/ 160 w 181"/>
                <a:gd name="T11" fmla="*/ 576 h 587"/>
                <a:gd name="T12" fmla="*/ 166 w 181"/>
                <a:gd name="T13" fmla="*/ 571 h 587"/>
                <a:gd name="T14" fmla="*/ 171 w 181"/>
                <a:gd name="T15" fmla="*/ 564 h 587"/>
                <a:gd name="T16" fmla="*/ 177 w 181"/>
                <a:gd name="T17" fmla="*/ 558 h 587"/>
                <a:gd name="T18" fmla="*/ 178 w 181"/>
                <a:gd name="T19" fmla="*/ 551 h 587"/>
                <a:gd name="T20" fmla="*/ 181 w 181"/>
                <a:gd name="T21" fmla="*/ 545 h 587"/>
                <a:gd name="T22" fmla="*/ 181 w 181"/>
                <a:gd name="T23" fmla="*/ 536 h 587"/>
                <a:gd name="T24" fmla="*/ 181 w 181"/>
                <a:gd name="T25" fmla="*/ 49 h 587"/>
                <a:gd name="T26" fmla="*/ 181 w 181"/>
                <a:gd name="T27" fmla="*/ 41 h 587"/>
                <a:gd name="T28" fmla="*/ 178 w 181"/>
                <a:gd name="T29" fmla="*/ 34 h 587"/>
                <a:gd name="T30" fmla="*/ 177 w 181"/>
                <a:gd name="T31" fmla="*/ 26 h 587"/>
                <a:gd name="T32" fmla="*/ 171 w 181"/>
                <a:gd name="T33" fmla="*/ 19 h 587"/>
                <a:gd name="T34" fmla="*/ 166 w 181"/>
                <a:gd name="T35" fmla="*/ 14 h 587"/>
                <a:gd name="T36" fmla="*/ 160 w 181"/>
                <a:gd name="T37" fmla="*/ 9 h 587"/>
                <a:gd name="T38" fmla="*/ 155 w 181"/>
                <a:gd name="T39" fmla="*/ 5 h 587"/>
                <a:gd name="T40" fmla="*/ 148 w 181"/>
                <a:gd name="T41" fmla="*/ 1 h 587"/>
                <a:gd name="T42" fmla="*/ 140 w 181"/>
                <a:gd name="T43" fmla="*/ 0 h 587"/>
                <a:gd name="T44" fmla="*/ 131 w 181"/>
                <a:gd name="T45" fmla="*/ 0 h 587"/>
                <a:gd name="T46" fmla="*/ 0 w 181"/>
                <a:gd name="T47" fmla="*/ 3 h 587"/>
                <a:gd name="T48" fmla="*/ 0 w 181"/>
                <a:gd name="T49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1" h="587">
                  <a:moveTo>
                    <a:pt x="0" y="587"/>
                  </a:moveTo>
                  <a:lnTo>
                    <a:pt x="131" y="585"/>
                  </a:lnTo>
                  <a:lnTo>
                    <a:pt x="140" y="584"/>
                  </a:lnTo>
                  <a:lnTo>
                    <a:pt x="148" y="583"/>
                  </a:lnTo>
                  <a:lnTo>
                    <a:pt x="155" y="579"/>
                  </a:lnTo>
                  <a:lnTo>
                    <a:pt x="160" y="576"/>
                  </a:lnTo>
                  <a:lnTo>
                    <a:pt x="166" y="571"/>
                  </a:lnTo>
                  <a:lnTo>
                    <a:pt x="171" y="564"/>
                  </a:lnTo>
                  <a:lnTo>
                    <a:pt x="177" y="558"/>
                  </a:lnTo>
                  <a:lnTo>
                    <a:pt x="178" y="551"/>
                  </a:lnTo>
                  <a:lnTo>
                    <a:pt x="181" y="545"/>
                  </a:lnTo>
                  <a:lnTo>
                    <a:pt x="181" y="536"/>
                  </a:lnTo>
                  <a:lnTo>
                    <a:pt x="181" y="49"/>
                  </a:lnTo>
                  <a:lnTo>
                    <a:pt x="181" y="41"/>
                  </a:lnTo>
                  <a:lnTo>
                    <a:pt x="178" y="34"/>
                  </a:lnTo>
                  <a:lnTo>
                    <a:pt x="177" y="26"/>
                  </a:lnTo>
                  <a:lnTo>
                    <a:pt x="171" y="19"/>
                  </a:lnTo>
                  <a:lnTo>
                    <a:pt x="166" y="14"/>
                  </a:lnTo>
                  <a:lnTo>
                    <a:pt x="160" y="9"/>
                  </a:lnTo>
                  <a:lnTo>
                    <a:pt x="155" y="5"/>
                  </a:lnTo>
                  <a:lnTo>
                    <a:pt x="148" y="1"/>
                  </a:lnTo>
                  <a:lnTo>
                    <a:pt x="140" y="0"/>
                  </a:lnTo>
                  <a:lnTo>
                    <a:pt x="131" y="0"/>
                  </a:lnTo>
                  <a:lnTo>
                    <a:pt x="0" y="3"/>
                  </a:lnTo>
                  <a:lnTo>
                    <a:pt x="0" y="58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0" name="Freeform 410">
              <a:extLst>
                <a:ext uri="{FF2B5EF4-FFF2-40B4-BE49-F238E27FC236}">
                  <a16:creationId xmlns:a16="http://schemas.microsoft.com/office/drawing/2014/main" id="{C74C519C-9840-2BB2-07B9-513E16B09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" y="2005"/>
              <a:ext cx="325" cy="80"/>
            </a:xfrm>
            <a:custGeom>
              <a:avLst/>
              <a:gdLst>
                <a:gd name="T0" fmla="*/ 973 w 976"/>
                <a:gd name="T1" fmla="*/ 240 h 240"/>
                <a:gd name="T2" fmla="*/ 55 w 976"/>
                <a:gd name="T3" fmla="*/ 90 h 240"/>
                <a:gd name="T4" fmla="*/ 33 w 976"/>
                <a:gd name="T5" fmla="*/ 95 h 240"/>
                <a:gd name="T6" fmla="*/ 0 w 976"/>
                <a:gd name="T7" fmla="*/ 89 h 240"/>
                <a:gd name="T8" fmla="*/ 0 w 976"/>
                <a:gd name="T9" fmla="*/ 5 h 240"/>
                <a:gd name="T10" fmla="*/ 40 w 976"/>
                <a:gd name="T11" fmla="*/ 0 h 240"/>
                <a:gd name="T12" fmla="*/ 44 w 976"/>
                <a:gd name="T13" fmla="*/ 16 h 240"/>
                <a:gd name="T14" fmla="*/ 976 w 976"/>
                <a:gd name="T15" fmla="*/ 155 h 240"/>
                <a:gd name="T16" fmla="*/ 973 w 976"/>
                <a:gd name="T17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6" h="240">
                  <a:moveTo>
                    <a:pt x="973" y="240"/>
                  </a:moveTo>
                  <a:lnTo>
                    <a:pt x="55" y="90"/>
                  </a:lnTo>
                  <a:lnTo>
                    <a:pt x="33" y="95"/>
                  </a:lnTo>
                  <a:lnTo>
                    <a:pt x="0" y="89"/>
                  </a:lnTo>
                  <a:lnTo>
                    <a:pt x="0" y="5"/>
                  </a:lnTo>
                  <a:lnTo>
                    <a:pt x="40" y="0"/>
                  </a:lnTo>
                  <a:lnTo>
                    <a:pt x="44" y="16"/>
                  </a:lnTo>
                  <a:lnTo>
                    <a:pt x="976" y="155"/>
                  </a:lnTo>
                  <a:lnTo>
                    <a:pt x="973" y="24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1" name="Freeform 411">
              <a:extLst>
                <a:ext uri="{FF2B5EF4-FFF2-40B4-BE49-F238E27FC236}">
                  <a16:creationId xmlns:a16="http://schemas.microsoft.com/office/drawing/2014/main" id="{480991B6-64F5-9A63-1B82-3AF508724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" y="2005"/>
              <a:ext cx="325" cy="80"/>
            </a:xfrm>
            <a:custGeom>
              <a:avLst/>
              <a:gdLst>
                <a:gd name="T0" fmla="*/ 973 w 976"/>
                <a:gd name="T1" fmla="*/ 240 h 240"/>
                <a:gd name="T2" fmla="*/ 55 w 976"/>
                <a:gd name="T3" fmla="*/ 90 h 240"/>
                <a:gd name="T4" fmla="*/ 33 w 976"/>
                <a:gd name="T5" fmla="*/ 95 h 240"/>
                <a:gd name="T6" fmla="*/ 0 w 976"/>
                <a:gd name="T7" fmla="*/ 89 h 240"/>
                <a:gd name="T8" fmla="*/ 0 w 976"/>
                <a:gd name="T9" fmla="*/ 5 h 240"/>
                <a:gd name="T10" fmla="*/ 40 w 976"/>
                <a:gd name="T11" fmla="*/ 0 h 240"/>
                <a:gd name="T12" fmla="*/ 44 w 976"/>
                <a:gd name="T13" fmla="*/ 16 h 240"/>
                <a:gd name="T14" fmla="*/ 976 w 976"/>
                <a:gd name="T15" fmla="*/ 155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6" h="240">
                  <a:moveTo>
                    <a:pt x="973" y="240"/>
                  </a:moveTo>
                  <a:lnTo>
                    <a:pt x="55" y="90"/>
                  </a:lnTo>
                  <a:lnTo>
                    <a:pt x="33" y="95"/>
                  </a:lnTo>
                  <a:lnTo>
                    <a:pt x="0" y="89"/>
                  </a:lnTo>
                  <a:lnTo>
                    <a:pt x="0" y="5"/>
                  </a:lnTo>
                  <a:lnTo>
                    <a:pt x="40" y="0"/>
                  </a:lnTo>
                  <a:lnTo>
                    <a:pt x="44" y="16"/>
                  </a:lnTo>
                  <a:lnTo>
                    <a:pt x="976" y="15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2" name="Freeform 412">
              <a:extLst>
                <a:ext uri="{FF2B5EF4-FFF2-40B4-BE49-F238E27FC236}">
                  <a16:creationId xmlns:a16="http://schemas.microsoft.com/office/drawing/2014/main" id="{95F5AE97-56DA-AA75-58FD-5758065AF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5" y="1193"/>
              <a:ext cx="9" cy="36"/>
            </a:xfrm>
            <a:custGeom>
              <a:avLst/>
              <a:gdLst>
                <a:gd name="T0" fmla="*/ 27 w 27"/>
                <a:gd name="T1" fmla="*/ 0 h 108"/>
                <a:gd name="T2" fmla="*/ 20 w 27"/>
                <a:gd name="T3" fmla="*/ 8 h 108"/>
                <a:gd name="T4" fmla="*/ 15 w 27"/>
                <a:gd name="T5" fmla="*/ 19 h 108"/>
                <a:gd name="T6" fmla="*/ 11 w 27"/>
                <a:gd name="T7" fmla="*/ 33 h 108"/>
                <a:gd name="T8" fmla="*/ 6 w 27"/>
                <a:gd name="T9" fmla="*/ 48 h 108"/>
                <a:gd name="T10" fmla="*/ 3 w 27"/>
                <a:gd name="T11" fmla="*/ 61 h 108"/>
                <a:gd name="T12" fmla="*/ 2 w 27"/>
                <a:gd name="T13" fmla="*/ 75 h 108"/>
                <a:gd name="T14" fmla="*/ 0 w 27"/>
                <a:gd name="T15" fmla="*/ 88 h 108"/>
                <a:gd name="T16" fmla="*/ 0 w 27"/>
                <a:gd name="T17" fmla="*/ 99 h 108"/>
                <a:gd name="T18" fmla="*/ 2 w 27"/>
                <a:gd name="T19" fmla="*/ 104 h 108"/>
                <a:gd name="T20" fmla="*/ 5 w 27"/>
                <a:gd name="T21" fmla="*/ 108 h 108"/>
                <a:gd name="T22" fmla="*/ 8 w 27"/>
                <a:gd name="T23" fmla="*/ 107 h 108"/>
                <a:gd name="T24" fmla="*/ 13 w 27"/>
                <a:gd name="T25" fmla="*/ 99 h 108"/>
                <a:gd name="T26" fmla="*/ 15 w 27"/>
                <a:gd name="T27" fmla="*/ 86 h 108"/>
                <a:gd name="T28" fmla="*/ 19 w 27"/>
                <a:gd name="T29" fmla="*/ 71 h 108"/>
                <a:gd name="T30" fmla="*/ 20 w 27"/>
                <a:gd name="T31" fmla="*/ 56 h 108"/>
                <a:gd name="T32" fmla="*/ 24 w 27"/>
                <a:gd name="T33" fmla="*/ 38 h 108"/>
                <a:gd name="T34" fmla="*/ 26 w 27"/>
                <a:gd name="T35" fmla="*/ 23 h 108"/>
                <a:gd name="T36" fmla="*/ 26 w 27"/>
                <a:gd name="T37" fmla="*/ 12 h 108"/>
                <a:gd name="T38" fmla="*/ 27 w 27"/>
                <a:gd name="T39" fmla="*/ 4 h 108"/>
                <a:gd name="T40" fmla="*/ 27 w 27"/>
                <a:gd name="T4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108">
                  <a:moveTo>
                    <a:pt x="27" y="0"/>
                  </a:moveTo>
                  <a:lnTo>
                    <a:pt x="20" y="8"/>
                  </a:lnTo>
                  <a:lnTo>
                    <a:pt x="15" y="19"/>
                  </a:lnTo>
                  <a:lnTo>
                    <a:pt x="11" y="33"/>
                  </a:lnTo>
                  <a:lnTo>
                    <a:pt x="6" y="48"/>
                  </a:lnTo>
                  <a:lnTo>
                    <a:pt x="3" y="61"/>
                  </a:lnTo>
                  <a:lnTo>
                    <a:pt x="2" y="75"/>
                  </a:lnTo>
                  <a:lnTo>
                    <a:pt x="0" y="88"/>
                  </a:lnTo>
                  <a:lnTo>
                    <a:pt x="0" y="99"/>
                  </a:lnTo>
                  <a:lnTo>
                    <a:pt x="2" y="104"/>
                  </a:lnTo>
                  <a:lnTo>
                    <a:pt x="5" y="108"/>
                  </a:lnTo>
                  <a:lnTo>
                    <a:pt x="8" y="107"/>
                  </a:lnTo>
                  <a:lnTo>
                    <a:pt x="13" y="99"/>
                  </a:lnTo>
                  <a:lnTo>
                    <a:pt x="15" y="86"/>
                  </a:lnTo>
                  <a:lnTo>
                    <a:pt x="19" y="71"/>
                  </a:lnTo>
                  <a:lnTo>
                    <a:pt x="20" y="56"/>
                  </a:lnTo>
                  <a:lnTo>
                    <a:pt x="24" y="38"/>
                  </a:lnTo>
                  <a:lnTo>
                    <a:pt x="26" y="23"/>
                  </a:lnTo>
                  <a:lnTo>
                    <a:pt x="26" y="12"/>
                  </a:lnTo>
                  <a:lnTo>
                    <a:pt x="27" y="4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3" name="Freeform 413">
              <a:extLst>
                <a:ext uri="{FF2B5EF4-FFF2-40B4-BE49-F238E27FC236}">
                  <a16:creationId xmlns:a16="http://schemas.microsoft.com/office/drawing/2014/main" id="{AA75181B-AA80-D2FE-5C91-451CACE9F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" y="1180"/>
              <a:ext cx="64" cy="82"/>
            </a:xfrm>
            <a:custGeom>
              <a:avLst/>
              <a:gdLst>
                <a:gd name="T0" fmla="*/ 25 w 192"/>
                <a:gd name="T1" fmla="*/ 245 h 245"/>
                <a:gd name="T2" fmla="*/ 21 w 192"/>
                <a:gd name="T3" fmla="*/ 245 h 245"/>
                <a:gd name="T4" fmla="*/ 17 w 192"/>
                <a:gd name="T5" fmla="*/ 245 h 245"/>
                <a:gd name="T6" fmla="*/ 13 w 192"/>
                <a:gd name="T7" fmla="*/ 243 h 245"/>
                <a:gd name="T8" fmla="*/ 10 w 192"/>
                <a:gd name="T9" fmla="*/ 241 h 245"/>
                <a:gd name="T10" fmla="*/ 8 w 192"/>
                <a:gd name="T11" fmla="*/ 240 h 245"/>
                <a:gd name="T12" fmla="*/ 4 w 192"/>
                <a:gd name="T13" fmla="*/ 236 h 245"/>
                <a:gd name="T14" fmla="*/ 2 w 192"/>
                <a:gd name="T15" fmla="*/ 234 h 245"/>
                <a:gd name="T16" fmla="*/ 1 w 192"/>
                <a:gd name="T17" fmla="*/ 229 h 245"/>
                <a:gd name="T18" fmla="*/ 1 w 192"/>
                <a:gd name="T19" fmla="*/ 226 h 245"/>
                <a:gd name="T20" fmla="*/ 1 w 192"/>
                <a:gd name="T21" fmla="*/ 221 h 245"/>
                <a:gd name="T22" fmla="*/ 0 w 192"/>
                <a:gd name="T23" fmla="*/ 32 h 245"/>
                <a:gd name="T24" fmla="*/ 0 w 192"/>
                <a:gd name="T25" fmla="*/ 28 h 245"/>
                <a:gd name="T26" fmla="*/ 1 w 192"/>
                <a:gd name="T27" fmla="*/ 24 h 245"/>
                <a:gd name="T28" fmla="*/ 2 w 192"/>
                <a:gd name="T29" fmla="*/ 21 h 245"/>
                <a:gd name="T30" fmla="*/ 4 w 192"/>
                <a:gd name="T31" fmla="*/ 18 h 245"/>
                <a:gd name="T32" fmla="*/ 8 w 192"/>
                <a:gd name="T33" fmla="*/ 15 h 245"/>
                <a:gd name="T34" fmla="*/ 9 w 192"/>
                <a:gd name="T35" fmla="*/ 11 h 245"/>
                <a:gd name="T36" fmla="*/ 13 w 192"/>
                <a:gd name="T37" fmla="*/ 10 h 245"/>
                <a:gd name="T38" fmla="*/ 17 w 192"/>
                <a:gd name="T39" fmla="*/ 8 h 245"/>
                <a:gd name="T40" fmla="*/ 20 w 192"/>
                <a:gd name="T41" fmla="*/ 7 h 245"/>
                <a:gd name="T42" fmla="*/ 25 w 192"/>
                <a:gd name="T43" fmla="*/ 7 h 245"/>
                <a:gd name="T44" fmla="*/ 167 w 192"/>
                <a:gd name="T45" fmla="*/ 0 h 245"/>
                <a:gd name="T46" fmla="*/ 170 w 192"/>
                <a:gd name="T47" fmla="*/ 0 h 245"/>
                <a:gd name="T48" fmla="*/ 175 w 192"/>
                <a:gd name="T49" fmla="*/ 1 h 245"/>
                <a:gd name="T50" fmla="*/ 178 w 192"/>
                <a:gd name="T51" fmla="*/ 2 h 245"/>
                <a:gd name="T52" fmla="*/ 181 w 192"/>
                <a:gd name="T53" fmla="*/ 5 h 245"/>
                <a:gd name="T54" fmla="*/ 183 w 192"/>
                <a:gd name="T55" fmla="*/ 7 h 245"/>
                <a:gd name="T56" fmla="*/ 187 w 192"/>
                <a:gd name="T57" fmla="*/ 10 h 245"/>
                <a:gd name="T58" fmla="*/ 189 w 192"/>
                <a:gd name="T59" fmla="*/ 14 h 245"/>
                <a:gd name="T60" fmla="*/ 190 w 192"/>
                <a:gd name="T61" fmla="*/ 16 h 245"/>
                <a:gd name="T62" fmla="*/ 190 w 192"/>
                <a:gd name="T63" fmla="*/ 21 h 245"/>
                <a:gd name="T64" fmla="*/ 192 w 192"/>
                <a:gd name="T65" fmla="*/ 24 h 245"/>
                <a:gd name="T66" fmla="*/ 192 w 192"/>
                <a:gd name="T67" fmla="*/ 216 h 245"/>
                <a:gd name="T68" fmla="*/ 192 w 192"/>
                <a:gd name="T69" fmla="*/ 219 h 245"/>
                <a:gd name="T70" fmla="*/ 190 w 192"/>
                <a:gd name="T71" fmla="*/ 225 h 245"/>
                <a:gd name="T72" fmla="*/ 189 w 192"/>
                <a:gd name="T73" fmla="*/ 227 h 245"/>
                <a:gd name="T74" fmla="*/ 187 w 192"/>
                <a:gd name="T75" fmla="*/ 230 h 245"/>
                <a:gd name="T76" fmla="*/ 183 w 192"/>
                <a:gd name="T77" fmla="*/ 234 h 245"/>
                <a:gd name="T78" fmla="*/ 181 w 192"/>
                <a:gd name="T79" fmla="*/ 235 h 245"/>
                <a:gd name="T80" fmla="*/ 177 w 192"/>
                <a:gd name="T81" fmla="*/ 238 h 245"/>
                <a:gd name="T82" fmla="*/ 173 w 192"/>
                <a:gd name="T83" fmla="*/ 240 h 245"/>
                <a:gd name="T84" fmla="*/ 168 w 192"/>
                <a:gd name="T85" fmla="*/ 240 h 245"/>
                <a:gd name="T86" fmla="*/ 165 w 192"/>
                <a:gd name="T87" fmla="*/ 240 h 245"/>
                <a:gd name="T88" fmla="*/ 25 w 192"/>
                <a:gd name="T8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2" h="245">
                  <a:moveTo>
                    <a:pt x="25" y="245"/>
                  </a:moveTo>
                  <a:lnTo>
                    <a:pt x="21" y="245"/>
                  </a:lnTo>
                  <a:lnTo>
                    <a:pt x="17" y="245"/>
                  </a:lnTo>
                  <a:lnTo>
                    <a:pt x="13" y="243"/>
                  </a:lnTo>
                  <a:lnTo>
                    <a:pt x="10" y="241"/>
                  </a:lnTo>
                  <a:lnTo>
                    <a:pt x="8" y="240"/>
                  </a:lnTo>
                  <a:lnTo>
                    <a:pt x="4" y="236"/>
                  </a:lnTo>
                  <a:lnTo>
                    <a:pt x="2" y="234"/>
                  </a:lnTo>
                  <a:lnTo>
                    <a:pt x="1" y="229"/>
                  </a:lnTo>
                  <a:lnTo>
                    <a:pt x="1" y="226"/>
                  </a:lnTo>
                  <a:lnTo>
                    <a:pt x="1" y="221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4"/>
                  </a:lnTo>
                  <a:lnTo>
                    <a:pt x="2" y="21"/>
                  </a:lnTo>
                  <a:lnTo>
                    <a:pt x="4" y="18"/>
                  </a:lnTo>
                  <a:lnTo>
                    <a:pt x="8" y="15"/>
                  </a:lnTo>
                  <a:lnTo>
                    <a:pt x="9" y="11"/>
                  </a:lnTo>
                  <a:lnTo>
                    <a:pt x="13" y="10"/>
                  </a:lnTo>
                  <a:lnTo>
                    <a:pt x="17" y="8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5" y="1"/>
                  </a:lnTo>
                  <a:lnTo>
                    <a:pt x="178" y="2"/>
                  </a:lnTo>
                  <a:lnTo>
                    <a:pt x="181" y="5"/>
                  </a:lnTo>
                  <a:lnTo>
                    <a:pt x="183" y="7"/>
                  </a:lnTo>
                  <a:lnTo>
                    <a:pt x="187" y="10"/>
                  </a:lnTo>
                  <a:lnTo>
                    <a:pt x="189" y="14"/>
                  </a:lnTo>
                  <a:lnTo>
                    <a:pt x="190" y="16"/>
                  </a:lnTo>
                  <a:lnTo>
                    <a:pt x="190" y="21"/>
                  </a:lnTo>
                  <a:lnTo>
                    <a:pt x="192" y="24"/>
                  </a:lnTo>
                  <a:lnTo>
                    <a:pt x="192" y="216"/>
                  </a:lnTo>
                  <a:lnTo>
                    <a:pt x="192" y="219"/>
                  </a:lnTo>
                  <a:lnTo>
                    <a:pt x="190" y="225"/>
                  </a:lnTo>
                  <a:lnTo>
                    <a:pt x="189" y="227"/>
                  </a:lnTo>
                  <a:lnTo>
                    <a:pt x="187" y="230"/>
                  </a:lnTo>
                  <a:lnTo>
                    <a:pt x="183" y="234"/>
                  </a:lnTo>
                  <a:lnTo>
                    <a:pt x="181" y="235"/>
                  </a:lnTo>
                  <a:lnTo>
                    <a:pt x="177" y="238"/>
                  </a:lnTo>
                  <a:lnTo>
                    <a:pt x="173" y="240"/>
                  </a:lnTo>
                  <a:lnTo>
                    <a:pt x="168" y="240"/>
                  </a:lnTo>
                  <a:lnTo>
                    <a:pt x="165" y="240"/>
                  </a:lnTo>
                  <a:lnTo>
                    <a:pt x="25" y="24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4" name="Freeform 414">
              <a:extLst>
                <a:ext uri="{FF2B5EF4-FFF2-40B4-BE49-F238E27FC236}">
                  <a16:creationId xmlns:a16="http://schemas.microsoft.com/office/drawing/2014/main" id="{9464CF3C-A4F3-9F21-BFA4-EE1A60BEA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" y="1180"/>
              <a:ext cx="64" cy="82"/>
            </a:xfrm>
            <a:custGeom>
              <a:avLst/>
              <a:gdLst>
                <a:gd name="T0" fmla="*/ 25 w 192"/>
                <a:gd name="T1" fmla="*/ 245 h 245"/>
                <a:gd name="T2" fmla="*/ 21 w 192"/>
                <a:gd name="T3" fmla="*/ 245 h 245"/>
                <a:gd name="T4" fmla="*/ 17 w 192"/>
                <a:gd name="T5" fmla="*/ 245 h 245"/>
                <a:gd name="T6" fmla="*/ 13 w 192"/>
                <a:gd name="T7" fmla="*/ 243 h 245"/>
                <a:gd name="T8" fmla="*/ 10 w 192"/>
                <a:gd name="T9" fmla="*/ 241 h 245"/>
                <a:gd name="T10" fmla="*/ 8 w 192"/>
                <a:gd name="T11" fmla="*/ 240 h 245"/>
                <a:gd name="T12" fmla="*/ 4 w 192"/>
                <a:gd name="T13" fmla="*/ 236 h 245"/>
                <a:gd name="T14" fmla="*/ 2 w 192"/>
                <a:gd name="T15" fmla="*/ 234 h 245"/>
                <a:gd name="T16" fmla="*/ 1 w 192"/>
                <a:gd name="T17" fmla="*/ 229 h 245"/>
                <a:gd name="T18" fmla="*/ 1 w 192"/>
                <a:gd name="T19" fmla="*/ 226 h 245"/>
                <a:gd name="T20" fmla="*/ 1 w 192"/>
                <a:gd name="T21" fmla="*/ 221 h 245"/>
                <a:gd name="T22" fmla="*/ 0 w 192"/>
                <a:gd name="T23" fmla="*/ 32 h 245"/>
                <a:gd name="T24" fmla="*/ 0 w 192"/>
                <a:gd name="T25" fmla="*/ 28 h 245"/>
                <a:gd name="T26" fmla="*/ 1 w 192"/>
                <a:gd name="T27" fmla="*/ 24 h 245"/>
                <a:gd name="T28" fmla="*/ 2 w 192"/>
                <a:gd name="T29" fmla="*/ 21 h 245"/>
                <a:gd name="T30" fmla="*/ 4 w 192"/>
                <a:gd name="T31" fmla="*/ 18 h 245"/>
                <a:gd name="T32" fmla="*/ 8 w 192"/>
                <a:gd name="T33" fmla="*/ 15 h 245"/>
                <a:gd name="T34" fmla="*/ 9 w 192"/>
                <a:gd name="T35" fmla="*/ 11 h 245"/>
                <a:gd name="T36" fmla="*/ 13 w 192"/>
                <a:gd name="T37" fmla="*/ 10 h 245"/>
                <a:gd name="T38" fmla="*/ 17 w 192"/>
                <a:gd name="T39" fmla="*/ 8 h 245"/>
                <a:gd name="T40" fmla="*/ 20 w 192"/>
                <a:gd name="T41" fmla="*/ 7 h 245"/>
                <a:gd name="T42" fmla="*/ 25 w 192"/>
                <a:gd name="T43" fmla="*/ 7 h 245"/>
                <a:gd name="T44" fmla="*/ 167 w 192"/>
                <a:gd name="T45" fmla="*/ 0 h 245"/>
                <a:gd name="T46" fmla="*/ 170 w 192"/>
                <a:gd name="T47" fmla="*/ 0 h 245"/>
                <a:gd name="T48" fmla="*/ 175 w 192"/>
                <a:gd name="T49" fmla="*/ 1 h 245"/>
                <a:gd name="T50" fmla="*/ 178 w 192"/>
                <a:gd name="T51" fmla="*/ 2 h 245"/>
                <a:gd name="T52" fmla="*/ 181 w 192"/>
                <a:gd name="T53" fmla="*/ 5 h 245"/>
                <a:gd name="T54" fmla="*/ 183 w 192"/>
                <a:gd name="T55" fmla="*/ 7 h 245"/>
                <a:gd name="T56" fmla="*/ 187 w 192"/>
                <a:gd name="T57" fmla="*/ 10 h 245"/>
                <a:gd name="T58" fmla="*/ 189 w 192"/>
                <a:gd name="T59" fmla="*/ 14 h 245"/>
                <a:gd name="T60" fmla="*/ 190 w 192"/>
                <a:gd name="T61" fmla="*/ 16 h 245"/>
                <a:gd name="T62" fmla="*/ 190 w 192"/>
                <a:gd name="T63" fmla="*/ 21 h 245"/>
                <a:gd name="T64" fmla="*/ 192 w 192"/>
                <a:gd name="T65" fmla="*/ 24 h 245"/>
                <a:gd name="T66" fmla="*/ 192 w 192"/>
                <a:gd name="T67" fmla="*/ 216 h 245"/>
                <a:gd name="T68" fmla="*/ 192 w 192"/>
                <a:gd name="T69" fmla="*/ 219 h 245"/>
                <a:gd name="T70" fmla="*/ 190 w 192"/>
                <a:gd name="T71" fmla="*/ 225 h 245"/>
                <a:gd name="T72" fmla="*/ 189 w 192"/>
                <a:gd name="T73" fmla="*/ 227 h 245"/>
                <a:gd name="T74" fmla="*/ 187 w 192"/>
                <a:gd name="T75" fmla="*/ 230 h 245"/>
                <a:gd name="T76" fmla="*/ 183 w 192"/>
                <a:gd name="T77" fmla="*/ 234 h 245"/>
                <a:gd name="T78" fmla="*/ 181 w 192"/>
                <a:gd name="T79" fmla="*/ 235 h 245"/>
                <a:gd name="T80" fmla="*/ 177 w 192"/>
                <a:gd name="T81" fmla="*/ 238 h 245"/>
                <a:gd name="T82" fmla="*/ 173 w 192"/>
                <a:gd name="T83" fmla="*/ 240 h 245"/>
                <a:gd name="T84" fmla="*/ 168 w 192"/>
                <a:gd name="T85" fmla="*/ 240 h 245"/>
                <a:gd name="T86" fmla="*/ 165 w 192"/>
                <a:gd name="T87" fmla="*/ 240 h 245"/>
                <a:gd name="T88" fmla="*/ 25 w 192"/>
                <a:gd name="T89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2" h="245">
                  <a:moveTo>
                    <a:pt x="25" y="245"/>
                  </a:moveTo>
                  <a:lnTo>
                    <a:pt x="21" y="245"/>
                  </a:lnTo>
                  <a:lnTo>
                    <a:pt x="17" y="245"/>
                  </a:lnTo>
                  <a:lnTo>
                    <a:pt x="13" y="243"/>
                  </a:lnTo>
                  <a:lnTo>
                    <a:pt x="10" y="241"/>
                  </a:lnTo>
                  <a:lnTo>
                    <a:pt x="8" y="240"/>
                  </a:lnTo>
                  <a:lnTo>
                    <a:pt x="4" y="236"/>
                  </a:lnTo>
                  <a:lnTo>
                    <a:pt x="2" y="234"/>
                  </a:lnTo>
                  <a:lnTo>
                    <a:pt x="1" y="229"/>
                  </a:lnTo>
                  <a:lnTo>
                    <a:pt x="1" y="226"/>
                  </a:lnTo>
                  <a:lnTo>
                    <a:pt x="1" y="221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4"/>
                  </a:lnTo>
                  <a:lnTo>
                    <a:pt x="2" y="21"/>
                  </a:lnTo>
                  <a:lnTo>
                    <a:pt x="4" y="18"/>
                  </a:lnTo>
                  <a:lnTo>
                    <a:pt x="8" y="15"/>
                  </a:lnTo>
                  <a:lnTo>
                    <a:pt x="9" y="11"/>
                  </a:lnTo>
                  <a:lnTo>
                    <a:pt x="13" y="10"/>
                  </a:lnTo>
                  <a:lnTo>
                    <a:pt x="17" y="8"/>
                  </a:lnTo>
                  <a:lnTo>
                    <a:pt x="20" y="7"/>
                  </a:lnTo>
                  <a:lnTo>
                    <a:pt x="25" y="7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5" y="1"/>
                  </a:lnTo>
                  <a:lnTo>
                    <a:pt x="178" y="2"/>
                  </a:lnTo>
                  <a:lnTo>
                    <a:pt x="181" y="5"/>
                  </a:lnTo>
                  <a:lnTo>
                    <a:pt x="183" y="7"/>
                  </a:lnTo>
                  <a:lnTo>
                    <a:pt x="187" y="10"/>
                  </a:lnTo>
                  <a:lnTo>
                    <a:pt x="189" y="14"/>
                  </a:lnTo>
                  <a:lnTo>
                    <a:pt x="190" y="16"/>
                  </a:lnTo>
                  <a:lnTo>
                    <a:pt x="190" y="21"/>
                  </a:lnTo>
                  <a:lnTo>
                    <a:pt x="192" y="24"/>
                  </a:lnTo>
                  <a:lnTo>
                    <a:pt x="192" y="216"/>
                  </a:lnTo>
                  <a:lnTo>
                    <a:pt x="192" y="219"/>
                  </a:lnTo>
                  <a:lnTo>
                    <a:pt x="190" y="225"/>
                  </a:lnTo>
                  <a:lnTo>
                    <a:pt x="189" y="227"/>
                  </a:lnTo>
                  <a:lnTo>
                    <a:pt x="187" y="230"/>
                  </a:lnTo>
                  <a:lnTo>
                    <a:pt x="183" y="234"/>
                  </a:lnTo>
                  <a:lnTo>
                    <a:pt x="181" y="235"/>
                  </a:lnTo>
                  <a:lnTo>
                    <a:pt x="177" y="238"/>
                  </a:lnTo>
                  <a:lnTo>
                    <a:pt x="173" y="240"/>
                  </a:lnTo>
                  <a:lnTo>
                    <a:pt x="168" y="240"/>
                  </a:lnTo>
                  <a:lnTo>
                    <a:pt x="165" y="240"/>
                  </a:lnTo>
                  <a:lnTo>
                    <a:pt x="25" y="24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5" name="Freeform 415">
              <a:extLst>
                <a:ext uri="{FF2B5EF4-FFF2-40B4-BE49-F238E27FC236}">
                  <a16:creationId xmlns:a16="http://schemas.microsoft.com/office/drawing/2014/main" id="{2CFEDA10-0A81-2823-3653-E03CBB854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1184"/>
              <a:ext cx="70" cy="76"/>
            </a:xfrm>
            <a:custGeom>
              <a:avLst/>
              <a:gdLst>
                <a:gd name="T0" fmla="*/ 39 w 208"/>
                <a:gd name="T1" fmla="*/ 227 h 227"/>
                <a:gd name="T2" fmla="*/ 34 w 208"/>
                <a:gd name="T3" fmla="*/ 227 h 227"/>
                <a:gd name="T4" fmla="*/ 31 w 208"/>
                <a:gd name="T5" fmla="*/ 227 h 227"/>
                <a:gd name="T6" fmla="*/ 26 w 208"/>
                <a:gd name="T7" fmla="*/ 225 h 227"/>
                <a:gd name="T8" fmla="*/ 23 w 208"/>
                <a:gd name="T9" fmla="*/ 223 h 227"/>
                <a:gd name="T10" fmla="*/ 21 w 208"/>
                <a:gd name="T11" fmla="*/ 222 h 227"/>
                <a:gd name="T12" fmla="*/ 18 w 208"/>
                <a:gd name="T13" fmla="*/ 218 h 227"/>
                <a:gd name="T14" fmla="*/ 16 w 208"/>
                <a:gd name="T15" fmla="*/ 215 h 227"/>
                <a:gd name="T16" fmla="*/ 15 w 208"/>
                <a:gd name="T17" fmla="*/ 211 h 227"/>
                <a:gd name="T18" fmla="*/ 12 w 208"/>
                <a:gd name="T19" fmla="*/ 209 h 227"/>
                <a:gd name="T20" fmla="*/ 12 w 208"/>
                <a:gd name="T21" fmla="*/ 205 h 227"/>
                <a:gd name="T22" fmla="*/ 0 w 208"/>
                <a:gd name="T23" fmla="*/ 33 h 227"/>
                <a:gd name="T24" fmla="*/ 0 w 208"/>
                <a:gd name="T25" fmla="*/ 29 h 227"/>
                <a:gd name="T26" fmla="*/ 2 w 208"/>
                <a:gd name="T27" fmla="*/ 25 h 227"/>
                <a:gd name="T28" fmla="*/ 3 w 208"/>
                <a:gd name="T29" fmla="*/ 21 h 227"/>
                <a:gd name="T30" fmla="*/ 4 w 208"/>
                <a:gd name="T31" fmla="*/ 19 h 227"/>
                <a:gd name="T32" fmla="*/ 7 w 208"/>
                <a:gd name="T33" fmla="*/ 17 h 227"/>
                <a:gd name="T34" fmla="*/ 9 w 208"/>
                <a:gd name="T35" fmla="*/ 13 h 227"/>
                <a:gd name="T36" fmla="*/ 12 w 208"/>
                <a:gd name="T37" fmla="*/ 12 h 227"/>
                <a:gd name="T38" fmla="*/ 17 w 208"/>
                <a:gd name="T39" fmla="*/ 11 h 227"/>
                <a:gd name="T40" fmla="*/ 21 w 208"/>
                <a:gd name="T41" fmla="*/ 11 h 227"/>
                <a:gd name="T42" fmla="*/ 25 w 208"/>
                <a:gd name="T43" fmla="*/ 9 h 227"/>
                <a:gd name="T44" fmla="*/ 169 w 208"/>
                <a:gd name="T45" fmla="*/ 0 h 227"/>
                <a:gd name="T46" fmla="*/ 173 w 208"/>
                <a:gd name="T47" fmla="*/ 0 h 227"/>
                <a:gd name="T48" fmla="*/ 177 w 208"/>
                <a:gd name="T49" fmla="*/ 3 h 227"/>
                <a:gd name="T50" fmla="*/ 181 w 208"/>
                <a:gd name="T51" fmla="*/ 4 h 227"/>
                <a:gd name="T52" fmla="*/ 185 w 208"/>
                <a:gd name="T53" fmla="*/ 5 h 227"/>
                <a:gd name="T54" fmla="*/ 188 w 208"/>
                <a:gd name="T55" fmla="*/ 9 h 227"/>
                <a:gd name="T56" fmla="*/ 192 w 208"/>
                <a:gd name="T57" fmla="*/ 11 h 227"/>
                <a:gd name="T58" fmla="*/ 193 w 208"/>
                <a:gd name="T59" fmla="*/ 13 h 227"/>
                <a:gd name="T60" fmla="*/ 194 w 208"/>
                <a:gd name="T61" fmla="*/ 17 h 227"/>
                <a:gd name="T62" fmla="*/ 196 w 208"/>
                <a:gd name="T63" fmla="*/ 21 h 227"/>
                <a:gd name="T64" fmla="*/ 196 w 208"/>
                <a:gd name="T65" fmla="*/ 25 h 227"/>
                <a:gd name="T66" fmla="*/ 208 w 208"/>
                <a:gd name="T67" fmla="*/ 198 h 227"/>
                <a:gd name="T68" fmla="*/ 208 w 208"/>
                <a:gd name="T69" fmla="*/ 202 h 227"/>
                <a:gd name="T70" fmla="*/ 207 w 208"/>
                <a:gd name="T71" fmla="*/ 205 h 227"/>
                <a:gd name="T72" fmla="*/ 206 w 208"/>
                <a:gd name="T73" fmla="*/ 209 h 227"/>
                <a:gd name="T74" fmla="*/ 203 w 208"/>
                <a:gd name="T75" fmla="*/ 211 h 227"/>
                <a:gd name="T76" fmla="*/ 200 w 208"/>
                <a:gd name="T77" fmla="*/ 215 h 227"/>
                <a:gd name="T78" fmla="*/ 198 w 208"/>
                <a:gd name="T79" fmla="*/ 216 h 227"/>
                <a:gd name="T80" fmla="*/ 194 w 208"/>
                <a:gd name="T81" fmla="*/ 219 h 227"/>
                <a:gd name="T82" fmla="*/ 189 w 208"/>
                <a:gd name="T83" fmla="*/ 222 h 227"/>
                <a:gd name="T84" fmla="*/ 186 w 208"/>
                <a:gd name="T85" fmla="*/ 222 h 227"/>
                <a:gd name="T86" fmla="*/ 181 w 208"/>
                <a:gd name="T87" fmla="*/ 222 h 227"/>
                <a:gd name="T88" fmla="*/ 39 w 208"/>
                <a:gd name="T89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8" h="227">
                  <a:moveTo>
                    <a:pt x="39" y="227"/>
                  </a:moveTo>
                  <a:lnTo>
                    <a:pt x="34" y="227"/>
                  </a:lnTo>
                  <a:lnTo>
                    <a:pt x="31" y="227"/>
                  </a:lnTo>
                  <a:lnTo>
                    <a:pt x="26" y="225"/>
                  </a:lnTo>
                  <a:lnTo>
                    <a:pt x="23" y="223"/>
                  </a:lnTo>
                  <a:lnTo>
                    <a:pt x="21" y="222"/>
                  </a:lnTo>
                  <a:lnTo>
                    <a:pt x="18" y="218"/>
                  </a:lnTo>
                  <a:lnTo>
                    <a:pt x="16" y="215"/>
                  </a:lnTo>
                  <a:lnTo>
                    <a:pt x="15" y="211"/>
                  </a:lnTo>
                  <a:lnTo>
                    <a:pt x="12" y="209"/>
                  </a:lnTo>
                  <a:lnTo>
                    <a:pt x="12" y="20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5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7" y="17"/>
                  </a:lnTo>
                  <a:lnTo>
                    <a:pt x="9" y="13"/>
                  </a:lnTo>
                  <a:lnTo>
                    <a:pt x="12" y="12"/>
                  </a:lnTo>
                  <a:lnTo>
                    <a:pt x="17" y="11"/>
                  </a:lnTo>
                  <a:lnTo>
                    <a:pt x="21" y="11"/>
                  </a:lnTo>
                  <a:lnTo>
                    <a:pt x="25" y="9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7" y="3"/>
                  </a:lnTo>
                  <a:lnTo>
                    <a:pt x="181" y="4"/>
                  </a:lnTo>
                  <a:lnTo>
                    <a:pt x="185" y="5"/>
                  </a:lnTo>
                  <a:lnTo>
                    <a:pt x="188" y="9"/>
                  </a:lnTo>
                  <a:lnTo>
                    <a:pt x="192" y="11"/>
                  </a:lnTo>
                  <a:lnTo>
                    <a:pt x="193" y="13"/>
                  </a:lnTo>
                  <a:lnTo>
                    <a:pt x="194" y="17"/>
                  </a:lnTo>
                  <a:lnTo>
                    <a:pt x="196" y="21"/>
                  </a:lnTo>
                  <a:lnTo>
                    <a:pt x="196" y="25"/>
                  </a:lnTo>
                  <a:lnTo>
                    <a:pt x="208" y="198"/>
                  </a:lnTo>
                  <a:lnTo>
                    <a:pt x="208" y="202"/>
                  </a:lnTo>
                  <a:lnTo>
                    <a:pt x="207" y="205"/>
                  </a:lnTo>
                  <a:lnTo>
                    <a:pt x="206" y="209"/>
                  </a:lnTo>
                  <a:lnTo>
                    <a:pt x="203" y="211"/>
                  </a:lnTo>
                  <a:lnTo>
                    <a:pt x="200" y="215"/>
                  </a:lnTo>
                  <a:lnTo>
                    <a:pt x="198" y="216"/>
                  </a:lnTo>
                  <a:lnTo>
                    <a:pt x="194" y="219"/>
                  </a:lnTo>
                  <a:lnTo>
                    <a:pt x="189" y="222"/>
                  </a:lnTo>
                  <a:lnTo>
                    <a:pt x="186" y="222"/>
                  </a:lnTo>
                  <a:lnTo>
                    <a:pt x="181" y="222"/>
                  </a:lnTo>
                  <a:lnTo>
                    <a:pt x="39" y="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6" name="Freeform 416">
              <a:extLst>
                <a:ext uri="{FF2B5EF4-FFF2-40B4-BE49-F238E27FC236}">
                  <a16:creationId xmlns:a16="http://schemas.microsoft.com/office/drawing/2014/main" id="{2FDA8955-BEB4-D0BA-9205-AB5BE9242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1184"/>
              <a:ext cx="70" cy="76"/>
            </a:xfrm>
            <a:custGeom>
              <a:avLst/>
              <a:gdLst>
                <a:gd name="T0" fmla="*/ 39 w 208"/>
                <a:gd name="T1" fmla="*/ 227 h 227"/>
                <a:gd name="T2" fmla="*/ 34 w 208"/>
                <a:gd name="T3" fmla="*/ 227 h 227"/>
                <a:gd name="T4" fmla="*/ 31 w 208"/>
                <a:gd name="T5" fmla="*/ 227 h 227"/>
                <a:gd name="T6" fmla="*/ 26 w 208"/>
                <a:gd name="T7" fmla="*/ 225 h 227"/>
                <a:gd name="T8" fmla="*/ 23 w 208"/>
                <a:gd name="T9" fmla="*/ 223 h 227"/>
                <a:gd name="T10" fmla="*/ 21 w 208"/>
                <a:gd name="T11" fmla="*/ 222 h 227"/>
                <a:gd name="T12" fmla="*/ 18 w 208"/>
                <a:gd name="T13" fmla="*/ 218 h 227"/>
                <a:gd name="T14" fmla="*/ 16 w 208"/>
                <a:gd name="T15" fmla="*/ 215 h 227"/>
                <a:gd name="T16" fmla="*/ 15 w 208"/>
                <a:gd name="T17" fmla="*/ 211 h 227"/>
                <a:gd name="T18" fmla="*/ 12 w 208"/>
                <a:gd name="T19" fmla="*/ 209 h 227"/>
                <a:gd name="T20" fmla="*/ 12 w 208"/>
                <a:gd name="T21" fmla="*/ 205 h 227"/>
                <a:gd name="T22" fmla="*/ 0 w 208"/>
                <a:gd name="T23" fmla="*/ 33 h 227"/>
                <a:gd name="T24" fmla="*/ 0 w 208"/>
                <a:gd name="T25" fmla="*/ 29 h 227"/>
                <a:gd name="T26" fmla="*/ 2 w 208"/>
                <a:gd name="T27" fmla="*/ 25 h 227"/>
                <a:gd name="T28" fmla="*/ 3 w 208"/>
                <a:gd name="T29" fmla="*/ 21 h 227"/>
                <a:gd name="T30" fmla="*/ 4 w 208"/>
                <a:gd name="T31" fmla="*/ 19 h 227"/>
                <a:gd name="T32" fmla="*/ 7 w 208"/>
                <a:gd name="T33" fmla="*/ 17 h 227"/>
                <a:gd name="T34" fmla="*/ 9 w 208"/>
                <a:gd name="T35" fmla="*/ 13 h 227"/>
                <a:gd name="T36" fmla="*/ 12 w 208"/>
                <a:gd name="T37" fmla="*/ 12 h 227"/>
                <a:gd name="T38" fmla="*/ 17 w 208"/>
                <a:gd name="T39" fmla="*/ 11 h 227"/>
                <a:gd name="T40" fmla="*/ 21 w 208"/>
                <a:gd name="T41" fmla="*/ 11 h 227"/>
                <a:gd name="T42" fmla="*/ 25 w 208"/>
                <a:gd name="T43" fmla="*/ 9 h 227"/>
                <a:gd name="T44" fmla="*/ 169 w 208"/>
                <a:gd name="T45" fmla="*/ 0 h 227"/>
                <a:gd name="T46" fmla="*/ 173 w 208"/>
                <a:gd name="T47" fmla="*/ 0 h 227"/>
                <a:gd name="T48" fmla="*/ 177 w 208"/>
                <a:gd name="T49" fmla="*/ 3 h 227"/>
                <a:gd name="T50" fmla="*/ 181 w 208"/>
                <a:gd name="T51" fmla="*/ 4 h 227"/>
                <a:gd name="T52" fmla="*/ 185 w 208"/>
                <a:gd name="T53" fmla="*/ 5 h 227"/>
                <a:gd name="T54" fmla="*/ 188 w 208"/>
                <a:gd name="T55" fmla="*/ 9 h 227"/>
                <a:gd name="T56" fmla="*/ 192 w 208"/>
                <a:gd name="T57" fmla="*/ 11 h 227"/>
                <a:gd name="T58" fmla="*/ 193 w 208"/>
                <a:gd name="T59" fmla="*/ 13 h 227"/>
                <a:gd name="T60" fmla="*/ 194 w 208"/>
                <a:gd name="T61" fmla="*/ 17 h 227"/>
                <a:gd name="T62" fmla="*/ 196 w 208"/>
                <a:gd name="T63" fmla="*/ 21 h 227"/>
                <a:gd name="T64" fmla="*/ 196 w 208"/>
                <a:gd name="T65" fmla="*/ 25 h 227"/>
                <a:gd name="T66" fmla="*/ 208 w 208"/>
                <a:gd name="T67" fmla="*/ 198 h 227"/>
                <a:gd name="T68" fmla="*/ 208 w 208"/>
                <a:gd name="T69" fmla="*/ 202 h 227"/>
                <a:gd name="T70" fmla="*/ 207 w 208"/>
                <a:gd name="T71" fmla="*/ 205 h 227"/>
                <a:gd name="T72" fmla="*/ 206 w 208"/>
                <a:gd name="T73" fmla="*/ 209 h 227"/>
                <a:gd name="T74" fmla="*/ 203 w 208"/>
                <a:gd name="T75" fmla="*/ 211 h 227"/>
                <a:gd name="T76" fmla="*/ 200 w 208"/>
                <a:gd name="T77" fmla="*/ 215 h 227"/>
                <a:gd name="T78" fmla="*/ 198 w 208"/>
                <a:gd name="T79" fmla="*/ 216 h 227"/>
                <a:gd name="T80" fmla="*/ 194 w 208"/>
                <a:gd name="T81" fmla="*/ 219 h 227"/>
                <a:gd name="T82" fmla="*/ 189 w 208"/>
                <a:gd name="T83" fmla="*/ 222 h 227"/>
                <a:gd name="T84" fmla="*/ 186 w 208"/>
                <a:gd name="T85" fmla="*/ 222 h 227"/>
                <a:gd name="T86" fmla="*/ 181 w 208"/>
                <a:gd name="T87" fmla="*/ 222 h 227"/>
                <a:gd name="T88" fmla="*/ 39 w 208"/>
                <a:gd name="T89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8" h="227">
                  <a:moveTo>
                    <a:pt x="39" y="227"/>
                  </a:moveTo>
                  <a:lnTo>
                    <a:pt x="34" y="227"/>
                  </a:lnTo>
                  <a:lnTo>
                    <a:pt x="31" y="227"/>
                  </a:lnTo>
                  <a:lnTo>
                    <a:pt x="26" y="225"/>
                  </a:lnTo>
                  <a:lnTo>
                    <a:pt x="23" y="223"/>
                  </a:lnTo>
                  <a:lnTo>
                    <a:pt x="21" y="222"/>
                  </a:lnTo>
                  <a:lnTo>
                    <a:pt x="18" y="218"/>
                  </a:lnTo>
                  <a:lnTo>
                    <a:pt x="16" y="215"/>
                  </a:lnTo>
                  <a:lnTo>
                    <a:pt x="15" y="211"/>
                  </a:lnTo>
                  <a:lnTo>
                    <a:pt x="12" y="209"/>
                  </a:lnTo>
                  <a:lnTo>
                    <a:pt x="12" y="20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5"/>
                  </a:lnTo>
                  <a:lnTo>
                    <a:pt x="3" y="21"/>
                  </a:lnTo>
                  <a:lnTo>
                    <a:pt x="4" y="19"/>
                  </a:lnTo>
                  <a:lnTo>
                    <a:pt x="7" y="17"/>
                  </a:lnTo>
                  <a:lnTo>
                    <a:pt x="9" y="13"/>
                  </a:lnTo>
                  <a:lnTo>
                    <a:pt x="12" y="12"/>
                  </a:lnTo>
                  <a:lnTo>
                    <a:pt x="17" y="11"/>
                  </a:lnTo>
                  <a:lnTo>
                    <a:pt x="21" y="11"/>
                  </a:lnTo>
                  <a:lnTo>
                    <a:pt x="25" y="9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7" y="3"/>
                  </a:lnTo>
                  <a:lnTo>
                    <a:pt x="181" y="4"/>
                  </a:lnTo>
                  <a:lnTo>
                    <a:pt x="185" y="5"/>
                  </a:lnTo>
                  <a:lnTo>
                    <a:pt x="188" y="9"/>
                  </a:lnTo>
                  <a:lnTo>
                    <a:pt x="192" y="11"/>
                  </a:lnTo>
                  <a:lnTo>
                    <a:pt x="193" y="13"/>
                  </a:lnTo>
                  <a:lnTo>
                    <a:pt x="194" y="17"/>
                  </a:lnTo>
                  <a:lnTo>
                    <a:pt x="196" y="21"/>
                  </a:lnTo>
                  <a:lnTo>
                    <a:pt x="196" y="25"/>
                  </a:lnTo>
                  <a:lnTo>
                    <a:pt x="208" y="198"/>
                  </a:lnTo>
                  <a:lnTo>
                    <a:pt x="208" y="202"/>
                  </a:lnTo>
                  <a:lnTo>
                    <a:pt x="207" y="205"/>
                  </a:lnTo>
                  <a:lnTo>
                    <a:pt x="206" y="209"/>
                  </a:lnTo>
                  <a:lnTo>
                    <a:pt x="203" y="211"/>
                  </a:lnTo>
                  <a:lnTo>
                    <a:pt x="200" y="215"/>
                  </a:lnTo>
                  <a:lnTo>
                    <a:pt x="198" y="216"/>
                  </a:lnTo>
                  <a:lnTo>
                    <a:pt x="194" y="219"/>
                  </a:lnTo>
                  <a:lnTo>
                    <a:pt x="189" y="222"/>
                  </a:lnTo>
                  <a:lnTo>
                    <a:pt x="186" y="222"/>
                  </a:lnTo>
                  <a:lnTo>
                    <a:pt x="181" y="222"/>
                  </a:lnTo>
                  <a:lnTo>
                    <a:pt x="39" y="22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7" name="Freeform 417">
              <a:extLst>
                <a:ext uri="{FF2B5EF4-FFF2-40B4-BE49-F238E27FC236}">
                  <a16:creationId xmlns:a16="http://schemas.microsoft.com/office/drawing/2014/main" id="{A38517D5-22D2-645E-9146-507EC254B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" y="1717"/>
              <a:ext cx="29" cy="50"/>
            </a:xfrm>
            <a:custGeom>
              <a:avLst/>
              <a:gdLst>
                <a:gd name="T0" fmla="*/ 43 w 87"/>
                <a:gd name="T1" fmla="*/ 150 h 150"/>
                <a:gd name="T2" fmla="*/ 50 w 87"/>
                <a:gd name="T3" fmla="*/ 149 h 150"/>
                <a:gd name="T4" fmla="*/ 57 w 87"/>
                <a:gd name="T5" fmla="*/ 145 h 150"/>
                <a:gd name="T6" fmla="*/ 62 w 87"/>
                <a:gd name="T7" fmla="*/ 141 h 150"/>
                <a:gd name="T8" fmla="*/ 69 w 87"/>
                <a:gd name="T9" fmla="*/ 136 h 150"/>
                <a:gd name="T10" fmla="*/ 74 w 87"/>
                <a:gd name="T11" fmla="*/ 128 h 150"/>
                <a:gd name="T12" fmla="*/ 79 w 87"/>
                <a:gd name="T13" fmla="*/ 119 h 150"/>
                <a:gd name="T14" fmla="*/ 82 w 87"/>
                <a:gd name="T15" fmla="*/ 108 h 150"/>
                <a:gd name="T16" fmla="*/ 84 w 87"/>
                <a:gd name="T17" fmla="*/ 98 h 150"/>
                <a:gd name="T18" fmla="*/ 87 w 87"/>
                <a:gd name="T19" fmla="*/ 88 h 150"/>
                <a:gd name="T20" fmla="*/ 87 w 87"/>
                <a:gd name="T21" fmla="*/ 75 h 150"/>
                <a:gd name="T22" fmla="*/ 87 w 87"/>
                <a:gd name="T23" fmla="*/ 63 h 150"/>
                <a:gd name="T24" fmla="*/ 84 w 87"/>
                <a:gd name="T25" fmla="*/ 50 h 150"/>
                <a:gd name="T26" fmla="*/ 82 w 87"/>
                <a:gd name="T27" fmla="*/ 41 h 150"/>
                <a:gd name="T28" fmla="*/ 79 w 87"/>
                <a:gd name="T29" fmla="*/ 30 h 150"/>
                <a:gd name="T30" fmla="*/ 74 w 87"/>
                <a:gd name="T31" fmla="*/ 22 h 150"/>
                <a:gd name="T32" fmla="*/ 69 w 87"/>
                <a:gd name="T33" fmla="*/ 13 h 150"/>
                <a:gd name="T34" fmla="*/ 62 w 87"/>
                <a:gd name="T35" fmla="*/ 8 h 150"/>
                <a:gd name="T36" fmla="*/ 57 w 87"/>
                <a:gd name="T37" fmla="*/ 3 h 150"/>
                <a:gd name="T38" fmla="*/ 50 w 87"/>
                <a:gd name="T39" fmla="*/ 1 h 150"/>
                <a:gd name="T40" fmla="*/ 43 w 87"/>
                <a:gd name="T41" fmla="*/ 0 h 150"/>
                <a:gd name="T42" fmla="*/ 36 w 87"/>
                <a:gd name="T43" fmla="*/ 1 h 150"/>
                <a:gd name="T44" fmla="*/ 30 w 87"/>
                <a:gd name="T45" fmla="*/ 3 h 150"/>
                <a:gd name="T46" fmla="*/ 24 w 87"/>
                <a:gd name="T47" fmla="*/ 8 h 150"/>
                <a:gd name="T48" fmla="*/ 17 w 87"/>
                <a:gd name="T49" fmla="*/ 13 h 150"/>
                <a:gd name="T50" fmla="*/ 13 w 87"/>
                <a:gd name="T51" fmla="*/ 22 h 150"/>
                <a:gd name="T52" fmla="*/ 8 w 87"/>
                <a:gd name="T53" fmla="*/ 30 h 150"/>
                <a:gd name="T54" fmla="*/ 4 w 87"/>
                <a:gd name="T55" fmla="*/ 41 h 150"/>
                <a:gd name="T56" fmla="*/ 1 w 87"/>
                <a:gd name="T57" fmla="*/ 50 h 150"/>
                <a:gd name="T58" fmla="*/ 0 w 87"/>
                <a:gd name="T59" fmla="*/ 63 h 150"/>
                <a:gd name="T60" fmla="*/ 0 w 87"/>
                <a:gd name="T61" fmla="*/ 75 h 150"/>
                <a:gd name="T62" fmla="*/ 0 w 87"/>
                <a:gd name="T63" fmla="*/ 88 h 150"/>
                <a:gd name="T64" fmla="*/ 1 w 87"/>
                <a:gd name="T65" fmla="*/ 98 h 150"/>
                <a:gd name="T66" fmla="*/ 4 w 87"/>
                <a:gd name="T67" fmla="*/ 108 h 150"/>
                <a:gd name="T68" fmla="*/ 8 w 87"/>
                <a:gd name="T69" fmla="*/ 119 h 150"/>
                <a:gd name="T70" fmla="*/ 13 w 87"/>
                <a:gd name="T71" fmla="*/ 128 h 150"/>
                <a:gd name="T72" fmla="*/ 17 w 87"/>
                <a:gd name="T73" fmla="*/ 136 h 150"/>
                <a:gd name="T74" fmla="*/ 24 w 87"/>
                <a:gd name="T75" fmla="*/ 141 h 150"/>
                <a:gd name="T76" fmla="*/ 30 w 87"/>
                <a:gd name="T77" fmla="*/ 145 h 150"/>
                <a:gd name="T78" fmla="*/ 36 w 87"/>
                <a:gd name="T79" fmla="*/ 149 h 150"/>
                <a:gd name="T80" fmla="*/ 43 w 87"/>
                <a:gd name="T8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150">
                  <a:moveTo>
                    <a:pt x="43" y="150"/>
                  </a:moveTo>
                  <a:lnTo>
                    <a:pt x="50" y="149"/>
                  </a:lnTo>
                  <a:lnTo>
                    <a:pt x="57" y="145"/>
                  </a:lnTo>
                  <a:lnTo>
                    <a:pt x="62" y="141"/>
                  </a:lnTo>
                  <a:lnTo>
                    <a:pt x="69" y="136"/>
                  </a:lnTo>
                  <a:lnTo>
                    <a:pt x="74" y="128"/>
                  </a:lnTo>
                  <a:lnTo>
                    <a:pt x="79" y="119"/>
                  </a:lnTo>
                  <a:lnTo>
                    <a:pt x="82" y="108"/>
                  </a:lnTo>
                  <a:lnTo>
                    <a:pt x="84" y="98"/>
                  </a:lnTo>
                  <a:lnTo>
                    <a:pt x="87" y="88"/>
                  </a:lnTo>
                  <a:lnTo>
                    <a:pt x="87" y="75"/>
                  </a:lnTo>
                  <a:lnTo>
                    <a:pt x="87" y="63"/>
                  </a:lnTo>
                  <a:lnTo>
                    <a:pt x="84" y="50"/>
                  </a:lnTo>
                  <a:lnTo>
                    <a:pt x="82" y="41"/>
                  </a:lnTo>
                  <a:lnTo>
                    <a:pt x="79" y="30"/>
                  </a:lnTo>
                  <a:lnTo>
                    <a:pt x="74" y="22"/>
                  </a:lnTo>
                  <a:lnTo>
                    <a:pt x="69" y="13"/>
                  </a:lnTo>
                  <a:lnTo>
                    <a:pt x="62" y="8"/>
                  </a:lnTo>
                  <a:lnTo>
                    <a:pt x="57" y="3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4" y="8"/>
                  </a:lnTo>
                  <a:lnTo>
                    <a:pt x="17" y="13"/>
                  </a:lnTo>
                  <a:lnTo>
                    <a:pt x="13" y="22"/>
                  </a:lnTo>
                  <a:lnTo>
                    <a:pt x="8" y="30"/>
                  </a:lnTo>
                  <a:lnTo>
                    <a:pt x="4" y="41"/>
                  </a:lnTo>
                  <a:lnTo>
                    <a:pt x="1" y="50"/>
                  </a:lnTo>
                  <a:lnTo>
                    <a:pt x="0" y="63"/>
                  </a:lnTo>
                  <a:lnTo>
                    <a:pt x="0" y="75"/>
                  </a:lnTo>
                  <a:lnTo>
                    <a:pt x="0" y="88"/>
                  </a:lnTo>
                  <a:lnTo>
                    <a:pt x="1" y="98"/>
                  </a:lnTo>
                  <a:lnTo>
                    <a:pt x="4" y="108"/>
                  </a:lnTo>
                  <a:lnTo>
                    <a:pt x="8" y="119"/>
                  </a:lnTo>
                  <a:lnTo>
                    <a:pt x="13" y="128"/>
                  </a:lnTo>
                  <a:lnTo>
                    <a:pt x="17" y="136"/>
                  </a:lnTo>
                  <a:lnTo>
                    <a:pt x="24" y="141"/>
                  </a:lnTo>
                  <a:lnTo>
                    <a:pt x="30" y="145"/>
                  </a:lnTo>
                  <a:lnTo>
                    <a:pt x="36" y="149"/>
                  </a:lnTo>
                  <a:lnTo>
                    <a:pt x="43" y="150"/>
                  </a:lnTo>
                  <a:close/>
                </a:path>
              </a:pathLst>
            </a:custGeom>
            <a:solidFill>
              <a:srgbClr val="C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8" name="Freeform 418">
              <a:extLst>
                <a:ext uri="{FF2B5EF4-FFF2-40B4-BE49-F238E27FC236}">
                  <a16:creationId xmlns:a16="http://schemas.microsoft.com/office/drawing/2014/main" id="{88B4AB70-0583-4C0F-27AF-7F6BE7E37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" y="1717"/>
              <a:ext cx="29" cy="50"/>
            </a:xfrm>
            <a:custGeom>
              <a:avLst/>
              <a:gdLst>
                <a:gd name="T0" fmla="*/ 43 w 87"/>
                <a:gd name="T1" fmla="*/ 150 h 150"/>
                <a:gd name="T2" fmla="*/ 50 w 87"/>
                <a:gd name="T3" fmla="*/ 149 h 150"/>
                <a:gd name="T4" fmla="*/ 57 w 87"/>
                <a:gd name="T5" fmla="*/ 145 h 150"/>
                <a:gd name="T6" fmla="*/ 62 w 87"/>
                <a:gd name="T7" fmla="*/ 141 h 150"/>
                <a:gd name="T8" fmla="*/ 69 w 87"/>
                <a:gd name="T9" fmla="*/ 136 h 150"/>
                <a:gd name="T10" fmla="*/ 74 w 87"/>
                <a:gd name="T11" fmla="*/ 128 h 150"/>
                <a:gd name="T12" fmla="*/ 79 w 87"/>
                <a:gd name="T13" fmla="*/ 119 h 150"/>
                <a:gd name="T14" fmla="*/ 82 w 87"/>
                <a:gd name="T15" fmla="*/ 108 h 150"/>
                <a:gd name="T16" fmla="*/ 84 w 87"/>
                <a:gd name="T17" fmla="*/ 98 h 150"/>
                <a:gd name="T18" fmla="*/ 87 w 87"/>
                <a:gd name="T19" fmla="*/ 88 h 150"/>
                <a:gd name="T20" fmla="*/ 87 w 87"/>
                <a:gd name="T21" fmla="*/ 75 h 150"/>
                <a:gd name="T22" fmla="*/ 87 w 87"/>
                <a:gd name="T23" fmla="*/ 63 h 150"/>
                <a:gd name="T24" fmla="*/ 84 w 87"/>
                <a:gd name="T25" fmla="*/ 50 h 150"/>
                <a:gd name="T26" fmla="*/ 82 w 87"/>
                <a:gd name="T27" fmla="*/ 41 h 150"/>
                <a:gd name="T28" fmla="*/ 79 w 87"/>
                <a:gd name="T29" fmla="*/ 30 h 150"/>
                <a:gd name="T30" fmla="*/ 74 w 87"/>
                <a:gd name="T31" fmla="*/ 22 h 150"/>
                <a:gd name="T32" fmla="*/ 69 w 87"/>
                <a:gd name="T33" fmla="*/ 13 h 150"/>
                <a:gd name="T34" fmla="*/ 62 w 87"/>
                <a:gd name="T35" fmla="*/ 8 h 150"/>
                <a:gd name="T36" fmla="*/ 57 w 87"/>
                <a:gd name="T37" fmla="*/ 3 h 150"/>
                <a:gd name="T38" fmla="*/ 50 w 87"/>
                <a:gd name="T39" fmla="*/ 1 h 150"/>
                <a:gd name="T40" fmla="*/ 43 w 87"/>
                <a:gd name="T41" fmla="*/ 0 h 150"/>
                <a:gd name="T42" fmla="*/ 36 w 87"/>
                <a:gd name="T43" fmla="*/ 1 h 150"/>
                <a:gd name="T44" fmla="*/ 30 w 87"/>
                <a:gd name="T45" fmla="*/ 3 h 150"/>
                <a:gd name="T46" fmla="*/ 24 w 87"/>
                <a:gd name="T47" fmla="*/ 8 h 150"/>
                <a:gd name="T48" fmla="*/ 17 w 87"/>
                <a:gd name="T49" fmla="*/ 13 h 150"/>
                <a:gd name="T50" fmla="*/ 13 w 87"/>
                <a:gd name="T51" fmla="*/ 22 h 150"/>
                <a:gd name="T52" fmla="*/ 8 w 87"/>
                <a:gd name="T53" fmla="*/ 30 h 150"/>
                <a:gd name="T54" fmla="*/ 4 w 87"/>
                <a:gd name="T55" fmla="*/ 41 h 150"/>
                <a:gd name="T56" fmla="*/ 1 w 87"/>
                <a:gd name="T57" fmla="*/ 50 h 150"/>
                <a:gd name="T58" fmla="*/ 0 w 87"/>
                <a:gd name="T59" fmla="*/ 63 h 150"/>
                <a:gd name="T60" fmla="*/ 0 w 87"/>
                <a:gd name="T61" fmla="*/ 75 h 150"/>
                <a:gd name="T62" fmla="*/ 0 w 87"/>
                <a:gd name="T63" fmla="*/ 88 h 150"/>
                <a:gd name="T64" fmla="*/ 1 w 87"/>
                <a:gd name="T65" fmla="*/ 98 h 150"/>
                <a:gd name="T66" fmla="*/ 4 w 87"/>
                <a:gd name="T67" fmla="*/ 108 h 150"/>
                <a:gd name="T68" fmla="*/ 8 w 87"/>
                <a:gd name="T69" fmla="*/ 119 h 150"/>
                <a:gd name="T70" fmla="*/ 13 w 87"/>
                <a:gd name="T71" fmla="*/ 128 h 150"/>
                <a:gd name="T72" fmla="*/ 17 w 87"/>
                <a:gd name="T73" fmla="*/ 136 h 150"/>
                <a:gd name="T74" fmla="*/ 24 w 87"/>
                <a:gd name="T75" fmla="*/ 141 h 150"/>
                <a:gd name="T76" fmla="*/ 30 w 87"/>
                <a:gd name="T77" fmla="*/ 145 h 150"/>
                <a:gd name="T78" fmla="*/ 36 w 87"/>
                <a:gd name="T79" fmla="*/ 149 h 150"/>
                <a:gd name="T80" fmla="*/ 43 w 87"/>
                <a:gd name="T81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150">
                  <a:moveTo>
                    <a:pt x="43" y="150"/>
                  </a:moveTo>
                  <a:lnTo>
                    <a:pt x="50" y="149"/>
                  </a:lnTo>
                  <a:lnTo>
                    <a:pt x="57" y="145"/>
                  </a:lnTo>
                  <a:lnTo>
                    <a:pt x="62" y="141"/>
                  </a:lnTo>
                  <a:lnTo>
                    <a:pt x="69" y="136"/>
                  </a:lnTo>
                  <a:lnTo>
                    <a:pt x="74" y="128"/>
                  </a:lnTo>
                  <a:lnTo>
                    <a:pt x="79" y="119"/>
                  </a:lnTo>
                  <a:lnTo>
                    <a:pt x="82" y="108"/>
                  </a:lnTo>
                  <a:lnTo>
                    <a:pt x="84" y="98"/>
                  </a:lnTo>
                  <a:lnTo>
                    <a:pt x="87" y="88"/>
                  </a:lnTo>
                  <a:lnTo>
                    <a:pt x="87" y="75"/>
                  </a:lnTo>
                  <a:lnTo>
                    <a:pt x="87" y="63"/>
                  </a:lnTo>
                  <a:lnTo>
                    <a:pt x="84" y="50"/>
                  </a:lnTo>
                  <a:lnTo>
                    <a:pt x="82" y="41"/>
                  </a:lnTo>
                  <a:lnTo>
                    <a:pt x="79" y="30"/>
                  </a:lnTo>
                  <a:lnTo>
                    <a:pt x="74" y="22"/>
                  </a:lnTo>
                  <a:lnTo>
                    <a:pt x="69" y="13"/>
                  </a:lnTo>
                  <a:lnTo>
                    <a:pt x="62" y="8"/>
                  </a:lnTo>
                  <a:lnTo>
                    <a:pt x="57" y="3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4" y="8"/>
                  </a:lnTo>
                  <a:lnTo>
                    <a:pt x="17" y="13"/>
                  </a:lnTo>
                  <a:lnTo>
                    <a:pt x="13" y="22"/>
                  </a:lnTo>
                  <a:lnTo>
                    <a:pt x="8" y="30"/>
                  </a:lnTo>
                  <a:lnTo>
                    <a:pt x="4" y="41"/>
                  </a:lnTo>
                  <a:lnTo>
                    <a:pt x="1" y="50"/>
                  </a:lnTo>
                  <a:lnTo>
                    <a:pt x="0" y="63"/>
                  </a:lnTo>
                  <a:lnTo>
                    <a:pt x="0" y="75"/>
                  </a:lnTo>
                  <a:lnTo>
                    <a:pt x="0" y="88"/>
                  </a:lnTo>
                  <a:lnTo>
                    <a:pt x="1" y="98"/>
                  </a:lnTo>
                  <a:lnTo>
                    <a:pt x="4" y="108"/>
                  </a:lnTo>
                  <a:lnTo>
                    <a:pt x="8" y="119"/>
                  </a:lnTo>
                  <a:lnTo>
                    <a:pt x="13" y="128"/>
                  </a:lnTo>
                  <a:lnTo>
                    <a:pt x="17" y="136"/>
                  </a:lnTo>
                  <a:lnTo>
                    <a:pt x="24" y="141"/>
                  </a:lnTo>
                  <a:lnTo>
                    <a:pt x="30" y="145"/>
                  </a:lnTo>
                  <a:lnTo>
                    <a:pt x="36" y="149"/>
                  </a:lnTo>
                  <a:lnTo>
                    <a:pt x="43" y="150"/>
                  </a:lnTo>
                </a:path>
              </a:pathLst>
            </a:custGeom>
            <a:noFill/>
            <a:ln w="11113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79" name="Freeform 419">
              <a:extLst>
                <a:ext uri="{FF2B5EF4-FFF2-40B4-BE49-F238E27FC236}">
                  <a16:creationId xmlns:a16="http://schemas.microsoft.com/office/drawing/2014/main" id="{53908842-1C68-4B45-0704-2E5606595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" y="1609"/>
              <a:ext cx="38" cy="45"/>
            </a:xfrm>
            <a:custGeom>
              <a:avLst/>
              <a:gdLst>
                <a:gd name="T0" fmla="*/ 85 w 114"/>
                <a:gd name="T1" fmla="*/ 135 h 135"/>
                <a:gd name="T2" fmla="*/ 91 w 114"/>
                <a:gd name="T3" fmla="*/ 135 h 135"/>
                <a:gd name="T4" fmla="*/ 93 w 114"/>
                <a:gd name="T5" fmla="*/ 135 h 135"/>
                <a:gd name="T6" fmla="*/ 98 w 114"/>
                <a:gd name="T7" fmla="*/ 135 h 135"/>
                <a:gd name="T8" fmla="*/ 101 w 114"/>
                <a:gd name="T9" fmla="*/ 131 h 135"/>
                <a:gd name="T10" fmla="*/ 104 w 114"/>
                <a:gd name="T11" fmla="*/ 130 h 135"/>
                <a:gd name="T12" fmla="*/ 108 w 114"/>
                <a:gd name="T13" fmla="*/ 127 h 135"/>
                <a:gd name="T14" fmla="*/ 111 w 114"/>
                <a:gd name="T15" fmla="*/ 123 h 135"/>
                <a:gd name="T16" fmla="*/ 113 w 114"/>
                <a:gd name="T17" fmla="*/ 121 h 135"/>
                <a:gd name="T18" fmla="*/ 113 w 114"/>
                <a:gd name="T19" fmla="*/ 115 h 135"/>
                <a:gd name="T20" fmla="*/ 114 w 114"/>
                <a:gd name="T21" fmla="*/ 110 h 135"/>
                <a:gd name="T22" fmla="*/ 114 w 114"/>
                <a:gd name="T23" fmla="*/ 35 h 135"/>
                <a:gd name="T24" fmla="*/ 113 w 114"/>
                <a:gd name="T25" fmla="*/ 31 h 135"/>
                <a:gd name="T26" fmla="*/ 113 w 114"/>
                <a:gd name="T27" fmla="*/ 26 h 135"/>
                <a:gd name="T28" fmla="*/ 111 w 114"/>
                <a:gd name="T29" fmla="*/ 22 h 135"/>
                <a:gd name="T30" fmla="*/ 108 w 114"/>
                <a:gd name="T31" fmla="*/ 18 h 135"/>
                <a:gd name="T32" fmla="*/ 106 w 114"/>
                <a:gd name="T33" fmla="*/ 13 h 135"/>
                <a:gd name="T34" fmla="*/ 101 w 114"/>
                <a:gd name="T35" fmla="*/ 10 h 135"/>
                <a:gd name="T36" fmla="*/ 98 w 114"/>
                <a:gd name="T37" fmla="*/ 6 h 135"/>
                <a:gd name="T38" fmla="*/ 95 w 114"/>
                <a:gd name="T39" fmla="*/ 5 h 135"/>
                <a:gd name="T40" fmla="*/ 91 w 114"/>
                <a:gd name="T41" fmla="*/ 3 h 135"/>
                <a:gd name="T42" fmla="*/ 85 w 114"/>
                <a:gd name="T43" fmla="*/ 2 h 135"/>
                <a:gd name="T44" fmla="*/ 29 w 114"/>
                <a:gd name="T45" fmla="*/ 0 h 135"/>
                <a:gd name="T46" fmla="*/ 23 w 114"/>
                <a:gd name="T47" fmla="*/ 0 h 135"/>
                <a:gd name="T48" fmla="*/ 19 w 114"/>
                <a:gd name="T49" fmla="*/ 0 h 135"/>
                <a:gd name="T50" fmla="*/ 14 w 114"/>
                <a:gd name="T51" fmla="*/ 0 h 135"/>
                <a:gd name="T52" fmla="*/ 11 w 114"/>
                <a:gd name="T53" fmla="*/ 3 h 135"/>
                <a:gd name="T54" fmla="*/ 8 w 114"/>
                <a:gd name="T55" fmla="*/ 5 h 135"/>
                <a:gd name="T56" fmla="*/ 5 w 114"/>
                <a:gd name="T57" fmla="*/ 7 h 135"/>
                <a:gd name="T58" fmla="*/ 3 w 114"/>
                <a:gd name="T59" fmla="*/ 11 h 135"/>
                <a:gd name="T60" fmla="*/ 2 w 114"/>
                <a:gd name="T61" fmla="*/ 16 h 135"/>
                <a:gd name="T62" fmla="*/ 0 w 114"/>
                <a:gd name="T63" fmla="*/ 19 h 135"/>
                <a:gd name="T64" fmla="*/ 0 w 114"/>
                <a:gd name="T65" fmla="*/ 24 h 135"/>
                <a:gd name="T66" fmla="*/ 0 w 114"/>
                <a:gd name="T67" fmla="*/ 100 h 135"/>
                <a:gd name="T68" fmla="*/ 0 w 114"/>
                <a:gd name="T69" fmla="*/ 105 h 135"/>
                <a:gd name="T70" fmla="*/ 0 w 114"/>
                <a:gd name="T71" fmla="*/ 109 h 135"/>
                <a:gd name="T72" fmla="*/ 3 w 114"/>
                <a:gd name="T73" fmla="*/ 114 h 135"/>
                <a:gd name="T74" fmla="*/ 5 w 114"/>
                <a:gd name="T75" fmla="*/ 117 h 135"/>
                <a:gd name="T76" fmla="*/ 8 w 114"/>
                <a:gd name="T77" fmla="*/ 122 h 135"/>
                <a:gd name="T78" fmla="*/ 11 w 114"/>
                <a:gd name="T79" fmla="*/ 126 h 135"/>
                <a:gd name="T80" fmla="*/ 14 w 114"/>
                <a:gd name="T81" fmla="*/ 129 h 135"/>
                <a:gd name="T82" fmla="*/ 19 w 114"/>
                <a:gd name="T83" fmla="*/ 130 h 135"/>
                <a:gd name="T84" fmla="*/ 22 w 114"/>
                <a:gd name="T85" fmla="*/ 131 h 135"/>
                <a:gd name="T86" fmla="*/ 27 w 114"/>
                <a:gd name="T87" fmla="*/ 134 h 135"/>
                <a:gd name="T88" fmla="*/ 85 w 114"/>
                <a:gd name="T8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" h="135">
                  <a:moveTo>
                    <a:pt x="85" y="135"/>
                  </a:moveTo>
                  <a:lnTo>
                    <a:pt x="91" y="135"/>
                  </a:lnTo>
                  <a:lnTo>
                    <a:pt x="93" y="135"/>
                  </a:lnTo>
                  <a:lnTo>
                    <a:pt x="98" y="135"/>
                  </a:lnTo>
                  <a:lnTo>
                    <a:pt x="101" y="131"/>
                  </a:lnTo>
                  <a:lnTo>
                    <a:pt x="104" y="130"/>
                  </a:lnTo>
                  <a:lnTo>
                    <a:pt x="108" y="127"/>
                  </a:lnTo>
                  <a:lnTo>
                    <a:pt x="111" y="123"/>
                  </a:lnTo>
                  <a:lnTo>
                    <a:pt x="113" y="121"/>
                  </a:lnTo>
                  <a:lnTo>
                    <a:pt x="113" y="115"/>
                  </a:lnTo>
                  <a:lnTo>
                    <a:pt x="114" y="110"/>
                  </a:lnTo>
                  <a:lnTo>
                    <a:pt x="114" y="35"/>
                  </a:lnTo>
                  <a:lnTo>
                    <a:pt x="113" y="31"/>
                  </a:lnTo>
                  <a:lnTo>
                    <a:pt x="113" y="26"/>
                  </a:lnTo>
                  <a:lnTo>
                    <a:pt x="111" y="22"/>
                  </a:lnTo>
                  <a:lnTo>
                    <a:pt x="108" y="18"/>
                  </a:lnTo>
                  <a:lnTo>
                    <a:pt x="106" y="13"/>
                  </a:lnTo>
                  <a:lnTo>
                    <a:pt x="101" y="10"/>
                  </a:lnTo>
                  <a:lnTo>
                    <a:pt x="98" y="6"/>
                  </a:lnTo>
                  <a:lnTo>
                    <a:pt x="95" y="5"/>
                  </a:lnTo>
                  <a:lnTo>
                    <a:pt x="91" y="3"/>
                  </a:lnTo>
                  <a:lnTo>
                    <a:pt x="85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8" y="5"/>
                  </a:lnTo>
                  <a:lnTo>
                    <a:pt x="5" y="7"/>
                  </a:lnTo>
                  <a:lnTo>
                    <a:pt x="3" y="11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0" y="109"/>
                  </a:lnTo>
                  <a:lnTo>
                    <a:pt x="3" y="114"/>
                  </a:lnTo>
                  <a:lnTo>
                    <a:pt x="5" y="117"/>
                  </a:lnTo>
                  <a:lnTo>
                    <a:pt x="8" y="122"/>
                  </a:lnTo>
                  <a:lnTo>
                    <a:pt x="11" y="126"/>
                  </a:lnTo>
                  <a:lnTo>
                    <a:pt x="14" y="129"/>
                  </a:lnTo>
                  <a:lnTo>
                    <a:pt x="19" y="130"/>
                  </a:lnTo>
                  <a:lnTo>
                    <a:pt x="22" y="131"/>
                  </a:lnTo>
                  <a:lnTo>
                    <a:pt x="27" y="134"/>
                  </a:lnTo>
                  <a:lnTo>
                    <a:pt x="85" y="135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0" name="Freeform 420">
              <a:extLst>
                <a:ext uri="{FF2B5EF4-FFF2-40B4-BE49-F238E27FC236}">
                  <a16:creationId xmlns:a16="http://schemas.microsoft.com/office/drawing/2014/main" id="{13D6F5DA-9640-4330-549A-C4DD2C03E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" y="1609"/>
              <a:ext cx="38" cy="45"/>
            </a:xfrm>
            <a:custGeom>
              <a:avLst/>
              <a:gdLst>
                <a:gd name="T0" fmla="*/ 85 w 114"/>
                <a:gd name="T1" fmla="*/ 135 h 135"/>
                <a:gd name="T2" fmla="*/ 91 w 114"/>
                <a:gd name="T3" fmla="*/ 135 h 135"/>
                <a:gd name="T4" fmla="*/ 93 w 114"/>
                <a:gd name="T5" fmla="*/ 135 h 135"/>
                <a:gd name="T6" fmla="*/ 98 w 114"/>
                <a:gd name="T7" fmla="*/ 135 h 135"/>
                <a:gd name="T8" fmla="*/ 101 w 114"/>
                <a:gd name="T9" fmla="*/ 131 h 135"/>
                <a:gd name="T10" fmla="*/ 104 w 114"/>
                <a:gd name="T11" fmla="*/ 130 h 135"/>
                <a:gd name="T12" fmla="*/ 108 w 114"/>
                <a:gd name="T13" fmla="*/ 127 h 135"/>
                <a:gd name="T14" fmla="*/ 111 w 114"/>
                <a:gd name="T15" fmla="*/ 123 h 135"/>
                <a:gd name="T16" fmla="*/ 113 w 114"/>
                <a:gd name="T17" fmla="*/ 121 h 135"/>
                <a:gd name="T18" fmla="*/ 113 w 114"/>
                <a:gd name="T19" fmla="*/ 115 h 135"/>
                <a:gd name="T20" fmla="*/ 114 w 114"/>
                <a:gd name="T21" fmla="*/ 110 h 135"/>
                <a:gd name="T22" fmla="*/ 114 w 114"/>
                <a:gd name="T23" fmla="*/ 35 h 135"/>
                <a:gd name="T24" fmla="*/ 113 w 114"/>
                <a:gd name="T25" fmla="*/ 31 h 135"/>
                <a:gd name="T26" fmla="*/ 113 w 114"/>
                <a:gd name="T27" fmla="*/ 26 h 135"/>
                <a:gd name="T28" fmla="*/ 111 w 114"/>
                <a:gd name="T29" fmla="*/ 22 h 135"/>
                <a:gd name="T30" fmla="*/ 108 w 114"/>
                <a:gd name="T31" fmla="*/ 18 h 135"/>
                <a:gd name="T32" fmla="*/ 106 w 114"/>
                <a:gd name="T33" fmla="*/ 13 h 135"/>
                <a:gd name="T34" fmla="*/ 101 w 114"/>
                <a:gd name="T35" fmla="*/ 10 h 135"/>
                <a:gd name="T36" fmla="*/ 98 w 114"/>
                <a:gd name="T37" fmla="*/ 6 h 135"/>
                <a:gd name="T38" fmla="*/ 95 w 114"/>
                <a:gd name="T39" fmla="*/ 5 h 135"/>
                <a:gd name="T40" fmla="*/ 91 w 114"/>
                <a:gd name="T41" fmla="*/ 3 h 135"/>
                <a:gd name="T42" fmla="*/ 85 w 114"/>
                <a:gd name="T43" fmla="*/ 2 h 135"/>
                <a:gd name="T44" fmla="*/ 29 w 114"/>
                <a:gd name="T45" fmla="*/ 0 h 135"/>
                <a:gd name="T46" fmla="*/ 23 w 114"/>
                <a:gd name="T47" fmla="*/ 0 h 135"/>
                <a:gd name="T48" fmla="*/ 19 w 114"/>
                <a:gd name="T49" fmla="*/ 0 h 135"/>
                <a:gd name="T50" fmla="*/ 14 w 114"/>
                <a:gd name="T51" fmla="*/ 0 h 135"/>
                <a:gd name="T52" fmla="*/ 11 w 114"/>
                <a:gd name="T53" fmla="*/ 3 h 135"/>
                <a:gd name="T54" fmla="*/ 8 w 114"/>
                <a:gd name="T55" fmla="*/ 5 h 135"/>
                <a:gd name="T56" fmla="*/ 5 w 114"/>
                <a:gd name="T57" fmla="*/ 7 h 135"/>
                <a:gd name="T58" fmla="*/ 3 w 114"/>
                <a:gd name="T59" fmla="*/ 11 h 135"/>
                <a:gd name="T60" fmla="*/ 2 w 114"/>
                <a:gd name="T61" fmla="*/ 16 h 135"/>
                <a:gd name="T62" fmla="*/ 0 w 114"/>
                <a:gd name="T63" fmla="*/ 19 h 135"/>
                <a:gd name="T64" fmla="*/ 0 w 114"/>
                <a:gd name="T65" fmla="*/ 24 h 135"/>
                <a:gd name="T66" fmla="*/ 0 w 114"/>
                <a:gd name="T67" fmla="*/ 100 h 135"/>
                <a:gd name="T68" fmla="*/ 0 w 114"/>
                <a:gd name="T69" fmla="*/ 105 h 135"/>
                <a:gd name="T70" fmla="*/ 0 w 114"/>
                <a:gd name="T71" fmla="*/ 109 h 135"/>
                <a:gd name="T72" fmla="*/ 3 w 114"/>
                <a:gd name="T73" fmla="*/ 114 h 135"/>
                <a:gd name="T74" fmla="*/ 5 w 114"/>
                <a:gd name="T75" fmla="*/ 117 h 135"/>
                <a:gd name="T76" fmla="*/ 8 w 114"/>
                <a:gd name="T77" fmla="*/ 122 h 135"/>
                <a:gd name="T78" fmla="*/ 11 w 114"/>
                <a:gd name="T79" fmla="*/ 126 h 135"/>
                <a:gd name="T80" fmla="*/ 14 w 114"/>
                <a:gd name="T81" fmla="*/ 129 h 135"/>
                <a:gd name="T82" fmla="*/ 19 w 114"/>
                <a:gd name="T83" fmla="*/ 130 h 135"/>
                <a:gd name="T84" fmla="*/ 22 w 114"/>
                <a:gd name="T85" fmla="*/ 131 h 135"/>
                <a:gd name="T86" fmla="*/ 27 w 114"/>
                <a:gd name="T87" fmla="*/ 134 h 135"/>
                <a:gd name="T88" fmla="*/ 85 w 114"/>
                <a:gd name="T8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" h="135">
                  <a:moveTo>
                    <a:pt x="85" y="135"/>
                  </a:moveTo>
                  <a:lnTo>
                    <a:pt x="91" y="135"/>
                  </a:lnTo>
                  <a:lnTo>
                    <a:pt x="93" y="135"/>
                  </a:lnTo>
                  <a:lnTo>
                    <a:pt x="98" y="135"/>
                  </a:lnTo>
                  <a:lnTo>
                    <a:pt x="101" y="131"/>
                  </a:lnTo>
                  <a:lnTo>
                    <a:pt x="104" y="130"/>
                  </a:lnTo>
                  <a:lnTo>
                    <a:pt x="108" y="127"/>
                  </a:lnTo>
                  <a:lnTo>
                    <a:pt x="111" y="123"/>
                  </a:lnTo>
                  <a:lnTo>
                    <a:pt x="113" y="121"/>
                  </a:lnTo>
                  <a:lnTo>
                    <a:pt x="113" y="115"/>
                  </a:lnTo>
                  <a:lnTo>
                    <a:pt x="114" y="110"/>
                  </a:lnTo>
                  <a:lnTo>
                    <a:pt x="114" y="35"/>
                  </a:lnTo>
                  <a:lnTo>
                    <a:pt x="113" y="31"/>
                  </a:lnTo>
                  <a:lnTo>
                    <a:pt x="113" y="26"/>
                  </a:lnTo>
                  <a:lnTo>
                    <a:pt x="111" y="22"/>
                  </a:lnTo>
                  <a:lnTo>
                    <a:pt x="108" y="18"/>
                  </a:lnTo>
                  <a:lnTo>
                    <a:pt x="106" y="13"/>
                  </a:lnTo>
                  <a:lnTo>
                    <a:pt x="101" y="10"/>
                  </a:lnTo>
                  <a:lnTo>
                    <a:pt x="98" y="6"/>
                  </a:lnTo>
                  <a:lnTo>
                    <a:pt x="95" y="5"/>
                  </a:lnTo>
                  <a:lnTo>
                    <a:pt x="91" y="3"/>
                  </a:lnTo>
                  <a:lnTo>
                    <a:pt x="85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8" y="5"/>
                  </a:lnTo>
                  <a:lnTo>
                    <a:pt x="5" y="7"/>
                  </a:lnTo>
                  <a:lnTo>
                    <a:pt x="3" y="11"/>
                  </a:lnTo>
                  <a:lnTo>
                    <a:pt x="2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0" y="109"/>
                  </a:lnTo>
                  <a:lnTo>
                    <a:pt x="3" y="114"/>
                  </a:lnTo>
                  <a:lnTo>
                    <a:pt x="5" y="117"/>
                  </a:lnTo>
                  <a:lnTo>
                    <a:pt x="8" y="122"/>
                  </a:lnTo>
                  <a:lnTo>
                    <a:pt x="11" y="126"/>
                  </a:lnTo>
                  <a:lnTo>
                    <a:pt x="14" y="129"/>
                  </a:lnTo>
                  <a:lnTo>
                    <a:pt x="19" y="130"/>
                  </a:lnTo>
                  <a:lnTo>
                    <a:pt x="22" y="131"/>
                  </a:lnTo>
                  <a:lnTo>
                    <a:pt x="27" y="134"/>
                  </a:lnTo>
                  <a:lnTo>
                    <a:pt x="85" y="13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1" name="Freeform 421">
              <a:extLst>
                <a:ext uri="{FF2B5EF4-FFF2-40B4-BE49-F238E27FC236}">
                  <a16:creationId xmlns:a16="http://schemas.microsoft.com/office/drawing/2014/main" id="{EF433A7E-356C-E3D3-AB47-C471E4EBB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1613"/>
              <a:ext cx="29" cy="37"/>
            </a:xfrm>
            <a:custGeom>
              <a:avLst/>
              <a:gdLst>
                <a:gd name="T0" fmla="*/ 70 w 88"/>
                <a:gd name="T1" fmla="*/ 110 h 112"/>
                <a:gd name="T2" fmla="*/ 72 w 88"/>
                <a:gd name="T3" fmla="*/ 112 h 112"/>
                <a:gd name="T4" fmla="*/ 75 w 88"/>
                <a:gd name="T5" fmla="*/ 110 h 112"/>
                <a:gd name="T6" fmla="*/ 79 w 88"/>
                <a:gd name="T7" fmla="*/ 110 h 112"/>
                <a:gd name="T8" fmla="*/ 80 w 88"/>
                <a:gd name="T9" fmla="*/ 109 h 112"/>
                <a:gd name="T10" fmla="*/ 83 w 88"/>
                <a:gd name="T11" fmla="*/ 108 h 112"/>
                <a:gd name="T12" fmla="*/ 86 w 88"/>
                <a:gd name="T13" fmla="*/ 105 h 112"/>
                <a:gd name="T14" fmla="*/ 87 w 88"/>
                <a:gd name="T15" fmla="*/ 104 h 112"/>
                <a:gd name="T16" fmla="*/ 88 w 88"/>
                <a:gd name="T17" fmla="*/ 101 h 112"/>
                <a:gd name="T18" fmla="*/ 88 w 88"/>
                <a:gd name="T19" fmla="*/ 97 h 112"/>
                <a:gd name="T20" fmla="*/ 88 w 88"/>
                <a:gd name="T21" fmla="*/ 95 h 112"/>
                <a:gd name="T22" fmla="*/ 88 w 88"/>
                <a:gd name="T23" fmla="*/ 26 h 112"/>
                <a:gd name="T24" fmla="*/ 88 w 88"/>
                <a:gd name="T25" fmla="*/ 22 h 112"/>
                <a:gd name="T26" fmla="*/ 88 w 88"/>
                <a:gd name="T27" fmla="*/ 19 h 112"/>
                <a:gd name="T28" fmla="*/ 87 w 88"/>
                <a:gd name="T29" fmla="*/ 15 h 112"/>
                <a:gd name="T30" fmla="*/ 86 w 88"/>
                <a:gd name="T31" fmla="*/ 13 h 112"/>
                <a:gd name="T32" fmla="*/ 83 w 88"/>
                <a:gd name="T33" fmla="*/ 9 h 112"/>
                <a:gd name="T34" fmla="*/ 80 w 88"/>
                <a:gd name="T35" fmla="*/ 8 h 112"/>
                <a:gd name="T36" fmla="*/ 79 w 88"/>
                <a:gd name="T37" fmla="*/ 6 h 112"/>
                <a:gd name="T38" fmla="*/ 75 w 88"/>
                <a:gd name="T39" fmla="*/ 5 h 112"/>
                <a:gd name="T40" fmla="*/ 72 w 88"/>
                <a:gd name="T41" fmla="*/ 2 h 112"/>
                <a:gd name="T42" fmla="*/ 70 w 88"/>
                <a:gd name="T43" fmla="*/ 1 h 112"/>
                <a:gd name="T44" fmla="*/ 17 w 88"/>
                <a:gd name="T45" fmla="*/ 0 h 112"/>
                <a:gd name="T46" fmla="*/ 16 w 88"/>
                <a:gd name="T47" fmla="*/ 0 h 112"/>
                <a:gd name="T48" fmla="*/ 13 w 88"/>
                <a:gd name="T49" fmla="*/ 0 h 112"/>
                <a:gd name="T50" fmla="*/ 10 w 88"/>
                <a:gd name="T51" fmla="*/ 0 h 112"/>
                <a:gd name="T52" fmla="*/ 6 w 88"/>
                <a:gd name="T53" fmla="*/ 1 h 112"/>
                <a:gd name="T54" fmla="*/ 5 w 88"/>
                <a:gd name="T55" fmla="*/ 2 h 112"/>
                <a:gd name="T56" fmla="*/ 4 w 88"/>
                <a:gd name="T57" fmla="*/ 5 h 112"/>
                <a:gd name="T58" fmla="*/ 2 w 88"/>
                <a:gd name="T59" fmla="*/ 8 h 112"/>
                <a:gd name="T60" fmla="*/ 0 w 88"/>
                <a:gd name="T61" fmla="*/ 9 h 112"/>
                <a:gd name="T62" fmla="*/ 0 w 88"/>
                <a:gd name="T63" fmla="*/ 13 h 112"/>
                <a:gd name="T64" fmla="*/ 0 w 88"/>
                <a:gd name="T65" fmla="*/ 15 h 112"/>
                <a:gd name="T66" fmla="*/ 0 w 88"/>
                <a:gd name="T67" fmla="*/ 87 h 112"/>
                <a:gd name="T68" fmla="*/ 0 w 88"/>
                <a:gd name="T69" fmla="*/ 89 h 112"/>
                <a:gd name="T70" fmla="*/ 2 w 88"/>
                <a:gd name="T71" fmla="*/ 93 h 112"/>
                <a:gd name="T72" fmla="*/ 2 w 88"/>
                <a:gd name="T73" fmla="*/ 96 h 112"/>
                <a:gd name="T74" fmla="*/ 4 w 88"/>
                <a:gd name="T75" fmla="*/ 100 h 112"/>
                <a:gd name="T76" fmla="*/ 6 w 88"/>
                <a:gd name="T77" fmla="*/ 103 h 112"/>
                <a:gd name="T78" fmla="*/ 8 w 88"/>
                <a:gd name="T79" fmla="*/ 104 h 112"/>
                <a:gd name="T80" fmla="*/ 10 w 88"/>
                <a:gd name="T81" fmla="*/ 105 h 112"/>
                <a:gd name="T82" fmla="*/ 13 w 88"/>
                <a:gd name="T83" fmla="*/ 108 h 112"/>
                <a:gd name="T84" fmla="*/ 16 w 88"/>
                <a:gd name="T85" fmla="*/ 109 h 112"/>
                <a:gd name="T86" fmla="*/ 20 w 88"/>
                <a:gd name="T87" fmla="*/ 110 h 112"/>
                <a:gd name="T88" fmla="*/ 70 w 88"/>
                <a:gd name="T89" fmla="*/ 1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8" h="112">
                  <a:moveTo>
                    <a:pt x="70" y="110"/>
                  </a:moveTo>
                  <a:lnTo>
                    <a:pt x="72" y="112"/>
                  </a:lnTo>
                  <a:lnTo>
                    <a:pt x="75" y="110"/>
                  </a:lnTo>
                  <a:lnTo>
                    <a:pt x="79" y="110"/>
                  </a:lnTo>
                  <a:lnTo>
                    <a:pt x="80" y="109"/>
                  </a:lnTo>
                  <a:lnTo>
                    <a:pt x="83" y="108"/>
                  </a:lnTo>
                  <a:lnTo>
                    <a:pt x="86" y="105"/>
                  </a:lnTo>
                  <a:lnTo>
                    <a:pt x="87" y="104"/>
                  </a:lnTo>
                  <a:lnTo>
                    <a:pt x="88" y="101"/>
                  </a:lnTo>
                  <a:lnTo>
                    <a:pt x="88" y="97"/>
                  </a:lnTo>
                  <a:lnTo>
                    <a:pt x="88" y="95"/>
                  </a:lnTo>
                  <a:lnTo>
                    <a:pt x="88" y="26"/>
                  </a:lnTo>
                  <a:lnTo>
                    <a:pt x="88" y="22"/>
                  </a:lnTo>
                  <a:lnTo>
                    <a:pt x="88" y="19"/>
                  </a:lnTo>
                  <a:lnTo>
                    <a:pt x="87" y="15"/>
                  </a:lnTo>
                  <a:lnTo>
                    <a:pt x="86" y="13"/>
                  </a:lnTo>
                  <a:lnTo>
                    <a:pt x="83" y="9"/>
                  </a:lnTo>
                  <a:lnTo>
                    <a:pt x="80" y="8"/>
                  </a:lnTo>
                  <a:lnTo>
                    <a:pt x="79" y="6"/>
                  </a:lnTo>
                  <a:lnTo>
                    <a:pt x="75" y="5"/>
                  </a:lnTo>
                  <a:lnTo>
                    <a:pt x="72" y="2"/>
                  </a:lnTo>
                  <a:lnTo>
                    <a:pt x="70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4" y="5"/>
                  </a:lnTo>
                  <a:lnTo>
                    <a:pt x="2" y="8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87"/>
                  </a:lnTo>
                  <a:lnTo>
                    <a:pt x="0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4" y="100"/>
                  </a:lnTo>
                  <a:lnTo>
                    <a:pt x="6" y="103"/>
                  </a:lnTo>
                  <a:lnTo>
                    <a:pt x="8" y="104"/>
                  </a:lnTo>
                  <a:lnTo>
                    <a:pt x="10" y="105"/>
                  </a:lnTo>
                  <a:lnTo>
                    <a:pt x="13" y="108"/>
                  </a:lnTo>
                  <a:lnTo>
                    <a:pt x="16" y="109"/>
                  </a:lnTo>
                  <a:lnTo>
                    <a:pt x="20" y="110"/>
                  </a:lnTo>
                  <a:lnTo>
                    <a:pt x="70" y="110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2" name="Freeform 422">
              <a:extLst>
                <a:ext uri="{FF2B5EF4-FFF2-40B4-BE49-F238E27FC236}">
                  <a16:creationId xmlns:a16="http://schemas.microsoft.com/office/drawing/2014/main" id="{AC930B98-CEA2-7E72-09E8-9B595EDBA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" y="1619"/>
              <a:ext cx="18" cy="26"/>
            </a:xfrm>
            <a:custGeom>
              <a:avLst/>
              <a:gdLst>
                <a:gd name="T0" fmla="*/ 52 w 52"/>
                <a:gd name="T1" fmla="*/ 80 h 80"/>
                <a:gd name="T2" fmla="*/ 52 w 52"/>
                <a:gd name="T3" fmla="*/ 2 h 80"/>
                <a:gd name="T4" fmla="*/ 0 w 52"/>
                <a:gd name="T5" fmla="*/ 0 h 80"/>
                <a:gd name="T6" fmla="*/ 0 w 52"/>
                <a:gd name="T7" fmla="*/ 79 h 80"/>
                <a:gd name="T8" fmla="*/ 52 w 52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52" y="2"/>
                  </a:lnTo>
                  <a:lnTo>
                    <a:pt x="0" y="0"/>
                  </a:lnTo>
                  <a:lnTo>
                    <a:pt x="0" y="79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3" name="Freeform 423">
              <a:extLst>
                <a:ext uri="{FF2B5EF4-FFF2-40B4-BE49-F238E27FC236}">
                  <a16:creationId xmlns:a16="http://schemas.microsoft.com/office/drawing/2014/main" id="{939E98EC-98A3-CA1C-5279-EB12550AE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" y="1619"/>
              <a:ext cx="18" cy="26"/>
            </a:xfrm>
            <a:custGeom>
              <a:avLst/>
              <a:gdLst>
                <a:gd name="T0" fmla="*/ 52 w 52"/>
                <a:gd name="T1" fmla="*/ 80 h 80"/>
                <a:gd name="T2" fmla="*/ 52 w 52"/>
                <a:gd name="T3" fmla="*/ 2 h 80"/>
                <a:gd name="T4" fmla="*/ 0 w 52"/>
                <a:gd name="T5" fmla="*/ 0 h 80"/>
                <a:gd name="T6" fmla="*/ 0 w 52"/>
                <a:gd name="T7" fmla="*/ 79 h 80"/>
                <a:gd name="T8" fmla="*/ 52 w 52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52" y="2"/>
                  </a:lnTo>
                  <a:lnTo>
                    <a:pt x="0" y="0"/>
                  </a:lnTo>
                  <a:lnTo>
                    <a:pt x="0" y="79"/>
                  </a:lnTo>
                  <a:lnTo>
                    <a:pt x="52" y="8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4" name="Freeform 424">
              <a:extLst>
                <a:ext uri="{FF2B5EF4-FFF2-40B4-BE49-F238E27FC236}">
                  <a16:creationId xmlns:a16="http://schemas.microsoft.com/office/drawing/2014/main" id="{67A52966-7ED6-D038-711D-7AFFD8445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" y="2135"/>
              <a:ext cx="31" cy="20"/>
            </a:xfrm>
            <a:custGeom>
              <a:avLst/>
              <a:gdLst>
                <a:gd name="T0" fmla="*/ 93 w 93"/>
                <a:gd name="T1" fmla="*/ 61 h 61"/>
                <a:gd name="T2" fmla="*/ 91 w 93"/>
                <a:gd name="T3" fmla="*/ 61 h 61"/>
                <a:gd name="T4" fmla="*/ 86 w 93"/>
                <a:gd name="T5" fmla="*/ 59 h 61"/>
                <a:gd name="T6" fmla="*/ 78 w 93"/>
                <a:gd name="T7" fmla="*/ 58 h 61"/>
                <a:gd name="T8" fmla="*/ 69 w 93"/>
                <a:gd name="T9" fmla="*/ 54 h 61"/>
                <a:gd name="T10" fmla="*/ 59 w 93"/>
                <a:gd name="T11" fmla="*/ 51 h 61"/>
                <a:gd name="T12" fmla="*/ 47 w 93"/>
                <a:gd name="T13" fmla="*/ 46 h 61"/>
                <a:gd name="T14" fmla="*/ 35 w 93"/>
                <a:gd name="T15" fmla="*/ 40 h 61"/>
                <a:gd name="T16" fmla="*/ 24 w 93"/>
                <a:gd name="T17" fmla="*/ 32 h 61"/>
                <a:gd name="T18" fmla="*/ 12 w 93"/>
                <a:gd name="T19" fmla="*/ 23 h 61"/>
                <a:gd name="T20" fmla="*/ 3 w 93"/>
                <a:gd name="T21" fmla="*/ 12 h 61"/>
                <a:gd name="T22" fmla="*/ 0 w 93"/>
                <a:gd name="T23" fmla="*/ 5 h 61"/>
                <a:gd name="T24" fmla="*/ 0 w 93"/>
                <a:gd name="T25" fmla="*/ 2 h 61"/>
                <a:gd name="T26" fmla="*/ 2 w 93"/>
                <a:gd name="T27" fmla="*/ 0 h 61"/>
                <a:gd name="T28" fmla="*/ 7 w 93"/>
                <a:gd name="T29" fmla="*/ 0 h 61"/>
                <a:gd name="T30" fmla="*/ 11 w 93"/>
                <a:gd name="T31" fmla="*/ 0 h 61"/>
                <a:gd name="T32" fmla="*/ 18 w 93"/>
                <a:gd name="T33" fmla="*/ 0 h 61"/>
                <a:gd name="T34" fmla="*/ 24 w 93"/>
                <a:gd name="T35" fmla="*/ 1 h 61"/>
                <a:gd name="T36" fmla="*/ 29 w 93"/>
                <a:gd name="T37" fmla="*/ 2 h 61"/>
                <a:gd name="T38" fmla="*/ 33 w 93"/>
                <a:gd name="T39" fmla="*/ 4 h 61"/>
                <a:gd name="T40" fmla="*/ 37 w 93"/>
                <a:gd name="T41" fmla="*/ 5 h 61"/>
                <a:gd name="T42" fmla="*/ 42 w 93"/>
                <a:gd name="T43" fmla="*/ 10 h 61"/>
                <a:gd name="T44" fmla="*/ 51 w 93"/>
                <a:gd name="T45" fmla="*/ 17 h 61"/>
                <a:gd name="T46" fmla="*/ 59 w 93"/>
                <a:gd name="T47" fmla="*/ 25 h 61"/>
                <a:gd name="T48" fmla="*/ 66 w 93"/>
                <a:gd name="T49" fmla="*/ 32 h 61"/>
                <a:gd name="T50" fmla="*/ 73 w 93"/>
                <a:gd name="T51" fmla="*/ 38 h 61"/>
                <a:gd name="T52" fmla="*/ 78 w 93"/>
                <a:gd name="T53" fmla="*/ 45 h 61"/>
                <a:gd name="T54" fmla="*/ 85 w 93"/>
                <a:gd name="T55" fmla="*/ 51 h 61"/>
                <a:gd name="T56" fmla="*/ 90 w 93"/>
                <a:gd name="T57" fmla="*/ 55 h 61"/>
                <a:gd name="T58" fmla="*/ 91 w 93"/>
                <a:gd name="T59" fmla="*/ 59 h 61"/>
                <a:gd name="T60" fmla="*/ 93 w 93"/>
                <a:gd name="T6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3" h="61">
                  <a:moveTo>
                    <a:pt x="93" y="61"/>
                  </a:moveTo>
                  <a:lnTo>
                    <a:pt x="91" y="61"/>
                  </a:lnTo>
                  <a:lnTo>
                    <a:pt x="86" y="59"/>
                  </a:lnTo>
                  <a:lnTo>
                    <a:pt x="78" y="58"/>
                  </a:lnTo>
                  <a:lnTo>
                    <a:pt x="69" y="54"/>
                  </a:lnTo>
                  <a:lnTo>
                    <a:pt x="59" y="51"/>
                  </a:lnTo>
                  <a:lnTo>
                    <a:pt x="47" y="46"/>
                  </a:lnTo>
                  <a:lnTo>
                    <a:pt x="35" y="40"/>
                  </a:lnTo>
                  <a:lnTo>
                    <a:pt x="24" y="32"/>
                  </a:lnTo>
                  <a:lnTo>
                    <a:pt x="12" y="23"/>
                  </a:lnTo>
                  <a:lnTo>
                    <a:pt x="3" y="12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1"/>
                  </a:lnTo>
                  <a:lnTo>
                    <a:pt x="29" y="2"/>
                  </a:lnTo>
                  <a:lnTo>
                    <a:pt x="33" y="4"/>
                  </a:lnTo>
                  <a:lnTo>
                    <a:pt x="37" y="5"/>
                  </a:lnTo>
                  <a:lnTo>
                    <a:pt x="42" y="10"/>
                  </a:lnTo>
                  <a:lnTo>
                    <a:pt x="51" y="17"/>
                  </a:lnTo>
                  <a:lnTo>
                    <a:pt x="59" y="25"/>
                  </a:lnTo>
                  <a:lnTo>
                    <a:pt x="66" y="32"/>
                  </a:lnTo>
                  <a:lnTo>
                    <a:pt x="73" y="38"/>
                  </a:lnTo>
                  <a:lnTo>
                    <a:pt x="78" y="45"/>
                  </a:lnTo>
                  <a:lnTo>
                    <a:pt x="85" y="51"/>
                  </a:lnTo>
                  <a:lnTo>
                    <a:pt x="90" y="55"/>
                  </a:lnTo>
                  <a:lnTo>
                    <a:pt x="91" y="59"/>
                  </a:lnTo>
                  <a:lnTo>
                    <a:pt x="93" y="6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5" name="Freeform 425">
              <a:extLst>
                <a:ext uri="{FF2B5EF4-FFF2-40B4-BE49-F238E27FC236}">
                  <a16:creationId xmlns:a16="http://schemas.microsoft.com/office/drawing/2014/main" id="{3F1E6B5B-A458-E75F-2281-8161B848F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" y="1193"/>
              <a:ext cx="30" cy="8"/>
            </a:xfrm>
            <a:custGeom>
              <a:avLst/>
              <a:gdLst>
                <a:gd name="T0" fmla="*/ 0 w 91"/>
                <a:gd name="T1" fmla="*/ 0 h 23"/>
                <a:gd name="T2" fmla="*/ 0 w 91"/>
                <a:gd name="T3" fmla="*/ 18 h 23"/>
                <a:gd name="T4" fmla="*/ 91 w 91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23">
                  <a:moveTo>
                    <a:pt x="0" y="0"/>
                  </a:moveTo>
                  <a:lnTo>
                    <a:pt x="0" y="18"/>
                  </a:lnTo>
                  <a:lnTo>
                    <a:pt x="91" y="23"/>
                  </a:lnTo>
                </a:path>
              </a:pathLst>
            </a:custGeom>
            <a:noFill/>
            <a:ln w="11113">
              <a:solidFill>
                <a:srgbClr val="4C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6" name="Line 426">
              <a:extLst>
                <a:ext uri="{FF2B5EF4-FFF2-40B4-BE49-F238E27FC236}">
                  <a16:creationId xmlns:a16="http://schemas.microsoft.com/office/drawing/2014/main" id="{82D87A7C-0A98-ED78-3FF3-3E0539E7C1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1" y="1200"/>
              <a:ext cx="76" cy="38"/>
            </a:xfrm>
            <a:prstGeom prst="line">
              <a:avLst/>
            </a:prstGeom>
            <a:noFill/>
            <a:ln w="11113">
              <a:solidFill>
                <a:srgbClr val="4C4C4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7" name="Freeform 427">
              <a:extLst>
                <a:ext uri="{FF2B5EF4-FFF2-40B4-BE49-F238E27FC236}">
                  <a16:creationId xmlns:a16="http://schemas.microsoft.com/office/drawing/2014/main" id="{80988648-261A-F506-824C-BBE6D4C26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" y="1295"/>
              <a:ext cx="99" cy="29"/>
            </a:xfrm>
            <a:custGeom>
              <a:avLst/>
              <a:gdLst>
                <a:gd name="T0" fmla="*/ 0 w 299"/>
                <a:gd name="T1" fmla="*/ 67 h 89"/>
                <a:gd name="T2" fmla="*/ 5 w 299"/>
                <a:gd name="T3" fmla="*/ 66 h 89"/>
                <a:gd name="T4" fmla="*/ 21 w 299"/>
                <a:gd name="T5" fmla="*/ 61 h 89"/>
                <a:gd name="T6" fmla="*/ 43 w 299"/>
                <a:gd name="T7" fmla="*/ 53 h 89"/>
                <a:gd name="T8" fmla="*/ 70 w 299"/>
                <a:gd name="T9" fmla="*/ 44 h 89"/>
                <a:gd name="T10" fmla="*/ 100 w 299"/>
                <a:gd name="T11" fmla="*/ 32 h 89"/>
                <a:gd name="T12" fmla="*/ 131 w 299"/>
                <a:gd name="T13" fmla="*/ 22 h 89"/>
                <a:gd name="T14" fmla="*/ 163 w 299"/>
                <a:gd name="T15" fmla="*/ 14 h 89"/>
                <a:gd name="T16" fmla="*/ 190 w 299"/>
                <a:gd name="T17" fmla="*/ 5 h 89"/>
                <a:gd name="T18" fmla="*/ 211 w 299"/>
                <a:gd name="T19" fmla="*/ 1 h 89"/>
                <a:gd name="T20" fmla="*/ 225 w 299"/>
                <a:gd name="T21" fmla="*/ 0 h 89"/>
                <a:gd name="T22" fmla="*/ 234 w 299"/>
                <a:gd name="T23" fmla="*/ 1 h 89"/>
                <a:gd name="T24" fmla="*/ 243 w 299"/>
                <a:gd name="T25" fmla="*/ 1 h 89"/>
                <a:gd name="T26" fmla="*/ 251 w 299"/>
                <a:gd name="T27" fmla="*/ 2 h 89"/>
                <a:gd name="T28" fmla="*/ 259 w 299"/>
                <a:gd name="T29" fmla="*/ 2 h 89"/>
                <a:gd name="T30" fmla="*/ 268 w 299"/>
                <a:gd name="T31" fmla="*/ 4 h 89"/>
                <a:gd name="T32" fmla="*/ 273 w 299"/>
                <a:gd name="T33" fmla="*/ 5 h 89"/>
                <a:gd name="T34" fmla="*/ 278 w 299"/>
                <a:gd name="T35" fmla="*/ 8 h 89"/>
                <a:gd name="T36" fmla="*/ 285 w 299"/>
                <a:gd name="T37" fmla="*/ 10 h 89"/>
                <a:gd name="T38" fmla="*/ 288 w 299"/>
                <a:gd name="T39" fmla="*/ 15 h 89"/>
                <a:gd name="T40" fmla="*/ 291 w 299"/>
                <a:gd name="T41" fmla="*/ 21 h 89"/>
                <a:gd name="T42" fmla="*/ 294 w 299"/>
                <a:gd name="T43" fmla="*/ 29 h 89"/>
                <a:gd name="T44" fmla="*/ 295 w 299"/>
                <a:gd name="T45" fmla="*/ 36 h 89"/>
                <a:gd name="T46" fmla="*/ 298 w 299"/>
                <a:gd name="T47" fmla="*/ 45 h 89"/>
                <a:gd name="T48" fmla="*/ 299 w 299"/>
                <a:gd name="T49" fmla="*/ 53 h 89"/>
                <a:gd name="T50" fmla="*/ 299 w 299"/>
                <a:gd name="T51" fmla="*/ 62 h 89"/>
                <a:gd name="T52" fmla="*/ 299 w 299"/>
                <a:gd name="T53" fmla="*/ 70 h 89"/>
                <a:gd name="T54" fmla="*/ 299 w 299"/>
                <a:gd name="T55" fmla="*/ 77 h 89"/>
                <a:gd name="T56" fmla="*/ 299 w 299"/>
                <a:gd name="T57" fmla="*/ 83 h 89"/>
                <a:gd name="T58" fmla="*/ 299 w 299"/>
                <a:gd name="T59" fmla="*/ 88 h 89"/>
                <a:gd name="T60" fmla="*/ 299 w 299"/>
                <a:gd name="T61" fmla="*/ 89 h 89"/>
                <a:gd name="T62" fmla="*/ 294 w 299"/>
                <a:gd name="T63" fmla="*/ 88 h 89"/>
                <a:gd name="T64" fmla="*/ 281 w 299"/>
                <a:gd name="T65" fmla="*/ 85 h 89"/>
                <a:gd name="T66" fmla="*/ 263 w 299"/>
                <a:gd name="T67" fmla="*/ 83 h 89"/>
                <a:gd name="T68" fmla="*/ 239 w 299"/>
                <a:gd name="T69" fmla="*/ 80 h 89"/>
                <a:gd name="T70" fmla="*/ 208 w 299"/>
                <a:gd name="T71" fmla="*/ 75 h 89"/>
                <a:gd name="T72" fmla="*/ 176 w 299"/>
                <a:gd name="T73" fmla="*/ 71 h 89"/>
                <a:gd name="T74" fmla="*/ 139 w 299"/>
                <a:gd name="T75" fmla="*/ 69 h 89"/>
                <a:gd name="T76" fmla="*/ 103 w 299"/>
                <a:gd name="T77" fmla="*/ 67 h 89"/>
                <a:gd name="T78" fmla="*/ 65 w 299"/>
                <a:gd name="T79" fmla="*/ 67 h 89"/>
                <a:gd name="T80" fmla="*/ 28 w 299"/>
                <a:gd name="T81" fmla="*/ 67 h 89"/>
                <a:gd name="T82" fmla="*/ 0 w 299"/>
                <a:gd name="T83" fmla="*/ 6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9" h="89">
                  <a:moveTo>
                    <a:pt x="0" y="67"/>
                  </a:moveTo>
                  <a:lnTo>
                    <a:pt x="5" y="66"/>
                  </a:lnTo>
                  <a:lnTo>
                    <a:pt x="21" y="61"/>
                  </a:lnTo>
                  <a:lnTo>
                    <a:pt x="43" y="53"/>
                  </a:lnTo>
                  <a:lnTo>
                    <a:pt x="70" y="44"/>
                  </a:lnTo>
                  <a:lnTo>
                    <a:pt x="100" y="32"/>
                  </a:lnTo>
                  <a:lnTo>
                    <a:pt x="131" y="22"/>
                  </a:lnTo>
                  <a:lnTo>
                    <a:pt x="163" y="14"/>
                  </a:lnTo>
                  <a:lnTo>
                    <a:pt x="190" y="5"/>
                  </a:lnTo>
                  <a:lnTo>
                    <a:pt x="211" y="1"/>
                  </a:lnTo>
                  <a:lnTo>
                    <a:pt x="225" y="0"/>
                  </a:lnTo>
                  <a:lnTo>
                    <a:pt x="234" y="1"/>
                  </a:lnTo>
                  <a:lnTo>
                    <a:pt x="243" y="1"/>
                  </a:lnTo>
                  <a:lnTo>
                    <a:pt x="251" y="2"/>
                  </a:lnTo>
                  <a:lnTo>
                    <a:pt x="259" y="2"/>
                  </a:lnTo>
                  <a:lnTo>
                    <a:pt x="268" y="4"/>
                  </a:lnTo>
                  <a:lnTo>
                    <a:pt x="273" y="5"/>
                  </a:lnTo>
                  <a:lnTo>
                    <a:pt x="278" y="8"/>
                  </a:lnTo>
                  <a:lnTo>
                    <a:pt x="285" y="10"/>
                  </a:lnTo>
                  <a:lnTo>
                    <a:pt x="288" y="15"/>
                  </a:lnTo>
                  <a:lnTo>
                    <a:pt x="291" y="21"/>
                  </a:lnTo>
                  <a:lnTo>
                    <a:pt x="294" y="29"/>
                  </a:lnTo>
                  <a:lnTo>
                    <a:pt x="295" y="36"/>
                  </a:lnTo>
                  <a:lnTo>
                    <a:pt x="298" y="45"/>
                  </a:lnTo>
                  <a:lnTo>
                    <a:pt x="299" y="53"/>
                  </a:lnTo>
                  <a:lnTo>
                    <a:pt x="299" y="62"/>
                  </a:lnTo>
                  <a:lnTo>
                    <a:pt x="299" y="70"/>
                  </a:lnTo>
                  <a:lnTo>
                    <a:pt x="299" y="77"/>
                  </a:lnTo>
                  <a:lnTo>
                    <a:pt x="299" y="83"/>
                  </a:lnTo>
                  <a:lnTo>
                    <a:pt x="299" y="88"/>
                  </a:lnTo>
                  <a:lnTo>
                    <a:pt x="299" y="89"/>
                  </a:lnTo>
                  <a:lnTo>
                    <a:pt x="294" y="88"/>
                  </a:lnTo>
                  <a:lnTo>
                    <a:pt x="281" y="85"/>
                  </a:lnTo>
                  <a:lnTo>
                    <a:pt x="263" y="83"/>
                  </a:lnTo>
                  <a:lnTo>
                    <a:pt x="239" y="80"/>
                  </a:lnTo>
                  <a:lnTo>
                    <a:pt x="208" y="75"/>
                  </a:lnTo>
                  <a:lnTo>
                    <a:pt x="176" y="71"/>
                  </a:lnTo>
                  <a:lnTo>
                    <a:pt x="139" y="69"/>
                  </a:lnTo>
                  <a:lnTo>
                    <a:pt x="103" y="67"/>
                  </a:lnTo>
                  <a:lnTo>
                    <a:pt x="65" y="67"/>
                  </a:lnTo>
                  <a:lnTo>
                    <a:pt x="28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8" name="Freeform 428">
              <a:extLst>
                <a:ext uri="{FF2B5EF4-FFF2-40B4-BE49-F238E27FC236}">
                  <a16:creationId xmlns:a16="http://schemas.microsoft.com/office/drawing/2014/main" id="{E938451F-8141-E72C-826E-06A319873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" y="1295"/>
              <a:ext cx="99" cy="29"/>
            </a:xfrm>
            <a:custGeom>
              <a:avLst/>
              <a:gdLst>
                <a:gd name="T0" fmla="*/ 0 w 299"/>
                <a:gd name="T1" fmla="*/ 67 h 89"/>
                <a:gd name="T2" fmla="*/ 5 w 299"/>
                <a:gd name="T3" fmla="*/ 66 h 89"/>
                <a:gd name="T4" fmla="*/ 21 w 299"/>
                <a:gd name="T5" fmla="*/ 61 h 89"/>
                <a:gd name="T6" fmla="*/ 43 w 299"/>
                <a:gd name="T7" fmla="*/ 53 h 89"/>
                <a:gd name="T8" fmla="*/ 70 w 299"/>
                <a:gd name="T9" fmla="*/ 44 h 89"/>
                <a:gd name="T10" fmla="*/ 100 w 299"/>
                <a:gd name="T11" fmla="*/ 32 h 89"/>
                <a:gd name="T12" fmla="*/ 131 w 299"/>
                <a:gd name="T13" fmla="*/ 22 h 89"/>
                <a:gd name="T14" fmla="*/ 163 w 299"/>
                <a:gd name="T15" fmla="*/ 14 h 89"/>
                <a:gd name="T16" fmla="*/ 190 w 299"/>
                <a:gd name="T17" fmla="*/ 5 h 89"/>
                <a:gd name="T18" fmla="*/ 211 w 299"/>
                <a:gd name="T19" fmla="*/ 1 h 89"/>
                <a:gd name="T20" fmla="*/ 225 w 299"/>
                <a:gd name="T21" fmla="*/ 0 h 89"/>
                <a:gd name="T22" fmla="*/ 234 w 299"/>
                <a:gd name="T23" fmla="*/ 1 h 89"/>
                <a:gd name="T24" fmla="*/ 243 w 299"/>
                <a:gd name="T25" fmla="*/ 1 h 89"/>
                <a:gd name="T26" fmla="*/ 251 w 299"/>
                <a:gd name="T27" fmla="*/ 2 h 89"/>
                <a:gd name="T28" fmla="*/ 259 w 299"/>
                <a:gd name="T29" fmla="*/ 2 h 89"/>
                <a:gd name="T30" fmla="*/ 268 w 299"/>
                <a:gd name="T31" fmla="*/ 4 h 89"/>
                <a:gd name="T32" fmla="*/ 273 w 299"/>
                <a:gd name="T33" fmla="*/ 5 h 89"/>
                <a:gd name="T34" fmla="*/ 278 w 299"/>
                <a:gd name="T35" fmla="*/ 8 h 89"/>
                <a:gd name="T36" fmla="*/ 285 w 299"/>
                <a:gd name="T37" fmla="*/ 10 h 89"/>
                <a:gd name="T38" fmla="*/ 288 w 299"/>
                <a:gd name="T39" fmla="*/ 15 h 89"/>
                <a:gd name="T40" fmla="*/ 291 w 299"/>
                <a:gd name="T41" fmla="*/ 21 h 89"/>
                <a:gd name="T42" fmla="*/ 294 w 299"/>
                <a:gd name="T43" fmla="*/ 29 h 89"/>
                <a:gd name="T44" fmla="*/ 295 w 299"/>
                <a:gd name="T45" fmla="*/ 36 h 89"/>
                <a:gd name="T46" fmla="*/ 298 w 299"/>
                <a:gd name="T47" fmla="*/ 45 h 89"/>
                <a:gd name="T48" fmla="*/ 299 w 299"/>
                <a:gd name="T49" fmla="*/ 53 h 89"/>
                <a:gd name="T50" fmla="*/ 299 w 299"/>
                <a:gd name="T51" fmla="*/ 62 h 89"/>
                <a:gd name="T52" fmla="*/ 299 w 299"/>
                <a:gd name="T53" fmla="*/ 70 h 89"/>
                <a:gd name="T54" fmla="*/ 299 w 299"/>
                <a:gd name="T55" fmla="*/ 77 h 89"/>
                <a:gd name="T56" fmla="*/ 299 w 299"/>
                <a:gd name="T57" fmla="*/ 83 h 89"/>
                <a:gd name="T58" fmla="*/ 299 w 299"/>
                <a:gd name="T59" fmla="*/ 88 h 89"/>
                <a:gd name="T60" fmla="*/ 299 w 299"/>
                <a:gd name="T61" fmla="*/ 89 h 89"/>
                <a:gd name="T62" fmla="*/ 294 w 299"/>
                <a:gd name="T63" fmla="*/ 88 h 89"/>
                <a:gd name="T64" fmla="*/ 281 w 299"/>
                <a:gd name="T65" fmla="*/ 85 h 89"/>
                <a:gd name="T66" fmla="*/ 263 w 299"/>
                <a:gd name="T67" fmla="*/ 83 h 89"/>
                <a:gd name="T68" fmla="*/ 239 w 299"/>
                <a:gd name="T69" fmla="*/ 80 h 89"/>
                <a:gd name="T70" fmla="*/ 208 w 299"/>
                <a:gd name="T71" fmla="*/ 75 h 89"/>
                <a:gd name="T72" fmla="*/ 176 w 299"/>
                <a:gd name="T73" fmla="*/ 71 h 89"/>
                <a:gd name="T74" fmla="*/ 139 w 299"/>
                <a:gd name="T75" fmla="*/ 69 h 89"/>
                <a:gd name="T76" fmla="*/ 103 w 299"/>
                <a:gd name="T77" fmla="*/ 67 h 89"/>
                <a:gd name="T78" fmla="*/ 65 w 299"/>
                <a:gd name="T79" fmla="*/ 67 h 89"/>
                <a:gd name="T80" fmla="*/ 28 w 299"/>
                <a:gd name="T81" fmla="*/ 67 h 89"/>
                <a:gd name="T82" fmla="*/ 0 w 299"/>
                <a:gd name="T83" fmla="*/ 6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9" h="89">
                  <a:moveTo>
                    <a:pt x="0" y="67"/>
                  </a:moveTo>
                  <a:lnTo>
                    <a:pt x="5" y="66"/>
                  </a:lnTo>
                  <a:lnTo>
                    <a:pt x="21" y="61"/>
                  </a:lnTo>
                  <a:lnTo>
                    <a:pt x="43" y="53"/>
                  </a:lnTo>
                  <a:lnTo>
                    <a:pt x="70" y="44"/>
                  </a:lnTo>
                  <a:lnTo>
                    <a:pt x="100" y="32"/>
                  </a:lnTo>
                  <a:lnTo>
                    <a:pt x="131" y="22"/>
                  </a:lnTo>
                  <a:lnTo>
                    <a:pt x="163" y="14"/>
                  </a:lnTo>
                  <a:lnTo>
                    <a:pt x="190" y="5"/>
                  </a:lnTo>
                  <a:lnTo>
                    <a:pt x="211" y="1"/>
                  </a:lnTo>
                  <a:lnTo>
                    <a:pt x="225" y="0"/>
                  </a:lnTo>
                  <a:lnTo>
                    <a:pt x="234" y="1"/>
                  </a:lnTo>
                  <a:lnTo>
                    <a:pt x="243" y="1"/>
                  </a:lnTo>
                  <a:lnTo>
                    <a:pt x="251" y="2"/>
                  </a:lnTo>
                  <a:lnTo>
                    <a:pt x="259" y="2"/>
                  </a:lnTo>
                  <a:lnTo>
                    <a:pt x="268" y="4"/>
                  </a:lnTo>
                  <a:lnTo>
                    <a:pt x="273" y="5"/>
                  </a:lnTo>
                  <a:lnTo>
                    <a:pt x="278" y="8"/>
                  </a:lnTo>
                  <a:lnTo>
                    <a:pt x="285" y="10"/>
                  </a:lnTo>
                  <a:lnTo>
                    <a:pt x="288" y="15"/>
                  </a:lnTo>
                  <a:lnTo>
                    <a:pt x="291" y="21"/>
                  </a:lnTo>
                  <a:lnTo>
                    <a:pt x="294" y="29"/>
                  </a:lnTo>
                  <a:lnTo>
                    <a:pt x="295" y="36"/>
                  </a:lnTo>
                  <a:lnTo>
                    <a:pt x="298" y="45"/>
                  </a:lnTo>
                  <a:lnTo>
                    <a:pt x="299" y="53"/>
                  </a:lnTo>
                  <a:lnTo>
                    <a:pt x="299" y="62"/>
                  </a:lnTo>
                  <a:lnTo>
                    <a:pt x="299" y="70"/>
                  </a:lnTo>
                  <a:lnTo>
                    <a:pt x="299" y="77"/>
                  </a:lnTo>
                  <a:lnTo>
                    <a:pt x="299" y="83"/>
                  </a:lnTo>
                  <a:lnTo>
                    <a:pt x="299" y="88"/>
                  </a:lnTo>
                  <a:lnTo>
                    <a:pt x="299" y="89"/>
                  </a:lnTo>
                  <a:lnTo>
                    <a:pt x="294" y="88"/>
                  </a:lnTo>
                  <a:lnTo>
                    <a:pt x="281" y="85"/>
                  </a:lnTo>
                  <a:lnTo>
                    <a:pt x="263" y="83"/>
                  </a:lnTo>
                  <a:lnTo>
                    <a:pt x="239" y="80"/>
                  </a:lnTo>
                  <a:lnTo>
                    <a:pt x="208" y="75"/>
                  </a:lnTo>
                  <a:lnTo>
                    <a:pt x="176" y="71"/>
                  </a:lnTo>
                  <a:lnTo>
                    <a:pt x="139" y="69"/>
                  </a:lnTo>
                  <a:lnTo>
                    <a:pt x="103" y="67"/>
                  </a:lnTo>
                  <a:lnTo>
                    <a:pt x="65" y="67"/>
                  </a:lnTo>
                  <a:lnTo>
                    <a:pt x="28" y="67"/>
                  </a:lnTo>
                  <a:lnTo>
                    <a:pt x="0" y="6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89" name="Freeform 429">
              <a:extLst>
                <a:ext uri="{FF2B5EF4-FFF2-40B4-BE49-F238E27FC236}">
                  <a16:creationId xmlns:a16="http://schemas.microsoft.com/office/drawing/2014/main" id="{395227C3-77D8-1107-90A9-6F6C4F15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9" y="1298"/>
              <a:ext cx="95" cy="28"/>
            </a:xfrm>
            <a:custGeom>
              <a:avLst/>
              <a:gdLst>
                <a:gd name="T0" fmla="*/ 0 w 284"/>
                <a:gd name="T1" fmla="*/ 65 h 84"/>
                <a:gd name="T2" fmla="*/ 4 w 284"/>
                <a:gd name="T3" fmla="*/ 64 h 84"/>
                <a:gd name="T4" fmla="*/ 19 w 284"/>
                <a:gd name="T5" fmla="*/ 57 h 84"/>
                <a:gd name="T6" fmla="*/ 41 w 284"/>
                <a:gd name="T7" fmla="*/ 51 h 84"/>
                <a:gd name="T8" fmla="*/ 67 w 284"/>
                <a:gd name="T9" fmla="*/ 42 h 84"/>
                <a:gd name="T10" fmla="*/ 96 w 284"/>
                <a:gd name="T11" fmla="*/ 33 h 84"/>
                <a:gd name="T12" fmla="*/ 127 w 284"/>
                <a:gd name="T13" fmla="*/ 21 h 84"/>
                <a:gd name="T14" fmla="*/ 155 w 284"/>
                <a:gd name="T15" fmla="*/ 14 h 84"/>
                <a:gd name="T16" fmla="*/ 180 w 284"/>
                <a:gd name="T17" fmla="*/ 6 h 84"/>
                <a:gd name="T18" fmla="*/ 201 w 284"/>
                <a:gd name="T19" fmla="*/ 3 h 84"/>
                <a:gd name="T20" fmla="*/ 215 w 284"/>
                <a:gd name="T21" fmla="*/ 0 h 84"/>
                <a:gd name="T22" fmla="*/ 223 w 284"/>
                <a:gd name="T23" fmla="*/ 0 h 84"/>
                <a:gd name="T24" fmla="*/ 232 w 284"/>
                <a:gd name="T25" fmla="*/ 3 h 84"/>
                <a:gd name="T26" fmla="*/ 240 w 284"/>
                <a:gd name="T27" fmla="*/ 3 h 84"/>
                <a:gd name="T28" fmla="*/ 246 w 284"/>
                <a:gd name="T29" fmla="*/ 4 h 84"/>
                <a:gd name="T30" fmla="*/ 254 w 284"/>
                <a:gd name="T31" fmla="*/ 4 h 84"/>
                <a:gd name="T32" fmla="*/ 259 w 284"/>
                <a:gd name="T33" fmla="*/ 6 h 84"/>
                <a:gd name="T34" fmla="*/ 266 w 284"/>
                <a:gd name="T35" fmla="*/ 8 h 84"/>
                <a:gd name="T36" fmla="*/ 270 w 284"/>
                <a:gd name="T37" fmla="*/ 12 h 84"/>
                <a:gd name="T38" fmla="*/ 273 w 284"/>
                <a:gd name="T39" fmla="*/ 15 h 84"/>
                <a:gd name="T40" fmla="*/ 276 w 284"/>
                <a:gd name="T41" fmla="*/ 20 h 84"/>
                <a:gd name="T42" fmla="*/ 280 w 284"/>
                <a:gd name="T43" fmla="*/ 28 h 84"/>
                <a:gd name="T44" fmla="*/ 281 w 284"/>
                <a:gd name="T45" fmla="*/ 34 h 84"/>
                <a:gd name="T46" fmla="*/ 283 w 284"/>
                <a:gd name="T47" fmla="*/ 43 h 84"/>
                <a:gd name="T48" fmla="*/ 283 w 284"/>
                <a:gd name="T49" fmla="*/ 51 h 84"/>
                <a:gd name="T50" fmla="*/ 284 w 284"/>
                <a:gd name="T51" fmla="*/ 60 h 84"/>
                <a:gd name="T52" fmla="*/ 284 w 284"/>
                <a:gd name="T53" fmla="*/ 69 h 84"/>
                <a:gd name="T54" fmla="*/ 284 w 284"/>
                <a:gd name="T55" fmla="*/ 74 h 84"/>
                <a:gd name="T56" fmla="*/ 284 w 284"/>
                <a:gd name="T57" fmla="*/ 79 h 84"/>
                <a:gd name="T58" fmla="*/ 284 w 284"/>
                <a:gd name="T59" fmla="*/ 84 h 84"/>
                <a:gd name="T60" fmla="*/ 280 w 284"/>
                <a:gd name="T61" fmla="*/ 84 h 84"/>
                <a:gd name="T62" fmla="*/ 269 w 284"/>
                <a:gd name="T63" fmla="*/ 82 h 84"/>
                <a:gd name="T64" fmla="*/ 250 w 284"/>
                <a:gd name="T65" fmla="*/ 79 h 84"/>
                <a:gd name="T66" fmla="*/ 226 w 284"/>
                <a:gd name="T67" fmla="*/ 76 h 84"/>
                <a:gd name="T68" fmla="*/ 197 w 284"/>
                <a:gd name="T69" fmla="*/ 71 h 84"/>
                <a:gd name="T70" fmla="*/ 166 w 284"/>
                <a:gd name="T71" fmla="*/ 69 h 84"/>
                <a:gd name="T72" fmla="*/ 133 w 284"/>
                <a:gd name="T73" fmla="*/ 66 h 84"/>
                <a:gd name="T74" fmla="*/ 98 w 284"/>
                <a:gd name="T75" fmla="*/ 64 h 84"/>
                <a:gd name="T76" fmla="*/ 61 w 284"/>
                <a:gd name="T77" fmla="*/ 64 h 84"/>
                <a:gd name="T78" fmla="*/ 26 w 284"/>
                <a:gd name="T79" fmla="*/ 65 h 84"/>
                <a:gd name="T80" fmla="*/ 0 w 284"/>
                <a:gd name="T81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84">
                  <a:moveTo>
                    <a:pt x="0" y="65"/>
                  </a:moveTo>
                  <a:lnTo>
                    <a:pt x="4" y="64"/>
                  </a:lnTo>
                  <a:lnTo>
                    <a:pt x="19" y="57"/>
                  </a:lnTo>
                  <a:lnTo>
                    <a:pt x="41" y="51"/>
                  </a:lnTo>
                  <a:lnTo>
                    <a:pt x="67" y="42"/>
                  </a:lnTo>
                  <a:lnTo>
                    <a:pt x="96" y="33"/>
                  </a:lnTo>
                  <a:lnTo>
                    <a:pt x="127" y="21"/>
                  </a:lnTo>
                  <a:lnTo>
                    <a:pt x="155" y="14"/>
                  </a:lnTo>
                  <a:lnTo>
                    <a:pt x="180" y="6"/>
                  </a:lnTo>
                  <a:lnTo>
                    <a:pt x="201" y="3"/>
                  </a:lnTo>
                  <a:lnTo>
                    <a:pt x="215" y="0"/>
                  </a:lnTo>
                  <a:lnTo>
                    <a:pt x="223" y="0"/>
                  </a:lnTo>
                  <a:lnTo>
                    <a:pt x="232" y="3"/>
                  </a:lnTo>
                  <a:lnTo>
                    <a:pt x="240" y="3"/>
                  </a:lnTo>
                  <a:lnTo>
                    <a:pt x="246" y="4"/>
                  </a:lnTo>
                  <a:lnTo>
                    <a:pt x="254" y="4"/>
                  </a:lnTo>
                  <a:lnTo>
                    <a:pt x="259" y="6"/>
                  </a:lnTo>
                  <a:lnTo>
                    <a:pt x="266" y="8"/>
                  </a:lnTo>
                  <a:lnTo>
                    <a:pt x="270" y="12"/>
                  </a:lnTo>
                  <a:lnTo>
                    <a:pt x="273" y="15"/>
                  </a:lnTo>
                  <a:lnTo>
                    <a:pt x="276" y="20"/>
                  </a:lnTo>
                  <a:lnTo>
                    <a:pt x="280" y="28"/>
                  </a:lnTo>
                  <a:lnTo>
                    <a:pt x="281" y="34"/>
                  </a:lnTo>
                  <a:lnTo>
                    <a:pt x="283" y="43"/>
                  </a:lnTo>
                  <a:lnTo>
                    <a:pt x="283" y="51"/>
                  </a:lnTo>
                  <a:lnTo>
                    <a:pt x="284" y="60"/>
                  </a:lnTo>
                  <a:lnTo>
                    <a:pt x="284" y="69"/>
                  </a:lnTo>
                  <a:lnTo>
                    <a:pt x="284" y="74"/>
                  </a:lnTo>
                  <a:lnTo>
                    <a:pt x="284" y="79"/>
                  </a:lnTo>
                  <a:lnTo>
                    <a:pt x="284" y="84"/>
                  </a:lnTo>
                  <a:lnTo>
                    <a:pt x="280" y="84"/>
                  </a:lnTo>
                  <a:lnTo>
                    <a:pt x="269" y="82"/>
                  </a:lnTo>
                  <a:lnTo>
                    <a:pt x="250" y="79"/>
                  </a:lnTo>
                  <a:lnTo>
                    <a:pt x="226" y="76"/>
                  </a:lnTo>
                  <a:lnTo>
                    <a:pt x="197" y="71"/>
                  </a:lnTo>
                  <a:lnTo>
                    <a:pt x="166" y="69"/>
                  </a:lnTo>
                  <a:lnTo>
                    <a:pt x="133" y="66"/>
                  </a:lnTo>
                  <a:lnTo>
                    <a:pt x="98" y="64"/>
                  </a:lnTo>
                  <a:lnTo>
                    <a:pt x="61" y="64"/>
                  </a:lnTo>
                  <a:lnTo>
                    <a:pt x="26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0" name="Freeform 430">
              <a:extLst>
                <a:ext uri="{FF2B5EF4-FFF2-40B4-BE49-F238E27FC236}">
                  <a16:creationId xmlns:a16="http://schemas.microsoft.com/office/drawing/2014/main" id="{1262F470-EFD8-2A6B-A59F-CC37746A3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9" y="1298"/>
              <a:ext cx="95" cy="28"/>
            </a:xfrm>
            <a:custGeom>
              <a:avLst/>
              <a:gdLst>
                <a:gd name="T0" fmla="*/ 0 w 284"/>
                <a:gd name="T1" fmla="*/ 65 h 84"/>
                <a:gd name="T2" fmla="*/ 4 w 284"/>
                <a:gd name="T3" fmla="*/ 64 h 84"/>
                <a:gd name="T4" fmla="*/ 19 w 284"/>
                <a:gd name="T5" fmla="*/ 57 h 84"/>
                <a:gd name="T6" fmla="*/ 41 w 284"/>
                <a:gd name="T7" fmla="*/ 51 h 84"/>
                <a:gd name="T8" fmla="*/ 67 w 284"/>
                <a:gd name="T9" fmla="*/ 42 h 84"/>
                <a:gd name="T10" fmla="*/ 96 w 284"/>
                <a:gd name="T11" fmla="*/ 33 h 84"/>
                <a:gd name="T12" fmla="*/ 127 w 284"/>
                <a:gd name="T13" fmla="*/ 21 h 84"/>
                <a:gd name="T14" fmla="*/ 155 w 284"/>
                <a:gd name="T15" fmla="*/ 14 h 84"/>
                <a:gd name="T16" fmla="*/ 180 w 284"/>
                <a:gd name="T17" fmla="*/ 6 h 84"/>
                <a:gd name="T18" fmla="*/ 201 w 284"/>
                <a:gd name="T19" fmla="*/ 3 h 84"/>
                <a:gd name="T20" fmla="*/ 215 w 284"/>
                <a:gd name="T21" fmla="*/ 0 h 84"/>
                <a:gd name="T22" fmla="*/ 223 w 284"/>
                <a:gd name="T23" fmla="*/ 0 h 84"/>
                <a:gd name="T24" fmla="*/ 232 w 284"/>
                <a:gd name="T25" fmla="*/ 3 h 84"/>
                <a:gd name="T26" fmla="*/ 240 w 284"/>
                <a:gd name="T27" fmla="*/ 3 h 84"/>
                <a:gd name="T28" fmla="*/ 246 w 284"/>
                <a:gd name="T29" fmla="*/ 4 h 84"/>
                <a:gd name="T30" fmla="*/ 254 w 284"/>
                <a:gd name="T31" fmla="*/ 4 h 84"/>
                <a:gd name="T32" fmla="*/ 259 w 284"/>
                <a:gd name="T33" fmla="*/ 6 h 84"/>
                <a:gd name="T34" fmla="*/ 266 w 284"/>
                <a:gd name="T35" fmla="*/ 8 h 84"/>
                <a:gd name="T36" fmla="*/ 270 w 284"/>
                <a:gd name="T37" fmla="*/ 12 h 84"/>
                <a:gd name="T38" fmla="*/ 273 w 284"/>
                <a:gd name="T39" fmla="*/ 15 h 84"/>
                <a:gd name="T40" fmla="*/ 276 w 284"/>
                <a:gd name="T41" fmla="*/ 20 h 84"/>
                <a:gd name="T42" fmla="*/ 280 w 284"/>
                <a:gd name="T43" fmla="*/ 28 h 84"/>
                <a:gd name="T44" fmla="*/ 281 w 284"/>
                <a:gd name="T45" fmla="*/ 34 h 84"/>
                <a:gd name="T46" fmla="*/ 283 w 284"/>
                <a:gd name="T47" fmla="*/ 43 h 84"/>
                <a:gd name="T48" fmla="*/ 283 w 284"/>
                <a:gd name="T49" fmla="*/ 51 h 84"/>
                <a:gd name="T50" fmla="*/ 284 w 284"/>
                <a:gd name="T51" fmla="*/ 60 h 84"/>
                <a:gd name="T52" fmla="*/ 284 w 284"/>
                <a:gd name="T53" fmla="*/ 69 h 84"/>
                <a:gd name="T54" fmla="*/ 284 w 284"/>
                <a:gd name="T55" fmla="*/ 74 h 84"/>
                <a:gd name="T56" fmla="*/ 284 w 284"/>
                <a:gd name="T57" fmla="*/ 79 h 84"/>
                <a:gd name="T58" fmla="*/ 284 w 284"/>
                <a:gd name="T59" fmla="*/ 84 h 84"/>
                <a:gd name="T60" fmla="*/ 280 w 284"/>
                <a:gd name="T61" fmla="*/ 84 h 84"/>
                <a:gd name="T62" fmla="*/ 269 w 284"/>
                <a:gd name="T63" fmla="*/ 82 h 84"/>
                <a:gd name="T64" fmla="*/ 250 w 284"/>
                <a:gd name="T65" fmla="*/ 79 h 84"/>
                <a:gd name="T66" fmla="*/ 226 w 284"/>
                <a:gd name="T67" fmla="*/ 76 h 84"/>
                <a:gd name="T68" fmla="*/ 197 w 284"/>
                <a:gd name="T69" fmla="*/ 71 h 84"/>
                <a:gd name="T70" fmla="*/ 166 w 284"/>
                <a:gd name="T71" fmla="*/ 69 h 84"/>
                <a:gd name="T72" fmla="*/ 133 w 284"/>
                <a:gd name="T73" fmla="*/ 66 h 84"/>
                <a:gd name="T74" fmla="*/ 98 w 284"/>
                <a:gd name="T75" fmla="*/ 64 h 84"/>
                <a:gd name="T76" fmla="*/ 61 w 284"/>
                <a:gd name="T77" fmla="*/ 64 h 84"/>
                <a:gd name="T78" fmla="*/ 26 w 284"/>
                <a:gd name="T79" fmla="*/ 65 h 84"/>
                <a:gd name="T80" fmla="*/ 0 w 284"/>
                <a:gd name="T81" fmla="*/ 6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84">
                  <a:moveTo>
                    <a:pt x="0" y="65"/>
                  </a:moveTo>
                  <a:lnTo>
                    <a:pt x="4" y="64"/>
                  </a:lnTo>
                  <a:lnTo>
                    <a:pt x="19" y="57"/>
                  </a:lnTo>
                  <a:lnTo>
                    <a:pt x="41" y="51"/>
                  </a:lnTo>
                  <a:lnTo>
                    <a:pt x="67" y="42"/>
                  </a:lnTo>
                  <a:lnTo>
                    <a:pt x="96" y="33"/>
                  </a:lnTo>
                  <a:lnTo>
                    <a:pt x="127" y="21"/>
                  </a:lnTo>
                  <a:lnTo>
                    <a:pt x="155" y="14"/>
                  </a:lnTo>
                  <a:lnTo>
                    <a:pt x="180" y="6"/>
                  </a:lnTo>
                  <a:lnTo>
                    <a:pt x="201" y="3"/>
                  </a:lnTo>
                  <a:lnTo>
                    <a:pt x="215" y="0"/>
                  </a:lnTo>
                  <a:lnTo>
                    <a:pt x="223" y="0"/>
                  </a:lnTo>
                  <a:lnTo>
                    <a:pt x="232" y="3"/>
                  </a:lnTo>
                  <a:lnTo>
                    <a:pt x="240" y="3"/>
                  </a:lnTo>
                  <a:lnTo>
                    <a:pt x="246" y="4"/>
                  </a:lnTo>
                  <a:lnTo>
                    <a:pt x="254" y="4"/>
                  </a:lnTo>
                  <a:lnTo>
                    <a:pt x="259" y="6"/>
                  </a:lnTo>
                  <a:lnTo>
                    <a:pt x="266" y="8"/>
                  </a:lnTo>
                  <a:lnTo>
                    <a:pt x="270" y="12"/>
                  </a:lnTo>
                  <a:lnTo>
                    <a:pt x="273" y="15"/>
                  </a:lnTo>
                  <a:lnTo>
                    <a:pt x="276" y="20"/>
                  </a:lnTo>
                  <a:lnTo>
                    <a:pt x="280" y="28"/>
                  </a:lnTo>
                  <a:lnTo>
                    <a:pt x="281" y="34"/>
                  </a:lnTo>
                  <a:lnTo>
                    <a:pt x="283" y="43"/>
                  </a:lnTo>
                  <a:lnTo>
                    <a:pt x="283" y="51"/>
                  </a:lnTo>
                  <a:lnTo>
                    <a:pt x="284" y="60"/>
                  </a:lnTo>
                  <a:lnTo>
                    <a:pt x="284" y="69"/>
                  </a:lnTo>
                  <a:lnTo>
                    <a:pt x="284" y="74"/>
                  </a:lnTo>
                  <a:lnTo>
                    <a:pt x="284" y="79"/>
                  </a:lnTo>
                  <a:lnTo>
                    <a:pt x="284" y="84"/>
                  </a:lnTo>
                  <a:lnTo>
                    <a:pt x="280" y="84"/>
                  </a:lnTo>
                  <a:lnTo>
                    <a:pt x="269" y="82"/>
                  </a:lnTo>
                  <a:lnTo>
                    <a:pt x="250" y="79"/>
                  </a:lnTo>
                  <a:lnTo>
                    <a:pt x="226" y="76"/>
                  </a:lnTo>
                  <a:lnTo>
                    <a:pt x="197" y="71"/>
                  </a:lnTo>
                  <a:lnTo>
                    <a:pt x="166" y="69"/>
                  </a:lnTo>
                  <a:lnTo>
                    <a:pt x="133" y="66"/>
                  </a:lnTo>
                  <a:lnTo>
                    <a:pt x="98" y="64"/>
                  </a:lnTo>
                  <a:lnTo>
                    <a:pt x="61" y="64"/>
                  </a:lnTo>
                  <a:lnTo>
                    <a:pt x="26" y="65"/>
                  </a:lnTo>
                  <a:lnTo>
                    <a:pt x="0" y="6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1" name="Freeform 431">
              <a:extLst>
                <a:ext uri="{FF2B5EF4-FFF2-40B4-BE49-F238E27FC236}">
                  <a16:creationId xmlns:a16="http://schemas.microsoft.com/office/drawing/2014/main" id="{C54D17C2-84FF-4D59-927B-06CDB05D9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1295"/>
              <a:ext cx="100" cy="29"/>
            </a:xfrm>
            <a:custGeom>
              <a:avLst/>
              <a:gdLst>
                <a:gd name="T0" fmla="*/ 0 w 300"/>
                <a:gd name="T1" fmla="*/ 69 h 89"/>
                <a:gd name="T2" fmla="*/ 6 w 300"/>
                <a:gd name="T3" fmla="*/ 66 h 89"/>
                <a:gd name="T4" fmla="*/ 20 w 300"/>
                <a:gd name="T5" fmla="*/ 61 h 89"/>
                <a:gd name="T6" fmla="*/ 42 w 300"/>
                <a:gd name="T7" fmla="*/ 53 h 89"/>
                <a:gd name="T8" fmla="*/ 71 w 300"/>
                <a:gd name="T9" fmla="*/ 44 h 89"/>
                <a:gd name="T10" fmla="*/ 101 w 300"/>
                <a:gd name="T11" fmla="*/ 32 h 89"/>
                <a:gd name="T12" fmla="*/ 132 w 300"/>
                <a:gd name="T13" fmla="*/ 23 h 89"/>
                <a:gd name="T14" fmla="*/ 162 w 300"/>
                <a:gd name="T15" fmla="*/ 14 h 89"/>
                <a:gd name="T16" fmla="*/ 190 w 300"/>
                <a:gd name="T17" fmla="*/ 5 h 89"/>
                <a:gd name="T18" fmla="*/ 211 w 300"/>
                <a:gd name="T19" fmla="*/ 1 h 89"/>
                <a:gd name="T20" fmla="*/ 226 w 300"/>
                <a:gd name="T21" fmla="*/ 0 h 89"/>
                <a:gd name="T22" fmla="*/ 235 w 300"/>
                <a:gd name="T23" fmla="*/ 1 h 89"/>
                <a:gd name="T24" fmla="*/ 243 w 300"/>
                <a:gd name="T25" fmla="*/ 2 h 89"/>
                <a:gd name="T26" fmla="*/ 253 w 300"/>
                <a:gd name="T27" fmla="*/ 2 h 89"/>
                <a:gd name="T28" fmla="*/ 261 w 300"/>
                <a:gd name="T29" fmla="*/ 2 h 89"/>
                <a:gd name="T30" fmla="*/ 267 w 300"/>
                <a:gd name="T31" fmla="*/ 4 h 89"/>
                <a:gd name="T32" fmla="*/ 273 w 300"/>
                <a:gd name="T33" fmla="*/ 5 h 89"/>
                <a:gd name="T34" fmla="*/ 279 w 300"/>
                <a:gd name="T35" fmla="*/ 8 h 89"/>
                <a:gd name="T36" fmla="*/ 285 w 300"/>
                <a:gd name="T37" fmla="*/ 10 h 89"/>
                <a:gd name="T38" fmla="*/ 290 w 300"/>
                <a:gd name="T39" fmla="*/ 15 h 89"/>
                <a:gd name="T40" fmla="*/ 292 w 300"/>
                <a:gd name="T41" fmla="*/ 22 h 89"/>
                <a:gd name="T42" fmla="*/ 293 w 300"/>
                <a:gd name="T43" fmla="*/ 29 h 89"/>
                <a:gd name="T44" fmla="*/ 297 w 300"/>
                <a:gd name="T45" fmla="*/ 36 h 89"/>
                <a:gd name="T46" fmla="*/ 297 w 300"/>
                <a:gd name="T47" fmla="*/ 45 h 89"/>
                <a:gd name="T48" fmla="*/ 299 w 300"/>
                <a:gd name="T49" fmla="*/ 54 h 89"/>
                <a:gd name="T50" fmla="*/ 299 w 300"/>
                <a:gd name="T51" fmla="*/ 62 h 89"/>
                <a:gd name="T52" fmla="*/ 300 w 300"/>
                <a:gd name="T53" fmla="*/ 70 h 89"/>
                <a:gd name="T54" fmla="*/ 300 w 300"/>
                <a:gd name="T55" fmla="*/ 77 h 89"/>
                <a:gd name="T56" fmla="*/ 300 w 300"/>
                <a:gd name="T57" fmla="*/ 84 h 89"/>
                <a:gd name="T58" fmla="*/ 300 w 300"/>
                <a:gd name="T59" fmla="*/ 88 h 89"/>
                <a:gd name="T60" fmla="*/ 300 w 300"/>
                <a:gd name="T61" fmla="*/ 89 h 89"/>
                <a:gd name="T62" fmla="*/ 295 w 300"/>
                <a:gd name="T63" fmla="*/ 88 h 89"/>
                <a:gd name="T64" fmla="*/ 283 w 300"/>
                <a:gd name="T65" fmla="*/ 85 h 89"/>
                <a:gd name="T66" fmla="*/ 264 w 300"/>
                <a:gd name="T67" fmla="*/ 83 h 89"/>
                <a:gd name="T68" fmla="*/ 239 w 300"/>
                <a:gd name="T69" fmla="*/ 80 h 89"/>
                <a:gd name="T70" fmla="*/ 209 w 300"/>
                <a:gd name="T71" fmla="*/ 75 h 89"/>
                <a:gd name="T72" fmla="*/ 175 w 300"/>
                <a:gd name="T73" fmla="*/ 71 h 89"/>
                <a:gd name="T74" fmla="*/ 140 w 300"/>
                <a:gd name="T75" fmla="*/ 69 h 89"/>
                <a:gd name="T76" fmla="*/ 102 w 300"/>
                <a:gd name="T77" fmla="*/ 67 h 89"/>
                <a:gd name="T78" fmla="*/ 66 w 300"/>
                <a:gd name="T79" fmla="*/ 67 h 89"/>
                <a:gd name="T80" fmla="*/ 28 w 300"/>
                <a:gd name="T81" fmla="*/ 69 h 89"/>
                <a:gd name="T82" fmla="*/ 0 w 300"/>
                <a:gd name="T83" fmla="*/ 6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0" h="89">
                  <a:moveTo>
                    <a:pt x="0" y="69"/>
                  </a:moveTo>
                  <a:lnTo>
                    <a:pt x="6" y="66"/>
                  </a:lnTo>
                  <a:lnTo>
                    <a:pt x="20" y="61"/>
                  </a:lnTo>
                  <a:lnTo>
                    <a:pt x="42" y="53"/>
                  </a:lnTo>
                  <a:lnTo>
                    <a:pt x="71" y="44"/>
                  </a:lnTo>
                  <a:lnTo>
                    <a:pt x="101" y="32"/>
                  </a:lnTo>
                  <a:lnTo>
                    <a:pt x="132" y="23"/>
                  </a:lnTo>
                  <a:lnTo>
                    <a:pt x="162" y="14"/>
                  </a:lnTo>
                  <a:lnTo>
                    <a:pt x="190" y="5"/>
                  </a:lnTo>
                  <a:lnTo>
                    <a:pt x="211" y="1"/>
                  </a:lnTo>
                  <a:lnTo>
                    <a:pt x="226" y="0"/>
                  </a:lnTo>
                  <a:lnTo>
                    <a:pt x="235" y="1"/>
                  </a:lnTo>
                  <a:lnTo>
                    <a:pt x="243" y="2"/>
                  </a:lnTo>
                  <a:lnTo>
                    <a:pt x="253" y="2"/>
                  </a:lnTo>
                  <a:lnTo>
                    <a:pt x="261" y="2"/>
                  </a:lnTo>
                  <a:lnTo>
                    <a:pt x="267" y="4"/>
                  </a:lnTo>
                  <a:lnTo>
                    <a:pt x="273" y="5"/>
                  </a:lnTo>
                  <a:lnTo>
                    <a:pt x="279" y="8"/>
                  </a:lnTo>
                  <a:lnTo>
                    <a:pt x="285" y="10"/>
                  </a:lnTo>
                  <a:lnTo>
                    <a:pt x="290" y="15"/>
                  </a:lnTo>
                  <a:lnTo>
                    <a:pt x="292" y="22"/>
                  </a:lnTo>
                  <a:lnTo>
                    <a:pt x="293" y="29"/>
                  </a:lnTo>
                  <a:lnTo>
                    <a:pt x="297" y="36"/>
                  </a:lnTo>
                  <a:lnTo>
                    <a:pt x="297" y="45"/>
                  </a:lnTo>
                  <a:lnTo>
                    <a:pt x="299" y="54"/>
                  </a:lnTo>
                  <a:lnTo>
                    <a:pt x="299" y="62"/>
                  </a:lnTo>
                  <a:lnTo>
                    <a:pt x="300" y="70"/>
                  </a:lnTo>
                  <a:lnTo>
                    <a:pt x="300" y="77"/>
                  </a:lnTo>
                  <a:lnTo>
                    <a:pt x="300" y="84"/>
                  </a:lnTo>
                  <a:lnTo>
                    <a:pt x="300" y="88"/>
                  </a:lnTo>
                  <a:lnTo>
                    <a:pt x="300" y="89"/>
                  </a:lnTo>
                  <a:lnTo>
                    <a:pt x="295" y="88"/>
                  </a:lnTo>
                  <a:lnTo>
                    <a:pt x="283" y="85"/>
                  </a:lnTo>
                  <a:lnTo>
                    <a:pt x="264" y="83"/>
                  </a:lnTo>
                  <a:lnTo>
                    <a:pt x="239" y="80"/>
                  </a:lnTo>
                  <a:lnTo>
                    <a:pt x="209" y="75"/>
                  </a:lnTo>
                  <a:lnTo>
                    <a:pt x="175" y="71"/>
                  </a:lnTo>
                  <a:lnTo>
                    <a:pt x="140" y="69"/>
                  </a:lnTo>
                  <a:lnTo>
                    <a:pt x="102" y="67"/>
                  </a:lnTo>
                  <a:lnTo>
                    <a:pt x="66" y="67"/>
                  </a:lnTo>
                  <a:lnTo>
                    <a:pt x="28" y="69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2" name="Freeform 432">
              <a:extLst>
                <a:ext uri="{FF2B5EF4-FFF2-40B4-BE49-F238E27FC236}">
                  <a16:creationId xmlns:a16="http://schemas.microsoft.com/office/drawing/2014/main" id="{CDA9922D-D2D8-E04B-07C7-8EE3D9405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7" y="1295"/>
              <a:ext cx="100" cy="29"/>
            </a:xfrm>
            <a:custGeom>
              <a:avLst/>
              <a:gdLst>
                <a:gd name="T0" fmla="*/ 0 w 300"/>
                <a:gd name="T1" fmla="*/ 69 h 89"/>
                <a:gd name="T2" fmla="*/ 6 w 300"/>
                <a:gd name="T3" fmla="*/ 66 h 89"/>
                <a:gd name="T4" fmla="*/ 20 w 300"/>
                <a:gd name="T5" fmla="*/ 61 h 89"/>
                <a:gd name="T6" fmla="*/ 42 w 300"/>
                <a:gd name="T7" fmla="*/ 53 h 89"/>
                <a:gd name="T8" fmla="*/ 71 w 300"/>
                <a:gd name="T9" fmla="*/ 44 h 89"/>
                <a:gd name="T10" fmla="*/ 101 w 300"/>
                <a:gd name="T11" fmla="*/ 32 h 89"/>
                <a:gd name="T12" fmla="*/ 132 w 300"/>
                <a:gd name="T13" fmla="*/ 23 h 89"/>
                <a:gd name="T14" fmla="*/ 162 w 300"/>
                <a:gd name="T15" fmla="*/ 14 h 89"/>
                <a:gd name="T16" fmla="*/ 190 w 300"/>
                <a:gd name="T17" fmla="*/ 5 h 89"/>
                <a:gd name="T18" fmla="*/ 211 w 300"/>
                <a:gd name="T19" fmla="*/ 1 h 89"/>
                <a:gd name="T20" fmla="*/ 226 w 300"/>
                <a:gd name="T21" fmla="*/ 0 h 89"/>
                <a:gd name="T22" fmla="*/ 235 w 300"/>
                <a:gd name="T23" fmla="*/ 1 h 89"/>
                <a:gd name="T24" fmla="*/ 243 w 300"/>
                <a:gd name="T25" fmla="*/ 2 h 89"/>
                <a:gd name="T26" fmla="*/ 253 w 300"/>
                <a:gd name="T27" fmla="*/ 2 h 89"/>
                <a:gd name="T28" fmla="*/ 261 w 300"/>
                <a:gd name="T29" fmla="*/ 2 h 89"/>
                <a:gd name="T30" fmla="*/ 267 w 300"/>
                <a:gd name="T31" fmla="*/ 4 h 89"/>
                <a:gd name="T32" fmla="*/ 273 w 300"/>
                <a:gd name="T33" fmla="*/ 5 h 89"/>
                <a:gd name="T34" fmla="*/ 279 w 300"/>
                <a:gd name="T35" fmla="*/ 8 h 89"/>
                <a:gd name="T36" fmla="*/ 285 w 300"/>
                <a:gd name="T37" fmla="*/ 10 h 89"/>
                <a:gd name="T38" fmla="*/ 290 w 300"/>
                <a:gd name="T39" fmla="*/ 15 h 89"/>
                <a:gd name="T40" fmla="*/ 292 w 300"/>
                <a:gd name="T41" fmla="*/ 22 h 89"/>
                <a:gd name="T42" fmla="*/ 293 w 300"/>
                <a:gd name="T43" fmla="*/ 29 h 89"/>
                <a:gd name="T44" fmla="*/ 297 w 300"/>
                <a:gd name="T45" fmla="*/ 36 h 89"/>
                <a:gd name="T46" fmla="*/ 297 w 300"/>
                <a:gd name="T47" fmla="*/ 45 h 89"/>
                <a:gd name="T48" fmla="*/ 299 w 300"/>
                <a:gd name="T49" fmla="*/ 54 h 89"/>
                <a:gd name="T50" fmla="*/ 299 w 300"/>
                <a:gd name="T51" fmla="*/ 62 h 89"/>
                <a:gd name="T52" fmla="*/ 300 w 300"/>
                <a:gd name="T53" fmla="*/ 70 h 89"/>
                <a:gd name="T54" fmla="*/ 300 w 300"/>
                <a:gd name="T55" fmla="*/ 77 h 89"/>
                <a:gd name="T56" fmla="*/ 300 w 300"/>
                <a:gd name="T57" fmla="*/ 84 h 89"/>
                <a:gd name="T58" fmla="*/ 300 w 300"/>
                <a:gd name="T59" fmla="*/ 88 h 89"/>
                <a:gd name="T60" fmla="*/ 300 w 300"/>
                <a:gd name="T61" fmla="*/ 89 h 89"/>
                <a:gd name="T62" fmla="*/ 295 w 300"/>
                <a:gd name="T63" fmla="*/ 88 h 89"/>
                <a:gd name="T64" fmla="*/ 283 w 300"/>
                <a:gd name="T65" fmla="*/ 85 h 89"/>
                <a:gd name="T66" fmla="*/ 264 w 300"/>
                <a:gd name="T67" fmla="*/ 83 h 89"/>
                <a:gd name="T68" fmla="*/ 239 w 300"/>
                <a:gd name="T69" fmla="*/ 80 h 89"/>
                <a:gd name="T70" fmla="*/ 209 w 300"/>
                <a:gd name="T71" fmla="*/ 75 h 89"/>
                <a:gd name="T72" fmla="*/ 175 w 300"/>
                <a:gd name="T73" fmla="*/ 71 h 89"/>
                <a:gd name="T74" fmla="*/ 140 w 300"/>
                <a:gd name="T75" fmla="*/ 69 h 89"/>
                <a:gd name="T76" fmla="*/ 102 w 300"/>
                <a:gd name="T77" fmla="*/ 67 h 89"/>
                <a:gd name="T78" fmla="*/ 66 w 300"/>
                <a:gd name="T79" fmla="*/ 67 h 89"/>
                <a:gd name="T80" fmla="*/ 28 w 300"/>
                <a:gd name="T81" fmla="*/ 69 h 89"/>
                <a:gd name="T82" fmla="*/ 0 w 300"/>
                <a:gd name="T83" fmla="*/ 6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0" h="89">
                  <a:moveTo>
                    <a:pt x="0" y="69"/>
                  </a:moveTo>
                  <a:lnTo>
                    <a:pt x="6" y="66"/>
                  </a:lnTo>
                  <a:lnTo>
                    <a:pt x="20" y="61"/>
                  </a:lnTo>
                  <a:lnTo>
                    <a:pt x="42" y="53"/>
                  </a:lnTo>
                  <a:lnTo>
                    <a:pt x="71" y="44"/>
                  </a:lnTo>
                  <a:lnTo>
                    <a:pt x="101" y="32"/>
                  </a:lnTo>
                  <a:lnTo>
                    <a:pt x="132" y="23"/>
                  </a:lnTo>
                  <a:lnTo>
                    <a:pt x="162" y="14"/>
                  </a:lnTo>
                  <a:lnTo>
                    <a:pt x="190" y="5"/>
                  </a:lnTo>
                  <a:lnTo>
                    <a:pt x="211" y="1"/>
                  </a:lnTo>
                  <a:lnTo>
                    <a:pt x="226" y="0"/>
                  </a:lnTo>
                  <a:lnTo>
                    <a:pt x="235" y="1"/>
                  </a:lnTo>
                  <a:lnTo>
                    <a:pt x="243" y="2"/>
                  </a:lnTo>
                  <a:lnTo>
                    <a:pt x="253" y="2"/>
                  </a:lnTo>
                  <a:lnTo>
                    <a:pt x="261" y="2"/>
                  </a:lnTo>
                  <a:lnTo>
                    <a:pt x="267" y="4"/>
                  </a:lnTo>
                  <a:lnTo>
                    <a:pt x="273" y="5"/>
                  </a:lnTo>
                  <a:lnTo>
                    <a:pt x="279" y="8"/>
                  </a:lnTo>
                  <a:lnTo>
                    <a:pt x="285" y="10"/>
                  </a:lnTo>
                  <a:lnTo>
                    <a:pt x="290" y="15"/>
                  </a:lnTo>
                  <a:lnTo>
                    <a:pt x="292" y="22"/>
                  </a:lnTo>
                  <a:lnTo>
                    <a:pt x="293" y="29"/>
                  </a:lnTo>
                  <a:lnTo>
                    <a:pt x="297" y="36"/>
                  </a:lnTo>
                  <a:lnTo>
                    <a:pt x="297" y="45"/>
                  </a:lnTo>
                  <a:lnTo>
                    <a:pt x="299" y="54"/>
                  </a:lnTo>
                  <a:lnTo>
                    <a:pt x="299" y="62"/>
                  </a:lnTo>
                  <a:lnTo>
                    <a:pt x="300" y="70"/>
                  </a:lnTo>
                  <a:lnTo>
                    <a:pt x="300" y="77"/>
                  </a:lnTo>
                  <a:lnTo>
                    <a:pt x="300" y="84"/>
                  </a:lnTo>
                  <a:lnTo>
                    <a:pt x="300" y="88"/>
                  </a:lnTo>
                  <a:lnTo>
                    <a:pt x="300" y="89"/>
                  </a:lnTo>
                  <a:lnTo>
                    <a:pt x="295" y="88"/>
                  </a:lnTo>
                  <a:lnTo>
                    <a:pt x="283" y="85"/>
                  </a:lnTo>
                  <a:lnTo>
                    <a:pt x="264" y="83"/>
                  </a:lnTo>
                  <a:lnTo>
                    <a:pt x="239" y="80"/>
                  </a:lnTo>
                  <a:lnTo>
                    <a:pt x="209" y="75"/>
                  </a:lnTo>
                  <a:lnTo>
                    <a:pt x="175" y="71"/>
                  </a:lnTo>
                  <a:lnTo>
                    <a:pt x="140" y="69"/>
                  </a:lnTo>
                  <a:lnTo>
                    <a:pt x="102" y="67"/>
                  </a:lnTo>
                  <a:lnTo>
                    <a:pt x="66" y="67"/>
                  </a:lnTo>
                  <a:lnTo>
                    <a:pt x="28" y="69"/>
                  </a:lnTo>
                  <a:lnTo>
                    <a:pt x="0" y="6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3" name="Freeform 433">
              <a:extLst>
                <a:ext uri="{FF2B5EF4-FFF2-40B4-BE49-F238E27FC236}">
                  <a16:creationId xmlns:a16="http://schemas.microsoft.com/office/drawing/2014/main" id="{45E31C05-57C1-95E9-E2A1-195E56A56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1294"/>
              <a:ext cx="45" cy="26"/>
            </a:xfrm>
            <a:custGeom>
              <a:avLst/>
              <a:gdLst>
                <a:gd name="T0" fmla="*/ 131 w 137"/>
                <a:gd name="T1" fmla="*/ 80 h 80"/>
                <a:gd name="T2" fmla="*/ 100 w 137"/>
                <a:gd name="T3" fmla="*/ 78 h 80"/>
                <a:gd name="T4" fmla="*/ 74 w 137"/>
                <a:gd name="T5" fmla="*/ 76 h 80"/>
                <a:gd name="T6" fmla="*/ 55 w 137"/>
                <a:gd name="T7" fmla="*/ 73 h 80"/>
                <a:gd name="T8" fmla="*/ 40 w 137"/>
                <a:gd name="T9" fmla="*/ 70 h 80"/>
                <a:gd name="T10" fmla="*/ 28 w 137"/>
                <a:gd name="T11" fmla="*/ 66 h 80"/>
                <a:gd name="T12" fmla="*/ 21 w 137"/>
                <a:gd name="T13" fmla="*/ 63 h 80"/>
                <a:gd name="T14" fmla="*/ 15 w 137"/>
                <a:gd name="T15" fmla="*/ 61 h 80"/>
                <a:gd name="T16" fmla="*/ 11 w 137"/>
                <a:gd name="T17" fmla="*/ 57 h 80"/>
                <a:gd name="T18" fmla="*/ 6 w 137"/>
                <a:gd name="T19" fmla="*/ 52 h 80"/>
                <a:gd name="T20" fmla="*/ 3 w 137"/>
                <a:gd name="T21" fmla="*/ 47 h 80"/>
                <a:gd name="T22" fmla="*/ 0 w 137"/>
                <a:gd name="T23" fmla="*/ 41 h 80"/>
                <a:gd name="T24" fmla="*/ 0 w 137"/>
                <a:gd name="T25" fmla="*/ 36 h 80"/>
                <a:gd name="T26" fmla="*/ 1 w 137"/>
                <a:gd name="T27" fmla="*/ 30 h 80"/>
                <a:gd name="T28" fmla="*/ 3 w 137"/>
                <a:gd name="T29" fmla="*/ 26 h 80"/>
                <a:gd name="T30" fmla="*/ 7 w 137"/>
                <a:gd name="T31" fmla="*/ 21 h 80"/>
                <a:gd name="T32" fmla="*/ 11 w 137"/>
                <a:gd name="T33" fmla="*/ 18 h 80"/>
                <a:gd name="T34" fmla="*/ 15 w 137"/>
                <a:gd name="T35" fmla="*/ 14 h 80"/>
                <a:gd name="T36" fmla="*/ 19 w 137"/>
                <a:gd name="T37" fmla="*/ 11 h 80"/>
                <a:gd name="T38" fmla="*/ 21 w 137"/>
                <a:gd name="T39" fmla="*/ 10 h 80"/>
                <a:gd name="T40" fmla="*/ 22 w 137"/>
                <a:gd name="T41" fmla="*/ 10 h 80"/>
                <a:gd name="T42" fmla="*/ 26 w 137"/>
                <a:gd name="T43" fmla="*/ 6 h 80"/>
                <a:gd name="T44" fmla="*/ 31 w 137"/>
                <a:gd name="T45" fmla="*/ 5 h 80"/>
                <a:gd name="T46" fmla="*/ 36 w 137"/>
                <a:gd name="T47" fmla="*/ 5 h 80"/>
                <a:gd name="T48" fmla="*/ 40 w 137"/>
                <a:gd name="T49" fmla="*/ 3 h 80"/>
                <a:gd name="T50" fmla="*/ 44 w 137"/>
                <a:gd name="T51" fmla="*/ 2 h 80"/>
                <a:gd name="T52" fmla="*/ 49 w 137"/>
                <a:gd name="T53" fmla="*/ 2 h 80"/>
                <a:gd name="T54" fmla="*/ 52 w 137"/>
                <a:gd name="T55" fmla="*/ 2 h 80"/>
                <a:gd name="T56" fmla="*/ 55 w 137"/>
                <a:gd name="T57" fmla="*/ 0 h 80"/>
                <a:gd name="T58" fmla="*/ 58 w 137"/>
                <a:gd name="T59" fmla="*/ 0 h 80"/>
                <a:gd name="T60" fmla="*/ 60 w 137"/>
                <a:gd name="T61" fmla="*/ 0 h 80"/>
                <a:gd name="T62" fmla="*/ 63 w 137"/>
                <a:gd name="T63" fmla="*/ 0 h 80"/>
                <a:gd name="T64" fmla="*/ 73 w 137"/>
                <a:gd name="T65" fmla="*/ 2 h 80"/>
                <a:gd name="T66" fmla="*/ 81 w 137"/>
                <a:gd name="T67" fmla="*/ 2 h 80"/>
                <a:gd name="T68" fmla="*/ 89 w 137"/>
                <a:gd name="T69" fmla="*/ 3 h 80"/>
                <a:gd name="T70" fmla="*/ 97 w 137"/>
                <a:gd name="T71" fmla="*/ 3 h 80"/>
                <a:gd name="T72" fmla="*/ 104 w 137"/>
                <a:gd name="T73" fmla="*/ 5 h 80"/>
                <a:gd name="T74" fmla="*/ 110 w 137"/>
                <a:gd name="T75" fmla="*/ 6 h 80"/>
                <a:gd name="T76" fmla="*/ 117 w 137"/>
                <a:gd name="T77" fmla="*/ 8 h 80"/>
                <a:gd name="T78" fmla="*/ 122 w 137"/>
                <a:gd name="T79" fmla="*/ 11 h 80"/>
                <a:gd name="T80" fmla="*/ 126 w 137"/>
                <a:gd name="T81" fmla="*/ 17 h 80"/>
                <a:gd name="T82" fmla="*/ 130 w 137"/>
                <a:gd name="T83" fmla="*/ 21 h 80"/>
                <a:gd name="T84" fmla="*/ 131 w 137"/>
                <a:gd name="T85" fmla="*/ 27 h 80"/>
                <a:gd name="T86" fmla="*/ 132 w 137"/>
                <a:gd name="T87" fmla="*/ 32 h 80"/>
                <a:gd name="T88" fmla="*/ 134 w 137"/>
                <a:gd name="T89" fmla="*/ 39 h 80"/>
                <a:gd name="T90" fmla="*/ 134 w 137"/>
                <a:gd name="T91" fmla="*/ 44 h 80"/>
                <a:gd name="T92" fmla="*/ 136 w 137"/>
                <a:gd name="T93" fmla="*/ 52 h 80"/>
                <a:gd name="T94" fmla="*/ 136 w 137"/>
                <a:gd name="T95" fmla="*/ 58 h 80"/>
                <a:gd name="T96" fmla="*/ 136 w 137"/>
                <a:gd name="T97" fmla="*/ 65 h 80"/>
                <a:gd name="T98" fmla="*/ 136 w 137"/>
                <a:gd name="T99" fmla="*/ 71 h 80"/>
                <a:gd name="T100" fmla="*/ 137 w 137"/>
                <a:gd name="T101" fmla="*/ 76 h 80"/>
                <a:gd name="T102" fmla="*/ 137 w 137"/>
                <a:gd name="T103" fmla="*/ 80 h 80"/>
                <a:gd name="T104" fmla="*/ 131 w 137"/>
                <a:gd name="T10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7" h="80">
                  <a:moveTo>
                    <a:pt x="131" y="80"/>
                  </a:moveTo>
                  <a:lnTo>
                    <a:pt x="100" y="78"/>
                  </a:lnTo>
                  <a:lnTo>
                    <a:pt x="74" y="76"/>
                  </a:lnTo>
                  <a:lnTo>
                    <a:pt x="55" y="73"/>
                  </a:lnTo>
                  <a:lnTo>
                    <a:pt x="40" y="70"/>
                  </a:lnTo>
                  <a:lnTo>
                    <a:pt x="28" y="66"/>
                  </a:lnTo>
                  <a:lnTo>
                    <a:pt x="21" y="63"/>
                  </a:lnTo>
                  <a:lnTo>
                    <a:pt x="15" y="61"/>
                  </a:lnTo>
                  <a:lnTo>
                    <a:pt x="11" y="57"/>
                  </a:lnTo>
                  <a:lnTo>
                    <a:pt x="6" y="52"/>
                  </a:lnTo>
                  <a:lnTo>
                    <a:pt x="3" y="47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1" y="18"/>
                  </a:lnTo>
                  <a:lnTo>
                    <a:pt x="15" y="14"/>
                  </a:lnTo>
                  <a:lnTo>
                    <a:pt x="19" y="11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1" y="5"/>
                  </a:lnTo>
                  <a:lnTo>
                    <a:pt x="36" y="5"/>
                  </a:lnTo>
                  <a:lnTo>
                    <a:pt x="40" y="3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73" y="2"/>
                  </a:lnTo>
                  <a:lnTo>
                    <a:pt x="81" y="2"/>
                  </a:lnTo>
                  <a:lnTo>
                    <a:pt x="89" y="3"/>
                  </a:lnTo>
                  <a:lnTo>
                    <a:pt x="97" y="3"/>
                  </a:lnTo>
                  <a:lnTo>
                    <a:pt x="104" y="5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2" y="11"/>
                  </a:lnTo>
                  <a:lnTo>
                    <a:pt x="126" y="17"/>
                  </a:lnTo>
                  <a:lnTo>
                    <a:pt x="130" y="21"/>
                  </a:lnTo>
                  <a:lnTo>
                    <a:pt x="131" y="27"/>
                  </a:lnTo>
                  <a:lnTo>
                    <a:pt x="132" y="32"/>
                  </a:lnTo>
                  <a:lnTo>
                    <a:pt x="134" y="39"/>
                  </a:lnTo>
                  <a:lnTo>
                    <a:pt x="134" y="44"/>
                  </a:lnTo>
                  <a:lnTo>
                    <a:pt x="136" y="52"/>
                  </a:lnTo>
                  <a:lnTo>
                    <a:pt x="136" y="58"/>
                  </a:lnTo>
                  <a:lnTo>
                    <a:pt x="136" y="65"/>
                  </a:lnTo>
                  <a:lnTo>
                    <a:pt x="136" y="71"/>
                  </a:lnTo>
                  <a:lnTo>
                    <a:pt x="137" y="76"/>
                  </a:lnTo>
                  <a:lnTo>
                    <a:pt x="137" y="80"/>
                  </a:lnTo>
                  <a:lnTo>
                    <a:pt x="131" y="80"/>
                  </a:lnTo>
                  <a:close/>
                </a:path>
              </a:pathLst>
            </a:custGeom>
            <a:solidFill>
              <a:srgbClr val="FF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4" name="Freeform 434">
              <a:extLst>
                <a:ext uri="{FF2B5EF4-FFF2-40B4-BE49-F238E27FC236}">
                  <a16:creationId xmlns:a16="http://schemas.microsoft.com/office/drawing/2014/main" id="{E179C09A-4893-4F2E-AC52-F7F452D5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1294"/>
              <a:ext cx="45" cy="26"/>
            </a:xfrm>
            <a:custGeom>
              <a:avLst/>
              <a:gdLst>
                <a:gd name="T0" fmla="*/ 131 w 137"/>
                <a:gd name="T1" fmla="*/ 80 h 80"/>
                <a:gd name="T2" fmla="*/ 100 w 137"/>
                <a:gd name="T3" fmla="*/ 78 h 80"/>
                <a:gd name="T4" fmla="*/ 74 w 137"/>
                <a:gd name="T5" fmla="*/ 76 h 80"/>
                <a:gd name="T6" fmla="*/ 55 w 137"/>
                <a:gd name="T7" fmla="*/ 73 h 80"/>
                <a:gd name="T8" fmla="*/ 40 w 137"/>
                <a:gd name="T9" fmla="*/ 70 h 80"/>
                <a:gd name="T10" fmla="*/ 28 w 137"/>
                <a:gd name="T11" fmla="*/ 66 h 80"/>
                <a:gd name="T12" fmla="*/ 21 w 137"/>
                <a:gd name="T13" fmla="*/ 63 h 80"/>
                <a:gd name="T14" fmla="*/ 15 w 137"/>
                <a:gd name="T15" fmla="*/ 61 h 80"/>
                <a:gd name="T16" fmla="*/ 11 w 137"/>
                <a:gd name="T17" fmla="*/ 57 h 80"/>
                <a:gd name="T18" fmla="*/ 6 w 137"/>
                <a:gd name="T19" fmla="*/ 52 h 80"/>
                <a:gd name="T20" fmla="*/ 3 w 137"/>
                <a:gd name="T21" fmla="*/ 47 h 80"/>
                <a:gd name="T22" fmla="*/ 0 w 137"/>
                <a:gd name="T23" fmla="*/ 41 h 80"/>
                <a:gd name="T24" fmla="*/ 0 w 137"/>
                <a:gd name="T25" fmla="*/ 36 h 80"/>
                <a:gd name="T26" fmla="*/ 1 w 137"/>
                <a:gd name="T27" fmla="*/ 30 h 80"/>
                <a:gd name="T28" fmla="*/ 3 w 137"/>
                <a:gd name="T29" fmla="*/ 26 h 80"/>
                <a:gd name="T30" fmla="*/ 7 w 137"/>
                <a:gd name="T31" fmla="*/ 21 h 80"/>
                <a:gd name="T32" fmla="*/ 11 w 137"/>
                <a:gd name="T33" fmla="*/ 18 h 80"/>
                <a:gd name="T34" fmla="*/ 15 w 137"/>
                <a:gd name="T35" fmla="*/ 14 h 80"/>
                <a:gd name="T36" fmla="*/ 19 w 137"/>
                <a:gd name="T37" fmla="*/ 11 h 80"/>
                <a:gd name="T38" fmla="*/ 21 w 137"/>
                <a:gd name="T39" fmla="*/ 10 h 80"/>
                <a:gd name="T40" fmla="*/ 22 w 137"/>
                <a:gd name="T41" fmla="*/ 10 h 80"/>
                <a:gd name="T42" fmla="*/ 26 w 137"/>
                <a:gd name="T43" fmla="*/ 6 h 80"/>
                <a:gd name="T44" fmla="*/ 31 w 137"/>
                <a:gd name="T45" fmla="*/ 5 h 80"/>
                <a:gd name="T46" fmla="*/ 36 w 137"/>
                <a:gd name="T47" fmla="*/ 5 h 80"/>
                <a:gd name="T48" fmla="*/ 40 w 137"/>
                <a:gd name="T49" fmla="*/ 3 h 80"/>
                <a:gd name="T50" fmla="*/ 44 w 137"/>
                <a:gd name="T51" fmla="*/ 2 h 80"/>
                <a:gd name="T52" fmla="*/ 49 w 137"/>
                <a:gd name="T53" fmla="*/ 2 h 80"/>
                <a:gd name="T54" fmla="*/ 52 w 137"/>
                <a:gd name="T55" fmla="*/ 2 h 80"/>
                <a:gd name="T56" fmla="*/ 55 w 137"/>
                <a:gd name="T57" fmla="*/ 0 h 80"/>
                <a:gd name="T58" fmla="*/ 58 w 137"/>
                <a:gd name="T59" fmla="*/ 0 h 80"/>
                <a:gd name="T60" fmla="*/ 60 w 137"/>
                <a:gd name="T61" fmla="*/ 0 h 80"/>
                <a:gd name="T62" fmla="*/ 63 w 137"/>
                <a:gd name="T63" fmla="*/ 0 h 80"/>
                <a:gd name="T64" fmla="*/ 73 w 137"/>
                <a:gd name="T65" fmla="*/ 2 h 80"/>
                <a:gd name="T66" fmla="*/ 81 w 137"/>
                <a:gd name="T67" fmla="*/ 2 h 80"/>
                <a:gd name="T68" fmla="*/ 89 w 137"/>
                <a:gd name="T69" fmla="*/ 3 h 80"/>
                <a:gd name="T70" fmla="*/ 97 w 137"/>
                <a:gd name="T71" fmla="*/ 3 h 80"/>
                <a:gd name="T72" fmla="*/ 104 w 137"/>
                <a:gd name="T73" fmla="*/ 5 h 80"/>
                <a:gd name="T74" fmla="*/ 110 w 137"/>
                <a:gd name="T75" fmla="*/ 6 h 80"/>
                <a:gd name="T76" fmla="*/ 117 w 137"/>
                <a:gd name="T77" fmla="*/ 8 h 80"/>
                <a:gd name="T78" fmla="*/ 122 w 137"/>
                <a:gd name="T79" fmla="*/ 11 h 80"/>
                <a:gd name="T80" fmla="*/ 126 w 137"/>
                <a:gd name="T81" fmla="*/ 17 h 80"/>
                <a:gd name="T82" fmla="*/ 130 w 137"/>
                <a:gd name="T83" fmla="*/ 21 h 80"/>
                <a:gd name="T84" fmla="*/ 131 w 137"/>
                <a:gd name="T85" fmla="*/ 27 h 80"/>
                <a:gd name="T86" fmla="*/ 132 w 137"/>
                <a:gd name="T87" fmla="*/ 32 h 80"/>
                <a:gd name="T88" fmla="*/ 134 w 137"/>
                <a:gd name="T89" fmla="*/ 39 h 80"/>
                <a:gd name="T90" fmla="*/ 134 w 137"/>
                <a:gd name="T91" fmla="*/ 44 h 80"/>
                <a:gd name="T92" fmla="*/ 136 w 137"/>
                <a:gd name="T93" fmla="*/ 52 h 80"/>
                <a:gd name="T94" fmla="*/ 136 w 137"/>
                <a:gd name="T95" fmla="*/ 58 h 80"/>
                <a:gd name="T96" fmla="*/ 136 w 137"/>
                <a:gd name="T97" fmla="*/ 65 h 80"/>
                <a:gd name="T98" fmla="*/ 136 w 137"/>
                <a:gd name="T99" fmla="*/ 71 h 80"/>
                <a:gd name="T100" fmla="*/ 137 w 137"/>
                <a:gd name="T101" fmla="*/ 76 h 80"/>
                <a:gd name="T102" fmla="*/ 137 w 137"/>
                <a:gd name="T103" fmla="*/ 80 h 80"/>
                <a:gd name="T104" fmla="*/ 131 w 137"/>
                <a:gd name="T10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7" h="80">
                  <a:moveTo>
                    <a:pt x="131" y="80"/>
                  </a:moveTo>
                  <a:lnTo>
                    <a:pt x="100" y="78"/>
                  </a:lnTo>
                  <a:lnTo>
                    <a:pt x="74" y="76"/>
                  </a:lnTo>
                  <a:lnTo>
                    <a:pt x="55" y="73"/>
                  </a:lnTo>
                  <a:lnTo>
                    <a:pt x="40" y="70"/>
                  </a:lnTo>
                  <a:lnTo>
                    <a:pt x="28" y="66"/>
                  </a:lnTo>
                  <a:lnTo>
                    <a:pt x="21" y="63"/>
                  </a:lnTo>
                  <a:lnTo>
                    <a:pt x="15" y="61"/>
                  </a:lnTo>
                  <a:lnTo>
                    <a:pt x="11" y="57"/>
                  </a:lnTo>
                  <a:lnTo>
                    <a:pt x="6" y="52"/>
                  </a:lnTo>
                  <a:lnTo>
                    <a:pt x="3" y="47"/>
                  </a:lnTo>
                  <a:lnTo>
                    <a:pt x="0" y="41"/>
                  </a:lnTo>
                  <a:lnTo>
                    <a:pt x="0" y="36"/>
                  </a:lnTo>
                  <a:lnTo>
                    <a:pt x="1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1" y="18"/>
                  </a:lnTo>
                  <a:lnTo>
                    <a:pt x="15" y="14"/>
                  </a:lnTo>
                  <a:lnTo>
                    <a:pt x="19" y="11"/>
                  </a:lnTo>
                  <a:lnTo>
                    <a:pt x="21" y="10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1" y="5"/>
                  </a:lnTo>
                  <a:lnTo>
                    <a:pt x="36" y="5"/>
                  </a:lnTo>
                  <a:lnTo>
                    <a:pt x="40" y="3"/>
                  </a:lnTo>
                  <a:lnTo>
                    <a:pt x="44" y="2"/>
                  </a:lnTo>
                  <a:lnTo>
                    <a:pt x="49" y="2"/>
                  </a:lnTo>
                  <a:lnTo>
                    <a:pt x="52" y="2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3" y="0"/>
                  </a:lnTo>
                  <a:lnTo>
                    <a:pt x="73" y="2"/>
                  </a:lnTo>
                  <a:lnTo>
                    <a:pt x="81" y="2"/>
                  </a:lnTo>
                  <a:lnTo>
                    <a:pt x="89" y="3"/>
                  </a:lnTo>
                  <a:lnTo>
                    <a:pt x="97" y="3"/>
                  </a:lnTo>
                  <a:lnTo>
                    <a:pt x="104" y="5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2" y="11"/>
                  </a:lnTo>
                  <a:lnTo>
                    <a:pt x="126" y="17"/>
                  </a:lnTo>
                  <a:lnTo>
                    <a:pt x="130" y="21"/>
                  </a:lnTo>
                  <a:lnTo>
                    <a:pt x="131" y="27"/>
                  </a:lnTo>
                  <a:lnTo>
                    <a:pt x="132" y="32"/>
                  </a:lnTo>
                  <a:lnTo>
                    <a:pt x="134" y="39"/>
                  </a:lnTo>
                  <a:lnTo>
                    <a:pt x="134" y="44"/>
                  </a:lnTo>
                  <a:lnTo>
                    <a:pt x="136" y="52"/>
                  </a:lnTo>
                  <a:lnTo>
                    <a:pt x="136" y="58"/>
                  </a:lnTo>
                  <a:lnTo>
                    <a:pt x="136" y="65"/>
                  </a:lnTo>
                  <a:lnTo>
                    <a:pt x="136" y="71"/>
                  </a:lnTo>
                  <a:lnTo>
                    <a:pt x="137" y="76"/>
                  </a:lnTo>
                  <a:lnTo>
                    <a:pt x="137" y="80"/>
                  </a:lnTo>
                  <a:lnTo>
                    <a:pt x="131" y="80"/>
                  </a:lnTo>
                </a:path>
              </a:pathLst>
            </a:custGeom>
            <a:noFill/>
            <a:ln w="11113">
              <a:solidFill>
                <a:srgbClr val="FF5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5" name="Freeform 435">
              <a:extLst>
                <a:ext uri="{FF2B5EF4-FFF2-40B4-BE49-F238E27FC236}">
                  <a16:creationId xmlns:a16="http://schemas.microsoft.com/office/drawing/2014/main" id="{FA76CFE3-8562-FD93-31AD-B0C225D4B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1298"/>
              <a:ext cx="43" cy="26"/>
            </a:xfrm>
            <a:custGeom>
              <a:avLst/>
              <a:gdLst>
                <a:gd name="T0" fmla="*/ 124 w 129"/>
                <a:gd name="T1" fmla="*/ 78 h 78"/>
                <a:gd name="T2" fmla="*/ 94 w 129"/>
                <a:gd name="T3" fmla="*/ 74 h 78"/>
                <a:gd name="T4" fmla="*/ 71 w 129"/>
                <a:gd name="T5" fmla="*/ 73 h 78"/>
                <a:gd name="T6" fmla="*/ 52 w 129"/>
                <a:gd name="T7" fmla="*/ 70 h 78"/>
                <a:gd name="T8" fmla="*/ 38 w 129"/>
                <a:gd name="T9" fmla="*/ 66 h 78"/>
                <a:gd name="T10" fmla="*/ 27 w 129"/>
                <a:gd name="T11" fmla="*/ 65 h 78"/>
                <a:gd name="T12" fmla="*/ 19 w 129"/>
                <a:gd name="T13" fmla="*/ 62 h 78"/>
                <a:gd name="T14" fmla="*/ 15 w 129"/>
                <a:gd name="T15" fmla="*/ 58 h 78"/>
                <a:gd name="T16" fmla="*/ 10 w 129"/>
                <a:gd name="T17" fmla="*/ 54 h 78"/>
                <a:gd name="T18" fmla="*/ 6 w 129"/>
                <a:gd name="T19" fmla="*/ 49 h 78"/>
                <a:gd name="T20" fmla="*/ 3 w 129"/>
                <a:gd name="T21" fmla="*/ 44 h 78"/>
                <a:gd name="T22" fmla="*/ 0 w 129"/>
                <a:gd name="T23" fmla="*/ 40 h 78"/>
                <a:gd name="T24" fmla="*/ 0 w 129"/>
                <a:gd name="T25" fmla="*/ 35 h 78"/>
                <a:gd name="T26" fmla="*/ 2 w 129"/>
                <a:gd name="T27" fmla="*/ 30 h 78"/>
                <a:gd name="T28" fmla="*/ 3 w 129"/>
                <a:gd name="T29" fmla="*/ 26 h 78"/>
                <a:gd name="T30" fmla="*/ 6 w 129"/>
                <a:gd name="T31" fmla="*/ 21 h 78"/>
                <a:gd name="T32" fmla="*/ 11 w 129"/>
                <a:gd name="T33" fmla="*/ 19 h 78"/>
                <a:gd name="T34" fmla="*/ 15 w 129"/>
                <a:gd name="T35" fmla="*/ 14 h 78"/>
                <a:gd name="T36" fmla="*/ 17 w 129"/>
                <a:gd name="T37" fmla="*/ 12 h 78"/>
                <a:gd name="T38" fmla="*/ 20 w 129"/>
                <a:gd name="T39" fmla="*/ 10 h 78"/>
                <a:gd name="T40" fmla="*/ 24 w 129"/>
                <a:gd name="T41" fmla="*/ 7 h 78"/>
                <a:gd name="T42" fmla="*/ 28 w 129"/>
                <a:gd name="T43" fmla="*/ 5 h 78"/>
                <a:gd name="T44" fmla="*/ 33 w 129"/>
                <a:gd name="T45" fmla="*/ 5 h 78"/>
                <a:gd name="T46" fmla="*/ 38 w 129"/>
                <a:gd name="T47" fmla="*/ 4 h 78"/>
                <a:gd name="T48" fmla="*/ 42 w 129"/>
                <a:gd name="T49" fmla="*/ 4 h 78"/>
                <a:gd name="T50" fmla="*/ 46 w 129"/>
                <a:gd name="T51" fmla="*/ 1 h 78"/>
                <a:gd name="T52" fmla="*/ 49 w 129"/>
                <a:gd name="T53" fmla="*/ 1 h 78"/>
                <a:gd name="T54" fmla="*/ 52 w 129"/>
                <a:gd name="T55" fmla="*/ 1 h 78"/>
                <a:gd name="T56" fmla="*/ 55 w 129"/>
                <a:gd name="T57" fmla="*/ 1 h 78"/>
                <a:gd name="T58" fmla="*/ 57 w 129"/>
                <a:gd name="T59" fmla="*/ 0 h 78"/>
                <a:gd name="T60" fmla="*/ 60 w 129"/>
                <a:gd name="T61" fmla="*/ 1 h 78"/>
                <a:gd name="T62" fmla="*/ 68 w 129"/>
                <a:gd name="T63" fmla="*/ 1 h 78"/>
                <a:gd name="T64" fmla="*/ 77 w 129"/>
                <a:gd name="T65" fmla="*/ 4 h 78"/>
                <a:gd name="T66" fmla="*/ 85 w 129"/>
                <a:gd name="T67" fmla="*/ 4 h 78"/>
                <a:gd name="T68" fmla="*/ 91 w 129"/>
                <a:gd name="T69" fmla="*/ 4 h 78"/>
                <a:gd name="T70" fmla="*/ 99 w 129"/>
                <a:gd name="T71" fmla="*/ 5 h 78"/>
                <a:gd name="T72" fmla="*/ 106 w 129"/>
                <a:gd name="T73" fmla="*/ 7 h 78"/>
                <a:gd name="T74" fmla="*/ 111 w 129"/>
                <a:gd name="T75" fmla="*/ 8 h 78"/>
                <a:gd name="T76" fmla="*/ 115 w 129"/>
                <a:gd name="T77" fmla="*/ 12 h 78"/>
                <a:gd name="T78" fmla="*/ 119 w 129"/>
                <a:gd name="T79" fmla="*/ 16 h 78"/>
                <a:gd name="T80" fmla="*/ 121 w 129"/>
                <a:gd name="T81" fmla="*/ 21 h 78"/>
                <a:gd name="T82" fmla="*/ 124 w 129"/>
                <a:gd name="T83" fmla="*/ 26 h 78"/>
                <a:gd name="T84" fmla="*/ 126 w 129"/>
                <a:gd name="T85" fmla="*/ 32 h 78"/>
                <a:gd name="T86" fmla="*/ 126 w 129"/>
                <a:gd name="T87" fmla="*/ 37 h 78"/>
                <a:gd name="T88" fmla="*/ 128 w 129"/>
                <a:gd name="T89" fmla="*/ 43 h 78"/>
                <a:gd name="T90" fmla="*/ 128 w 129"/>
                <a:gd name="T91" fmla="*/ 49 h 78"/>
                <a:gd name="T92" fmla="*/ 129 w 129"/>
                <a:gd name="T93" fmla="*/ 56 h 78"/>
                <a:gd name="T94" fmla="*/ 129 w 129"/>
                <a:gd name="T95" fmla="*/ 62 h 78"/>
                <a:gd name="T96" fmla="*/ 129 w 129"/>
                <a:gd name="T97" fmla="*/ 67 h 78"/>
                <a:gd name="T98" fmla="*/ 129 w 129"/>
                <a:gd name="T99" fmla="*/ 73 h 78"/>
                <a:gd name="T100" fmla="*/ 129 w 129"/>
                <a:gd name="T101" fmla="*/ 78 h 78"/>
                <a:gd name="T102" fmla="*/ 124 w 129"/>
                <a:gd name="T10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78">
                  <a:moveTo>
                    <a:pt x="124" y="78"/>
                  </a:moveTo>
                  <a:lnTo>
                    <a:pt x="94" y="74"/>
                  </a:lnTo>
                  <a:lnTo>
                    <a:pt x="71" y="73"/>
                  </a:lnTo>
                  <a:lnTo>
                    <a:pt x="52" y="70"/>
                  </a:lnTo>
                  <a:lnTo>
                    <a:pt x="38" y="66"/>
                  </a:lnTo>
                  <a:lnTo>
                    <a:pt x="27" y="65"/>
                  </a:lnTo>
                  <a:lnTo>
                    <a:pt x="19" y="62"/>
                  </a:lnTo>
                  <a:lnTo>
                    <a:pt x="15" y="58"/>
                  </a:lnTo>
                  <a:lnTo>
                    <a:pt x="10" y="54"/>
                  </a:lnTo>
                  <a:lnTo>
                    <a:pt x="6" y="49"/>
                  </a:lnTo>
                  <a:lnTo>
                    <a:pt x="3" y="44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3" y="26"/>
                  </a:lnTo>
                  <a:lnTo>
                    <a:pt x="6" y="21"/>
                  </a:lnTo>
                  <a:lnTo>
                    <a:pt x="11" y="19"/>
                  </a:lnTo>
                  <a:lnTo>
                    <a:pt x="15" y="14"/>
                  </a:lnTo>
                  <a:lnTo>
                    <a:pt x="17" y="12"/>
                  </a:lnTo>
                  <a:lnTo>
                    <a:pt x="20" y="10"/>
                  </a:lnTo>
                  <a:lnTo>
                    <a:pt x="24" y="7"/>
                  </a:lnTo>
                  <a:lnTo>
                    <a:pt x="28" y="5"/>
                  </a:lnTo>
                  <a:lnTo>
                    <a:pt x="33" y="5"/>
                  </a:lnTo>
                  <a:lnTo>
                    <a:pt x="38" y="4"/>
                  </a:lnTo>
                  <a:lnTo>
                    <a:pt x="42" y="4"/>
                  </a:lnTo>
                  <a:lnTo>
                    <a:pt x="46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5" y="1"/>
                  </a:lnTo>
                  <a:lnTo>
                    <a:pt x="57" y="0"/>
                  </a:lnTo>
                  <a:lnTo>
                    <a:pt x="60" y="1"/>
                  </a:lnTo>
                  <a:lnTo>
                    <a:pt x="68" y="1"/>
                  </a:lnTo>
                  <a:lnTo>
                    <a:pt x="77" y="4"/>
                  </a:lnTo>
                  <a:lnTo>
                    <a:pt x="85" y="4"/>
                  </a:lnTo>
                  <a:lnTo>
                    <a:pt x="91" y="4"/>
                  </a:lnTo>
                  <a:lnTo>
                    <a:pt x="99" y="5"/>
                  </a:lnTo>
                  <a:lnTo>
                    <a:pt x="106" y="7"/>
                  </a:lnTo>
                  <a:lnTo>
                    <a:pt x="111" y="8"/>
                  </a:lnTo>
                  <a:lnTo>
                    <a:pt x="115" y="12"/>
                  </a:lnTo>
                  <a:lnTo>
                    <a:pt x="119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6" y="32"/>
                  </a:lnTo>
                  <a:lnTo>
                    <a:pt x="126" y="37"/>
                  </a:lnTo>
                  <a:lnTo>
                    <a:pt x="128" y="43"/>
                  </a:lnTo>
                  <a:lnTo>
                    <a:pt x="128" y="49"/>
                  </a:lnTo>
                  <a:lnTo>
                    <a:pt x="129" y="56"/>
                  </a:lnTo>
                  <a:lnTo>
                    <a:pt x="129" y="62"/>
                  </a:lnTo>
                  <a:lnTo>
                    <a:pt x="129" y="67"/>
                  </a:lnTo>
                  <a:lnTo>
                    <a:pt x="129" y="73"/>
                  </a:lnTo>
                  <a:lnTo>
                    <a:pt x="129" y="78"/>
                  </a:lnTo>
                  <a:lnTo>
                    <a:pt x="124" y="78"/>
                  </a:lnTo>
                  <a:close/>
                </a:path>
              </a:pathLst>
            </a:custGeom>
            <a:solidFill>
              <a:srgbClr val="FF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6" name="Freeform 436">
              <a:extLst>
                <a:ext uri="{FF2B5EF4-FFF2-40B4-BE49-F238E27FC236}">
                  <a16:creationId xmlns:a16="http://schemas.microsoft.com/office/drawing/2014/main" id="{DD30194A-FB90-E9B0-D572-C47FA6903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1298"/>
              <a:ext cx="43" cy="26"/>
            </a:xfrm>
            <a:custGeom>
              <a:avLst/>
              <a:gdLst>
                <a:gd name="T0" fmla="*/ 124 w 129"/>
                <a:gd name="T1" fmla="*/ 78 h 78"/>
                <a:gd name="T2" fmla="*/ 94 w 129"/>
                <a:gd name="T3" fmla="*/ 74 h 78"/>
                <a:gd name="T4" fmla="*/ 71 w 129"/>
                <a:gd name="T5" fmla="*/ 73 h 78"/>
                <a:gd name="T6" fmla="*/ 52 w 129"/>
                <a:gd name="T7" fmla="*/ 70 h 78"/>
                <a:gd name="T8" fmla="*/ 38 w 129"/>
                <a:gd name="T9" fmla="*/ 66 h 78"/>
                <a:gd name="T10" fmla="*/ 27 w 129"/>
                <a:gd name="T11" fmla="*/ 65 h 78"/>
                <a:gd name="T12" fmla="*/ 19 w 129"/>
                <a:gd name="T13" fmla="*/ 62 h 78"/>
                <a:gd name="T14" fmla="*/ 15 w 129"/>
                <a:gd name="T15" fmla="*/ 58 h 78"/>
                <a:gd name="T16" fmla="*/ 10 w 129"/>
                <a:gd name="T17" fmla="*/ 54 h 78"/>
                <a:gd name="T18" fmla="*/ 6 w 129"/>
                <a:gd name="T19" fmla="*/ 49 h 78"/>
                <a:gd name="T20" fmla="*/ 3 w 129"/>
                <a:gd name="T21" fmla="*/ 44 h 78"/>
                <a:gd name="T22" fmla="*/ 0 w 129"/>
                <a:gd name="T23" fmla="*/ 40 h 78"/>
                <a:gd name="T24" fmla="*/ 0 w 129"/>
                <a:gd name="T25" fmla="*/ 35 h 78"/>
                <a:gd name="T26" fmla="*/ 2 w 129"/>
                <a:gd name="T27" fmla="*/ 30 h 78"/>
                <a:gd name="T28" fmla="*/ 3 w 129"/>
                <a:gd name="T29" fmla="*/ 26 h 78"/>
                <a:gd name="T30" fmla="*/ 6 w 129"/>
                <a:gd name="T31" fmla="*/ 21 h 78"/>
                <a:gd name="T32" fmla="*/ 11 w 129"/>
                <a:gd name="T33" fmla="*/ 19 h 78"/>
                <a:gd name="T34" fmla="*/ 15 w 129"/>
                <a:gd name="T35" fmla="*/ 14 h 78"/>
                <a:gd name="T36" fmla="*/ 17 w 129"/>
                <a:gd name="T37" fmla="*/ 12 h 78"/>
                <a:gd name="T38" fmla="*/ 20 w 129"/>
                <a:gd name="T39" fmla="*/ 10 h 78"/>
                <a:gd name="T40" fmla="*/ 24 w 129"/>
                <a:gd name="T41" fmla="*/ 7 h 78"/>
                <a:gd name="T42" fmla="*/ 28 w 129"/>
                <a:gd name="T43" fmla="*/ 5 h 78"/>
                <a:gd name="T44" fmla="*/ 33 w 129"/>
                <a:gd name="T45" fmla="*/ 5 h 78"/>
                <a:gd name="T46" fmla="*/ 38 w 129"/>
                <a:gd name="T47" fmla="*/ 4 h 78"/>
                <a:gd name="T48" fmla="*/ 42 w 129"/>
                <a:gd name="T49" fmla="*/ 4 h 78"/>
                <a:gd name="T50" fmla="*/ 46 w 129"/>
                <a:gd name="T51" fmla="*/ 1 h 78"/>
                <a:gd name="T52" fmla="*/ 49 w 129"/>
                <a:gd name="T53" fmla="*/ 1 h 78"/>
                <a:gd name="T54" fmla="*/ 52 w 129"/>
                <a:gd name="T55" fmla="*/ 1 h 78"/>
                <a:gd name="T56" fmla="*/ 55 w 129"/>
                <a:gd name="T57" fmla="*/ 1 h 78"/>
                <a:gd name="T58" fmla="*/ 57 w 129"/>
                <a:gd name="T59" fmla="*/ 0 h 78"/>
                <a:gd name="T60" fmla="*/ 60 w 129"/>
                <a:gd name="T61" fmla="*/ 1 h 78"/>
                <a:gd name="T62" fmla="*/ 68 w 129"/>
                <a:gd name="T63" fmla="*/ 1 h 78"/>
                <a:gd name="T64" fmla="*/ 77 w 129"/>
                <a:gd name="T65" fmla="*/ 4 h 78"/>
                <a:gd name="T66" fmla="*/ 85 w 129"/>
                <a:gd name="T67" fmla="*/ 4 h 78"/>
                <a:gd name="T68" fmla="*/ 91 w 129"/>
                <a:gd name="T69" fmla="*/ 4 h 78"/>
                <a:gd name="T70" fmla="*/ 99 w 129"/>
                <a:gd name="T71" fmla="*/ 5 h 78"/>
                <a:gd name="T72" fmla="*/ 106 w 129"/>
                <a:gd name="T73" fmla="*/ 7 h 78"/>
                <a:gd name="T74" fmla="*/ 111 w 129"/>
                <a:gd name="T75" fmla="*/ 8 h 78"/>
                <a:gd name="T76" fmla="*/ 115 w 129"/>
                <a:gd name="T77" fmla="*/ 12 h 78"/>
                <a:gd name="T78" fmla="*/ 119 w 129"/>
                <a:gd name="T79" fmla="*/ 16 h 78"/>
                <a:gd name="T80" fmla="*/ 121 w 129"/>
                <a:gd name="T81" fmla="*/ 21 h 78"/>
                <a:gd name="T82" fmla="*/ 124 w 129"/>
                <a:gd name="T83" fmla="*/ 26 h 78"/>
                <a:gd name="T84" fmla="*/ 126 w 129"/>
                <a:gd name="T85" fmla="*/ 32 h 78"/>
                <a:gd name="T86" fmla="*/ 126 w 129"/>
                <a:gd name="T87" fmla="*/ 37 h 78"/>
                <a:gd name="T88" fmla="*/ 128 w 129"/>
                <a:gd name="T89" fmla="*/ 43 h 78"/>
                <a:gd name="T90" fmla="*/ 128 w 129"/>
                <a:gd name="T91" fmla="*/ 49 h 78"/>
                <a:gd name="T92" fmla="*/ 129 w 129"/>
                <a:gd name="T93" fmla="*/ 56 h 78"/>
                <a:gd name="T94" fmla="*/ 129 w 129"/>
                <a:gd name="T95" fmla="*/ 62 h 78"/>
                <a:gd name="T96" fmla="*/ 129 w 129"/>
                <a:gd name="T97" fmla="*/ 67 h 78"/>
                <a:gd name="T98" fmla="*/ 129 w 129"/>
                <a:gd name="T99" fmla="*/ 73 h 78"/>
                <a:gd name="T100" fmla="*/ 129 w 129"/>
                <a:gd name="T101" fmla="*/ 78 h 78"/>
                <a:gd name="T102" fmla="*/ 124 w 129"/>
                <a:gd name="T10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78">
                  <a:moveTo>
                    <a:pt x="124" y="78"/>
                  </a:moveTo>
                  <a:lnTo>
                    <a:pt x="94" y="74"/>
                  </a:lnTo>
                  <a:lnTo>
                    <a:pt x="71" y="73"/>
                  </a:lnTo>
                  <a:lnTo>
                    <a:pt x="52" y="70"/>
                  </a:lnTo>
                  <a:lnTo>
                    <a:pt x="38" y="66"/>
                  </a:lnTo>
                  <a:lnTo>
                    <a:pt x="27" y="65"/>
                  </a:lnTo>
                  <a:lnTo>
                    <a:pt x="19" y="62"/>
                  </a:lnTo>
                  <a:lnTo>
                    <a:pt x="15" y="58"/>
                  </a:lnTo>
                  <a:lnTo>
                    <a:pt x="10" y="54"/>
                  </a:lnTo>
                  <a:lnTo>
                    <a:pt x="6" y="49"/>
                  </a:lnTo>
                  <a:lnTo>
                    <a:pt x="3" y="44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3" y="26"/>
                  </a:lnTo>
                  <a:lnTo>
                    <a:pt x="6" y="21"/>
                  </a:lnTo>
                  <a:lnTo>
                    <a:pt x="11" y="19"/>
                  </a:lnTo>
                  <a:lnTo>
                    <a:pt x="15" y="14"/>
                  </a:lnTo>
                  <a:lnTo>
                    <a:pt x="17" y="12"/>
                  </a:lnTo>
                  <a:lnTo>
                    <a:pt x="20" y="10"/>
                  </a:lnTo>
                  <a:lnTo>
                    <a:pt x="24" y="7"/>
                  </a:lnTo>
                  <a:lnTo>
                    <a:pt x="28" y="5"/>
                  </a:lnTo>
                  <a:lnTo>
                    <a:pt x="33" y="5"/>
                  </a:lnTo>
                  <a:lnTo>
                    <a:pt x="38" y="4"/>
                  </a:lnTo>
                  <a:lnTo>
                    <a:pt x="42" y="4"/>
                  </a:lnTo>
                  <a:lnTo>
                    <a:pt x="46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5" y="1"/>
                  </a:lnTo>
                  <a:lnTo>
                    <a:pt x="57" y="0"/>
                  </a:lnTo>
                  <a:lnTo>
                    <a:pt x="60" y="1"/>
                  </a:lnTo>
                  <a:lnTo>
                    <a:pt x="68" y="1"/>
                  </a:lnTo>
                  <a:lnTo>
                    <a:pt x="77" y="4"/>
                  </a:lnTo>
                  <a:lnTo>
                    <a:pt x="85" y="4"/>
                  </a:lnTo>
                  <a:lnTo>
                    <a:pt x="91" y="4"/>
                  </a:lnTo>
                  <a:lnTo>
                    <a:pt x="99" y="5"/>
                  </a:lnTo>
                  <a:lnTo>
                    <a:pt x="106" y="7"/>
                  </a:lnTo>
                  <a:lnTo>
                    <a:pt x="111" y="8"/>
                  </a:lnTo>
                  <a:lnTo>
                    <a:pt x="115" y="12"/>
                  </a:lnTo>
                  <a:lnTo>
                    <a:pt x="119" y="16"/>
                  </a:lnTo>
                  <a:lnTo>
                    <a:pt x="121" y="21"/>
                  </a:lnTo>
                  <a:lnTo>
                    <a:pt x="124" y="26"/>
                  </a:lnTo>
                  <a:lnTo>
                    <a:pt x="126" y="32"/>
                  </a:lnTo>
                  <a:lnTo>
                    <a:pt x="126" y="37"/>
                  </a:lnTo>
                  <a:lnTo>
                    <a:pt x="128" y="43"/>
                  </a:lnTo>
                  <a:lnTo>
                    <a:pt x="128" y="49"/>
                  </a:lnTo>
                  <a:lnTo>
                    <a:pt x="129" y="56"/>
                  </a:lnTo>
                  <a:lnTo>
                    <a:pt x="129" y="62"/>
                  </a:lnTo>
                  <a:lnTo>
                    <a:pt x="129" y="67"/>
                  </a:lnTo>
                  <a:lnTo>
                    <a:pt x="129" y="73"/>
                  </a:lnTo>
                  <a:lnTo>
                    <a:pt x="129" y="78"/>
                  </a:lnTo>
                  <a:lnTo>
                    <a:pt x="124" y="78"/>
                  </a:lnTo>
                </a:path>
              </a:pathLst>
            </a:custGeom>
            <a:noFill/>
            <a:ln w="11113">
              <a:solidFill>
                <a:srgbClr val="FF5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7" name="Freeform 437">
              <a:extLst>
                <a:ext uri="{FF2B5EF4-FFF2-40B4-BE49-F238E27FC236}">
                  <a16:creationId xmlns:a16="http://schemas.microsoft.com/office/drawing/2014/main" id="{B10373D6-770F-A2B1-0FEB-F522A46E3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1" y="1295"/>
              <a:ext cx="46" cy="27"/>
            </a:xfrm>
            <a:custGeom>
              <a:avLst/>
              <a:gdLst>
                <a:gd name="T0" fmla="*/ 131 w 137"/>
                <a:gd name="T1" fmla="*/ 80 h 80"/>
                <a:gd name="T2" fmla="*/ 100 w 137"/>
                <a:gd name="T3" fmla="*/ 76 h 80"/>
                <a:gd name="T4" fmla="*/ 74 w 137"/>
                <a:gd name="T5" fmla="*/ 74 h 80"/>
                <a:gd name="T6" fmla="*/ 55 w 137"/>
                <a:gd name="T7" fmla="*/ 71 h 80"/>
                <a:gd name="T8" fmla="*/ 41 w 137"/>
                <a:gd name="T9" fmla="*/ 69 h 80"/>
                <a:gd name="T10" fmla="*/ 30 w 137"/>
                <a:gd name="T11" fmla="*/ 66 h 80"/>
                <a:gd name="T12" fmla="*/ 22 w 137"/>
                <a:gd name="T13" fmla="*/ 63 h 80"/>
                <a:gd name="T14" fmla="*/ 15 w 137"/>
                <a:gd name="T15" fmla="*/ 60 h 80"/>
                <a:gd name="T16" fmla="*/ 11 w 137"/>
                <a:gd name="T17" fmla="*/ 54 h 80"/>
                <a:gd name="T18" fmla="*/ 7 w 137"/>
                <a:gd name="T19" fmla="*/ 50 h 80"/>
                <a:gd name="T20" fmla="*/ 3 w 137"/>
                <a:gd name="T21" fmla="*/ 45 h 80"/>
                <a:gd name="T22" fmla="*/ 2 w 137"/>
                <a:gd name="T23" fmla="*/ 41 h 80"/>
                <a:gd name="T24" fmla="*/ 0 w 137"/>
                <a:gd name="T25" fmla="*/ 35 h 80"/>
                <a:gd name="T26" fmla="*/ 2 w 137"/>
                <a:gd name="T27" fmla="*/ 30 h 80"/>
                <a:gd name="T28" fmla="*/ 5 w 137"/>
                <a:gd name="T29" fmla="*/ 25 h 80"/>
                <a:gd name="T30" fmla="*/ 7 w 137"/>
                <a:gd name="T31" fmla="*/ 21 h 80"/>
                <a:gd name="T32" fmla="*/ 13 w 137"/>
                <a:gd name="T33" fmla="*/ 16 h 80"/>
                <a:gd name="T34" fmla="*/ 15 w 137"/>
                <a:gd name="T35" fmla="*/ 13 h 80"/>
                <a:gd name="T36" fmla="*/ 19 w 137"/>
                <a:gd name="T37" fmla="*/ 10 h 80"/>
                <a:gd name="T38" fmla="*/ 22 w 137"/>
                <a:gd name="T39" fmla="*/ 8 h 80"/>
                <a:gd name="T40" fmla="*/ 27 w 137"/>
                <a:gd name="T41" fmla="*/ 5 h 80"/>
                <a:gd name="T42" fmla="*/ 32 w 137"/>
                <a:gd name="T43" fmla="*/ 5 h 80"/>
                <a:gd name="T44" fmla="*/ 36 w 137"/>
                <a:gd name="T45" fmla="*/ 2 h 80"/>
                <a:gd name="T46" fmla="*/ 41 w 137"/>
                <a:gd name="T47" fmla="*/ 1 h 80"/>
                <a:gd name="T48" fmla="*/ 44 w 137"/>
                <a:gd name="T49" fmla="*/ 1 h 80"/>
                <a:gd name="T50" fmla="*/ 49 w 137"/>
                <a:gd name="T51" fmla="*/ 0 h 80"/>
                <a:gd name="T52" fmla="*/ 52 w 137"/>
                <a:gd name="T53" fmla="*/ 0 h 80"/>
                <a:gd name="T54" fmla="*/ 55 w 137"/>
                <a:gd name="T55" fmla="*/ 0 h 80"/>
                <a:gd name="T56" fmla="*/ 58 w 137"/>
                <a:gd name="T57" fmla="*/ 0 h 80"/>
                <a:gd name="T58" fmla="*/ 62 w 137"/>
                <a:gd name="T59" fmla="*/ 0 h 80"/>
                <a:gd name="T60" fmla="*/ 63 w 137"/>
                <a:gd name="T61" fmla="*/ 0 h 80"/>
                <a:gd name="T62" fmla="*/ 73 w 137"/>
                <a:gd name="T63" fmla="*/ 0 h 80"/>
                <a:gd name="T64" fmla="*/ 83 w 137"/>
                <a:gd name="T65" fmla="*/ 1 h 80"/>
                <a:gd name="T66" fmla="*/ 90 w 137"/>
                <a:gd name="T67" fmla="*/ 1 h 80"/>
                <a:gd name="T68" fmla="*/ 98 w 137"/>
                <a:gd name="T69" fmla="*/ 2 h 80"/>
                <a:gd name="T70" fmla="*/ 105 w 137"/>
                <a:gd name="T71" fmla="*/ 2 h 80"/>
                <a:gd name="T72" fmla="*/ 113 w 137"/>
                <a:gd name="T73" fmla="*/ 5 h 80"/>
                <a:gd name="T74" fmla="*/ 117 w 137"/>
                <a:gd name="T75" fmla="*/ 8 h 80"/>
                <a:gd name="T76" fmla="*/ 122 w 137"/>
                <a:gd name="T77" fmla="*/ 10 h 80"/>
                <a:gd name="T78" fmla="*/ 127 w 137"/>
                <a:gd name="T79" fmla="*/ 14 h 80"/>
                <a:gd name="T80" fmla="*/ 130 w 137"/>
                <a:gd name="T81" fmla="*/ 21 h 80"/>
                <a:gd name="T82" fmla="*/ 131 w 137"/>
                <a:gd name="T83" fmla="*/ 25 h 80"/>
                <a:gd name="T84" fmla="*/ 132 w 137"/>
                <a:gd name="T85" fmla="*/ 31 h 80"/>
                <a:gd name="T86" fmla="*/ 135 w 137"/>
                <a:gd name="T87" fmla="*/ 38 h 80"/>
                <a:gd name="T88" fmla="*/ 136 w 137"/>
                <a:gd name="T89" fmla="*/ 44 h 80"/>
                <a:gd name="T90" fmla="*/ 136 w 137"/>
                <a:gd name="T91" fmla="*/ 50 h 80"/>
                <a:gd name="T92" fmla="*/ 136 w 137"/>
                <a:gd name="T93" fmla="*/ 57 h 80"/>
                <a:gd name="T94" fmla="*/ 137 w 137"/>
                <a:gd name="T95" fmla="*/ 63 h 80"/>
                <a:gd name="T96" fmla="*/ 137 w 137"/>
                <a:gd name="T97" fmla="*/ 69 h 80"/>
                <a:gd name="T98" fmla="*/ 137 w 137"/>
                <a:gd name="T99" fmla="*/ 75 h 80"/>
                <a:gd name="T100" fmla="*/ 137 w 137"/>
                <a:gd name="T101" fmla="*/ 80 h 80"/>
                <a:gd name="T102" fmla="*/ 131 w 137"/>
                <a:gd name="T10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" h="80">
                  <a:moveTo>
                    <a:pt x="131" y="80"/>
                  </a:moveTo>
                  <a:lnTo>
                    <a:pt x="100" y="76"/>
                  </a:lnTo>
                  <a:lnTo>
                    <a:pt x="74" y="74"/>
                  </a:lnTo>
                  <a:lnTo>
                    <a:pt x="55" y="71"/>
                  </a:lnTo>
                  <a:lnTo>
                    <a:pt x="41" y="69"/>
                  </a:lnTo>
                  <a:lnTo>
                    <a:pt x="30" y="66"/>
                  </a:lnTo>
                  <a:lnTo>
                    <a:pt x="22" y="63"/>
                  </a:lnTo>
                  <a:lnTo>
                    <a:pt x="15" y="60"/>
                  </a:lnTo>
                  <a:lnTo>
                    <a:pt x="11" y="54"/>
                  </a:lnTo>
                  <a:lnTo>
                    <a:pt x="7" y="50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5" y="25"/>
                  </a:lnTo>
                  <a:lnTo>
                    <a:pt x="7" y="21"/>
                  </a:lnTo>
                  <a:lnTo>
                    <a:pt x="13" y="16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2" y="8"/>
                  </a:lnTo>
                  <a:lnTo>
                    <a:pt x="27" y="5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83" y="1"/>
                  </a:lnTo>
                  <a:lnTo>
                    <a:pt x="90" y="1"/>
                  </a:lnTo>
                  <a:lnTo>
                    <a:pt x="98" y="2"/>
                  </a:lnTo>
                  <a:lnTo>
                    <a:pt x="105" y="2"/>
                  </a:lnTo>
                  <a:lnTo>
                    <a:pt x="113" y="5"/>
                  </a:lnTo>
                  <a:lnTo>
                    <a:pt x="117" y="8"/>
                  </a:lnTo>
                  <a:lnTo>
                    <a:pt x="122" y="10"/>
                  </a:lnTo>
                  <a:lnTo>
                    <a:pt x="127" y="14"/>
                  </a:lnTo>
                  <a:lnTo>
                    <a:pt x="130" y="21"/>
                  </a:lnTo>
                  <a:lnTo>
                    <a:pt x="131" y="25"/>
                  </a:lnTo>
                  <a:lnTo>
                    <a:pt x="132" y="31"/>
                  </a:lnTo>
                  <a:lnTo>
                    <a:pt x="135" y="38"/>
                  </a:lnTo>
                  <a:lnTo>
                    <a:pt x="136" y="44"/>
                  </a:lnTo>
                  <a:lnTo>
                    <a:pt x="136" y="50"/>
                  </a:lnTo>
                  <a:lnTo>
                    <a:pt x="136" y="57"/>
                  </a:lnTo>
                  <a:lnTo>
                    <a:pt x="137" y="63"/>
                  </a:lnTo>
                  <a:lnTo>
                    <a:pt x="137" y="69"/>
                  </a:lnTo>
                  <a:lnTo>
                    <a:pt x="137" y="75"/>
                  </a:lnTo>
                  <a:lnTo>
                    <a:pt x="137" y="80"/>
                  </a:lnTo>
                  <a:lnTo>
                    <a:pt x="131" y="80"/>
                  </a:lnTo>
                  <a:close/>
                </a:path>
              </a:pathLst>
            </a:custGeom>
            <a:solidFill>
              <a:srgbClr val="FF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8" name="Freeform 438">
              <a:extLst>
                <a:ext uri="{FF2B5EF4-FFF2-40B4-BE49-F238E27FC236}">
                  <a16:creationId xmlns:a16="http://schemas.microsoft.com/office/drawing/2014/main" id="{18018A7C-FD98-0619-72C5-5B3DA56EA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1" y="1295"/>
              <a:ext cx="46" cy="27"/>
            </a:xfrm>
            <a:custGeom>
              <a:avLst/>
              <a:gdLst>
                <a:gd name="T0" fmla="*/ 131 w 137"/>
                <a:gd name="T1" fmla="*/ 80 h 80"/>
                <a:gd name="T2" fmla="*/ 100 w 137"/>
                <a:gd name="T3" fmla="*/ 76 h 80"/>
                <a:gd name="T4" fmla="*/ 74 w 137"/>
                <a:gd name="T5" fmla="*/ 74 h 80"/>
                <a:gd name="T6" fmla="*/ 55 w 137"/>
                <a:gd name="T7" fmla="*/ 71 h 80"/>
                <a:gd name="T8" fmla="*/ 41 w 137"/>
                <a:gd name="T9" fmla="*/ 69 h 80"/>
                <a:gd name="T10" fmla="*/ 30 w 137"/>
                <a:gd name="T11" fmla="*/ 66 h 80"/>
                <a:gd name="T12" fmla="*/ 22 w 137"/>
                <a:gd name="T13" fmla="*/ 63 h 80"/>
                <a:gd name="T14" fmla="*/ 15 w 137"/>
                <a:gd name="T15" fmla="*/ 60 h 80"/>
                <a:gd name="T16" fmla="*/ 11 w 137"/>
                <a:gd name="T17" fmla="*/ 54 h 80"/>
                <a:gd name="T18" fmla="*/ 7 w 137"/>
                <a:gd name="T19" fmla="*/ 50 h 80"/>
                <a:gd name="T20" fmla="*/ 3 w 137"/>
                <a:gd name="T21" fmla="*/ 45 h 80"/>
                <a:gd name="T22" fmla="*/ 2 w 137"/>
                <a:gd name="T23" fmla="*/ 41 h 80"/>
                <a:gd name="T24" fmla="*/ 0 w 137"/>
                <a:gd name="T25" fmla="*/ 35 h 80"/>
                <a:gd name="T26" fmla="*/ 2 w 137"/>
                <a:gd name="T27" fmla="*/ 30 h 80"/>
                <a:gd name="T28" fmla="*/ 5 w 137"/>
                <a:gd name="T29" fmla="*/ 25 h 80"/>
                <a:gd name="T30" fmla="*/ 7 w 137"/>
                <a:gd name="T31" fmla="*/ 21 h 80"/>
                <a:gd name="T32" fmla="*/ 13 w 137"/>
                <a:gd name="T33" fmla="*/ 16 h 80"/>
                <a:gd name="T34" fmla="*/ 15 w 137"/>
                <a:gd name="T35" fmla="*/ 13 h 80"/>
                <a:gd name="T36" fmla="*/ 19 w 137"/>
                <a:gd name="T37" fmla="*/ 10 h 80"/>
                <a:gd name="T38" fmla="*/ 22 w 137"/>
                <a:gd name="T39" fmla="*/ 8 h 80"/>
                <a:gd name="T40" fmla="*/ 27 w 137"/>
                <a:gd name="T41" fmla="*/ 5 h 80"/>
                <a:gd name="T42" fmla="*/ 32 w 137"/>
                <a:gd name="T43" fmla="*/ 5 h 80"/>
                <a:gd name="T44" fmla="*/ 36 w 137"/>
                <a:gd name="T45" fmla="*/ 2 h 80"/>
                <a:gd name="T46" fmla="*/ 41 w 137"/>
                <a:gd name="T47" fmla="*/ 1 h 80"/>
                <a:gd name="T48" fmla="*/ 44 w 137"/>
                <a:gd name="T49" fmla="*/ 1 h 80"/>
                <a:gd name="T50" fmla="*/ 49 w 137"/>
                <a:gd name="T51" fmla="*/ 0 h 80"/>
                <a:gd name="T52" fmla="*/ 52 w 137"/>
                <a:gd name="T53" fmla="*/ 0 h 80"/>
                <a:gd name="T54" fmla="*/ 55 w 137"/>
                <a:gd name="T55" fmla="*/ 0 h 80"/>
                <a:gd name="T56" fmla="*/ 58 w 137"/>
                <a:gd name="T57" fmla="*/ 0 h 80"/>
                <a:gd name="T58" fmla="*/ 62 w 137"/>
                <a:gd name="T59" fmla="*/ 0 h 80"/>
                <a:gd name="T60" fmla="*/ 63 w 137"/>
                <a:gd name="T61" fmla="*/ 0 h 80"/>
                <a:gd name="T62" fmla="*/ 73 w 137"/>
                <a:gd name="T63" fmla="*/ 0 h 80"/>
                <a:gd name="T64" fmla="*/ 83 w 137"/>
                <a:gd name="T65" fmla="*/ 1 h 80"/>
                <a:gd name="T66" fmla="*/ 90 w 137"/>
                <a:gd name="T67" fmla="*/ 1 h 80"/>
                <a:gd name="T68" fmla="*/ 98 w 137"/>
                <a:gd name="T69" fmla="*/ 2 h 80"/>
                <a:gd name="T70" fmla="*/ 105 w 137"/>
                <a:gd name="T71" fmla="*/ 2 h 80"/>
                <a:gd name="T72" fmla="*/ 113 w 137"/>
                <a:gd name="T73" fmla="*/ 5 h 80"/>
                <a:gd name="T74" fmla="*/ 117 w 137"/>
                <a:gd name="T75" fmla="*/ 8 h 80"/>
                <a:gd name="T76" fmla="*/ 122 w 137"/>
                <a:gd name="T77" fmla="*/ 10 h 80"/>
                <a:gd name="T78" fmla="*/ 127 w 137"/>
                <a:gd name="T79" fmla="*/ 14 h 80"/>
                <a:gd name="T80" fmla="*/ 130 w 137"/>
                <a:gd name="T81" fmla="*/ 21 h 80"/>
                <a:gd name="T82" fmla="*/ 131 w 137"/>
                <a:gd name="T83" fmla="*/ 25 h 80"/>
                <a:gd name="T84" fmla="*/ 132 w 137"/>
                <a:gd name="T85" fmla="*/ 31 h 80"/>
                <a:gd name="T86" fmla="*/ 135 w 137"/>
                <a:gd name="T87" fmla="*/ 38 h 80"/>
                <a:gd name="T88" fmla="*/ 136 w 137"/>
                <a:gd name="T89" fmla="*/ 44 h 80"/>
                <a:gd name="T90" fmla="*/ 136 w 137"/>
                <a:gd name="T91" fmla="*/ 50 h 80"/>
                <a:gd name="T92" fmla="*/ 136 w 137"/>
                <a:gd name="T93" fmla="*/ 57 h 80"/>
                <a:gd name="T94" fmla="*/ 137 w 137"/>
                <a:gd name="T95" fmla="*/ 63 h 80"/>
                <a:gd name="T96" fmla="*/ 137 w 137"/>
                <a:gd name="T97" fmla="*/ 69 h 80"/>
                <a:gd name="T98" fmla="*/ 137 w 137"/>
                <a:gd name="T99" fmla="*/ 75 h 80"/>
                <a:gd name="T100" fmla="*/ 137 w 137"/>
                <a:gd name="T101" fmla="*/ 80 h 80"/>
                <a:gd name="T102" fmla="*/ 131 w 137"/>
                <a:gd name="T10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" h="80">
                  <a:moveTo>
                    <a:pt x="131" y="80"/>
                  </a:moveTo>
                  <a:lnTo>
                    <a:pt x="100" y="76"/>
                  </a:lnTo>
                  <a:lnTo>
                    <a:pt x="74" y="74"/>
                  </a:lnTo>
                  <a:lnTo>
                    <a:pt x="55" y="71"/>
                  </a:lnTo>
                  <a:lnTo>
                    <a:pt x="41" y="69"/>
                  </a:lnTo>
                  <a:lnTo>
                    <a:pt x="30" y="66"/>
                  </a:lnTo>
                  <a:lnTo>
                    <a:pt x="22" y="63"/>
                  </a:lnTo>
                  <a:lnTo>
                    <a:pt x="15" y="60"/>
                  </a:lnTo>
                  <a:lnTo>
                    <a:pt x="11" y="54"/>
                  </a:lnTo>
                  <a:lnTo>
                    <a:pt x="7" y="50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0" y="35"/>
                  </a:lnTo>
                  <a:lnTo>
                    <a:pt x="2" y="30"/>
                  </a:lnTo>
                  <a:lnTo>
                    <a:pt x="5" y="25"/>
                  </a:lnTo>
                  <a:lnTo>
                    <a:pt x="7" y="21"/>
                  </a:lnTo>
                  <a:lnTo>
                    <a:pt x="13" y="16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2" y="8"/>
                  </a:lnTo>
                  <a:lnTo>
                    <a:pt x="27" y="5"/>
                  </a:lnTo>
                  <a:lnTo>
                    <a:pt x="32" y="5"/>
                  </a:lnTo>
                  <a:lnTo>
                    <a:pt x="36" y="2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55" y="0"/>
                  </a:lnTo>
                  <a:lnTo>
                    <a:pt x="58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83" y="1"/>
                  </a:lnTo>
                  <a:lnTo>
                    <a:pt x="90" y="1"/>
                  </a:lnTo>
                  <a:lnTo>
                    <a:pt x="98" y="2"/>
                  </a:lnTo>
                  <a:lnTo>
                    <a:pt x="105" y="2"/>
                  </a:lnTo>
                  <a:lnTo>
                    <a:pt x="113" y="5"/>
                  </a:lnTo>
                  <a:lnTo>
                    <a:pt x="117" y="8"/>
                  </a:lnTo>
                  <a:lnTo>
                    <a:pt x="122" y="10"/>
                  </a:lnTo>
                  <a:lnTo>
                    <a:pt x="127" y="14"/>
                  </a:lnTo>
                  <a:lnTo>
                    <a:pt x="130" y="21"/>
                  </a:lnTo>
                  <a:lnTo>
                    <a:pt x="131" y="25"/>
                  </a:lnTo>
                  <a:lnTo>
                    <a:pt x="132" y="31"/>
                  </a:lnTo>
                  <a:lnTo>
                    <a:pt x="135" y="38"/>
                  </a:lnTo>
                  <a:lnTo>
                    <a:pt x="136" y="44"/>
                  </a:lnTo>
                  <a:lnTo>
                    <a:pt x="136" y="50"/>
                  </a:lnTo>
                  <a:lnTo>
                    <a:pt x="136" y="57"/>
                  </a:lnTo>
                  <a:lnTo>
                    <a:pt x="137" y="63"/>
                  </a:lnTo>
                  <a:lnTo>
                    <a:pt x="137" y="69"/>
                  </a:lnTo>
                  <a:lnTo>
                    <a:pt x="137" y="75"/>
                  </a:lnTo>
                  <a:lnTo>
                    <a:pt x="137" y="80"/>
                  </a:lnTo>
                  <a:lnTo>
                    <a:pt x="131" y="80"/>
                  </a:lnTo>
                </a:path>
              </a:pathLst>
            </a:custGeom>
            <a:noFill/>
            <a:ln w="11113">
              <a:solidFill>
                <a:srgbClr val="FF5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799" name="Line 439">
              <a:extLst>
                <a:ext uri="{FF2B5EF4-FFF2-40B4-BE49-F238E27FC236}">
                  <a16:creationId xmlns:a16="http://schemas.microsoft.com/office/drawing/2014/main" id="{F2321B0C-C808-6BE0-1255-107BEC0789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1" y="1238"/>
              <a:ext cx="25" cy="444"/>
            </a:xfrm>
            <a:prstGeom prst="line">
              <a:avLst/>
            </a:prstGeom>
            <a:noFill/>
            <a:ln w="19050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0" name="Line 440">
              <a:extLst>
                <a:ext uri="{FF2B5EF4-FFF2-40B4-BE49-F238E27FC236}">
                  <a16:creationId xmlns:a16="http://schemas.microsoft.com/office/drawing/2014/main" id="{388973EF-9EF8-4BD1-E267-BC521A09B6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8" y="1534"/>
              <a:ext cx="6" cy="116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1" name="Line 441">
              <a:extLst>
                <a:ext uri="{FF2B5EF4-FFF2-40B4-BE49-F238E27FC236}">
                  <a16:creationId xmlns:a16="http://schemas.microsoft.com/office/drawing/2014/main" id="{2C259564-534D-B53F-95AE-3EDAD1626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7" y="1358"/>
              <a:ext cx="2" cy="4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2" name="Line 442">
              <a:extLst>
                <a:ext uri="{FF2B5EF4-FFF2-40B4-BE49-F238E27FC236}">
                  <a16:creationId xmlns:a16="http://schemas.microsoft.com/office/drawing/2014/main" id="{94E038A5-2FE2-6980-A3FC-750648744B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41" y="1413"/>
              <a:ext cx="1" cy="28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3" name="Freeform 443">
              <a:extLst>
                <a:ext uri="{FF2B5EF4-FFF2-40B4-BE49-F238E27FC236}">
                  <a16:creationId xmlns:a16="http://schemas.microsoft.com/office/drawing/2014/main" id="{6B130817-124D-8971-840C-7673AC294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" y="1901"/>
              <a:ext cx="72" cy="42"/>
            </a:xfrm>
            <a:custGeom>
              <a:avLst/>
              <a:gdLst>
                <a:gd name="T0" fmla="*/ 0 w 217"/>
                <a:gd name="T1" fmla="*/ 0 h 125"/>
                <a:gd name="T2" fmla="*/ 1 w 217"/>
                <a:gd name="T3" fmla="*/ 1 h 125"/>
                <a:gd name="T4" fmla="*/ 2 w 217"/>
                <a:gd name="T5" fmla="*/ 4 h 125"/>
                <a:gd name="T6" fmla="*/ 6 w 217"/>
                <a:gd name="T7" fmla="*/ 7 h 125"/>
                <a:gd name="T8" fmla="*/ 13 w 217"/>
                <a:gd name="T9" fmla="*/ 9 h 125"/>
                <a:gd name="T10" fmla="*/ 18 w 217"/>
                <a:gd name="T11" fmla="*/ 13 h 125"/>
                <a:gd name="T12" fmla="*/ 27 w 217"/>
                <a:gd name="T13" fmla="*/ 17 h 125"/>
                <a:gd name="T14" fmla="*/ 36 w 217"/>
                <a:gd name="T15" fmla="*/ 22 h 125"/>
                <a:gd name="T16" fmla="*/ 47 w 217"/>
                <a:gd name="T17" fmla="*/ 28 h 125"/>
                <a:gd name="T18" fmla="*/ 60 w 217"/>
                <a:gd name="T19" fmla="*/ 32 h 125"/>
                <a:gd name="T20" fmla="*/ 73 w 217"/>
                <a:gd name="T21" fmla="*/ 37 h 125"/>
                <a:gd name="T22" fmla="*/ 86 w 217"/>
                <a:gd name="T23" fmla="*/ 41 h 125"/>
                <a:gd name="T24" fmla="*/ 95 w 217"/>
                <a:gd name="T25" fmla="*/ 43 h 125"/>
                <a:gd name="T26" fmla="*/ 102 w 217"/>
                <a:gd name="T27" fmla="*/ 46 h 125"/>
                <a:gd name="T28" fmla="*/ 109 w 217"/>
                <a:gd name="T29" fmla="*/ 49 h 125"/>
                <a:gd name="T30" fmla="*/ 116 w 217"/>
                <a:gd name="T31" fmla="*/ 52 h 125"/>
                <a:gd name="T32" fmla="*/ 120 w 217"/>
                <a:gd name="T33" fmla="*/ 57 h 125"/>
                <a:gd name="T34" fmla="*/ 126 w 217"/>
                <a:gd name="T35" fmla="*/ 60 h 125"/>
                <a:gd name="T36" fmla="*/ 133 w 217"/>
                <a:gd name="T37" fmla="*/ 65 h 125"/>
                <a:gd name="T38" fmla="*/ 140 w 217"/>
                <a:gd name="T39" fmla="*/ 72 h 125"/>
                <a:gd name="T40" fmla="*/ 149 w 217"/>
                <a:gd name="T41" fmla="*/ 78 h 125"/>
                <a:gd name="T42" fmla="*/ 161 w 217"/>
                <a:gd name="T43" fmla="*/ 86 h 125"/>
                <a:gd name="T44" fmla="*/ 172 w 217"/>
                <a:gd name="T45" fmla="*/ 92 h 125"/>
                <a:gd name="T46" fmla="*/ 182 w 217"/>
                <a:gd name="T47" fmla="*/ 99 h 125"/>
                <a:gd name="T48" fmla="*/ 191 w 217"/>
                <a:gd name="T49" fmla="*/ 104 h 125"/>
                <a:gd name="T50" fmla="*/ 199 w 217"/>
                <a:gd name="T51" fmla="*/ 111 h 125"/>
                <a:gd name="T52" fmla="*/ 205 w 217"/>
                <a:gd name="T53" fmla="*/ 116 h 125"/>
                <a:gd name="T54" fmla="*/ 211 w 217"/>
                <a:gd name="T55" fmla="*/ 119 h 125"/>
                <a:gd name="T56" fmla="*/ 215 w 217"/>
                <a:gd name="T57" fmla="*/ 123 h 125"/>
                <a:gd name="T58" fmla="*/ 217 w 217"/>
                <a:gd name="T59" fmla="*/ 124 h 125"/>
                <a:gd name="T60" fmla="*/ 217 w 217"/>
                <a:gd name="T61" fmla="*/ 125 h 125"/>
                <a:gd name="T62" fmla="*/ 217 w 217"/>
                <a:gd name="T63" fmla="*/ 124 h 125"/>
                <a:gd name="T64" fmla="*/ 216 w 217"/>
                <a:gd name="T65" fmla="*/ 121 h 125"/>
                <a:gd name="T66" fmla="*/ 215 w 217"/>
                <a:gd name="T67" fmla="*/ 115 h 125"/>
                <a:gd name="T68" fmla="*/ 212 w 217"/>
                <a:gd name="T69" fmla="*/ 108 h 125"/>
                <a:gd name="T70" fmla="*/ 207 w 217"/>
                <a:gd name="T71" fmla="*/ 100 h 125"/>
                <a:gd name="T72" fmla="*/ 202 w 217"/>
                <a:gd name="T73" fmla="*/ 90 h 125"/>
                <a:gd name="T74" fmla="*/ 195 w 217"/>
                <a:gd name="T75" fmla="*/ 83 h 125"/>
                <a:gd name="T76" fmla="*/ 190 w 217"/>
                <a:gd name="T77" fmla="*/ 73 h 125"/>
                <a:gd name="T78" fmla="*/ 183 w 217"/>
                <a:gd name="T79" fmla="*/ 65 h 125"/>
                <a:gd name="T80" fmla="*/ 173 w 217"/>
                <a:gd name="T81" fmla="*/ 59 h 125"/>
                <a:gd name="T82" fmla="*/ 165 w 217"/>
                <a:gd name="T83" fmla="*/ 52 h 125"/>
                <a:gd name="T84" fmla="*/ 160 w 217"/>
                <a:gd name="T85" fmla="*/ 46 h 125"/>
                <a:gd name="T86" fmla="*/ 152 w 217"/>
                <a:gd name="T87" fmla="*/ 42 h 125"/>
                <a:gd name="T88" fmla="*/ 145 w 217"/>
                <a:gd name="T89" fmla="*/ 37 h 125"/>
                <a:gd name="T90" fmla="*/ 139 w 217"/>
                <a:gd name="T91" fmla="*/ 32 h 125"/>
                <a:gd name="T92" fmla="*/ 133 w 217"/>
                <a:gd name="T93" fmla="*/ 28 h 125"/>
                <a:gd name="T94" fmla="*/ 126 w 217"/>
                <a:gd name="T95" fmla="*/ 24 h 125"/>
                <a:gd name="T96" fmla="*/ 118 w 217"/>
                <a:gd name="T97" fmla="*/ 20 h 125"/>
                <a:gd name="T98" fmla="*/ 109 w 217"/>
                <a:gd name="T99" fmla="*/ 16 h 125"/>
                <a:gd name="T100" fmla="*/ 99 w 217"/>
                <a:gd name="T101" fmla="*/ 12 h 125"/>
                <a:gd name="T102" fmla="*/ 88 w 217"/>
                <a:gd name="T103" fmla="*/ 8 h 125"/>
                <a:gd name="T104" fmla="*/ 75 w 217"/>
                <a:gd name="T105" fmla="*/ 5 h 125"/>
                <a:gd name="T106" fmla="*/ 61 w 217"/>
                <a:gd name="T107" fmla="*/ 4 h 125"/>
                <a:gd name="T108" fmla="*/ 49 w 217"/>
                <a:gd name="T109" fmla="*/ 1 h 125"/>
                <a:gd name="T110" fmla="*/ 36 w 217"/>
                <a:gd name="T111" fmla="*/ 1 h 125"/>
                <a:gd name="T112" fmla="*/ 25 w 217"/>
                <a:gd name="T113" fmla="*/ 0 h 125"/>
                <a:gd name="T114" fmla="*/ 14 w 217"/>
                <a:gd name="T115" fmla="*/ 0 h 125"/>
                <a:gd name="T116" fmla="*/ 6 w 217"/>
                <a:gd name="T117" fmla="*/ 0 h 125"/>
                <a:gd name="T118" fmla="*/ 1 w 217"/>
                <a:gd name="T119" fmla="*/ 0 h 125"/>
                <a:gd name="T120" fmla="*/ 0 w 217"/>
                <a:gd name="T1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7" h="125">
                  <a:moveTo>
                    <a:pt x="0" y="0"/>
                  </a:moveTo>
                  <a:lnTo>
                    <a:pt x="1" y="1"/>
                  </a:lnTo>
                  <a:lnTo>
                    <a:pt x="2" y="4"/>
                  </a:lnTo>
                  <a:lnTo>
                    <a:pt x="6" y="7"/>
                  </a:lnTo>
                  <a:lnTo>
                    <a:pt x="13" y="9"/>
                  </a:lnTo>
                  <a:lnTo>
                    <a:pt x="18" y="13"/>
                  </a:lnTo>
                  <a:lnTo>
                    <a:pt x="27" y="17"/>
                  </a:lnTo>
                  <a:lnTo>
                    <a:pt x="36" y="22"/>
                  </a:lnTo>
                  <a:lnTo>
                    <a:pt x="47" y="28"/>
                  </a:lnTo>
                  <a:lnTo>
                    <a:pt x="60" y="32"/>
                  </a:lnTo>
                  <a:lnTo>
                    <a:pt x="73" y="37"/>
                  </a:lnTo>
                  <a:lnTo>
                    <a:pt x="86" y="41"/>
                  </a:lnTo>
                  <a:lnTo>
                    <a:pt x="95" y="43"/>
                  </a:lnTo>
                  <a:lnTo>
                    <a:pt x="102" y="46"/>
                  </a:lnTo>
                  <a:lnTo>
                    <a:pt x="109" y="49"/>
                  </a:lnTo>
                  <a:lnTo>
                    <a:pt x="116" y="52"/>
                  </a:lnTo>
                  <a:lnTo>
                    <a:pt x="120" y="57"/>
                  </a:lnTo>
                  <a:lnTo>
                    <a:pt x="126" y="60"/>
                  </a:lnTo>
                  <a:lnTo>
                    <a:pt x="133" y="65"/>
                  </a:lnTo>
                  <a:lnTo>
                    <a:pt x="140" y="72"/>
                  </a:lnTo>
                  <a:lnTo>
                    <a:pt x="149" y="78"/>
                  </a:lnTo>
                  <a:lnTo>
                    <a:pt x="161" y="86"/>
                  </a:lnTo>
                  <a:lnTo>
                    <a:pt x="172" y="92"/>
                  </a:lnTo>
                  <a:lnTo>
                    <a:pt x="182" y="99"/>
                  </a:lnTo>
                  <a:lnTo>
                    <a:pt x="191" y="104"/>
                  </a:lnTo>
                  <a:lnTo>
                    <a:pt x="199" y="111"/>
                  </a:lnTo>
                  <a:lnTo>
                    <a:pt x="205" y="116"/>
                  </a:lnTo>
                  <a:lnTo>
                    <a:pt x="211" y="119"/>
                  </a:lnTo>
                  <a:lnTo>
                    <a:pt x="215" y="123"/>
                  </a:lnTo>
                  <a:lnTo>
                    <a:pt x="217" y="124"/>
                  </a:lnTo>
                  <a:lnTo>
                    <a:pt x="217" y="125"/>
                  </a:lnTo>
                  <a:lnTo>
                    <a:pt x="217" y="124"/>
                  </a:lnTo>
                  <a:lnTo>
                    <a:pt x="216" y="121"/>
                  </a:lnTo>
                  <a:lnTo>
                    <a:pt x="215" y="115"/>
                  </a:lnTo>
                  <a:lnTo>
                    <a:pt x="212" y="108"/>
                  </a:lnTo>
                  <a:lnTo>
                    <a:pt x="207" y="100"/>
                  </a:lnTo>
                  <a:lnTo>
                    <a:pt x="202" y="90"/>
                  </a:lnTo>
                  <a:lnTo>
                    <a:pt x="195" y="83"/>
                  </a:lnTo>
                  <a:lnTo>
                    <a:pt x="190" y="73"/>
                  </a:lnTo>
                  <a:lnTo>
                    <a:pt x="183" y="65"/>
                  </a:lnTo>
                  <a:lnTo>
                    <a:pt x="173" y="59"/>
                  </a:lnTo>
                  <a:lnTo>
                    <a:pt x="165" y="52"/>
                  </a:lnTo>
                  <a:lnTo>
                    <a:pt x="160" y="46"/>
                  </a:lnTo>
                  <a:lnTo>
                    <a:pt x="152" y="42"/>
                  </a:lnTo>
                  <a:lnTo>
                    <a:pt x="145" y="37"/>
                  </a:lnTo>
                  <a:lnTo>
                    <a:pt x="139" y="32"/>
                  </a:lnTo>
                  <a:lnTo>
                    <a:pt x="133" y="28"/>
                  </a:lnTo>
                  <a:lnTo>
                    <a:pt x="126" y="24"/>
                  </a:lnTo>
                  <a:lnTo>
                    <a:pt x="118" y="20"/>
                  </a:lnTo>
                  <a:lnTo>
                    <a:pt x="109" y="16"/>
                  </a:lnTo>
                  <a:lnTo>
                    <a:pt x="99" y="12"/>
                  </a:lnTo>
                  <a:lnTo>
                    <a:pt x="88" y="8"/>
                  </a:lnTo>
                  <a:lnTo>
                    <a:pt x="75" y="5"/>
                  </a:lnTo>
                  <a:lnTo>
                    <a:pt x="61" y="4"/>
                  </a:lnTo>
                  <a:lnTo>
                    <a:pt x="49" y="1"/>
                  </a:lnTo>
                  <a:lnTo>
                    <a:pt x="36" y="1"/>
                  </a:lnTo>
                  <a:lnTo>
                    <a:pt x="25" y="0"/>
                  </a:lnTo>
                  <a:lnTo>
                    <a:pt x="14" y="0"/>
                  </a:lnTo>
                  <a:lnTo>
                    <a:pt x="6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4" name="Freeform 444">
              <a:extLst>
                <a:ext uri="{FF2B5EF4-FFF2-40B4-BE49-F238E27FC236}">
                  <a16:creationId xmlns:a16="http://schemas.microsoft.com/office/drawing/2014/main" id="{BFCAC5FB-AFAE-A609-4DD2-F3A953486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" y="1141"/>
              <a:ext cx="1812" cy="870"/>
            </a:xfrm>
            <a:custGeom>
              <a:avLst/>
              <a:gdLst>
                <a:gd name="T0" fmla="*/ 5427 w 5437"/>
                <a:gd name="T1" fmla="*/ 2391 h 2610"/>
                <a:gd name="T2" fmla="*/ 5358 w 5437"/>
                <a:gd name="T3" fmla="*/ 2398 h 2610"/>
                <a:gd name="T4" fmla="*/ 5251 w 5437"/>
                <a:gd name="T5" fmla="*/ 2422 h 2610"/>
                <a:gd name="T6" fmla="*/ 5139 w 5437"/>
                <a:gd name="T7" fmla="*/ 2471 h 2610"/>
                <a:gd name="T8" fmla="*/ 5054 w 5437"/>
                <a:gd name="T9" fmla="*/ 2553 h 2610"/>
                <a:gd name="T10" fmla="*/ 3421 w 5437"/>
                <a:gd name="T11" fmla="*/ 2449 h 2610"/>
                <a:gd name="T12" fmla="*/ 3208 w 5437"/>
                <a:gd name="T13" fmla="*/ 2479 h 2610"/>
                <a:gd name="T14" fmla="*/ 1002 w 5437"/>
                <a:gd name="T15" fmla="*/ 2193 h 2610"/>
                <a:gd name="T16" fmla="*/ 963 w 5437"/>
                <a:gd name="T17" fmla="*/ 2177 h 2610"/>
                <a:gd name="T18" fmla="*/ 896 w 5437"/>
                <a:gd name="T19" fmla="*/ 2134 h 2610"/>
                <a:gd name="T20" fmla="*/ 817 w 5437"/>
                <a:gd name="T21" fmla="*/ 2058 h 2610"/>
                <a:gd name="T22" fmla="*/ 740 w 5437"/>
                <a:gd name="T23" fmla="*/ 1942 h 2610"/>
                <a:gd name="T24" fmla="*/ 666 w 5437"/>
                <a:gd name="T25" fmla="*/ 1766 h 2610"/>
                <a:gd name="T26" fmla="*/ 519 w 5437"/>
                <a:gd name="T27" fmla="*/ 1402 h 2610"/>
                <a:gd name="T28" fmla="*/ 326 w 5437"/>
                <a:gd name="T29" fmla="*/ 927 h 2610"/>
                <a:gd name="T30" fmla="*/ 142 w 5437"/>
                <a:gd name="T31" fmla="*/ 478 h 2610"/>
                <a:gd name="T32" fmla="*/ 22 w 5437"/>
                <a:gd name="T33" fmla="*/ 189 h 2610"/>
                <a:gd name="T34" fmla="*/ 4 w 5437"/>
                <a:gd name="T35" fmla="*/ 145 h 2610"/>
                <a:gd name="T36" fmla="*/ 0 w 5437"/>
                <a:gd name="T37" fmla="*/ 131 h 2610"/>
                <a:gd name="T38" fmla="*/ 0 w 5437"/>
                <a:gd name="T39" fmla="*/ 114 h 2610"/>
                <a:gd name="T40" fmla="*/ 8 w 5437"/>
                <a:gd name="T41" fmla="*/ 94 h 2610"/>
                <a:gd name="T42" fmla="*/ 32 w 5437"/>
                <a:gd name="T43" fmla="*/ 77 h 2610"/>
                <a:gd name="T44" fmla="*/ 74 w 5437"/>
                <a:gd name="T45" fmla="*/ 72 h 2610"/>
                <a:gd name="T46" fmla="*/ 115 w 5437"/>
                <a:gd name="T47" fmla="*/ 67 h 2610"/>
                <a:gd name="T48" fmla="*/ 139 w 5437"/>
                <a:gd name="T49" fmla="*/ 65 h 2610"/>
                <a:gd name="T50" fmla="*/ 154 w 5437"/>
                <a:gd name="T51" fmla="*/ 63 h 2610"/>
                <a:gd name="T52" fmla="*/ 160 w 5437"/>
                <a:gd name="T53" fmla="*/ 63 h 2610"/>
                <a:gd name="T54" fmla="*/ 869 w 5437"/>
                <a:gd name="T55" fmla="*/ 0 h 2610"/>
                <a:gd name="T56" fmla="*/ 867 w 5437"/>
                <a:gd name="T57" fmla="*/ 3 h 2610"/>
                <a:gd name="T58" fmla="*/ 861 w 5437"/>
                <a:gd name="T59" fmla="*/ 8 h 2610"/>
                <a:gd name="T60" fmla="*/ 856 w 5437"/>
                <a:gd name="T61" fmla="*/ 15 h 2610"/>
                <a:gd name="T62" fmla="*/ 851 w 5437"/>
                <a:gd name="T63" fmla="*/ 24 h 2610"/>
                <a:gd name="T64" fmla="*/ 847 w 5437"/>
                <a:gd name="T65" fmla="*/ 35 h 2610"/>
                <a:gd name="T66" fmla="*/ 847 w 5437"/>
                <a:gd name="T67" fmla="*/ 46 h 2610"/>
                <a:gd name="T68" fmla="*/ 849 w 5437"/>
                <a:gd name="T69" fmla="*/ 57 h 2610"/>
                <a:gd name="T70" fmla="*/ 851 w 5437"/>
                <a:gd name="T71" fmla="*/ 67 h 2610"/>
                <a:gd name="T72" fmla="*/ 852 w 5437"/>
                <a:gd name="T73" fmla="*/ 72 h 2610"/>
                <a:gd name="T74" fmla="*/ 864 w 5437"/>
                <a:gd name="T75" fmla="*/ 120 h 2610"/>
                <a:gd name="T76" fmla="*/ 941 w 5437"/>
                <a:gd name="T77" fmla="*/ 449 h 2610"/>
                <a:gd name="T78" fmla="*/ 1057 w 5437"/>
                <a:gd name="T79" fmla="*/ 946 h 2610"/>
                <a:gd name="T80" fmla="*/ 1173 w 5437"/>
                <a:gd name="T81" fmla="*/ 1447 h 2610"/>
                <a:gd name="T82" fmla="*/ 1252 w 5437"/>
                <a:gd name="T83" fmla="*/ 1784 h 2610"/>
                <a:gd name="T84" fmla="*/ 1276 w 5437"/>
                <a:gd name="T85" fmla="*/ 1883 h 2610"/>
                <a:gd name="T86" fmla="*/ 1306 w 5437"/>
                <a:gd name="T87" fmla="*/ 1948 h 2610"/>
                <a:gd name="T88" fmla="*/ 1342 w 5437"/>
                <a:gd name="T89" fmla="*/ 1990 h 2610"/>
                <a:gd name="T90" fmla="*/ 1373 w 5437"/>
                <a:gd name="T91" fmla="*/ 2016 h 2610"/>
                <a:gd name="T92" fmla="*/ 1394 w 5437"/>
                <a:gd name="T93" fmla="*/ 2026 h 2610"/>
                <a:gd name="T94" fmla="*/ 3208 w 5437"/>
                <a:gd name="T95" fmla="*/ 2221 h 2610"/>
                <a:gd name="T96" fmla="*/ 3424 w 5437"/>
                <a:gd name="T97" fmla="*/ 2199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37" h="2610">
                  <a:moveTo>
                    <a:pt x="5437" y="2391"/>
                  </a:moveTo>
                  <a:lnTo>
                    <a:pt x="5427" y="2391"/>
                  </a:lnTo>
                  <a:lnTo>
                    <a:pt x="5398" y="2393"/>
                  </a:lnTo>
                  <a:lnTo>
                    <a:pt x="5358" y="2398"/>
                  </a:lnTo>
                  <a:lnTo>
                    <a:pt x="5307" y="2408"/>
                  </a:lnTo>
                  <a:lnTo>
                    <a:pt x="5251" y="2422"/>
                  </a:lnTo>
                  <a:lnTo>
                    <a:pt x="5194" y="2443"/>
                  </a:lnTo>
                  <a:lnTo>
                    <a:pt x="5139" y="2471"/>
                  </a:lnTo>
                  <a:lnTo>
                    <a:pt x="5091" y="2507"/>
                  </a:lnTo>
                  <a:lnTo>
                    <a:pt x="5054" y="2553"/>
                  </a:lnTo>
                  <a:lnTo>
                    <a:pt x="5032" y="2610"/>
                  </a:lnTo>
                  <a:lnTo>
                    <a:pt x="3421" y="2449"/>
                  </a:lnTo>
                  <a:lnTo>
                    <a:pt x="3273" y="2479"/>
                  </a:lnTo>
                  <a:lnTo>
                    <a:pt x="3208" y="2479"/>
                  </a:lnTo>
                  <a:lnTo>
                    <a:pt x="1009" y="2194"/>
                  </a:lnTo>
                  <a:lnTo>
                    <a:pt x="1002" y="2193"/>
                  </a:lnTo>
                  <a:lnTo>
                    <a:pt x="986" y="2187"/>
                  </a:lnTo>
                  <a:lnTo>
                    <a:pt x="963" y="2177"/>
                  </a:lnTo>
                  <a:lnTo>
                    <a:pt x="933" y="2159"/>
                  </a:lnTo>
                  <a:lnTo>
                    <a:pt x="896" y="2134"/>
                  </a:lnTo>
                  <a:lnTo>
                    <a:pt x="859" y="2100"/>
                  </a:lnTo>
                  <a:lnTo>
                    <a:pt x="817" y="2058"/>
                  </a:lnTo>
                  <a:lnTo>
                    <a:pt x="778" y="2005"/>
                  </a:lnTo>
                  <a:lnTo>
                    <a:pt x="740" y="1942"/>
                  </a:lnTo>
                  <a:lnTo>
                    <a:pt x="705" y="1864"/>
                  </a:lnTo>
                  <a:lnTo>
                    <a:pt x="666" y="1766"/>
                  </a:lnTo>
                  <a:lnTo>
                    <a:pt x="603" y="1606"/>
                  </a:lnTo>
                  <a:lnTo>
                    <a:pt x="519" y="1402"/>
                  </a:lnTo>
                  <a:lnTo>
                    <a:pt x="424" y="1169"/>
                  </a:lnTo>
                  <a:lnTo>
                    <a:pt x="326" y="927"/>
                  </a:lnTo>
                  <a:lnTo>
                    <a:pt x="228" y="691"/>
                  </a:lnTo>
                  <a:lnTo>
                    <a:pt x="142" y="478"/>
                  </a:lnTo>
                  <a:lnTo>
                    <a:pt x="70" y="305"/>
                  </a:lnTo>
                  <a:lnTo>
                    <a:pt x="22" y="189"/>
                  </a:lnTo>
                  <a:lnTo>
                    <a:pt x="5" y="146"/>
                  </a:lnTo>
                  <a:lnTo>
                    <a:pt x="4" y="145"/>
                  </a:lnTo>
                  <a:lnTo>
                    <a:pt x="2" y="139"/>
                  </a:lnTo>
                  <a:lnTo>
                    <a:pt x="0" y="131"/>
                  </a:lnTo>
                  <a:lnTo>
                    <a:pt x="0" y="124"/>
                  </a:lnTo>
                  <a:lnTo>
                    <a:pt x="0" y="114"/>
                  </a:lnTo>
                  <a:lnTo>
                    <a:pt x="4" y="103"/>
                  </a:lnTo>
                  <a:lnTo>
                    <a:pt x="8" y="94"/>
                  </a:lnTo>
                  <a:lnTo>
                    <a:pt x="18" y="85"/>
                  </a:lnTo>
                  <a:lnTo>
                    <a:pt x="32" y="77"/>
                  </a:lnTo>
                  <a:lnTo>
                    <a:pt x="51" y="75"/>
                  </a:lnTo>
                  <a:lnTo>
                    <a:pt x="74" y="72"/>
                  </a:lnTo>
                  <a:lnTo>
                    <a:pt x="96" y="68"/>
                  </a:lnTo>
                  <a:lnTo>
                    <a:pt x="115" y="67"/>
                  </a:lnTo>
                  <a:lnTo>
                    <a:pt x="128" y="65"/>
                  </a:lnTo>
                  <a:lnTo>
                    <a:pt x="139" y="65"/>
                  </a:lnTo>
                  <a:lnTo>
                    <a:pt x="147" y="63"/>
                  </a:lnTo>
                  <a:lnTo>
                    <a:pt x="154" y="63"/>
                  </a:lnTo>
                  <a:lnTo>
                    <a:pt x="159" y="63"/>
                  </a:lnTo>
                  <a:lnTo>
                    <a:pt x="160" y="63"/>
                  </a:lnTo>
                  <a:lnTo>
                    <a:pt x="872" y="0"/>
                  </a:lnTo>
                  <a:lnTo>
                    <a:pt x="869" y="0"/>
                  </a:lnTo>
                  <a:lnTo>
                    <a:pt x="868" y="2"/>
                  </a:lnTo>
                  <a:lnTo>
                    <a:pt x="867" y="3"/>
                  </a:lnTo>
                  <a:lnTo>
                    <a:pt x="864" y="4"/>
                  </a:lnTo>
                  <a:lnTo>
                    <a:pt x="861" y="8"/>
                  </a:lnTo>
                  <a:lnTo>
                    <a:pt x="859" y="11"/>
                  </a:lnTo>
                  <a:lnTo>
                    <a:pt x="856" y="15"/>
                  </a:lnTo>
                  <a:lnTo>
                    <a:pt x="852" y="19"/>
                  </a:lnTo>
                  <a:lnTo>
                    <a:pt x="851" y="24"/>
                  </a:lnTo>
                  <a:lnTo>
                    <a:pt x="847" y="30"/>
                  </a:lnTo>
                  <a:lnTo>
                    <a:pt x="847" y="35"/>
                  </a:lnTo>
                  <a:lnTo>
                    <a:pt x="847" y="41"/>
                  </a:lnTo>
                  <a:lnTo>
                    <a:pt x="847" y="46"/>
                  </a:lnTo>
                  <a:lnTo>
                    <a:pt x="847" y="52"/>
                  </a:lnTo>
                  <a:lnTo>
                    <a:pt x="849" y="57"/>
                  </a:lnTo>
                  <a:lnTo>
                    <a:pt x="851" y="62"/>
                  </a:lnTo>
                  <a:lnTo>
                    <a:pt x="851" y="67"/>
                  </a:lnTo>
                  <a:lnTo>
                    <a:pt x="852" y="69"/>
                  </a:lnTo>
                  <a:lnTo>
                    <a:pt x="852" y="72"/>
                  </a:lnTo>
                  <a:lnTo>
                    <a:pt x="852" y="73"/>
                  </a:lnTo>
                  <a:lnTo>
                    <a:pt x="864" y="120"/>
                  </a:lnTo>
                  <a:lnTo>
                    <a:pt x="895" y="253"/>
                  </a:lnTo>
                  <a:lnTo>
                    <a:pt x="941" y="449"/>
                  </a:lnTo>
                  <a:lnTo>
                    <a:pt x="996" y="686"/>
                  </a:lnTo>
                  <a:lnTo>
                    <a:pt x="1057" y="946"/>
                  </a:lnTo>
                  <a:lnTo>
                    <a:pt x="1117" y="1208"/>
                  </a:lnTo>
                  <a:lnTo>
                    <a:pt x="1173" y="1447"/>
                  </a:lnTo>
                  <a:lnTo>
                    <a:pt x="1219" y="1646"/>
                  </a:lnTo>
                  <a:lnTo>
                    <a:pt x="1252" y="1784"/>
                  </a:lnTo>
                  <a:lnTo>
                    <a:pt x="1265" y="1841"/>
                  </a:lnTo>
                  <a:lnTo>
                    <a:pt x="1276" y="1883"/>
                  </a:lnTo>
                  <a:lnTo>
                    <a:pt x="1291" y="1917"/>
                  </a:lnTo>
                  <a:lnTo>
                    <a:pt x="1306" y="1948"/>
                  </a:lnTo>
                  <a:lnTo>
                    <a:pt x="1323" y="1971"/>
                  </a:lnTo>
                  <a:lnTo>
                    <a:pt x="1342" y="1990"/>
                  </a:lnTo>
                  <a:lnTo>
                    <a:pt x="1358" y="2004"/>
                  </a:lnTo>
                  <a:lnTo>
                    <a:pt x="1373" y="2016"/>
                  </a:lnTo>
                  <a:lnTo>
                    <a:pt x="1385" y="2022"/>
                  </a:lnTo>
                  <a:lnTo>
                    <a:pt x="1394" y="2026"/>
                  </a:lnTo>
                  <a:lnTo>
                    <a:pt x="1395" y="2026"/>
                  </a:lnTo>
                  <a:lnTo>
                    <a:pt x="3208" y="2221"/>
                  </a:lnTo>
                  <a:lnTo>
                    <a:pt x="3273" y="2221"/>
                  </a:lnTo>
                  <a:lnTo>
                    <a:pt x="3424" y="2199"/>
                  </a:lnTo>
                  <a:lnTo>
                    <a:pt x="5437" y="2391"/>
                  </a:lnTo>
                  <a:close/>
                </a:path>
              </a:pathLst>
            </a:custGeom>
            <a:solidFill>
              <a:srgbClr val="00A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5" name="Line 445">
              <a:extLst>
                <a:ext uri="{FF2B5EF4-FFF2-40B4-BE49-F238E27FC236}">
                  <a16:creationId xmlns:a16="http://schemas.microsoft.com/office/drawing/2014/main" id="{168350D2-2C6A-DB1C-F43C-CA030A0A5D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" y="1075"/>
              <a:ext cx="984" cy="8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6" name="Freeform 446">
              <a:extLst>
                <a:ext uri="{FF2B5EF4-FFF2-40B4-BE49-F238E27FC236}">
                  <a16:creationId xmlns:a16="http://schemas.microsoft.com/office/drawing/2014/main" id="{5B5CC287-855C-DF0D-1588-E1CB50F4C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1230"/>
              <a:ext cx="81" cy="786"/>
            </a:xfrm>
            <a:custGeom>
              <a:avLst/>
              <a:gdLst>
                <a:gd name="T0" fmla="*/ 241 w 241"/>
                <a:gd name="T1" fmla="*/ 2358 h 2358"/>
                <a:gd name="T2" fmla="*/ 241 w 241"/>
                <a:gd name="T3" fmla="*/ 0 h 2358"/>
                <a:gd name="T4" fmla="*/ 0 w 241"/>
                <a:gd name="T5" fmla="*/ 17 h 2358"/>
                <a:gd name="T6" fmla="*/ 0 w 241"/>
                <a:gd name="T7" fmla="*/ 2326 h 2358"/>
                <a:gd name="T8" fmla="*/ 241 w 241"/>
                <a:gd name="T9" fmla="*/ 2358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358">
                  <a:moveTo>
                    <a:pt x="241" y="2358"/>
                  </a:moveTo>
                  <a:lnTo>
                    <a:pt x="241" y="0"/>
                  </a:lnTo>
                  <a:lnTo>
                    <a:pt x="0" y="17"/>
                  </a:lnTo>
                  <a:lnTo>
                    <a:pt x="0" y="2326"/>
                  </a:lnTo>
                  <a:lnTo>
                    <a:pt x="241" y="235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7" name="Freeform 447">
              <a:extLst>
                <a:ext uri="{FF2B5EF4-FFF2-40B4-BE49-F238E27FC236}">
                  <a16:creationId xmlns:a16="http://schemas.microsoft.com/office/drawing/2014/main" id="{E8991B69-6E93-81A3-1C72-9AB844F02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" y="1212"/>
              <a:ext cx="60" cy="78"/>
            </a:xfrm>
            <a:custGeom>
              <a:avLst/>
              <a:gdLst>
                <a:gd name="T0" fmla="*/ 24 w 182"/>
                <a:gd name="T1" fmla="*/ 234 h 234"/>
                <a:gd name="T2" fmla="*/ 19 w 182"/>
                <a:gd name="T3" fmla="*/ 233 h 234"/>
                <a:gd name="T4" fmla="*/ 17 w 182"/>
                <a:gd name="T5" fmla="*/ 233 h 234"/>
                <a:gd name="T6" fmla="*/ 13 w 182"/>
                <a:gd name="T7" fmla="*/ 232 h 234"/>
                <a:gd name="T8" fmla="*/ 10 w 182"/>
                <a:gd name="T9" fmla="*/ 228 h 234"/>
                <a:gd name="T10" fmla="*/ 7 w 182"/>
                <a:gd name="T11" fmla="*/ 226 h 234"/>
                <a:gd name="T12" fmla="*/ 3 w 182"/>
                <a:gd name="T13" fmla="*/ 223 h 234"/>
                <a:gd name="T14" fmla="*/ 3 w 182"/>
                <a:gd name="T15" fmla="*/ 220 h 234"/>
                <a:gd name="T16" fmla="*/ 1 w 182"/>
                <a:gd name="T17" fmla="*/ 217 h 234"/>
                <a:gd name="T18" fmla="*/ 1 w 182"/>
                <a:gd name="T19" fmla="*/ 213 h 234"/>
                <a:gd name="T20" fmla="*/ 1 w 182"/>
                <a:gd name="T21" fmla="*/ 208 h 234"/>
                <a:gd name="T22" fmla="*/ 0 w 182"/>
                <a:gd name="T23" fmla="*/ 31 h 234"/>
                <a:gd name="T24" fmla="*/ 0 w 182"/>
                <a:gd name="T25" fmla="*/ 27 h 234"/>
                <a:gd name="T26" fmla="*/ 1 w 182"/>
                <a:gd name="T27" fmla="*/ 23 h 234"/>
                <a:gd name="T28" fmla="*/ 3 w 182"/>
                <a:gd name="T29" fmla="*/ 21 h 234"/>
                <a:gd name="T30" fmla="*/ 3 w 182"/>
                <a:gd name="T31" fmla="*/ 17 h 234"/>
                <a:gd name="T32" fmla="*/ 5 w 182"/>
                <a:gd name="T33" fmla="*/ 14 h 234"/>
                <a:gd name="T34" fmla="*/ 9 w 182"/>
                <a:gd name="T35" fmla="*/ 13 h 234"/>
                <a:gd name="T36" fmla="*/ 11 w 182"/>
                <a:gd name="T37" fmla="*/ 9 h 234"/>
                <a:gd name="T38" fmla="*/ 15 w 182"/>
                <a:gd name="T39" fmla="*/ 8 h 234"/>
                <a:gd name="T40" fmla="*/ 19 w 182"/>
                <a:gd name="T41" fmla="*/ 8 h 234"/>
                <a:gd name="T42" fmla="*/ 23 w 182"/>
                <a:gd name="T43" fmla="*/ 8 h 234"/>
                <a:gd name="T44" fmla="*/ 157 w 182"/>
                <a:gd name="T45" fmla="*/ 0 h 234"/>
                <a:gd name="T46" fmla="*/ 162 w 182"/>
                <a:gd name="T47" fmla="*/ 0 h 234"/>
                <a:gd name="T48" fmla="*/ 165 w 182"/>
                <a:gd name="T49" fmla="*/ 1 h 234"/>
                <a:gd name="T50" fmla="*/ 169 w 182"/>
                <a:gd name="T51" fmla="*/ 3 h 234"/>
                <a:gd name="T52" fmla="*/ 172 w 182"/>
                <a:gd name="T53" fmla="*/ 5 h 234"/>
                <a:gd name="T54" fmla="*/ 174 w 182"/>
                <a:gd name="T55" fmla="*/ 6 h 234"/>
                <a:gd name="T56" fmla="*/ 177 w 182"/>
                <a:gd name="T57" fmla="*/ 9 h 234"/>
                <a:gd name="T58" fmla="*/ 178 w 182"/>
                <a:gd name="T59" fmla="*/ 13 h 234"/>
                <a:gd name="T60" fmla="*/ 179 w 182"/>
                <a:gd name="T61" fmla="*/ 15 h 234"/>
                <a:gd name="T62" fmla="*/ 181 w 182"/>
                <a:gd name="T63" fmla="*/ 21 h 234"/>
                <a:gd name="T64" fmla="*/ 181 w 182"/>
                <a:gd name="T65" fmla="*/ 23 h 234"/>
                <a:gd name="T66" fmla="*/ 182 w 182"/>
                <a:gd name="T67" fmla="*/ 204 h 234"/>
                <a:gd name="T68" fmla="*/ 181 w 182"/>
                <a:gd name="T69" fmla="*/ 207 h 234"/>
                <a:gd name="T70" fmla="*/ 181 w 182"/>
                <a:gd name="T71" fmla="*/ 212 h 234"/>
                <a:gd name="T72" fmla="*/ 179 w 182"/>
                <a:gd name="T73" fmla="*/ 215 h 234"/>
                <a:gd name="T74" fmla="*/ 177 w 182"/>
                <a:gd name="T75" fmla="*/ 219 h 234"/>
                <a:gd name="T76" fmla="*/ 173 w 182"/>
                <a:gd name="T77" fmla="*/ 220 h 234"/>
                <a:gd name="T78" fmla="*/ 170 w 182"/>
                <a:gd name="T79" fmla="*/ 223 h 234"/>
                <a:gd name="T80" fmla="*/ 166 w 182"/>
                <a:gd name="T81" fmla="*/ 225 h 234"/>
                <a:gd name="T82" fmla="*/ 164 w 182"/>
                <a:gd name="T83" fmla="*/ 226 h 234"/>
                <a:gd name="T84" fmla="*/ 160 w 182"/>
                <a:gd name="T85" fmla="*/ 228 h 234"/>
                <a:gd name="T86" fmla="*/ 156 w 182"/>
                <a:gd name="T87" fmla="*/ 228 h 234"/>
                <a:gd name="T88" fmla="*/ 24 w 182"/>
                <a:gd name="T8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2" h="234">
                  <a:moveTo>
                    <a:pt x="24" y="234"/>
                  </a:moveTo>
                  <a:lnTo>
                    <a:pt x="19" y="233"/>
                  </a:lnTo>
                  <a:lnTo>
                    <a:pt x="17" y="233"/>
                  </a:lnTo>
                  <a:lnTo>
                    <a:pt x="13" y="232"/>
                  </a:lnTo>
                  <a:lnTo>
                    <a:pt x="10" y="228"/>
                  </a:lnTo>
                  <a:lnTo>
                    <a:pt x="7" y="226"/>
                  </a:lnTo>
                  <a:lnTo>
                    <a:pt x="3" y="223"/>
                  </a:lnTo>
                  <a:lnTo>
                    <a:pt x="3" y="220"/>
                  </a:lnTo>
                  <a:lnTo>
                    <a:pt x="1" y="217"/>
                  </a:lnTo>
                  <a:lnTo>
                    <a:pt x="1" y="213"/>
                  </a:lnTo>
                  <a:lnTo>
                    <a:pt x="1" y="208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3" y="21"/>
                  </a:lnTo>
                  <a:lnTo>
                    <a:pt x="3" y="17"/>
                  </a:lnTo>
                  <a:lnTo>
                    <a:pt x="5" y="14"/>
                  </a:lnTo>
                  <a:lnTo>
                    <a:pt x="9" y="13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23" y="8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5" y="1"/>
                  </a:lnTo>
                  <a:lnTo>
                    <a:pt x="169" y="3"/>
                  </a:lnTo>
                  <a:lnTo>
                    <a:pt x="172" y="5"/>
                  </a:lnTo>
                  <a:lnTo>
                    <a:pt x="174" y="6"/>
                  </a:lnTo>
                  <a:lnTo>
                    <a:pt x="177" y="9"/>
                  </a:lnTo>
                  <a:lnTo>
                    <a:pt x="178" y="13"/>
                  </a:lnTo>
                  <a:lnTo>
                    <a:pt x="179" y="15"/>
                  </a:lnTo>
                  <a:lnTo>
                    <a:pt x="181" y="21"/>
                  </a:lnTo>
                  <a:lnTo>
                    <a:pt x="181" y="23"/>
                  </a:lnTo>
                  <a:lnTo>
                    <a:pt x="182" y="204"/>
                  </a:lnTo>
                  <a:lnTo>
                    <a:pt x="181" y="207"/>
                  </a:lnTo>
                  <a:lnTo>
                    <a:pt x="181" y="212"/>
                  </a:lnTo>
                  <a:lnTo>
                    <a:pt x="179" y="215"/>
                  </a:lnTo>
                  <a:lnTo>
                    <a:pt x="177" y="219"/>
                  </a:lnTo>
                  <a:lnTo>
                    <a:pt x="173" y="220"/>
                  </a:lnTo>
                  <a:lnTo>
                    <a:pt x="170" y="223"/>
                  </a:lnTo>
                  <a:lnTo>
                    <a:pt x="166" y="225"/>
                  </a:lnTo>
                  <a:lnTo>
                    <a:pt x="164" y="226"/>
                  </a:lnTo>
                  <a:lnTo>
                    <a:pt x="160" y="228"/>
                  </a:lnTo>
                  <a:lnTo>
                    <a:pt x="156" y="228"/>
                  </a:lnTo>
                  <a:lnTo>
                    <a:pt x="24" y="234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8" name="Freeform 448">
              <a:extLst>
                <a:ext uri="{FF2B5EF4-FFF2-40B4-BE49-F238E27FC236}">
                  <a16:creationId xmlns:a16="http://schemas.microsoft.com/office/drawing/2014/main" id="{1CD5C3FB-0A41-5C3C-AC5B-082F76635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" y="1212"/>
              <a:ext cx="60" cy="78"/>
            </a:xfrm>
            <a:custGeom>
              <a:avLst/>
              <a:gdLst>
                <a:gd name="T0" fmla="*/ 24 w 182"/>
                <a:gd name="T1" fmla="*/ 234 h 234"/>
                <a:gd name="T2" fmla="*/ 19 w 182"/>
                <a:gd name="T3" fmla="*/ 233 h 234"/>
                <a:gd name="T4" fmla="*/ 17 w 182"/>
                <a:gd name="T5" fmla="*/ 233 h 234"/>
                <a:gd name="T6" fmla="*/ 13 w 182"/>
                <a:gd name="T7" fmla="*/ 232 h 234"/>
                <a:gd name="T8" fmla="*/ 10 w 182"/>
                <a:gd name="T9" fmla="*/ 228 h 234"/>
                <a:gd name="T10" fmla="*/ 7 w 182"/>
                <a:gd name="T11" fmla="*/ 226 h 234"/>
                <a:gd name="T12" fmla="*/ 3 w 182"/>
                <a:gd name="T13" fmla="*/ 223 h 234"/>
                <a:gd name="T14" fmla="*/ 3 w 182"/>
                <a:gd name="T15" fmla="*/ 220 h 234"/>
                <a:gd name="T16" fmla="*/ 1 w 182"/>
                <a:gd name="T17" fmla="*/ 217 h 234"/>
                <a:gd name="T18" fmla="*/ 1 w 182"/>
                <a:gd name="T19" fmla="*/ 213 h 234"/>
                <a:gd name="T20" fmla="*/ 1 w 182"/>
                <a:gd name="T21" fmla="*/ 208 h 234"/>
                <a:gd name="T22" fmla="*/ 0 w 182"/>
                <a:gd name="T23" fmla="*/ 31 h 234"/>
                <a:gd name="T24" fmla="*/ 0 w 182"/>
                <a:gd name="T25" fmla="*/ 27 h 234"/>
                <a:gd name="T26" fmla="*/ 1 w 182"/>
                <a:gd name="T27" fmla="*/ 23 h 234"/>
                <a:gd name="T28" fmla="*/ 3 w 182"/>
                <a:gd name="T29" fmla="*/ 21 h 234"/>
                <a:gd name="T30" fmla="*/ 3 w 182"/>
                <a:gd name="T31" fmla="*/ 17 h 234"/>
                <a:gd name="T32" fmla="*/ 5 w 182"/>
                <a:gd name="T33" fmla="*/ 14 h 234"/>
                <a:gd name="T34" fmla="*/ 9 w 182"/>
                <a:gd name="T35" fmla="*/ 13 h 234"/>
                <a:gd name="T36" fmla="*/ 11 w 182"/>
                <a:gd name="T37" fmla="*/ 9 h 234"/>
                <a:gd name="T38" fmla="*/ 15 w 182"/>
                <a:gd name="T39" fmla="*/ 8 h 234"/>
                <a:gd name="T40" fmla="*/ 19 w 182"/>
                <a:gd name="T41" fmla="*/ 8 h 234"/>
                <a:gd name="T42" fmla="*/ 23 w 182"/>
                <a:gd name="T43" fmla="*/ 8 h 234"/>
                <a:gd name="T44" fmla="*/ 157 w 182"/>
                <a:gd name="T45" fmla="*/ 0 h 234"/>
                <a:gd name="T46" fmla="*/ 162 w 182"/>
                <a:gd name="T47" fmla="*/ 0 h 234"/>
                <a:gd name="T48" fmla="*/ 165 w 182"/>
                <a:gd name="T49" fmla="*/ 1 h 234"/>
                <a:gd name="T50" fmla="*/ 169 w 182"/>
                <a:gd name="T51" fmla="*/ 3 h 234"/>
                <a:gd name="T52" fmla="*/ 172 w 182"/>
                <a:gd name="T53" fmla="*/ 5 h 234"/>
                <a:gd name="T54" fmla="*/ 174 w 182"/>
                <a:gd name="T55" fmla="*/ 6 h 234"/>
                <a:gd name="T56" fmla="*/ 177 w 182"/>
                <a:gd name="T57" fmla="*/ 9 h 234"/>
                <a:gd name="T58" fmla="*/ 178 w 182"/>
                <a:gd name="T59" fmla="*/ 13 h 234"/>
                <a:gd name="T60" fmla="*/ 179 w 182"/>
                <a:gd name="T61" fmla="*/ 15 h 234"/>
                <a:gd name="T62" fmla="*/ 181 w 182"/>
                <a:gd name="T63" fmla="*/ 21 h 234"/>
                <a:gd name="T64" fmla="*/ 181 w 182"/>
                <a:gd name="T65" fmla="*/ 23 h 234"/>
                <a:gd name="T66" fmla="*/ 182 w 182"/>
                <a:gd name="T67" fmla="*/ 204 h 234"/>
                <a:gd name="T68" fmla="*/ 181 w 182"/>
                <a:gd name="T69" fmla="*/ 207 h 234"/>
                <a:gd name="T70" fmla="*/ 181 w 182"/>
                <a:gd name="T71" fmla="*/ 212 h 234"/>
                <a:gd name="T72" fmla="*/ 179 w 182"/>
                <a:gd name="T73" fmla="*/ 215 h 234"/>
                <a:gd name="T74" fmla="*/ 177 w 182"/>
                <a:gd name="T75" fmla="*/ 219 h 234"/>
                <a:gd name="T76" fmla="*/ 173 w 182"/>
                <a:gd name="T77" fmla="*/ 220 h 234"/>
                <a:gd name="T78" fmla="*/ 170 w 182"/>
                <a:gd name="T79" fmla="*/ 223 h 234"/>
                <a:gd name="T80" fmla="*/ 166 w 182"/>
                <a:gd name="T81" fmla="*/ 225 h 234"/>
                <a:gd name="T82" fmla="*/ 164 w 182"/>
                <a:gd name="T83" fmla="*/ 226 h 234"/>
                <a:gd name="T84" fmla="*/ 160 w 182"/>
                <a:gd name="T85" fmla="*/ 228 h 234"/>
                <a:gd name="T86" fmla="*/ 156 w 182"/>
                <a:gd name="T87" fmla="*/ 228 h 234"/>
                <a:gd name="T88" fmla="*/ 24 w 182"/>
                <a:gd name="T8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2" h="234">
                  <a:moveTo>
                    <a:pt x="24" y="234"/>
                  </a:moveTo>
                  <a:lnTo>
                    <a:pt x="19" y="233"/>
                  </a:lnTo>
                  <a:lnTo>
                    <a:pt x="17" y="233"/>
                  </a:lnTo>
                  <a:lnTo>
                    <a:pt x="13" y="232"/>
                  </a:lnTo>
                  <a:lnTo>
                    <a:pt x="10" y="228"/>
                  </a:lnTo>
                  <a:lnTo>
                    <a:pt x="7" y="226"/>
                  </a:lnTo>
                  <a:lnTo>
                    <a:pt x="3" y="223"/>
                  </a:lnTo>
                  <a:lnTo>
                    <a:pt x="3" y="220"/>
                  </a:lnTo>
                  <a:lnTo>
                    <a:pt x="1" y="217"/>
                  </a:lnTo>
                  <a:lnTo>
                    <a:pt x="1" y="213"/>
                  </a:lnTo>
                  <a:lnTo>
                    <a:pt x="1" y="208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3" y="21"/>
                  </a:lnTo>
                  <a:lnTo>
                    <a:pt x="3" y="17"/>
                  </a:lnTo>
                  <a:lnTo>
                    <a:pt x="5" y="14"/>
                  </a:lnTo>
                  <a:lnTo>
                    <a:pt x="9" y="13"/>
                  </a:lnTo>
                  <a:lnTo>
                    <a:pt x="11" y="9"/>
                  </a:lnTo>
                  <a:lnTo>
                    <a:pt x="15" y="8"/>
                  </a:lnTo>
                  <a:lnTo>
                    <a:pt x="19" y="8"/>
                  </a:lnTo>
                  <a:lnTo>
                    <a:pt x="23" y="8"/>
                  </a:lnTo>
                  <a:lnTo>
                    <a:pt x="157" y="0"/>
                  </a:lnTo>
                  <a:lnTo>
                    <a:pt x="162" y="0"/>
                  </a:lnTo>
                  <a:lnTo>
                    <a:pt x="165" y="1"/>
                  </a:lnTo>
                  <a:lnTo>
                    <a:pt x="169" y="3"/>
                  </a:lnTo>
                  <a:lnTo>
                    <a:pt x="172" y="5"/>
                  </a:lnTo>
                  <a:lnTo>
                    <a:pt x="174" y="6"/>
                  </a:lnTo>
                  <a:lnTo>
                    <a:pt x="177" y="9"/>
                  </a:lnTo>
                  <a:lnTo>
                    <a:pt x="178" y="13"/>
                  </a:lnTo>
                  <a:lnTo>
                    <a:pt x="179" y="15"/>
                  </a:lnTo>
                  <a:lnTo>
                    <a:pt x="181" y="21"/>
                  </a:lnTo>
                  <a:lnTo>
                    <a:pt x="181" y="23"/>
                  </a:lnTo>
                  <a:lnTo>
                    <a:pt x="182" y="204"/>
                  </a:lnTo>
                  <a:lnTo>
                    <a:pt x="181" y="207"/>
                  </a:lnTo>
                  <a:lnTo>
                    <a:pt x="181" y="212"/>
                  </a:lnTo>
                  <a:lnTo>
                    <a:pt x="179" y="215"/>
                  </a:lnTo>
                  <a:lnTo>
                    <a:pt x="177" y="219"/>
                  </a:lnTo>
                  <a:lnTo>
                    <a:pt x="173" y="220"/>
                  </a:lnTo>
                  <a:lnTo>
                    <a:pt x="170" y="223"/>
                  </a:lnTo>
                  <a:lnTo>
                    <a:pt x="166" y="225"/>
                  </a:lnTo>
                  <a:lnTo>
                    <a:pt x="164" y="226"/>
                  </a:lnTo>
                  <a:lnTo>
                    <a:pt x="160" y="228"/>
                  </a:lnTo>
                  <a:lnTo>
                    <a:pt x="156" y="228"/>
                  </a:lnTo>
                  <a:lnTo>
                    <a:pt x="24" y="23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9" name="Freeform 449">
              <a:extLst>
                <a:ext uri="{FF2B5EF4-FFF2-40B4-BE49-F238E27FC236}">
                  <a16:creationId xmlns:a16="http://schemas.microsoft.com/office/drawing/2014/main" id="{9ECBDAB2-C863-2079-8D4D-FAB891A11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" y="1216"/>
              <a:ext cx="66" cy="72"/>
            </a:xfrm>
            <a:custGeom>
              <a:avLst/>
              <a:gdLst>
                <a:gd name="T0" fmla="*/ 37 w 198"/>
                <a:gd name="T1" fmla="*/ 216 h 216"/>
                <a:gd name="T2" fmla="*/ 32 w 198"/>
                <a:gd name="T3" fmla="*/ 216 h 216"/>
                <a:gd name="T4" fmla="*/ 30 w 198"/>
                <a:gd name="T5" fmla="*/ 215 h 216"/>
                <a:gd name="T6" fmla="*/ 24 w 198"/>
                <a:gd name="T7" fmla="*/ 212 h 216"/>
                <a:gd name="T8" fmla="*/ 22 w 198"/>
                <a:gd name="T9" fmla="*/ 211 h 216"/>
                <a:gd name="T10" fmla="*/ 18 w 198"/>
                <a:gd name="T11" fmla="*/ 210 h 216"/>
                <a:gd name="T12" fmla="*/ 17 w 198"/>
                <a:gd name="T13" fmla="*/ 207 h 216"/>
                <a:gd name="T14" fmla="*/ 14 w 198"/>
                <a:gd name="T15" fmla="*/ 203 h 216"/>
                <a:gd name="T16" fmla="*/ 13 w 198"/>
                <a:gd name="T17" fmla="*/ 200 h 216"/>
                <a:gd name="T18" fmla="*/ 13 w 198"/>
                <a:gd name="T19" fmla="*/ 196 h 216"/>
                <a:gd name="T20" fmla="*/ 10 w 198"/>
                <a:gd name="T21" fmla="*/ 194 h 216"/>
                <a:gd name="T22" fmla="*/ 0 w 198"/>
                <a:gd name="T23" fmla="*/ 31 h 216"/>
                <a:gd name="T24" fmla="*/ 0 w 198"/>
                <a:gd name="T25" fmla="*/ 27 h 216"/>
                <a:gd name="T26" fmla="*/ 1 w 198"/>
                <a:gd name="T27" fmla="*/ 25 h 216"/>
                <a:gd name="T28" fmla="*/ 1 w 198"/>
                <a:gd name="T29" fmla="*/ 21 h 216"/>
                <a:gd name="T30" fmla="*/ 5 w 198"/>
                <a:gd name="T31" fmla="*/ 18 h 216"/>
                <a:gd name="T32" fmla="*/ 6 w 198"/>
                <a:gd name="T33" fmla="*/ 14 h 216"/>
                <a:gd name="T34" fmla="*/ 9 w 198"/>
                <a:gd name="T35" fmla="*/ 13 h 216"/>
                <a:gd name="T36" fmla="*/ 13 w 198"/>
                <a:gd name="T37" fmla="*/ 12 h 216"/>
                <a:gd name="T38" fmla="*/ 16 w 198"/>
                <a:gd name="T39" fmla="*/ 10 h 216"/>
                <a:gd name="T40" fmla="*/ 18 w 198"/>
                <a:gd name="T41" fmla="*/ 10 h 216"/>
                <a:gd name="T42" fmla="*/ 24 w 198"/>
                <a:gd name="T43" fmla="*/ 9 h 216"/>
                <a:gd name="T44" fmla="*/ 160 w 198"/>
                <a:gd name="T45" fmla="*/ 0 h 216"/>
                <a:gd name="T46" fmla="*/ 164 w 198"/>
                <a:gd name="T47" fmla="*/ 2 h 216"/>
                <a:gd name="T48" fmla="*/ 167 w 198"/>
                <a:gd name="T49" fmla="*/ 2 h 216"/>
                <a:gd name="T50" fmla="*/ 170 w 198"/>
                <a:gd name="T51" fmla="*/ 4 h 216"/>
                <a:gd name="T52" fmla="*/ 173 w 198"/>
                <a:gd name="T53" fmla="*/ 5 h 216"/>
                <a:gd name="T54" fmla="*/ 177 w 198"/>
                <a:gd name="T55" fmla="*/ 9 h 216"/>
                <a:gd name="T56" fmla="*/ 179 w 198"/>
                <a:gd name="T57" fmla="*/ 10 h 216"/>
                <a:gd name="T58" fmla="*/ 182 w 198"/>
                <a:gd name="T59" fmla="*/ 13 h 216"/>
                <a:gd name="T60" fmla="*/ 183 w 198"/>
                <a:gd name="T61" fmla="*/ 17 h 216"/>
                <a:gd name="T62" fmla="*/ 185 w 198"/>
                <a:gd name="T63" fmla="*/ 20 h 216"/>
                <a:gd name="T64" fmla="*/ 185 w 198"/>
                <a:gd name="T65" fmla="*/ 22 h 216"/>
                <a:gd name="T66" fmla="*/ 198 w 198"/>
                <a:gd name="T67" fmla="*/ 187 h 216"/>
                <a:gd name="T68" fmla="*/ 195 w 198"/>
                <a:gd name="T69" fmla="*/ 190 h 216"/>
                <a:gd name="T70" fmla="*/ 195 w 198"/>
                <a:gd name="T71" fmla="*/ 195 h 216"/>
                <a:gd name="T72" fmla="*/ 194 w 198"/>
                <a:gd name="T73" fmla="*/ 198 h 216"/>
                <a:gd name="T74" fmla="*/ 193 w 198"/>
                <a:gd name="T75" fmla="*/ 200 h 216"/>
                <a:gd name="T76" fmla="*/ 190 w 198"/>
                <a:gd name="T77" fmla="*/ 203 h 216"/>
                <a:gd name="T78" fmla="*/ 186 w 198"/>
                <a:gd name="T79" fmla="*/ 204 h 216"/>
                <a:gd name="T80" fmla="*/ 183 w 198"/>
                <a:gd name="T81" fmla="*/ 207 h 216"/>
                <a:gd name="T82" fmla="*/ 179 w 198"/>
                <a:gd name="T83" fmla="*/ 208 h 216"/>
                <a:gd name="T84" fmla="*/ 175 w 198"/>
                <a:gd name="T85" fmla="*/ 210 h 216"/>
                <a:gd name="T86" fmla="*/ 172 w 198"/>
                <a:gd name="T87" fmla="*/ 210 h 216"/>
                <a:gd name="T88" fmla="*/ 37 w 198"/>
                <a:gd name="T8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216">
                  <a:moveTo>
                    <a:pt x="37" y="216"/>
                  </a:moveTo>
                  <a:lnTo>
                    <a:pt x="32" y="216"/>
                  </a:lnTo>
                  <a:lnTo>
                    <a:pt x="30" y="215"/>
                  </a:lnTo>
                  <a:lnTo>
                    <a:pt x="24" y="212"/>
                  </a:lnTo>
                  <a:lnTo>
                    <a:pt x="22" y="211"/>
                  </a:lnTo>
                  <a:lnTo>
                    <a:pt x="18" y="210"/>
                  </a:lnTo>
                  <a:lnTo>
                    <a:pt x="17" y="207"/>
                  </a:lnTo>
                  <a:lnTo>
                    <a:pt x="14" y="203"/>
                  </a:lnTo>
                  <a:lnTo>
                    <a:pt x="13" y="200"/>
                  </a:lnTo>
                  <a:lnTo>
                    <a:pt x="13" y="196"/>
                  </a:lnTo>
                  <a:lnTo>
                    <a:pt x="10" y="194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1" y="21"/>
                  </a:lnTo>
                  <a:lnTo>
                    <a:pt x="5" y="18"/>
                  </a:lnTo>
                  <a:lnTo>
                    <a:pt x="6" y="14"/>
                  </a:lnTo>
                  <a:lnTo>
                    <a:pt x="9" y="13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24" y="9"/>
                  </a:lnTo>
                  <a:lnTo>
                    <a:pt x="160" y="0"/>
                  </a:lnTo>
                  <a:lnTo>
                    <a:pt x="164" y="2"/>
                  </a:lnTo>
                  <a:lnTo>
                    <a:pt x="167" y="2"/>
                  </a:lnTo>
                  <a:lnTo>
                    <a:pt x="170" y="4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79" y="10"/>
                  </a:lnTo>
                  <a:lnTo>
                    <a:pt x="182" y="13"/>
                  </a:lnTo>
                  <a:lnTo>
                    <a:pt x="183" y="17"/>
                  </a:lnTo>
                  <a:lnTo>
                    <a:pt x="185" y="20"/>
                  </a:lnTo>
                  <a:lnTo>
                    <a:pt x="185" y="22"/>
                  </a:lnTo>
                  <a:lnTo>
                    <a:pt x="198" y="187"/>
                  </a:lnTo>
                  <a:lnTo>
                    <a:pt x="195" y="190"/>
                  </a:lnTo>
                  <a:lnTo>
                    <a:pt x="195" y="195"/>
                  </a:lnTo>
                  <a:lnTo>
                    <a:pt x="194" y="198"/>
                  </a:lnTo>
                  <a:lnTo>
                    <a:pt x="193" y="200"/>
                  </a:lnTo>
                  <a:lnTo>
                    <a:pt x="190" y="203"/>
                  </a:lnTo>
                  <a:lnTo>
                    <a:pt x="186" y="204"/>
                  </a:lnTo>
                  <a:lnTo>
                    <a:pt x="183" y="207"/>
                  </a:lnTo>
                  <a:lnTo>
                    <a:pt x="179" y="208"/>
                  </a:lnTo>
                  <a:lnTo>
                    <a:pt x="175" y="210"/>
                  </a:lnTo>
                  <a:lnTo>
                    <a:pt x="172" y="210"/>
                  </a:lnTo>
                  <a:lnTo>
                    <a:pt x="37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0" name="Freeform 450">
              <a:extLst>
                <a:ext uri="{FF2B5EF4-FFF2-40B4-BE49-F238E27FC236}">
                  <a16:creationId xmlns:a16="http://schemas.microsoft.com/office/drawing/2014/main" id="{75852397-5955-8E96-CEC1-24355F677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" y="1216"/>
              <a:ext cx="66" cy="72"/>
            </a:xfrm>
            <a:custGeom>
              <a:avLst/>
              <a:gdLst>
                <a:gd name="T0" fmla="*/ 37 w 198"/>
                <a:gd name="T1" fmla="*/ 216 h 216"/>
                <a:gd name="T2" fmla="*/ 32 w 198"/>
                <a:gd name="T3" fmla="*/ 216 h 216"/>
                <a:gd name="T4" fmla="*/ 30 w 198"/>
                <a:gd name="T5" fmla="*/ 215 h 216"/>
                <a:gd name="T6" fmla="*/ 24 w 198"/>
                <a:gd name="T7" fmla="*/ 212 h 216"/>
                <a:gd name="T8" fmla="*/ 22 w 198"/>
                <a:gd name="T9" fmla="*/ 211 h 216"/>
                <a:gd name="T10" fmla="*/ 18 w 198"/>
                <a:gd name="T11" fmla="*/ 210 h 216"/>
                <a:gd name="T12" fmla="*/ 17 w 198"/>
                <a:gd name="T13" fmla="*/ 207 h 216"/>
                <a:gd name="T14" fmla="*/ 14 w 198"/>
                <a:gd name="T15" fmla="*/ 203 h 216"/>
                <a:gd name="T16" fmla="*/ 13 w 198"/>
                <a:gd name="T17" fmla="*/ 200 h 216"/>
                <a:gd name="T18" fmla="*/ 13 w 198"/>
                <a:gd name="T19" fmla="*/ 196 h 216"/>
                <a:gd name="T20" fmla="*/ 10 w 198"/>
                <a:gd name="T21" fmla="*/ 194 h 216"/>
                <a:gd name="T22" fmla="*/ 0 w 198"/>
                <a:gd name="T23" fmla="*/ 31 h 216"/>
                <a:gd name="T24" fmla="*/ 0 w 198"/>
                <a:gd name="T25" fmla="*/ 27 h 216"/>
                <a:gd name="T26" fmla="*/ 1 w 198"/>
                <a:gd name="T27" fmla="*/ 25 h 216"/>
                <a:gd name="T28" fmla="*/ 1 w 198"/>
                <a:gd name="T29" fmla="*/ 21 h 216"/>
                <a:gd name="T30" fmla="*/ 5 w 198"/>
                <a:gd name="T31" fmla="*/ 18 h 216"/>
                <a:gd name="T32" fmla="*/ 6 w 198"/>
                <a:gd name="T33" fmla="*/ 14 h 216"/>
                <a:gd name="T34" fmla="*/ 9 w 198"/>
                <a:gd name="T35" fmla="*/ 13 h 216"/>
                <a:gd name="T36" fmla="*/ 13 w 198"/>
                <a:gd name="T37" fmla="*/ 12 h 216"/>
                <a:gd name="T38" fmla="*/ 16 w 198"/>
                <a:gd name="T39" fmla="*/ 10 h 216"/>
                <a:gd name="T40" fmla="*/ 18 w 198"/>
                <a:gd name="T41" fmla="*/ 10 h 216"/>
                <a:gd name="T42" fmla="*/ 24 w 198"/>
                <a:gd name="T43" fmla="*/ 9 h 216"/>
                <a:gd name="T44" fmla="*/ 160 w 198"/>
                <a:gd name="T45" fmla="*/ 0 h 216"/>
                <a:gd name="T46" fmla="*/ 164 w 198"/>
                <a:gd name="T47" fmla="*/ 2 h 216"/>
                <a:gd name="T48" fmla="*/ 167 w 198"/>
                <a:gd name="T49" fmla="*/ 2 h 216"/>
                <a:gd name="T50" fmla="*/ 170 w 198"/>
                <a:gd name="T51" fmla="*/ 4 h 216"/>
                <a:gd name="T52" fmla="*/ 173 w 198"/>
                <a:gd name="T53" fmla="*/ 5 h 216"/>
                <a:gd name="T54" fmla="*/ 177 w 198"/>
                <a:gd name="T55" fmla="*/ 9 h 216"/>
                <a:gd name="T56" fmla="*/ 179 w 198"/>
                <a:gd name="T57" fmla="*/ 10 h 216"/>
                <a:gd name="T58" fmla="*/ 182 w 198"/>
                <a:gd name="T59" fmla="*/ 13 h 216"/>
                <a:gd name="T60" fmla="*/ 183 w 198"/>
                <a:gd name="T61" fmla="*/ 17 h 216"/>
                <a:gd name="T62" fmla="*/ 185 w 198"/>
                <a:gd name="T63" fmla="*/ 20 h 216"/>
                <a:gd name="T64" fmla="*/ 185 w 198"/>
                <a:gd name="T65" fmla="*/ 22 h 216"/>
                <a:gd name="T66" fmla="*/ 198 w 198"/>
                <a:gd name="T67" fmla="*/ 187 h 216"/>
                <a:gd name="T68" fmla="*/ 195 w 198"/>
                <a:gd name="T69" fmla="*/ 190 h 216"/>
                <a:gd name="T70" fmla="*/ 195 w 198"/>
                <a:gd name="T71" fmla="*/ 195 h 216"/>
                <a:gd name="T72" fmla="*/ 194 w 198"/>
                <a:gd name="T73" fmla="*/ 198 h 216"/>
                <a:gd name="T74" fmla="*/ 193 w 198"/>
                <a:gd name="T75" fmla="*/ 200 h 216"/>
                <a:gd name="T76" fmla="*/ 190 w 198"/>
                <a:gd name="T77" fmla="*/ 203 h 216"/>
                <a:gd name="T78" fmla="*/ 186 w 198"/>
                <a:gd name="T79" fmla="*/ 204 h 216"/>
                <a:gd name="T80" fmla="*/ 183 w 198"/>
                <a:gd name="T81" fmla="*/ 207 h 216"/>
                <a:gd name="T82" fmla="*/ 179 w 198"/>
                <a:gd name="T83" fmla="*/ 208 h 216"/>
                <a:gd name="T84" fmla="*/ 175 w 198"/>
                <a:gd name="T85" fmla="*/ 210 h 216"/>
                <a:gd name="T86" fmla="*/ 172 w 198"/>
                <a:gd name="T87" fmla="*/ 210 h 216"/>
                <a:gd name="T88" fmla="*/ 37 w 198"/>
                <a:gd name="T8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8" h="216">
                  <a:moveTo>
                    <a:pt x="37" y="216"/>
                  </a:moveTo>
                  <a:lnTo>
                    <a:pt x="32" y="216"/>
                  </a:lnTo>
                  <a:lnTo>
                    <a:pt x="30" y="215"/>
                  </a:lnTo>
                  <a:lnTo>
                    <a:pt x="24" y="212"/>
                  </a:lnTo>
                  <a:lnTo>
                    <a:pt x="22" y="211"/>
                  </a:lnTo>
                  <a:lnTo>
                    <a:pt x="18" y="210"/>
                  </a:lnTo>
                  <a:lnTo>
                    <a:pt x="17" y="207"/>
                  </a:lnTo>
                  <a:lnTo>
                    <a:pt x="14" y="203"/>
                  </a:lnTo>
                  <a:lnTo>
                    <a:pt x="13" y="200"/>
                  </a:lnTo>
                  <a:lnTo>
                    <a:pt x="13" y="196"/>
                  </a:lnTo>
                  <a:lnTo>
                    <a:pt x="10" y="194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1" y="25"/>
                  </a:lnTo>
                  <a:lnTo>
                    <a:pt x="1" y="21"/>
                  </a:lnTo>
                  <a:lnTo>
                    <a:pt x="5" y="18"/>
                  </a:lnTo>
                  <a:lnTo>
                    <a:pt x="6" y="14"/>
                  </a:lnTo>
                  <a:lnTo>
                    <a:pt x="9" y="13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24" y="9"/>
                  </a:lnTo>
                  <a:lnTo>
                    <a:pt x="160" y="0"/>
                  </a:lnTo>
                  <a:lnTo>
                    <a:pt x="164" y="2"/>
                  </a:lnTo>
                  <a:lnTo>
                    <a:pt x="167" y="2"/>
                  </a:lnTo>
                  <a:lnTo>
                    <a:pt x="170" y="4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79" y="10"/>
                  </a:lnTo>
                  <a:lnTo>
                    <a:pt x="182" y="13"/>
                  </a:lnTo>
                  <a:lnTo>
                    <a:pt x="183" y="17"/>
                  </a:lnTo>
                  <a:lnTo>
                    <a:pt x="185" y="20"/>
                  </a:lnTo>
                  <a:lnTo>
                    <a:pt x="185" y="22"/>
                  </a:lnTo>
                  <a:lnTo>
                    <a:pt x="198" y="187"/>
                  </a:lnTo>
                  <a:lnTo>
                    <a:pt x="195" y="190"/>
                  </a:lnTo>
                  <a:lnTo>
                    <a:pt x="195" y="195"/>
                  </a:lnTo>
                  <a:lnTo>
                    <a:pt x="194" y="198"/>
                  </a:lnTo>
                  <a:lnTo>
                    <a:pt x="193" y="200"/>
                  </a:lnTo>
                  <a:lnTo>
                    <a:pt x="190" y="203"/>
                  </a:lnTo>
                  <a:lnTo>
                    <a:pt x="186" y="204"/>
                  </a:lnTo>
                  <a:lnTo>
                    <a:pt x="183" y="207"/>
                  </a:lnTo>
                  <a:lnTo>
                    <a:pt x="179" y="208"/>
                  </a:lnTo>
                  <a:lnTo>
                    <a:pt x="175" y="210"/>
                  </a:lnTo>
                  <a:lnTo>
                    <a:pt x="172" y="210"/>
                  </a:lnTo>
                  <a:lnTo>
                    <a:pt x="37" y="21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1" name="Freeform 451">
              <a:extLst>
                <a:ext uri="{FF2B5EF4-FFF2-40B4-BE49-F238E27FC236}">
                  <a16:creationId xmlns:a16="http://schemas.microsoft.com/office/drawing/2014/main" id="{691298BF-FE4A-F7D7-4636-E7763D30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" y="1205"/>
              <a:ext cx="38" cy="24"/>
            </a:xfrm>
            <a:custGeom>
              <a:avLst/>
              <a:gdLst>
                <a:gd name="T0" fmla="*/ 0 w 113"/>
                <a:gd name="T1" fmla="*/ 72 h 72"/>
                <a:gd name="T2" fmla="*/ 2 w 113"/>
                <a:gd name="T3" fmla="*/ 7 h 72"/>
                <a:gd name="T4" fmla="*/ 110 w 113"/>
                <a:gd name="T5" fmla="*/ 0 h 72"/>
                <a:gd name="T6" fmla="*/ 113 w 113"/>
                <a:gd name="T7" fmla="*/ 66 h 72"/>
                <a:gd name="T8" fmla="*/ 0 w 11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2">
                  <a:moveTo>
                    <a:pt x="0" y="72"/>
                  </a:moveTo>
                  <a:lnTo>
                    <a:pt x="2" y="7"/>
                  </a:lnTo>
                  <a:lnTo>
                    <a:pt x="110" y="0"/>
                  </a:lnTo>
                  <a:lnTo>
                    <a:pt x="113" y="66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2" name="Freeform 452">
              <a:extLst>
                <a:ext uri="{FF2B5EF4-FFF2-40B4-BE49-F238E27FC236}">
                  <a16:creationId xmlns:a16="http://schemas.microsoft.com/office/drawing/2014/main" id="{AB9106A6-9601-C7D1-582B-1335F14AC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" y="1205"/>
              <a:ext cx="38" cy="24"/>
            </a:xfrm>
            <a:custGeom>
              <a:avLst/>
              <a:gdLst>
                <a:gd name="T0" fmla="*/ 0 w 113"/>
                <a:gd name="T1" fmla="*/ 72 h 72"/>
                <a:gd name="T2" fmla="*/ 2 w 113"/>
                <a:gd name="T3" fmla="*/ 7 h 72"/>
                <a:gd name="T4" fmla="*/ 110 w 113"/>
                <a:gd name="T5" fmla="*/ 0 h 72"/>
                <a:gd name="T6" fmla="*/ 113 w 113"/>
                <a:gd name="T7" fmla="*/ 66 h 72"/>
                <a:gd name="T8" fmla="*/ 0 w 113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72">
                  <a:moveTo>
                    <a:pt x="0" y="72"/>
                  </a:moveTo>
                  <a:lnTo>
                    <a:pt x="2" y="7"/>
                  </a:lnTo>
                  <a:lnTo>
                    <a:pt x="110" y="0"/>
                  </a:lnTo>
                  <a:lnTo>
                    <a:pt x="113" y="66"/>
                  </a:lnTo>
                  <a:lnTo>
                    <a:pt x="0" y="72"/>
                  </a:lnTo>
                </a:path>
              </a:pathLst>
            </a:custGeom>
            <a:noFill/>
            <a:ln w="11113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3" name="Freeform 453">
              <a:extLst>
                <a:ext uri="{FF2B5EF4-FFF2-40B4-BE49-F238E27FC236}">
                  <a16:creationId xmlns:a16="http://schemas.microsoft.com/office/drawing/2014/main" id="{70E7F640-CFE0-BE41-204E-0BCE3ED0C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1247"/>
              <a:ext cx="55" cy="71"/>
            </a:xfrm>
            <a:custGeom>
              <a:avLst/>
              <a:gdLst>
                <a:gd name="T0" fmla="*/ 21 w 165"/>
                <a:gd name="T1" fmla="*/ 213 h 213"/>
                <a:gd name="T2" fmla="*/ 17 w 165"/>
                <a:gd name="T3" fmla="*/ 213 h 213"/>
                <a:gd name="T4" fmla="*/ 14 w 165"/>
                <a:gd name="T5" fmla="*/ 211 h 213"/>
                <a:gd name="T6" fmla="*/ 10 w 165"/>
                <a:gd name="T7" fmla="*/ 210 h 213"/>
                <a:gd name="T8" fmla="*/ 8 w 165"/>
                <a:gd name="T9" fmla="*/ 209 h 213"/>
                <a:gd name="T10" fmla="*/ 6 w 165"/>
                <a:gd name="T11" fmla="*/ 206 h 213"/>
                <a:gd name="T12" fmla="*/ 2 w 165"/>
                <a:gd name="T13" fmla="*/ 203 h 213"/>
                <a:gd name="T14" fmla="*/ 1 w 165"/>
                <a:gd name="T15" fmla="*/ 200 h 213"/>
                <a:gd name="T16" fmla="*/ 0 w 165"/>
                <a:gd name="T17" fmla="*/ 197 h 213"/>
                <a:gd name="T18" fmla="*/ 0 w 165"/>
                <a:gd name="T19" fmla="*/ 193 h 213"/>
                <a:gd name="T20" fmla="*/ 0 w 165"/>
                <a:gd name="T21" fmla="*/ 190 h 213"/>
                <a:gd name="T22" fmla="*/ 0 w 165"/>
                <a:gd name="T23" fmla="*/ 29 h 213"/>
                <a:gd name="T24" fmla="*/ 0 w 165"/>
                <a:gd name="T25" fmla="*/ 26 h 213"/>
                <a:gd name="T26" fmla="*/ 1 w 165"/>
                <a:gd name="T27" fmla="*/ 23 h 213"/>
                <a:gd name="T28" fmla="*/ 2 w 165"/>
                <a:gd name="T29" fmla="*/ 20 h 213"/>
                <a:gd name="T30" fmla="*/ 5 w 165"/>
                <a:gd name="T31" fmla="*/ 16 h 213"/>
                <a:gd name="T32" fmla="*/ 6 w 165"/>
                <a:gd name="T33" fmla="*/ 15 h 213"/>
                <a:gd name="T34" fmla="*/ 9 w 165"/>
                <a:gd name="T35" fmla="*/ 12 h 213"/>
                <a:gd name="T36" fmla="*/ 13 w 165"/>
                <a:gd name="T37" fmla="*/ 10 h 213"/>
                <a:gd name="T38" fmla="*/ 15 w 165"/>
                <a:gd name="T39" fmla="*/ 8 h 213"/>
                <a:gd name="T40" fmla="*/ 18 w 165"/>
                <a:gd name="T41" fmla="*/ 8 h 213"/>
                <a:gd name="T42" fmla="*/ 22 w 165"/>
                <a:gd name="T43" fmla="*/ 8 h 213"/>
                <a:gd name="T44" fmla="*/ 143 w 165"/>
                <a:gd name="T45" fmla="*/ 0 h 213"/>
                <a:gd name="T46" fmla="*/ 147 w 165"/>
                <a:gd name="T47" fmla="*/ 0 h 213"/>
                <a:gd name="T48" fmla="*/ 150 w 165"/>
                <a:gd name="T49" fmla="*/ 2 h 213"/>
                <a:gd name="T50" fmla="*/ 153 w 165"/>
                <a:gd name="T51" fmla="*/ 4 h 213"/>
                <a:gd name="T52" fmla="*/ 156 w 165"/>
                <a:gd name="T53" fmla="*/ 5 h 213"/>
                <a:gd name="T54" fmla="*/ 157 w 165"/>
                <a:gd name="T55" fmla="*/ 7 h 213"/>
                <a:gd name="T56" fmla="*/ 161 w 165"/>
                <a:gd name="T57" fmla="*/ 10 h 213"/>
                <a:gd name="T58" fmla="*/ 162 w 165"/>
                <a:gd name="T59" fmla="*/ 13 h 213"/>
                <a:gd name="T60" fmla="*/ 163 w 165"/>
                <a:gd name="T61" fmla="*/ 16 h 213"/>
                <a:gd name="T62" fmla="*/ 163 w 165"/>
                <a:gd name="T63" fmla="*/ 20 h 213"/>
                <a:gd name="T64" fmla="*/ 163 w 165"/>
                <a:gd name="T65" fmla="*/ 23 h 213"/>
                <a:gd name="T66" fmla="*/ 165 w 165"/>
                <a:gd name="T67" fmla="*/ 185 h 213"/>
                <a:gd name="T68" fmla="*/ 165 w 165"/>
                <a:gd name="T69" fmla="*/ 189 h 213"/>
                <a:gd name="T70" fmla="*/ 163 w 165"/>
                <a:gd name="T71" fmla="*/ 192 h 213"/>
                <a:gd name="T72" fmla="*/ 162 w 165"/>
                <a:gd name="T73" fmla="*/ 195 h 213"/>
                <a:gd name="T74" fmla="*/ 161 w 165"/>
                <a:gd name="T75" fmla="*/ 198 h 213"/>
                <a:gd name="T76" fmla="*/ 157 w 165"/>
                <a:gd name="T77" fmla="*/ 202 h 213"/>
                <a:gd name="T78" fmla="*/ 155 w 165"/>
                <a:gd name="T79" fmla="*/ 203 h 213"/>
                <a:gd name="T80" fmla="*/ 153 w 165"/>
                <a:gd name="T81" fmla="*/ 205 h 213"/>
                <a:gd name="T82" fmla="*/ 148 w 165"/>
                <a:gd name="T83" fmla="*/ 206 h 213"/>
                <a:gd name="T84" fmla="*/ 145 w 165"/>
                <a:gd name="T85" fmla="*/ 206 h 213"/>
                <a:gd name="T86" fmla="*/ 142 w 165"/>
                <a:gd name="T87" fmla="*/ 209 h 213"/>
                <a:gd name="T88" fmla="*/ 21 w 165"/>
                <a:gd name="T8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5" h="213">
                  <a:moveTo>
                    <a:pt x="21" y="213"/>
                  </a:moveTo>
                  <a:lnTo>
                    <a:pt x="17" y="213"/>
                  </a:lnTo>
                  <a:lnTo>
                    <a:pt x="14" y="211"/>
                  </a:lnTo>
                  <a:lnTo>
                    <a:pt x="10" y="210"/>
                  </a:lnTo>
                  <a:lnTo>
                    <a:pt x="8" y="209"/>
                  </a:lnTo>
                  <a:lnTo>
                    <a:pt x="6" y="206"/>
                  </a:lnTo>
                  <a:lnTo>
                    <a:pt x="2" y="203"/>
                  </a:lnTo>
                  <a:lnTo>
                    <a:pt x="1" y="200"/>
                  </a:lnTo>
                  <a:lnTo>
                    <a:pt x="0" y="197"/>
                  </a:lnTo>
                  <a:lnTo>
                    <a:pt x="0" y="193"/>
                  </a:lnTo>
                  <a:lnTo>
                    <a:pt x="0" y="190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5" y="16"/>
                  </a:lnTo>
                  <a:lnTo>
                    <a:pt x="6" y="15"/>
                  </a:lnTo>
                  <a:lnTo>
                    <a:pt x="9" y="12"/>
                  </a:lnTo>
                  <a:lnTo>
                    <a:pt x="13" y="10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0" y="2"/>
                  </a:lnTo>
                  <a:lnTo>
                    <a:pt x="153" y="4"/>
                  </a:lnTo>
                  <a:lnTo>
                    <a:pt x="156" y="5"/>
                  </a:lnTo>
                  <a:lnTo>
                    <a:pt x="157" y="7"/>
                  </a:lnTo>
                  <a:lnTo>
                    <a:pt x="161" y="10"/>
                  </a:lnTo>
                  <a:lnTo>
                    <a:pt x="162" y="13"/>
                  </a:lnTo>
                  <a:lnTo>
                    <a:pt x="163" y="16"/>
                  </a:lnTo>
                  <a:lnTo>
                    <a:pt x="163" y="20"/>
                  </a:lnTo>
                  <a:lnTo>
                    <a:pt x="163" y="23"/>
                  </a:lnTo>
                  <a:lnTo>
                    <a:pt x="165" y="185"/>
                  </a:lnTo>
                  <a:lnTo>
                    <a:pt x="165" y="189"/>
                  </a:lnTo>
                  <a:lnTo>
                    <a:pt x="163" y="192"/>
                  </a:lnTo>
                  <a:lnTo>
                    <a:pt x="162" y="195"/>
                  </a:lnTo>
                  <a:lnTo>
                    <a:pt x="161" y="198"/>
                  </a:lnTo>
                  <a:lnTo>
                    <a:pt x="157" y="202"/>
                  </a:lnTo>
                  <a:lnTo>
                    <a:pt x="155" y="203"/>
                  </a:lnTo>
                  <a:lnTo>
                    <a:pt x="153" y="205"/>
                  </a:lnTo>
                  <a:lnTo>
                    <a:pt x="148" y="206"/>
                  </a:lnTo>
                  <a:lnTo>
                    <a:pt x="145" y="206"/>
                  </a:lnTo>
                  <a:lnTo>
                    <a:pt x="142" y="209"/>
                  </a:lnTo>
                  <a:lnTo>
                    <a:pt x="21" y="213"/>
                  </a:lnTo>
                  <a:close/>
                </a:path>
              </a:pathLst>
            </a:custGeom>
            <a:solidFill>
              <a:srgbClr val="FF1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4" name="Freeform 454">
              <a:extLst>
                <a:ext uri="{FF2B5EF4-FFF2-40B4-BE49-F238E27FC236}">
                  <a16:creationId xmlns:a16="http://schemas.microsoft.com/office/drawing/2014/main" id="{4F680D0C-825F-F6F2-8F24-1FFFD5374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1247"/>
              <a:ext cx="55" cy="71"/>
            </a:xfrm>
            <a:custGeom>
              <a:avLst/>
              <a:gdLst>
                <a:gd name="T0" fmla="*/ 21 w 165"/>
                <a:gd name="T1" fmla="*/ 213 h 213"/>
                <a:gd name="T2" fmla="*/ 17 w 165"/>
                <a:gd name="T3" fmla="*/ 213 h 213"/>
                <a:gd name="T4" fmla="*/ 14 w 165"/>
                <a:gd name="T5" fmla="*/ 211 h 213"/>
                <a:gd name="T6" fmla="*/ 10 w 165"/>
                <a:gd name="T7" fmla="*/ 210 h 213"/>
                <a:gd name="T8" fmla="*/ 8 w 165"/>
                <a:gd name="T9" fmla="*/ 209 h 213"/>
                <a:gd name="T10" fmla="*/ 6 w 165"/>
                <a:gd name="T11" fmla="*/ 206 h 213"/>
                <a:gd name="T12" fmla="*/ 2 w 165"/>
                <a:gd name="T13" fmla="*/ 203 h 213"/>
                <a:gd name="T14" fmla="*/ 1 w 165"/>
                <a:gd name="T15" fmla="*/ 200 h 213"/>
                <a:gd name="T16" fmla="*/ 0 w 165"/>
                <a:gd name="T17" fmla="*/ 197 h 213"/>
                <a:gd name="T18" fmla="*/ 0 w 165"/>
                <a:gd name="T19" fmla="*/ 193 h 213"/>
                <a:gd name="T20" fmla="*/ 0 w 165"/>
                <a:gd name="T21" fmla="*/ 190 h 213"/>
                <a:gd name="T22" fmla="*/ 0 w 165"/>
                <a:gd name="T23" fmla="*/ 29 h 213"/>
                <a:gd name="T24" fmla="*/ 0 w 165"/>
                <a:gd name="T25" fmla="*/ 26 h 213"/>
                <a:gd name="T26" fmla="*/ 1 w 165"/>
                <a:gd name="T27" fmla="*/ 23 h 213"/>
                <a:gd name="T28" fmla="*/ 2 w 165"/>
                <a:gd name="T29" fmla="*/ 20 h 213"/>
                <a:gd name="T30" fmla="*/ 5 w 165"/>
                <a:gd name="T31" fmla="*/ 16 h 213"/>
                <a:gd name="T32" fmla="*/ 6 w 165"/>
                <a:gd name="T33" fmla="*/ 15 h 213"/>
                <a:gd name="T34" fmla="*/ 9 w 165"/>
                <a:gd name="T35" fmla="*/ 12 h 213"/>
                <a:gd name="T36" fmla="*/ 13 w 165"/>
                <a:gd name="T37" fmla="*/ 10 h 213"/>
                <a:gd name="T38" fmla="*/ 15 w 165"/>
                <a:gd name="T39" fmla="*/ 8 h 213"/>
                <a:gd name="T40" fmla="*/ 18 w 165"/>
                <a:gd name="T41" fmla="*/ 8 h 213"/>
                <a:gd name="T42" fmla="*/ 22 w 165"/>
                <a:gd name="T43" fmla="*/ 8 h 213"/>
                <a:gd name="T44" fmla="*/ 143 w 165"/>
                <a:gd name="T45" fmla="*/ 0 h 213"/>
                <a:gd name="T46" fmla="*/ 147 w 165"/>
                <a:gd name="T47" fmla="*/ 0 h 213"/>
                <a:gd name="T48" fmla="*/ 150 w 165"/>
                <a:gd name="T49" fmla="*/ 2 h 213"/>
                <a:gd name="T50" fmla="*/ 153 w 165"/>
                <a:gd name="T51" fmla="*/ 4 h 213"/>
                <a:gd name="T52" fmla="*/ 156 w 165"/>
                <a:gd name="T53" fmla="*/ 5 h 213"/>
                <a:gd name="T54" fmla="*/ 157 w 165"/>
                <a:gd name="T55" fmla="*/ 7 h 213"/>
                <a:gd name="T56" fmla="*/ 161 w 165"/>
                <a:gd name="T57" fmla="*/ 10 h 213"/>
                <a:gd name="T58" fmla="*/ 162 w 165"/>
                <a:gd name="T59" fmla="*/ 13 h 213"/>
                <a:gd name="T60" fmla="*/ 163 w 165"/>
                <a:gd name="T61" fmla="*/ 16 h 213"/>
                <a:gd name="T62" fmla="*/ 163 w 165"/>
                <a:gd name="T63" fmla="*/ 20 h 213"/>
                <a:gd name="T64" fmla="*/ 163 w 165"/>
                <a:gd name="T65" fmla="*/ 23 h 213"/>
                <a:gd name="T66" fmla="*/ 165 w 165"/>
                <a:gd name="T67" fmla="*/ 185 h 213"/>
                <a:gd name="T68" fmla="*/ 165 w 165"/>
                <a:gd name="T69" fmla="*/ 189 h 213"/>
                <a:gd name="T70" fmla="*/ 163 w 165"/>
                <a:gd name="T71" fmla="*/ 192 h 213"/>
                <a:gd name="T72" fmla="*/ 162 w 165"/>
                <a:gd name="T73" fmla="*/ 195 h 213"/>
                <a:gd name="T74" fmla="*/ 161 w 165"/>
                <a:gd name="T75" fmla="*/ 198 h 213"/>
                <a:gd name="T76" fmla="*/ 157 w 165"/>
                <a:gd name="T77" fmla="*/ 202 h 213"/>
                <a:gd name="T78" fmla="*/ 155 w 165"/>
                <a:gd name="T79" fmla="*/ 203 h 213"/>
                <a:gd name="T80" fmla="*/ 153 w 165"/>
                <a:gd name="T81" fmla="*/ 205 h 213"/>
                <a:gd name="T82" fmla="*/ 148 w 165"/>
                <a:gd name="T83" fmla="*/ 206 h 213"/>
                <a:gd name="T84" fmla="*/ 145 w 165"/>
                <a:gd name="T85" fmla="*/ 206 h 213"/>
                <a:gd name="T86" fmla="*/ 142 w 165"/>
                <a:gd name="T87" fmla="*/ 209 h 213"/>
                <a:gd name="T88" fmla="*/ 21 w 165"/>
                <a:gd name="T8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5" h="213">
                  <a:moveTo>
                    <a:pt x="21" y="213"/>
                  </a:moveTo>
                  <a:lnTo>
                    <a:pt x="17" y="213"/>
                  </a:lnTo>
                  <a:lnTo>
                    <a:pt x="14" y="211"/>
                  </a:lnTo>
                  <a:lnTo>
                    <a:pt x="10" y="210"/>
                  </a:lnTo>
                  <a:lnTo>
                    <a:pt x="8" y="209"/>
                  </a:lnTo>
                  <a:lnTo>
                    <a:pt x="6" y="206"/>
                  </a:lnTo>
                  <a:lnTo>
                    <a:pt x="2" y="203"/>
                  </a:lnTo>
                  <a:lnTo>
                    <a:pt x="1" y="200"/>
                  </a:lnTo>
                  <a:lnTo>
                    <a:pt x="0" y="197"/>
                  </a:lnTo>
                  <a:lnTo>
                    <a:pt x="0" y="193"/>
                  </a:lnTo>
                  <a:lnTo>
                    <a:pt x="0" y="190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5" y="16"/>
                  </a:lnTo>
                  <a:lnTo>
                    <a:pt x="6" y="15"/>
                  </a:lnTo>
                  <a:lnTo>
                    <a:pt x="9" y="12"/>
                  </a:lnTo>
                  <a:lnTo>
                    <a:pt x="13" y="10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22" y="8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0" y="2"/>
                  </a:lnTo>
                  <a:lnTo>
                    <a:pt x="153" y="4"/>
                  </a:lnTo>
                  <a:lnTo>
                    <a:pt x="156" y="5"/>
                  </a:lnTo>
                  <a:lnTo>
                    <a:pt x="157" y="7"/>
                  </a:lnTo>
                  <a:lnTo>
                    <a:pt x="161" y="10"/>
                  </a:lnTo>
                  <a:lnTo>
                    <a:pt x="162" y="13"/>
                  </a:lnTo>
                  <a:lnTo>
                    <a:pt x="163" y="16"/>
                  </a:lnTo>
                  <a:lnTo>
                    <a:pt x="163" y="20"/>
                  </a:lnTo>
                  <a:lnTo>
                    <a:pt x="163" y="23"/>
                  </a:lnTo>
                  <a:lnTo>
                    <a:pt x="165" y="185"/>
                  </a:lnTo>
                  <a:lnTo>
                    <a:pt x="165" y="189"/>
                  </a:lnTo>
                  <a:lnTo>
                    <a:pt x="163" y="192"/>
                  </a:lnTo>
                  <a:lnTo>
                    <a:pt x="162" y="195"/>
                  </a:lnTo>
                  <a:lnTo>
                    <a:pt x="161" y="198"/>
                  </a:lnTo>
                  <a:lnTo>
                    <a:pt x="157" y="202"/>
                  </a:lnTo>
                  <a:lnTo>
                    <a:pt x="155" y="203"/>
                  </a:lnTo>
                  <a:lnTo>
                    <a:pt x="153" y="205"/>
                  </a:lnTo>
                  <a:lnTo>
                    <a:pt x="148" y="206"/>
                  </a:lnTo>
                  <a:lnTo>
                    <a:pt x="145" y="206"/>
                  </a:lnTo>
                  <a:lnTo>
                    <a:pt x="142" y="209"/>
                  </a:lnTo>
                  <a:lnTo>
                    <a:pt x="21" y="21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5" name="Freeform 455">
              <a:extLst>
                <a:ext uri="{FF2B5EF4-FFF2-40B4-BE49-F238E27FC236}">
                  <a16:creationId xmlns:a16="http://schemas.microsoft.com/office/drawing/2014/main" id="{AAAAC094-B11F-DBF1-DB73-884142681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1970"/>
              <a:ext cx="17" cy="50"/>
            </a:xfrm>
            <a:custGeom>
              <a:avLst/>
              <a:gdLst>
                <a:gd name="T0" fmla="*/ 53 w 53"/>
                <a:gd name="T1" fmla="*/ 152 h 152"/>
                <a:gd name="T2" fmla="*/ 53 w 53"/>
                <a:gd name="T3" fmla="*/ 6 h 152"/>
                <a:gd name="T4" fmla="*/ 0 w 53"/>
                <a:gd name="T5" fmla="*/ 0 h 152"/>
                <a:gd name="T6" fmla="*/ 0 w 53"/>
                <a:gd name="T7" fmla="*/ 145 h 152"/>
                <a:gd name="T8" fmla="*/ 53 w 53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52">
                  <a:moveTo>
                    <a:pt x="53" y="152"/>
                  </a:moveTo>
                  <a:lnTo>
                    <a:pt x="53" y="6"/>
                  </a:lnTo>
                  <a:lnTo>
                    <a:pt x="0" y="0"/>
                  </a:lnTo>
                  <a:lnTo>
                    <a:pt x="0" y="145"/>
                  </a:lnTo>
                  <a:lnTo>
                    <a:pt x="53" y="152"/>
                  </a:lnTo>
                  <a:close/>
                </a:path>
              </a:pathLst>
            </a:custGeom>
            <a:solidFill>
              <a:srgbClr val="FF7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6" name="Freeform 456">
              <a:extLst>
                <a:ext uri="{FF2B5EF4-FFF2-40B4-BE49-F238E27FC236}">
                  <a16:creationId xmlns:a16="http://schemas.microsoft.com/office/drawing/2014/main" id="{83774189-2263-4AD0-AFEF-BE524CB0A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" y="1970"/>
              <a:ext cx="17" cy="50"/>
            </a:xfrm>
            <a:custGeom>
              <a:avLst/>
              <a:gdLst>
                <a:gd name="T0" fmla="*/ 53 w 53"/>
                <a:gd name="T1" fmla="*/ 152 h 152"/>
                <a:gd name="T2" fmla="*/ 53 w 53"/>
                <a:gd name="T3" fmla="*/ 6 h 152"/>
                <a:gd name="T4" fmla="*/ 0 w 53"/>
                <a:gd name="T5" fmla="*/ 0 h 152"/>
                <a:gd name="T6" fmla="*/ 0 w 53"/>
                <a:gd name="T7" fmla="*/ 145 h 152"/>
                <a:gd name="T8" fmla="*/ 53 w 53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52">
                  <a:moveTo>
                    <a:pt x="53" y="152"/>
                  </a:moveTo>
                  <a:lnTo>
                    <a:pt x="53" y="6"/>
                  </a:lnTo>
                  <a:lnTo>
                    <a:pt x="0" y="0"/>
                  </a:lnTo>
                  <a:lnTo>
                    <a:pt x="0" y="145"/>
                  </a:lnTo>
                  <a:lnTo>
                    <a:pt x="53" y="152"/>
                  </a:lnTo>
                </a:path>
              </a:pathLst>
            </a:custGeom>
            <a:noFill/>
            <a:ln w="11113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7" name="Freeform 457">
              <a:extLst>
                <a:ext uri="{FF2B5EF4-FFF2-40B4-BE49-F238E27FC236}">
                  <a16:creationId xmlns:a16="http://schemas.microsoft.com/office/drawing/2014/main" id="{19918A28-B16A-B2AB-5256-B74BE192B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" y="1783"/>
              <a:ext cx="734" cy="77"/>
            </a:xfrm>
            <a:custGeom>
              <a:avLst/>
              <a:gdLst>
                <a:gd name="T0" fmla="*/ 1 w 2202"/>
                <a:gd name="T1" fmla="*/ 54 h 231"/>
                <a:gd name="T2" fmla="*/ 2202 w 2202"/>
                <a:gd name="T3" fmla="*/ 231 h 231"/>
                <a:gd name="T4" fmla="*/ 2202 w 2202"/>
                <a:gd name="T5" fmla="*/ 230 h 231"/>
                <a:gd name="T6" fmla="*/ 2199 w 2202"/>
                <a:gd name="T7" fmla="*/ 226 h 231"/>
                <a:gd name="T8" fmla="*/ 2195 w 2202"/>
                <a:gd name="T9" fmla="*/ 217 h 231"/>
                <a:gd name="T10" fmla="*/ 2189 w 2202"/>
                <a:gd name="T11" fmla="*/ 208 h 231"/>
                <a:gd name="T12" fmla="*/ 2178 w 2202"/>
                <a:gd name="T13" fmla="*/ 199 h 231"/>
                <a:gd name="T14" fmla="*/ 2165 w 2202"/>
                <a:gd name="T15" fmla="*/ 187 h 231"/>
                <a:gd name="T16" fmla="*/ 2147 w 2202"/>
                <a:gd name="T17" fmla="*/ 177 h 231"/>
                <a:gd name="T18" fmla="*/ 2124 w 2202"/>
                <a:gd name="T19" fmla="*/ 168 h 231"/>
                <a:gd name="T20" fmla="*/ 2096 w 2202"/>
                <a:gd name="T21" fmla="*/ 157 h 231"/>
                <a:gd name="T22" fmla="*/ 2063 w 2202"/>
                <a:gd name="T23" fmla="*/ 151 h 231"/>
                <a:gd name="T24" fmla="*/ 1975 w 2202"/>
                <a:gd name="T25" fmla="*/ 142 h 231"/>
                <a:gd name="T26" fmla="*/ 1802 w 2202"/>
                <a:gd name="T27" fmla="*/ 127 h 231"/>
                <a:gd name="T28" fmla="*/ 1569 w 2202"/>
                <a:gd name="T29" fmla="*/ 110 h 231"/>
                <a:gd name="T30" fmla="*/ 1293 w 2202"/>
                <a:gd name="T31" fmla="*/ 89 h 231"/>
                <a:gd name="T32" fmla="*/ 1002 w 2202"/>
                <a:gd name="T33" fmla="*/ 69 h 231"/>
                <a:gd name="T34" fmla="*/ 712 w 2202"/>
                <a:gd name="T35" fmla="*/ 48 h 231"/>
                <a:gd name="T36" fmla="*/ 449 w 2202"/>
                <a:gd name="T37" fmla="*/ 30 h 231"/>
                <a:gd name="T38" fmla="*/ 233 w 2202"/>
                <a:gd name="T39" fmla="*/ 14 h 231"/>
                <a:gd name="T40" fmla="*/ 87 w 2202"/>
                <a:gd name="T41" fmla="*/ 4 h 231"/>
                <a:gd name="T42" fmla="*/ 34 w 2202"/>
                <a:gd name="T43" fmla="*/ 0 h 231"/>
                <a:gd name="T44" fmla="*/ 31 w 2202"/>
                <a:gd name="T45" fmla="*/ 0 h 231"/>
                <a:gd name="T46" fmla="*/ 26 w 2202"/>
                <a:gd name="T47" fmla="*/ 0 h 231"/>
                <a:gd name="T48" fmla="*/ 19 w 2202"/>
                <a:gd name="T49" fmla="*/ 1 h 231"/>
                <a:gd name="T50" fmla="*/ 13 w 2202"/>
                <a:gd name="T51" fmla="*/ 2 h 231"/>
                <a:gd name="T52" fmla="*/ 9 w 2202"/>
                <a:gd name="T53" fmla="*/ 7 h 231"/>
                <a:gd name="T54" fmla="*/ 4 w 2202"/>
                <a:gd name="T55" fmla="*/ 14 h 231"/>
                <a:gd name="T56" fmla="*/ 1 w 2202"/>
                <a:gd name="T57" fmla="*/ 25 h 231"/>
                <a:gd name="T58" fmla="*/ 0 w 2202"/>
                <a:gd name="T59" fmla="*/ 37 h 231"/>
                <a:gd name="T60" fmla="*/ 1 w 2202"/>
                <a:gd name="T61" fmla="*/ 5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02" h="231">
                  <a:moveTo>
                    <a:pt x="1" y="54"/>
                  </a:moveTo>
                  <a:lnTo>
                    <a:pt x="2202" y="231"/>
                  </a:lnTo>
                  <a:lnTo>
                    <a:pt x="2202" y="230"/>
                  </a:lnTo>
                  <a:lnTo>
                    <a:pt x="2199" y="226"/>
                  </a:lnTo>
                  <a:lnTo>
                    <a:pt x="2195" y="217"/>
                  </a:lnTo>
                  <a:lnTo>
                    <a:pt x="2189" y="208"/>
                  </a:lnTo>
                  <a:lnTo>
                    <a:pt x="2178" y="199"/>
                  </a:lnTo>
                  <a:lnTo>
                    <a:pt x="2165" y="187"/>
                  </a:lnTo>
                  <a:lnTo>
                    <a:pt x="2147" y="177"/>
                  </a:lnTo>
                  <a:lnTo>
                    <a:pt x="2124" y="168"/>
                  </a:lnTo>
                  <a:lnTo>
                    <a:pt x="2096" y="157"/>
                  </a:lnTo>
                  <a:lnTo>
                    <a:pt x="2063" y="151"/>
                  </a:lnTo>
                  <a:lnTo>
                    <a:pt x="1975" y="142"/>
                  </a:lnTo>
                  <a:lnTo>
                    <a:pt x="1802" y="127"/>
                  </a:lnTo>
                  <a:lnTo>
                    <a:pt x="1569" y="110"/>
                  </a:lnTo>
                  <a:lnTo>
                    <a:pt x="1293" y="89"/>
                  </a:lnTo>
                  <a:lnTo>
                    <a:pt x="1002" y="69"/>
                  </a:lnTo>
                  <a:lnTo>
                    <a:pt x="712" y="48"/>
                  </a:lnTo>
                  <a:lnTo>
                    <a:pt x="449" y="30"/>
                  </a:lnTo>
                  <a:lnTo>
                    <a:pt x="233" y="14"/>
                  </a:lnTo>
                  <a:lnTo>
                    <a:pt x="87" y="4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3" y="2"/>
                  </a:lnTo>
                  <a:lnTo>
                    <a:pt x="9" y="7"/>
                  </a:lnTo>
                  <a:lnTo>
                    <a:pt x="4" y="14"/>
                  </a:lnTo>
                  <a:lnTo>
                    <a:pt x="1" y="25"/>
                  </a:lnTo>
                  <a:lnTo>
                    <a:pt x="0" y="37"/>
                  </a:lnTo>
                  <a:lnTo>
                    <a:pt x="1" y="5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8" name="Freeform 458">
              <a:extLst>
                <a:ext uri="{FF2B5EF4-FFF2-40B4-BE49-F238E27FC236}">
                  <a16:creationId xmlns:a16="http://schemas.microsoft.com/office/drawing/2014/main" id="{30173AE2-92D9-4A62-30DC-296949D48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1801"/>
              <a:ext cx="735" cy="81"/>
            </a:xfrm>
            <a:custGeom>
              <a:avLst/>
              <a:gdLst>
                <a:gd name="T0" fmla="*/ 5 w 2206"/>
                <a:gd name="T1" fmla="*/ 0 h 243"/>
                <a:gd name="T2" fmla="*/ 2206 w 2206"/>
                <a:gd name="T3" fmla="*/ 177 h 243"/>
                <a:gd name="T4" fmla="*/ 2206 w 2206"/>
                <a:gd name="T5" fmla="*/ 178 h 243"/>
                <a:gd name="T6" fmla="*/ 2202 w 2206"/>
                <a:gd name="T7" fmla="*/ 185 h 243"/>
                <a:gd name="T8" fmla="*/ 2197 w 2206"/>
                <a:gd name="T9" fmla="*/ 191 h 243"/>
                <a:gd name="T10" fmla="*/ 2189 w 2206"/>
                <a:gd name="T11" fmla="*/ 201 h 243"/>
                <a:gd name="T12" fmla="*/ 2179 w 2206"/>
                <a:gd name="T13" fmla="*/ 210 h 243"/>
                <a:gd name="T14" fmla="*/ 2165 w 2206"/>
                <a:gd name="T15" fmla="*/ 221 h 243"/>
                <a:gd name="T16" fmla="*/ 2145 w 2206"/>
                <a:gd name="T17" fmla="*/ 229 h 243"/>
                <a:gd name="T18" fmla="*/ 2121 w 2206"/>
                <a:gd name="T19" fmla="*/ 237 h 243"/>
                <a:gd name="T20" fmla="*/ 2092 w 2206"/>
                <a:gd name="T21" fmla="*/ 242 h 243"/>
                <a:gd name="T22" fmla="*/ 2057 w 2206"/>
                <a:gd name="T23" fmla="*/ 243 h 243"/>
                <a:gd name="T24" fmla="*/ 1971 w 2206"/>
                <a:gd name="T25" fmla="*/ 239 h 243"/>
                <a:gd name="T26" fmla="*/ 1798 w 2206"/>
                <a:gd name="T27" fmla="*/ 225 h 243"/>
                <a:gd name="T28" fmla="*/ 1565 w 2206"/>
                <a:gd name="T29" fmla="*/ 205 h 243"/>
                <a:gd name="T30" fmla="*/ 1289 w 2206"/>
                <a:gd name="T31" fmla="*/ 182 h 243"/>
                <a:gd name="T32" fmla="*/ 996 w 2206"/>
                <a:gd name="T33" fmla="*/ 156 h 243"/>
                <a:gd name="T34" fmla="*/ 708 w 2206"/>
                <a:gd name="T35" fmla="*/ 131 h 243"/>
                <a:gd name="T36" fmla="*/ 444 w 2206"/>
                <a:gd name="T37" fmla="*/ 108 h 243"/>
                <a:gd name="T38" fmla="*/ 229 w 2206"/>
                <a:gd name="T39" fmla="*/ 88 h 243"/>
                <a:gd name="T40" fmla="*/ 85 w 2206"/>
                <a:gd name="T41" fmla="*/ 74 h 243"/>
                <a:gd name="T42" fmla="*/ 31 w 2206"/>
                <a:gd name="T43" fmla="*/ 69 h 243"/>
                <a:gd name="T44" fmla="*/ 30 w 2206"/>
                <a:gd name="T45" fmla="*/ 69 h 243"/>
                <a:gd name="T46" fmla="*/ 27 w 2206"/>
                <a:gd name="T47" fmla="*/ 69 h 243"/>
                <a:gd name="T48" fmla="*/ 22 w 2206"/>
                <a:gd name="T49" fmla="*/ 67 h 243"/>
                <a:gd name="T50" fmla="*/ 16 w 2206"/>
                <a:gd name="T51" fmla="*/ 64 h 243"/>
                <a:gd name="T52" fmla="*/ 12 w 2206"/>
                <a:gd name="T53" fmla="*/ 59 h 243"/>
                <a:gd name="T54" fmla="*/ 5 w 2206"/>
                <a:gd name="T55" fmla="*/ 52 h 243"/>
                <a:gd name="T56" fmla="*/ 2 w 2206"/>
                <a:gd name="T57" fmla="*/ 44 h 243"/>
                <a:gd name="T58" fmla="*/ 0 w 2206"/>
                <a:gd name="T59" fmla="*/ 31 h 243"/>
                <a:gd name="T60" fmla="*/ 2 w 2206"/>
                <a:gd name="T61" fmla="*/ 17 h 243"/>
                <a:gd name="T62" fmla="*/ 5 w 2206"/>
                <a:gd name="T6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06" h="243">
                  <a:moveTo>
                    <a:pt x="5" y="0"/>
                  </a:moveTo>
                  <a:lnTo>
                    <a:pt x="2206" y="177"/>
                  </a:lnTo>
                  <a:lnTo>
                    <a:pt x="2206" y="178"/>
                  </a:lnTo>
                  <a:lnTo>
                    <a:pt x="2202" y="185"/>
                  </a:lnTo>
                  <a:lnTo>
                    <a:pt x="2197" y="191"/>
                  </a:lnTo>
                  <a:lnTo>
                    <a:pt x="2189" y="201"/>
                  </a:lnTo>
                  <a:lnTo>
                    <a:pt x="2179" y="210"/>
                  </a:lnTo>
                  <a:lnTo>
                    <a:pt x="2165" y="221"/>
                  </a:lnTo>
                  <a:lnTo>
                    <a:pt x="2145" y="229"/>
                  </a:lnTo>
                  <a:lnTo>
                    <a:pt x="2121" y="237"/>
                  </a:lnTo>
                  <a:lnTo>
                    <a:pt x="2092" y="242"/>
                  </a:lnTo>
                  <a:lnTo>
                    <a:pt x="2057" y="243"/>
                  </a:lnTo>
                  <a:lnTo>
                    <a:pt x="1971" y="239"/>
                  </a:lnTo>
                  <a:lnTo>
                    <a:pt x="1798" y="225"/>
                  </a:lnTo>
                  <a:lnTo>
                    <a:pt x="1565" y="205"/>
                  </a:lnTo>
                  <a:lnTo>
                    <a:pt x="1289" y="182"/>
                  </a:lnTo>
                  <a:lnTo>
                    <a:pt x="996" y="156"/>
                  </a:lnTo>
                  <a:lnTo>
                    <a:pt x="708" y="131"/>
                  </a:lnTo>
                  <a:lnTo>
                    <a:pt x="444" y="108"/>
                  </a:lnTo>
                  <a:lnTo>
                    <a:pt x="229" y="88"/>
                  </a:lnTo>
                  <a:lnTo>
                    <a:pt x="85" y="74"/>
                  </a:lnTo>
                  <a:lnTo>
                    <a:pt x="31" y="69"/>
                  </a:lnTo>
                  <a:lnTo>
                    <a:pt x="30" y="69"/>
                  </a:lnTo>
                  <a:lnTo>
                    <a:pt x="27" y="69"/>
                  </a:lnTo>
                  <a:lnTo>
                    <a:pt x="22" y="67"/>
                  </a:lnTo>
                  <a:lnTo>
                    <a:pt x="16" y="64"/>
                  </a:lnTo>
                  <a:lnTo>
                    <a:pt x="12" y="59"/>
                  </a:lnTo>
                  <a:lnTo>
                    <a:pt x="5" y="52"/>
                  </a:lnTo>
                  <a:lnTo>
                    <a:pt x="2" y="44"/>
                  </a:lnTo>
                  <a:lnTo>
                    <a:pt x="0" y="31"/>
                  </a:lnTo>
                  <a:lnTo>
                    <a:pt x="2" y="1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9" name="Freeform 459">
              <a:extLst>
                <a:ext uri="{FF2B5EF4-FFF2-40B4-BE49-F238E27FC236}">
                  <a16:creationId xmlns:a16="http://schemas.microsoft.com/office/drawing/2014/main" id="{37E4F5DC-9191-BF32-7539-E17030B03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" y="1572"/>
              <a:ext cx="75" cy="75"/>
            </a:xfrm>
            <a:custGeom>
              <a:avLst/>
              <a:gdLst>
                <a:gd name="T0" fmla="*/ 113 w 227"/>
                <a:gd name="T1" fmla="*/ 225 h 225"/>
                <a:gd name="T2" fmla="*/ 132 w 227"/>
                <a:gd name="T3" fmla="*/ 224 h 225"/>
                <a:gd name="T4" fmla="*/ 149 w 227"/>
                <a:gd name="T5" fmla="*/ 219 h 225"/>
                <a:gd name="T6" fmla="*/ 164 w 227"/>
                <a:gd name="T7" fmla="*/ 212 h 225"/>
                <a:gd name="T8" fmla="*/ 180 w 227"/>
                <a:gd name="T9" fmla="*/ 203 h 225"/>
                <a:gd name="T10" fmla="*/ 193 w 227"/>
                <a:gd name="T11" fmla="*/ 192 h 225"/>
                <a:gd name="T12" fmla="*/ 203 w 227"/>
                <a:gd name="T13" fmla="*/ 180 h 225"/>
                <a:gd name="T14" fmla="*/ 214 w 227"/>
                <a:gd name="T15" fmla="*/ 165 h 225"/>
                <a:gd name="T16" fmla="*/ 220 w 227"/>
                <a:gd name="T17" fmla="*/ 147 h 225"/>
                <a:gd name="T18" fmla="*/ 224 w 227"/>
                <a:gd name="T19" fmla="*/ 130 h 225"/>
                <a:gd name="T20" fmla="*/ 227 w 227"/>
                <a:gd name="T21" fmla="*/ 112 h 225"/>
                <a:gd name="T22" fmla="*/ 224 w 227"/>
                <a:gd name="T23" fmla="*/ 94 h 225"/>
                <a:gd name="T24" fmla="*/ 220 w 227"/>
                <a:gd name="T25" fmla="*/ 77 h 225"/>
                <a:gd name="T26" fmla="*/ 214 w 227"/>
                <a:gd name="T27" fmla="*/ 60 h 225"/>
                <a:gd name="T28" fmla="*/ 203 w 227"/>
                <a:gd name="T29" fmla="*/ 46 h 225"/>
                <a:gd name="T30" fmla="*/ 193 w 227"/>
                <a:gd name="T31" fmla="*/ 34 h 225"/>
                <a:gd name="T32" fmla="*/ 180 w 227"/>
                <a:gd name="T33" fmla="*/ 23 h 225"/>
                <a:gd name="T34" fmla="*/ 164 w 227"/>
                <a:gd name="T35" fmla="*/ 13 h 225"/>
                <a:gd name="T36" fmla="*/ 149 w 227"/>
                <a:gd name="T37" fmla="*/ 5 h 225"/>
                <a:gd name="T38" fmla="*/ 132 w 227"/>
                <a:gd name="T39" fmla="*/ 2 h 225"/>
                <a:gd name="T40" fmla="*/ 113 w 227"/>
                <a:gd name="T41" fmla="*/ 0 h 225"/>
                <a:gd name="T42" fmla="*/ 95 w 227"/>
                <a:gd name="T43" fmla="*/ 2 h 225"/>
                <a:gd name="T44" fmla="*/ 77 w 227"/>
                <a:gd name="T45" fmla="*/ 5 h 225"/>
                <a:gd name="T46" fmla="*/ 61 w 227"/>
                <a:gd name="T47" fmla="*/ 13 h 225"/>
                <a:gd name="T48" fmla="*/ 47 w 227"/>
                <a:gd name="T49" fmla="*/ 23 h 225"/>
                <a:gd name="T50" fmla="*/ 33 w 227"/>
                <a:gd name="T51" fmla="*/ 34 h 225"/>
                <a:gd name="T52" fmla="*/ 22 w 227"/>
                <a:gd name="T53" fmla="*/ 46 h 225"/>
                <a:gd name="T54" fmla="*/ 13 w 227"/>
                <a:gd name="T55" fmla="*/ 60 h 225"/>
                <a:gd name="T56" fmla="*/ 7 w 227"/>
                <a:gd name="T57" fmla="*/ 77 h 225"/>
                <a:gd name="T58" fmla="*/ 2 w 227"/>
                <a:gd name="T59" fmla="*/ 94 h 225"/>
                <a:gd name="T60" fmla="*/ 0 w 227"/>
                <a:gd name="T61" fmla="*/ 112 h 225"/>
                <a:gd name="T62" fmla="*/ 2 w 227"/>
                <a:gd name="T63" fmla="*/ 130 h 225"/>
                <a:gd name="T64" fmla="*/ 7 w 227"/>
                <a:gd name="T65" fmla="*/ 147 h 225"/>
                <a:gd name="T66" fmla="*/ 13 w 227"/>
                <a:gd name="T67" fmla="*/ 165 h 225"/>
                <a:gd name="T68" fmla="*/ 22 w 227"/>
                <a:gd name="T69" fmla="*/ 180 h 225"/>
                <a:gd name="T70" fmla="*/ 33 w 227"/>
                <a:gd name="T71" fmla="*/ 192 h 225"/>
                <a:gd name="T72" fmla="*/ 47 w 227"/>
                <a:gd name="T73" fmla="*/ 203 h 225"/>
                <a:gd name="T74" fmla="*/ 61 w 227"/>
                <a:gd name="T75" fmla="*/ 212 h 225"/>
                <a:gd name="T76" fmla="*/ 77 w 227"/>
                <a:gd name="T77" fmla="*/ 219 h 225"/>
                <a:gd name="T78" fmla="*/ 95 w 227"/>
                <a:gd name="T79" fmla="*/ 224 h 225"/>
                <a:gd name="T80" fmla="*/ 113 w 227"/>
                <a:gd name="T81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" h="225">
                  <a:moveTo>
                    <a:pt x="113" y="225"/>
                  </a:moveTo>
                  <a:lnTo>
                    <a:pt x="132" y="224"/>
                  </a:lnTo>
                  <a:lnTo>
                    <a:pt x="149" y="219"/>
                  </a:lnTo>
                  <a:lnTo>
                    <a:pt x="164" y="212"/>
                  </a:lnTo>
                  <a:lnTo>
                    <a:pt x="180" y="203"/>
                  </a:lnTo>
                  <a:lnTo>
                    <a:pt x="193" y="192"/>
                  </a:lnTo>
                  <a:lnTo>
                    <a:pt x="203" y="180"/>
                  </a:lnTo>
                  <a:lnTo>
                    <a:pt x="214" y="165"/>
                  </a:lnTo>
                  <a:lnTo>
                    <a:pt x="220" y="147"/>
                  </a:lnTo>
                  <a:lnTo>
                    <a:pt x="224" y="130"/>
                  </a:lnTo>
                  <a:lnTo>
                    <a:pt x="227" y="112"/>
                  </a:lnTo>
                  <a:lnTo>
                    <a:pt x="224" y="94"/>
                  </a:lnTo>
                  <a:lnTo>
                    <a:pt x="220" y="77"/>
                  </a:lnTo>
                  <a:lnTo>
                    <a:pt x="214" y="60"/>
                  </a:lnTo>
                  <a:lnTo>
                    <a:pt x="203" y="46"/>
                  </a:lnTo>
                  <a:lnTo>
                    <a:pt x="193" y="34"/>
                  </a:lnTo>
                  <a:lnTo>
                    <a:pt x="180" y="23"/>
                  </a:lnTo>
                  <a:lnTo>
                    <a:pt x="164" y="13"/>
                  </a:lnTo>
                  <a:lnTo>
                    <a:pt x="149" y="5"/>
                  </a:lnTo>
                  <a:lnTo>
                    <a:pt x="132" y="2"/>
                  </a:lnTo>
                  <a:lnTo>
                    <a:pt x="113" y="0"/>
                  </a:lnTo>
                  <a:lnTo>
                    <a:pt x="95" y="2"/>
                  </a:lnTo>
                  <a:lnTo>
                    <a:pt x="77" y="5"/>
                  </a:lnTo>
                  <a:lnTo>
                    <a:pt x="61" y="13"/>
                  </a:lnTo>
                  <a:lnTo>
                    <a:pt x="47" y="23"/>
                  </a:lnTo>
                  <a:lnTo>
                    <a:pt x="33" y="34"/>
                  </a:lnTo>
                  <a:lnTo>
                    <a:pt x="22" y="46"/>
                  </a:lnTo>
                  <a:lnTo>
                    <a:pt x="13" y="60"/>
                  </a:lnTo>
                  <a:lnTo>
                    <a:pt x="7" y="77"/>
                  </a:lnTo>
                  <a:lnTo>
                    <a:pt x="2" y="94"/>
                  </a:lnTo>
                  <a:lnTo>
                    <a:pt x="0" y="112"/>
                  </a:lnTo>
                  <a:lnTo>
                    <a:pt x="2" y="130"/>
                  </a:lnTo>
                  <a:lnTo>
                    <a:pt x="7" y="147"/>
                  </a:lnTo>
                  <a:lnTo>
                    <a:pt x="13" y="165"/>
                  </a:lnTo>
                  <a:lnTo>
                    <a:pt x="22" y="180"/>
                  </a:lnTo>
                  <a:lnTo>
                    <a:pt x="33" y="192"/>
                  </a:lnTo>
                  <a:lnTo>
                    <a:pt x="47" y="203"/>
                  </a:lnTo>
                  <a:lnTo>
                    <a:pt x="61" y="212"/>
                  </a:lnTo>
                  <a:lnTo>
                    <a:pt x="77" y="219"/>
                  </a:lnTo>
                  <a:lnTo>
                    <a:pt x="95" y="224"/>
                  </a:lnTo>
                  <a:lnTo>
                    <a:pt x="113" y="2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0" name="Freeform 460">
              <a:extLst>
                <a:ext uri="{FF2B5EF4-FFF2-40B4-BE49-F238E27FC236}">
                  <a16:creationId xmlns:a16="http://schemas.microsoft.com/office/drawing/2014/main" id="{03365F76-81A3-3751-614F-E3A8FEDDB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" y="1572"/>
              <a:ext cx="75" cy="75"/>
            </a:xfrm>
            <a:custGeom>
              <a:avLst/>
              <a:gdLst>
                <a:gd name="T0" fmla="*/ 113 w 227"/>
                <a:gd name="T1" fmla="*/ 225 h 225"/>
                <a:gd name="T2" fmla="*/ 132 w 227"/>
                <a:gd name="T3" fmla="*/ 224 h 225"/>
                <a:gd name="T4" fmla="*/ 149 w 227"/>
                <a:gd name="T5" fmla="*/ 219 h 225"/>
                <a:gd name="T6" fmla="*/ 164 w 227"/>
                <a:gd name="T7" fmla="*/ 212 h 225"/>
                <a:gd name="T8" fmla="*/ 180 w 227"/>
                <a:gd name="T9" fmla="*/ 203 h 225"/>
                <a:gd name="T10" fmla="*/ 193 w 227"/>
                <a:gd name="T11" fmla="*/ 192 h 225"/>
                <a:gd name="T12" fmla="*/ 203 w 227"/>
                <a:gd name="T13" fmla="*/ 180 h 225"/>
                <a:gd name="T14" fmla="*/ 214 w 227"/>
                <a:gd name="T15" fmla="*/ 165 h 225"/>
                <a:gd name="T16" fmla="*/ 220 w 227"/>
                <a:gd name="T17" fmla="*/ 147 h 225"/>
                <a:gd name="T18" fmla="*/ 224 w 227"/>
                <a:gd name="T19" fmla="*/ 130 h 225"/>
                <a:gd name="T20" fmla="*/ 227 w 227"/>
                <a:gd name="T21" fmla="*/ 112 h 225"/>
                <a:gd name="T22" fmla="*/ 224 w 227"/>
                <a:gd name="T23" fmla="*/ 94 h 225"/>
                <a:gd name="T24" fmla="*/ 220 w 227"/>
                <a:gd name="T25" fmla="*/ 77 h 225"/>
                <a:gd name="T26" fmla="*/ 214 w 227"/>
                <a:gd name="T27" fmla="*/ 60 h 225"/>
                <a:gd name="T28" fmla="*/ 203 w 227"/>
                <a:gd name="T29" fmla="*/ 46 h 225"/>
                <a:gd name="T30" fmla="*/ 193 w 227"/>
                <a:gd name="T31" fmla="*/ 34 h 225"/>
                <a:gd name="T32" fmla="*/ 180 w 227"/>
                <a:gd name="T33" fmla="*/ 23 h 225"/>
                <a:gd name="T34" fmla="*/ 164 w 227"/>
                <a:gd name="T35" fmla="*/ 13 h 225"/>
                <a:gd name="T36" fmla="*/ 149 w 227"/>
                <a:gd name="T37" fmla="*/ 5 h 225"/>
                <a:gd name="T38" fmla="*/ 132 w 227"/>
                <a:gd name="T39" fmla="*/ 2 h 225"/>
                <a:gd name="T40" fmla="*/ 113 w 227"/>
                <a:gd name="T41" fmla="*/ 0 h 225"/>
                <a:gd name="T42" fmla="*/ 95 w 227"/>
                <a:gd name="T43" fmla="*/ 2 h 225"/>
                <a:gd name="T44" fmla="*/ 77 w 227"/>
                <a:gd name="T45" fmla="*/ 5 h 225"/>
                <a:gd name="T46" fmla="*/ 61 w 227"/>
                <a:gd name="T47" fmla="*/ 13 h 225"/>
                <a:gd name="T48" fmla="*/ 47 w 227"/>
                <a:gd name="T49" fmla="*/ 23 h 225"/>
                <a:gd name="T50" fmla="*/ 33 w 227"/>
                <a:gd name="T51" fmla="*/ 34 h 225"/>
                <a:gd name="T52" fmla="*/ 22 w 227"/>
                <a:gd name="T53" fmla="*/ 46 h 225"/>
                <a:gd name="T54" fmla="*/ 13 w 227"/>
                <a:gd name="T55" fmla="*/ 60 h 225"/>
                <a:gd name="T56" fmla="*/ 7 w 227"/>
                <a:gd name="T57" fmla="*/ 77 h 225"/>
                <a:gd name="T58" fmla="*/ 2 w 227"/>
                <a:gd name="T59" fmla="*/ 94 h 225"/>
                <a:gd name="T60" fmla="*/ 0 w 227"/>
                <a:gd name="T61" fmla="*/ 112 h 225"/>
                <a:gd name="T62" fmla="*/ 2 w 227"/>
                <a:gd name="T63" fmla="*/ 130 h 225"/>
                <a:gd name="T64" fmla="*/ 7 w 227"/>
                <a:gd name="T65" fmla="*/ 147 h 225"/>
                <a:gd name="T66" fmla="*/ 13 w 227"/>
                <a:gd name="T67" fmla="*/ 165 h 225"/>
                <a:gd name="T68" fmla="*/ 22 w 227"/>
                <a:gd name="T69" fmla="*/ 180 h 225"/>
                <a:gd name="T70" fmla="*/ 33 w 227"/>
                <a:gd name="T71" fmla="*/ 192 h 225"/>
                <a:gd name="T72" fmla="*/ 47 w 227"/>
                <a:gd name="T73" fmla="*/ 203 h 225"/>
                <a:gd name="T74" fmla="*/ 61 w 227"/>
                <a:gd name="T75" fmla="*/ 212 h 225"/>
                <a:gd name="T76" fmla="*/ 77 w 227"/>
                <a:gd name="T77" fmla="*/ 219 h 225"/>
                <a:gd name="T78" fmla="*/ 95 w 227"/>
                <a:gd name="T79" fmla="*/ 224 h 225"/>
                <a:gd name="T80" fmla="*/ 113 w 227"/>
                <a:gd name="T81" fmla="*/ 225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" h="225">
                  <a:moveTo>
                    <a:pt x="113" y="225"/>
                  </a:moveTo>
                  <a:lnTo>
                    <a:pt x="132" y="224"/>
                  </a:lnTo>
                  <a:lnTo>
                    <a:pt x="149" y="219"/>
                  </a:lnTo>
                  <a:lnTo>
                    <a:pt x="164" y="212"/>
                  </a:lnTo>
                  <a:lnTo>
                    <a:pt x="180" y="203"/>
                  </a:lnTo>
                  <a:lnTo>
                    <a:pt x="193" y="192"/>
                  </a:lnTo>
                  <a:lnTo>
                    <a:pt x="203" y="180"/>
                  </a:lnTo>
                  <a:lnTo>
                    <a:pt x="214" y="165"/>
                  </a:lnTo>
                  <a:lnTo>
                    <a:pt x="220" y="147"/>
                  </a:lnTo>
                  <a:lnTo>
                    <a:pt x="224" y="130"/>
                  </a:lnTo>
                  <a:lnTo>
                    <a:pt x="227" y="112"/>
                  </a:lnTo>
                  <a:lnTo>
                    <a:pt x="224" y="94"/>
                  </a:lnTo>
                  <a:lnTo>
                    <a:pt x="220" y="77"/>
                  </a:lnTo>
                  <a:lnTo>
                    <a:pt x="214" y="60"/>
                  </a:lnTo>
                  <a:lnTo>
                    <a:pt x="203" y="46"/>
                  </a:lnTo>
                  <a:lnTo>
                    <a:pt x="193" y="34"/>
                  </a:lnTo>
                  <a:lnTo>
                    <a:pt x="180" y="23"/>
                  </a:lnTo>
                  <a:lnTo>
                    <a:pt x="164" y="13"/>
                  </a:lnTo>
                  <a:lnTo>
                    <a:pt x="149" y="5"/>
                  </a:lnTo>
                  <a:lnTo>
                    <a:pt x="132" y="2"/>
                  </a:lnTo>
                  <a:lnTo>
                    <a:pt x="113" y="0"/>
                  </a:lnTo>
                  <a:lnTo>
                    <a:pt x="95" y="2"/>
                  </a:lnTo>
                  <a:lnTo>
                    <a:pt x="77" y="5"/>
                  </a:lnTo>
                  <a:lnTo>
                    <a:pt x="61" y="13"/>
                  </a:lnTo>
                  <a:lnTo>
                    <a:pt x="47" y="23"/>
                  </a:lnTo>
                  <a:lnTo>
                    <a:pt x="33" y="34"/>
                  </a:lnTo>
                  <a:lnTo>
                    <a:pt x="22" y="46"/>
                  </a:lnTo>
                  <a:lnTo>
                    <a:pt x="13" y="60"/>
                  </a:lnTo>
                  <a:lnTo>
                    <a:pt x="7" y="77"/>
                  </a:lnTo>
                  <a:lnTo>
                    <a:pt x="2" y="94"/>
                  </a:lnTo>
                  <a:lnTo>
                    <a:pt x="0" y="112"/>
                  </a:lnTo>
                  <a:lnTo>
                    <a:pt x="2" y="130"/>
                  </a:lnTo>
                  <a:lnTo>
                    <a:pt x="7" y="147"/>
                  </a:lnTo>
                  <a:lnTo>
                    <a:pt x="13" y="165"/>
                  </a:lnTo>
                  <a:lnTo>
                    <a:pt x="22" y="180"/>
                  </a:lnTo>
                  <a:lnTo>
                    <a:pt x="33" y="192"/>
                  </a:lnTo>
                  <a:lnTo>
                    <a:pt x="47" y="203"/>
                  </a:lnTo>
                  <a:lnTo>
                    <a:pt x="61" y="212"/>
                  </a:lnTo>
                  <a:lnTo>
                    <a:pt x="77" y="219"/>
                  </a:lnTo>
                  <a:lnTo>
                    <a:pt x="95" y="224"/>
                  </a:lnTo>
                  <a:lnTo>
                    <a:pt x="113" y="225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1" name="Freeform 461">
              <a:extLst>
                <a:ext uri="{FF2B5EF4-FFF2-40B4-BE49-F238E27FC236}">
                  <a16:creationId xmlns:a16="http://schemas.microsoft.com/office/drawing/2014/main" id="{61D13654-802E-0C02-599B-E7E0E2072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1518"/>
              <a:ext cx="98" cy="149"/>
            </a:xfrm>
            <a:custGeom>
              <a:avLst/>
              <a:gdLst>
                <a:gd name="T0" fmla="*/ 231 w 294"/>
                <a:gd name="T1" fmla="*/ 447 h 447"/>
                <a:gd name="T2" fmla="*/ 241 w 294"/>
                <a:gd name="T3" fmla="*/ 447 h 447"/>
                <a:gd name="T4" fmla="*/ 250 w 294"/>
                <a:gd name="T5" fmla="*/ 445 h 447"/>
                <a:gd name="T6" fmla="*/ 260 w 294"/>
                <a:gd name="T7" fmla="*/ 441 h 447"/>
                <a:gd name="T8" fmla="*/ 268 w 294"/>
                <a:gd name="T9" fmla="*/ 434 h 447"/>
                <a:gd name="T10" fmla="*/ 276 w 294"/>
                <a:gd name="T11" fmla="*/ 429 h 447"/>
                <a:gd name="T12" fmla="*/ 281 w 294"/>
                <a:gd name="T13" fmla="*/ 422 h 447"/>
                <a:gd name="T14" fmla="*/ 286 w 294"/>
                <a:gd name="T15" fmla="*/ 414 h 447"/>
                <a:gd name="T16" fmla="*/ 291 w 294"/>
                <a:gd name="T17" fmla="*/ 405 h 447"/>
                <a:gd name="T18" fmla="*/ 293 w 294"/>
                <a:gd name="T19" fmla="*/ 395 h 447"/>
                <a:gd name="T20" fmla="*/ 294 w 294"/>
                <a:gd name="T21" fmla="*/ 385 h 447"/>
                <a:gd name="T22" fmla="*/ 294 w 294"/>
                <a:gd name="T23" fmla="*/ 63 h 447"/>
                <a:gd name="T24" fmla="*/ 293 w 294"/>
                <a:gd name="T25" fmla="*/ 52 h 447"/>
                <a:gd name="T26" fmla="*/ 291 w 294"/>
                <a:gd name="T27" fmla="*/ 43 h 447"/>
                <a:gd name="T28" fmla="*/ 286 w 294"/>
                <a:gd name="T29" fmla="*/ 34 h 447"/>
                <a:gd name="T30" fmla="*/ 281 w 294"/>
                <a:gd name="T31" fmla="*/ 26 h 447"/>
                <a:gd name="T32" fmla="*/ 276 w 294"/>
                <a:gd name="T33" fmla="*/ 19 h 447"/>
                <a:gd name="T34" fmla="*/ 268 w 294"/>
                <a:gd name="T35" fmla="*/ 13 h 447"/>
                <a:gd name="T36" fmla="*/ 260 w 294"/>
                <a:gd name="T37" fmla="*/ 6 h 447"/>
                <a:gd name="T38" fmla="*/ 250 w 294"/>
                <a:gd name="T39" fmla="*/ 2 h 447"/>
                <a:gd name="T40" fmla="*/ 241 w 294"/>
                <a:gd name="T41" fmla="*/ 0 h 447"/>
                <a:gd name="T42" fmla="*/ 231 w 294"/>
                <a:gd name="T43" fmla="*/ 0 h 447"/>
                <a:gd name="T44" fmla="*/ 64 w 294"/>
                <a:gd name="T45" fmla="*/ 0 h 447"/>
                <a:gd name="T46" fmla="*/ 54 w 294"/>
                <a:gd name="T47" fmla="*/ 0 h 447"/>
                <a:gd name="T48" fmla="*/ 44 w 294"/>
                <a:gd name="T49" fmla="*/ 2 h 447"/>
                <a:gd name="T50" fmla="*/ 35 w 294"/>
                <a:gd name="T51" fmla="*/ 6 h 447"/>
                <a:gd name="T52" fmla="*/ 27 w 294"/>
                <a:gd name="T53" fmla="*/ 13 h 447"/>
                <a:gd name="T54" fmla="*/ 19 w 294"/>
                <a:gd name="T55" fmla="*/ 19 h 447"/>
                <a:gd name="T56" fmla="*/ 13 w 294"/>
                <a:gd name="T57" fmla="*/ 26 h 447"/>
                <a:gd name="T58" fmla="*/ 8 w 294"/>
                <a:gd name="T59" fmla="*/ 34 h 447"/>
                <a:gd name="T60" fmla="*/ 4 w 294"/>
                <a:gd name="T61" fmla="*/ 43 h 447"/>
                <a:gd name="T62" fmla="*/ 1 w 294"/>
                <a:gd name="T63" fmla="*/ 52 h 447"/>
                <a:gd name="T64" fmla="*/ 0 w 294"/>
                <a:gd name="T65" fmla="*/ 63 h 447"/>
                <a:gd name="T66" fmla="*/ 0 w 294"/>
                <a:gd name="T67" fmla="*/ 385 h 447"/>
                <a:gd name="T68" fmla="*/ 1 w 294"/>
                <a:gd name="T69" fmla="*/ 395 h 447"/>
                <a:gd name="T70" fmla="*/ 4 w 294"/>
                <a:gd name="T71" fmla="*/ 405 h 447"/>
                <a:gd name="T72" fmla="*/ 8 w 294"/>
                <a:gd name="T73" fmla="*/ 414 h 447"/>
                <a:gd name="T74" fmla="*/ 13 w 294"/>
                <a:gd name="T75" fmla="*/ 422 h 447"/>
                <a:gd name="T76" fmla="*/ 19 w 294"/>
                <a:gd name="T77" fmla="*/ 429 h 447"/>
                <a:gd name="T78" fmla="*/ 27 w 294"/>
                <a:gd name="T79" fmla="*/ 434 h 447"/>
                <a:gd name="T80" fmla="*/ 35 w 294"/>
                <a:gd name="T81" fmla="*/ 441 h 447"/>
                <a:gd name="T82" fmla="*/ 44 w 294"/>
                <a:gd name="T83" fmla="*/ 445 h 447"/>
                <a:gd name="T84" fmla="*/ 54 w 294"/>
                <a:gd name="T85" fmla="*/ 447 h 447"/>
                <a:gd name="T86" fmla="*/ 64 w 294"/>
                <a:gd name="T87" fmla="*/ 447 h 447"/>
                <a:gd name="T88" fmla="*/ 231 w 294"/>
                <a:gd name="T8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4" h="447">
                  <a:moveTo>
                    <a:pt x="231" y="447"/>
                  </a:moveTo>
                  <a:lnTo>
                    <a:pt x="241" y="447"/>
                  </a:lnTo>
                  <a:lnTo>
                    <a:pt x="250" y="445"/>
                  </a:lnTo>
                  <a:lnTo>
                    <a:pt x="260" y="441"/>
                  </a:lnTo>
                  <a:lnTo>
                    <a:pt x="268" y="434"/>
                  </a:lnTo>
                  <a:lnTo>
                    <a:pt x="276" y="429"/>
                  </a:lnTo>
                  <a:lnTo>
                    <a:pt x="281" y="422"/>
                  </a:lnTo>
                  <a:lnTo>
                    <a:pt x="286" y="414"/>
                  </a:lnTo>
                  <a:lnTo>
                    <a:pt x="291" y="405"/>
                  </a:lnTo>
                  <a:lnTo>
                    <a:pt x="293" y="395"/>
                  </a:lnTo>
                  <a:lnTo>
                    <a:pt x="294" y="385"/>
                  </a:lnTo>
                  <a:lnTo>
                    <a:pt x="294" y="63"/>
                  </a:lnTo>
                  <a:lnTo>
                    <a:pt x="293" y="52"/>
                  </a:lnTo>
                  <a:lnTo>
                    <a:pt x="291" y="43"/>
                  </a:lnTo>
                  <a:lnTo>
                    <a:pt x="286" y="34"/>
                  </a:lnTo>
                  <a:lnTo>
                    <a:pt x="281" y="26"/>
                  </a:lnTo>
                  <a:lnTo>
                    <a:pt x="276" y="19"/>
                  </a:lnTo>
                  <a:lnTo>
                    <a:pt x="268" y="13"/>
                  </a:lnTo>
                  <a:lnTo>
                    <a:pt x="260" y="6"/>
                  </a:lnTo>
                  <a:lnTo>
                    <a:pt x="250" y="2"/>
                  </a:lnTo>
                  <a:lnTo>
                    <a:pt x="241" y="0"/>
                  </a:lnTo>
                  <a:lnTo>
                    <a:pt x="231" y="0"/>
                  </a:lnTo>
                  <a:lnTo>
                    <a:pt x="64" y="0"/>
                  </a:lnTo>
                  <a:lnTo>
                    <a:pt x="54" y="0"/>
                  </a:lnTo>
                  <a:lnTo>
                    <a:pt x="44" y="2"/>
                  </a:lnTo>
                  <a:lnTo>
                    <a:pt x="35" y="6"/>
                  </a:lnTo>
                  <a:lnTo>
                    <a:pt x="27" y="13"/>
                  </a:lnTo>
                  <a:lnTo>
                    <a:pt x="19" y="19"/>
                  </a:lnTo>
                  <a:lnTo>
                    <a:pt x="13" y="26"/>
                  </a:lnTo>
                  <a:lnTo>
                    <a:pt x="8" y="34"/>
                  </a:lnTo>
                  <a:lnTo>
                    <a:pt x="4" y="43"/>
                  </a:lnTo>
                  <a:lnTo>
                    <a:pt x="1" y="52"/>
                  </a:lnTo>
                  <a:lnTo>
                    <a:pt x="0" y="63"/>
                  </a:lnTo>
                  <a:lnTo>
                    <a:pt x="0" y="385"/>
                  </a:lnTo>
                  <a:lnTo>
                    <a:pt x="1" y="395"/>
                  </a:lnTo>
                  <a:lnTo>
                    <a:pt x="4" y="405"/>
                  </a:lnTo>
                  <a:lnTo>
                    <a:pt x="8" y="414"/>
                  </a:lnTo>
                  <a:lnTo>
                    <a:pt x="13" y="422"/>
                  </a:lnTo>
                  <a:lnTo>
                    <a:pt x="19" y="429"/>
                  </a:lnTo>
                  <a:lnTo>
                    <a:pt x="27" y="434"/>
                  </a:lnTo>
                  <a:lnTo>
                    <a:pt x="35" y="441"/>
                  </a:lnTo>
                  <a:lnTo>
                    <a:pt x="44" y="445"/>
                  </a:lnTo>
                  <a:lnTo>
                    <a:pt x="54" y="447"/>
                  </a:lnTo>
                  <a:lnTo>
                    <a:pt x="64" y="447"/>
                  </a:lnTo>
                  <a:lnTo>
                    <a:pt x="231" y="447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2" name="Freeform 462">
              <a:extLst>
                <a:ext uri="{FF2B5EF4-FFF2-40B4-BE49-F238E27FC236}">
                  <a16:creationId xmlns:a16="http://schemas.microsoft.com/office/drawing/2014/main" id="{9982736F-5491-18DB-6E4C-61C055E67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1518"/>
              <a:ext cx="98" cy="149"/>
            </a:xfrm>
            <a:custGeom>
              <a:avLst/>
              <a:gdLst>
                <a:gd name="T0" fmla="*/ 231 w 294"/>
                <a:gd name="T1" fmla="*/ 447 h 447"/>
                <a:gd name="T2" fmla="*/ 241 w 294"/>
                <a:gd name="T3" fmla="*/ 447 h 447"/>
                <a:gd name="T4" fmla="*/ 250 w 294"/>
                <a:gd name="T5" fmla="*/ 445 h 447"/>
                <a:gd name="T6" fmla="*/ 260 w 294"/>
                <a:gd name="T7" fmla="*/ 441 h 447"/>
                <a:gd name="T8" fmla="*/ 268 w 294"/>
                <a:gd name="T9" fmla="*/ 434 h 447"/>
                <a:gd name="T10" fmla="*/ 276 w 294"/>
                <a:gd name="T11" fmla="*/ 429 h 447"/>
                <a:gd name="T12" fmla="*/ 281 w 294"/>
                <a:gd name="T13" fmla="*/ 422 h 447"/>
                <a:gd name="T14" fmla="*/ 286 w 294"/>
                <a:gd name="T15" fmla="*/ 414 h 447"/>
                <a:gd name="T16" fmla="*/ 291 w 294"/>
                <a:gd name="T17" fmla="*/ 405 h 447"/>
                <a:gd name="T18" fmla="*/ 293 w 294"/>
                <a:gd name="T19" fmla="*/ 395 h 447"/>
                <a:gd name="T20" fmla="*/ 294 w 294"/>
                <a:gd name="T21" fmla="*/ 385 h 447"/>
                <a:gd name="T22" fmla="*/ 294 w 294"/>
                <a:gd name="T23" fmla="*/ 63 h 447"/>
                <a:gd name="T24" fmla="*/ 293 w 294"/>
                <a:gd name="T25" fmla="*/ 52 h 447"/>
                <a:gd name="T26" fmla="*/ 291 w 294"/>
                <a:gd name="T27" fmla="*/ 43 h 447"/>
                <a:gd name="T28" fmla="*/ 286 w 294"/>
                <a:gd name="T29" fmla="*/ 34 h 447"/>
                <a:gd name="T30" fmla="*/ 281 w 294"/>
                <a:gd name="T31" fmla="*/ 26 h 447"/>
                <a:gd name="T32" fmla="*/ 276 w 294"/>
                <a:gd name="T33" fmla="*/ 19 h 447"/>
                <a:gd name="T34" fmla="*/ 268 w 294"/>
                <a:gd name="T35" fmla="*/ 13 h 447"/>
                <a:gd name="T36" fmla="*/ 260 w 294"/>
                <a:gd name="T37" fmla="*/ 6 h 447"/>
                <a:gd name="T38" fmla="*/ 250 w 294"/>
                <a:gd name="T39" fmla="*/ 2 h 447"/>
                <a:gd name="T40" fmla="*/ 241 w 294"/>
                <a:gd name="T41" fmla="*/ 0 h 447"/>
                <a:gd name="T42" fmla="*/ 231 w 294"/>
                <a:gd name="T43" fmla="*/ 0 h 447"/>
                <a:gd name="T44" fmla="*/ 64 w 294"/>
                <a:gd name="T45" fmla="*/ 0 h 447"/>
                <a:gd name="T46" fmla="*/ 54 w 294"/>
                <a:gd name="T47" fmla="*/ 0 h 447"/>
                <a:gd name="T48" fmla="*/ 44 w 294"/>
                <a:gd name="T49" fmla="*/ 2 h 447"/>
                <a:gd name="T50" fmla="*/ 35 w 294"/>
                <a:gd name="T51" fmla="*/ 6 h 447"/>
                <a:gd name="T52" fmla="*/ 27 w 294"/>
                <a:gd name="T53" fmla="*/ 13 h 447"/>
                <a:gd name="T54" fmla="*/ 19 w 294"/>
                <a:gd name="T55" fmla="*/ 19 h 447"/>
                <a:gd name="T56" fmla="*/ 13 w 294"/>
                <a:gd name="T57" fmla="*/ 26 h 447"/>
                <a:gd name="T58" fmla="*/ 8 w 294"/>
                <a:gd name="T59" fmla="*/ 34 h 447"/>
                <a:gd name="T60" fmla="*/ 4 w 294"/>
                <a:gd name="T61" fmla="*/ 43 h 447"/>
                <a:gd name="T62" fmla="*/ 1 w 294"/>
                <a:gd name="T63" fmla="*/ 52 h 447"/>
                <a:gd name="T64" fmla="*/ 0 w 294"/>
                <a:gd name="T65" fmla="*/ 63 h 447"/>
                <a:gd name="T66" fmla="*/ 0 w 294"/>
                <a:gd name="T67" fmla="*/ 385 h 447"/>
                <a:gd name="T68" fmla="*/ 1 w 294"/>
                <a:gd name="T69" fmla="*/ 395 h 447"/>
                <a:gd name="T70" fmla="*/ 4 w 294"/>
                <a:gd name="T71" fmla="*/ 405 h 447"/>
                <a:gd name="T72" fmla="*/ 8 w 294"/>
                <a:gd name="T73" fmla="*/ 414 h 447"/>
                <a:gd name="T74" fmla="*/ 13 w 294"/>
                <a:gd name="T75" fmla="*/ 422 h 447"/>
                <a:gd name="T76" fmla="*/ 19 w 294"/>
                <a:gd name="T77" fmla="*/ 429 h 447"/>
                <a:gd name="T78" fmla="*/ 27 w 294"/>
                <a:gd name="T79" fmla="*/ 434 h 447"/>
                <a:gd name="T80" fmla="*/ 35 w 294"/>
                <a:gd name="T81" fmla="*/ 441 h 447"/>
                <a:gd name="T82" fmla="*/ 44 w 294"/>
                <a:gd name="T83" fmla="*/ 445 h 447"/>
                <a:gd name="T84" fmla="*/ 54 w 294"/>
                <a:gd name="T85" fmla="*/ 447 h 447"/>
                <a:gd name="T86" fmla="*/ 64 w 294"/>
                <a:gd name="T87" fmla="*/ 447 h 447"/>
                <a:gd name="T88" fmla="*/ 231 w 294"/>
                <a:gd name="T89" fmla="*/ 447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4" h="447">
                  <a:moveTo>
                    <a:pt x="231" y="447"/>
                  </a:moveTo>
                  <a:lnTo>
                    <a:pt x="241" y="447"/>
                  </a:lnTo>
                  <a:lnTo>
                    <a:pt x="250" y="445"/>
                  </a:lnTo>
                  <a:lnTo>
                    <a:pt x="260" y="441"/>
                  </a:lnTo>
                  <a:lnTo>
                    <a:pt x="268" y="434"/>
                  </a:lnTo>
                  <a:lnTo>
                    <a:pt x="276" y="429"/>
                  </a:lnTo>
                  <a:lnTo>
                    <a:pt x="281" y="422"/>
                  </a:lnTo>
                  <a:lnTo>
                    <a:pt x="286" y="414"/>
                  </a:lnTo>
                  <a:lnTo>
                    <a:pt x="291" y="405"/>
                  </a:lnTo>
                  <a:lnTo>
                    <a:pt x="293" y="395"/>
                  </a:lnTo>
                  <a:lnTo>
                    <a:pt x="294" y="385"/>
                  </a:lnTo>
                  <a:lnTo>
                    <a:pt x="294" y="63"/>
                  </a:lnTo>
                  <a:lnTo>
                    <a:pt x="293" y="52"/>
                  </a:lnTo>
                  <a:lnTo>
                    <a:pt x="291" y="43"/>
                  </a:lnTo>
                  <a:lnTo>
                    <a:pt x="286" y="34"/>
                  </a:lnTo>
                  <a:lnTo>
                    <a:pt x="281" y="26"/>
                  </a:lnTo>
                  <a:lnTo>
                    <a:pt x="276" y="19"/>
                  </a:lnTo>
                  <a:lnTo>
                    <a:pt x="268" y="13"/>
                  </a:lnTo>
                  <a:lnTo>
                    <a:pt x="260" y="6"/>
                  </a:lnTo>
                  <a:lnTo>
                    <a:pt x="250" y="2"/>
                  </a:lnTo>
                  <a:lnTo>
                    <a:pt x="241" y="0"/>
                  </a:lnTo>
                  <a:lnTo>
                    <a:pt x="231" y="0"/>
                  </a:lnTo>
                  <a:lnTo>
                    <a:pt x="64" y="0"/>
                  </a:lnTo>
                  <a:lnTo>
                    <a:pt x="54" y="0"/>
                  </a:lnTo>
                  <a:lnTo>
                    <a:pt x="44" y="2"/>
                  </a:lnTo>
                  <a:lnTo>
                    <a:pt x="35" y="6"/>
                  </a:lnTo>
                  <a:lnTo>
                    <a:pt x="27" y="13"/>
                  </a:lnTo>
                  <a:lnTo>
                    <a:pt x="19" y="19"/>
                  </a:lnTo>
                  <a:lnTo>
                    <a:pt x="13" y="26"/>
                  </a:lnTo>
                  <a:lnTo>
                    <a:pt x="8" y="34"/>
                  </a:lnTo>
                  <a:lnTo>
                    <a:pt x="4" y="43"/>
                  </a:lnTo>
                  <a:lnTo>
                    <a:pt x="1" y="52"/>
                  </a:lnTo>
                  <a:lnTo>
                    <a:pt x="0" y="63"/>
                  </a:lnTo>
                  <a:lnTo>
                    <a:pt x="0" y="385"/>
                  </a:lnTo>
                  <a:lnTo>
                    <a:pt x="1" y="395"/>
                  </a:lnTo>
                  <a:lnTo>
                    <a:pt x="4" y="405"/>
                  </a:lnTo>
                  <a:lnTo>
                    <a:pt x="8" y="414"/>
                  </a:lnTo>
                  <a:lnTo>
                    <a:pt x="13" y="422"/>
                  </a:lnTo>
                  <a:lnTo>
                    <a:pt x="19" y="429"/>
                  </a:lnTo>
                  <a:lnTo>
                    <a:pt x="27" y="434"/>
                  </a:lnTo>
                  <a:lnTo>
                    <a:pt x="35" y="441"/>
                  </a:lnTo>
                  <a:lnTo>
                    <a:pt x="44" y="445"/>
                  </a:lnTo>
                  <a:lnTo>
                    <a:pt x="54" y="447"/>
                  </a:lnTo>
                  <a:lnTo>
                    <a:pt x="64" y="447"/>
                  </a:lnTo>
                  <a:lnTo>
                    <a:pt x="231" y="44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3" name="Freeform 463">
              <a:extLst>
                <a:ext uri="{FF2B5EF4-FFF2-40B4-BE49-F238E27FC236}">
                  <a16:creationId xmlns:a16="http://schemas.microsoft.com/office/drawing/2014/main" id="{574EE7FF-0CAF-639A-1E42-8A774C09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" y="1584"/>
              <a:ext cx="174" cy="312"/>
            </a:xfrm>
            <a:custGeom>
              <a:avLst/>
              <a:gdLst>
                <a:gd name="T0" fmla="*/ 52 w 520"/>
                <a:gd name="T1" fmla="*/ 104 h 938"/>
                <a:gd name="T2" fmla="*/ 52 w 520"/>
                <a:gd name="T3" fmla="*/ 100 h 938"/>
                <a:gd name="T4" fmla="*/ 52 w 520"/>
                <a:gd name="T5" fmla="*/ 89 h 938"/>
                <a:gd name="T6" fmla="*/ 52 w 520"/>
                <a:gd name="T7" fmla="*/ 75 h 938"/>
                <a:gd name="T8" fmla="*/ 49 w 520"/>
                <a:gd name="T9" fmla="*/ 61 h 938"/>
                <a:gd name="T10" fmla="*/ 45 w 520"/>
                <a:gd name="T11" fmla="*/ 51 h 938"/>
                <a:gd name="T12" fmla="*/ 39 w 520"/>
                <a:gd name="T13" fmla="*/ 44 h 938"/>
                <a:gd name="T14" fmla="*/ 36 w 520"/>
                <a:gd name="T15" fmla="*/ 42 h 938"/>
                <a:gd name="T16" fmla="*/ 31 w 520"/>
                <a:gd name="T17" fmla="*/ 39 h 938"/>
                <a:gd name="T18" fmla="*/ 22 w 520"/>
                <a:gd name="T19" fmla="*/ 36 h 938"/>
                <a:gd name="T20" fmla="*/ 5 w 520"/>
                <a:gd name="T21" fmla="*/ 34 h 938"/>
                <a:gd name="T22" fmla="*/ 15 w 520"/>
                <a:gd name="T23" fmla="*/ 3 h 938"/>
                <a:gd name="T24" fmla="*/ 31 w 520"/>
                <a:gd name="T25" fmla="*/ 7 h 938"/>
                <a:gd name="T26" fmla="*/ 45 w 520"/>
                <a:gd name="T27" fmla="*/ 9 h 938"/>
                <a:gd name="T28" fmla="*/ 56 w 520"/>
                <a:gd name="T29" fmla="*/ 14 h 938"/>
                <a:gd name="T30" fmla="*/ 66 w 520"/>
                <a:gd name="T31" fmla="*/ 24 h 938"/>
                <a:gd name="T32" fmla="*/ 75 w 520"/>
                <a:gd name="T33" fmla="*/ 36 h 938"/>
                <a:gd name="T34" fmla="*/ 80 w 520"/>
                <a:gd name="T35" fmla="*/ 49 h 938"/>
                <a:gd name="T36" fmla="*/ 82 w 520"/>
                <a:gd name="T37" fmla="*/ 64 h 938"/>
                <a:gd name="T38" fmla="*/ 83 w 520"/>
                <a:gd name="T39" fmla="*/ 75 h 938"/>
                <a:gd name="T40" fmla="*/ 83 w 520"/>
                <a:gd name="T41" fmla="*/ 81 h 938"/>
                <a:gd name="T42" fmla="*/ 83 w 520"/>
                <a:gd name="T43" fmla="*/ 258 h 938"/>
                <a:gd name="T44" fmla="*/ 473 w 520"/>
                <a:gd name="T45" fmla="*/ 323 h 938"/>
                <a:gd name="T46" fmla="*/ 225 w 520"/>
                <a:gd name="T47" fmla="*/ 306 h 938"/>
                <a:gd name="T48" fmla="*/ 520 w 520"/>
                <a:gd name="T49" fmla="*/ 881 h 938"/>
                <a:gd name="T50" fmla="*/ 520 w 520"/>
                <a:gd name="T51" fmla="*/ 924 h 938"/>
                <a:gd name="T52" fmla="*/ 519 w 520"/>
                <a:gd name="T53" fmla="*/ 929 h 938"/>
                <a:gd name="T54" fmla="*/ 518 w 520"/>
                <a:gd name="T55" fmla="*/ 933 h 938"/>
                <a:gd name="T56" fmla="*/ 512 w 520"/>
                <a:gd name="T57" fmla="*/ 937 h 938"/>
                <a:gd name="T58" fmla="*/ 506 w 520"/>
                <a:gd name="T59" fmla="*/ 938 h 938"/>
                <a:gd name="T60" fmla="*/ 501 w 520"/>
                <a:gd name="T61" fmla="*/ 937 h 938"/>
                <a:gd name="T62" fmla="*/ 496 w 520"/>
                <a:gd name="T63" fmla="*/ 933 h 938"/>
                <a:gd name="T64" fmla="*/ 493 w 520"/>
                <a:gd name="T65" fmla="*/ 930 h 938"/>
                <a:gd name="T66" fmla="*/ 489 w 520"/>
                <a:gd name="T67" fmla="*/ 928 h 938"/>
                <a:gd name="T68" fmla="*/ 489 w 520"/>
                <a:gd name="T69" fmla="*/ 881 h 938"/>
                <a:gd name="T70" fmla="*/ 106 w 520"/>
                <a:gd name="T71" fmla="*/ 308 h 938"/>
                <a:gd name="T72" fmla="*/ 105 w 520"/>
                <a:gd name="T73" fmla="*/ 305 h 938"/>
                <a:gd name="T74" fmla="*/ 101 w 520"/>
                <a:gd name="T75" fmla="*/ 299 h 938"/>
                <a:gd name="T76" fmla="*/ 98 w 520"/>
                <a:gd name="T77" fmla="*/ 294 h 938"/>
                <a:gd name="T78" fmla="*/ 96 w 520"/>
                <a:gd name="T79" fmla="*/ 290 h 938"/>
                <a:gd name="T80" fmla="*/ 91 w 520"/>
                <a:gd name="T81" fmla="*/ 286 h 938"/>
                <a:gd name="T82" fmla="*/ 86 w 520"/>
                <a:gd name="T83" fmla="*/ 286 h 938"/>
                <a:gd name="T84" fmla="*/ 83 w 520"/>
                <a:gd name="T85" fmla="*/ 286 h 938"/>
                <a:gd name="T86" fmla="*/ 78 w 520"/>
                <a:gd name="T87" fmla="*/ 288 h 938"/>
                <a:gd name="T88" fmla="*/ 26 w 520"/>
                <a:gd name="T89" fmla="*/ 837 h 938"/>
                <a:gd name="T90" fmla="*/ 30 w 520"/>
                <a:gd name="T91" fmla="*/ 878 h 938"/>
                <a:gd name="T92" fmla="*/ 30 w 520"/>
                <a:gd name="T93" fmla="*/ 881 h 938"/>
                <a:gd name="T94" fmla="*/ 26 w 520"/>
                <a:gd name="T95" fmla="*/ 886 h 938"/>
                <a:gd name="T96" fmla="*/ 23 w 520"/>
                <a:gd name="T97" fmla="*/ 889 h 938"/>
                <a:gd name="T98" fmla="*/ 16 w 520"/>
                <a:gd name="T99" fmla="*/ 891 h 938"/>
                <a:gd name="T100" fmla="*/ 9 w 520"/>
                <a:gd name="T101" fmla="*/ 889 h 938"/>
                <a:gd name="T102" fmla="*/ 4 w 520"/>
                <a:gd name="T103" fmla="*/ 885 h 938"/>
                <a:gd name="T104" fmla="*/ 1 w 520"/>
                <a:gd name="T105" fmla="*/ 880 h 938"/>
                <a:gd name="T106" fmla="*/ 0 w 520"/>
                <a:gd name="T107" fmla="*/ 877 h 938"/>
                <a:gd name="T108" fmla="*/ 0 w 520"/>
                <a:gd name="T109" fmla="*/ 873 h 938"/>
                <a:gd name="T110" fmla="*/ 52 w 520"/>
                <a:gd name="T111" fmla="*/ 2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0" h="938">
                  <a:moveTo>
                    <a:pt x="52" y="280"/>
                  </a:move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89"/>
                  </a:lnTo>
                  <a:lnTo>
                    <a:pt x="52" y="82"/>
                  </a:lnTo>
                  <a:lnTo>
                    <a:pt x="52" y="75"/>
                  </a:lnTo>
                  <a:lnTo>
                    <a:pt x="52" y="68"/>
                  </a:lnTo>
                  <a:lnTo>
                    <a:pt x="49" y="61"/>
                  </a:lnTo>
                  <a:lnTo>
                    <a:pt x="48" y="56"/>
                  </a:lnTo>
                  <a:lnTo>
                    <a:pt x="45" y="51"/>
                  </a:lnTo>
                  <a:lnTo>
                    <a:pt x="42" y="47"/>
                  </a:lnTo>
                  <a:lnTo>
                    <a:pt x="39" y="44"/>
                  </a:lnTo>
                  <a:lnTo>
                    <a:pt x="37" y="43"/>
                  </a:lnTo>
                  <a:lnTo>
                    <a:pt x="36" y="42"/>
                  </a:lnTo>
                  <a:lnTo>
                    <a:pt x="34" y="39"/>
                  </a:lnTo>
                  <a:lnTo>
                    <a:pt x="31" y="39"/>
                  </a:lnTo>
                  <a:lnTo>
                    <a:pt x="27" y="38"/>
                  </a:lnTo>
                  <a:lnTo>
                    <a:pt x="22" y="36"/>
                  </a:lnTo>
                  <a:lnTo>
                    <a:pt x="15" y="35"/>
                  </a:lnTo>
                  <a:lnTo>
                    <a:pt x="5" y="34"/>
                  </a:lnTo>
                  <a:lnTo>
                    <a:pt x="5" y="0"/>
                  </a:lnTo>
                  <a:lnTo>
                    <a:pt x="15" y="3"/>
                  </a:lnTo>
                  <a:lnTo>
                    <a:pt x="24" y="5"/>
                  </a:lnTo>
                  <a:lnTo>
                    <a:pt x="31" y="7"/>
                  </a:lnTo>
                  <a:lnTo>
                    <a:pt x="39" y="8"/>
                  </a:lnTo>
                  <a:lnTo>
                    <a:pt x="45" y="9"/>
                  </a:lnTo>
                  <a:lnTo>
                    <a:pt x="49" y="12"/>
                  </a:lnTo>
                  <a:lnTo>
                    <a:pt x="56" y="14"/>
                  </a:lnTo>
                  <a:lnTo>
                    <a:pt x="61" y="20"/>
                  </a:lnTo>
                  <a:lnTo>
                    <a:pt x="66" y="24"/>
                  </a:lnTo>
                  <a:lnTo>
                    <a:pt x="71" y="32"/>
                  </a:lnTo>
                  <a:lnTo>
                    <a:pt x="75" y="36"/>
                  </a:lnTo>
                  <a:lnTo>
                    <a:pt x="78" y="43"/>
                  </a:lnTo>
                  <a:lnTo>
                    <a:pt x="80" y="49"/>
                  </a:lnTo>
                  <a:lnTo>
                    <a:pt x="82" y="57"/>
                  </a:lnTo>
                  <a:lnTo>
                    <a:pt x="82" y="64"/>
                  </a:lnTo>
                  <a:lnTo>
                    <a:pt x="83" y="69"/>
                  </a:lnTo>
                  <a:lnTo>
                    <a:pt x="83" y="75"/>
                  </a:lnTo>
                  <a:lnTo>
                    <a:pt x="83" y="78"/>
                  </a:lnTo>
                  <a:lnTo>
                    <a:pt x="83" y="81"/>
                  </a:lnTo>
                  <a:lnTo>
                    <a:pt x="83" y="82"/>
                  </a:lnTo>
                  <a:lnTo>
                    <a:pt x="83" y="258"/>
                  </a:lnTo>
                  <a:lnTo>
                    <a:pt x="471" y="284"/>
                  </a:lnTo>
                  <a:lnTo>
                    <a:pt x="473" y="323"/>
                  </a:lnTo>
                  <a:lnTo>
                    <a:pt x="225" y="313"/>
                  </a:lnTo>
                  <a:lnTo>
                    <a:pt x="225" y="306"/>
                  </a:lnTo>
                  <a:lnTo>
                    <a:pt x="130" y="296"/>
                  </a:lnTo>
                  <a:lnTo>
                    <a:pt x="520" y="881"/>
                  </a:lnTo>
                  <a:lnTo>
                    <a:pt x="520" y="923"/>
                  </a:lnTo>
                  <a:lnTo>
                    <a:pt x="520" y="924"/>
                  </a:lnTo>
                  <a:lnTo>
                    <a:pt x="519" y="925"/>
                  </a:lnTo>
                  <a:lnTo>
                    <a:pt x="519" y="929"/>
                  </a:lnTo>
                  <a:lnTo>
                    <a:pt x="519" y="930"/>
                  </a:lnTo>
                  <a:lnTo>
                    <a:pt x="518" y="933"/>
                  </a:lnTo>
                  <a:lnTo>
                    <a:pt x="516" y="936"/>
                  </a:lnTo>
                  <a:lnTo>
                    <a:pt x="512" y="937"/>
                  </a:lnTo>
                  <a:lnTo>
                    <a:pt x="510" y="938"/>
                  </a:lnTo>
                  <a:lnTo>
                    <a:pt x="506" y="938"/>
                  </a:lnTo>
                  <a:lnTo>
                    <a:pt x="504" y="938"/>
                  </a:lnTo>
                  <a:lnTo>
                    <a:pt x="501" y="937"/>
                  </a:lnTo>
                  <a:lnTo>
                    <a:pt x="497" y="936"/>
                  </a:lnTo>
                  <a:lnTo>
                    <a:pt x="496" y="933"/>
                  </a:lnTo>
                  <a:lnTo>
                    <a:pt x="493" y="932"/>
                  </a:lnTo>
                  <a:lnTo>
                    <a:pt x="493" y="930"/>
                  </a:lnTo>
                  <a:lnTo>
                    <a:pt x="490" y="929"/>
                  </a:lnTo>
                  <a:lnTo>
                    <a:pt x="489" y="928"/>
                  </a:lnTo>
                  <a:lnTo>
                    <a:pt x="489" y="925"/>
                  </a:lnTo>
                  <a:lnTo>
                    <a:pt x="489" y="881"/>
                  </a:lnTo>
                  <a:lnTo>
                    <a:pt x="106" y="310"/>
                  </a:lnTo>
                  <a:lnTo>
                    <a:pt x="106" y="308"/>
                  </a:lnTo>
                  <a:lnTo>
                    <a:pt x="105" y="307"/>
                  </a:lnTo>
                  <a:lnTo>
                    <a:pt x="105" y="305"/>
                  </a:lnTo>
                  <a:lnTo>
                    <a:pt x="104" y="302"/>
                  </a:lnTo>
                  <a:lnTo>
                    <a:pt x="101" y="299"/>
                  </a:lnTo>
                  <a:lnTo>
                    <a:pt x="100" y="298"/>
                  </a:lnTo>
                  <a:lnTo>
                    <a:pt x="98" y="294"/>
                  </a:lnTo>
                  <a:lnTo>
                    <a:pt x="97" y="292"/>
                  </a:lnTo>
                  <a:lnTo>
                    <a:pt x="96" y="290"/>
                  </a:lnTo>
                  <a:lnTo>
                    <a:pt x="95" y="288"/>
                  </a:lnTo>
                  <a:lnTo>
                    <a:pt x="91" y="286"/>
                  </a:lnTo>
                  <a:lnTo>
                    <a:pt x="90" y="286"/>
                  </a:lnTo>
                  <a:lnTo>
                    <a:pt x="86" y="286"/>
                  </a:lnTo>
                  <a:lnTo>
                    <a:pt x="84" y="286"/>
                  </a:lnTo>
                  <a:lnTo>
                    <a:pt x="83" y="286"/>
                  </a:lnTo>
                  <a:lnTo>
                    <a:pt x="80" y="286"/>
                  </a:lnTo>
                  <a:lnTo>
                    <a:pt x="78" y="288"/>
                  </a:lnTo>
                  <a:lnTo>
                    <a:pt x="69" y="316"/>
                  </a:lnTo>
                  <a:lnTo>
                    <a:pt x="26" y="837"/>
                  </a:lnTo>
                  <a:lnTo>
                    <a:pt x="31" y="877"/>
                  </a:lnTo>
                  <a:lnTo>
                    <a:pt x="30" y="878"/>
                  </a:lnTo>
                  <a:lnTo>
                    <a:pt x="30" y="880"/>
                  </a:lnTo>
                  <a:lnTo>
                    <a:pt x="30" y="881"/>
                  </a:lnTo>
                  <a:lnTo>
                    <a:pt x="27" y="882"/>
                  </a:lnTo>
                  <a:lnTo>
                    <a:pt x="26" y="886"/>
                  </a:lnTo>
                  <a:lnTo>
                    <a:pt x="24" y="888"/>
                  </a:lnTo>
                  <a:lnTo>
                    <a:pt x="23" y="889"/>
                  </a:lnTo>
                  <a:lnTo>
                    <a:pt x="19" y="891"/>
                  </a:lnTo>
                  <a:lnTo>
                    <a:pt x="16" y="891"/>
                  </a:lnTo>
                  <a:lnTo>
                    <a:pt x="11" y="891"/>
                  </a:lnTo>
                  <a:lnTo>
                    <a:pt x="9" y="889"/>
                  </a:lnTo>
                  <a:lnTo>
                    <a:pt x="5" y="888"/>
                  </a:lnTo>
                  <a:lnTo>
                    <a:pt x="4" y="885"/>
                  </a:lnTo>
                  <a:lnTo>
                    <a:pt x="2" y="882"/>
                  </a:lnTo>
                  <a:lnTo>
                    <a:pt x="1" y="880"/>
                  </a:lnTo>
                  <a:lnTo>
                    <a:pt x="1" y="878"/>
                  </a:lnTo>
                  <a:lnTo>
                    <a:pt x="0" y="877"/>
                  </a:lnTo>
                  <a:lnTo>
                    <a:pt x="0" y="875"/>
                  </a:lnTo>
                  <a:lnTo>
                    <a:pt x="0" y="873"/>
                  </a:lnTo>
                  <a:lnTo>
                    <a:pt x="45" y="316"/>
                  </a:lnTo>
                  <a:lnTo>
                    <a:pt x="52" y="28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4" name="Freeform 464">
              <a:extLst>
                <a:ext uri="{FF2B5EF4-FFF2-40B4-BE49-F238E27FC236}">
                  <a16:creationId xmlns:a16="http://schemas.microsoft.com/office/drawing/2014/main" id="{6E704A48-9B0A-80B6-76E7-4A7150191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" y="1584"/>
              <a:ext cx="174" cy="312"/>
            </a:xfrm>
            <a:custGeom>
              <a:avLst/>
              <a:gdLst>
                <a:gd name="T0" fmla="*/ 52 w 520"/>
                <a:gd name="T1" fmla="*/ 104 h 938"/>
                <a:gd name="T2" fmla="*/ 52 w 520"/>
                <a:gd name="T3" fmla="*/ 100 h 938"/>
                <a:gd name="T4" fmla="*/ 52 w 520"/>
                <a:gd name="T5" fmla="*/ 89 h 938"/>
                <a:gd name="T6" fmla="*/ 52 w 520"/>
                <a:gd name="T7" fmla="*/ 75 h 938"/>
                <a:gd name="T8" fmla="*/ 49 w 520"/>
                <a:gd name="T9" fmla="*/ 61 h 938"/>
                <a:gd name="T10" fmla="*/ 45 w 520"/>
                <a:gd name="T11" fmla="*/ 51 h 938"/>
                <a:gd name="T12" fmla="*/ 39 w 520"/>
                <a:gd name="T13" fmla="*/ 44 h 938"/>
                <a:gd name="T14" fmla="*/ 36 w 520"/>
                <a:gd name="T15" fmla="*/ 42 h 938"/>
                <a:gd name="T16" fmla="*/ 31 w 520"/>
                <a:gd name="T17" fmla="*/ 39 h 938"/>
                <a:gd name="T18" fmla="*/ 22 w 520"/>
                <a:gd name="T19" fmla="*/ 36 h 938"/>
                <a:gd name="T20" fmla="*/ 5 w 520"/>
                <a:gd name="T21" fmla="*/ 34 h 938"/>
                <a:gd name="T22" fmla="*/ 15 w 520"/>
                <a:gd name="T23" fmla="*/ 3 h 938"/>
                <a:gd name="T24" fmla="*/ 31 w 520"/>
                <a:gd name="T25" fmla="*/ 7 h 938"/>
                <a:gd name="T26" fmla="*/ 45 w 520"/>
                <a:gd name="T27" fmla="*/ 9 h 938"/>
                <a:gd name="T28" fmla="*/ 56 w 520"/>
                <a:gd name="T29" fmla="*/ 14 h 938"/>
                <a:gd name="T30" fmla="*/ 66 w 520"/>
                <a:gd name="T31" fmla="*/ 24 h 938"/>
                <a:gd name="T32" fmla="*/ 75 w 520"/>
                <a:gd name="T33" fmla="*/ 36 h 938"/>
                <a:gd name="T34" fmla="*/ 80 w 520"/>
                <a:gd name="T35" fmla="*/ 49 h 938"/>
                <a:gd name="T36" fmla="*/ 82 w 520"/>
                <a:gd name="T37" fmla="*/ 64 h 938"/>
                <a:gd name="T38" fmla="*/ 83 w 520"/>
                <a:gd name="T39" fmla="*/ 75 h 938"/>
                <a:gd name="T40" fmla="*/ 83 w 520"/>
                <a:gd name="T41" fmla="*/ 81 h 938"/>
                <a:gd name="T42" fmla="*/ 83 w 520"/>
                <a:gd name="T43" fmla="*/ 258 h 938"/>
                <a:gd name="T44" fmla="*/ 473 w 520"/>
                <a:gd name="T45" fmla="*/ 323 h 938"/>
                <a:gd name="T46" fmla="*/ 225 w 520"/>
                <a:gd name="T47" fmla="*/ 306 h 938"/>
                <a:gd name="T48" fmla="*/ 520 w 520"/>
                <a:gd name="T49" fmla="*/ 881 h 938"/>
                <a:gd name="T50" fmla="*/ 520 w 520"/>
                <a:gd name="T51" fmla="*/ 924 h 938"/>
                <a:gd name="T52" fmla="*/ 519 w 520"/>
                <a:gd name="T53" fmla="*/ 929 h 938"/>
                <a:gd name="T54" fmla="*/ 518 w 520"/>
                <a:gd name="T55" fmla="*/ 933 h 938"/>
                <a:gd name="T56" fmla="*/ 512 w 520"/>
                <a:gd name="T57" fmla="*/ 937 h 938"/>
                <a:gd name="T58" fmla="*/ 506 w 520"/>
                <a:gd name="T59" fmla="*/ 938 h 938"/>
                <a:gd name="T60" fmla="*/ 501 w 520"/>
                <a:gd name="T61" fmla="*/ 937 h 938"/>
                <a:gd name="T62" fmla="*/ 496 w 520"/>
                <a:gd name="T63" fmla="*/ 933 h 938"/>
                <a:gd name="T64" fmla="*/ 493 w 520"/>
                <a:gd name="T65" fmla="*/ 930 h 938"/>
                <a:gd name="T66" fmla="*/ 489 w 520"/>
                <a:gd name="T67" fmla="*/ 928 h 938"/>
                <a:gd name="T68" fmla="*/ 489 w 520"/>
                <a:gd name="T69" fmla="*/ 881 h 938"/>
                <a:gd name="T70" fmla="*/ 106 w 520"/>
                <a:gd name="T71" fmla="*/ 308 h 938"/>
                <a:gd name="T72" fmla="*/ 105 w 520"/>
                <a:gd name="T73" fmla="*/ 305 h 938"/>
                <a:gd name="T74" fmla="*/ 101 w 520"/>
                <a:gd name="T75" fmla="*/ 299 h 938"/>
                <a:gd name="T76" fmla="*/ 98 w 520"/>
                <a:gd name="T77" fmla="*/ 294 h 938"/>
                <a:gd name="T78" fmla="*/ 96 w 520"/>
                <a:gd name="T79" fmla="*/ 290 h 938"/>
                <a:gd name="T80" fmla="*/ 91 w 520"/>
                <a:gd name="T81" fmla="*/ 286 h 938"/>
                <a:gd name="T82" fmla="*/ 86 w 520"/>
                <a:gd name="T83" fmla="*/ 286 h 938"/>
                <a:gd name="T84" fmla="*/ 83 w 520"/>
                <a:gd name="T85" fmla="*/ 286 h 938"/>
                <a:gd name="T86" fmla="*/ 78 w 520"/>
                <a:gd name="T87" fmla="*/ 288 h 938"/>
                <a:gd name="T88" fmla="*/ 26 w 520"/>
                <a:gd name="T89" fmla="*/ 837 h 938"/>
                <a:gd name="T90" fmla="*/ 30 w 520"/>
                <a:gd name="T91" fmla="*/ 878 h 938"/>
                <a:gd name="T92" fmla="*/ 30 w 520"/>
                <a:gd name="T93" fmla="*/ 881 h 938"/>
                <a:gd name="T94" fmla="*/ 26 w 520"/>
                <a:gd name="T95" fmla="*/ 886 h 938"/>
                <a:gd name="T96" fmla="*/ 23 w 520"/>
                <a:gd name="T97" fmla="*/ 889 h 938"/>
                <a:gd name="T98" fmla="*/ 16 w 520"/>
                <a:gd name="T99" fmla="*/ 891 h 938"/>
                <a:gd name="T100" fmla="*/ 9 w 520"/>
                <a:gd name="T101" fmla="*/ 889 h 938"/>
                <a:gd name="T102" fmla="*/ 4 w 520"/>
                <a:gd name="T103" fmla="*/ 885 h 938"/>
                <a:gd name="T104" fmla="*/ 1 w 520"/>
                <a:gd name="T105" fmla="*/ 880 h 938"/>
                <a:gd name="T106" fmla="*/ 0 w 520"/>
                <a:gd name="T107" fmla="*/ 877 h 938"/>
                <a:gd name="T108" fmla="*/ 0 w 520"/>
                <a:gd name="T109" fmla="*/ 873 h 938"/>
                <a:gd name="T110" fmla="*/ 52 w 520"/>
                <a:gd name="T111" fmla="*/ 280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0" h="938">
                  <a:moveTo>
                    <a:pt x="52" y="280"/>
                  </a:move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89"/>
                  </a:lnTo>
                  <a:lnTo>
                    <a:pt x="52" y="82"/>
                  </a:lnTo>
                  <a:lnTo>
                    <a:pt x="52" y="75"/>
                  </a:lnTo>
                  <a:lnTo>
                    <a:pt x="52" y="68"/>
                  </a:lnTo>
                  <a:lnTo>
                    <a:pt x="49" y="61"/>
                  </a:lnTo>
                  <a:lnTo>
                    <a:pt x="48" y="56"/>
                  </a:lnTo>
                  <a:lnTo>
                    <a:pt x="45" y="51"/>
                  </a:lnTo>
                  <a:lnTo>
                    <a:pt x="42" y="47"/>
                  </a:lnTo>
                  <a:lnTo>
                    <a:pt x="39" y="44"/>
                  </a:lnTo>
                  <a:lnTo>
                    <a:pt x="37" y="43"/>
                  </a:lnTo>
                  <a:lnTo>
                    <a:pt x="36" y="42"/>
                  </a:lnTo>
                  <a:lnTo>
                    <a:pt x="34" y="39"/>
                  </a:lnTo>
                  <a:lnTo>
                    <a:pt x="31" y="39"/>
                  </a:lnTo>
                  <a:lnTo>
                    <a:pt x="27" y="38"/>
                  </a:lnTo>
                  <a:lnTo>
                    <a:pt x="22" y="36"/>
                  </a:lnTo>
                  <a:lnTo>
                    <a:pt x="15" y="35"/>
                  </a:lnTo>
                  <a:lnTo>
                    <a:pt x="5" y="34"/>
                  </a:lnTo>
                  <a:lnTo>
                    <a:pt x="5" y="0"/>
                  </a:lnTo>
                  <a:lnTo>
                    <a:pt x="15" y="3"/>
                  </a:lnTo>
                  <a:lnTo>
                    <a:pt x="24" y="5"/>
                  </a:lnTo>
                  <a:lnTo>
                    <a:pt x="31" y="7"/>
                  </a:lnTo>
                  <a:lnTo>
                    <a:pt x="39" y="8"/>
                  </a:lnTo>
                  <a:lnTo>
                    <a:pt x="45" y="9"/>
                  </a:lnTo>
                  <a:lnTo>
                    <a:pt x="49" y="12"/>
                  </a:lnTo>
                  <a:lnTo>
                    <a:pt x="56" y="14"/>
                  </a:lnTo>
                  <a:lnTo>
                    <a:pt x="61" y="20"/>
                  </a:lnTo>
                  <a:lnTo>
                    <a:pt x="66" y="24"/>
                  </a:lnTo>
                  <a:lnTo>
                    <a:pt x="71" y="32"/>
                  </a:lnTo>
                  <a:lnTo>
                    <a:pt x="75" y="36"/>
                  </a:lnTo>
                  <a:lnTo>
                    <a:pt x="78" y="43"/>
                  </a:lnTo>
                  <a:lnTo>
                    <a:pt x="80" y="49"/>
                  </a:lnTo>
                  <a:lnTo>
                    <a:pt x="82" y="57"/>
                  </a:lnTo>
                  <a:lnTo>
                    <a:pt x="82" y="64"/>
                  </a:lnTo>
                  <a:lnTo>
                    <a:pt x="83" y="69"/>
                  </a:lnTo>
                  <a:lnTo>
                    <a:pt x="83" y="75"/>
                  </a:lnTo>
                  <a:lnTo>
                    <a:pt x="83" y="78"/>
                  </a:lnTo>
                  <a:lnTo>
                    <a:pt x="83" y="81"/>
                  </a:lnTo>
                  <a:lnTo>
                    <a:pt x="83" y="82"/>
                  </a:lnTo>
                  <a:lnTo>
                    <a:pt x="83" y="258"/>
                  </a:lnTo>
                  <a:lnTo>
                    <a:pt x="471" y="284"/>
                  </a:lnTo>
                  <a:lnTo>
                    <a:pt x="473" y="323"/>
                  </a:lnTo>
                  <a:lnTo>
                    <a:pt x="225" y="313"/>
                  </a:lnTo>
                  <a:lnTo>
                    <a:pt x="225" y="306"/>
                  </a:lnTo>
                  <a:lnTo>
                    <a:pt x="130" y="296"/>
                  </a:lnTo>
                  <a:lnTo>
                    <a:pt x="520" y="881"/>
                  </a:lnTo>
                  <a:lnTo>
                    <a:pt x="520" y="923"/>
                  </a:lnTo>
                  <a:lnTo>
                    <a:pt x="520" y="924"/>
                  </a:lnTo>
                  <a:lnTo>
                    <a:pt x="519" y="925"/>
                  </a:lnTo>
                  <a:lnTo>
                    <a:pt x="519" y="929"/>
                  </a:lnTo>
                  <a:lnTo>
                    <a:pt x="519" y="930"/>
                  </a:lnTo>
                  <a:lnTo>
                    <a:pt x="518" y="933"/>
                  </a:lnTo>
                  <a:lnTo>
                    <a:pt x="516" y="936"/>
                  </a:lnTo>
                  <a:lnTo>
                    <a:pt x="512" y="937"/>
                  </a:lnTo>
                  <a:lnTo>
                    <a:pt x="510" y="938"/>
                  </a:lnTo>
                  <a:lnTo>
                    <a:pt x="506" y="938"/>
                  </a:lnTo>
                  <a:lnTo>
                    <a:pt x="504" y="938"/>
                  </a:lnTo>
                  <a:lnTo>
                    <a:pt x="501" y="937"/>
                  </a:lnTo>
                  <a:lnTo>
                    <a:pt x="497" y="936"/>
                  </a:lnTo>
                  <a:lnTo>
                    <a:pt x="496" y="933"/>
                  </a:lnTo>
                  <a:lnTo>
                    <a:pt x="493" y="932"/>
                  </a:lnTo>
                  <a:lnTo>
                    <a:pt x="493" y="930"/>
                  </a:lnTo>
                  <a:lnTo>
                    <a:pt x="490" y="929"/>
                  </a:lnTo>
                  <a:lnTo>
                    <a:pt x="489" y="928"/>
                  </a:lnTo>
                  <a:lnTo>
                    <a:pt x="489" y="925"/>
                  </a:lnTo>
                  <a:lnTo>
                    <a:pt x="489" y="881"/>
                  </a:lnTo>
                  <a:lnTo>
                    <a:pt x="106" y="310"/>
                  </a:lnTo>
                  <a:lnTo>
                    <a:pt x="106" y="308"/>
                  </a:lnTo>
                  <a:lnTo>
                    <a:pt x="105" y="307"/>
                  </a:lnTo>
                  <a:lnTo>
                    <a:pt x="105" y="305"/>
                  </a:lnTo>
                  <a:lnTo>
                    <a:pt x="104" y="302"/>
                  </a:lnTo>
                  <a:lnTo>
                    <a:pt x="101" y="299"/>
                  </a:lnTo>
                  <a:lnTo>
                    <a:pt x="100" y="298"/>
                  </a:lnTo>
                  <a:lnTo>
                    <a:pt x="98" y="294"/>
                  </a:lnTo>
                  <a:lnTo>
                    <a:pt x="97" y="292"/>
                  </a:lnTo>
                  <a:lnTo>
                    <a:pt x="96" y="290"/>
                  </a:lnTo>
                  <a:lnTo>
                    <a:pt x="95" y="288"/>
                  </a:lnTo>
                  <a:lnTo>
                    <a:pt x="91" y="286"/>
                  </a:lnTo>
                  <a:lnTo>
                    <a:pt x="90" y="286"/>
                  </a:lnTo>
                  <a:lnTo>
                    <a:pt x="86" y="286"/>
                  </a:lnTo>
                  <a:lnTo>
                    <a:pt x="84" y="286"/>
                  </a:lnTo>
                  <a:lnTo>
                    <a:pt x="83" y="286"/>
                  </a:lnTo>
                  <a:lnTo>
                    <a:pt x="80" y="286"/>
                  </a:lnTo>
                  <a:lnTo>
                    <a:pt x="78" y="288"/>
                  </a:lnTo>
                  <a:lnTo>
                    <a:pt x="69" y="316"/>
                  </a:lnTo>
                  <a:lnTo>
                    <a:pt x="26" y="837"/>
                  </a:lnTo>
                  <a:lnTo>
                    <a:pt x="31" y="877"/>
                  </a:lnTo>
                  <a:lnTo>
                    <a:pt x="30" y="878"/>
                  </a:lnTo>
                  <a:lnTo>
                    <a:pt x="30" y="880"/>
                  </a:lnTo>
                  <a:lnTo>
                    <a:pt x="30" y="881"/>
                  </a:lnTo>
                  <a:lnTo>
                    <a:pt x="27" y="882"/>
                  </a:lnTo>
                  <a:lnTo>
                    <a:pt x="26" y="886"/>
                  </a:lnTo>
                  <a:lnTo>
                    <a:pt x="24" y="888"/>
                  </a:lnTo>
                  <a:lnTo>
                    <a:pt x="23" y="889"/>
                  </a:lnTo>
                  <a:lnTo>
                    <a:pt x="19" y="891"/>
                  </a:lnTo>
                  <a:lnTo>
                    <a:pt x="16" y="891"/>
                  </a:lnTo>
                  <a:lnTo>
                    <a:pt x="11" y="891"/>
                  </a:lnTo>
                  <a:lnTo>
                    <a:pt x="9" y="889"/>
                  </a:lnTo>
                  <a:lnTo>
                    <a:pt x="5" y="888"/>
                  </a:lnTo>
                  <a:lnTo>
                    <a:pt x="4" y="885"/>
                  </a:lnTo>
                  <a:lnTo>
                    <a:pt x="2" y="882"/>
                  </a:lnTo>
                  <a:lnTo>
                    <a:pt x="1" y="880"/>
                  </a:lnTo>
                  <a:lnTo>
                    <a:pt x="1" y="878"/>
                  </a:lnTo>
                  <a:lnTo>
                    <a:pt x="0" y="877"/>
                  </a:lnTo>
                  <a:lnTo>
                    <a:pt x="0" y="875"/>
                  </a:lnTo>
                  <a:lnTo>
                    <a:pt x="0" y="873"/>
                  </a:lnTo>
                  <a:lnTo>
                    <a:pt x="45" y="316"/>
                  </a:lnTo>
                  <a:lnTo>
                    <a:pt x="52" y="28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5" name="Freeform 465">
              <a:extLst>
                <a:ext uri="{FF2B5EF4-FFF2-40B4-BE49-F238E27FC236}">
                  <a16:creationId xmlns:a16="http://schemas.microsoft.com/office/drawing/2014/main" id="{8BEB8032-2E1A-A20E-DBC6-99FC8D203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" y="1567"/>
              <a:ext cx="56" cy="63"/>
            </a:xfrm>
            <a:custGeom>
              <a:avLst/>
              <a:gdLst>
                <a:gd name="T0" fmla="*/ 136 w 167"/>
                <a:gd name="T1" fmla="*/ 190 h 190"/>
                <a:gd name="T2" fmla="*/ 140 w 167"/>
                <a:gd name="T3" fmla="*/ 190 h 190"/>
                <a:gd name="T4" fmla="*/ 145 w 167"/>
                <a:gd name="T5" fmla="*/ 189 h 190"/>
                <a:gd name="T6" fmla="*/ 151 w 167"/>
                <a:gd name="T7" fmla="*/ 187 h 190"/>
                <a:gd name="T8" fmla="*/ 153 w 167"/>
                <a:gd name="T9" fmla="*/ 186 h 190"/>
                <a:gd name="T10" fmla="*/ 158 w 167"/>
                <a:gd name="T11" fmla="*/ 182 h 190"/>
                <a:gd name="T12" fmla="*/ 161 w 167"/>
                <a:gd name="T13" fmla="*/ 177 h 190"/>
                <a:gd name="T14" fmla="*/ 162 w 167"/>
                <a:gd name="T15" fmla="*/ 175 h 190"/>
                <a:gd name="T16" fmla="*/ 166 w 167"/>
                <a:gd name="T17" fmla="*/ 169 h 190"/>
                <a:gd name="T18" fmla="*/ 166 w 167"/>
                <a:gd name="T19" fmla="*/ 165 h 190"/>
                <a:gd name="T20" fmla="*/ 167 w 167"/>
                <a:gd name="T21" fmla="*/ 159 h 190"/>
                <a:gd name="T22" fmla="*/ 167 w 167"/>
                <a:gd name="T23" fmla="*/ 33 h 190"/>
                <a:gd name="T24" fmla="*/ 166 w 167"/>
                <a:gd name="T25" fmla="*/ 27 h 190"/>
                <a:gd name="T26" fmla="*/ 166 w 167"/>
                <a:gd name="T27" fmla="*/ 22 h 190"/>
                <a:gd name="T28" fmla="*/ 162 w 167"/>
                <a:gd name="T29" fmla="*/ 18 h 190"/>
                <a:gd name="T30" fmla="*/ 161 w 167"/>
                <a:gd name="T31" fmla="*/ 14 h 190"/>
                <a:gd name="T32" fmla="*/ 158 w 167"/>
                <a:gd name="T33" fmla="*/ 9 h 190"/>
                <a:gd name="T34" fmla="*/ 153 w 167"/>
                <a:gd name="T35" fmla="*/ 7 h 190"/>
                <a:gd name="T36" fmla="*/ 151 w 167"/>
                <a:gd name="T37" fmla="*/ 5 h 190"/>
                <a:gd name="T38" fmla="*/ 145 w 167"/>
                <a:gd name="T39" fmla="*/ 1 h 190"/>
                <a:gd name="T40" fmla="*/ 140 w 167"/>
                <a:gd name="T41" fmla="*/ 1 h 190"/>
                <a:gd name="T42" fmla="*/ 136 w 167"/>
                <a:gd name="T43" fmla="*/ 0 h 190"/>
                <a:gd name="T44" fmla="*/ 31 w 167"/>
                <a:gd name="T45" fmla="*/ 0 h 190"/>
                <a:gd name="T46" fmla="*/ 25 w 167"/>
                <a:gd name="T47" fmla="*/ 1 h 190"/>
                <a:gd name="T48" fmla="*/ 20 w 167"/>
                <a:gd name="T49" fmla="*/ 1 h 190"/>
                <a:gd name="T50" fmla="*/ 15 w 167"/>
                <a:gd name="T51" fmla="*/ 5 h 190"/>
                <a:gd name="T52" fmla="*/ 13 w 167"/>
                <a:gd name="T53" fmla="*/ 7 h 190"/>
                <a:gd name="T54" fmla="*/ 8 w 167"/>
                <a:gd name="T55" fmla="*/ 9 h 190"/>
                <a:gd name="T56" fmla="*/ 5 w 167"/>
                <a:gd name="T57" fmla="*/ 14 h 190"/>
                <a:gd name="T58" fmla="*/ 3 w 167"/>
                <a:gd name="T59" fmla="*/ 18 h 190"/>
                <a:gd name="T60" fmla="*/ 1 w 167"/>
                <a:gd name="T61" fmla="*/ 22 h 190"/>
                <a:gd name="T62" fmla="*/ 0 w 167"/>
                <a:gd name="T63" fmla="*/ 27 h 190"/>
                <a:gd name="T64" fmla="*/ 0 w 167"/>
                <a:gd name="T65" fmla="*/ 33 h 190"/>
                <a:gd name="T66" fmla="*/ 0 w 167"/>
                <a:gd name="T67" fmla="*/ 159 h 190"/>
                <a:gd name="T68" fmla="*/ 0 w 167"/>
                <a:gd name="T69" fmla="*/ 165 h 190"/>
                <a:gd name="T70" fmla="*/ 1 w 167"/>
                <a:gd name="T71" fmla="*/ 169 h 190"/>
                <a:gd name="T72" fmla="*/ 3 w 167"/>
                <a:gd name="T73" fmla="*/ 175 h 190"/>
                <a:gd name="T74" fmla="*/ 5 w 167"/>
                <a:gd name="T75" fmla="*/ 177 h 190"/>
                <a:gd name="T76" fmla="*/ 8 w 167"/>
                <a:gd name="T77" fmla="*/ 182 h 190"/>
                <a:gd name="T78" fmla="*/ 13 w 167"/>
                <a:gd name="T79" fmla="*/ 186 h 190"/>
                <a:gd name="T80" fmla="*/ 15 w 167"/>
                <a:gd name="T81" fmla="*/ 187 h 190"/>
                <a:gd name="T82" fmla="*/ 20 w 167"/>
                <a:gd name="T83" fmla="*/ 189 h 190"/>
                <a:gd name="T84" fmla="*/ 25 w 167"/>
                <a:gd name="T85" fmla="*/ 190 h 190"/>
                <a:gd name="T86" fmla="*/ 31 w 167"/>
                <a:gd name="T87" fmla="*/ 190 h 190"/>
                <a:gd name="T88" fmla="*/ 136 w 167"/>
                <a:gd name="T8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7" h="190">
                  <a:moveTo>
                    <a:pt x="136" y="190"/>
                  </a:moveTo>
                  <a:lnTo>
                    <a:pt x="140" y="190"/>
                  </a:lnTo>
                  <a:lnTo>
                    <a:pt x="145" y="189"/>
                  </a:lnTo>
                  <a:lnTo>
                    <a:pt x="151" y="187"/>
                  </a:lnTo>
                  <a:lnTo>
                    <a:pt x="153" y="186"/>
                  </a:lnTo>
                  <a:lnTo>
                    <a:pt x="158" y="182"/>
                  </a:lnTo>
                  <a:lnTo>
                    <a:pt x="161" y="177"/>
                  </a:lnTo>
                  <a:lnTo>
                    <a:pt x="162" y="175"/>
                  </a:lnTo>
                  <a:lnTo>
                    <a:pt x="166" y="169"/>
                  </a:lnTo>
                  <a:lnTo>
                    <a:pt x="166" y="165"/>
                  </a:lnTo>
                  <a:lnTo>
                    <a:pt x="167" y="159"/>
                  </a:lnTo>
                  <a:lnTo>
                    <a:pt x="167" y="33"/>
                  </a:lnTo>
                  <a:lnTo>
                    <a:pt x="166" y="27"/>
                  </a:lnTo>
                  <a:lnTo>
                    <a:pt x="166" y="22"/>
                  </a:lnTo>
                  <a:lnTo>
                    <a:pt x="162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3" y="7"/>
                  </a:lnTo>
                  <a:lnTo>
                    <a:pt x="151" y="5"/>
                  </a:lnTo>
                  <a:lnTo>
                    <a:pt x="145" y="1"/>
                  </a:lnTo>
                  <a:lnTo>
                    <a:pt x="140" y="1"/>
                  </a:lnTo>
                  <a:lnTo>
                    <a:pt x="136" y="0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8" y="9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159"/>
                  </a:lnTo>
                  <a:lnTo>
                    <a:pt x="0" y="165"/>
                  </a:lnTo>
                  <a:lnTo>
                    <a:pt x="1" y="169"/>
                  </a:lnTo>
                  <a:lnTo>
                    <a:pt x="3" y="175"/>
                  </a:lnTo>
                  <a:lnTo>
                    <a:pt x="5" y="177"/>
                  </a:lnTo>
                  <a:lnTo>
                    <a:pt x="8" y="182"/>
                  </a:lnTo>
                  <a:lnTo>
                    <a:pt x="13" y="186"/>
                  </a:lnTo>
                  <a:lnTo>
                    <a:pt x="15" y="187"/>
                  </a:lnTo>
                  <a:lnTo>
                    <a:pt x="20" y="189"/>
                  </a:lnTo>
                  <a:lnTo>
                    <a:pt x="25" y="190"/>
                  </a:lnTo>
                  <a:lnTo>
                    <a:pt x="31" y="190"/>
                  </a:lnTo>
                  <a:lnTo>
                    <a:pt x="136" y="190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6" name="Freeform 466">
              <a:extLst>
                <a:ext uri="{FF2B5EF4-FFF2-40B4-BE49-F238E27FC236}">
                  <a16:creationId xmlns:a16="http://schemas.microsoft.com/office/drawing/2014/main" id="{9ACBBE20-6CFD-F9B5-592A-2082A3888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" y="1567"/>
              <a:ext cx="56" cy="63"/>
            </a:xfrm>
            <a:custGeom>
              <a:avLst/>
              <a:gdLst>
                <a:gd name="T0" fmla="*/ 136 w 167"/>
                <a:gd name="T1" fmla="*/ 190 h 190"/>
                <a:gd name="T2" fmla="*/ 140 w 167"/>
                <a:gd name="T3" fmla="*/ 190 h 190"/>
                <a:gd name="T4" fmla="*/ 145 w 167"/>
                <a:gd name="T5" fmla="*/ 189 h 190"/>
                <a:gd name="T6" fmla="*/ 151 w 167"/>
                <a:gd name="T7" fmla="*/ 187 h 190"/>
                <a:gd name="T8" fmla="*/ 153 w 167"/>
                <a:gd name="T9" fmla="*/ 186 h 190"/>
                <a:gd name="T10" fmla="*/ 158 w 167"/>
                <a:gd name="T11" fmla="*/ 182 h 190"/>
                <a:gd name="T12" fmla="*/ 161 w 167"/>
                <a:gd name="T13" fmla="*/ 177 h 190"/>
                <a:gd name="T14" fmla="*/ 162 w 167"/>
                <a:gd name="T15" fmla="*/ 175 h 190"/>
                <a:gd name="T16" fmla="*/ 166 w 167"/>
                <a:gd name="T17" fmla="*/ 169 h 190"/>
                <a:gd name="T18" fmla="*/ 166 w 167"/>
                <a:gd name="T19" fmla="*/ 165 h 190"/>
                <a:gd name="T20" fmla="*/ 167 w 167"/>
                <a:gd name="T21" fmla="*/ 159 h 190"/>
                <a:gd name="T22" fmla="*/ 167 w 167"/>
                <a:gd name="T23" fmla="*/ 33 h 190"/>
                <a:gd name="T24" fmla="*/ 166 w 167"/>
                <a:gd name="T25" fmla="*/ 27 h 190"/>
                <a:gd name="T26" fmla="*/ 166 w 167"/>
                <a:gd name="T27" fmla="*/ 22 h 190"/>
                <a:gd name="T28" fmla="*/ 162 w 167"/>
                <a:gd name="T29" fmla="*/ 18 h 190"/>
                <a:gd name="T30" fmla="*/ 161 w 167"/>
                <a:gd name="T31" fmla="*/ 14 h 190"/>
                <a:gd name="T32" fmla="*/ 158 w 167"/>
                <a:gd name="T33" fmla="*/ 9 h 190"/>
                <a:gd name="T34" fmla="*/ 153 w 167"/>
                <a:gd name="T35" fmla="*/ 7 h 190"/>
                <a:gd name="T36" fmla="*/ 151 w 167"/>
                <a:gd name="T37" fmla="*/ 5 h 190"/>
                <a:gd name="T38" fmla="*/ 145 w 167"/>
                <a:gd name="T39" fmla="*/ 1 h 190"/>
                <a:gd name="T40" fmla="*/ 140 w 167"/>
                <a:gd name="T41" fmla="*/ 1 h 190"/>
                <a:gd name="T42" fmla="*/ 136 w 167"/>
                <a:gd name="T43" fmla="*/ 0 h 190"/>
                <a:gd name="T44" fmla="*/ 31 w 167"/>
                <a:gd name="T45" fmla="*/ 0 h 190"/>
                <a:gd name="T46" fmla="*/ 25 w 167"/>
                <a:gd name="T47" fmla="*/ 1 h 190"/>
                <a:gd name="T48" fmla="*/ 20 w 167"/>
                <a:gd name="T49" fmla="*/ 1 h 190"/>
                <a:gd name="T50" fmla="*/ 15 w 167"/>
                <a:gd name="T51" fmla="*/ 5 h 190"/>
                <a:gd name="T52" fmla="*/ 13 w 167"/>
                <a:gd name="T53" fmla="*/ 7 h 190"/>
                <a:gd name="T54" fmla="*/ 8 w 167"/>
                <a:gd name="T55" fmla="*/ 9 h 190"/>
                <a:gd name="T56" fmla="*/ 5 w 167"/>
                <a:gd name="T57" fmla="*/ 14 h 190"/>
                <a:gd name="T58" fmla="*/ 3 w 167"/>
                <a:gd name="T59" fmla="*/ 18 h 190"/>
                <a:gd name="T60" fmla="*/ 1 w 167"/>
                <a:gd name="T61" fmla="*/ 22 h 190"/>
                <a:gd name="T62" fmla="*/ 0 w 167"/>
                <a:gd name="T63" fmla="*/ 27 h 190"/>
                <a:gd name="T64" fmla="*/ 0 w 167"/>
                <a:gd name="T65" fmla="*/ 33 h 190"/>
                <a:gd name="T66" fmla="*/ 0 w 167"/>
                <a:gd name="T67" fmla="*/ 159 h 190"/>
                <a:gd name="T68" fmla="*/ 0 w 167"/>
                <a:gd name="T69" fmla="*/ 165 h 190"/>
                <a:gd name="T70" fmla="*/ 1 w 167"/>
                <a:gd name="T71" fmla="*/ 169 h 190"/>
                <a:gd name="T72" fmla="*/ 3 w 167"/>
                <a:gd name="T73" fmla="*/ 175 h 190"/>
                <a:gd name="T74" fmla="*/ 5 w 167"/>
                <a:gd name="T75" fmla="*/ 177 h 190"/>
                <a:gd name="T76" fmla="*/ 8 w 167"/>
                <a:gd name="T77" fmla="*/ 182 h 190"/>
                <a:gd name="T78" fmla="*/ 13 w 167"/>
                <a:gd name="T79" fmla="*/ 186 h 190"/>
                <a:gd name="T80" fmla="*/ 15 w 167"/>
                <a:gd name="T81" fmla="*/ 187 h 190"/>
                <a:gd name="T82" fmla="*/ 20 w 167"/>
                <a:gd name="T83" fmla="*/ 189 h 190"/>
                <a:gd name="T84" fmla="*/ 25 w 167"/>
                <a:gd name="T85" fmla="*/ 190 h 190"/>
                <a:gd name="T86" fmla="*/ 31 w 167"/>
                <a:gd name="T87" fmla="*/ 190 h 190"/>
                <a:gd name="T88" fmla="*/ 136 w 167"/>
                <a:gd name="T89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7" h="190">
                  <a:moveTo>
                    <a:pt x="136" y="190"/>
                  </a:moveTo>
                  <a:lnTo>
                    <a:pt x="140" y="190"/>
                  </a:lnTo>
                  <a:lnTo>
                    <a:pt x="145" y="189"/>
                  </a:lnTo>
                  <a:lnTo>
                    <a:pt x="151" y="187"/>
                  </a:lnTo>
                  <a:lnTo>
                    <a:pt x="153" y="186"/>
                  </a:lnTo>
                  <a:lnTo>
                    <a:pt x="158" y="182"/>
                  </a:lnTo>
                  <a:lnTo>
                    <a:pt x="161" y="177"/>
                  </a:lnTo>
                  <a:lnTo>
                    <a:pt x="162" y="175"/>
                  </a:lnTo>
                  <a:lnTo>
                    <a:pt x="166" y="169"/>
                  </a:lnTo>
                  <a:lnTo>
                    <a:pt x="166" y="165"/>
                  </a:lnTo>
                  <a:lnTo>
                    <a:pt x="167" y="159"/>
                  </a:lnTo>
                  <a:lnTo>
                    <a:pt x="167" y="33"/>
                  </a:lnTo>
                  <a:lnTo>
                    <a:pt x="166" y="27"/>
                  </a:lnTo>
                  <a:lnTo>
                    <a:pt x="166" y="22"/>
                  </a:lnTo>
                  <a:lnTo>
                    <a:pt x="162" y="18"/>
                  </a:lnTo>
                  <a:lnTo>
                    <a:pt x="161" y="14"/>
                  </a:lnTo>
                  <a:lnTo>
                    <a:pt x="158" y="9"/>
                  </a:lnTo>
                  <a:lnTo>
                    <a:pt x="153" y="7"/>
                  </a:lnTo>
                  <a:lnTo>
                    <a:pt x="151" y="5"/>
                  </a:lnTo>
                  <a:lnTo>
                    <a:pt x="145" y="1"/>
                  </a:lnTo>
                  <a:lnTo>
                    <a:pt x="140" y="1"/>
                  </a:lnTo>
                  <a:lnTo>
                    <a:pt x="136" y="0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1"/>
                  </a:lnTo>
                  <a:lnTo>
                    <a:pt x="15" y="5"/>
                  </a:lnTo>
                  <a:lnTo>
                    <a:pt x="13" y="7"/>
                  </a:lnTo>
                  <a:lnTo>
                    <a:pt x="8" y="9"/>
                  </a:lnTo>
                  <a:lnTo>
                    <a:pt x="5" y="14"/>
                  </a:lnTo>
                  <a:lnTo>
                    <a:pt x="3" y="18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159"/>
                  </a:lnTo>
                  <a:lnTo>
                    <a:pt x="0" y="165"/>
                  </a:lnTo>
                  <a:lnTo>
                    <a:pt x="1" y="169"/>
                  </a:lnTo>
                  <a:lnTo>
                    <a:pt x="3" y="175"/>
                  </a:lnTo>
                  <a:lnTo>
                    <a:pt x="5" y="177"/>
                  </a:lnTo>
                  <a:lnTo>
                    <a:pt x="8" y="182"/>
                  </a:lnTo>
                  <a:lnTo>
                    <a:pt x="13" y="186"/>
                  </a:lnTo>
                  <a:lnTo>
                    <a:pt x="15" y="187"/>
                  </a:lnTo>
                  <a:lnTo>
                    <a:pt x="20" y="189"/>
                  </a:lnTo>
                  <a:lnTo>
                    <a:pt x="25" y="190"/>
                  </a:lnTo>
                  <a:lnTo>
                    <a:pt x="31" y="190"/>
                  </a:lnTo>
                  <a:lnTo>
                    <a:pt x="136" y="19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7" name="Line 467">
              <a:extLst>
                <a:ext uri="{FF2B5EF4-FFF2-40B4-BE49-F238E27FC236}">
                  <a16:creationId xmlns:a16="http://schemas.microsoft.com/office/drawing/2014/main" id="{919B69F6-4402-E999-C197-DEE94B5FB2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20" y="1684"/>
              <a:ext cx="46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8" name="Freeform 468">
              <a:extLst>
                <a:ext uri="{FF2B5EF4-FFF2-40B4-BE49-F238E27FC236}">
                  <a16:creationId xmlns:a16="http://schemas.microsoft.com/office/drawing/2014/main" id="{53D90FDB-01C1-EF9F-C85E-B39796CBA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" y="1609"/>
              <a:ext cx="17" cy="72"/>
            </a:xfrm>
            <a:custGeom>
              <a:avLst/>
              <a:gdLst>
                <a:gd name="T0" fmla="*/ 50 w 52"/>
                <a:gd name="T1" fmla="*/ 216 h 216"/>
                <a:gd name="T2" fmla="*/ 52 w 52"/>
                <a:gd name="T3" fmla="*/ 211 h 216"/>
                <a:gd name="T4" fmla="*/ 52 w 52"/>
                <a:gd name="T5" fmla="*/ 206 h 216"/>
                <a:gd name="T6" fmla="*/ 52 w 52"/>
                <a:gd name="T7" fmla="*/ 203 h 216"/>
                <a:gd name="T8" fmla="*/ 50 w 52"/>
                <a:gd name="T9" fmla="*/ 199 h 216"/>
                <a:gd name="T10" fmla="*/ 48 w 52"/>
                <a:gd name="T11" fmla="*/ 196 h 216"/>
                <a:gd name="T12" fmla="*/ 47 w 52"/>
                <a:gd name="T13" fmla="*/ 195 h 216"/>
                <a:gd name="T14" fmla="*/ 44 w 52"/>
                <a:gd name="T15" fmla="*/ 194 h 216"/>
                <a:gd name="T16" fmla="*/ 43 w 52"/>
                <a:gd name="T17" fmla="*/ 191 h 216"/>
                <a:gd name="T18" fmla="*/ 43 w 52"/>
                <a:gd name="T19" fmla="*/ 190 h 216"/>
                <a:gd name="T20" fmla="*/ 40 w 52"/>
                <a:gd name="T21" fmla="*/ 190 h 216"/>
                <a:gd name="T22" fmla="*/ 39 w 52"/>
                <a:gd name="T23" fmla="*/ 146 h 216"/>
                <a:gd name="T24" fmla="*/ 33 w 52"/>
                <a:gd name="T25" fmla="*/ 140 h 216"/>
                <a:gd name="T26" fmla="*/ 33 w 52"/>
                <a:gd name="T27" fmla="*/ 26 h 216"/>
                <a:gd name="T28" fmla="*/ 33 w 52"/>
                <a:gd name="T29" fmla="*/ 25 h 216"/>
                <a:gd name="T30" fmla="*/ 31 w 52"/>
                <a:gd name="T31" fmla="*/ 21 h 216"/>
                <a:gd name="T32" fmla="*/ 31 w 52"/>
                <a:gd name="T33" fmla="*/ 17 h 216"/>
                <a:gd name="T34" fmla="*/ 31 w 52"/>
                <a:gd name="T35" fmla="*/ 13 h 216"/>
                <a:gd name="T36" fmla="*/ 30 w 52"/>
                <a:gd name="T37" fmla="*/ 8 h 216"/>
                <a:gd name="T38" fmla="*/ 28 w 52"/>
                <a:gd name="T39" fmla="*/ 5 h 216"/>
                <a:gd name="T40" fmla="*/ 25 w 52"/>
                <a:gd name="T41" fmla="*/ 3 h 216"/>
                <a:gd name="T42" fmla="*/ 23 w 52"/>
                <a:gd name="T43" fmla="*/ 0 h 216"/>
                <a:gd name="T44" fmla="*/ 18 w 52"/>
                <a:gd name="T45" fmla="*/ 0 h 216"/>
                <a:gd name="T46" fmla="*/ 15 w 52"/>
                <a:gd name="T47" fmla="*/ 0 h 216"/>
                <a:gd name="T48" fmla="*/ 13 w 52"/>
                <a:gd name="T49" fmla="*/ 3 h 216"/>
                <a:gd name="T50" fmla="*/ 9 w 52"/>
                <a:gd name="T51" fmla="*/ 5 h 216"/>
                <a:gd name="T52" fmla="*/ 8 w 52"/>
                <a:gd name="T53" fmla="*/ 8 h 216"/>
                <a:gd name="T54" fmla="*/ 8 w 52"/>
                <a:gd name="T55" fmla="*/ 12 h 216"/>
                <a:gd name="T56" fmla="*/ 8 w 52"/>
                <a:gd name="T57" fmla="*/ 17 h 216"/>
                <a:gd name="T58" fmla="*/ 6 w 52"/>
                <a:gd name="T59" fmla="*/ 20 h 216"/>
                <a:gd name="T60" fmla="*/ 6 w 52"/>
                <a:gd name="T61" fmla="*/ 22 h 216"/>
                <a:gd name="T62" fmla="*/ 6 w 52"/>
                <a:gd name="T63" fmla="*/ 25 h 216"/>
                <a:gd name="T64" fmla="*/ 6 w 52"/>
                <a:gd name="T65" fmla="*/ 26 h 216"/>
                <a:gd name="T66" fmla="*/ 6 w 52"/>
                <a:gd name="T67" fmla="*/ 30 h 216"/>
                <a:gd name="T68" fmla="*/ 6 w 52"/>
                <a:gd name="T69" fmla="*/ 39 h 216"/>
                <a:gd name="T70" fmla="*/ 6 w 52"/>
                <a:gd name="T71" fmla="*/ 51 h 216"/>
                <a:gd name="T72" fmla="*/ 6 w 52"/>
                <a:gd name="T73" fmla="*/ 67 h 216"/>
                <a:gd name="T74" fmla="*/ 6 w 52"/>
                <a:gd name="T75" fmla="*/ 85 h 216"/>
                <a:gd name="T76" fmla="*/ 6 w 52"/>
                <a:gd name="T77" fmla="*/ 100 h 216"/>
                <a:gd name="T78" fmla="*/ 6 w 52"/>
                <a:gd name="T79" fmla="*/ 116 h 216"/>
                <a:gd name="T80" fmla="*/ 6 w 52"/>
                <a:gd name="T81" fmla="*/ 129 h 216"/>
                <a:gd name="T82" fmla="*/ 6 w 52"/>
                <a:gd name="T83" fmla="*/ 137 h 216"/>
                <a:gd name="T84" fmla="*/ 6 w 52"/>
                <a:gd name="T85" fmla="*/ 140 h 216"/>
                <a:gd name="T86" fmla="*/ 0 w 52"/>
                <a:gd name="T87" fmla="*/ 149 h 216"/>
                <a:gd name="T88" fmla="*/ 0 w 52"/>
                <a:gd name="T89" fmla="*/ 187 h 216"/>
                <a:gd name="T90" fmla="*/ 1 w 52"/>
                <a:gd name="T91" fmla="*/ 187 h 216"/>
                <a:gd name="T92" fmla="*/ 4 w 52"/>
                <a:gd name="T93" fmla="*/ 189 h 216"/>
                <a:gd name="T94" fmla="*/ 6 w 52"/>
                <a:gd name="T95" fmla="*/ 190 h 216"/>
                <a:gd name="T96" fmla="*/ 9 w 52"/>
                <a:gd name="T97" fmla="*/ 191 h 216"/>
                <a:gd name="T98" fmla="*/ 10 w 52"/>
                <a:gd name="T99" fmla="*/ 195 h 216"/>
                <a:gd name="T100" fmla="*/ 13 w 52"/>
                <a:gd name="T101" fmla="*/ 198 h 216"/>
                <a:gd name="T102" fmla="*/ 13 w 52"/>
                <a:gd name="T103" fmla="*/ 203 h 216"/>
                <a:gd name="T104" fmla="*/ 13 w 52"/>
                <a:gd name="T105" fmla="*/ 206 h 216"/>
                <a:gd name="T106" fmla="*/ 10 w 52"/>
                <a:gd name="T107" fmla="*/ 212 h 216"/>
                <a:gd name="T108" fmla="*/ 50 w 52"/>
                <a:gd name="T10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" h="216">
                  <a:moveTo>
                    <a:pt x="50" y="216"/>
                  </a:moveTo>
                  <a:lnTo>
                    <a:pt x="52" y="211"/>
                  </a:lnTo>
                  <a:lnTo>
                    <a:pt x="52" y="206"/>
                  </a:lnTo>
                  <a:lnTo>
                    <a:pt x="52" y="203"/>
                  </a:lnTo>
                  <a:lnTo>
                    <a:pt x="50" y="199"/>
                  </a:lnTo>
                  <a:lnTo>
                    <a:pt x="48" y="196"/>
                  </a:lnTo>
                  <a:lnTo>
                    <a:pt x="47" y="195"/>
                  </a:lnTo>
                  <a:lnTo>
                    <a:pt x="44" y="194"/>
                  </a:lnTo>
                  <a:lnTo>
                    <a:pt x="43" y="191"/>
                  </a:lnTo>
                  <a:lnTo>
                    <a:pt x="43" y="190"/>
                  </a:lnTo>
                  <a:lnTo>
                    <a:pt x="40" y="190"/>
                  </a:lnTo>
                  <a:lnTo>
                    <a:pt x="39" y="146"/>
                  </a:lnTo>
                  <a:lnTo>
                    <a:pt x="33" y="140"/>
                  </a:lnTo>
                  <a:lnTo>
                    <a:pt x="33" y="26"/>
                  </a:lnTo>
                  <a:lnTo>
                    <a:pt x="33" y="25"/>
                  </a:lnTo>
                  <a:lnTo>
                    <a:pt x="31" y="21"/>
                  </a:lnTo>
                  <a:lnTo>
                    <a:pt x="31" y="17"/>
                  </a:lnTo>
                  <a:lnTo>
                    <a:pt x="31" y="13"/>
                  </a:lnTo>
                  <a:lnTo>
                    <a:pt x="30" y="8"/>
                  </a:lnTo>
                  <a:lnTo>
                    <a:pt x="28" y="5"/>
                  </a:lnTo>
                  <a:lnTo>
                    <a:pt x="25" y="3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8" y="8"/>
                  </a:lnTo>
                  <a:lnTo>
                    <a:pt x="8" y="12"/>
                  </a:lnTo>
                  <a:lnTo>
                    <a:pt x="8" y="17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6" y="39"/>
                  </a:lnTo>
                  <a:lnTo>
                    <a:pt x="6" y="51"/>
                  </a:lnTo>
                  <a:lnTo>
                    <a:pt x="6" y="67"/>
                  </a:lnTo>
                  <a:lnTo>
                    <a:pt x="6" y="85"/>
                  </a:lnTo>
                  <a:lnTo>
                    <a:pt x="6" y="100"/>
                  </a:lnTo>
                  <a:lnTo>
                    <a:pt x="6" y="116"/>
                  </a:lnTo>
                  <a:lnTo>
                    <a:pt x="6" y="129"/>
                  </a:lnTo>
                  <a:lnTo>
                    <a:pt x="6" y="137"/>
                  </a:lnTo>
                  <a:lnTo>
                    <a:pt x="6" y="140"/>
                  </a:lnTo>
                  <a:lnTo>
                    <a:pt x="0" y="149"/>
                  </a:lnTo>
                  <a:lnTo>
                    <a:pt x="0" y="187"/>
                  </a:lnTo>
                  <a:lnTo>
                    <a:pt x="1" y="187"/>
                  </a:lnTo>
                  <a:lnTo>
                    <a:pt x="4" y="189"/>
                  </a:lnTo>
                  <a:lnTo>
                    <a:pt x="6" y="190"/>
                  </a:lnTo>
                  <a:lnTo>
                    <a:pt x="9" y="191"/>
                  </a:lnTo>
                  <a:lnTo>
                    <a:pt x="10" y="195"/>
                  </a:lnTo>
                  <a:lnTo>
                    <a:pt x="13" y="198"/>
                  </a:lnTo>
                  <a:lnTo>
                    <a:pt x="13" y="203"/>
                  </a:lnTo>
                  <a:lnTo>
                    <a:pt x="13" y="206"/>
                  </a:lnTo>
                  <a:lnTo>
                    <a:pt x="10" y="212"/>
                  </a:lnTo>
                  <a:lnTo>
                    <a:pt x="50" y="21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9" name="Freeform 469">
              <a:extLst>
                <a:ext uri="{FF2B5EF4-FFF2-40B4-BE49-F238E27FC236}">
                  <a16:creationId xmlns:a16="http://schemas.microsoft.com/office/drawing/2014/main" id="{5EB75CB3-84EE-0EA4-5DDA-5EFF017C0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9" y="1609"/>
              <a:ext cx="17" cy="72"/>
            </a:xfrm>
            <a:custGeom>
              <a:avLst/>
              <a:gdLst>
                <a:gd name="T0" fmla="*/ 50 w 52"/>
                <a:gd name="T1" fmla="*/ 216 h 216"/>
                <a:gd name="T2" fmla="*/ 52 w 52"/>
                <a:gd name="T3" fmla="*/ 211 h 216"/>
                <a:gd name="T4" fmla="*/ 52 w 52"/>
                <a:gd name="T5" fmla="*/ 208 h 216"/>
                <a:gd name="T6" fmla="*/ 52 w 52"/>
                <a:gd name="T7" fmla="*/ 203 h 216"/>
                <a:gd name="T8" fmla="*/ 50 w 52"/>
                <a:gd name="T9" fmla="*/ 199 h 216"/>
                <a:gd name="T10" fmla="*/ 48 w 52"/>
                <a:gd name="T11" fmla="*/ 198 h 216"/>
                <a:gd name="T12" fmla="*/ 47 w 52"/>
                <a:gd name="T13" fmla="*/ 195 h 216"/>
                <a:gd name="T14" fmla="*/ 44 w 52"/>
                <a:gd name="T15" fmla="*/ 194 h 216"/>
                <a:gd name="T16" fmla="*/ 43 w 52"/>
                <a:gd name="T17" fmla="*/ 194 h 216"/>
                <a:gd name="T18" fmla="*/ 43 w 52"/>
                <a:gd name="T19" fmla="*/ 191 h 216"/>
                <a:gd name="T20" fmla="*/ 40 w 52"/>
                <a:gd name="T21" fmla="*/ 191 h 216"/>
                <a:gd name="T22" fmla="*/ 39 w 52"/>
                <a:gd name="T23" fmla="*/ 147 h 216"/>
                <a:gd name="T24" fmla="*/ 33 w 52"/>
                <a:gd name="T25" fmla="*/ 142 h 216"/>
                <a:gd name="T26" fmla="*/ 33 w 52"/>
                <a:gd name="T27" fmla="*/ 27 h 216"/>
                <a:gd name="T28" fmla="*/ 33 w 52"/>
                <a:gd name="T29" fmla="*/ 25 h 216"/>
                <a:gd name="T30" fmla="*/ 31 w 52"/>
                <a:gd name="T31" fmla="*/ 21 h 216"/>
                <a:gd name="T32" fmla="*/ 31 w 52"/>
                <a:gd name="T33" fmla="*/ 18 h 216"/>
                <a:gd name="T34" fmla="*/ 31 w 52"/>
                <a:gd name="T35" fmla="*/ 14 h 216"/>
                <a:gd name="T36" fmla="*/ 30 w 52"/>
                <a:gd name="T37" fmla="*/ 10 h 216"/>
                <a:gd name="T38" fmla="*/ 28 w 52"/>
                <a:gd name="T39" fmla="*/ 6 h 216"/>
                <a:gd name="T40" fmla="*/ 25 w 52"/>
                <a:gd name="T41" fmla="*/ 4 h 216"/>
                <a:gd name="T42" fmla="*/ 23 w 52"/>
                <a:gd name="T43" fmla="*/ 3 h 216"/>
                <a:gd name="T44" fmla="*/ 18 w 52"/>
                <a:gd name="T45" fmla="*/ 0 h 216"/>
                <a:gd name="T46" fmla="*/ 15 w 52"/>
                <a:gd name="T47" fmla="*/ 3 h 216"/>
                <a:gd name="T48" fmla="*/ 13 w 52"/>
                <a:gd name="T49" fmla="*/ 4 h 216"/>
                <a:gd name="T50" fmla="*/ 9 w 52"/>
                <a:gd name="T51" fmla="*/ 6 h 216"/>
                <a:gd name="T52" fmla="*/ 8 w 52"/>
                <a:gd name="T53" fmla="*/ 10 h 216"/>
                <a:gd name="T54" fmla="*/ 8 w 52"/>
                <a:gd name="T55" fmla="*/ 13 h 216"/>
                <a:gd name="T56" fmla="*/ 8 w 52"/>
                <a:gd name="T57" fmla="*/ 17 h 216"/>
                <a:gd name="T58" fmla="*/ 6 w 52"/>
                <a:gd name="T59" fmla="*/ 21 h 216"/>
                <a:gd name="T60" fmla="*/ 6 w 52"/>
                <a:gd name="T61" fmla="*/ 25 h 216"/>
                <a:gd name="T62" fmla="*/ 6 w 52"/>
                <a:gd name="T63" fmla="*/ 26 h 216"/>
                <a:gd name="T64" fmla="*/ 6 w 52"/>
                <a:gd name="T65" fmla="*/ 27 h 216"/>
                <a:gd name="T66" fmla="*/ 6 w 52"/>
                <a:gd name="T67" fmla="*/ 30 h 216"/>
                <a:gd name="T68" fmla="*/ 6 w 52"/>
                <a:gd name="T69" fmla="*/ 40 h 216"/>
                <a:gd name="T70" fmla="*/ 6 w 52"/>
                <a:gd name="T71" fmla="*/ 52 h 216"/>
                <a:gd name="T72" fmla="*/ 6 w 52"/>
                <a:gd name="T73" fmla="*/ 69 h 216"/>
                <a:gd name="T74" fmla="*/ 6 w 52"/>
                <a:gd name="T75" fmla="*/ 85 h 216"/>
                <a:gd name="T76" fmla="*/ 6 w 52"/>
                <a:gd name="T77" fmla="*/ 101 h 216"/>
                <a:gd name="T78" fmla="*/ 6 w 52"/>
                <a:gd name="T79" fmla="*/ 117 h 216"/>
                <a:gd name="T80" fmla="*/ 6 w 52"/>
                <a:gd name="T81" fmla="*/ 130 h 216"/>
                <a:gd name="T82" fmla="*/ 6 w 52"/>
                <a:gd name="T83" fmla="*/ 138 h 216"/>
                <a:gd name="T84" fmla="*/ 6 w 52"/>
                <a:gd name="T85" fmla="*/ 142 h 216"/>
                <a:gd name="T86" fmla="*/ 0 w 52"/>
                <a:gd name="T87" fmla="*/ 149 h 216"/>
                <a:gd name="T88" fmla="*/ 0 w 52"/>
                <a:gd name="T89" fmla="*/ 187 h 216"/>
                <a:gd name="T90" fmla="*/ 1 w 52"/>
                <a:gd name="T91" fmla="*/ 187 h 216"/>
                <a:gd name="T92" fmla="*/ 1 w 52"/>
                <a:gd name="T93" fmla="*/ 189 h 216"/>
                <a:gd name="T94" fmla="*/ 4 w 52"/>
                <a:gd name="T95" fmla="*/ 190 h 216"/>
                <a:gd name="T96" fmla="*/ 6 w 52"/>
                <a:gd name="T97" fmla="*/ 191 h 216"/>
                <a:gd name="T98" fmla="*/ 9 w 52"/>
                <a:gd name="T99" fmla="*/ 194 h 216"/>
                <a:gd name="T100" fmla="*/ 10 w 52"/>
                <a:gd name="T101" fmla="*/ 196 h 216"/>
                <a:gd name="T102" fmla="*/ 13 w 52"/>
                <a:gd name="T103" fmla="*/ 199 h 216"/>
                <a:gd name="T104" fmla="*/ 13 w 52"/>
                <a:gd name="T105" fmla="*/ 203 h 216"/>
                <a:gd name="T106" fmla="*/ 13 w 52"/>
                <a:gd name="T107" fmla="*/ 208 h 216"/>
                <a:gd name="T108" fmla="*/ 10 w 52"/>
                <a:gd name="T109" fmla="*/ 212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" h="216">
                  <a:moveTo>
                    <a:pt x="50" y="216"/>
                  </a:moveTo>
                  <a:lnTo>
                    <a:pt x="52" y="211"/>
                  </a:lnTo>
                  <a:lnTo>
                    <a:pt x="52" y="208"/>
                  </a:lnTo>
                  <a:lnTo>
                    <a:pt x="52" y="203"/>
                  </a:lnTo>
                  <a:lnTo>
                    <a:pt x="50" y="199"/>
                  </a:lnTo>
                  <a:lnTo>
                    <a:pt x="48" y="198"/>
                  </a:lnTo>
                  <a:lnTo>
                    <a:pt x="47" y="195"/>
                  </a:lnTo>
                  <a:lnTo>
                    <a:pt x="44" y="194"/>
                  </a:lnTo>
                  <a:lnTo>
                    <a:pt x="43" y="194"/>
                  </a:lnTo>
                  <a:lnTo>
                    <a:pt x="43" y="191"/>
                  </a:lnTo>
                  <a:lnTo>
                    <a:pt x="40" y="191"/>
                  </a:lnTo>
                  <a:lnTo>
                    <a:pt x="39" y="147"/>
                  </a:lnTo>
                  <a:lnTo>
                    <a:pt x="33" y="142"/>
                  </a:lnTo>
                  <a:lnTo>
                    <a:pt x="33" y="27"/>
                  </a:lnTo>
                  <a:lnTo>
                    <a:pt x="33" y="25"/>
                  </a:lnTo>
                  <a:lnTo>
                    <a:pt x="31" y="21"/>
                  </a:lnTo>
                  <a:lnTo>
                    <a:pt x="31" y="18"/>
                  </a:lnTo>
                  <a:lnTo>
                    <a:pt x="31" y="14"/>
                  </a:lnTo>
                  <a:lnTo>
                    <a:pt x="30" y="10"/>
                  </a:lnTo>
                  <a:lnTo>
                    <a:pt x="28" y="6"/>
                  </a:lnTo>
                  <a:lnTo>
                    <a:pt x="25" y="4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9" y="6"/>
                  </a:lnTo>
                  <a:lnTo>
                    <a:pt x="8" y="10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21"/>
                  </a:lnTo>
                  <a:lnTo>
                    <a:pt x="6" y="25"/>
                  </a:lnTo>
                  <a:lnTo>
                    <a:pt x="6" y="26"/>
                  </a:lnTo>
                  <a:lnTo>
                    <a:pt x="6" y="27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6" y="52"/>
                  </a:lnTo>
                  <a:lnTo>
                    <a:pt x="6" y="69"/>
                  </a:lnTo>
                  <a:lnTo>
                    <a:pt x="6" y="85"/>
                  </a:lnTo>
                  <a:lnTo>
                    <a:pt x="6" y="101"/>
                  </a:lnTo>
                  <a:lnTo>
                    <a:pt x="6" y="117"/>
                  </a:lnTo>
                  <a:lnTo>
                    <a:pt x="6" y="130"/>
                  </a:lnTo>
                  <a:lnTo>
                    <a:pt x="6" y="138"/>
                  </a:lnTo>
                  <a:lnTo>
                    <a:pt x="6" y="142"/>
                  </a:lnTo>
                  <a:lnTo>
                    <a:pt x="0" y="149"/>
                  </a:lnTo>
                  <a:lnTo>
                    <a:pt x="0" y="187"/>
                  </a:lnTo>
                  <a:lnTo>
                    <a:pt x="1" y="187"/>
                  </a:lnTo>
                  <a:lnTo>
                    <a:pt x="1" y="189"/>
                  </a:lnTo>
                  <a:lnTo>
                    <a:pt x="4" y="190"/>
                  </a:lnTo>
                  <a:lnTo>
                    <a:pt x="6" y="191"/>
                  </a:lnTo>
                  <a:lnTo>
                    <a:pt x="9" y="194"/>
                  </a:lnTo>
                  <a:lnTo>
                    <a:pt x="10" y="196"/>
                  </a:lnTo>
                  <a:lnTo>
                    <a:pt x="13" y="199"/>
                  </a:lnTo>
                  <a:lnTo>
                    <a:pt x="13" y="203"/>
                  </a:lnTo>
                  <a:lnTo>
                    <a:pt x="13" y="208"/>
                  </a:lnTo>
                  <a:lnTo>
                    <a:pt x="10" y="21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0" name="Freeform 470">
              <a:extLst>
                <a:ext uri="{FF2B5EF4-FFF2-40B4-BE49-F238E27FC236}">
                  <a16:creationId xmlns:a16="http://schemas.microsoft.com/office/drawing/2014/main" id="{14730FF5-D169-C27F-D4E9-43D2ABA42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576"/>
              <a:ext cx="33" cy="30"/>
            </a:xfrm>
            <a:custGeom>
              <a:avLst/>
              <a:gdLst>
                <a:gd name="T0" fmla="*/ 69 w 101"/>
                <a:gd name="T1" fmla="*/ 0 h 91"/>
                <a:gd name="T2" fmla="*/ 61 w 101"/>
                <a:gd name="T3" fmla="*/ 3 h 91"/>
                <a:gd name="T4" fmla="*/ 53 w 101"/>
                <a:gd name="T5" fmla="*/ 5 h 91"/>
                <a:gd name="T6" fmla="*/ 44 w 101"/>
                <a:gd name="T7" fmla="*/ 10 h 91"/>
                <a:gd name="T8" fmla="*/ 33 w 101"/>
                <a:gd name="T9" fmla="*/ 15 h 91"/>
                <a:gd name="T10" fmla="*/ 27 w 101"/>
                <a:gd name="T11" fmla="*/ 19 h 91"/>
                <a:gd name="T12" fmla="*/ 18 w 101"/>
                <a:gd name="T13" fmla="*/ 26 h 91"/>
                <a:gd name="T14" fmla="*/ 13 w 101"/>
                <a:gd name="T15" fmla="*/ 34 h 91"/>
                <a:gd name="T16" fmla="*/ 6 w 101"/>
                <a:gd name="T17" fmla="*/ 40 h 91"/>
                <a:gd name="T18" fmla="*/ 2 w 101"/>
                <a:gd name="T19" fmla="*/ 49 h 91"/>
                <a:gd name="T20" fmla="*/ 0 w 101"/>
                <a:gd name="T21" fmla="*/ 58 h 91"/>
                <a:gd name="T22" fmla="*/ 1 w 101"/>
                <a:gd name="T23" fmla="*/ 68 h 91"/>
                <a:gd name="T24" fmla="*/ 6 w 101"/>
                <a:gd name="T25" fmla="*/ 76 h 91"/>
                <a:gd name="T26" fmla="*/ 14 w 101"/>
                <a:gd name="T27" fmla="*/ 81 h 91"/>
                <a:gd name="T28" fmla="*/ 23 w 101"/>
                <a:gd name="T29" fmla="*/ 87 h 91"/>
                <a:gd name="T30" fmla="*/ 33 w 101"/>
                <a:gd name="T31" fmla="*/ 89 h 91"/>
                <a:gd name="T32" fmla="*/ 45 w 101"/>
                <a:gd name="T33" fmla="*/ 89 h 91"/>
                <a:gd name="T34" fmla="*/ 54 w 101"/>
                <a:gd name="T35" fmla="*/ 91 h 91"/>
                <a:gd name="T36" fmla="*/ 62 w 101"/>
                <a:gd name="T37" fmla="*/ 91 h 91"/>
                <a:gd name="T38" fmla="*/ 69 w 101"/>
                <a:gd name="T39" fmla="*/ 91 h 91"/>
                <a:gd name="T40" fmla="*/ 70 w 101"/>
                <a:gd name="T41" fmla="*/ 91 h 91"/>
                <a:gd name="T42" fmla="*/ 72 w 101"/>
                <a:gd name="T43" fmla="*/ 89 h 91"/>
                <a:gd name="T44" fmla="*/ 74 w 101"/>
                <a:gd name="T45" fmla="*/ 89 h 91"/>
                <a:gd name="T46" fmla="*/ 75 w 101"/>
                <a:gd name="T47" fmla="*/ 88 h 91"/>
                <a:gd name="T48" fmla="*/ 77 w 101"/>
                <a:gd name="T49" fmla="*/ 84 h 91"/>
                <a:gd name="T50" fmla="*/ 80 w 101"/>
                <a:gd name="T51" fmla="*/ 83 h 91"/>
                <a:gd name="T52" fmla="*/ 82 w 101"/>
                <a:gd name="T53" fmla="*/ 81 h 91"/>
                <a:gd name="T54" fmla="*/ 87 w 101"/>
                <a:gd name="T55" fmla="*/ 80 h 91"/>
                <a:gd name="T56" fmla="*/ 89 w 101"/>
                <a:gd name="T57" fmla="*/ 80 h 91"/>
                <a:gd name="T58" fmla="*/ 90 w 101"/>
                <a:gd name="T59" fmla="*/ 80 h 91"/>
                <a:gd name="T60" fmla="*/ 97 w 101"/>
                <a:gd name="T61" fmla="*/ 78 h 91"/>
                <a:gd name="T62" fmla="*/ 101 w 101"/>
                <a:gd name="T63" fmla="*/ 71 h 91"/>
                <a:gd name="T64" fmla="*/ 98 w 101"/>
                <a:gd name="T65" fmla="*/ 63 h 91"/>
                <a:gd name="T66" fmla="*/ 96 w 101"/>
                <a:gd name="T67" fmla="*/ 53 h 91"/>
                <a:gd name="T68" fmla="*/ 90 w 101"/>
                <a:gd name="T69" fmla="*/ 40 h 91"/>
                <a:gd name="T70" fmla="*/ 84 w 101"/>
                <a:gd name="T71" fmla="*/ 27 h 91"/>
                <a:gd name="T72" fmla="*/ 80 w 101"/>
                <a:gd name="T73" fmla="*/ 16 h 91"/>
                <a:gd name="T74" fmla="*/ 75 w 101"/>
                <a:gd name="T75" fmla="*/ 8 h 91"/>
                <a:gd name="T76" fmla="*/ 70 w 101"/>
                <a:gd name="T77" fmla="*/ 1 h 91"/>
                <a:gd name="T78" fmla="*/ 69 w 101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1" h="91">
                  <a:moveTo>
                    <a:pt x="69" y="0"/>
                  </a:moveTo>
                  <a:lnTo>
                    <a:pt x="61" y="3"/>
                  </a:lnTo>
                  <a:lnTo>
                    <a:pt x="53" y="5"/>
                  </a:lnTo>
                  <a:lnTo>
                    <a:pt x="44" y="10"/>
                  </a:lnTo>
                  <a:lnTo>
                    <a:pt x="33" y="15"/>
                  </a:lnTo>
                  <a:lnTo>
                    <a:pt x="27" y="19"/>
                  </a:lnTo>
                  <a:lnTo>
                    <a:pt x="18" y="26"/>
                  </a:lnTo>
                  <a:lnTo>
                    <a:pt x="13" y="34"/>
                  </a:lnTo>
                  <a:lnTo>
                    <a:pt x="6" y="40"/>
                  </a:lnTo>
                  <a:lnTo>
                    <a:pt x="2" y="49"/>
                  </a:lnTo>
                  <a:lnTo>
                    <a:pt x="0" y="58"/>
                  </a:lnTo>
                  <a:lnTo>
                    <a:pt x="1" y="68"/>
                  </a:lnTo>
                  <a:lnTo>
                    <a:pt x="6" y="76"/>
                  </a:lnTo>
                  <a:lnTo>
                    <a:pt x="14" y="81"/>
                  </a:lnTo>
                  <a:lnTo>
                    <a:pt x="23" y="87"/>
                  </a:lnTo>
                  <a:lnTo>
                    <a:pt x="33" y="89"/>
                  </a:lnTo>
                  <a:lnTo>
                    <a:pt x="45" y="89"/>
                  </a:lnTo>
                  <a:lnTo>
                    <a:pt x="54" y="91"/>
                  </a:lnTo>
                  <a:lnTo>
                    <a:pt x="62" y="91"/>
                  </a:lnTo>
                  <a:lnTo>
                    <a:pt x="69" y="91"/>
                  </a:lnTo>
                  <a:lnTo>
                    <a:pt x="70" y="91"/>
                  </a:lnTo>
                  <a:lnTo>
                    <a:pt x="72" y="89"/>
                  </a:lnTo>
                  <a:lnTo>
                    <a:pt x="74" y="89"/>
                  </a:lnTo>
                  <a:lnTo>
                    <a:pt x="75" y="88"/>
                  </a:lnTo>
                  <a:lnTo>
                    <a:pt x="77" y="84"/>
                  </a:lnTo>
                  <a:lnTo>
                    <a:pt x="80" y="83"/>
                  </a:lnTo>
                  <a:lnTo>
                    <a:pt x="82" y="81"/>
                  </a:lnTo>
                  <a:lnTo>
                    <a:pt x="87" y="80"/>
                  </a:lnTo>
                  <a:lnTo>
                    <a:pt x="89" y="80"/>
                  </a:lnTo>
                  <a:lnTo>
                    <a:pt x="90" y="80"/>
                  </a:lnTo>
                  <a:lnTo>
                    <a:pt x="97" y="78"/>
                  </a:lnTo>
                  <a:lnTo>
                    <a:pt x="101" y="71"/>
                  </a:lnTo>
                  <a:lnTo>
                    <a:pt x="98" y="63"/>
                  </a:lnTo>
                  <a:lnTo>
                    <a:pt x="96" y="53"/>
                  </a:lnTo>
                  <a:lnTo>
                    <a:pt x="90" y="40"/>
                  </a:lnTo>
                  <a:lnTo>
                    <a:pt x="84" y="27"/>
                  </a:lnTo>
                  <a:lnTo>
                    <a:pt x="80" y="16"/>
                  </a:lnTo>
                  <a:lnTo>
                    <a:pt x="75" y="8"/>
                  </a:lnTo>
                  <a:lnTo>
                    <a:pt x="70" y="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1" name="Freeform 471">
              <a:extLst>
                <a:ext uri="{FF2B5EF4-FFF2-40B4-BE49-F238E27FC236}">
                  <a16:creationId xmlns:a16="http://schemas.microsoft.com/office/drawing/2014/main" id="{D2616BB5-9A98-FF9C-04E6-FD8A63680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" y="1591"/>
              <a:ext cx="81" cy="75"/>
            </a:xfrm>
            <a:custGeom>
              <a:avLst/>
              <a:gdLst>
                <a:gd name="T0" fmla="*/ 85 w 243"/>
                <a:gd name="T1" fmla="*/ 37 h 225"/>
                <a:gd name="T2" fmla="*/ 85 w 243"/>
                <a:gd name="T3" fmla="*/ 58 h 225"/>
                <a:gd name="T4" fmla="*/ 85 w 243"/>
                <a:gd name="T5" fmla="*/ 78 h 225"/>
                <a:gd name="T6" fmla="*/ 85 w 243"/>
                <a:gd name="T7" fmla="*/ 94 h 225"/>
                <a:gd name="T8" fmla="*/ 85 w 243"/>
                <a:gd name="T9" fmla="*/ 103 h 225"/>
                <a:gd name="T10" fmla="*/ 85 w 243"/>
                <a:gd name="T11" fmla="*/ 108 h 225"/>
                <a:gd name="T12" fmla="*/ 88 w 243"/>
                <a:gd name="T13" fmla="*/ 113 h 225"/>
                <a:gd name="T14" fmla="*/ 89 w 243"/>
                <a:gd name="T15" fmla="*/ 117 h 225"/>
                <a:gd name="T16" fmla="*/ 92 w 243"/>
                <a:gd name="T17" fmla="*/ 124 h 225"/>
                <a:gd name="T18" fmla="*/ 98 w 243"/>
                <a:gd name="T19" fmla="*/ 129 h 225"/>
                <a:gd name="T20" fmla="*/ 103 w 243"/>
                <a:gd name="T21" fmla="*/ 132 h 225"/>
                <a:gd name="T22" fmla="*/ 107 w 243"/>
                <a:gd name="T23" fmla="*/ 135 h 225"/>
                <a:gd name="T24" fmla="*/ 113 w 243"/>
                <a:gd name="T25" fmla="*/ 137 h 225"/>
                <a:gd name="T26" fmla="*/ 118 w 243"/>
                <a:gd name="T27" fmla="*/ 137 h 225"/>
                <a:gd name="T28" fmla="*/ 123 w 243"/>
                <a:gd name="T29" fmla="*/ 137 h 225"/>
                <a:gd name="T30" fmla="*/ 141 w 243"/>
                <a:gd name="T31" fmla="*/ 135 h 225"/>
                <a:gd name="T32" fmla="*/ 163 w 243"/>
                <a:gd name="T33" fmla="*/ 135 h 225"/>
                <a:gd name="T34" fmla="*/ 187 w 243"/>
                <a:gd name="T35" fmla="*/ 135 h 225"/>
                <a:gd name="T36" fmla="*/ 206 w 243"/>
                <a:gd name="T37" fmla="*/ 138 h 225"/>
                <a:gd name="T38" fmla="*/ 218 w 243"/>
                <a:gd name="T39" fmla="*/ 145 h 225"/>
                <a:gd name="T40" fmla="*/ 230 w 243"/>
                <a:gd name="T41" fmla="*/ 160 h 225"/>
                <a:gd name="T42" fmla="*/ 239 w 243"/>
                <a:gd name="T43" fmla="*/ 180 h 225"/>
                <a:gd name="T44" fmla="*/ 243 w 243"/>
                <a:gd name="T45" fmla="*/ 199 h 225"/>
                <a:gd name="T46" fmla="*/ 236 w 243"/>
                <a:gd name="T47" fmla="*/ 214 h 225"/>
                <a:gd name="T48" fmla="*/ 214 w 243"/>
                <a:gd name="T49" fmla="*/ 221 h 225"/>
                <a:gd name="T50" fmla="*/ 174 w 243"/>
                <a:gd name="T51" fmla="*/ 225 h 225"/>
                <a:gd name="T52" fmla="*/ 125 w 243"/>
                <a:gd name="T53" fmla="*/ 225 h 225"/>
                <a:gd name="T54" fmla="*/ 77 w 243"/>
                <a:gd name="T55" fmla="*/ 224 h 225"/>
                <a:gd name="T56" fmla="*/ 46 w 243"/>
                <a:gd name="T57" fmla="*/ 220 h 225"/>
                <a:gd name="T58" fmla="*/ 38 w 243"/>
                <a:gd name="T59" fmla="*/ 216 h 225"/>
                <a:gd name="T60" fmla="*/ 27 w 243"/>
                <a:gd name="T61" fmla="*/ 209 h 225"/>
                <a:gd name="T62" fmla="*/ 15 w 243"/>
                <a:gd name="T63" fmla="*/ 201 h 225"/>
                <a:gd name="T64" fmla="*/ 5 w 243"/>
                <a:gd name="T65" fmla="*/ 189 h 225"/>
                <a:gd name="T66" fmla="*/ 2 w 243"/>
                <a:gd name="T67" fmla="*/ 167 h 225"/>
                <a:gd name="T68" fmla="*/ 7 w 243"/>
                <a:gd name="T69" fmla="*/ 137 h 225"/>
                <a:gd name="T70" fmla="*/ 8 w 243"/>
                <a:gd name="T71" fmla="*/ 106 h 225"/>
                <a:gd name="T72" fmla="*/ 5 w 243"/>
                <a:gd name="T73" fmla="*/ 78 h 225"/>
                <a:gd name="T74" fmla="*/ 2 w 243"/>
                <a:gd name="T75" fmla="*/ 52 h 225"/>
                <a:gd name="T76" fmla="*/ 2 w 243"/>
                <a:gd name="T77" fmla="*/ 31 h 225"/>
                <a:gd name="T78" fmla="*/ 11 w 243"/>
                <a:gd name="T79" fmla="*/ 16 h 225"/>
                <a:gd name="T80" fmla="*/ 28 w 243"/>
                <a:gd name="T81" fmla="*/ 5 h 225"/>
                <a:gd name="T82" fmla="*/ 50 w 243"/>
                <a:gd name="T83" fmla="*/ 0 h 225"/>
                <a:gd name="T84" fmla="*/ 70 w 243"/>
                <a:gd name="T85" fmla="*/ 4 h 225"/>
                <a:gd name="T86" fmla="*/ 82 w 243"/>
                <a:gd name="T87" fmla="*/ 1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3" h="225">
                  <a:moveTo>
                    <a:pt x="85" y="26"/>
                  </a:moveTo>
                  <a:lnTo>
                    <a:pt x="85" y="37"/>
                  </a:lnTo>
                  <a:lnTo>
                    <a:pt x="85" y="48"/>
                  </a:lnTo>
                  <a:lnTo>
                    <a:pt x="85" y="58"/>
                  </a:lnTo>
                  <a:lnTo>
                    <a:pt x="85" y="69"/>
                  </a:lnTo>
                  <a:lnTo>
                    <a:pt x="85" y="78"/>
                  </a:lnTo>
                  <a:lnTo>
                    <a:pt x="85" y="87"/>
                  </a:lnTo>
                  <a:lnTo>
                    <a:pt x="85" y="94"/>
                  </a:lnTo>
                  <a:lnTo>
                    <a:pt x="85" y="99"/>
                  </a:lnTo>
                  <a:lnTo>
                    <a:pt x="85" y="103"/>
                  </a:lnTo>
                  <a:lnTo>
                    <a:pt x="85" y="104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8" y="113"/>
                  </a:lnTo>
                  <a:lnTo>
                    <a:pt x="88" y="116"/>
                  </a:lnTo>
                  <a:lnTo>
                    <a:pt x="89" y="117"/>
                  </a:lnTo>
                  <a:lnTo>
                    <a:pt x="90" y="121"/>
                  </a:lnTo>
                  <a:lnTo>
                    <a:pt x="92" y="124"/>
                  </a:lnTo>
                  <a:lnTo>
                    <a:pt x="94" y="125"/>
                  </a:lnTo>
                  <a:lnTo>
                    <a:pt x="98" y="129"/>
                  </a:lnTo>
                  <a:lnTo>
                    <a:pt x="100" y="130"/>
                  </a:lnTo>
                  <a:lnTo>
                    <a:pt x="103" y="132"/>
                  </a:lnTo>
                  <a:lnTo>
                    <a:pt x="106" y="133"/>
                  </a:lnTo>
                  <a:lnTo>
                    <a:pt x="107" y="135"/>
                  </a:lnTo>
                  <a:lnTo>
                    <a:pt x="111" y="135"/>
                  </a:lnTo>
                  <a:lnTo>
                    <a:pt x="113" y="137"/>
                  </a:lnTo>
                  <a:lnTo>
                    <a:pt x="115" y="137"/>
                  </a:lnTo>
                  <a:lnTo>
                    <a:pt x="118" y="137"/>
                  </a:lnTo>
                  <a:lnTo>
                    <a:pt x="120" y="137"/>
                  </a:lnTo>
                  <a:lnTo>
                    <a:pt x="123" y="137"/>
                  </a:lnTo>
                  <a:lnTo>
                    <a:pt x="131" y="137"/>
                  </a:lnTo>
                  <a:lnTo>
                    <a:pt x="141" y="135"/>
                  </a:lnTo>
                  <a:lnTo>
                    <a:pt x="150" y="135"/>
                  </a:lnTo>
                  <a:lnTo>
                    <a:pt x="163" y="135"/>
                  </a:lnTo>
                  <a:lnTo>
                    <a:pt x="174" y="135"/>
                  </a:lnTo>
                  <a:lnTo>
                    <a:pt x="187" y="135"/>
                  </a:lnTo>
                  <a:lnTo>
                    <a:pt x="197" y="137"/>
                  </a:lnTo>
                  <a:lnTo>
                    <a:pt x="206" y="138"/>
                  </a:lnTo>
                  <a:lnTo>
                    <a:pt x="214" y="139"/>
                  </a:lnTo>
                  <a:lnTo>
                    <a:pt x="218" y="145"/>
                  </a:lnTo>
                  <a:lnTo>
                    <a:pt x="224" y="151"/>
                  </a:lnTo>
                  <a:lnTo>
                    <a:pt x="230" y="160"/>
                  </a:lnTo>
                  <a:lnTo>
                    <a:pt x="234" y="169"/>
                  </a:lnTo>
                  <a:lnTo>
                    <a:pt x="239" y="180"/>
                  </a:lnTo>
                  <a:lnTo>
                    <a:pt x="240" y="190"/>
                  </a:lnTo>
                  <a:lnTo>
                    <a:pt x="243" y="199"/>
                  </a:lnTo>
                  <a:lnTo>
                    <a:pt x="239" y="207"/>
                  </a:lnTo>
                  <a:lnTo>
                    <a:pt x="236" y="214"/>
                  </a:lnTo>
                  <a:lnTo>
                    <a:pt x="228" y="219"/>
                  </a:lnTo>
                  <a:lnTo>
                    <a:pt x="214" y="221"/>
                  </a:lnTo>
                  <a:lnTo>
                    <a:pt x="196" y="224"/>
                  </a:lnTo>
                  <a:lnTo>
                    <a:pt x="174" y="225"/>
                  </a:lnTo>
                  <a:lnTo>
                    <a:pt x="150" y="225"/>
                  </a:lnTo>
                  <a:lnTo>
                    <a:pt x="125" y="225"/>
                  </a:lnTo>
                  <a:lnTo>
                    <a:pt x="100" y="225"/>
                  </a:lnTo>
                  <a:lnTo>
                    <a:pt x="77" y="224"/>
                  </a:lnTo>
                  <a:lnTo>
                    <a:pt x="60" y="221"/>
                  </a:lnTo>
                  <a:lnTo>
                    <a:pt x="46" y="220"/>
                  </a:lnTo>
                  <a:lnTo>
                    <a:pt x="41" y="217"/>
                  </a:lnTo>
                  <a:lnTo>
                    <a:pt x="38" y="216"/>
                  </a:lnTo>
                  <a:lnTo>
                    <a:pt x="33" y="212"/>
                  </a:lnTo>
                  <a:lnTo>
                    <a:pt x="27" y="209"/>
                  </a:lnTo>
                  <a:lnTo>
                    <a:pt x="20" y="206"/>
                  </a:lnTo>
                  <a:lnTo>
                    <a:pt x="15" y="201"/>
                  </a:lnTo>
                  <a:lnTo>
                    <a:pt x="10" y="195"/>
                  </a:lnTo>
                  <a:lnTo>
                    <a:pt x="5" y="189"/>
                  </a:lnTo>
                  <a:lnTo>
                    <a:pt x="2" y="180"/>
                  </a:lnTo>
                  <a:lnTo>
                    <a:pt x="2" y="167"/>
                  </a:lnTo>
                  <a:lnTo>
                    <a:pt x="5" y="152"/>
                  </a:lnTo>
                  <a:lnTo>
                    <a:pt x="7" y="137"/>
                  </a:lnTo>
                  <a:lnTo>
                    <a:pt x="8" y="121"/>
                  </a:lnTo>
                  <a:lnTo>
                    <a:pt x="8" y="106"/>
                  </a:lnTo>
                  <a:lnTo>
                    <a:pt x="7" y="91"/>
                  </a:lnTo>
                  <a:lnTo>
                    <a:pt x="5" y="78"/>
                  </a:lnTo>
                  <a:lnTo>
                    <a:pt x="2" y="64"/>
                  </a:lnTo>
                  <a:lnTo>
                    <a:pt x="2" y="52"/>
                  </a:lnTo>
                  <a:lnTo>
                    <a:pt x="0" y="42"/>
                  </a:lnTo>
                  <a:lnTo>
                    <a:pt x="2" y="31"/>
                  </a:lnTo>
                  <a:lnTo>
                    <a:pt x="5" y="22"/>
                  </a:lnTo>
                  <a:lnTo>
                    <a:pt x="11" y="16"/>
                  </a:lnTo>
                  <a:lnTo>
                    <a:pt x="19" y="11"/>
                  </a:lnTo>
                  <a:lnTo>
                    <a:pt x="28" y="5"/>
                  </a:lnTo>
                  <a:lnTo>
                    <a:pt x="40" y="2"/>
                  </a:lnTo>
                  <a:lnTo>
                    <a:pt x="50" y="0"/>
                  </a:lnTo>
                  <a:lnTo>
                    <a:pt x="60" y="2"/>
                  </a:lnTo>
                  <a:lnTo>
                    <a:pt x="70" y="4"/>
                  </a:lnTo>
                  <a:lnTo>
                    <a:pt x="77" y="8"/>
                  </a:lnTo>
                  <a:lnTo>
                    <a:pt x="82" y="16"/>
                  </a:lnTo>
                  <a:lnTo>
                    <a:pt x="85" y="26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2" name="Freeform 472">
              <a:extLst>
                <a:ext uri="{FF2B5EF4-FFF2-40B4-BE49-F238E27FC236}">
                  <a16:creationId xmlns:a16="http://schemas.microsoft.com/office/drawing/2014/main" id="{40A351F3-69BB-AF83-9708-7A8DEF65B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" y="1522"/>
              <a:ext cx="40" cy="50"/>
            </a:xfrm>
            <a:custGeom>
              <a:avLst/>
              <a:gdLst>
                <a:gd name="T0" fmla="*/ 51 w 120"/>
                <a:gd name="T1" fmla="*/ 0 h 151"/>
                <a:gd name="T2" fmla="*/ 45 w 120"/>
                <a:gd name="T3" fmla="*/ 1 h 151"/>
                <a:gd name="T4" fmla="*/ 38 w 120"/>
                <a:gd name="T5" fmla="*/ 2 h 151"/>
                <a:gd name="T6" fmla="*/ 30 w 120"/>
                <a:gd name="T7" fmla="*/ 7 h 151"/>
                <a:gd name="T8" fmla="*/ 23 w 120"/>
                <a:gd name="T9" fmla="*/ 12 h 151"/>
                <a:gd name="T10" fmla="*/ 16 w 120"/>
                <a:gd name="T11" fmla="*/ 17 h 151"/>
                <a:gd name="T12" fmla="*/ 10 w 120"/>
                <a:gd name="T13" fmla="*/ 25 h 151"/>
                <a:gd name="T14" fmla="*/ 6 w 120"/>
                <a:gd name="T15" fmla="*/ 31 h 151"/>
                <a:gd name="T16" fmla="*/ 2 w 120"/>
                <a:gd name="T17" fmla="*/ 39 h 151"/>
                <a:gd name="T18" fmla="*/ 0 w 120"/>
                <a:gd name="T19" fmla="*/ 45 h 151"/>
                <a:gd name="T20" fmla="*/ 0 w 120"/>
                <a:gd name="T21" fmla="*/ 53 h 151"/>
                <a:gd name="T22" fmla="*/ 6 w 120"/>
                <a:gd name="T23" fmla="*/ 61 h 151"/>
                <a:gd name="T24" fmla="*/ 11 w 120"/>
                <a:gd name="T25" fmla="*/ 73 h 151"/>
                <a:gd name="T26" fmla="*/ 23 w 120"/>
                <a:gd name="T27" fmla="*/ 84 h 151"/>
                <a:gd name="T28" fmla="*/ 33 w 120"/>
                <a:gd name="T29" fmla="*/ 97 h 151"/>
                <a:gd name="T30" fmla="*/ 46 w 120"/>
                <a:gd name="T31" fmla="*/ 112 h 151"/>
                <a:gd name="T32" fmla="*/ 58 w 120"/>
                <a:gd name="T33" fmla="*/ 125 h 151"/>
                <a:gd name="T34" fmla="*/ 68 w 120"/>
                <a:gd name="T35" fmla="*/ 135 h 151"/>
                <a:gd name="T36" fmla="*/ 77 w 120"/>
                <a:gd name="T37" fmla="*/ 143 h 151"/>
                <a:gd name="T38" fmla="*/ 84 w 120"/>
                <a:gd name="T39" fmla="*/ 149 h 151"/>
                <a:gd name="T40" fmla="*/ 85 w 120"/>
                <a:gd name="T41" fmla="*/ 151 h 151"/>
                <a:gd name="T42" fmla="*/ 85 w 120"/>
                <a:gd name="T43" fmla="*/ 148 h 151"/>
                <a:gd name="T44" fmla="*/ 85 w 120"/>
                <a:gd name="T45" fmla="*/ 144 h 151"/>
                <a:gd name="T46" fmla="*/ 87 w 120"/>
                <a:gd name="T47" fmla="*/ 140 h 151"/>
                <a:gd name="T48" fmla="*/ 89 w 120"/>
                <a:gd name="T49" fmla="*/ 136 h 151"/>
                <a:gd name="T50" fmla="*/ 92 w 120"/>
                <a:gd name="T51" fmla="*/ 132 h 151"/>
                <a:gd name="T52" fmla="*/ 95 w 120"/>
                <a:gd name="T53" fmla="*/ 129 h 151"/>
                <a:gd name="T54" fmla="*/ 100 w 120"/>
                <a:gd name="T55" fmla="*/ 126 h 151"/>
                <a:gd name="T56" fmla="*/ 106 w 120"/>
                <a:gd name="T57" fmla="*/ 125 h 151"/>
                <a:gd name="T58" fmla="*/ 115 w 120"/>
                <a:gd name="T59" fmla="*/ 125 h 151"/>
                <a:gd name="T60" fmla="*/ 120 w 120"/>
                <a:gd name="T61" fmla="*/ 122 h 151"/>
                <a:gd name="T62" fmla="*/ 120 w 120"/>
                <a:gd name="T63" fmla="*/ 113 h 151"/>
                <a:gd name="T64" fmla="*/ 114 w 120"/>
                <a:gd name="T65" fmla="*/ 99 h 151"/>
                <a:gd name="T66" fmla="*/ 105 w 120"/>
                <a:gd name="T67" fmla="*/ 83 h 151"/>
                <a:gd name="T68" fmla="*/ 93 w 120"/>
                <a:gd name="T69" fmla="*/ 65 h 151"/>
                <a:gd name="T70" fmla="*/ 82 w 120"/>
                <a:gd name="T71" fmla="*/ 45 h 151"/>
                <a:gd name="T72" fmla="*/ 70 w 120"/>
                <a:gd name="T73" fmla="*/ 28 h 151"/>
                <a:gd name="T74" fmla="*/ 60 w 120"/>
                <a:gd name="T75" fmla="*/ 14 h 151"/>
                <a:gd name="T76" fmla="*/ 54 w 120"/>
                <a:gd name="T77" fmla="*/ 4 h 151"/>
                <a:gd name="T78" fmla="*/ 51 w 120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" h="151">
                  <a:moveTo>
                    <a:pt x="51" y="0"/>
                  </a:moveTo>
                  <a:lnTo>
                    <a:pt x="45" y="1"/>
                  </a:lnTo>
                  <a:lnTo>
                    <a:pt x="38" y="2"/>
                  </a:lnTo>
                  <a:lnTo>
                    <a:pt x="30" y="7"/>
                  </a:lnTo>
                  <a:lnTo>
                    <a:pt x="23" y="12"/>
                  </a:lnTo>
                  <a:lnTo>
                    <a:pt x="16" y="17"/>
                  </a:lnTo>
                  <a:lnTo>
                    <a:pt x="10" y="25"/>
                  </a:lnTo>
                  <a:lnTo>
                    <a:pt x="6" y="31"/>
                  </a:lnTo>
                  <a:lnTo>
                    <a:pt x="2" y="39"/>
                  </a:lnTo>
                  <a:lnTo>
                    <a:pt x="0" y="45"/>
                  </a:lnTo>
                  <a:lnTo>
                    <a:pt x="0" y="53"/>
                  </a:lnTo>
                  <a:lnTo>
                    <a:pt x="6" y="61"/>
                  </a:lnTo>
                  <a:lnTo>
                    <a:pt x="11" y="73"/>
                  </a:lnTo>
                  <a:lnTo>
                    <a:pt x="23" y="84"/>
                  </a:lnTo>
                  <a:lnTo>
                    <a:pt x="33" y="97"/>
                  </a:lnTo>
                  <a:lnTo>
                    <a:pt x="46" y="112"/>
                  </a:lnTo>
                  <a:lnTo>
                    <a:pt x="58" y="125"/>
                  </a:lnTo>
                  <a:lnTo>
                    <a:pt x="68" y="135"/>
                  </a:lnTo>
                  <a:lnTo>
                    <a:pt x="77" y="143"/>
                  </a:lnTo>
                  <a:lnTo>
                    <a:pt x="84" y="149"/>
                  </a:lnTo>
                  <a:lnTo>
                    <a:pt x="85" y="151"/>
                  </a:lnTo>
                  <a:lnTo>
                    <a:pt x="85" y="148"/>
                  </a:lnTo>
                  <a:lnTo>
                    <a:pt x="85" y="144"/>
                  </a:lnTo>
                  <a:lnTo>
                    <a:pt x="87" y="140"/>
                  </a:lnTo>
                  <a:lnTo>
                    <a:pt x="89" y="136"/>
                  </a:lnTo>
                  <a:lnTo>
                    <a:pt x="92" y="132"/>
                  </a:lnTo>
                  <a:lnTo>
                    <a:pt x="95" y="129"/>
                  </a:lnTo>
                  <a:lnTo>
                    <a:pt x="100" y="126"/>
                  </a:lnTo>
                  <a:lnTo>
                    <a:pt x="106" y="125"/>
                  </a:lnTo>
                  <a:lnTo>
                    <a:pt x="115" y="125"/>
                  </a:lnTo>
                  <a:lnTo>
                    <a:pt x="120" y="122"/>
                  </a:lnTo>
                  <a:lnTo>
                    <a:pt x="120" y="113"/>
                  </a:lnTo>
                  <a:lnTo>
                    <a:pt x="114" y="99"/>
                  </a:lnTo>
                  <a:lnTo>
                    <a:pt x="105" y="83"/>
                  </a:lnTo>
                  <a:lnTo>
                    <a:pt x="93" y="65"/>
                  </a:lnTo>
                  <a:lnTo>
                    <a:pt x="82" y="45"/>
                  </a:lnTo>
                  <a:lnTo>
                    <a:pt x="70" y="28"/>
                  </a:lnTo>
                  <a:lnTo>
                    <a:pt x="60" y="14"/>
                  </a:lnTo>
                  <a:lnTo>
                    <a:pt x="54" y="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3" name="Freeform 473">
              <a:extLst>
                <a:ext uri="{FF2B5EF4-FFF2-40B4-BE49-F238E27FC236}">
                  <a16:creationId xmlns:a16="http://schemas.microsoft.com/office/drawing/2014/main" id="{07A67A54-A76A-B3AB-A498-200183924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" y="1782"/>
              <a:ext cx="44" cy="42"/>
            </a:xfrm>
            <a:custGeom>
              <a:avLst/>
              <a:gdLst>
                <a:gd name="T0" fmla="*/ 0 w 130"/>
                <a:gd name="T1" fmla="*/ 56 h 125"/>
                <a:gd name="T2" fmla="*/ 3 w 130"/>
                <a:gd name="T3" fmla="*/ 39 h 125"/>
                <a:gd name="T4" fmla="*/ 5 w 130"/>
                <a:gd name="T5" fmla="*/ 25 h 125"/>
                <a:gd name="T6" fmla="*/ 11 w 130"/>
                <a:gd name="T7" fmla="*/ 15 h 125"/>
                <a:gd name="T8" fmla="*/ 15 w 130"/>
                <a:gd name="T9" fmla="*/ 9 h 125"/>
                <a:gd name="T10" fmla="*/ 21 w 130"/>
                <a:gd name="T11" fmla="*/ 4 h 125"/>
                <a:gd name="T12" fmla="*/ 26 w 130"/>
                <a:gd name="T13" fmla="*/ 0 h 125"/>
                <a:gd name="T14" fmla="*/ 32 w 130"/>
                <a:gd name="T15" fmla="*/ 0 h 125"/>
                <a:gd name="T16" fmla="*/ 35 w 130"/>
                <a:gd name="T17" fmla="*/ 0 h 125"/>
                <a:gd name="T18" fmla="*/ 39 w 130"/>
                <a:gd name="T19" fmla="*/ 0 h 125"/>
                <a:gd name="T20" fmla="*/ 40 w 130"/>
                <a:gd name="T21" fmla="*/ 0 h 125"/>
                <a:gd name="T22" fmla="*/ 130 w 130"/>
                <a:gd name="T23" fmla="*/ 65 h 125"/>
                <a:gd name="T24" fmla="*/ 32 w 130"/>
                <a:gd name="T25" fmla="*/ 125 h 125"/>
                <a:gd name="T26" fmla="*/ 29 w 130"/>
                <a:gd name="T27" fmla="*/ 124 h 125"/>
                <a:gd name="T28" fmla="*/ 26 w 130"/>
                <a:gd name="T29" fmla="*/ 124 h 125"/>
                <a:gd name="T30" fmla="*/ 21 w 130"/>
                <a:gd name="T31" fmla="*/ 121 h 125"/>
                <a:gd name="T32" fmla="*/ 17 w 130"/>
                <a:gd name="T33" fmla="*/ 116 h 125"/>
                <a:gd name="T34" fmla="*/ 12 w 130"/>
                <a:gd name="T35" fmla="*/ 110 h 125"/>
                <a:gd name="T36" fmla="*/ 9 w 130"/>
                <a:gd name="T37" fmla="*/ 102 h 125"/>
                <a:gd name="T38" fmla="*/ 4 w 130"/>
                <a:gd name="T39" fmla="*/ 90 h 125"/>
                <a:gd name="T40" fmla="*/ 3 w 130"/>
                <a:gd name="T41" fmla="*/ 76 h 125"/>
                <a:gd name="T42" fmla="*/ 0 w 130"/>
                <a:gd name="T43" fmla="*/ 5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0" h="125">
                  <a:moveTo>
                    <a:pt x="0" y="56"/>
                  </a:moveTo>
                  <a:lnTo>
                    <a:pt x="3" y="39"/>
                  </a:lnTo>
                  <a:lnTo>
                    <a:pt x="5" y="25"/>
                  </a:lnTo>
                  <a:lnTo>
                    <a:pt x="11" y="15"/>
                  </a:lnTo>
                  <a:lnTo>
                    <a:pt x="15" y="9"/>
                  </a:lnTo>
                  <a:lnTo>
                    <a:pt x="21" y="4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130" y="65"/>
                  </a:lnTo>
                  <a:lnTo>
                    <a:pt x="32" y="125"/>
                  </a:lnTo>
                  <a:lnTo>
                    <a:pt x="29" y="124"/>
                  </a:lnTo>
                  <a:lnTo>
                    <a:pt x="26" y="124"/>
                  </a:lnTo>
                  <a:lnTo>
                    <a:pt x="21" y="121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9" y="102"/>
                  </a:lnTo>
                  <a:lnTo>
                    <a:pt x="4" y="90"/>
                  </a:lnTo>
                  <a:lnTo>
                    <a:pt x="3" y="7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4" name="Freeform 474">
              <a:extLst>
                <a:ext uri="{FF2B5EF4-FFF2-40B4-BE49-F238E27FC236}">
                  <a16:creationId xmlns:a16="http://schemas.microsoft.com/office/drawing/2014/main" id="{046F61BA-3B0B-DC98-7805-D962F8280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1292"/>
              <a:ext cx="1640" cy="701"/>
            </a:xfrm>
            <a:custGeom>
              <a:avLst/>
              <a:gdLst>
                <a:gd name="T0" fmla="*/ 4916 w 4921"/>
                <a:gd name="T1" fmla="*/ 1959 h 2103"/>
                <a:gd name="T2" fmla="*/ 4886 w 4921"/>
                <a:gd name="T3" fmla="*/ 1960 h 2103"/>
                <a:gd name="T4" fmla="*/ 4838 w 4921"/>
                <a:gd name="T5" fmla="*/ 1972 h 2103"/>
                <a:gd name="T6" fmla="*/ 4785 w 4921"/>
                <a:gd name="T7" fmla="*/ 2002 h 2103"/>
                <a:gd name="T8" fmla="*/ 4734 w 4921"/>
                <a:gd name="T9" fmla="*/ 2060 h 2103"/>
                <a:gd name="T10" fmla="*/ 3158 w 4921"/>
                <a:gd name="T11" fmla="*/ 1943 h 2103"/>
                <a:gd name="T12" fmla="*/ 2946 w 4921"/>
                <a:gd name="T13" fmla="*/ 1972 h 2103"/>
                <a:gd name="T14" fmla="*/ 764 w 4921"/>
                <a:gd name="T15" fmla="*/ 1688 h 2103"/>
                <a:gd name="T16" fmla="*/ 728 w 4921"/>
                <a:gd name="T17" fmla="*/ 1674 h 2103"/>
                <a:gd name="T18" fmla="*/ 670 w 4921"/>
                <a:gd name="T19" fmla="*/ 1638 h 2103"/>
                <a:gd name="T20" fmla="*/ 599 w 4921"/>
                <a:gd name="T21" fmla="*/ 1570 h 2103"/>
                <a:gd name="T22" fmla="*/ 529 w 4921"/>
                <a:gd name="T23" fmla="*/ 1463 h 2103"/>
                <a:gd name="T24" fmla="*/ 467 w 4921"/>
                <a:gd name="T25" fmla="*/ 1314 h 2103"/>
                <a:gd name="T26" fmla="*/ 359 w 4921"/>
                <a:gd name="T27" fmla="*/ 1031 h 2103"/>
                <a:gd name="T28" fmla="*/ 225 w 4921"/>
                <a:gd name="T29" fmla="*/ 676 h 2103"/>
                <a:gd name="T30" fmla="*/ 98 w 4921"/>
                <a:gd name="T31" fmla="*/ 342 h 2103"/>
                <a:gd name="T32" fmla="*/ 17 w 4921"/>
                <a:gd name="T33" fmla="*/ 128 h 2103"/>
                <a:gd name="T34" fmla="*/ 4 w 4921"/>
                <a:gd name="T35" fmla="*/ 95 h 2103"/>
                <a:gd name="T36" fmla="*/ 0 w 4921"/>
                <a:gd name="T37" fmla="*/ 84 h 2103"/>
                <a:gd name="T38" fmla="*/ 0 w 4921"/>
                <a:gd name="T39" fmla="*/ 68 h 2103"/>
                <a:gd name="T40" fmla="*/ 8 w 4921"/>
                <a:gd name="T41" fmla="*/ 49 h 2103"/>
                <a:gd name="T42" fmla="*/ 29 w 4921"/>
                <a:gd name="T43" fmla="*/ 37 h 2103"/>
                <a:gd name="T44" fmla="*/ 69 w 4921"/>
                <a:gd name="T45" fmla="*/ 31 h 2103"/>
                <a:gd name="T46" fmla="*/ 103 w 4921"/>
                <a:gd name="T47" fmla="*/ 26 h 2103"/>
                <a:gd name="T48" fmla="*/ 125 w 4921"/>
                <a:gd name="T49" fmla="*/ 24 h 2103"/>
                <a:gd name="T50" fmla="*/ 138 w 4921"/>
                <a:gd name="T51" fmla="*/ 23 h 2103"/>
                <a:gd name="T52" fmla="*/ 145 w 4921"/>
                <a:gd name="T53" fmla="*/ 23 h 2103"/>
                <a:gd name="T54" fmla="*/ 521 w 4921"/>
                <a:gd name="T55" fmla="*/ 2 h 2103"/>
                <a:gd name="T56" fmla="*/ 533 w 4921"/>
                <a:gd name="T57" fmla="*/ 0 h 2103"/>
                <a:gd name="T58" fmla="*/ 549 w 4921"/>
                <a:gd name="T59" fmla="*/ 0 h 2103"/>
                <a:gd name="T60" fmla="*/ 567 w 4921"/>
                <a:gd name="T61" fmla="*/ 2 h 2103"/>
                <a:gd name="T62" fmla="*/ 582 w 4921"/>
                <a:gd name="T63" fmla="*/ 5 h 2103"/>
                <a:gd name="T64" fmla="*/ 591 w 4921"/>
                <a:gd name="T65" fmla="*/ 11 h 2103"/>
                <a:gd name="T66" fmla="*/ 599 w 4921"/>
                <a:gd name="T67" fmla="*/ 24 h 2103"/>
                <a:gd name="T68" fmla="*/ 604 w 4921"/>
                <a:gd name="T69" fmla="*/ 41 h 2103"/>
                <a:gd name="T70" fmla="*/ 609 w 4921"/>
                <a:gd name="T71" fmla="*/ 55 h 2103"/>
                <a:gd name="T72" fmla="*/ 613 w 4921"/>
                <a:gd name="T73" fmla="*/ 67 h 2103"/>
                <a:gd name="T74" fmla="*/ 623 w 4921"/>
                <a:gd name="T75" fmla="*/ 101 h 2103"/>
                <a:gd name="T76" fmla="*/ 678 w 4921"/>
                <a:gd name="T77" fmla="*/ 330 h 2103"/>
                <a:gd name="T78" fmla="*/ 769 w 4921"/>
                <a:gd name="T79" fmla="*/ 684 h 2103"/>
                <a:gd name="T80" fmla="*/ 862 w 4921"/>
                <a:gd name="T81" fmla="*/ 1057 h 2103"/>
                <a:gd name="T82" fmla="*/ 935 w 4921"/>
                <a:gd name="T83" fmla="*/ 1343 h 2103"/>
                <a:gd name="T84" fmla="*/ 971 w 4921"/>
                <a:gd name="T85" fmla="*/ 1471 h 2103"/>
                <a:gd name="T86" fmla="*/ 1009 w 4921"/>
                <a:gd name="T87" fmla="*/ 1547 h 2103"/>
                <a:gd name="T88" fmla="*/ 1045 w 4921"/>
                <a:gd name="T89" fmla="*/ 1592 h 2103"/>
                <a:gd name="T90" fmla="*/ 1078 w 4921"/>
                <a:gd name="T91" fmla="*/ 1614 h 2103"/>
                <a:gd name="T92" fmla="*/ 1096 w 4921"/>
                <a:gd name="T93" fmla="*/ 1622 h 2103"/>
                <a:gd name="T94" fmla="*/ 2946 w 4921"/>
                <a:gd name="T95" fmla="*/ 1825 h 2103"/>
                <a:gd name="T96" fmla="*/ 3158 w 4921"/>
                <a:gd name="T97" fmla="*/ 180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21" h="2103">
                  <a:moveTo>
                    <a:pt x="4921" y="1959"/>
                  </a:moveTo>
                  <a:lnTo>
                    <a:pt x="4916" y="1959"/>
                  </a:lnTo>
                  <a:lnTo>
                    <a:pt x="4904" y="1959"/>
                  </a:lnTo>
                  <a:lnTo>
                    <a:pt x="4886" y="1960"/>
                  </a:lnTo>
                  <a:lnTo>
                    <a:pt x="4864" y="1964"/>
                  </a:lnTo>
                  <a:lnTo>
                    <a:pt x="4838" y="1972"/>
                  </a:lnTo>
                  <a:lnTo>
                    <a:pt x="4812" y="1984"/>
                  </a:lnTo>
                  <a:lnTo>
                    <a:pt x="4785" y="2002"/>
                  </a:lnTo>
                  <a:lnTo>
                    <a:pt x="4757" y="2027"/>
                  </a:lnTo>
                  <a:lnTo>
                    <a:pt x="4734" y="2060"/>
                  </a:lnTo>
                  <a:lnTo>
                    <a:pt x="4713" y="2103"/>
                  </a:lnTo>
                  <a:lnTo>
                    <a:pt x="3158" y="1943"/>
                  </a:lnTo>
                  <a:lnTo>
                    <a:pt x="3008" y="1972"/>
                  </a:lnTo>
                  <a:lnTo>
                    <a:pt x="2946" y="1972"/>
                  </a:lnTo>
                  <a:lnTo>
                    <a:pt x="769" y="1689"/>
                  </a:lnTo>
                  <a:lnTo>
                    <a:pt x="764" y="1688"/>
                  </a:lnTo>
                  <a:lnTo>
                    <a:pt x="750" y="1683"/>
                  </a:lnTo>
                  <a:lnTo>
                    <a:pt x="728" y="1674"/>
                  </a:lnTo>
                  <a:lnTo>
                    <a:pt x="702" y="1658"/>
                  </a:lnTo>
                  <a:lnTo>
                    <a:pt x="670" y="1638"/>
                  </a:lnTo>
                  <a:lnTo>
                    <a:pt x="634" y="1608"/>
                  </a:lnTo>
                  <a:lnTo>
                    <a:pt x="599" y="1570"/>
                  </a:lnTo>
                  <a:lnTo>
                    <a:pt x="562" y="1522"/>
                  </a:lnTo>
                  <a:lnTo>
                    <a:pt x="529" y="1463"/>
                  </a:lnTo>
                  <a:lnTo>
                    <a:pt x="497" y="1394"/>
                  </a:lnTo>
                  <a:lnTo>
                    <a:pt x="467" y="1314"/>
                  </a:lnTo>
                  <a:lnTo>
                    <a:pt x="419" y="1188"/>
                  </a:lnTo>
                  <a:lnTo>
                    <a:pt x="359" y="1031"/>
                  </a:lnTo>
                  <a:lnTo>
                    <a:pt x="293" y="858"/>
                  </a:lnTo>
                  <a:lnTo>
                    <a:pt x="225" y="676"/>
                  </a:lnTo>
                  <a:lnTo>
                    <a:pt x="158" y="500"/>
                  </a:lnTo>
                  <a:lnTo>
                    <a:pt x="98" y="342"/>
                  </a:lnTo>
                  <a:lnTo>
                    <a:pt x="50" y="214"/>
                  </a:lnTo>
                  <a:lnTo>
                    <a:pt x="17" y="128"/>
                  </a:lnTo>
                  <a:lnTo>
                    <a:pt x="4" y="97"/>
                  </a:lnTo>
                  <a:lnTo>
                    <a:pt x="4" y="95"/>
                  </a:lnTo>
                  <a:lnTo>
                    <a:pt x="3" y="90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4" y="59"/>
                  </a:lnTo>
                  <a:lnTo>
                    <a:pt x="8" y="49"/>
                  </a:lnTo>
                  <a:lnTo>
                    <a:pt x="17" y="42"/>
                  </a:lnTo>
                  <a:lnTo>
                    <a:pt x="29" y="37"/>
                  </a:lnTo>
                  <a:lnTo>
                    <a:pt x="47" y="32"/>
                  </a:lnTo>
                  <a:lnTo>
                    <a:pt x="69" y="31"/>
                  </a:lnTo>
                  <a:lnTo>
                    <a:pt x="87" y="27"/>
                  </a:lnTo>
                  <a:lnTo>
                    <a:pt x="103" y="26"/>
                  </a:lnTo>
                  <a:lnTo>
                    <a:pt x="116" y="24"/>
                  </a:lnTo>
                  <a:lnTo>
                    <a:pt x="125" y="24"/>
                  </a:lnTo>
                  <a:lnTo>
                    <a:pt x="133" y="24"/>
                  </a:lnTo>
                  <a:lnTo>
                    <a:pt x="138" y="23"/>
                  </a:lnTo>
                  <a:lnTo>
                    <a:pt x="143" y="23"/>
                  </a:lnTo>
                  <a:lnTo>
                    <a:pt x="145" y="23"/>
                  </a:lnTo>
                  <a:lnTo>
                    <a:pt x="520" y="2"/>
                  </a:lnTo>
                  <a:lnTo>
                    <a:pt x="521" y="2"/>
                  </a:lnTo>
                  <a:lnTo>
                    <a:pt x="526" y="0"/>
                  </a:lnTo>
                  <a:lnTo>
                    <a:pt x="533" y="0"/>
                  </a:lnTo>
                  <a:lnTo>
                    <a:pt x="540" y="0"/>
                  </a:lnTo>
                  <a:lnTo>
                    <a:pt x="549" y="0"/>
                  </a:lnTo>
                  <a:lnTo>
                    <a:pt x="559" y="0"/>
                  </a:lnTo>
                  <a:lnTo>
                    <a:pt x="567" y="2"/>
                  </a:lnTo>
                  <a:lnTo>
                    <a:pt x="577" y="2"/>
                  </a:lnTo>
                  <a:lnTo>
                    <a:pt x="582" y="5"/>
                  </a:lnTo>
                  <a:lnTo>
                    <a:pt x="587" y="8"/>
                  </a:lnTo>
                  <a:lnTo>
                    <a:pt x="591" y="11"/>
                  </a:lnTo>
                  <a:lnTo>
                    <a:pt x="595" y="18"/>
                  </a:lnTo>
                  <a:lnTo>
                    <a:pt x="599" y="24"/>
                  </a:lnTo>
                  <a:lnTo>
                    <a:pt x="602" y="33"/>
                  </a:lnTo>
                  <a:lnTo>
                    <a:pt x="604" y="41"/>
                  </a:lnTo>
                  <a:lnTo>
                    <a:pt x="608" y="49"/>
                  </a:lnTo>
                  <a:lnTo>
                    <a:pt x="609" y="55"/>
                  </a:lnTo>
                  <a:lnTo>
                    <a:pt x="613" y="62"/>
                  </a:lnTo>
                  <a:lnTo>
                    <a:pt x="613" y="67"/>
                  </a:lnTo>
                  <a:lnTo>
                    <a:pt x="615" y="68"/>
                  </a:lnTo>
                  <a:lnTo>
                    <a:pt x="623" y="101"/>
                  </a:lnTo>
                  <a:lnTo>
                    <a:pt x="646" y="193"/>
                  </a:lnTo>
                  <a:lnTo>
                    <a:pt x="678" y="330"/>
                  </a:lnTo>
                  <a:lnTo>
                    <a:pt x="721" y="496"/>
                  </a:lnTo>
                  <a:lnTo>
                    <a:pt x="769" y="684"/>
                  </a:lnTo>
                  <a:lnTo>
                    <a:pt x="816" y="875"/>
                  </a:lnTo>
                  <a:lnTo>
                    <a:pt x="862" y="1057"/>
                  </a:lnTo>
                  <a:lnTo>
                    <a:pt x="903" y="1219"/>
                  </a:lnTo>
                  <a:lnTo>
                    <a:pt x="935" y="1343"/>
                  </a:lnTo>
                  <a:lnTo>
                    <a:pt x="955" y="1420"/>
                  </a:lnTo>
                  <a:lnTo>
                    <a:pt x="971" y="1471"/>
                  </a:lnTo>
                  <a:lnTo>
                    <a:pt x="991" y="1512"/>
                  </a:lnTo>
                  <a:lnTo>
                    <a:pt x="1009" y="1547"/>
                  </a:lnTo>
                  <a:lnTo>
                    <a:pt x="1029" y="1573"/>
                  </a:lnTo>
                  <a:lnTo>
                    <a:pt x="1045" y="1592"/>
                  </a:lnTo>
                  <a:lnTo>
                    <a:pt x="1064" y="1606"/>
                  </a:lnTo>
                  <a:lnTo>
                    <a:pt x="1078" y="1614"/>
                  </a:lnTo>
                  <a:lnTo>
                    <a:pt x="1088" y="1618"/>
                  </a:lnTo>
                  <a:lnTo>
                    <a:pt x="1096" y="1622"/>
                  </a:lnTo>
                  <a:lnTo>
                    <a:pt x="1097" y="1622"/>
                  </a:lnTo>
                  <a:lnTo>
                    <a:pt x="2946" y="1825"/>
                  </a:lnTo>
                  <a:lnTo>
                    <a:pt x="3009" y="1825"/>
                  </a:lnTo>
                  <a:lnTo>
                    <a:pt x="3158" y="1800"/>
                  </a:lnTo>
                  <a:lnTo>
                    <a:pt x="4921" y="1959"/>
                  </a:lnTo>
                </a:path>
              </a:pathLst>
            </a:custGeom>
            <a:noFill/>
            <a:ln w="26988">
              <a:solidFill>
                <a:srgbClr val="FFBF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5" name="Freeform 475">
              <a:extLst>
                <a:ext uri="{FF2B5EF4-FFF2-40B4-BE49-F238E27FC236}">
                  <a16:creationId xmlns:a16="http://schemas.microsoft.com/office/drawing/2014/main" id="{0204D852-19BB-9689-AFA9-968AD8408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8" y="1361"/>
              <a:ext cx="469" cy="814"/>
            </a:xfrm>
            <a:custGeom>
              <a:avLst/>
              <a:gdLst>
                <a:gd name="T0" fmla="*/ 59 w 1407"/>
                <a:gd name="T1" fmla="*/ 909 h 2443"/>
                <a:gd name="T2" fmla="*/ 52 w 1407"/>
                <a:gd name="T3" fmla="*/ 919 h 2443"/>
                <a:gd name="T4" fmla="*/ 45 w 1407"/>
                <a:gd name="T5" fmla="*/ 933 h 2443"/>
                <a:gd name="T6" fmla="*/ 34 w 1407"/>
                <a:gd name="T7" fmla="*/ 952 h 2443"/>
                <a:gd name="T8" fmla="*/ 25 w 1407"/>
                <a:gd name="T9" fmla="*/ 977 h 2443"/>
                <a:gd name="T10" fmla="*/ 16 w 1407"/>
                <a:gd name="T11" fmla="*/ 1024 h 2443"/>
                <a:gd name="T12" fmla="*/ 11 w 1407"/>
                <a:gd name="T13" fmla="*/ 1094 h 2443"/>
                <a:gd name="T14" fmla="*/ 8 w 1407"/>
                <a:gd name="T15" fmla="*/ 1172 h 2443"/>
                <a:gd name="T16" fmla="*/ 8 w 1407"/>
                <a:gd name="T17" fmla="*/ 1234 h 2443"/>
                <a:gd name="T18" fmla="*/ 8 w 1407"/>
                <a:gd name="T19" fmla="*/ 1257 h 2443"/>
                <a:gd name="T20" fmla="*/ 8 w 1407"/>
                <a:gd name="T21" fmla="*/ 1395 h 2443"/>
                <a:gd name="T22" fmla="*/ 0 w 1407"/>
                <a:gd name="T23" fmla="*/ 1611 h 2443"/>
                <a:gd name="T24" fmla="*/ 12 w 1407"/>
                <a:gd name="T25" fmla="*/ 1849 h 2443"/>
                <a:gd name="T26" fmla="*/ 34 w 1407"/>
                <a:gd name="T27" fmla="*/ 2069 h 2443"/>
                <a:gd name="T28" fmla="*/ 55 w 1407"/>
                <a:gd name="T29" fmla="*/ 2230 h 2443"/>
                <a:gd name="T30" fmla="*/ 64 w 1407"/>
                <a:gd name="T31" fmla="*/ 2294 h 2443"/>
                <a:gd name="T32" fmla="*/ 1208 w 1407"/>
                <a:gd name="T33" fmla="*/ 2345 h 2443"/>
                <a:gd name="T34" fmla="*/ 1221 w 1407"/>
                <a:gd name="T35" fmla="*/ 2191 h 2443"/>
                <a:gd name="T36" fmla="*/ 1256 w 1407"/>
                <a:gd name="T37" fmla="*/ 2091 h 2443"/>
                <a:gd name="T38" fmla="*/ 1296 w 1407"/>
                <a:gd name="T39" fmla="*/ 2036 h 2443"/>
                <a:gd name="T40" fmla="*/ 1323 w 1407"/>
                <a:gd name="T41" fmla="*/ 2014 h 2443"/>
                <a:gd name="T42" fmla="*/ 1324 w 1407"/>
                <a:gd name="T43" fmla="*/ 1985 h 2443"/>
                <a:gd name="T44" fmla="*/ 1327 w 1407"/>
                <a:gd name="T45" fmla="*/ 1889 h 2443"/>
                <a:gd name="T46" fmla="*/ 1337 w 1407"/>
                <a:gd name="T47" fmla="*/ 1759 h 2443"/>
                <a:gd name="T48" fmla="*/ 1350 w 1407"/>
                <a:gd name="T49" fmla="*/ 1634 h 2443"/>
                <a:gd name="T50" fmla="*/ 1358 w 1407"/>
                <a:gd name="T51" fmla="*/ 1555 h 2443"/>
                <a:gd name="T52" fmla="*/ 1390 w 1407"/>
                <a:gd name="T53" fmla="*/ 1453 h 2443"/>
                <a:gd name="T54" fmla="*/ 1368 w 1407"/>
                <a:gd name="T55" fmla="*/ 1352 h 2443"/>
                <a:gd name="T56" fmla="*/ 1374 w 1407"/>
                <a:gd name="T57" fmla="*/ 1270 h 2443"/>
                <a:gd name="T58" fmla="*/ 1381 w 1407"/>
                <a:gd name="T59" fmla="*/ 1179 h 2443"/>
                <a:gd name="T60" fmla="*/ 1390 w 1407"/>
                <a:gd name="T61" fmla="*/ 1096 h 2443"/>
                <a:gd name="T62" fmla="*/ 1397 w 1407"/>
                <a:gd name="T63" fmla="*/ 1046 h 2443"/>
                <a:gd name="T64" fmla="*/ 1405 w 1407"/>
                <a:gd name="T65" fmla="*/ 1003 h 2443"/>
                <a:gd name="T66" fmla="*/ 1407 w 1407"/>
                <a:gd name="T67" fmla="*/ 947 h 2443"/>
                <a:gd name="T68" fmla="*/ 1399 w 1407"/>
                <a:gd name="T69" fmla="*/ 909 h 2443"/>
                <a:gd name="T70" fmla="*/ 1386 w 1407"/>
                <a:gd name="T71" fmla="*/ 886 h 2443"/>
                <a:gd name="T72" fmla="*/ 1377 w 1407"/>
                <a:gd name="T73" fmla="*/ 876 h 2443"/>
                <a:gd name="T74" fmla="*/ 983 w 1407"/>
                <a:gd name="T75" fmla="*/ 133 h 2443"/>
                <a:gd name="T76" fmla="*/ 978 w 1407"/>
                <a:gd name="T77" fmla="*/ 126 h 2443"/>
                <a:gd name="T78" fmla="*/ 969 w 1407"/>
                <a:gd name="T79" fmla="*/ 110 h 2443"/>
                <a:gd name="T80" fmla="*/ 953 w 1407"/>
                <a:gd name="T81" fmla="*/ 88 h 2443"/>
                <a:gd name="T82" fmla="*/ 936 w 1407"/>
                <a:gd name="T83" fmla="*/ 62 h 2443"/>
                <a:gd name="T84" fmla="*/ 917 w 1407"/>
                <a:gd name="T85" fmla="*/ 39 h 2443"/>
                <a:gd name="T86" fmla="*/ 893 w 1407"/>
                <a:gd name="T87" fmla="*/ 22 h 2443"/>
                <a:gd name="T88" fmla="*/ 866 w 1407"/>
                <a:gd name="T89" fmla="*/ 11 h 2443"/>
                <a:gd name="T90" fmla="*/ 838 w 1407"/>
                <a:gd name="T91" fmla="*/ 4 h 2443"/>
                <a:gd name="T92" fmla="*/ 819 w 1407"/>
                <a:gd name="T93" fmla="*/ 1 h 2443"/>
                <a:gd name="T94" fmla="*/ 811 w 1407"/>
                <a:gd name="T95" fmla="*/ 0 h 2443"/>
                <a:gd name="T96" fmla="*/ 180 w 1407"/>
                <a:gd name="T97" fmla="*/ 44 h 2443"/>
                <a:gd name="T98" fmla="*/ 156 w 1407"/>
                <a:gd name="T99" fmla="*/ 160 h 2443"/>
                <a:gd name="T100" fmla="*/ 120 w 1407"/>
                <a:gd name="T101" fmla="*/ 354 h 2443"/>
                <a:gd name="T102" fmla="*/ 85 w 1407"/>
                <a:gd name="T103" fmla="*/ 583 h 2443"/>
                <a:gd name="T104" fmla="*/ 63 w 1407"/>
                <a:gd name="T105" fmla="*/ 808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7" h="2443">
                  <a:moveTo>
                    <a:pt x="60" y="907"/>
                  </a:moveTo>
                  <a:lnTo>
                    <a:pt x="59" y="909"/>
                  </a:lnTo>
                  <a:lnTo>
                    <a:pt x="55" y="912"/>
                  </a:lnTo>
                  <a:lnTo>
                    <a:pt x="52" y="919"/>
                  </a:lnTo>
                  <a:lnTo>
                    <a:pt x="49" y="925"/>
                  </a:lnTo>
                  <a:lnTo>
                    <a:pt x="45" y="933"/>
                  </a:lnTo>
                  <a:lnTo>
                    <a:pt x="39" y="942"/>
                  </a:lnTo>
                  <a:lnTo>
                    <a:pt x="34" y="952"/>
                  </a:lnTo>
                  <a:lnTo>
                    <a:pt x="30" y="964"/>
                  </a:lnTo>
                  <a:lnTo>
                    <a:pt x="25" y="977"/>
                  </a:lnTo>
                  <a:lnTo>
                    <a:pt x="20" y="995"/>
                  </a:lnTo>
                  <a:lnTo>
                    <a:pt x="16" y="1024"/>
                  </a:lnTo>
                  <a:lnTo>
                    <a:pt x="12" y="1057"/>
                  </a:lnTo>
                  <a:lnTo>
                    <a:pt x="11" y="1094"/>
                  </a:lnTo>
                  <a:lnTo>
                    <a:pt x="10" y="1134"/>
                  </a:lnTo>
                  <a:lnTo>
                    <a:pt x="8" y="1172"/>
                  </a:lnTo>
                  <a:lnTo>
                    <a:pt x="8" y="1205"/>
                  </a:lnTo>
                  <a:lnTo>
                    <a:pt x="8" y="1234"/>
                  </a:lnTo>
                  <a:lnTo>
                    <a:pt x="8" y="1251"/>
                  </a:lnTo>
                  <a:lnTo>
                    <a:pt x="8" y="1257"/>
                  </a:lnTo>
                  <a:lnTo>
                    <a:pt x="38" y="1339"/>
                  </a:lnTo>
                  <a:lnTo>
                    <a:pt x="8" y="1395"/>
                  </a:lnTo>
                  <a:lnTo>
                    <a:pt x="0" y="1498"/>
                  </a:lnTo>
                  <a:lnTo>
                    <a:pt x="0" y="1611"/>
                  </a:lnTo>
                  <a:lnTo>
                    <a:pt x="4" y="1729"/>
                  </a:lnTo>
                  <a:lnTo>
                    <a:pt x="12" y="1849"/>
                  </a:lnTo>
                  <a:lnTo>
                    <a:pt x="22" y="1963"/>
                  </a:lnTo>
                  <a:lnTo>
                    <a:pt x="34" y="2069"/>
                  </a:lnTo>
                  <a:lnTo>
                    <a:pt x="46" y="2160"/>
                  </a:lnTo>
                  <a:lnTo>
                    <a:pt x="55" y="2230"/>
                  </a:lnTo>
                  <a:lnTo>
                    <a:pt x="61" y="2277"/>
                  </a:lnTo>
                  <a:lnTo>
                    <a:pt x="64" y="2294"/>
                  </a:lnTo>
                  <a:lnTo>
                    <a:pt x="1212" y="2443"/>
                  </a:lnTo>
                  <a:lnTo>
                    <a:pt x="1208" y="2345"/>
                  </a:lnTo>
                  <a:lnTo>
                    <a:pt x="1211" y="2259"/>
                  </a:lnTo>
                  <a:lnTo>
                    <a:pt x="1221" y="2191"/>
                  </a:lnTo>
                  <a:lnTo>
                    <a:pt x="1238" y="2135"/>
                  </a:lnTo>
                  <a:lnTo>
                    <a:pt x="1256" y="2091"/>
                  </a:lnTo>
                  <a:lnTo>
                    <a:pt x="1277" y="2060"/>
                  </a:lnTo>
                  <a:lnTo>
                    <a:pt x="1296" y="2036"/>
                  </a:lnTo>
                  <a:lnTo>
                    <a:pt x="1312" y="2022"/>
                  </a:lnTo>
                  <a:lnTo>
                    <a:pt x="1323" y="2014"/>
                  </a:lnTo>
                  <a:lnTo>
                    <a:pt x="1328" y="2010"/>
                  </a:lnTo>
                  <a:lnTo>
                    <a:pt x="1324" y="1985"/>
                  </a:lnTo>
                  <a:lnTo>
                    <a:pt x="1323" y="1944"/>
                  </a:lnTo>
                  <a:lnTo>
                    <a:pt x="1327" y="1889"/>
                  </a:lnTo>
                  <a:lnTo>
                    <a:pt x="1331" y="1826"/>
                  </a:lnTo>
                  <a:lnTo>
                    <a:pt x="1337" y="1759"/>
                  </a:lnTo>
                  <a:lnTo>
                    <a:pt x="1343" y="1693"/>
                  </a:lnTo>
                  <a:lnTo>
                    <a:pt x="1350" y="1634"/>
                  </a:lnTo>
                  <a:lnTo>
                    <a:pt x="1355" y="1586"/>
                  </a:lnTo>
                  <a:lnTo>
                    <a:pt x="1358" y="1555"/>
                  </a:lnTo>
                  <a:lnTo>
                    <a:pt x="1359" y="1542"/>
                  </a:lnTo>
                  <a:lnTo>
                    <a:pt x="1390" y="1453"/>
                  </a:lnTo>
                  <a:lnTo>
                    <a:pt x="1368" y="1385"/>
                  </a:lnTo>
                  <a:lnTo>
                    <a:pt x="1368" y="1352"/>
                  </a:lnTo>
                  <a:lnTo>
                    <a:pt x="1371" y="1313"/>
                  </a:lnTo>
                  <a:lnTo>
                    <a:pt x="1374" y="1270"/>
                  </a:lnTo>
                  <a:lnTo>
                    <a:pt x="1377" y="1224"/>
                  </a:lnTo>
                  <a:lnTo>
                    <a:pt x="1381" y="1179"/>
                  </a:lnTo>
                  <a:lnTo>
                    <a:pt x="1386" y="1134"/>
                  </a:lnTo>
                  <a:lnTo>
                    <a:pt x="1390" y="1096"/>
                  </a:lnTo>
                  <a:lnTo>
                    <a:pt x="1394" y="1066"/>
                  </a:lnTo>
                  <a:lnTo>
                    <a:pt x="1397" y="1046"/>
                  </a:lnTo>
                  <a:lnTo>
                    <a:pt x="1397" y="1039"/>
                  </a:lnTo>
                  <a:lnTo>
                    <a:pt x="1405" y="1003"/>
                  </a:lnTo>
                  <a:lnTo>
                    <a:pt x="1407" y="973"/>
                  </a:lnTo>
                  <a:lnTo>
                    <a:pt x="1407" y="947"/>
                  </a:lnTo>
                  <a:lnTo>
                    <a:pt x="1403" y="925"/>
                  </a:lnTo>
                  <a:lnTo>
                    <a:pt x="1399" y="909"/>
                  </a:lnTo>
                  <a:lnTo>
                    <a:pt x="1393" y="895"/>
                  </a:lnTo>
                  <a:lnTo>
                    <a:pt x="1386" y="886"/>
                  </a:lnTo>
                  <a:lnTo>
                    <a:pt x="1381" y="880"/>
                  </a:lnTo>
                  <a:lnTo>
                    <a:pt x="1377" y="876"/>
                  </a:lnTo>
                  <a:lnTo>
                    <a:pt x="1375" y="875"/>
                  </a:lnTo>
                  <a:lnTo>
                    <a:pt x="983" y="133"/>
                  </a:lnTo>
                  <a:lnTo>
                    <a:pt x="981" y="131"/>
                  </a:lnTo>
                  <a:lnTo>
                    <a:pt x="978" y="126"/>
                  </a:lnTo>
                  <a:lnTo>
                    <a:pt x="974" y="120"/>
                  </a:lnTo>
                  <a:lnTo>
                    <a:pt x="969" y="110"/>
                  </a:lnTo>
                  <a:lnTo>
                    <a:pt x="961" y="99"/>
                  </a:lnTo>
                  <a:lnTo>
                    <a:pt x="953" y="88"/>
                  </a:lnTo>
                  <a:lnTo>
                    <a:pt x="945" y="75"/>
                  </a:lnTo>
                  <a:lnTo>
                    <a:pt x="936" y="62"/>
                  </a:lnTo>
                  <a:lnTo>
                    <a:pt x="926" y="52"/>
                  </a:lnTo>
                  <a:lnTo>
                    <a:pt x="917" y="39"/>
                  </a:lnTo>
                  <a:lnTo>
                    <a:pt x="906" y="30"/>
                  </a:lnTo>
                  <a:lnTo>
                    <a:pt x="893" y="22"/>
                  </a:lnTo>
                  <a:lnTo>
                    <a:pt x="880" y="15"/>
                  </a:lnTo>
                  <a:lnTo>
                    <a:pt x="866" y="11"/>
                  </a:lnTo>
                  <a:lnTo>
                    <a:pt x="852" y="8"/>
                  </a:lnTo>
                  <a:lnTo>
                    <a:pt x="838" y="4"/>
                  </a:lnTo>
                  <a:lnTo>
                    <a:pt x="828" y="3"/>
                  </a:lnTo>
                  <a:lnTo>
                    <a:pt x="819" y="1"/>
                  </a:lnTo>
                  <a:lnTo>
                    <a:pt x="812" y="0"/>
                  </a:lnTo>
                  <a:lnTo>
                    <a:pt x="811" y="0"/>
                  </a:lnTo>
                  <a:lnTo>
                    <a:pt x="184" y="26"/>
                  </a:lnTo>
                  <a:lnTo>
                    <a:pt x="180" y="44"/>
                  </a:lnTo>
                  <a:lnTo>
                    <a:pt x="171" y="90"/>
                  </a:lnTo>
                  <a:lnTo>
                    <a:pt x="156" y="160"/>
                  </a:lnTo>
                  <a:lnTo>
                    <a:pt x="140" y="250"/>
                  </a:lnTo>
                  <a:lnTo>
                    <a:pt x="120" y="354"/>
                  </a:lnTo>
                  <a:lnTo>
                    <a:pt x="101" y="467"/>
                  </a:lnTo>
                  <a:lnTo>
                    <a:pt x="85" y="583"/>
                  </a:lnTo>
                  <a:lnTo>
                    <a:pt x="71" y="699"/>
                  </a:lnTo>
                  <a:lnTo>
                    <a:pt x="63" y="808"/>
                  </a:lnTo>
                  <a:lnTo>
                    <a:pt x="60" y="90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6" name="Freeform 476">
              <a:extLst>
                <a:ext uri="{FF2B5EF4-FFF2-40B4-BE49-F238E27FC236}">
                  <a16:creationId xmlns:a16="http://schemas.microsoft.com/office/drawing/2014/main" id="{2851FDA2-1E0E-22D5-0E2E-62ADD58BA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" y="2075"/>
              <a:ext cx="92" cy="183"/>
            </a:xfrm>
            <a:custGeom>
              <a:avLst/>
              <a:gdLst>
                <a:gd name="T0" fmla="*/ 47 w 275"/>
                <a:gd name="T1" fmla="*/ 372 h 547"/>
                <a:gd name="T2" fmla="*/ 51 w 275"/>
                <a:gd name="T3" fmla="*/ 360 h 547"/>
                <a:gd name="T4" fmla="*/ 60 w 275"/>
                <a:gd name="T5" fmla="*/ 335 h 547"/>
                <a:gd name="T6" fmla="*/ 75 w 275"/>
                <a:gd name="T7" fmla="*/ 296 h 547"/>
                <a:gd name="T8" fmla="*/ 94 w 275"/>
                <a:gd name="T9" fmla="*/ 248 h 547"/>
                <a:gd name="T10" fmla="*/ 117 w 275"/>
                <a:gd name="T11" fmla="*/ 196 h 547"/>
                <a:gd name="T12" fmla="*/ 145 w 275"/>
                <a:gd name="T13" fmla="*/ 144 h 547"/>
                <a:gd name="T14" fmla="*/ 172 w 275"/>
                <a:gd name="T15" fmla="*/ 93 h 547"/>
                <a:gd name="T16" fmla="*/ 206 w 275"/>
                <a:gd name="T17" fmla="*/ 50 h 547"/>
                <a:gd name="T18" fmla="*/ 239 w 275"/>
                <a:gd name="T19" fmla="*/ 18 h 547"/>
                <a:gd name="T20" fmla="*/ 273 w 275"/>
                <a:gd name="T21" fmla="*/ 0 h 547"/>
                <a:gd name="T22" fmla="*/ 275 w 275"/>
                <a:gd name="T23" fmla="*/ 8 h 547"/>
                <a:gd name="T24" fmla="*/ 271 w 275"/>
                <a:gd name="T25" fmla="*/ 32 h 547"/>
                <a:gd name="T26" fmla="*/ 263 w 275"/>
                <a:gd name="T27" fmla="*/ 68 h 547"/>
                <a:gd name="T28" fmla="*/ 252 w 275"/>
                <a:gd name="T29" fmla="*/ 115 h 547"/>
                <a:gd name="T30" fmla="*/ 241 w 275"/>
                <a:gd name="T31" fmla="*/ 169 h 547"/>
                <a:gd name="T32" fmla="*/ 228 w 275"/>
                <a:gd name="T33" fmla="*/ 226 h 547"/>
                <a:gd name="T34" fmla="*/ 219 w 275"/>
                <a:gd name="T35" fmla="*/ 285 h 547"/>
                <a:gd name="T36" fmla="*/ 212 w 275"/>
                <a:gd name="T37" fmla="*/ 342 h 547"/>
                <a:gd name="T38" fmla="*/ 210 w 275"/>
                <a:gd name="T39" fmla="*/ 394 h 547"/>
                <a:gd name="T40" fmla="*/ 217 w 275"/>
                <a:gd name="T41" fmla="*/ 437 h 547"/>
                <a:gd name="T42" fmla="*/ 210 w 275"/>
                <a:gd name="T43" fmla="*/ 437 h 547"/>
                <a:gd name="T44" fmla="*/ 197 w 275"/>
                <a:gd name="T45" fmla="*/ 437 h 547"/>
                <a:gd name="T46" fmla="*/ 176 w 275"/>
                <a:gd name="T47" fmla="*/ 438 h 547"/>
                <a:gd name="T48" fmla="*/ 149 w 275"/>
                <a:gd name="T49" fmla="*/ 439 h 547"/>
                <a:gd name="T50" fmla="*/ 119 w 275"/>
                <a:gd name="T51" fmla="*/ 446 h 547"/>
                <a:gd name="T52" fmla="*/ 89 w 275"/>
                <a:gd name="T53" fmla="*/ 455 h 547"/>
                <a:gd name="T54" fmla="*/ 60 w 275"/>
                <a:gd name="T55" fmla="*/ 470 h 547"/>
                <a:gd name="T56" fmla="*/ 33 w 275"/>
                <a:gd name="T57" fmla="*/ 489 h 547"/>
                <a:gd name="T58" fmla="*/ 13 w 275"/>
                <a:gd name="T59" fmla="*/ 515 h 547"/>
                <a:gd name="T60" fmla="*/ 0 w 275"/>
                <a:gd name="T61" fmla="*/ 547 h 547"/>
                <a:gd name="T62" fmla="*/ 47 w 275"/>
                <a:gd name="T63" fmla="*/ 372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5" h="547">
                  <a:moveTo>
                    <a:pt x="47" y="372"/>
                  </a:moveTo>
                  <a:lnTo>
                    <a:pt x="51" y="360"/>
                  </a:lnTo>
                  <a:lnTo>
                    <a:pt x="60" y="335"/>
                  </a:lnTo>
                  <a:lnTo>
                    <a:pt x="75" y="296"/>
                  </a:lnTo>
                  <a:lnTo>
                    <a:pt x="94" y="248"/>
                  </a:lnTo>
                  <a:lnTo>
                    <a:pt x="117" y="196"/>
                  </a:lnTo>
                  <a:lnTo>
                    <a:pt x="145" y="144"/>
                  </a:lnTo>
                  <a:lnTo>
                    <a:pt x="172" y="93"/>
                  </a:lnTo>
                  <a:lnTo>
                    <a:pt x="206" y="50"/>
                  </a:lnTo>
                  <a:lnTo>
                    <a:pt x="239" y="18"/>
                  </a:lnTo>
                  <a:lnTo>
                    <a:pt x="273" y="0"/>
                  </a:lnTo>
                  <a:lnTo>
                    <a:pt x="275" y="8"/>
                  </a:lnTo>
                  <a:lnTo>
                    <a:pt x="271" y="32"/>
                  </a:lnTo>
                  <a:lnTo>
                    <a:pt x="263" y="68"/>
                  </a:lnTo>
                  <a:lnTo>
                    <a:pt x="252" y="115"/>
                  </a:lnTo>
                  <a:lnTo>
                    <a:pt x="241" y="169"/>
                  </a:lnTo>
                  <a:lnTo>
                    <a:pt x="228" y="226"/>
                  </a:lnTo>
                  <a:lnTo>
                    <a:pt x="219" y="285"/>
                  </a:lnTo>
                  <a:lnTo>
                    <a:pt x="212" y="342"/>
                  </a:lnTo>
                  <a:lnTo>
                    <a:pt x="210" y="394"/>
                  </a:lnTo>
                  <a:lnTo>
                    <a:pt x="217" y="437"/>
                  </a:lnTo>
                  <a:lnTo>
                    <a:pt x="210" y="437"/>
                  </a:lnTo>
                  <a:lnTo>
                    <a:pt x="197" y="437"/>
                  </a:lnTo>
                  <a:lnTo>
                    <a:pt x="176" y="438"/>
                  </a:lnTo>
                  <a:lnTo>
                    <a:pt x="149" y="439"/>
                  </a:lnTo>
                  <a:lnTo>
                    <a:pt x="119" y="446"/>
                  </a:lnTo>
                  <a:lnTo>
                    <a:pt x="89" y="455"/>
                  </a:lnTo>
                  <a:lnTo>
                    <a:pt x="60" y="470"/>
                  </a:lnTo>
                  <a:lnTo>
                    <a:pt x="33" y="489"/>
                  </a:lnTo>
                  <a:lnTo>
                    <a:pt x="13" y="515"/>
                  </a:lnTo>
                  <a:lnTo>
                    <a:pt x="0" y="547"/>
                  </a:lnTo>
                  <a:lnTo>
                    <a:pt x="47" y="372"/>
                  </a:lnTo>
                  <a:close/>
                </a:path>
              </a:pathLst>
            </a:custGeom>
            <a:solidFill>
              <a:srgbClr val="7272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7" name="Freeform 477">
              <a:extLst>
                <a:ext uri="{FF2B5EF4-FFF2-40B4-BE49-F238E27FC236}">
                  <a16:creationId xmlns:a16="http://schemas.microsoft.com/office/drawing/2014/main" id="{BAC78C9C-C6D7-7CBB-EB47-459D247A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" y="2075"/>
              <a:ext cx="92" cy="183"/>
            </a:xfrm>
            <a:custGeom>
              <a:avLst/>
              <a:gdLst>
                <a:gd name="T0" fmla="*/ 47 w 275"/>
                <a:gd name="T1" fmla="*/ 372 h 547"/>
                <a:gd name="T2" fmla="*/ 51 w 275"/>
                <a:gd name="T3" fmla="*/ 360 h 547"/>
                <a:gd name="T4" fmla="*/ 60 w 275"/>
                <a:gd name="T5" fmla="*/ 335 h 547"/>
                <a:gd name="T6" fmla="*/ 75 w 275"/>
                <a:gd name="T7" fmla="*/ 296 h 547"/>
                <a:gd name="T8" fmla="*/ 94 w 275"/>
                <a:gd name="T9" fmla="*/ 248 h 547"/>
                <a:gd name="T10" fmla="*/ 117 w 275"/>
                <a:gd name="T11" fmla="*/ 196 h 547"/>
                <a:gd name="T12" fmla="*/ 145 w 275"/>
                <a:gd name="T13" fmla="*/ 144 h 547"/>
                <a:gd name="T14" fmla="*/ 172 w 275"/>
                <a:gd name="T15" fmla="*/ 93 h 547"/>
                <a:gd name="T16" fmla="*/ 206 w 275"/>
                <a:gd name="T17" fmla="*/ 50 h 547"/>
                <a:gd name="T18" fmla="*/ 239 w 275"/>
                <a:gd name="T19" fmla="*/ 18 h 547"/>
                <a:gd name="T20" fmla="*/ 273 w 275"/>
                <a:gd name="T21" fmla="*/ 0 h 547"/>
                <a:gd name="T22" fmla="*/ 275 w 275"/>
                <a:gd name="T23" fmla="*/ 8 h 547"/>
                <a:gd name="T24" fmla="*/ 271 w 275"/>
                <a:gd name="T25" fmla="*/ 32 h 547"/>
                <a:gd name="T26" fmla="*/ 263 w 275"/>
                <a:gd name="T27" fmla="*/ 68 h 547"/>
                <a:gd name="T28" fmla="*/ 252 w 275"/>
                <a:gd name="T29" fmla="*/ 115 h 547"/>
                <a:gd name="T30" fmla="*/ 241 w 275"/>
                <a:gd name="T31" fmla="*/ 169 h 547"/>
                <a:gd name="T32" fmla="*/ 228 w 275"/>
                <a:gd name="T33" fmla="*/ 226 h 547"/>
                <a:gd name="T34" fmla="*/ 219 w 275"/>
                <a:gd name="T35" fmla="*/ 285 h 547"/>
                <a:gd name="T36" fmla="*/ 212 w 275"/>
                <a:gd name="T37" fmla="*/ 342 h 547"/>
                <a:gd name="T38" fmla="*/ 210 w 275"/>
                <a:gd name="T39" fmla="*/ 394 h 547"/>
                <a:gd name="T40" fmla="*/ 217 w 275"/>
                <a:gd name="T41" fmla="*/ 437 h 547"/>
                <a:gd name="T42" fmla="*/ 210 w 275"/>
                <a:gd name="T43" fmla="*/ 437 h 547"/>
                <a:gd name="T44" fmla="*/ 197 w 275"/>
                <a:gd name="T45" fmla="*/ 437 h 547"/>
                <a:gd name="T46" fmla="*/ 176 w 275"/>
                <a:gd name="T47" fmla="*/ 438 h 547"/>
                <a:gd name="T48" fmla="*/ 149 w 275"/>
                <a:gd name="T49" fmla="*/ 439 h 547"/>
                <a:gd name="T50" fmla="*/ 119 w 275"/>
                <a:gd name="T51" fmla="*/ 446 h 547"/>
                <a:gd name="T52" fmla="*/ 89 w 275"/>
                <a:gd name="T53" fmla="*/ 455 h 547"/>
                <a:gd name="T54" fmla="*/ 60 w 275"/>
                <a:gd name="T55" fmla="*/ 470 h 547"/>
                <a:gd name="T56" fmla="*/ 33 w 275"/>
                <a:gd name="T57" fmla="*/ 489 h 547"/>
                <a:gd name="T58" fmla="*/ 13 w 275"/>
                <a:gd name="T59" fmla="*/ 515 h 547"/>
                <a:gd name="T60" fmla="*/ 0 w 275"/>
                <a:gd name="T61" fmla="*/ 547 h 547"/>
                <a:gd name="T62" fmla="*/ 47 w 275"/>
                <a:gd name="T63" fmla="*/ 372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5" h="547">
                  <a:moveTo>
                    <a:pt x="47" y="372"/>
                  </a:moveTo>
                  <a:lnTo>
                    <a:pt x="51" y="360"/>
                  </a:lnTo>
                  <a:lnTo>
                    <a:pt x="60" y="335"/>
                  </a:lnTo>
                  <a:lnTo>
                    <a:pt x="75" y="296"/>
                  </a:lnTo>
                  <a:lnTo>
                    <a:pt x="94" y="248"/>
                  </a:lnTo>
                  <a:lnTo>
                    <a:pt x="117" y="196"/>
                  </a:lnTo>
                  <a:lnTo>
                    <a:pt x="145" y="144"/>
                  </a:lnTo>
                  <a:lnTo>
                    <a:pt x="172" y="93"/>
                  </a:lnTo>
                  <a:lnTo>
                    <a:pt x="206" y="50"/>
                  </a:lnTo>
                  <a:lnTo>
                    <a:pt x="239" y="18"/>
                  </a:lnTo>
                  <a:lnTo>
                    <a:pt x="273" y="0"/>
                  </a:lnTo>
                  <a:lnTo>
                    <a:pt x="275" y="8"/>
                  </a:lnTo>
                  <a:lnTo>
                    <a:pt x="271" y="32"/>
                  </a:lnTo>
                  <a:lnTo>
                    <a:pt x="263" y="68"/>
                  </a:lnTo>
                  <a:lnTo>
                    <a:pt x="252" y="115"/>
                  </a:lnTo>
                  <a:lnTo>
                    <a:pt x="241" y="169"/>
                  </a:lnTo>
                  <a:lnTo>
                    <a:pt x="228" y="226"/>
                  </a:lnTo>
                  <a:lnTo>
                    <a:pt x="219" y="285"/>
                  </a:lnTo>
                  <a:lnTo>
                    <a:pt x="212" y="342"/>
                  </a:lnTo>
                  <a:lnTo>
                    <a:pt x="210" y="394"/>
                  </a:lnTo>
                  <a:lnTo>
                    <a:pt x="217" y="437"/>
                  </a:lnTo>
                  <a:lnTo>
                    <a:pt x="210" y="437"/>
                  </a:lnTo>
                  <a:lnTo>
                    <a:pt x="197" y="437"/>
                  </a:lnTo>
                  <a:lnTo>
                    <a:pt x="176" y="438"/>
                  </a:lnTo>
                  <a:lnTo>
                    <a:pt x="149" y="439"/>
                  </a:lnTo>
                  <a:lnTo>
                    <a:pt x="119" y="446"/>
                  </a:lnTo>
                  <a:lnTo>
                    <a:pt x="89" y="455"/>
                  </a:lnTo>
                  <a:lnTo>
                    <a:pt x="60" y="470"/>
                  </a:lnTo>
                  <a:lnTo>
                    <a:pt x="33" y="489"/>
                  </a:lnTo>
                  <a:lnTo>
                    <a:pt x="13" y="515"/>
                  </a:lnTo>
                  <a:lnTo>
                    <a:pt x="0" y="547"/>
                  </a:lnTo>
                  <a:lnTo>
                    <a:pt x="47" y="37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8" name="Freeform 478">
              <a:extLst>
                <a:ext uri="{FF2B5EF4-FFF2-40B4-BE49-F238E27FC236}">
                  <a16:creationId xmlns:a16="http://schemas.microsoft.com/office/drawing/2014/main" id="{41E60D51-B5C2-9E59-EC82-18C7306A0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383"/>
              <a:ext cx="68" cy="626"/>
            </a:xfrm>
            <a:custGeom>
              <a:avLst/>
              <a:gdLst>
                <a:gd name="T0" fmla="*/ 204 w 204"/>
                <a:gd name="T1" fmla="*/ 0 h 1878"/>
                <a:gd name="T2" fmla="*/ 196 w 204"/>
                <a:gd name="T3" fmla="*/ 28 h 1878"/>
                <a:gd name="T4" fmla="*/ 180 w 204"/>
                <a:gd name="T5" fmla="*/ 83 h 1878"/>
                <a:gd name="T6" fmla="*/ 159 w 204"/>
                <a:gd name="T7" fmla="*/ 160 h 1878"/>
                <a:gd name="T8" fmla="*/ 133 w 204"/>
                <a:gd name="T9" fmla="*/ 257 h 1878"/>
                <a:gd name="T10" fmla="*/ 109 w 204"/>
                <a:gd name="T11" fmla="*/ 369 h 1878"/>
                <a:gd name="T12" fmla="*/ 81 w 204"/>
                <a:gd name="T13" fmla="*/ 491 h 1878"/>
                <a:gd name="T14" fmla="*/ 56 w 204"/>
                <a:gd name="T15" fmla="*/ 617 h 1878"/>
                <a:gd name="T16" fmla="*/ 34 w 204"/>
                <a:gd name="T17" fmla="*/ 747 h 1878"/>
                <a:gd name="T18" fmla="*/ 19 w 204"/>
                <a:gd name="T19" fmla="*/ 875 h 1878"/>
                <a:gd name="T20" fmla="*/ 9 w 204"/>
                <a:gd name="T21" fmla="*/ 996 h 1878"/>
                <a:gd name="T22" fmla="*/ 4 w 204"/>
                <a:gd name="T23" fmla="*/ 1110 h 1878"/>
                <a:gd name="T24" fmla="*/ 3 w 204"/>
                <a:gd name="T25" fmla="*/ 1225 h 1878"/>
                <a:gd name="T26" fmla="*/ 0 w 204"/>
                <a:gd name="T27" fmla="*/ 1335 h 1878"/>
                <a:gd name="T28" fmla="*/ 0 w 204"/>
                <a:gd name="T29" fmla="*/ 1442 h 1878"/>
                <a:gd name="T30" fmla="*/ 0 w 204"/>
                <a:gd name="T31" fmla="*/ 1541 h 1878"/>
                <a:gd name="T32" fmla="*/ 3 w 204"/>
                <a:gd name="T33" fmla="*/ 1633 h 1878"/>
                <a:gd name="T34" fmla="*/ 6 w 204"/>
                <a:gd name="T35" fmla="*/ 1714 h 1878"/>
                <a:gd name="T36" fmla="*/ 7 w 204"/>
                <a:gd name="T37" fmla="*/ 1783 h 1878"/>
                <a:gd name="T38" fmla="*/ 11 w 204"/>
                <a:gd name="T39" fmla="*/ 1839 h 1878"/>
                <a:gd name="T40" fmla="*/ 14 w 204"/>
                <a:gd name="T41" fmla="*/ 1878 h 1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4" h="1878">
                  <a:moveTo>
                    <a:pt x="204" y="0"/>
                  </a:moveTo>
                  <a:lnTo>
                    <a:pt x="196" y="28"/>
                  </a:lnTo>
                  <a:lnTo>
                    <a:pt x="180" y="83"/>
                  </a:lnTo>
                  <a:lnTo>
                    <a:pt x="159" y="160"/>
                  </a:lnTo>
                  <a:lnTo>
                    <a:pt x="133" y="257"/>
                  </a:lnTo>
                  <a:lnTo>
                    <a:pt x="109" y="369"/>
                  </a:lnTo>
                  <a:lnTo>
                    <a:pt x="81" y="491"/>
                  </a:lnTo>
                  <a:lnTo>
                    <a:pt x="56" y="617"/>
                  </a:lnTo>
                  <a:lnTo>
                    <a:pt x="34" y="747"/>
                  </a:lnTo>
                  <a:lnTo>
                    <a:pt x="19" y="875"/>
                  </a:lnTo>
                  <a:lnTo>
                    <a:pt x="9" y="996"/>
                  </a:lnTo>
                  <a:lnTo>
                    <a:pt x="4" y="1110"/>
                  </a:lnTo>
                  <a:lnTo>
                    <a:pt x="3" y="1225"/>
                  </a:lnTo>
                  <a:lnTo>
                    <a:pt x="0" y="1335"/>
                  </a:lnTo>
                  <a:lnTo>
                    <a:pt x="0" y="1442"/>
                  </a:lnTo>
                  <a:lnTo>
                    <a:pt x="0" y="1541"/>
                  </a:lnTo>
                  <a:lnTo>
                    <a:pt x="3" y="1633"/>
                  </a:lnTo>
                  <a:lnTo>
                    <a:pt x="6" y="1714"/>
                  </a:lnTo>
                  <a:lnTo>
                    <a:pt x="7" y="1783"/>
                  </a:lnTo>
                  <a:lnTo>
                    <a:pt x="11" y="1839"/>
                  </a:lnTo>
                  <a:lnTo>
                    <a:pt x="14" y="1878"/>
                  </a:lnTo>
                </a:path>
              </a:pathLst>
            </a:custGeom>
            <a:noFill/>
            <a:ln w="11113">
              <a:solidFill>
                <a:srgbClr val="4C4C4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39" name="Freeform 479">
              <a:extLst>
                <a:ext uri="{FF2B5EF4-FFF2-40B4-BE49-F238E27FC236}">
                  <a16:creationId xmlns:a16="http://schemas.microsoft.com/office/drawing/2014/main" id="{C23B1493-3057-3E66-6D79-3D42005D9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" y="1928"/>
              <a:ext cx="162" cy="224"/>
            </a:xfrm>
            <a:custGeom>
              <a:avLst/>
              <a:gdLst>
                <a:gd name="T0" fmla="*/ 0 w 487"/>
                <a:gd name="T1" fmla="*/ 0 h 671"/>
                <a:gd name="T2" fmla="*/ 487 w 487"/>
                <a:gd name="T3" fmla="*/ 58 h 671"/>
                <a:gd name="T4" fmla="*/ 487 w 487"/>
                <a:gd name="T5" fmla="*/ 671 h 671"/>
                <a:gd name="T6" fmla="*/ 0 w 487"/>
                <a:gd name="T7" fmla="*/ 603 h 671"/>
                <a:gd name="T8" fmla="*/ 0 w 487"/>
                <a:gd name="T9" fmla="*/ 0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671">
                  <a:moveTo>
                    <a:pt x="0" y="0"/>
                  </a:moveTo>
                  <a:lnTo>
                    <a:pt x="487" y="58"/>
                  </a:lnTo>
                  <a:lnTo>
                    <a:pt x="487" y="671"/>
                  </a:lnTo>
                  <a:lnTo>
                    <a:pt x="0" y="603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0" name="Freeform 480">
              <a:extLst>
                <a:ext uri="{FF2B5EF4-FFF2-40B4-BE49-F238E27FC236}">
                  <a16:creationId xmlns:a16="http://schemas.microsoft.com/office/drawing/2014/main" id="{68FC7998-33FD-AE1E-2D64-02187A5E5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" y="1362"/>
              <a:ext cx="162" cy="547"/>
            </a:xfrm>
            <a:custGeom>
              <a:avLst/>
              <a:gdLst>
                <a:gd name="T0" fmla="*/ 0 w 487"/>
                <a:gd name="T1" fmla="*/ 18 h 1640"/>
                <a:gd name="T2" fmla="*/ 487 w 487"/>
                <a:gd name="T3" fmla="*/ 0 h 1640"/>
                <a:gd name="T4" fmla="*/ 487 w 487"/>
                <a:gd name="T5" fmla="*/ 1640 h 1640"/>
                <a:gd name="T6" fmla="*/ 0 w 487"/>
                <a:gd name="T7" fmla="*/ 1586 h 1640"/>
                <a:gd name="T8" fmla="*/ 0 w 487"/>
                <a:gd name="T9" fmla="*/ 18 h 1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7" h="1640">
                  <a:moveTo>
                    <a:pt x="0" y="18"/>
                  </a:moveTo>
                  <a:lnTo>
                    <a:pt x="487" y="0"/>
                  </a:lnTo>
                  <a:lnTo>
                    <a:pt x="487" y="1640"/>
                  </a:lnTo>
                  <a:lnTo>
                    <a:pt x="0" y="1586"/>
                  </a:lnTo>
                  <a:lnTo>
                    <a:pt x="0" y="1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1" name="Freeform 481">
              <a:extLst>
                <a:ext uri="{FF2B5EF4-FFF2-40B4-BE49-F238E27FC236}">
                  <a16:creationId xmlns:a16="http://schemas.microsoft.com/office/drawing/2014/main" id="{0A2CE3DA-0F01-20E5-B33F-CD19AC0E3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" y="1189"/>
              <a:ext cx="280" cy="938"/>
            </a:xfrm>
            <a:custGeom>
              <a:avLst/>
              <a:gdLst>
                <a:gd name="T0" fmla="*/ 840 w 840"/>
                <a:gd name="T1" fmla="*/ 0 h 2812"/>
                <a:gd name="T2" fmla="*/ 840 w 840"/>
                <a:gd name="T3" fmla="*/ 2812 h 2812"/>
                <a:gd name="T4" fmla="*/ 0 w 840"/>
                <a:gd name="T5" fmla="*/ 2698 h 2812"/>
                <a:gd name="T6" fmla="*/ 0 w 840"/>
                <a:gd name="T7" fmla="*/ 56 h 2812"/>
                <a:gd name="T8" fmla="*/ 840 w 840"/>
                <a:gd name="T9" fmla="*/ 0 h 2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0" h="2812">
                  <a:moveTo>
                    <a:pt x="840" y="0"/>
                  </a:moveTo>
                  <a:lnTo>
                    <a:pt x="840" y="2812"/>
                  </a:lnTo>
                  <a:lnTo>
                    <a:pt x="0" y="2698"/>
                  </a:lnTo>
                  <a:lnTo>
                    <a:pt x="0" y="56"/>
                  </a:lnTo>
                  <a:lnTo>
                    <a:pt x="84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2" name="Freeform 482">
              <a:extLst>
                <a:ext uri="{FF2B5EF4-FFF2-40B4-BE49-F238E27FC236}">
                  <a16:creationId xmlns:a16="http://schemas.microsoft.com/office/drawing/2014/main" id="{4B256455-F193-A17E-1C77-CEAF28D2B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" y="1887"/>
              <a:ext cx="154" cy="134"/>
            </a:xfrm>
            <a:custGeom>
              <a:avLst/>
              <a:gdLst>
                <a:gd name="T0" fmla="*/ 396 w 461"/>
                <a:gd name="T1" fmla="*/ 403 h 403"/>
                <a:gd name="T2" fmla="*/ 406 w 461"/>
                <a:gd name="T3" fmla="*/ 401 h 403"/>
                <a:gd name="T4" fmla="*/ 417 w 461"/>
                <a:gd name="T5" fmla="*/ 400 h 403"/>
                <a:gd name="T6" fmla="*/ 426 w 461"/>
                <a:gd name="T7" fmla="*/ 395 h 403"/>
                <a:gd name="T8" fmla="*/ 434 w 461"/>
                <a:gd name="T9" fmla="*/ 390 h 403"/>
                <a:gd name="T10" fmla="*/ 441 w 461"/>
                <a:gd name="T11" fmla="*/ 383 h 403"/>
                <a:gd name="T12" fmla="*/ 448 w 461"/>
                <a:gd name="T13" fmla="*/ 375 h 403"/>
                <a:gd name="T14" fmla="*/ 453 w 461"/>
                <a:gd name="T15" fmla="*/ 367 h 403"/>
                <a:gd name="T16" fmla="*/ 457 w 461"/>
                <a:gd name="T17" fmla="*/ 358 h 403"/>
                <a:gd name="T18" fmla="*/ 460 w 461"/>
                <a:gd name="T19" fmla="*/ 349 h 403"/>
                <a:gd name="T20" fmla="*/ 461 w 461"/>
                <a:gd name="T21" fmla="*/ 337 h 403"/>
                <a:gd name="T22" fmla="*/ 461 w 461"/>
                <a:gd name="T23" fmla="*/ 108 h 403"/>
                <a:gd name="T24" fmla="*/ 460 w 461"/>
                <a:gd name="T25" fmla="*/ 97 h 403"/>
                <a:gd name="T26" fmla="*/ 457 w 461"/>
                <a:gd name="T27" fmla="*/ 87 h 403"/>
                <a:gd name="T28" fmla="*/ 453 w 461"/>
                <a:gd name="T29" fmla="*/ 79 h 403"/>
                <a:gd name="T30" fmla="*/ 448 w 461"/>
                <a:gd name="T31" fmla="*/ 71 h 403"/>
                <a:gd name="T32" fmla="*/ 441 w 461"/>
                <a:gd name="T33" fmla="*/ 63 h 403"/>
                <a:gd name="T34" fmla="*/ 434 w 461"/>
                <a:gd name="T35" fmla="*/ 56 h 403"/>
                <a:gd name="T36" fmla="*/ 426 w 461"/>
                <a:gd name="T37" fmla="*/ 51 h 403"/>
                <a:gd name="T38" fmla="*/ 417 w 461"/>
                <a:gd name="T39" fmla="*/ 46 h 403"/>
                <a:gd name="T40" fmla="*/ 406 w 461"/>
                <a:gd name="T41" fmla="*/ 45 h 403"/>
                <a:gd name="T42" fmla="*/ 396 w 461"/>
                <a:gd name="T43" fmla="*/ 43 h 403"/>
                <a:gd name="T44" fmla="*/ 64 w 461"/>
                <a:gd name="T45" fmla="*/ 0 h 403"/>
                <a:gd name="T46" fmla="*/ 55 w 461"/>
                <a:gd name="T47" fmla="*/ 2 h 403"/>
                <a:gd name="T48" fmla="*/ 45 w 461"/>
                <a:gd name="T49" fmla="*/ 4 h 403"/>
                <a:gd name="T50" fmla="*/ 35 w 461"/>
                <a:gd name="T51" fmla="*/ 8 h 403"/>
                <a:gd name="T52" fmla="*/ 27 w 461"/>
                <a:gd name="T53" fmla="*/ 13 h 403"/>
                <a:gd name="T54" fmla="*/ 20 w 461"/>
                <a:gd name="T55" fmla="*/ 20 h 403"/>
                <a:gd name="T56" fmla="*/ 13 w 461"/>
                <a:gd name="T57" fmla="*/ 28 h 403"/>
                <a:gd name="T58" fmla="*/ 8 w 461"/>
                <a:gd name="T59" fmla="*/ 36 h 403"/>
                <a:gd name="T60" fmla="*/ 4 w 461"/>
                <a:gd name="T61" fmla="*/ 45 h 403"/>
                <a:gd name="T62" fmla="*/ 2 w 461"/>
                <a:gd name="T63" fmla="*/ 54 h 403"/>
                <a:gd name="T64" fmla="*/ 0 w 461"/>
                <a:gd name="T65" fmla="*/ 66 h 403"/>
                <a:gd name="T66" fmla="*/ 0 w 461"/>
                <a:gd name="T67" fmla="*/ 295 h 403"/>
                <a:gd name="T68" fmla="*/ 2 w 461"/>
                <a:gd name="T69" fmla="*/ 306 h 403"/>
                <a:gd name="T70" fmla="*/ 4 w 461"/>
                <a:gd name="T71" fmla="*/ 315 h 403"/>
                <a:gd name="T72" fmla="*/ 8 w 461"/>
                <a:gd name="T73" fmla="*/ 324 h 403"/>
                <a:gd name="T74" fmla="*/ 13 w 461"/>
                <a:gd name="T75" fmla="*/ 332 h 403"/>
                <a:gd name="T76" fmla="*/ 20 w 461"/>
                <a:gd name="T77" fmla="*/ 341 h 403"/>
                <a:gd name="T78" fmla="*/ 27 w 461"/>
                <a:gd name="T79" fmla="*/ 347 h 403"/>
                <a:gd name="T80" fmla="*/ 35 w 461"/>
                <a:gd name="T81" fmla="*/ 352 h 403"/>
                <a:gd name="T82" fmla="*/ 45 w 461"/>
                <a:gd name="T83" fmla="*/ 357 h 403"/>
                <a:gd name="T84" fmla="*/ 55 w 461"/>
                <a:gd name="T85" fmla="*/ 358 h 403"/>
                <a:gd name="T86" fmla="*/ 64 w 461"/>
                <a:gd name="T87" fmla="*/ 360 h 403"/>
                <a:gd name="T88" fmla="*/ 396 w 461"/>
                <a:gd name="T8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1" h="403">
                  <a:moveTo>
                    <a:pt x="396" y="403"/>
                  </a:moveTo>
                  <a:lnTo>
                    <a:pt x="406" y="401"/>
                  </a:lnTo>
                  <a:lnTo>
                    <a:pt x="417" y="400"/>
                  </a:lnTo>
                  <a:lnTo>
                    <a:pt x="426" y="395"/>
                  </a:lnTo>
                  <a:lnTo>
                    <a:pt x="434" y="390"/>
                  </a:lnTo>
                  <a:lnTo>
                    <a:pt x="441" y="383"/>
                  </a:lnTo>
                  <a:lnTo>
                    <a:pt x="448" y="375"/>
                  </a:lnTo>
                  <a:lnTo>
                    <a:pt x="453" y="367"/>
                  </a:lnTo>
                  <a:lnTo>
                    <a:pt x="457" y="358"/>
                  </a:lnTo>
                  <a:lnTo>
                    <a:pt x="460" y="349"/>
                  </a:lnTo>
                  <a:lnTo>
                    <a:pt x="461" y="337"/>
                  </a:lnTo>
                  <a:lnTo>
                    <a:pt x="461" y="108"/>
                  </a:lnTo>
                  <a:lnTo>
                    <a:pt x="460" y="97"/>
                  </a:lnTo>
                  <a:lnTo>
                    <a:pt x="457" y="87"/>
                  </a:lnTo>
                  <a:lnTo>
                    <a:pt x="453" y="79"/>
                  </a:lnTo>
                  <a:lnTo>
                    <a:pt x="448" y="71"/>
                  </a:lnTo>
                  <a:lnTo>
                    <a:pt x="441" y="63"/>
                  </a:lnTo>
                  <a:lnTo>
                    <a:pt x="434" y="56"/>
                  </a:lnTo>
                  <a:lnTo>
                    <a:pt x="426" y="51"/>
                  </a:lnTo>
                  <a:lnTo>
                    <a:pt x="417" y="46"/>
                  </a:lnTo>
                  <a:lnTo>
                    <a:pt x="406" y="45"/>
                  </a:lnTo>
                  <a:lnTo>
                    <a:pt x="396" y="43"/>
                  </a:lnTo>
                  <a:lnTo>
                    <a:pt x="64" y="0"/>
                  </a:lnTo>
                  <a:lnTo>
                    <a:pt x="55" y="2"/>
                  </a:lnTo>
                  <a:lnTo>
                    <a:pt x="45" y="4"/>
                  </a:lnTo>
                  <a:lnTo>
                    <a:pt x="35" y="8"/>
                  </a:lnTo>
                  <a:lnTo>
                    <a:pt x="27" y="13"/>
                  </a:lnTo>
                  <a:lnTo>
                    <a:pt x="20" y="20"/>
                  </a:lnTo>
                  <a:lnTo>
                    <a:pt x="13" y="28"/>
                  </a:lnTo>
                  <a:lnTo>
                    <a:pt x="8" y="36"/>
                  </a:lnTo>
                  <a:lnTo>
                    <a:pt x="4" y="45"/>
                  </a:lnTo>
                  <a:lnTo>
                    <a:pt x="2" y="54"/>
                  </a:lnTo>
                  <a:lnTo>
                    <a:pt x="0" y="66"/>
                  </a:lnTo>
                  <a:lnTo>
                    <a:pt x="0" y="295"/>
                  </a:lnTo>
                  <a:lnTo>
                    <a:pt x="2" y="306"/>
                  </a:lnTo>
                  <a:lnTo>
                    <a:pt x="4" y="315"/>
                  </a:lnTo>
                  <a:lnTo>
                    <a:pt x="8" y="324"/>
                  </a:lnTo>
                  <a:lnTo>
                    <a:pt x="13" y="332"/>
                  </a:lnTo>
                  <a:lnTo>
                    <a:pt x="20" y="341"/>
                  </a:lnTo>
                  <a:lnTo>
                    <a:pt x="27" y="347"/>
                  </a:lnTo>
                  <a:lnTo>
                    <a:pt x="35" y="352"/>
                  </a:lnTo>
                  <a:lnTo>
                    <a:pt x="45" y="357"/>
                  </a:lnTo>
                  <a:lnTo>
                    <a:pt x="55" y="358"/>
                  </a:lnTo>
                  <a:lnTo>
                    <a:pt x="64" y="360"/>
                  </a:lnTo>
                  <a:lnTo>
                    <a:pt x="396" y="403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3" name="Freeform 483">
              <a:extLst>
                <a:ext uri="{FF2B5EF4-FFF2-40B4-BE49-F238E27FC236}">
                  <a16:creationId xmlns:a16="http://schemas.microsoft.com/office/drawing/2014/main" id="{9F2E270F-EC68-EC5B-A671-B1FFF156D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" y="1887"/>
              <a:ext cx="154" cy="134"/>
            </a:xfrm>
            <a:custGeom>
              <a:avLst/>
              <a:gdLst>
                <a:gd name="T0" fmla="*/ 396 w 461"/>
                <a:gd name="T1" fmla="*/ 403 h 403"/>
                <a:gd name="T2" fmla="*/ 406 w 461"/>
                <a:gd name="T3" fmla="*/ 401 h 403"/>
                <a:gd name="T4" fmla="*/ 417 w 461"/>
                <a:gd name="T5" fmla="*/ 400 h 403"/>
                <a:gd name="T6" fmla="*/ 426 w 461"/>
                <a:gd name="T7" fmla="*/ 395 h 403"/>
                <a:gd name="T8" fmla="*/ 434 w 461"/>
                <a:gd name="T9" fmla="*/ 390 h 403"/>
                <a:gd name="T10" fmla="*/ 441 w 461"/>
                <a:gd name="T11" fmla="*/ 383 h 403"/>
                <a:gd name="T12" fmla="*/ 448 w 461"/>
                <a:gd name="T13" fmla="*/ 375 h 403"/>
                <a:gd name="T14" fmla="*/ 453 w 461"/>
                <a:gd name="T15" fmla="*/ 367 h 403"/>
                <a:gd name="T16" fmla="*/ 457 w 461"/>
                <a:gd name="T17" fmla="*/ 358 h 403"/>
                <a:gd name="T18" fmla="*/ 460 w 461"/>
                <a:gd name="T19" fmla="*/ 349 h 403"/>
                <a:gd name="T20" fmla="*/ 461 w 461"/>
                <a:gd name="T21" fmla="*/ 337 h 403"/>
                <a:gd name="T22" fmla="*/ 461 w 461"/>
                <a:gd name="T23" fmla="*/ 108 h 403"/>
                <a:gd name="T24" fmla="*/ 460 w 461"/>
                <a:gd name="T25" fmla="*/ 97 h 403"/>
                <a:gd name="T26" fmla="*/ 457 w 461"/>
                <a:gd name="T27" fmla="*/ 87 h 403"/>
                <a:gd name="T28" fmla="*/ 453 w 461"/>
                <a:gd name="T29" fmla="*/ 79 h 403"/>
                <a:gd name="T30" fmla="*/ 448 w 461"/>
                <a:gd name="T31" fmla="*/ 71 h 403"/>
                <a:gd name="T32" fmla="*/ 441 w 461"/>
                <a:gd name="T33" fmla="*/ 63 h 403"/>
                <a:gd name="T34" fmla="*/ 434 w 461"/>
                <a:gd name="T35" fmla="*/ 56 h 403"/>
                <a:gd name="T36" fmla="*/ 426 w 461"/>
                <a:gd name="T37" fmla="*/ 51 h 403"/>
                <a:gd name="T38" fmla="*/ 417 w 461"/>
                <a:gd name="T39" fmla="*/ 46 h 403"/>
                <a:gd name="T40" fmla="*/ 406 w 461"/>
                <a:gd name="T41" fmla="*/ 45 h 403"/>
                <a:gd name="T42" fmla="*/ 396 w 461"/>
                <a:gd name="T43" fmla="*/ 43 h 403"/>
                <a:gd name="T44" fmla="*/ 64 w 461"/>
                <a:gd name="T45" fmla="*/ 0 h 403"/>
                <a:gd name="T46" fmla="*/ 55 w 461"/>
                <a:gd name="T47" fmla="*/ 2 h 403"/>
                <a:gd name="T48" fmla="*/ 45 w 461"/>
                <a:gd name="T49" fmla="*/ 4 h 403"/>
                <a:gd name="T50" fmla="*/ 35 w 461"/>
                <a:gd name="T51" fmla="*/ 8 h 403"/>
                <a:gd name="T52" fmla="*/ 27 w 461"/>
                <a:gd name="T53" fmla="*/ 13 h 403"/>
                <a:gd name="T54" fmla="*/ 20 w 461"/>
                <a:gd name="T55" fmla="*/ 20 h 403"/>
                <a:gd name="T56" fmla="*/ 13 w 461"/>
                <a:gd name="T57" fmla="*/ 28 h 403"/>
                <a:gd name="T58" fmla="*/ 8 w 461"/>
                <a:gd name="T59" fmla="*/ 36 h 403"/>
                <a:gd name="T60" fmla="*/ 4 w 461"/>
                <a:gd name="T61" fmla="*/ 45 h 403"/>
                <a:gd name="T62" fmla="*/ 2 w 461"/>
                <a:gd name="T63" fmla="*/ 54 h 403"/>
                <a:gd name="T64" fmla="*/ 0 w 461"/>
                <a:gd name="T65" fmla="*/ 66 h 403"/>
                <a:gd name="T66" fmla="*/ 0 w 461"/>
                <a:gd name="T67" fmla="*/ 295 h 403"/>
                <a:gd name="T68" fmla="*/ 2 w 461"/>
                <a:gd name="T69" fmla="*/ 306 h 403"/>
                <a:gd name="T70" fmla="*/ 4 w 461"/>
                <a:gd name="T71" fmla="*/ 315 h 403"/>
                <a:gd name="T72" fmla="*/ 8 w 461"/>
                <a:gd name="T73" fmla="*/ 324 h 403"/>
                <a:gd name="T74" fmla="*/ 13 w 461"/>
                <a:gd name="T75" fmla="*/ 332 h 403"/>
                <a:gd name="T76" fmla="*/ 20 w 461"/>
                <a:gd name="T77" fmla="*/ 341 h 403"/>
                <a:gd name="T78" fmla="*/ 27 w 461"/>
                <a:gd name="T79" fmla="*/ 347 h 403"/>
                <a:gd name="T80" fmla="*/ 35 w 461"/>
                <a:gd name="T81" fmla="*/ 352 h 403"/>
                <a:gd name="T82" fmla="*/ 45 w 461"/>
                <a:gd name="T83" fmla="*/ 357 h 403"/>
                <a:gd name="T84" fmla="*/ 55 w 461"/>
                <a:gd name="T85" fmla="*/ 358 h 403"/>
                <a:gd name="T86" fmla="*/ 64 w 461"/>
                <a:gd name="T87" fmla="*/ 360 h 403"/>
                <a:gd name="T88" fmla="*/ 396 w 461"/>
                <a:gd name="T8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1" h="403">
                  <a:moveTo>
                    <a:pt x="396" y="403"/>
                  </a:moveTo>
                  <a:lnTo>
                    <a:pt x="406" y="401"/>
                  </a:lnTo>
                  <a:lnTo>
                    <a:pt x="417" y="400"/>
                  </a:lnTo>
                  <a:lnTo>
                    <a:pt x="426" y="395"/>
                  </a:lnTo>
                  <a:lnTo>
                    <a:pt x="434" y="390"/>
                  </a:lnTo>
                  <a:lnTo>
                    <a:pt x="441" y="383"/>
                  </a:lnTo>
                  <a:lnTo>
                    <a:pt x="448" y="375"/>
                  </a:lnTo>
                  <a:lnTo>
                    <a:pt x="453" y="367"/>
                  </a:lnTo>
                  <a:lnTo>
                    <a:pt x="457" y="358"/>
                  </a:lnTo>
                  <a:lnTo>
                    <a:pt x="460" y="349"/>
                  </a:lnTo>
                  <a:lnTo>
                    <a:pt x="461" y="337"/>
                  </a:lnTo>
                  <a:lnTo>
                    <a:pt x="461" y="108"/>
                  </a:lnTo>
                  <a:lnTo>
                    <a:pt x="460" y="97"/>
                  </a:lnTo>
                  <a:lnTo>
                    <a:pt x="457" y="87"/>
                  </a:lnTo>
                  <a:lnTo>
                    <a:pt x="453" y="79"/>
                  </a:lnTo>
                  <a:lnTo>
                    <a:pt x="448" y="71"/>
                  </a:lnTo>
                  <a:lnTo>
                    <a:pt x="441" y="63"/>
                  </a:lnTo>
                  <a:lnTo>
                    <a:pt x="434" y="56"/>
                  </a:lnTo>
                  <a:lnTo>
                    <a:pt x="426" y="51"/>
                  </a:lnTo>
                  <a:lnTo>
                    <a:pt x="417" y="46"/>
                  </a:lnTo>
                  <a:lnTo>
                    <a:pt x="406" y="45"/>
                  </a:lnTo>
                  <a:lnTo>
                    <a:pt x="396" y="43"/>
                  </a:lnTo>
                  <a:lnTo>
                    <a:pt x="64" y="0"/>
                  </a:lnTo>
                  <a:lnTo>
                    <a:pt x="55" y="2"/>
                  </a:lnTo>
                  <a:lnTo>
                    <a:pt x="45" y="4"/>
                  </a:lnTo>
                  <a:lnTo>
                    <a:pt x="35" y="8"/>
                  </a:lnTo>
                  <a:lnTo>
                    <a:pt x="27" y="13"/>
                  </a:lnTo>
                  <a:lnTo>
                    <a:pt x="20" y="20"/>
                  </a:lnTo>
                  <a:lnTo>
                    <a:pt x="13" y="28"/>
                  </a:lnTo>
                  <a:lnTo>
                    <a:pt x="8" y="36"/>
                  </a:lnTo>
                  <a:lnTo>
                    <a:pt x="4" y="45"/>
                  </a:lnTo>
                  <a:lnTo>
                    <a:pt x="2" y="54"/>
                  </a:lnTo>
                  <a:lnTo>
                    <a:pt x="0" y="66"/>
                  </a:lnTo>
                  <a:lnTo>
                    <a:pt x="0" y="295"/>
                  </a:lnTo>
                  <a:lnTo>
                    <a:pt x="2" y="306"/>
                  </a:lnTo>
                  <a:lnTo>
                    <a:pt x="4" y="315"/>
                  </a:lnTo>
                  <a:lnTo>
                    <a:pt x="8" y="324"/>
                  </a:lnTo>
                  <a:lnTo>
                    <a:pt x="13" y="332"/>
                  </a:lnTo>
                  <a:lnTo>
                    <a:pt x="20" y="341"/>
                  </a:lnTo>
                  <a:lnTo>
                    <a:pt x="27" y="347"/>
                  </a:lnTo>
                  <a:lnTo>
                    <a:pt x="35" y="352"/>
                  </a:lnTo>
                  <a:lnTo>
                    <a:pt x="45" y="357"/>
                  </a:lnTo>
                  <a:lnTo>
                    <a:pt x="55" y="358"/>
                  </a:lnTo>
                  <a:lnTo>
                    <a:pt x="64" y="360"/>
                  </a:lnTo>
                  <a:lnTo>
                    <a:pt x="396" y="40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4" name="Freeform 484">
              <a:extLst>
                <a:ext uri="{FF2B5EF4-FFF2-40B4-BE49-F238E27FC236}">
                  <a16:creationId xmlns:a16="http://schemas.microsoft.com/office/drawing/2014/main" id="{9857EB65-CA3A-5FC6-0AC2-FF82BB901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1894"/>
              <a:ext cx="139" cy="120"/>
            </a:xfrm>
            <a:custGeom>
              <a:avLst/>
              <a:gdLst>
                <a:gd name="T0" fmla="*/ 357 w 416"/>
                <a:gd name="T1" fmla="*/ 362 h 362"/>
                <a:gd name="T2" fmla="*/ 366 w 416"/>
                <a:gd name="T3" fmla="*/ 362 h 362"/>
                <a:gd name="T4" fmla="*/ 377 w 416"/>
                <a:gd name="T5" fmla="*/ 359 h 362"/>
                <a:gd name="T6" fmla="*/ 384 w 416"/>
                <a:gd name="T7" fmla="*/ 355 h 362"/>
                <a:gd name="T8" fmla="*/ 392 w 416"/>
                <a:gd name="T9" fmla="*/ 351 h 362"/>
                <a:gd name="T10" fmla="*/ 399 w 416"/>
                <a:gd name="T11" fmla="*/ 344 h 362"/>
                <a:gd name="T12" fmla="*/ 405 w 416"/>
                <a:gd name="T13" fmla="*/ 338 h 362"/>
                <a:gd name="T14" fmla="*/ 408 w 416"/>
                <a:gd name="T15" fmla="*/ 330 h 362"/>
                <a:gd name="T16" fmla="*/ 413 w 416"/>
                <a:gd name="T17" fmla="*/ 323 h 362"/>
                <a:gd name="T18" fmla="*/ 414 w 416"/>
                <a:gd name="T19" fmla="*/ 315 h 362"/>
                <a:gd name="T20" fmla="*/ 416 w 416"/>
                <a:gd name="T21" fmla="*/ 304 h 362"/>
                <a:gd name="T22" fmla="*/ 416 w 416"/>
                <a:gd name="T23" fmla="*/ 96 h 362"/>
                <a:gd name="T24" fmla="*/ 414 w 416"/>
                <a:gd name="T25" fmla="*/ 87 h 362"/>
                <a:gd name="T26" fmla="*/ 413 w 416"/>
                <a:gd name="T27" fmla="*/ 79 h 362"/>
                <a:gd name="T28" fmla="*/ 408 w 416"/>
                <a:gd name="T29" fmla="*/ 71 h 362"/>
                <a:gd name="T30" fmla="*/ 405 w 416"/>
                <a:gd name="T31" fmla="*/ 64 h 362"/>
                <a:gd name="T32" fmla="*/ 399 w 416"/>
                <a:gd name="T33" fmla="*/ 57 h 362"/>
                <a:gd name="T34" fmla="*/ 392 w 416"/>
                <a:gd name="T35" fmla="*/ 51 h 362"/>
                <a:gd name="T36" fmla="*/ 384 w 416"/>
                <a:gd name="T37" fmla="*/ 45 h 362"/>
                <a:gd name="T38" fmla="*/ 377 w 416"/>
                <a:gd name="T39" fmla="*/ 43 h 362"/>
                <a:gd name="T40" fmla="*/ 366 w 416"/>
                <a:gd name="T41" fmla="*/ 39 h 362"/>
                <a:gd name="T42" fmla="*/ 357 w 416"/>
                <a:gd name="T43" fmla="*/ 39 h 362"/>
                <a:gd name="T44" fmla="*/ 59 w 416"/>
                <a:gd name="T45" fmla="*/ 0 h 362"/>
                <a:gd name="T46" fmla="*/ 49 w 416"/>
                <a:gd name="T47" fmla="*/ 1 h 362"/>
                <a:gd name="T48" fmla="*/ 39 w 416"/>
                <a:gd name="T49" fmla="*/ 3 h 362"/>
                <a:gd name="T50" fmla="*/ 32 w 416"/>
                <a:gd name="T51" fmla="*/ 6 h 362"/>
                <a:gd name="T52" fmla="*/ 24 w 416"/>
                <a:gd name="T53" fmla="*/ 10 h 362"/>
                <a:gd name="T54" fmla="*/ 18 w 416"/>
                <a:gd name="T55" fmla="*/ 17 h 362"/>
                <a:gd name="T56" fmla="*/ 11 w 416"/>
                <a:gd name="T57" fmla="*/ 23 h 362"/>
                <a:gd name="T58" fmla="*/ 6 w 416"/>
                <a:gd name="T59" fmla="*/ 31 h 362"/>
                <a:gd name="T60" fmla="*/ 3 w 416"/>
                <a:gd name="T61" fmla="*/ 39 h 362"/>
                <a:gd name="T62" fmla="*/ 2 w 416"/>
                <a:gd name="T63" fmla="*/ 49 h 362"/>
                <a:gd name="T64" fmla="*/ 0 w 416"/>
                <a:gd name="T65" fmla="*/ 57 h 362"/>
                <a:gd name="T66" fmla="*/ 0 w 416"/>
                <a:gd name="T67" fmla="*/ 265 h 362"/>
                <a:gd name="T68" fmla="*/ 2 w 416"/>
                <a:gd name="T69" fmla="*/ 276 h 362"/>
                <a:gd name="T70" fmla="*/ 3 w 416"/>
                <a:gd name="T71" fmla="*/ 282 h 362"/>
                <a:gd name="T72" fmla="*/ 6 w 416"/>
                <a:gd name="T73" fmla="*/ 293 h 362"/>
                <a:gd name="T74" fmla="*/ 11 w 416"/>
                <a:gd name="T75" fmla="*/ 299 h 362"/>
                <a:gd name="T76" fmla="*/ 18 w 416"/>
                <a:gd name="T77" fmla="*/ 307 h 362"/>
                <a:gd name="T78" fmla="*/ 24 w 416"/>
                <a:gd name="T79" fmla="*/ 311 h 362"/>
                <a:gd name="T80" fmla="*/ 32 w 416"/>
                <a:gd name="T81" fmla="*/ 316 h 362"/>
                <a:gd name="T82" fmla="*/ 39 w 416"/>
                <a:gd name="T83" fmla="*/ 320 h 362"/>
                <a:gd name="T84" fmla="*/ 49 w 416"/>
                <a:gd name="T85" fmla="*/ 323 h 362"/>
                <a:gd name="T86" fmla="*/ 59 w 416"/>
                <a:gd name="T87" fmla="*/ 323 h 362"/>
                <a:gd name="T88" fmla="*/ 357 w 416"/>
                <a:gd name="T89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6" h="362">
                  <a:moveTo>
                    <a:pt x="357" y="362"/>
                  </a:moveTo>
                  <a:lnTo>
                    <a:pt x="366" y="362"/>
                  </a:lnTo>
                  <a:lnTo>
                    <a:pt x="377" y="359"/>
                  </a:lnTo>
                  <a:lnTo>
                    <a:pt x="384" y="355"/>
                  </a:lnTo>
                  <a:lnTo>
                    <a:pt x="392" y="351"/>
                  </a:lnTo>
                  <a:lnTo>
                    <a:pt x="399" y="344"/>
                  </a:lnTo>
                  <a:lnTo>
                    <a:pt x="405" y="338"/>
                  </a:lnTo>
                  <a:lnTo>
                    <a:pt x="408" y="330"/>
                  </a:lnTo>
                  <a:lnTo>
                    <a:pt x="413" y="323"/>
                  </a:lnTo>
                  <a:lnTo>
                    <a:pt x="414" y="315"/>
                  </a:lnTo>
                  <a:lnTo>
                    <a:pt x="416" y="304"/>
                  </a:lnTo>
                  <a:lnTo>
                    <a:pt x="416" y="96"/>
                  </a:lnTo>
                  <a:lnTo>
                    <a:pt x="414" y="87"/>
                  </a:lnTo>
                  <a:lnTo>
                    <a:pt x="413" y="79"/>
                  </a:lnTo>
                  <a:lnTo>
                    <a:pt x="408" y="71"/>
                  </a:lnTo>
                  <a:lnTo>
                    <a:pt x="405" y="64"/>
                  </a:lnTo>
                  <a:lnTo>
                    <a:pt x="399" y="57"/>
                  </a:lnTo>
                  <a:lnTo>
                    <a:pt x="392" y="51"/>
                  </a:lnTo>
                  <a:lnTo>
                    <a:pt x="384" y="45"/>
                  </a:lnTo>
                  <a:lnTo>
                    <a:pt x="377" y="43"/>
                  </a:lnTo>
                  <a:lnTo>
                    <a:pt x="366" y="39"/>
                  </a:lnTo>
                  <a:lnTo>
                    <a:pt x="357" y="39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3"/>
                  </a:lnTo>
                  <a:lnTo>
                    <a:pt x="32" y="6"/>
                  </a:lnTo>
                  <a:lnTo>
                    <a:pt x="24" y="10"/>
                  </a:lnTo>
                  <a:lnTo>
                    <a:pt x="18" y="17"/>
                  </a:lnTo>
                  <a:lnTo>
                    <a:pt x="11" y="23"/>
                  </a:lnTo>
                  <a:lnTo>
                    <a:pt x="6" y="31"/>
                  </a:lnTo>
                  <a:lnTo>
                    <a:pt x="3" y="39"/>
                  </a:lnTo>
                  <a:lnTo>
                    <a:pt x="2" y="49"/>
                  </a:lnTo>
                  <a:lnTo>
                    <a:pt x="0" y="57"/>
                  </a:lnTo>
                  <a:lnTo>
                    <a:pt x="0" y="265"/>
                  </a:lnTo>
                  <a:lnTo>
                    <a:pt x="2" y="276"/>
                  </a:lnTo>
                  <a:lnTo>
                    <a:pt x="3" y="282"/>
                  </a:lnTo>
                  <a:lnTo>
                    <a:pt x="6" y="293"/>
                  </a:lnTo>
                  <a:lnTo>
                    <a:pt x="11" y="299"/>
                  </a:lnTo>
                  <a:lnTo>
                    <a:pt x="18" y="307"/>
                  </a:lnTo>
                  <a:lnTo>
                    <a:pt x="24" y="311"/>
                  </a:lnTo>
                  <a:lnTo>
                    <a:pt x="32" y="316"/>
                  </a:lnTo>
                  <a:lnTo>
                    <a:pt x="39" y="320"/>
                  </a:lnTo>
                  <a:lnTo>
                    <a:pt x="49" y="323"/>
                  </a:lnTo>
                  <a:lnTo>
                    <a:pt x="59" y="323"/>
                  </a:lnTo>
                  <a:lnTo>
                    <a:pt x="357" y="362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5" name="Freeform 485">
              <a:extLst>
                <a:ext uri="{FF2B5EF4-FFF2-40B4-BE49-F238E27FC236}">
                  <a16:creationId xmlns:a16="http://schemas.microsoft.com/office/drawing/2014/main" id="{CDD32709-D86D-729C-D985-5A0612016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" y="1894"/>
              <a:ext cx="139" cy="120"/>
            </a:xfrm>
            <a:custGeom>
              <a:avLst/>
              <a:gdLst>
                <a:gd name="T0" fmla="*/ 357 w 416"/>
                <a:gd name="T1" fmla="*/ 362 h 362"/>
                <a:gd name="T2" fmla="*/ 366 w 416"/>
                <a:gd name="T3" fmla="*/ 362 h 362"/>
                <a:gd name="T4" fmla="*/ 377 w 416"/>
                <a:gd name="T5" fmla="*/ 359 h 362"/>
                <a:gd name="T6" fmla="*/ 384 w 416"/>
                <a:gd name="T7" fmla="*/ 355 h 362"/>
                <a:gd name="T8" fmla="*/ 392 w 416"/>
                <a:gd name="T9" fmla="*/ 351 h 362"/>
                <a:gd name="T10" fmla="*/ 399 w 416"/>
                <a:gd name="T11" fmla="*/ 344 h 362"/>
                <a:gd name="T12" fmla="*/ 405 w 416"/>
                <a:gd name="T13" fmla="*/ 338 h 362"/>
                <a:gd name="T14" fmla="*/ 408 w 416"/>
                <a:gd name="T15" fmla="*/ 330 h 362"/>
                <a:gd name="T16" fmla="*/ 413 w 416"/>
                <a:gd name="T17" fmla="*/ 323 h 362"/>
                <a:gd name="T18" fmla="*/ 414 w 416"/>
                <a:gd name="T19" fmla="*/ 315 h 362"/>
                <a:gd name="T20" fmla="*/ 416 w 416"/>
                <a:gd name="T21" fmla="*/ 304 h 362"/>
                <a:gd name="T22" fmla="*/ 416 w 416"/>
                <a:gd name="T23" fmla="*/ 96 h 362"/>
                <a:gd name="T24" fmla="*/ 414 w 416"/>
                <a:gd name="T25" fmla="*/ 87 h 362"/>
                <a:gd name="T26" fmla="*/ 413 w 416"/>
                <a:gd name="T27" fmla="*/ 79 h 362"/>
                <a:gd name="T28" fmla="*/ 408 w 416"/>
                <a:gd name="T29" fmla="*/ 71 h 362"/>
                <a:gd name="T30" fmla="*/ 405 w 416"/>
                <a:gd name="T31" fmla="*/ 64 h 362"/>
                <a:gd name="T32" fmla="*/ 399 w 416"/>
                <a:gd name="T33" fmla="*/ 57 h 362"/>
                <a:gd name="T34" fmla="*/ 392 w 416"/>
                <a:gd name="T35" fmla="*/ 51 h 362"/>
                <a:gd name="T36" fmla="*/ 384 w 416"/>
                <a:gd name="T37" fmla="*/ 45 h 362"/>
                <a:gd name="T38" fmla="*/ 377 w 416"/>
                <a:gd name="T39" fmla="*/ 43 h 362"/>
                <a:gd name="T40" fmla="*/ 366 w 416"/>
                <a:gd name="T41" fmla="*/ 39 h 362"/>
                <a:gd name="T42" fmla="*/ 357 w 416"/>
                <a:gd name="T43" fmla="*/ 39 h 362"/>
                <a:gd name="T44" fmla="*/ 59 w 416"/>
                <a:gd name="T45" fmla="*/ 0 h 362"/>
                <a:gd name="T46" fmla="*/ 49 w 416"/>
                <a:gd name="T47" fmla="*/ 1 h 362"/>
                <a:gd name="T48" fmla="*/ 39 w 416"/>
                <a:gd name="T49" fmla="*/ 3 h 362"/>
                <a:gd name="T50" fmla="*/ 32 w 416"/>
                <a:gd name="T51" fmla="*/ 6 h 362"/>
                <a:gd name="T52" fmla="*/ 24 w 416"/>
                <a:gd name="T53" fmla="*/ 10 h 362"/>
                <a:gd name="T54" fmla="*/ 18 w 416"/>
                <a:gd name="T55" fmla="*/ 17 h 362"/>
                <a:gd name="T56" fmla="*/ 11 w 416"/>
                <a:gd name="T57" fmla="*/ 23 h 362"/>
                <a:gd name="T58" fmla="*/ 6 w 416"/>
                <a:gd name="T59" fmla="*/ 31 h 362"/>
                <a:gd name="T60" fmla="*/ 3 w 416"/>
                <a:gd name="T61" fmla="*/ 39 h 362"/>
                <a:gd name="T62" fmla="*/ 2 w 416"/>
                <a:gd name="T63" fmla="*/ 49 h 362"/>
                <a:gd name="T64" fmla="*/ 0 w 416"/>
                <a:gd name="T65" fmla="*/ 57 h 362"/>
                <a:gd name="T66" fmla="*/ 0 w 416"/>
                <a:gd name="T67" fmla="*/ 265 h 362"/>
                <a:gd name="T68" fmla="*/ 2 w 416"/>
                <a:gd name="T69" fmla="*/ 276 h 362"/>
                <a:gd name="T70" fmla="*/ 3 w 416"/>
                <a:gd name="T71" fmla="*/ 282 h 362"/>
                <a:gd name="T72" fmla="*/ 6 w 416"/>
                <a:gd name="T73" fmla="*/ 293 h 362"/>
                <a:gd name="T74" fmla="*/ 11 w 416"/>
                <a:gd name="T75" fmla="*/ 299 h 362"/>
                <a:gd name="T76" fmla="*/ 18 w 416"/>
                <a:gd name="T77" fmla="*/ 307 h 362"/>
                <a:gd name="T78" fmla="*/ 24 w 416"/>
                <a:gd name="T79" fmla="*/ 311 h 362"/>
                <a:gd name="T80" fmla="*/ 32 w 416"/>
                <a:gd name="T81" fmla="*/ 316 h 362"/>
                <a:gd name="T82" fmla="*/ 39 w 416"/>
                <a:gd name="T83" fmla="*/ 320 h 362"/>
                <a:gd name="T84" fmla="*/ 49 w 416"/>
                <a:gd name="T85" fmla="*/ 323 h 362"/>
                <a:gd name="T86" fmla="*/ 59 w 416"/>
                <a:gd name="T87" fmla="*/ 323 h 362"/>
                <a:gd name="T88" fmla="*/ 357 w 416"/>
                <a:gd name="T89" fmla="*/ 36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6" h="362">
                  <a:moveTo>
                    <a:pt x="357" y="362"/>
                  </a:moveTo>
                  <a:lnTo>
                    <a:pt x="366" y="362"/>
                  </a:lnTo>
                  <a:lnTo>
                    <a:pt x="377" y="359"/>
                  </a:lnTo>
                  <a:lnTo>
                    <a:pt x="384" y="355"/>
                  </a:lnTo>
                  <a:lnTo>
                    <a:pt x="392" y="351"/>
                  </a:lnTo>
                  <a:lnTo>
                    <a:pt x="399" y="344"/>
                  </a:lnTo>
                  <a:lnTo>
                    <a:pt x="405" y="338"/>
                  </a:lnTo>
                  <a:lnTo>
                    <a:pt x="408" y="330"/>
                  </a:lnTo>
                  <a:lnTo>
                    <a:pt x="413" y="323"/>
                  </a:lnTo>
                  <a:lnTo>
                    <a:pt x="414" y="315"/>
                  </a:lnTo>
                  <a:lnTo>
                    <a:pt x="416" y="304"/>
                  </a:lnTo>
                  <a:lnTo>
                    <a:pt x="416" y="96"/>
                  </a:lnTo>
                  <a:lnTo>
                    <a:pt x="414" y="87"/>
                  </a:lnTo>
                  <a:lnTo>
                    <a:pt x="413" y="79"/>
                  </a:lnTo>
                  <a:lnTo>
                    <a:pt x="408" y="71"/>
                  </a:lnTo>
                  <a:lnTo>
                    <a:pt x="405" y="64"/>
                  </a:lnTo>
                  <a:lnTo>
                    <a:pt x="399" y="57"/>
                  </a:lnTo>
                  <a:lnTo>
                    <a:pt x="392" y="51"/>
                  </a:lnTo>
                  <a:lnTo>
                    <a:pt x="384" y="45"/>
                  </a:lnTo>
                  <a:lnTo>
                    <a:pt x="377" y="43"/>
                  </a:lnTo>
                  <a:lnTo>
                    <a:pt x="366" y="39"/>
                  </a:lnTo>
                  <a:lnTo>
                    <a:pt x="357" y="39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3"/>
                  </a:lnTo>
                  <a:lnTo>
                    <a:pt x="32" y="6"/>
                  </a:lnTo>
                  <a:lnTo>
                    <a:pt x="24" y="10"/>
                  </a:lnTo>
                  <a:lnTo>
                    <a:pt x="18" y="17"/>
                  </a:lnTo>
                  <a:lnTo>
                    <a:pt x="11" y="23"/>
                  </a:lnTo>
                  <a:lnTo>
                    <a:pt x="6" y="31"/>
                  </a:lnTo>
                  <a:lnTo>
                    <a:pt x="3" y="39"/>
                  </a:lnTo>
                  <a:lnTo>
                    <a:pt x="2" y="49"/>
                  </a:lnTo>
                  <a:lnTo>
                    <a:pt x="0" y="57"/>
                  </a:lnTo>
                  <a:lnTo>
                    <a:pt x="0" y="265"/>
                  </a:lnTo>
                  <a:lnTo>
                    <a:pt x="2" y="276"/>
                  </a:lnTo>
                  <a:lnTo>
                    <a:pt x="3" y="282"/>
                  </a:lnTo>
                  <a:lnTo>
                    <a:pt x="6" y="293"/>
                  </a:lnTo>
                  <a:lnTo>
                    <a:pt x="11" y="299"/>
                  </a:lnTo>
                  <a:lnTo>
                    <a:pt x="18" y="307"/>
                  </a:lnTo>
                  <a:lnTo>
                    <a:pt x="24" y="311"/>
                  </a:lnTo>
                  <a:lnTo>
                    <a:pt x="32" y="316"/>
                  </a:lnTo>
                  <a:lnTo>
                    <a:pt x="39" y="320"/>
                  </a:lnTo>
                  <a:lnTo>
                    <a:pt x="49" y="323"/>
                  </a:lnTo>
                  <a:lnTo>
                    <a:pt x="59" y="323"/>
                  </a:lnTo>
                  <a:lnTo>
                    <a:pt x="357" y="36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6" name="Freeform 486">
              <a:extLst>
                <a:ext uri="{FF2B5EF4-FFF2-40B4-BE49-F238E27FC236}">
                  <a16:creationId xmlns:a16="http://schemas.microsoft.com/office/drawing/2014/main" id="{D2095C52-6882-C459-C3FA-BBE132736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904"/>
              <a:ext cx="118" cy="104"/>
            </a:xfrm>
            <a:custGeom>
              <a:avLst/>
              <a:gdLst>
                <a:gd name="T0" fmla="*/ 306 w 354"/>
                <a:gd name="T1" fmla="*/ 313 h 313"/>
                <a:gd name="T2" fmla="*/ 313 w 354"/>
                <a:gd name="T3" fmla="*/ 311 h 313"/>
                <a:gd name="T4" fmla="*/ 321 w 354"/>
                <a:gd name="T5" fmla="*/ 309 h 313"/>
                <a:gd name="T6" fmla="*/ 328 w 354"/>
                <a:gd name="T7" fmla="*/ 306 h 313"/>
                <a:gd name="T8" fmla="*/ 333 w 354"/>
                <a:gd name="T9" fmla="*/ 304 h 313"/>
                <a:gd name="T10" fmla="*/ 340 w 354"/>
                <a:gd name="T11" fmla="*/ 299 h 313"/>
                <a:gd name="T12" fmla="*/ 345 w 354"/>
                <a:gd name="T13" fmla="*/ 292 h 313"/>
                <a:gd name="T14" fmla="*/ 350 w 354"/>
                <a:gd name="T15" fmla="*/ 285 h 313"/>
                <a:gd name="T16" fmla="*/ 351 w 354"/>
                <a:gd name="T17" fmla="*/ 279 h 313"/>
                <a:gd name="T18" fmla="*/ 354 w 354"/>
                <a:gd name="T19" fmla="*/ 271 h 313"/>
                <a:gd name="T20" fmla="*/ 354 w 354"/>
                <a:gd name="T21" fmla="*/ 263 h 313"/>
                <a:gd name="T22" fmla="*/ 354 w 354"/>
                <a:gd name="T23" fmla="*/ 85 h 313"/>
                <a:gd name="T24" fmla="*/ 354 w 354"/>
                <a:gd name="T25" fmla="*/ 77 h 313"/>
                <a:gd name="T26" fmla="*/ 351 w 354"/>
                <a:gd name="T27" fmla="*/ 71 h 313"/>
                <a:gd name="T28" fmla="*/ 350 w 354"/>
                <a:gd name="T29" fmla="*/ 63 h 313"/>
                <a:gd name="T30" fmla="*/ 345 w 354"/>
                <a:gd name="T31" fmla="*/ 56 h 313"/>
                <a:gd name="T32" fmla="*/ 340 w 354"/>
                <a:gd name="T33" fmla="*/ 50 h 313"/>
                <a:gd name="T34" fmla="*/ 333 w 354"/>
                <a:gd name="T35" fmla="*/ 45 h 313"/>
                <a:gd name="T36" fmla="*/ 328 w 354"/>
                <a:gd name="T37" fmla="*/ 42 h 313"/>
                <a:gd name="T38" fmla="*/ 321 w 354"/>
                <a:gd name="T39" fmla="*/ 38 h 313"/>
                <a:gd name="T40" fmla="*/ 313 w 354"/>
                <a:gd name="T41" fmla="*/ 37 h 313"/>
                <a:gd name="T42" fmla="*/ 306 w 354"/>
                <a:gd name="T43" fmla="*/ 35 h 313"/>
                <a:gd name="T44" fmla="*/ 49 w 354"/>
                <a:gd name="T45" fmla="*/ 0 h 313"/>
                <a:gd name="T46" fmla="*/ 42 w 354"/>
                <a:gd name="T47" fmla="*/ 2 h 313"/>
                <a:gd name="T48" fmla="*/ 34 w 354"/>
                <a:gd name="T49" fmla="*/ 4 h 313"/>
                <a:gd name="T50" fmla="*/ 27 w 354"/>
                <a:gd name="T51" fmla="*/ 7 h 313"/>
                <a:gd name="T52" fmla="*/ 21 w 354"/>
                <a:gd name="T53" fmla="*/ 11 h 313"/>
                <a:gd name="T54" fmla="*/ 14 w 354"/>
                <a:gd name="T55" fmla="*/ 15 h 313"/>
                <a:gd name="T56" fmla="*/ 9 w 354"/>
                <a:gd name="T57" fmla="*/ 21 h 313"/>
                <a:gd name="T58" fmla="*/ 5 w 354"/>
                <a:gd name="T59" fmla="*/ 28 h 313"/>
                <a:gd name="T60" fmla="*/ 1 w 354"/>
                <a:gd name="T61" fmla="*/ 35 h 313"/>
                <a:gd name="T62" fmla="*/ 0 w 354"/>
                <a:gd name="T63" fmla="*/ 42 h 313"/>
                <a:gd name="T64" fmla="*/ 0 w 354"/>
                <a:gd name="T65" fmla="*/ 50 h 313"/>
                <a:gd name="T66" fmla="*/ 0 w 354"/>
                <a:gd name="T67" fmla="*/ 228 h 313"/>
                <a:gd name="T68" fmla="*/ 0 w 354"/>
                <a:gd name="T69" fmla="*/ 236 h 313"/>
                <a:gd name="T70" fmla="*/ 1 w 354"/>
                <a:gd name="T71" fmla="*/ 245 h 313"/>
                <a:gd name="T72" fmla="*/ 5 w 354"/>
                <a:gd name="T73" fmla="*/ 251 h 313"/>
                <a:gd name="T74" fmla="*/ 9 w 354"/>
                <a:gd name="T75" fmla="*/ 257 h 313"/>
                <a:gd name="T76" fmla="*/ 14 w 354"/>
                <a:gd name="T77" fmla="*/ 263 h 313"/>
                <a:gd name="T78" fmla="*/ 21 w 354"/>
                <a:gd name="T79" fmla="*/ 268 h 313"/>
                <a:gd name="T80" fmla="*/ 27 w 354"/>
                <a:gd name="T81" fmla="*/ 271 h 313"/>
                <a:gd name="T82" fmla="*/ 34 w 354"/>
                <a:gd name="T83" fmla="*/ 275 h 313"/>
                <a:gd name="T84" fmla="*/ 42 w 354"/>
                <a:gd name="T85" fmla="*/ 278 h 313"/>
                <a:gd name="T86" fmla="*/ 49 w 354"/>
                <a:gd name="T87" fmla="*/ 278 h 313"/>
                <a:gd name="T88" fmla="*/ 306 w 354"/>
                <a:gd name="T89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4" h="313">
                  <a:moveTo>
                    <a:pt x="306" y="313"/>
                  </a:moveTo>
                  <a:lnTo>
                    <a:pt x="313" y="311"/>
                  </a:lnTo>
                  <a:lnTo>
                    <a:pt x="321" y="309"/>
                  </a:lnTo>
                  <a:lnTo>
                    <a:pt x="328" y="306"/>
                  </a:lnTo>
                  <a:lnTo>
                    <a:pt x="333" y="304"/>
                  </a:lnTo>
                  <a:lnTo>
                    <a:pt x="340" y="299"/>
                  </a:lnTo>
                  <a:lnTo>
                    <a:pt x="345" y="292"/>
                  </a:lnTo>
                  <a:lnTo>
                    <a:pt x="350" y="285"/>
                  </a:lnTo>
                  <a:lnTo>
                    <a:pt x="351" y="279"/>
                  </a:lnTo>
                  <a:lnTo>
                    <a:pt x="354" y="271"/>
                  </a:lnTo>
                  <a:lnTo>
                    <a:pt x="354" y="263"/>
                  </a:lnTo>
                  <a:lnTo>
                    <a:pt x="354" y="85"/>
                  </a:lnTo>
                  <a:lnTo>
                    <a:pt x="354" y="77"/>
                  </a:lnTo>
                  <a:lnTo>
                    <a:pt x="351" y="71"/>
                  </a:lnTo>
                  <a:lnTo>
                    <a:pt x="350" y="63"/>
                  </a:lnTo>
                  <a:lnTo>
                    <a:pt x="345" y="56"/>
                  </a:lnTo>
                  <a:lnTo>
                    <a:pt x="340" y="50"/>
                  </a:lnTo>
                  <a:lnTo>
                    <a:pt x="333" y="45"/>
                  </a:lnTo>
                  <a:lnTo>
                    <a:pt x="328" y="42"/>
                  </a:lnTo>
                  <a:lnTo>
                    <a:pt x="321" y="38"/>
                  </a:lnTo>
                  <a:lnTo>
                    <a:pt x="313" y="37"/>
                  </a:lnTo>
                  <a:lnTo>
                    <a:pt x="306" y="35"/>
                  </a:lnTo>
                  <a:lnTo>
                    <a:pt x="49" y="0"/>
                  </a:lnTo>
                  <a:lnTo>
                    <a:pt x="42" y="2"/>
                  </a:lnTo>
                  <a:lnTo>
                    <a:pt x="34" y="4"/>
                  </a:lnTo>
                  <a:lnTo>
                    <a:pt x="27" y="7"/>
                  </a:lnTo>
                  <a:lnTo>
                    <a:pt x="21" y="11"/>
                  </a:lnTo>
                  <a:lnTo>
                    <a:pt x="14" y="15"/>
                  </a:lnTo>
                  <a:lnTo>
                    <a:pt x="9" y="21"/>
                  </a:lnTo>
                  <a:lnTo>
                    <a:pt x="5" y="28"/>
                  </a:lnTo>
                  <a:lnTo>
                    <a:pt x="1" y="35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" y="245"/>
                  </a:lnTo>
                  <a:lnTo>
                    <a:pt x="5" y="251"/>
                  </a:lnTo>
                  <a:lnTo>
                    <a:pt x="9" y="257"/>
                  </a:lnTo>
                  <a:lnTo>
                    <a:pt x="14" y="263"/>
                  </a:lnTo>
                  <a:lnTo>
                    <a:pt x="21" y="268"/>
                  </a:lnTo>
                  <a:lnTo>
                    <a:pt x="27" y="271"/>
                  </a:lnTo>
                  <a:lnTo>
                    <a:pt x="34" y="275"/>
                  </a:lnTo>
                  <a:lnTo>
                    <a:pt x="42" y="278"/>
                  </a:lnTo>
                  <a:lnTo>
                    <a:pt x="49" y="278"/>
                  </a:lnTo>
                  <a:lnTo>
                    <a:pt x="306" y="313"/>
                  </a:lnTo>
                  <a:close/>
                </a:path>
              </a:pathLst>
            </a:custGeom>
            <a:solidFill>
              <a:srgbClr val="000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7" name="Freeform 487">
              <a:extLst>
                <a:ext uri="{FF2B5EF4-FFF2-40B4-BE49-F238E27FC236}">
                  <a16:creationId xmlns:a16="http://schemas.microsoft.com/office/drawing/2014/main" id="{1C687FA5-5A10-9831-F19D-C1FA39D37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0" y="1904"/>
              <a:ext cx="118" cy="104"/>
            </a:xfrm>
            <a:custGeom>
              <a:avLst/>
              <a:gdLst>
                <a:gd name="T0" fmla="*/ 306 w 354"/>
                <a:gd name="T1" fmla="*/ 313 h 313"/>
                <a:gd name="T2" fmla="*/ 313 w 354"/>
                <a:gd name="T3" fmla="*/ 311 h 313"/>
                <a:gd name="T4" fmla="*/ 321 w 354"/>
                <a:gd name="T5" fmla="*/ 309 h 313"/>
                <a:gd name="T6" fmla="*/ 328 w 354"/>
                <a:gd name="T7" fmla="*/ 306 h 313"/>
                <a:gd name="T8" fmla="*/ 333 w 354"/>
                <a:gd name="T9" fmla="*/ 304 h 313"/>
                <a:gd name="T10" fmla="*/ 340 w 354"/>
                <a:gd name="T11" fmla="*/ 299 h 313"/>
                <a:gd name="T12" fmla="*/ 345 w 354"/>
                <a:gd name="T13" fmla="*/ 292 h 313"/>
                <a:gd name="T14" fmla="*/ 350 w 354"/>
                <a:gd name="T15" fmla="*/ 285 h 313"/>
                <a:gd name="T16" fmla="*/ 351 w 354"/>
                <a:gd name="T17" fmla="*/ 279 h 313"/>
                <a:gd name="T18" fmla="*/ 354 w 354"/>
                <a:gd name="T19" fmla="*/ 271 h 313"/>
                <a:gd name="T20" fmla="*/ 354 w 354"/>
                <a:gd name="T21" fmla="*/ 263 h 313"/>
                <a:gd name="T22" fmla="*/ 354 w 354"/>
                <a:gd name="T23" fmla="*/ 85 h 313"/>
                <a:gd name="T24" fmla="*/ 354 w 354"/>
                <a:gd name="T25" fmla="*/ 77 h 313"/>
                <a:gd name="T26" fmla="*/ 351 w 354"/>
                <a:gd name="T27" fmla="*/ 71 h 313"/>
                <a:gd name="T28" fmla="*/ 350 w 354"/>
                <a:gd name="T29" fmla="*/ 63 h 313"/>
                <a:gd name="T30" fmla="*/ 345 w 354"/>
                <a:gd name="T31" fmla="*/ 56 h 313"/>
                <a:gd name="T32" fmla="*/ 340 w 354"/>
                <a:gd name="T33" fmla="*/ 50 h 313"/>
                <a:gd name="T34" fmla="*/ 333 w 354"/>
                <a:gd name="T35" fmla="*/ 45 h 313"/>
                <a:gd name="T36" fmla="*/ 328 w 354"/>
                <a:gd name="T37" fmla="*/ 42 h 313"/>
                <a:gd name="T38" fmla="*/ 321 w 354"/>
                <a:gd name="T39" fmla="*/ 38 h 313"/>
                <a:gd name="T40" fmla="*/ 313 w 354"/>
                <a:gd name="T41" fmla="*/ 37 h 313"/>
                <a:gd name="T42" fmla="*/ 306 w 354"/>
                <a:gd name="T43" fmla="*/ 35 h 313"/>
                <a:gd name="T44" fmla="*/ 49 w 354"/>
                <a:gd name="T45" fmla="*/ 0 h 313"/>
                <a:gd name="T46" fmla="*/ 42 w 354"/>
                <a:gd name="T47" fmla="*/ 2 h 313"/>
                <a:gd name="T48" fmla="*/ 34 w 354"/>
                <a:gd name="T49" fmla="*/ 4 h 313"/>
                <a:gd name="T50" fmla="*/ 27 w 354"/>
                <a:gd name="T51" fmla="*/ 7 h 313"/>
                <a:gd name="T52" fmla="*/ 21 w 354"/>
                <a:gd name="T53" fmla="*/ 11 h 313"/>
                <a:gd name="T54" fmla="*/ 14 w 354"/>
                <a:gd name="T55" fmla="*/ 15 h 313"/>
                <a:gd name="T56" fmla="*/ 9 w 354"/>
                <a:gd name="T57" fmla="*/ 21 h 313"/>
                <a:gd name="T58" fmla="*/ 5 w 354"/>
                <a:gd name="T59" fmla="*/ 28 h 313"/>
                <a:gd name="T60" fmla="*/ 1 w 354"/>
                <a:gd name="T61" fmla="*/ 35 h 313"/>
                <a:gd name="T62" fmla="*/ 0 w 354"/>
                <a:gd name="T63" fmla="*/ 42 h 313"/>
                <a:gd name="T64" fmla="*/ 0 w 354"/>
                <a:gd name="T65" fmla="*/ 50 h 313"/>
                <a:gd name="T66" fmla="*/ 0 w 354"/>
                <a:gd name="T67" fmla="*/ 228 h 313"/>
                <a:gd name="T68" fmla="*/ 0 w 354"/>
                <a:gd name="T69" fmla="*/ 236 h 313"/>
                <a:gd name="T70" fmla="*/ 1 w 354"/>
                <a:gd name="T71" fmla="*/ 245 h 313"/>
                <a:gd name="T72" fmla="*/ 5 w 354"/>
                <a:gd name="T73" fmla="*/ 251 h 313"/>
                <a:gd name="T74" fmla="*/ 9 w 354"/>
                <a:gd name="T75" fmla="*/ 257 h 313"/>
                <a:gd name="T76" fmla="*/ 14 w 354"/>
                <a:gd name="T77" fmla="*/ 263 h 313"/>
                <a:gd name="T78" fmla="*/ 21 w 354"/>
                <a:gd name="T79" fmla="*/ 268 h 313"/>
                <a:gd name="T80" fmla="*/ 27 w 354"/>
                <a:gd name="T81" fmla="*/ 271 h 313"/>
                <a:gd name="T82" fmla="*/ 34 w 354"/>
                <a:gd name="T83" fmla="*/ 275 h 313"/>
                <a:gd name="T84" fmla="*/ 42 w 354"/>
                <a:gd name="T85" fmla="*/ 278 h 313"/>
                <a:gd name="T86" fmla="*/ 49 w 354"/>
                <a:gd name="T87" fmla="*/ 278 h 313"/>
                <a:gd name="T88" fmla="*/ 306 w 354"/>
                <a:gd name="T89" fmla="*/ 31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4" h="313">
                  <a:moveTo>
                    <a:pt x="306" y="313"/>
                  </a:moveTo>
                  <a:lnTo>
                    <a:pt x="313" y="311"/>
                  </a:lnTo>
                  <a:lnTo>
                    <a:pt x="321" y="309"/>
                  </a:lnTo>
                  <a:lnTo>
                    <a:pt x="328" y="306"/>
                  </a:lnTo>
                  <a:lnTo>
                    <a:pt x="333" y="304"/>
                  </a:lnTo>
                  <a:lnTo>
                    <a:pt x="340" y="299"/>
                  </a:lnTo>
                  <a:lnTo>
                    <a:pt x="345" y="292"/>
                  </a:lnTo>
                  <a:lnTo>
                    <a:pt x="350" y="285"/>
                  </a:lnTo>
                  <a:lnTo>
                    <a:pt x="351" y="279"/>
                  </a:lnTo>
                  <a:lnTo>
                    <a:pt x="354" y="271"/>
                  </a:lnTo>
                  <a:lnTo>
                    <a:pt x="354" y="263"/>
                  </a:lnTo>
                  <a:lnTo>
                    <a:pt x="354" y="85"/>
                  </a:lnTo>
                  <a:lnTo>
                    <a:pt x="354" y="77"/>
                  </a:lnTo>
                  <a:lnTo>
                    <a:pt x="351" y="71"/>
                  </a:lnTo>
                  <a:lnTo>
                    <a:pt x="350" y="63"/>
                  </a:lnTo>
                  <a:lnTo>
                    <a:pt x="345" y="56"/>
                  </a:lnTo>
                  <a:lnTo>
                    <a:pt x="340" y="50"/>
                  </a:lnTo>
                  <a:lnTo>
                    <a:pt x="333" y="45"/>
                  </a:lnTo>
                  <a:lnTo>
                    <a:pt x="328" y="42"/>
                  </a:lnTo>
                  <a:lnTo>
                    <a:pt x="321" y="38"/>
                  </a:lnTo>
                  <a:lnTo>
                    <a:pt x="313" y="37"/>
                  </a:lnTo>
                  <a:lnTo>
                    <a:pt x="306" y="35"/>
                  </a:lnTo>
                  <a:lnTo>
                    <a:pt x="49" y="0"/>
                  </a:lnTo>
                  <a:lnTo>
                    <a:pt x="42" y="2"/>
                  </a:lnTo>
                  <a:lnTo>
                    <a:pt x="34" y="4"/>
                  </a:lnTo>
                  <a:lnTo>
                    <a:pt x="27" y="7"/>
                  </a:lnTo>
                  <a:lnTo>
                    <a:pt x="21" y="11"/>
                  </a:lnTo>
                  <a:lnTo>
                    <a:pt x="14" y="15"/>
                  </a:lnTo>
                  <a:lnTo>
                    <a:pt x="9" y="21"/>
                  </a:lnTo>
                  <a:lnTo>
                    <a:pt x="5" y="28"/>
                  </a:lnTo>
                  <a:lnTo>
                    <a:pt x="1" y="35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0" y="228"/>
                  </a:lnTo>
                  <a:lnTo>
                    <a:pt x="0" y="236"/>
                  </a:lnTo>
                  <a:lnTo>
                    <a:pt x="1" y="245"/>
                  </a:lnTo>
                  <a:lnTo>
                    <a:pt x="5" y="251"/>
                  </a:lnTo>
                  <a:lnTo>
                    <a:pt x="9" y="257"/>
                  </a:lnTo>
                  <a:lnTo>
                    <a:pt x="14" y="263"/>
                  </a:lnTo>
                  <a:lnTo>
                    <a:pt x="21" y="268"/>
                  </a:lnTo>
                  <a:lnTo>
                    <a:pt x="27" y="271"/>
                  </a:lnTo>
                  <a:lnTo>
                    <a:pt x="34" y="275"/>
                  </a:lnTo>
                  <a:lnTo>
                    <a:pt x="42" y="278"/>
                  </a:lnTo>
                  <a:lnTo>
                    <a:pt x="49" y="278"/>
                  </a:lnTo>
                  <a:lnTo>
                    <a:pt x="306" y="31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8" name="Freeform 488">
              <a:extLst>
                <a:ext uri="{FF2B5EF4-FFF2-40B4-BE49-F238E27FC236}">
                  <a16:creationId xmlns:a16="http://schemas.microsoft.com/office/drawing/2014/main" id="{DCE573F0-DD0C-5892-1960-AE78E608A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" y="1684"/>
              <a:ext cx="510" cy="47"/>
            </a:xfrm>
            <a:custGeom>
              <a:avLst/>
              <a:gdLst>
                <a:gd name="T0" fmla="*/ 1448 w 1531"/>
                <a:gd name="T1" fmla="*/ 141 h 141"/>
                <a:gd name="T2" fmla="*/ 1454 w 1531"/>
                <a:gd name="T3" fmla="*/ 141 h 141"/>
                <a:gd name="T4" fmla="*/ 1463 w 1531"/>
                <a:gd name="T5" fmla="*/ 141 h 141"/>
                <a:gd name="T6" fmla="*/ 1473 w 1531"/>
                <a:gd name="T7" fmla="*/ 139 h 141"/>
                <a:gd name="T8" fmla="*/ 1483 w 1531"/>
                <a:gd name="T9" fmla="*/ 137 h 141"/>
                <a:gd name="T10" fmla="*/ 1494 w 1531"/>
                <a:gd name="T11" fmla="*/ 134 h 141"/>
                <a:gd name="T12" fmla="*/ 1504 w 1531"/>
                <a:gd name="T13" fmla="*/ 132 h 141"/>
                <a:gd name="T14" fmla="*/ 1515 w 1531"/>
                <a:gd name="T15" fmla="*/ 126 h 141"/>
                <a:gd name="T16" fmla="*/ 1523 w 1531"/>
                <a:gd name="T17" fmla="*/ 124 h 141"/>
                <a:gd name="T18" fmla="*/ 1527 w 1531"/>
                <a:gd name="T19" fmla="*/ 118 h 141"/>
                <a:gd name="T20" fmla="*/ 1529 w 1531"/>
                <a:gd name="T21" fmla="*/ 112 h 141"/>
                <a:gd name="T22" fmla="*/ 1531 w 1531"/>
                <a:gd name="T23" fmla="*/ 97 h 141"/>
                <a:gd name="T24" fmla="*/ 1529 w 1531"/>
                <a:gd name="T25" fmla="*/ 92 h 141"/>
                <a:gd name="T26" fmla="*/ 1524 w 1531"/>
                <a:gd name="T27" fmla="*/ 87 h 141"/>
                <a:gd name="T28" fmla="*/ 1516 w 1531"/>
                <a:gd name="T29" fmla="*/ 82 h 141"/>
                <a:gd name="T30" fmla="*/ 1507 w 1531"/>
                <a:gd name="T31" fmla="*/ 78 h 141"/>
                <a:gd name="T32" fmla="*/ 1497 w 1531"/>
                <a:gd name="T33" fmla="*/ 73 h 141"/>
                <a:gd name="T34" fmla="*/ 1486 w 1531"/>
                <a:gd name="T35" fmla="*/ 70 h 141"/>
                <a:gd name="T36" fmla="*/ 1475 w 1531"/>
                <a:gd name="T37" fmla="*/ 66 h 141"/>
                <a:gd name="T38" fmla="*/ 1465 w 1531"/>
                <a:gd name="T39" fmla="*/ 64 h 141"/>
                <a:gd name="T40" fmla="*/ 1457 w 1531"/>
                <a:gd name="T41" fmla="*/ 61 h 141"/>
                <a:gd name="T42" fmla="*/ 1451 w 1531"/>
                <a:gd name="T43" fmla="*/ 61 h 141"/>
                <a:gd name="T44" fmla="*/ 75 w 1531"/>
                <a:gd name="T45" fmla="*/ 0 h 141"/>
                <a:gd name="T46" fmla="*/ 72 w 1531"/>
                <a:gd name="T47" fmla="*/ 0 h 141"/>
                <a:gd name="T48" fmla="*/ 61 w 1531"/>
                <a:gd name="T49" fmla="*/ 2 h 141"/>
                <a:gd name="T50" fmla="*/ 53 w 1531"/>
                <a:gd name="T51" fmla="*/ 4 h 141"/>
                <a:gd name="T52" fmla="*/ 43 w 1531"/>
                <a:gd name="T53" fmla="*/ 5 h 141"/>
                <a:gd name="T54" fmla="*/ 32 w 1531"/>
                <a:gd name="T55" fmla="*/ 8 h 141"/>
                <a:gd name="T56" fmla="*/ 24 w 1531"/>
                <a:gd name="T57" fmla="*/ 11 h 141"/>
                <a:gd name="T58" fmla="*/ 14 w 1531"/>
                <a:gd name="T59" fmla="*/ 14 h 141"/>
                <a:gd name="T60" fmla="*/ 8 w 1531"/>
                <a:gd name="T61" fmla="*/ 17 h 141"/>
                <a:gd name="T62" fmla="*/ 3 w 1531"/>
                <a:gd name="T63" fmla="*/ 22 h 141"/>
                <a:gd name="T64" fmla="*/ 1 w 1531"/>
                <a:gd name="T65" fmla="*/ 27 h 141"/>
                <a:gd name="T66" fmla="*/ 0 w 1531"/>
                <a:gd name="T67" fmla="*/ 43 h 141"/>
                <a:gd name="T68" fmla="*/ 1 w 1531"/>
                <a:gd name="T69" fmla="*/ 48 h 141"/>
                <a:gd name="T70" fmla="*/ 6 w 1531"/>
                <a:gd name="T71" fmla="*/ 52 h 141"/>
                <a:gd name="T72" fmla="*/ 13 w 1531"/>
                <a:gd name="T73" fmla="*/ 57 h 141"/>
                <a:gd name="T74" fmla="*/ 21 w 1531"/>
                <a:gd name="T75" fmla="*/ 61 h 141"/>
                <a:gd name="T76" fmla="*/ 30 w 1531"/>
                <a:gd name="T77" fmla="*/ 65 h 141"/>
                <a:gd name="T78" fmla="*/ 40 w 1531"/>
                <a:gd name="T79" fmla="*/ 68 h 141"/>
                <a:gd name="T80" fmla="*/ 51 w 1531"/>
                <a:gd name="T81" fmla="*/ 71 h 141"/>
                <a:gd name="T82" fmla="*/ 60 w 1531"/>
                <a:gd name="T83" fmla="*/ 74 h 141"/>
                <a:gd name="T84" fmla="*/ 68 w 1531"/>
                <a:gd name="T85" fmla="*/ 77 h 141"/>
                <a:gd name="T86" fmla="*/ 73 w 1531"/>
                <a:gd name="T87" fmla="*/ 77 h 141"/>
                <a:gd name="T88" fmla="*/ 1448 w 1531"/>
                <a:gd name="T8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31" h="141">
                  <a:moveTo>
                    <a:pt x="1448" y="141"/>
                  </a:moveTo>
                  <a:lnTo>
                    <a:pt x="1454" y="141"/>
                  </a:lnTo>
                  <a:lnTo>
                    <a:pt x="1463" y="141"/>
                  </a:lnTo>
                  <a:lnTo>
                    <a:pt x="1473" y="139"/>
                  </a:lnTo>
                  <a:lnTo>
                    <a:pt x="1483" y="137"/>
                  </a:lnTo>
                  <a:lnTo>
                    <a:pt x="1494" y="134"/>
                  </a:lnTo>
                  <a:lnTo>
                    <a:pt x="1504" y="132"/>
                  </a:lnTo>
                  <a:lnTo>
                    <a:pt x="1515" y="126"/>
                  </a:lnTo>
                  <a:lnTo>
                    <a:pt x="1523" y="124"/>
                  </a:lnTo>
                  <a:lnTo>
                    <a:pt x="1527" y="118"/>
                  </a:lnTo>
                  <a:lnTo>
                    <a:pt x="1529" y="112"/>
                  </a:lnTo>
                  <a:lnTo>
                    <a:pt x="1531" y="97"/>
                  </a:lnTo>
                  <a:lnTo>
                    <a:pt x="1529" y="92"/>
                  </a:lnTo>
                  <a:lnTo>
                    <a:pt x="1524" y="87"/>
                  </a:lnTo>
                  <a:lnTo>
                    <a:pt x="1516" y="82"/>
                  </a:lnTo>
                  <a:lnTo>
                    <a:pt x="1507" y="78"/>
                  </a:lnTo>
                  <a:lnTo>
                    <a:pt x="1497" y="73"/>
                  </a:lnTo>
                  <a:lnTo>
                    <a:pt x="1486" y="70"/>
                  </a:lnTo>
                  <a:lnTo>
                    <a:pt x="1475" y="66"/>
                  </a:lnTo>
                  <a:lnTo>
                    <a:pt x="1465" y="64"/>
                  </a:lnTo>
                  <a:lnTo>
                    <a:pt x="1457" y="61"/>
                  </a:lnTo>
                  <a:lnTo>
                    <a:pt x="1451" y="61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61" y="2"/>
                  </a:lnTo>
                  <a:lnTo>
                    <a:pt x="53" y="4"/>
                  </a:lnTo>
                  <a:lnTo>
                    <a:pt x="43" y="5"/>
                  </a:lnTo>
                  <a:lnTo>
                    <a:pt x="32" y="8"/>
                  </a:lnTo>
                  <a:lnTo>
                    <a:pt x="24" y="11"/>
                  </a:lnTo>
                  <a:lnTo>
                    <a:pt x="14" y="14"/>
                  </a:lnTo>
                  <a:lnTo>
                    <a:pt x="8" y="17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43"/>
                  </a:lnTo>
                  <a:lnTo>
                    <a:pt x="1" y="48"/>
                  </a:lnTo>
                  <a:lnTo>
                    <a:pt x="6" y="52"/>
                  </a:lnTo>
                  <a:lnTo>
                    <a:pt x="13" y="57"/>
                  </a:lnTo>
                  <a:lnTo>
                    <a:pt x="21" y="61"/>
                  </a:lnTo>
                  <a:lnTo>
                    <a:pt x="30" y="65"/>
                  </a:lnTo>
                  <a:lnTo>
                    <a:pt x="40" y="68"/>
                  </a:lnTo>
                  <a:lnTo>
                    <a:pt x="51" y="71"/>
                  </a:lnTo>
                  <a:lnTo>
                    <a:pt x="60" y="74"/>
                  </a:lnTo>
                  <a:lnTo>
                    <a:pt x="68" y="77"/>
                  </a:lnTo>
                  <a:lnTo>
                    <a:pt x="73" y="77"/>
                  </a:lnTo>
                  <a:lnTo>
                    <a:pt x="1448" y="141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49" name="Freeform 489">
              <a:extLst>
                <a:ext uri="{FF2B5EF4-FFF2-40B4-BE49-F238E27FC236}">
                  <a16:creationId xmlns:a16="http://schemas.microsoft.com/office/drawing/2014/main" id="{07DD1ED1-95EB-B14B-9AC8-2FA99E4DA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" y="1684"/>
              <a:ext cx="510" cy="47"/>
            </a:xfrm>
            <a:custGeom>
              <a:avLst/>
              <a:gdLst>
                <a:gd name="T0" fmla="*/ 1448 w 1531"/>
                <a:gd name="T1" fmla="*/ 141 h 141"/>
                <a:gd name="T2" fmla="*/ 1454 w 1531"/>
                <a:gd name="T3" fmla="*/ 141 h 141"/>
                <a:gd name="T4" fmla="*/ 1463 w 1531"/>
                <a:gd name="T5" fmla="*/ 141 h 141"/>
                <a:gd name="T6" fmla="*/ 1473 w 1531"/>
                <a:gd name="T7" fmla="*/ 139 h 141"/>
                <a:gd name="T8" fmla="*/ 1483 w 1531"/>
                <a:gd name="T9" fmla="*/ 137 h 141"/>
                <a:gd name="T10" fmla="*/ 1494 w 1531"/>
                <a:gd name="T11" fmla="*/ 134 h 141"/>
                <a:gd name="T12" fmla="*/ 1504 w 1531"/>
                <a:gd name="T13" fmla="*/ 132 h 141"/>
                <a:gd name="T14" fmla="*/ 1515 w 1531"/>
                <a:gd name="T15" fmla="*/ 126 h 141"/>
                <a:gd name="T16" fmla="*/ 1523 w 1531"/>
                <a:gd name="T17" fmla="*/ 124 h 141"/>
                <a:gd name="T18" fmla="*/ 1527 w 1531"/>
                <a:gd name="T19" fmla="*/ 118 h 141"/>
                <a:gd name="T20" fmla="*/ 1529 w 1531"/>
                <a:gd name="T21" fmla="*/ 112 h 141"/>
                <a:gd name="T22" fmla="*/ 1531 w 1531"/>
                <a:gd name="T23" fmla="*/ 97 h 141"/>
                <a:gd name="T24" fmla="*/ 1529 w 1531"/>
                <a:gd name="T25" fmla="*/ 92 h 141"/>
                <a:gd name="T26" fmla="*/ 1524 w 1531"/>
                <a:gd name="T27" fmla="*/ 87 h 141"/>
                <a:gd name="T28" fmla="*/ 1516 w 1531"/>
                <a:gd name="T29" fmla="*/ 82 h 141"/>
                <a:gd name="T30" fmla="*/ 1507 w 1531"/>
                <a:gd name="T31" fmla="*/ 78 h 141"/>
                <a:gd name="T32" fmla="*/ 1497 w 1531"/>
                <a:gd name="T33" fmla="*/ 73 h 141"/>
                <a:gd name="T34" fmla="*/ 1486 w 1531"/>
                <a:gd name="T35" fmla="*/ 70 h 141"/>
                <a:gd name="T36" fmla="*/ 1475 w 1531"/>
                <a:gd name="T37" fmla="*/ 66 h 141"/>
                <a:gd name="T38" fmla="*/ 1465 w 1531"/>
                <a:gd name="T39" fmla="*/ 64 h 141"/>
                <a:gd name="T40" fmla="*/ 1457 w 1531"/>
                <a:gd name="T41" fmla="*/ 61 h 141"/>
                <a:gd name="T42" fmla="*/ 1451 w 1531"/>
                <a:gd name="T43" fmla="*/ 61 h 141"/>
                <a:gd name="T44" fmla="*/ 75 w 1531"/>
                <a:gd name="T45" fmla="*/ 0 h 141"/>
                <a:gd name="T46" fmla="*/ 72 w 1531"/>
                <a:gd name="T47" fmla="*/ 0 h 141"/>
                <a:gd name="T48" fmla="*/ 61 w 1531"/>
                <a:gd name="T49" fmla="*/ 2 h 141"/>
                <a:gd name="T50" fmla="*/ 53 w 1531"/>
                <a:gd name="T51" fmla="*/ 4 h 141"/>
                <a:gd name="T52" fmla="*/ 43 w 1531"/>
                <a:gd name="T53" fmla="*/ 5 h 141"/>
                <a:gd name="T54" fmla="*/ 32 w 1531"/>
                <a:gd name="T55" fmla="*/ 8 h 141"/>
                <a:gd name="T56" fmla="*/ 24 w 1531"/>
                <a:gd name="T57" fmla="*/ 11 h 141"/>
                <a:gd name="T58" fmla="*/ 14 w 1531"/>
                <a:gd name="T59" fmla="*/ 14 h 141"/>
                <a:gd name="T60" fmla="*/ 8 w 1531"/>
                <a:gd name="T61" fmla="*/ 17 h 141"/>
                <a:gd name="T62" fmla="*/ 3 w 1531"/>
                <a:gd name="T63" fmla="*/ 22 h 141"/>
                <a:gd name="T64" fmla="*/ 1 w 1531"/>
                <a:gd name="T65" fmla="*/ 27 h 141"/>
                <a:gd name="T66" fmla="*/ 0 w 1531"/>
                <a:gd name="T67" fmla="*/ 43 h 141"/>
                <a:gd name="T68" fmla="*/ 1 w 1531"/>
                <a:gd name="T69" fmla="*/ 48 h 141"/>
                <a:gd name="T70" fmla="*/ 6 w 1531"/>
                <a:gd name="T71" fmla="*/ 52 h 141"/>
                <a:gd name="T72" fmla="*/ 13 w 1531"/>
                <a:gd name="T73" fmla="*/ 57 h 141"/>
                <a:gd name="T74" fmla="*/ 21 w 1531"/>
                <a:gd name="T75" fmla="*/ 61 h 141"/>
                <a:gd name="T76" fmla="*/ 30 w 1531"/>
                <a:gd name="T77" fmla="*/ 65 h 141"/>
                <a:gd name="T78" fmla="*/ 40 w 1531"/>
                <a:gd name="T79" fmla="*/ 68 h 141"/>
                <a:gd name="T80" fmla="*/ 51 w 1531"/>
                <a:gd name="T81" fmla="*/ 71 h 141"/>
                <a:gd name="T82" fmla="*/ 60 w 1531"/>
                <a:gd name="T83" fmla="*/ 74 h 141"/>
                <a:gd name="T84" fmla="*/ 68 w 1531"/>
                <a:gd name="T85" fmla="*/ 77 h 141"/>
                <a:gd name="T86" fmla="*/ 73 w 1531"/>
                <a:gd name="T87" fmla="*/ 77 h 141"/>
                <a:gd name="T88" fmla="*/ 1448 w 1531"/>
                <a:gd name="T8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31" h="141">
                  <a:moveTo>
                    <a:pt x="1448" y="141"/>
                  </a:moveTo>
                  <a:lnTo>
                    <a:pt x="1454" y="141"/>
                  </a:lnTo>
                  <a:lnTo>
                    <a:pt x="1463" y="141"/>
                  </a:lnTo>
                  <a:lnTo>
                    <a:pt x="1473" y="139"/>
                  </a:lnTo>
                  <a:lnTo>
                    <a:pt x="1483" y="137"/>
                  </a:lnTo>
                  <a:lnTo>
                    <a:pt x="1494" y="134"/>
                  </a:lnTo>
                  <a:lnTo>
                    <a:pt x="1504" y="132"/>
                  </a:lnTo>
                  <a:lnTo>
                    <a:pt x="1515" y="126"/>
                  </a:lnTo>
                  <a:lnTo>
                    <a:pt x="1523" y="124"/>
                  </a:lnTo>
                  <a:lnTo>
                    <a:pt x="1527" y="118"/>
                  </a:lnTo>
                  <a:lnTo>
                    <a:pt x="1529" y="112"/>
                  </a:lnTo>
                  <a:lnTo>
                    <a:pt x="1531" y="97"/>
                  </a:lnTo>
                  <a:lnTo>
                    <a:pt x="1529" y="92"/>
                  </a:lnTo>
                  <a:lnTo>
                    <a:pt x="1524" y="87"/>
                  </a:lnTo>
                  <a:lnTo>
                    <a:pt x="1516" y="82"/>
                  </a:lnTo>
                  <a:lnTo>
                    <a:pt x="1507" y="78"/>
                  </a:lnTo>
                  <a:lnTo>
                    <a:pt x="1497" y="73"/>
                  </a:lnTo>
                  <a:lnTo>
                    <a:pt x="1486" y="70"/>
                  </a:lnTo>
                  <a:lnTo>
                    <a:pt x="1475" y="66"/>
                  </a:lnTo>
                  <a:lnTo>
                    <a:pt x="1465" y="64"/>
                  </a:lnTo>
                  <a:lnTo>
                    <a:pt x="1457" y="61"/>
                  </a:lnTo>
                  <a:lnTo>
                    <a:pt x="1451" y="61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61" y="2"/>
                  </a:lnTo>
                  <a:lnTo>
                    <a:pt x="53" y="4"/>
                  </a:lnTo>
                  <a:lnTo>
                    <a:pt x="43" y="5"/>
                  </a:lnTo>
                  <a:lnTo>
                    <a:pt x="32" y="8"/>
                  </a:lnTo>
                  <a:lnTo>
                    <a:pt x="24" y="11"/>
                  </a:lnTo>
                  <a:lnTo>
                    <a:pt x="14" y="14"/>
                  </a:lnTo>
                  <a:lnTo>
                    <a:pt x="8" y="17"/>
                  </a:lnTo>
                  <a:lnTo>
                    <a:pt x="3" y="22"/>
                  </a:lnTo>
                  <a:lnTo>
                    <a:pt x="1" y="27"/>
                  </a:lnTo>
                  <a:lnTo>
                    <a:pt x="0" y="43"/>
                  </a:lnTo>
                  <a:lnTo>
                    <a:pt x="1" y="48"/>
                  </a:lnTo>
                  <a:lnTo>
                    <a:pt x="6" y="52"/>
                  </a:lnTo>
                  <a:lnTo>
                    <a:pt x="13" y="57"/>
                  </a:lnTo>
                  <a:lnTo>
                    <a:pt x="21" y="61"/>
                  </a:lnTo>
                  <a:lnTo>
                    <a:pt x="30" y="65"/>
                  </a:lnTo>
                  <a:lnTo>
                    <a:pt x="40" y="68"/>
                  </a:lnTo>
                  <a:lnTo>
                    <a:pt x="51" y="71"/>
                  </a:lnTo>
                  <a:lnTo>
                    <a:pt x="60" y="74"/>
                  </a:lnTo>
                  <a:lnTo>
                    <a:pt x="68" y="77"/>
                  </a:lnTo>
                  <a:lnTo>
                    <a:pt x="73" y="77"/>
                  </a:lnTo>
                  <a:lnTo>
                    <a:pt x="1448" y="141"/>
                  </a:lnTo>
                </a:path>
              </a:pathLst>
            </a:custGeom>
            <a:noFill/>
            <a:ln w="11113">
              <a:solidFill>
                <a:srgbClr val="59595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0" name="Freeform 490">
              <a:extLst>
                <a:ext uri="{FF2B5EF4-FFF2-40B4-BE49-F238E27FC236}">
                  <a16:creationId xmlns:a16="http://schemas.microsoft.com/office/drawing/2014/main" id="{3FE64A15-BC47-D2E7-E956-9AFC94BCA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" y="1692"/>
              <a:ext cx="498" cy="31"/>
            </a:xfrm>
            <a:custGeom>
              <a:avLst/>
              <a:gdLst>
                <a:gd name="T0" fmla="*/ 1427 w 1493"/>
                <a:gd name="T1" fmla="*/ 94 h 95"/>
                <a:gd name="T2" fmla="*/ 1434 w 1493"/>
                <a:gd name="T3" fmla="*/ 94 h 95"/>
                <a:gd name="T4" fmla="*/ 1440 w 1493"/>
                <a:gd name="T5" fmla="*/ 95 h 95"/>
                <a:gd name="T6" fmla="*/ 1448 w 1493"/>
                <a:gd name="T7" fmla="*/ 95 h 95"/>
                <a:gd name="T8" fmla="*/ 1457 w 1493"/>
                <a:gd name="T9" fmla="*/ 95 h 95"/>
                <a:gd name="T10" fmla="*/ 1466 w 1493"/>
                <a:gd name="T11" fmla="*/ 95 h 95"/>
                <a:gd name="T12" fmla="*/ 1475 w 1493"/>
                <a:gd name="T13" fmla="*/ 95 h 95"/>
                <a:gd name="T14" fmla="*/ 1483 w 1493"/>
                <a:gd name="T15" fmla="*/ 95 h 95"/>
                <a:gd name="T16" fmla="*/ 1488 w 1493"/>
                <a:gd name="T17" fmla="*/ 92 h 95"/>
                <a:gd name="T18" fmla="*/ 1492 w 1493"/>
                <a:gd name="T19" fmla="*/ 89 h 95"/>
                <a:gd name="T20" fmla="*/ 1493 w 1493"/>
                <a:gd name="T21" fmla="*/ 84 h 95"/>
                <a:gd name="T22" fmla="*/ 1492 w 1493"/>
                <a:gd name="T23" fmla="*/ 79 h 95"/>
                <a:gd name="T24" fmla="*/ 1488 w 1493"/>
                <a:gd name="T25" fmla="*/ 74 h 95"/>
                <a:gd name="T26" fmla="*/ 1485 w 1493"/>
                <a:gd name="T27" fmla="*/ 72 h 95"/>
                <a:gd name="T28" fmla="*/ 1478 w 1493"/>
                <a:gd name="T29" fmla="*/ 69 h 95"/>
                <a:gd name="T30" fmla="*/ 1470 w 1493"/>
                <a:gd name="T31" fmla="*/ 66 h 95"/>
                <a:gd name="T32" fmla="*/ 1462 w 1493"/>
                <a:gd name="T33" fmla="*/ 66 h 95"/>
                <a:gd name="T34" fmla="*/ 1454 w 1493"/>
                <a:gd name="T35" fmla="*/ 65 h 95"/>
                <a:gd name="T36" fmla="*/ 1446 w 1493"/>
                <a:gd name="T37" fmla="*/ 65 h 95"/>
                <a:gd name="T38" fmla="*/ 1440 w 1493"/>
                <a:gd name="T39" fmla="*/ 65 h 95"/>
                <a:gd name="T40" fmla="*/ 1435 w 1493"/>
                <a:gd name="T41" fmla="*/ 65 h 95"/>
                <a:gd name="T42" fmla="*/ 44 w 1493"/>
                <a:gd name="T43" fmla="*/ 0 h 95"/>
                <a:gd name="T44" fmla="*/ 40 w 1493"/>
                <a:gd name="T45" fmla="*/ 0 h 95"/>
                <a:gd name="T46" fmla="*/ 35 w 1493"/>
                <a:gd name="T47" fmla="*/ 0 h 95"/>
                <a:gd name="T48" fmla="*/ 28 w 1493"/>
                <a:gd name="T49" fmla="*/ 0 h 95"/>
                <a:gd name="T50" fmla="*/ 24 w 1493"/>
                <a:gd name="T51" fmla="*/ 0 h 95"/>
                <a:gd name="T52" fmla="*/ 18 w 1493"/>
                <a:gd name="T53" fmla="*/ 0 h 95"/>
                <a:gd name="T54" fmla="*/ 11 w 1493"/>
                <a:gd name="T55" fmla="*/ 3 h 95"/>
                <a:gd name="T56" fmla="*/ 6 w 1493"/>
                <a:gd name="T57" fmla="*/ 4 h 95"/>
                <a:gd name="T58" fmla="*/ 3 w 1493"/>
                <a:gd name="T59" fmla="*/ 6 h 95"/>
                <a:gd name="T60" fmla="*/ 0 w 1493"/>
                <a:gd name="T61" fmla="*/ 8 h 95"/>
                <a:gd name="T62" fmla="*/ 0 w 1493"/>
                <a:gd name="T63" fmla="*/ 13 h 95"/>
                <a:gd name="T64" fmla="*/ 0 w 1493"/>
                <a:gd name="T65" fmla="*/ 19 h 95"/>
                <a:gd name="T66" fmla="*/ 2 w 1493"/>
                <a:gd name="T67" fmla="*/ 21 h 95"/>
                <a:gd name="T68" fmla="*/ 5 w 1493"/>
                <a:gd name="T69" fmla="*/ 23 h 95"/>
                <a:gd name="T70" fmla="*/ 10 w 1493"/>
                <a:gd name="T71" fmla="*/ 25 h 95"/>
                <a:gd name="T72" fmla="*/ 14 w 1493"/>
                <a:gd name="T73" fmla="*/ 27 h 95"/>
                <a:gd name="T74" fmla="*/ 19 w 1493"/>
                <a:gd name="T75" fmla="*/ 27 h 95"/>
                <a:gd name="T76" fmla="*/ 24 w 1493"/>
                <a:gd name="T77" fmla="*/ 27 h 95"/>
                <a:gd name="T78" fmla="*/ 28 w 1493"/>
                <a:gd name="T79" fmla="*/ 27 h 95"/>
                <a:gd name="T80" fmla="*/ 33 w 1493"/>
                <a:gd name="T81" fmla="*/ 27 h 95"/>
                <a:gd name="T82" fmla="*/ 37 w 1493"/>
                <a:gd name="T83" fmla="*/ 27 h 95"/>
                <a:gd name="T84" fmla="*/ 1427 w 1493"/>
                <a:gd name="T85" fmla="*/ 9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3" h="95">
                  <a:moveTo>
                    <a:pt x="1427" y="94"/>
                  </a:moveTo>
                  <a:lnTo>
                    <a:pt x="1434" y="94"/>
                  </a:lnTo>
                  <a:lnTo>
                    <a:pt x="1440" y="95"/>
                  </a:lnTo>
                  <a:lnTo>
                    <a:pt x="1448" y="95"/>
                  </a:lnTo>
                  <a:lnTo>
                    <a:pt x="1457" y="95"/>
                  </a:lnTo>
                  <a:lnTo>
                    <a:pt x="1466" y="95"/>
                  </a:lnTo>
                  <a:lnTo>
                    <a:pt x="1475" y="95"/>
                  </a:lnTo>
                  <a:lnTo>
                    <a:pt x="1483" y="95"/>
                  </a:lnTo>
                  <a:lnTo>
                    <a:pt x="1488" y="92"/>
                  </a:lnTo>
                  <a:lnTo>
                    <a:pt x="1492" y="89"/>
                  </a:lnTo>
                  <a:lnTo>
                    <a:pt x="1493" y="84"/>
                  </a:lnTo>
                  <a:lnTo>
                    <a:pt x="1492" y="79"/>
                  </a:lnTo>
                  <a:lnTo>
                    <a:pt x="1488" y="74"/>
                  </a:lnTo>
                  <a:lnTo>
                    <a:pt x="1485" y="72"/>
                  </a:lnTo>
                  <a:lnTo>
                    <a:pt x="1478" y="69"/>
                  </a:lnTo>
                  <a:lnTo>
                    <a:pt x="1470" y="66"/>
                  </a:lnTo>
                  <a:lnTo>
                    <a:pt x="1462" y="66"/>
                  </a:lnTo>
                  <a:lnTo>
                    <a:pt x="1454" y="65"/>
                  </a:lnTo>
                  <a:lnTo>
                    <a:pt x="1446" y="65"/>
                  </a:lnTo>
                  <a:lnTo>
                    <a:pt x="1440" y="65"/>
                  </a:lnTo>
                  <a:lnTo>
                    <a:pt x="1435" y="65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1" y="3"/>
                  </a:lnTo>
                  <a:lnTo>
                    <a:pt x="6" y="4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3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5" y="23"/>
                  </a:lnTo>
                  <a:lnTo>
                    <a:pt x="10" y="25"/>
                  </a:lnTo>
                  <a:lnTo>
                    <a:pt x="14" y="27"/>
                  </a:lnTo>
                  <a:lnTo>
                    <a:pt x="19" y="27"/>
                  </a:lnTo>
                  <a:lnTo>
                    <a:pt x="24" y="27"/>
                  </a:lnTo>
                  <a:lnTo>
                    <a:pt x="28" y="27"/>
                  </a:lnTo>
                  <a:lnTo>
                    <a:pt x="33" y="27"/>
                  </a:lnTo>
                  <a:lnTo>
                    <a:pt x="37" y="27"/>
                  </a:lnTo>
                  <a:lnTo>
                    <a:pt x="1427" y="94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1" name="Freeform 491">
              <a:extLst>
                <a:ext uri="{FF2B5EF4-FFF2-40B4-BE49-F238E27FC236}">
                  <a16:creationId xmlns:a16="http://schemas.microsoft.com/office/drawing/2014/main" id="{CD27EE24-9EB1-1F5A-D54A-B6E97C92C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293"/>
              <a:ext cx="264" cy="299"/>
            </a:xfrm>
            <a:custGeom>
              <a:avLst/>
              <a:gdLst>
                <a:gd name="T0" fmla="*/ 293 w 792"/>
                <a:gd name="T1" fmla="*/ 20 h 896"/>
                <a:gd name="T2" fmla="*/ 509 w 792"/>
                <a:gd name="T3" fmla="*/ 0 h 896"/>
                <a:gd name="T4" fmla="*/ 509 w 792"/>
                <a:gd name="T5" fmla="*/ 246 h 896"/>
                <a:gd name="T6" fmla="*/ 688 w 792"/>
                <a:gd name="T7" fmla="*/ 101 h 896"/>
                <a:gd name="T8" fmla="*/ 791 w 792"/>
                <a:gd name="T9" fmla="*/ 276 h 896"/>
                <a:gd name="T10" fmla="*/ 600 w 792"/>
                <a:gd name="T11" fmla="*/ 417 h 896"/>
                <a:gd name="T12" fmla="*/ 792 w 792"/>
                <a:gd name="T13" fmla="*/ 521 h 896"/>
                <a:gd name="T14" fmla="*/ 692 w 792"/>
                <a:gd name="T15" fmla="*/ 720 h 896"/>
                <a:gd name="T16" fmla="*/ 507 w 792"/>
                <a:gd name="T17" fmla="*/ 618 h 896"/>
                <a:gd name="T18" fmla="*/ 507 w 792"/>
                <a:gd name="T19" fmla="*/ 896 h 896"/>
                <a:gd name="T20" fmla="*/ 293 w 792"/>
                <a:gd name="T21" fmla="*/ 887 h 896"/>
                <a:gd name="T22" fmla="*/ 293 w 792"/>
                <a:gd name="T23" fmla="*/ 643 h 896"/>
                <a:gd name="T24" fmla="*/ 103 w 792"/>
                <a:gd name="T25" fmla="*/ 781 h 896"/>
                <a:gd name="T26" fmla="*/ 3 w 792"/>
                <a:gd name="T27" fmla="*/ 591 h 896"/>
                <a:gd name="T28" fmla="*/ 191 w 792"/>
                <a:gd name="T29" fmla="*/ 455 h 896"/>
                <a:gd name="T30" fmla="*/ 0 w 792"/>
                <a:gd name="T31" fmla="*/ 349 h 896"/>
                <a:gd name="T32" fmla="*/ 100 w 792"/>
                <a:gd name="T33" fmla="*/ 156 h 896"/>
                <a:gd name="T34" fmla="*/ 293 w 792"/>
                <a:gd name="T35" fmla="*/ 265 h 896"/>
                <a:gd name="T36" fmla="*/ 293 w 792"/>
                <a:gd name="T37" fmla="*/ 2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2" h="896">
                  <a:moveTo>
                    <a:pt x="293" y="20"/>
                  </a:moveTo>
                  <a:lnTo>
                    <a:pt x="509" y="0"/>
                  </a:lnTo>
                  <a:lnTo>
                    <a:pt x="509" y="246"/>
                  </a:lnTo>
                  <a:lnTo>
                    <a:pt x="688" y="101"/>
                  </a:lnTo>
                  <a:lnTo>
                    <a:pt x="791" y="276"/>
                  </a:lnTo>
                  <a:lnTo>
                    <a:pt x="600" y="417"/>
                  </a:lnTo>
                  <a:lnTo>
                    <a:pt x="792" y="521"/>
                  </a:lnTo>
                  <a:lnTo>
                    <a:pt x="692" y="720"/>
                  </a:lnTo>
                  <a:lnTo>
                    <a:pt x="507" y="618"/>
                  </a:lnTo>
                  <a:lnTo>
                    <a:pt x="507" y="896"/>
                  </a:lnTo>
                  <a:lnTo>
                    <a:pt x="293" y="887"/>
                  </a:lnTo>
                  <a:lnTo>
                    <a:pt x="293" y="643"/>
                  </a:lnTo>
                  <a:lnTo>
                    <a:pt x="103" y="781"/>
                  </a:lnTo>
                  <a:lnTo>
                    <a:pt x="3" y="591"/>
                  </a:lnTo>
                  <a:lnTo>
                    <a:pt x="191" y="455"/>
                  </a:lnTo>
                  <a:lnTo>
                    <a:pt x="0" y="349"/>
                  </a:lnTo>
                  <a:lnTo>
                    <a:pt x="100" y="156"/>
                  </a:lnTo>
                  <a:lnTo>
                    <a:pt x="293" y="265"/>
                  </a:lnTo>
                  <a:lnTo>
                    <a:pt x="293" y="20"/>
                  </a:lnTo>
                  <a:close/>
                </a:path>
              </a:pathLst>
            </a:custGeom>
            <a:solidFill>
              <a:srgbClr val="00A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2" name="Freeform 492">
              <a:extLst>
                <a:ext uri="{FF2B5EF4-FFF2-40B4-BE49-F238E27FC236}">
                  <a16:creationId xmlns:a16="http://schemas.microsoft.com/office/drawing/2014/main" id="{CF37F776-E43F-5DE8-D2D9-4A536C626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" y="1340"/>
              <a:ext cx="148" cy="254"/>
            </a:xfrm>
            <a:custGeom>
              <a:avLst/>
              <a:gdLst>
                <a:gd name="T0" fmla="*/ 444 w 444"/>
                <a:gd name="T1" fmla="*/ 762 h 762"/>
                <a:gd name="T2" fmla="*/ 295 w 444"/>
                <a:gd name="T3" fmla="*/ 754 h 762"/>
                <a:gd name="T4" fmla="*/ 295 w 444"/>
                <a:gd name="T5" fmla="*/ 519 h 762"/>
                <a:gd name="T6" fmla="*/ 113 w 444"/>
                <a:gd name="T7" fmla="*/ 654 h 762"/>
                <a:gd name="T8" fmla="*/ 4 w 444"/>
                <a:gd name="T9" fmla="*/ 444 h 762"/>
                <a:gd name="T10" fmla="*/ 183 w 444"/>
                <a:gd name="T11" fmla="*/ 313 h 762"/>
                <a:gd name="T12" fmla="*/ 0 w 444"/>
                <a:gd name="T13" fmla="*/ 209 h 762"/>
                <a:gd name="T14" fmla="*/ 104 w 444"/>
                <a:gd name="T15" fmla="*/ 0 h 762"/>
                <a:gd name="T16" fmla="*/ 293 w 444"/>
                <a:gd name="T17" fmla="*/ 108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4" h="762">
                  <a:moveTo>
                    <a:pt x="444" y="762"/>
                  </a:moveTo>
                  <a:lnTo>
                    <a:pt x="295" y="754"/>
                  </a:lnTo>
                  <a:lnTo>
                    <a:pt x="295" y="519"/>
                  </a:lnTo>
                  <a:lnTo>
                    <a:pt x="113" y="654"/>
                  </a:lnTo>
                  <a:lnTo>
                    <a:pt x="4" y="444"/>
                  </a:lnTo>
                  <a:lnTo>
                    <a:pt x="183" y="313"/>
                  </a:lnTo>
                  <a:lnTo>
                    <a:pt x="0" y="209"/>
                  </a:lnTo>
                  <a:lnTo>
                    <a:pt x="104" y="0"/>
                  </a:lnTo>
                  <a:lnTo>
                    <a:pt x="293" y="108"/>
                  </a:lnTo>
                </a:path>
              </a:pathLst>
            </a:custGeom>
            <a:noFill/>
            <a:ln w="190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3" name="Freeform 493">
              <a:extLst>
                <a:ext uri="{FF2B5EF4-FFF2-40B4-BE49-F238E27FC236}">
                  <a16:creationId xmlns:a16="http://schemas.microsoft.com/office/drawing/2014/main" id="{4BC6B909-FE88-DF23-1A20-4926B9BF6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329"/>
              <a:ext cx="16" cy="224"/>
            </a:xfrm>
            <a:custGeom>
              <a:avLst/>
              <a:gdLst>
                <a:gd name="T0" fmla="*/ 48 w 48"/>
                <a:gd name="T1" fmla="*/ 18 h 670"/>
                <a:gd name="T2" fmla="*/ 41 w 48"/>
                <a:gd name="T3" fmla="*/ 8 h 670"/>
                <a:gd name="T4" fmla="*/ 33 w 48"/>
                <a:gd name="T5" fmla="*/ 1 h 670"/>
                <a:gd name="T6" fmla="*/ 27 w 48"/>
                <a:gd name="T7" fmla="*/ 0 h 670"/>
                <a:gd name="T8" fmla="*/ 21 w 48"/>
                <a:gd name="T9" fmla="*/ 0 h 670"/>
                <a:gd name="T10" fmla="*/ 14 w 48"/>
                <a:gd name="T11" fmla="*/ 2 h 670"/>
                <a:gd name="T12" fmla="*/ 9 w 48"/>
                <a:gd name="T13" fmla="*/ 9 h 670"/>
                <a:gd name="T14" fmla="*/ 5 w 48"/>
                <a:gd name="T15" fmla="*/ 14 h 670"/>
                <a:gd name="T16" fmla="*/ 4 w 48"/>
                <a:gd name="T17" fmla="*/ 18 h 670"/>
                <a:gd name="T18" fmla="*/ 0 w 48"/>
                <a:gd name="T19" fmla="*/ 22 h 670"/>
                <a:gd name="T20" fmla="*/ 0 w 48"/>
                <a:gd name="T21" fmla="*/ 23 h 670"/>
                <a:gd name="T22" fmla="*/ 22 w 48"/>
                <a:gd name="T23" fmla="*/ 663 h 670"/>
                <a:gd name="T24" fmla="*/ 23 w 48"/>
                <a:gd name="T25" fmla="*/ 667 h 670"/>
                <a:gd name="T26" fmla="*/ 24 w 48"/>
                <a:gd name="T27" fmla="*/ 670 h 670"/>
                <a:gd name="T28" fmla="*/ 27 w 48"/>
                <a:gd name="T29" fmla="*/ 670 h 670"/>
                <a:gd name="T30" fmla="*/ 28 w 48"/>
                <a:gd name="T31" fmla="*/ 670 h 670"/>
                <a:gd name="T32" fmla="*/ 30 w 48"/>
                <a:gd name="T33" fmla="*/ 668 h 670"/>
                <a:gd name="T34" fmla="*/ 31 w 48"/>
                <a:gd name="T35" fmla="*/ 667 h 670"/>
                <a:gd name="T36" fmla="*/ 31 w 48"/>
                <a:gd name="T37" fmla="*/ 663 h 670"/>
                <a:gd name="T38" fmla="*/ 33 w 48"/>
                <a:gd name="T39" fmla="*/ 662 h 670"/>
                <a:gd name="T40" fmla="*/ 33 w 48"/>
                <a:gd name="T41" fmla="*/ 660 h 670"/>
                <a:gd name="T42" fmla="*/ 48 w 48"/>
                <a:gd name="T43" fmla="*/ 18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670">
                  <a:moveTo>
                    <a:pt x="48" y="18"/>
                  </a:moveTo>
                  <a:lnTo>
                    <a:pt x="41" y="8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9" y="9"/>
                  </a:lnTo>
                  <a:lnTo>
                    <a:pt x="5" y="14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22" y="663"/>
                  </a:lnTo>
                  <a:lnTo>
                    <a:pt x="23" y="667"/>
                  </a:lnTo>
                  <a:lnTo>
                    <a:pt x="24" y="670"/>
                  </a:lnTo>
                  <a:lnTo>
                    <a:pt x="27" y="670"/>
                  </a:lnTo>
                  <a:lnTo>
                    <a:pt x="28" y="670"/>
                  </a:lnTo>
                  <a:lnTo>
                    <a:pt x="30" y="668"/>
                  </a:lnTo>
                  <a:lnTo>
                    <a:pt x="31" y="667"/>
                  </a:lnTo>
                  <a:lnTo>
                    <a:pt x="31" y="663"/>
                  </a:lnTo>
                  <a:lnTo>
                    <a:pt x="33" y="662"/>
                  </a:lnTo>
                  <a:lnTo>
                    <a:pt x="33" y="660"/>
                  </a:lnTo>
                  <a:lnTo>
                    <a:pt x="48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4" name="Freeform 494">
              <a:extLst>
                <a:ext uri="{FF2B5EF4-FFF2-40B4-BE49-F238E27FC236}">
                  <a16:creationId xmlns:a16="http://schemas.microsoft.com/office/drawing/2014/main" id="{524A6409-6BB3-326D-5877-00D422F60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329"/>
              <a:ext cx="16" cy="224"/>
            </a:xfrm>
            <a:custGeom>
              <a:avLst/>
              <a:gdLst>
                <a:gd name="T0" fmla="*/ 48 w 48"/>
                <a:gd name="T1" fmla="*/ 18 h 670"/>
                <a:gd name="T2" fmla="*/ 41 w 48"/>
                <a:gd name="T3" fmla="*/ 8 h 670"/>
                <a:gd name="T4" fmla="*/ 33 w 48"/>
                <a:gd name="T5" fmla="*/ 1 h 670"/>
                <a:gd name="T6" fmla="*/ 27 w 48"/>
                <a:gd name="T7" fmla="*/ 0 h 670"/>
                <a:gd name="T8" fmla="*/ 21 w 48"/>
                <a:gd name="T9" fmla="*/ 0 h 670"/>
                <a:gd name="T10" fmla="*/ 14 w 48"/>
                <a:gd name="T11" fmla="*/ 2 h 670"/>
                <a:gd name="T12" fmla="*/ 9 w 48"/>
                <a:gd name="T13" fmla="*/ 9 h 670"/>
                <a:gd name="T14" fmla="*/ 5 w 48"/>
                <a:gd name="T15" fmla="*/ 14 h 670"/>
                <a:gd name="T16" fmla="*/ 4 w 48"/>
                <a:gd name="T17" fmla="*/ 18 h 670"/>
                <a:gd name="T18" fmla="*/ 0 w 48"/>
                <a:gd name="T19" fmla="*/ 22 h 670"/>
                <a:gd name="T20" fmla="*/ 0 w 48"/>
                <a:gd name="T21" fmla="*/ 23 h 670"/>
                <a:gd name="T22" fmla="*/ 22 w 48"/>
                <a:gd name="T23" fmla="*/ 663 h 670"/>
                <a:gd name="T24" fmla="*/ 23 w 48"/>
                <a:gd name="T25" fmla="*/ 667 h 670"/>
                <a:gd name="T26" fmla="*/ 24 w 48"/>
                <a:gd name="T27" fmla="*/ 670 h 670"/>
                <a:gd name="T28" fmla="*/ 27 w 48"/>
                <a:gd name="T29" fmla="*/ 670 h 670"/>
                <a:gd name="T30" fmla="*/ 28 w 48"/>
                <a:gd name="T31" fmla="*/ 670 h 670"/>
                <a:gd name="T32" fmla="*/ 30 w 48"/>
                <a:gd name="T33" fmla="*/ 668 h 670"/>
                <a:gd name="T34" fmla="*/ 31 w 48"/>
                <a:gd name="T35" fmla="*/ 667 h 670"/>
                <a:gd name="T36" fmla="*/ 31 w 48"/>
                <a:gd name="T37" fmla="*/ 663 h 670"/>
                <a:gd name="T38" fmla="*/ 33 w 48"/>
                <a:gd name="T39" fmla="*/ 662 h 670"/>
                <a:gd name="T40" fmla="*/ 33 w 48"/>
                <a:gd name="T41" fmla="*/ 660 h 670"/>
                <a:gd name="T42" fmla="*/ 48 w 48"/>
                <a:gd name="T43" fmla="*/ 18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670">
                  <a:moveTo>
                    <a:pt x="48" y="18"/>
                  </a:moveTo>
                  <a:lnTo>
                    <a:pt x="41" y="8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9" y="9"/>
                  </a:lnTo>
                  <a:lnTo>
                    <a:pt x="5" y="14"/>
                  </a:lnTo>
                  <a:lnTo>
                    <a:pt x="4" y="18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22" y="663"/>
                  </a:lnTo>
                  <a:lnTo>
                    <a:pt x="23" y="667"/>
                  </a:lnTo>
                  <a:lnTo>
                    <a:pt x="24" y="670"/>
                  </a:lnTo>
                  <a:lnTo>
                    <a:pt x="27" y="670"/>
                  </a:lnTo>
                  <a:lnTo>
                    <a:pt x="28" y="670"/>
                  </a:lnTo>
                  <a:lnTo>
                    <a:pt x="30" y="668"/>
                  </a:lnTo>
                  <a:lnTo>
                    <a:pt x="31" y="667"/>
                  </a:lnTo>
                  <a:lnTo>
                    <a:pt x="31" y="663"/>
                  </a:lnTo>
                  <a:lnTo>
                    <a:pt x="33" y="662"/>
                  </a:lnTo>
                  <a:lnTo>
                    <a:pt x="33" y="660"/>
                  </a:lnTo>
                  <a:lnTo>
                    <a:pt x="48" y="18"/>
                  </a:lnTo>
                </a:path>
              </a:pathLst>
            </a:custGeom>
            <a:noFill/>
            <a:ln w="7938">
              <a:solidFill>
                <a:srgbClr val="00A5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5" name="Freeform 495">
              <a:extLst>
                <a:ext uri="{FF2B5EF4-FFF2-40B4-BE49-F238E27FC236}">
                  <a16:creationId xmlns:a16="http://schemas.microsoft.com/office/drawing/2014/main" id="{43EAA8CB-06BD-F0DC-1341-42401C65F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" y="1347"/>
              <a:ext cx="32" cy="58"/>
            </a:xfrm>
            <a:custGeom>
              <a:avLst/>
              <a:gdLst>
                <a:gd name="T0" fmla="*/ 55 w 95"/>
                <a:gd name="T1" fmla="*/ 173 h 176"/>
                <a:gd name="T2" fmla="*/ 47 w 95"/>
                <a:gd name="T3" fmla="*/ 168 h 176"/>
                <a:gd name="T4" fmla="*/ 43 w 95"/>
                <a:gd name="T5" fmla="*/ 163 h 176"/>
                <a:gd name="T6" fmla="*/ 39 w 95"/>
                <a:gd name="T7" fmla="*/ 160 h 176"/>
                <a:gd name="T8" fmla="*/ 38 w 95"/>
                <a:gd name="T9" fmla="*/ 159 h 176"/>
                <a:gd name="T10" fmla="*/ 19 w 95"/>
                <a:gd name="T11" fmla="*/ 135 h 176"/>
                <a:gd name="T12" fmla="*/ 8 w 95"/>
                <a:gd name="T13" fmla="*/ 115 h 176"/>
                <a:gd name="T14" fmla="*/ 2 w 95"/>
                <a:gd name="T15" fmla="*/ 98 h 176"/>
                <a:gd name="T16" fmla="*/ 0 w 95"/>
                <a:gd name="T17" fmla="*/ 88 h 176"/>
                <a:gd name="T18" fmla="*/ 0 w 95"/>
                <a:gd name="T19" fmla="*/ 85 h 176"/>
                <a:gd name="T20" fmla="*/ 0 w 95"/>
                <a:gd name="T21" fmla="*/ 68 h 176"/>
                <a:gd name="T22" fmla="*/ 2 w 95"/>
                <a:gd name="T23" fmla="*/ 54 h 176"/>
                <a:gd name="T24" fmla="*/ 6 w 95"/>
                <a:gd name="T25" fmla="*/ 45 h 176"/>
                <a:gd name="T26" fmla="*/ 7 w 95"/>
                <a:gd name="T27" fmla="*/ 38 h 176"/>
                <a:gd name="T28" fmla="*/ 11 w 95"/>
                <a:gd name="T29" fmla="*/ 32 h 176"/>
                <a:gd name="T30" fmla="*/ 18 w 95"/>
                <a:gd name="T31" fmla="*/ 22 h 176"/>
                <a:gd name="T32" fmla="*/ 26 w 95"/>
                <a:gd name="T33" fmla="*/ 14 h 176"/>
                <a:gd name="T34" fmla="*/ 33 w 95"/>
                <a:gd name="T35" fmla="*/ 10 h 176"/>
                <a:gd name="T36" fmla="*/ 38 w 95"/>
                <a:gd name="T37" fmla="*/ 7 h 176"/>
                <a:gd name="T38" fmla="*/ 43 w 95"/>
                <a:gd name="T39" fmla="*/ 3 h 176"/>
                <a:gd name="T40" fmla="*/ 48 w 95"/>
                <a:gd name="T41" fmla="*/ 2 h 176"/>
                <a:gd name="T42" fmla="*/ 52 w 95"/>
                <a:gd name="T43" fmla="*/ 0 h 176"/>
                <a:gd name="T44" fmla="*/ 55 w 95"/>
                <a:gd name="T45" fmla="*/ 0 h 176"/>
                <a:gd name="T46" fmla="*/ 65 w 95"/>
                <a:gd name="T47" fmla="*/ 2 h 176"/>
                <a:gd name="T48" fmla="*/ 73 w 95"/>
                <a:gd name="T49" fmla="*/ 6 h 176"/>
                <a:gd name="T50" fmla="*/ 78 w 95"/>
                <a:gd name="T51" fmla="*/ 10 h 176"/>
                <a:gd name="T52" fmla="*/ 82 w 95"/>
                <a:gd name="T53" fmla="*/ 13 h 176"/>
                <a:gd name="T54" fmla="*/ 90 w 95"/>
                <a:gd name="T55" fmla="*/ 21 h 176"/>
                <a:gd name="T56" fmla="*/ 95 w 95"/>
                <a:gd name="T57" fmla="*/ 29 h 176"/>
                <a:gd name="T58" fmla="*/ 90 w 95"/>
                <a:gd name="T59" fmla="*/ 35 h 176"/>
                <a:gd name="T60" fmla="*/ 81 w 95"/>
                <a:gd name="T61" fmla="*/ 38 h 176"/>
                <a:gd name="T62" fmla="*/ 74 w 95"/>
                <a:gd name="T63" fmla="*/ 38 h 176"/>
                <a:gd name="T64" fmla="*/ 63 w 95"/>
                <a:gd name="T65" fmla="*/ 38 h 176"/>
                <a:gd name="T66" fmla="*/ 56 w 95"/>
                <a:gd name="T67" fmla="*/ 37 h 176"/>
                <a:gd name="T68" fmla="*/ 52 w 95"/>
                <a:gd name="T69" fmla="*/ 35 h 176"/>
                <a:gd name="T70" fmla="*/ 48 w 95"/>
                <a:gd name="T71" fmla="*/ 34 h 176"/>
                <a:gd name="T72" fmla="*/ 38 w 95"/>
                <a:gd name="T73" fmla="*/ 42 h 176"/>
                <a:gd name="T74" fmla="*/ 33 w 95"/>
                <a:gd name="T75" fmla="*/ 54 h 176"/>
                <a:gd name="T76" fmla="*/ 30 w 95"/>
                <a:gd name="T77" fmla="*/ 67 h 176"/>
                <a:gd name="T78" fmla="*/ 30 w 95"/>
                <a:gd name="T79" fmla="*/ 76 h 176"/>
                <a:gd name="T80" fmla="*/ 31 w 95"/>
                <a:gd name="T81" fmla="*/ 88 h 176"/>
                <a:gd name="T82" fmla="*/ 37 w 95"/>
                <a:gd name="T83" fmla="*/ 101 h 176"/>
                <a:gd name="T84" fmla="*/ 43 w 95"/>
                <a:gd name="T85" fmla="*/ 111 h 176"/>
                <a:gd name="T86" fmla="*/ 48 w 95"/>
                <a:gd name="T87" fmla="*/ 122 h 176"/>
                <a:gd name="T88" fmla="*/ 55 w 95"/>
                <a:gd name="T89" fmla="*/ 129 h 176"/>
                <a:gd name="T90" fmla="*/ 59 w 95"/>
                <a:gd name="T9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5" h="176">
                  <a:moveTo>
                    <a:pt x="59" y="176"/>
                  </a:moveTo>
                  <a:lnTo>
                    <a:pt x="55" y="173"/>
                  </a:lnTo>
                  <a:lnTo>
                    <a:pt x="51" y="169"/>
                  </a:lnTo>
                  <a:lnTo>
                    <a:pt x="47" y="168"/>
                  </a:lnTo>
                  <a:lnTo>
                    <a:pt x="45" y="167"/>
                  </a:lnTo>
                  <a:lnTo>
                    <a:pt x="43" y="163"/>
                  </a:lnTo>
                  <a:lnTo>
                    <a:pt x="41" y="162"/>
                  </a:lnTo>
                  <a:lnTo>
                    <a:pt x="39" y="160"/>
                  </a:lnTo>
                  <a:lnTo>
                    <a:pt x="38" y="160"/>
                  </a:lnTo>
                  <a:lnTo>
                    <a:pt x="38" y="159"/>
                  </a:lnTo>
                  <a:lnTo>
                    <a:pt x="26" y="146"/>
                  </a:lnTo>
                  <a:lnTo>
                    <a:pt x="19" y="135"/>
                  </a:lnTo>
                  <a:lnTo>
                    <a:pt x="12" y="125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2" y="98"/>
                  </a:lnTo>
                  <a:lnTo>
                    <a:pt x="0" y="93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2" y="54"/>
                  </a:lnTo>
                  <a:lnTo>
                    <a:pt x="3" y="50"/>
                  </a:lnTo>
                  <a:lnTo>
                    <a:pt x="6" y="45"/>
                  </a:lnTo>
                  <a:lnTo>
                    <a:pt x="7" y="42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11" y="32"/>
                  </a:lnTo>
                  <a:lnTo>
                    <a:pt x="15" y="27"/>
                  </a:lnTo>
                  <a:lnTo>
                    <a:pt x="18" y="22"/>
                  </a:lnTo>
                  <a:lnTo>
                    <a:pt x="23" y="17"/>
                  </a:lnTo>
                  <a:lnTo>
                    <a:pt x="26" y="14"/>
                  </a:lnTo>
                  <a:lnTo>
                    <a:pt x="30" y="12"/>
                  </a:lnTo>
                  <a:lnTo>
                    <a:pt x="33" y="10"/>
                  </a:lnTo>
                  <a:lnTo>
                    <a:pt x="37" y="8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3" y="6"/>
                  </a:lnTo>
                  <a:lnTo>
                    <a:pt x="76" y="7"/>
                  </a:lnTo>
                  <a:lnTo>
                    <a:pt x="78" y="10"/>
                  </a:lnTo>
                  <a:lnTo>
                    <a:pt x="81" y="12"/>
                  </a:lnTo>
                  <a:lnTo>
                    <a:pt x="82" y="13"/>
                  </a:lnTo>
                  <a:lnTo>
                    <a:pt x="82" y="14"/>
                  </a:lnTo>
                  <a:lnTo>
                    <a:pt x="90" y="21"/>
                  </a:lnTo>
                  <a:lnTo>
                    <a:pt x="93" y="25"/>
                  </a:lnTo>
                  <a:lnTo>
                    <a:pt x="95" y="29"/>
                  </a:lnTo>
                  <a:lnTo>
                    <a:pt x="93" y="32"/>
                  </a:lnTo>
                  <a:lnTo>
                    <a:pt x="90" y="35"/>
                  </a:lnTo>
                  <a:lnTo>
                    <a:pt x="85" y="37"/>
                  </a:lnTo>
                  <a:lnTo>
                    <a:pt x="81" y="38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68" y="38"/>
                  </a:lnTo>
                  <a:lnTo>
                    <a:pt x="63" y="38"/>
                  </a:lnTo>
                  <a:lnTo>
                    <a:pt x="60" y="37"/>
                  </a:lnTo>
                  <a:lnTo>
                    <a:pt x="56" y="37"/>
                  </a:lnTo>
                  <a:lnTo>
                    <a:pt x="53" y="35"/>
                  </a:lnTo>
                  <a:lnTo>
                    <a:pt x="52" y="35"/>
                  </a:lnTo>
                  <a:lnTo>
                    <a:pt x="51" y="34"/>
                  </a:lnTo>
                  <a:lnTo>
                    <a:pt x="48" y="34"/>
                  </a:lnTo>
                  <a:lnTo>
                    <a:pt x="43" y="37"/>
                  </a:lnTo>
                  <a:lnTo>
                    <a:pt x="38" y="42"/>
                  </a:lnTo>
                  <a:lnTo>
                    <a:pt x="34" y="47"/>
                  </a:lnTo>
                  <a:lnTo>
                    <a:pt x="33" y="54"/>
                  </a:lnTo>
                  <a:lnTo>
                    <a:pt x="31" y="60"/>
                  </a:lnTo>
                  <a:lnTo>
                    <a:pt x="30" y="67"/>
                  </a:lnTo>
                  <a:lnTo>
                    <a:pt x="30" y="72"/>
                  </a:lnTo>
                  <a:lnTo>
                    <a:pt x="30" y="76"/>
                  </a:lnTo>
                  <a:lnTo>
                    <a:pt x="30" y="80"/>
                  </a:lnTo>
                  <a:lnTo>
                    <a:pt x="31" y="88"/>
                  </a:lnTo>
                  <a:lnTo>
                    <a:pt x="34" y="94"/>
                  </a:lnTo>
                  <a:lnTo>
                    <a:pt x="37" y="101"/>
                  </a:lnTo>
                  <a:lnTo>
                    <a:pt x="39" y="107"/>
                  </a:lnTo>
                  <a:lnTo>
                    <a:pt x="43" y="111"/>
                  </a:lnTo>
                  <a:lnTo>
                    <a:pt x="46" y="117"/>
                  </a:lnTo>
                  <a:lnTo>
                    <a:pt x="48" y="122"/>
                  </a:lnTo>
                  <a:lnTo>
                    <a:pt x="52" y="125"/>
                  </a:lnTo>
                  <a:lnTo>
                    <a:pt x="55" y="129"/>
                  </a:lnTo>
                  <a:lnTo>
                    <a:pt x="56" y="130"/>
                  </a:lnTo>
                  <a:lnTo>
                    <a:pt x="59" y="1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6" name="Freeform 496">
              <a:extLst>
                <a:ext uri="{FF2B5EF4-FFF2-40B4-BE49-F238E27FC236}">
                  <a16:creationId xmlns:a16="http://schemas.microsoft.com/office/drawing/2014/main" id="{9BCB97C9-55D1-B572-333C-1986A4187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" y="1347"/>
              <a:ext cx="32" cy="58"/>
            </a:xfrm>
            <a:custGeom>
              <a:avLst/>
              <a:gdLst>
                <a:gd name="T0" fmla="*/ 55 w 95"/>
                <a:gd name="T1" fmla="*/ 173 h 176"/>
                <a:gd name="T2" fmla="*/ 47 w 95"/>
                <a:gd name="T3" fmla="*/ 168 h 176"/>
                <a:gd name="T4" fmla="*/ 43 w 95"/>
                <a:gd name="T5" fmla="*/ 163 h 176"/>
                <a:gd name="T6" fmla="*/ 39 w 95"/>
                <a:gd name="T7" fmla="*/ 160 h 176"/>
                <a:gd name="T8" fmla="*/ 38 w 95"/>
                <a:gd name="T9" fmla="*/ 159 h 176"/>
                <a:gd name="T10" fmla="*/ 19 w 95"/>
                <a:gd name="T11" fmla="*/ 135 h 176"/>
                <a:gd name="T12" fmla="*/ 8 w 95"/>
                <a:gd name="T13" fmla="*/ 115 h 176"/>
                <a:gd name="T14" fmla="*/ 2 w 95"/>
                <a:gd name="T15" fmla="*/ 98 h 176"/>
                <a:gd name="T16" fmla="*/ 0 w 95"/>
                <a:gd name="T17" fmla="*/ 88 h 176"/>
                <a:gd name="T18" fmla="*/ 0 w 95"/>
                <a:gd name="T19" fmla="*/ 85 h 176"/>
                <a:gd name="T20" fmla="*/ 0 w 95"/>
                <a:gd name="T21" fmla="*/ 68 h 176"/>
                <a:gd name="T22" fmla="*/ 2 w 95"/>
                <a:gd name="T23" fmla="*/ 54 h 176"/>
                <a:gd name="T24" fmla="*/ 6 w 95"/>
                <a:gd name="T25" fmla="*/ 45 h 176"/>
                <a:gd name="T26" fmla="*/ 7 w 95"/>
                <a:gd name="T27" fmla="*/ 38 h 176"/>
                <a:gd name="T28" fmla="*/ 11 w 95"/>
                <a:gd name="T29" fmla="*/ 32 h 176"/>
                <a:gd name="T30" fmla="*/ 18 w 95"/>
                <a:gd name="T31" fmla="*/ 22 h 176"/>
                <a:gd name="T32" fmla="*/ 26 w 95"/>
                <a:gd name="T33" fmla="*/ 14 h 176"/>
                <a:gd name="T34" fmla="*/ 33 w 95"/>
                <a:gd name="T35" fmla="*/ 10 h 176"/>
                <a:gd name="T36" fmla="*/ 38 w 95"/>
                <a:gd name="T37" fmla="*/ 7 h 176"/>
                <a:gd name="T38" fmla="*/ 43 w 95"/>
                <a:gd name="T39" fmla="*/ 3 h 176"/>
                <a:gd name="T40" fmla="*/ 48 w 95"/>
                <a:gd name="T41" fmla="*/ 2 h 176"/>
                <a:gd name="T42" fmla="*/ 52 w 95"/>
                <a:gd name="T43" fmla="*/ 0 h 176"/>
                <a:gd name="T44" fmla="*/ 55 w 95"/>
                <a:gd name="T45" fmla="*/ 0 h 176"/>
                <a:gd name="T46" fmla="*/ 65 w 95"/>
                <a:gd name="T47" fmla="*/ 2 h 176"/>
                <a:gd name="T48" fmla="*/ 73 w 95"/>
                <a:gd name="T49" fmla="*/ 6 h 176"/>
                <a:gd name="T50" fmla="*/ 78 w 95"/>
                <a:gd name="T51" fmla="*/ 10 h 176"/>
                <a:gd name="T52" fmla="*/ 82 w 95"/>
                <a:gd name="T53" fmla="*/ 13 h 176"/>
                <a:gd name="T54" fmla="*/ 90 w 95"/>
                <a:gd name="T55" fmla="*/ 21 h 176"/>
                <a:gd name="T56" fmla="*/ 95 w 95"/>
                <a:gd name="T57" fmla="*/ 29 h 176"/>
                <a:gd name="T58" fmla="*/ 90 w 95"/>
                <a:gd name="T59" fmla="*/ 35 h 176"/>
                <a:gd name="T60" fmla="*/ 81 w 95"/>
                <a:gd name="T61" fmla="*/ 38 h 176"/>
                <a:gd name="T62" fmla="*/ 74 w 95"/>
                <a:gd name="T63" fmla="*/ 38 h 176"/>
                <a:gd name="T64" fmla="*/ 63 w 95"/>
                <a:gd name="T65" fmla="*/ 38 h 176"/>
                <a:gd name="T66" fmla="*/ 56 w 95"/>
                <a:gd name="T67" fmla="*/ 37 h 176"/>
                <a:gd name="T68" fmla="*/ 52 w 95"/>
                <a:gd name="T69" fmla="*/ 35 h 176"/>
                <a:gd name="T70" fmla="*/ 48 w 95"/>
                <a:gd name="T71" fmla="*/ 34 h 176"/>
                <a:gd name="T72" fmla="*/ 38 w 95"/>
                <a:gd name="T73" fmla="*/ 42 h 176"/>
                <a:gd name="T74" fmla="*/ 33 w 95"/>
                <a:gd name="T75" fmla="*/ 54 h 176"/>
                <a:gd name="T76" fmla="*/ 30 w 95"/>
                <a:gd name="T77" fmla="*/ 67 h 176"/>
                <a:gd name="T78" fmla="*/ 30 w 95"/>
                <a:gd name="T79" fmla="*/ 76 h 176"/>
                <a:gd name="T80" fmla="*/ 31 w 95"/>
                <a:gd name="T81" fmla="*/ 88 h 176"/>
                <a:gd name="T82" fmla="*/ 37 w 95"/>
                <a:gd name="T83" fmla="*/ 101 h 176"/>
                <a:gd name="T84" fmla="*/ 43 w 95"/>
                <a:gd name="T85" fmla="*/ 111 h 176"/>
                <a:gd name="T86" fmla="*/ 48 w 95"/>
                <a:gd name="T87" fmla="*/ 122 h 176"/>
                <a:gd name="T88" fmla="*/ 55 w 95"/>
                <a:gd name="T89" fmla="*/ 129 h 176"/>
                <a:gd name="T90" fmla="*/ 59 w 95"/>
                <a:gd name="T9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5" h="176">
                  <a:moveTo>
                    <a:pt x="59" y="176"/>
                  </a:moveTo>
                  <a:lnTo>
                    <a:pt x="55" y="173"/>
                  </a:lnTo>
                  <a:lnTo>
                    <a:pt x="51" y="169"/>
                  </a:lnTo>
                  <a:lnTo>
                    <a:pt x="47" y="168"/>
                  </a:lnTo>
                  <a:lnTo>
                    <a:pt x="45" y="167"/>
                  </a:lnTo>
                  <a:lnTo>
                    <a:pt x="43" y="163"/>
                  </a:lnTo>
                  <a:lnTo>
                    <a:pt x="41" y="162"/>
                  </a:lnTo>
                  <a:lnTo>
                    <a:pt x="39" y="160"/>
                  </a:lnTo>
                  <a:lnTo>
                    <a:pt x="38" y="160"/>
                  </a:lnTo>
                  <a:lnTo>
                    <a:pt x="38" y="159"/>
                  </a:lnTo>
                  <a:lnTo>
                    <a:pt x="26" y="146"/>
                  </a:lnTo>
                  <a:lnTo>
                    <a:pt x="19" y="135"/>
                  </a:lnTo>
                  <a:lnTo>
                    <a:pt x="12" y="125"/>
                  </a:lnTo>
                  <a:lnTo>
                    <a:pt x="8" y="115"/>
                  </a:lnTo>
                  <a:lnTo>
                    <a:pt x="6" y="107"/>
                  </a:lnTo>
                  <a:lnTo>
                    <a:pt x="2" y="98"/>
                  </a:lnTo>
                  <a:lnTo>
                    <a:pt x="0" y="93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2" y="54"/>
                  </a:lnTo>
                  <a:lnTo>
                    <a:pt x="3" y="50"/>
                  </a:lnTo>
                  <a:lnTo>
                    <a:pt x="6" y="45"/>
                  </a:lnTo>
                  <a:lnTo>
                    <a:pt x="7" y="42"/>
                  </a:lnTo>
                  <a:lnTo>
                    <a:pt x="7" y="38"/>
                  </a:lnTo>
                  <a:lnTo>
                    <a:pt x="8" y="37"/>
                  </a:lnTo>
                  <a:lnTo>
                    <a:pt x="11" y="32"/>
                  </a:lnTo>
                  <a:lnTo>
                    <a:pt x="15" y="27"/>
                  </a:lnTo>
                  <a:lnTo>
                    <a:pt x="18" y="22"/>
                  </a:lnTo>
                  <a:lnTo>
                    <a:pt x="23" y="17"/>
                  </a:lnTo>
                  <a:lnTo>
                    <a:pt x="26" y="14"/>
                  </a:lnTo>
                  <a:lnTo>
                    <a:pt x="30" y="12"/>
                  </a:lnTo>
                  <a:lnTo>
                    <a:pt x="33" y="10"/>
                  </a:lnTo>
                  <a:lnTo>
                    <a:pt x="37" y="8"/>
                  </a:lnTo>
                  <a:lnTo>
                    <a:pt x="38" y="7"/>
                  </a:lnTo>
                  <a:lnTo>
                    <a:pt x="39" y="7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60" y="0"/>
                  </a:lnTo>
                  <a:lnTo>
                    <a:pt x="65" y="2"/>
                  </a:lnTo>
                  <a:lnTo>
                    <a:pt x="69" y="3"/>
                  </a:lnTo>
                  <a:lnTo>
                    <a:pt x="73" y="6"/>
                  </a:lnTo>
                  <a:lnTo>
                    <a:pt x="76" y="7"/>
                  </a:lnTo>
                  <a:lnTo>
                    <a:pt x="78" y="10"/>
                  </a:lnTo>
                  <a:lnTo>
                    <a:pt x="81" y="12"/>
                  </a:lnTo>
                  <a:lnTo>
                    <a:pt x="82" y="13"/>
                  </a:lnTo>
                  <a:lnTo>
                    <a:pt x="82" y="14"/>
                  </a:lnTo>
                  <a:lnTo>
                    <a:pt x="90" y="21"/>
                  </a:lnTo>
                  <a:lnTo>
                    <a:pt x="93" y="25"/>
                  </a:lnTo>
                  <a:lnTo>
                    <a:pt x="95" y="29"/>
                  </a:lnTo>
                  <a:lnTo>
                    <a:pt x="93" y="32"/>
                  </a:lnTo>
                  <a:lnTo>
                    <a:pt x="90" y="35"/>
                  </a:lnTo>
                  <a:lnTo>
                    <a:pt x="85" y="37"/>
                  </a:lnTo>
                  <a:lnTo>
                    <a:pt x="81" y="38"/>
                  </a:lnTo>
                  <a:lnTo>
                    <a:pt x="77" y="38"/>
                  </a:lnTo>
                  <a:lnTo>
                    <a:pt x="74" y="38"/>
                  </a:lnTo>
                  <a:lnTo>
                    <a:pt x="68" y="38"/>
                  </a:lnTo>
                  <a:lnTo>
                    <a:pt x="63" y="38"/>
                  </a:lnTo>
                  <a:lnTo>
                    <a:pt x="60" y="37"/>
                  </a:lnTo>
                  <a:lnTo>
                    <a:pt x="56" y="37"/>
                  </a:lnTo>
                  <a:lnTo>
                    <a:pt x="53" y="35"/>
                  </a:lnTo>
                  <a:lnTo>
                    <a:pt x="52" y="35"/>
                  </a:lnTo>
                  <a:lnTo>
                    <a:pt x="51" y="34"/>
                  </a:lnTo>
                  <a:lnTo>
                    <a:pt x="48" y="34"/>
                  </a:lnTo>
                  <a:lnTo>
                    <a:pt x="43" y="37"/>
                  </a:lnTo>
                  <a:lnTo>
                    <a:pt x="38" y="42"/>
                  </a:lnTo>
                  <a:lnTo>
                    <a:pt x="34" y="47"/>
                  </a:lnTo>
                  <a:lnTo>
                    <a:pt x="33" y="54"/>
                  </a:lnTo>
                  <a:lnTo>
                    <a:pt x="31" y="60"/>
                  </a:lnTo>
                  <a:lnTo>
                    <a:pt x="30" y="67"/>
                  </a:lnTo>
                  <a:lnTo>
                    <a:pt x="30" y="72"/>
                  </a:lnTo>
                  <a:lnTo>
                    <a:pt x="30" y="76"/>
                  </a:lnTo>
                  <a:lnTo>
                    <a:pt x="30" y="80"/>
                  </a:lnTo>
                  <a:lnTo>
                    <a:pt x="31" y="88"/>
                  </a:lnTo>
                  <a:lnTo>
                    <a:pt x="34" y="94"/>
                  </a:lnTo>
                  <a:lnTo>
                    <a:pt x="37" y="101"/>
                  </a:lnTo>
                  <a:lnTo>
                    <a:pt x="39" y="107"/>
                  </a:lnTo>
                  <a:lnTo>
                    <a:pt x="43" y="111"/>
                  </a:lnTo>
                  <a:lnTo>
                    <a:pt x="46" y="117"/>
                  </a:lnTo>
                  <a:lnTo>
                    <a:pt x="48" y="122"/>
                  </a:lnTo>
                  <a:lnTo>
                    <a:pt x="52" y="125"/>
                  </a:lnTo>
                  <a:lnTo>
                    <a:pt x="55" y="129"/>
                  </a:lnTo>
                  <a:lnTo>
                    <a:pt x="56" y="130"/>
                  </a:lnTo>
                  <a:lnTo>
                    <a:pt x="59" y="176"/>
                  </a:lnTo>
                </a:path>
              </a:pathLst>
            </a:custGeom>
            <a:noFill/>
            <a:ln w="7938">
              <a:solidFill>
                <a:srgbClr val="00A5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7" name="Freeform 497">
              <a:extLst>
                <a:ext uri="{FF2B5EF4-FFF2-40B4-BE49-F238E27FC236}">
                  <a16:creationId xmlns:a16="http://schemas.microsoft.com/office/drawing/2014/main" id="{0126EFFD-710E-FF0B-7708-0F49C43F3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" y="1350"/>
              <a:ext cx="4" cy="2"/>
            </a:xfrm>
            <a:custGeom>
              <a:avLst/>
              <a:gdLst>
                <a:gd name="T0" fmla="*/ 12 w 12"/>
                <a:gd name="T1" fmla="*/ 6 h 6"/>
                <a:gd name="T2" fmla="*/ 10 w 12"/>
                <a:gd name="T3" fmla="*/ 6 h 6"/>
                <a:gd name="T4" fmla="*/ 9 w 12"/>
                <a:gd name="T5" fmla="*/ 6 h 6"/>
                <a:gd name="T6" fmla="*/ 7 w 12"/>
                <a:gd name="T7" fmla="*/ 6 h 6"/>
                <a:gd name="T8" fmla="*/ 6 w 12"/>
                <a:gd name="T9" fmla="*/ 6 h 6"/>
                <a:gd name="T10" fmla="*/ 4 w 12"/>
                <a:gd name="T11" fmla="*/ 6 h 6"/>
                <a:gd name="T12" fmla="*/ 3 w 12"/>
                <a:gd name="T13" fmla="*/ 6 h 6"/>
                <a:gd name="T14" fmla="*/ 0 w 12"/>
                <a:gd name="T15" fmla="*/ 6 h 6"/>
                <a:gd name="T16" fmla="*/ 0 w 12"/>
                <a:gd name="T17" fmla="*/ 4 h 6"/>
                <a:gd name="T18" fmla="*/ 0 w 12"/>
                <a:gd name="T19" fmla="*/ 3 h 6"/>
                <a:gd name="T20" fmla="*/ 0 w 12"/>
                <a:gd name="T21" fmla="*/ 2 h 6"/>
                <a:gd name="T22" fmla="*/ 3 w 12"/>
                <a:gd name="T23" fmla="*/ 2 h 6"/>
                <a:gd name="T24" fmla="*/ 3 w 12"/>
                <a:gd name="T25" fmla="*/ 0 h 6"/>
                <a:gd name="T26" fmla="*/ 4 w 12"/>
                <a:gd name="T27" fmla="*/ 0 h 6"/>
                <a:gd name="T28" fmla="*/ 6 w 12"/>
                <a:gd name="T29" fmla="*/ 0 h 6"/>
                <a:gd name="T30" fmla="*/ 6 w 12"/>
                <a:gd name="T31" fmla="*/ 2 h 6"/>
                <a:gd name="T32" fmla="*/ 7 w 12"/>
                <a:gd name="T33" fmla="*/ 2 h 6"/>
                <a:gd name="T34" fmla="*/ 7 w 12"/>
                <a:gd name="T35" fmla="*/ 3 h 6"/>
                <a:gd name="T36" fmla="*/ 9 w 12"/>
                <a:gd name="T37" fmla="*/ 3 h 6"/>
                <a:gd name="T38" fmla="*/ 9 w 12"/>
                <a:gd name="T39" fmla="*/ 4 h 6"/>
                <a:gd name="T40" fmla="*/ 10 w 12"/>
                <a:gd name="T41" fmla="*/ 4 h 6"/>
                <a:gd name="T42" fmla="*/ 12 w 12"/>
                <a:gd name="T4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10" y="6"/>
                  </a:lnTo>
                  <a:lnTo>
                    <a:pt x="9" y="6"/>
                  </a:lnTo>
                  <a:lnTo>
                    <a:pt x="7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9" y="3"/>
                  </a:lnTo>
                  <a:lnTo>
                    <a:pt x="9" y="4"/>
                  </a:lnTo>
                  <a:lnTo>
                    <a:pt x="10" y="4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A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8" name="Freeform 498">
              <a:extLst>
                <a:ext uri="{FF2B5EF4-FFF2-40B4-BE49-F238E27FC236}">
                  <a16:creationId xmlns:a16="http://schemas.microsoft.com/office/drawing/2014/main" id="{3BC34EEB-7B6B-ECEA-9588-593428709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65"/>
              <a:ext cx="21" cy="62"/>
            </a:xfrm>
            <a:custGeom>
              <a:avLst/>
              <a:gdLst>
                <a:gd name="T0" fmla="*/ 19 w 64"/>
                <a:gd name="T1" fmla="*/ 125 h 185"/>
                <a:gd name="T2" fmla="*/ 21 w 64"/>
                <a:gd name="T3" fmla="*/ 121 h 185"/>
                <a:gd name="T4" fmla="*/ 22 w 64"/>
                <a:gd name="T5" fmla="*/ 116 h 185"/>
                <a:gd name="T6" fmla="*/ 23 w 64"/>
                <a:gd name="T7" fmla="*/ 111 h 185"/>
                <a:gd name="T8" fmla="*/ 27 w 64"/>
                <a:gd name="T9" fmla="*/ 106 h 185"/>
                <a:gd name="T10" fmla="*/ 29 w 64"/>
                <a:gd name="T11" fmla="*/ 101 h 185"/>
                <a:gd name="T12" fmla="*/ 31 w 64"/>
                <a:gd name="T13" fmla="*/ 97 h 185"/>
                <a:gd name="T14" fmla="*/ 35 w 64"/>
                <a:gd name="T15" fmla="*/ 93 h 185"/>
                <a:gd name="T16" fmla="*/ 38 w 64"/>
                <a:gd name="T17" fmla="*/ 89 h 185"/>
                <a:gd name="T18" fmla="*/ 43 w 64"/>
                <a:gd name="T19" fmla="*/ 84 h 185"/>
                <a:gd name="T20" fmla="*/ 44 w 64"/>
                <a:gd name="T21" fmla="*/ 78 h 185"/>
                <a:gd name="T22" fmla="*/ 47 w 64"/>
                <a:gd name="T23" fmla="*/ 76 h 185"/>
                <a:gd name="T24" fmla="*/ 51 w 64"/>
                <a:gd name="T25" fmla="*/ 71 h 185"/>
                <a:gd name="T26" fmla="*/ 53 w 64"/>
                <a:gd name="T27" fmla="*/ 67 h 185"/>
                <a:gd name="T28" fmla="*/ 57 w 64"/>
                <a:gd name="T29" fmla="*/ 63 h 185"/>
                <a:gd name="T30" fmla="*/ 57 w 64"/>
                <a:gd name="T31" fmla="*/ 60 h 185"/>
                <a:gd name="T32" fmla="*/ 60 w 64"/>
                <a:gd name="T33" fmla="*/ 54 h 185"/>
                <a:gd name="T34" fmla="*/ 64 w 64"/>
                <a:gd name="T35" fmla="*/ 45 h 185"/>
                <a:gd name="T36" fmla="*/ 64 w 64"/>
                <a:gd name="T37" fmla="*/ 33 h 185"/>
                <a:gd name="T38" fmla="*/ 58 w 64"/>
                <a:gd name="T39" fmla="*/ 20 h 185"/>
                <a:gd name="T40" fmla="*/ 56 w 64"/>
                <a:gd name="T41" fmla="*/ 18 h 185"/>
                <a:gd name="T42" fmla="*/ 52 w 64"/>
                <a:gd name="T43" fmla="*/ 12 h 185"/>
                <a:gd name="T44" fmla="*/ 45 w 64"/>
                <a:gd name="T45" fmla="*/ 6 h 185"/>
                <a:gd name="T46" fmla="*/ 38 w 64"/>
                <a:gd name="T47" fmla="*/ 0 h 185"/>
                <a:gd name="T48" fmla="*/ 38 w 64"/>
                <a:gd name="T49" fmla="*/ 47 h 185"/>
                <a:gd name="T50" fmla="*/ 32 w 64"/>
                <a:gd name="T51" fmla="*/ 57 h 185"/>
                <a:gd name="T52" fmla="*/ 25 w 64"/>
                <a:gd name="T53" fmla="*/ 69 h 185"/>
                <a:gd name="T54" fmla="*/ 19 w 64"/>
                <a:gd name="T55" fmla="*/ 81 h 185"/>
                <a:gd name="T56" fmla="*/ 15 w 64"/>
                <a:gd name="T57" fmla="*/ 86 h 185"/>
                <a:gd name="T58" fmla="*/ 12 w 64"/>
                <a:gd name="T59" fmla="*/ 90 h 185"/>
                <a:gd name="T60" fmla="*/ 8 w 64"/>
                <a:gd name="T61" fmla="*/ 94 h 185"/>
                <a:gd name="T62" fmla="*/ 7 w 64"/>
                <a:gd name="T63" fmla="*/ 101 h 185"/>
                <a:gd name="T64" fmla="*/ 3 w 64"/>
                <a:gd name="T65" fmla="*/ 110 h 185"/>
                <a:gd name="T66" fmla="*/ 2 w 64"/>
                <a:gd name="T67" fmla="*/ 120 h 185"/>
                <a:gd name="T68" fmla="*/ 0 w 64"/>
                <a:gd name="T69" fmla="*/ 128 h 185"/>
                <a:gd name="T70" fmla="*/ 0 w 64"/>
                <a:gd name="T71" fmla="*/ 134 h 185"/>
                <a:gd name="T72" fmla="*/ 2 w 64"/>
                <a:gd name="T73" fmla="*/ 145 h 185"/>
                <a:gd name="T74" fmla="*/ 7 w 64"/>
                <a:gd name="T75" fmla="*/ 159 h 185"/>
                <a:gd name="T76" fmla="*/ 15 w 64"/>
                <a:gd name="T77" fmla="*/ 176 h 185"/>
                <a:gd name="T78" fmla="*/ 19 w 64"/>
                <a:gd name="T79" fmla="*/ 140 h 185"/>
                <a:gd name="T80" fmla="*/ 19 w 64"/>
                <a:gd name="T81" fmla="*/ 136 h 185"/>
                <a:gd name="T82" fmla="*/ 19 w 64"/>
                <a:gd name="T83" fmla="*/ 133 h 185"/>
                <a:gd name="T84" fmla="*/ 19 w 64"/>
                <a:gd name="T85" fmla="*/ 129 h 185"/>
                <a:gd name="T86" fmla="*/ 19 w 64"/>
                <a:gd name="T87" fmla="*/ 12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185">
                  <a:moveTo>
                    <a:pt x="19" y="126"/>
                  </a:moveTo>
                  <a:lnTo>
                    <a:pt x="19" y="125"/>
                  </a:lnTo>
                  <a:lnTo>
                    <a:pt x="21" y="123"/>
                  </a:lnTo>
                  <a:lnTo>
                    <a:pt x="21" y="121"/>
                  </a:lnTo>
                  <a:lnTo>
                    <a:pt x="21" y="120"/>
                  </a:lnTo>
                  <a:lnTo>
                    <a:pt x="22" y="116"/>
                  </a:lnTo>
                  <a:lnTo>
                    <a:pt x="22" y="113"/>
                  </a:lnTo>
                  <a:lnTo>
                    <a:pt x="23" y="111"/>
                  </a:lnTo>
                  <a:lnTo>
                    <a:pt x="25" y="107"/>
                  </a:lnTo>
                  <a:lnTo>
                    <a:pt x="27" y="106"/>
                  </a:lnTo>
                  <a:lnTo>
                    <a:pt x="29" y="103"/>
                  </a:lnTo>
                  <a:lnTo>
                    <a:pt x="29" y="101"/>
                  </a:lnTo>
                  <a:lnTo>
                    <a:pt x="30" y="98"/>
                  </a:lnTo>
                  <a:lnTo>
                    <a:pt x="31" y="97"/>
                  </a:lnTo>
                  <a:lnTo>
                    <a:pt x="32" y="94"/>
                  </a:lnTo>
                  <a:lnTo>
                    <a:pt x="35" y="93"/>
                  </a:lnTo>
                  <a:lnTo>
                    <a:pt x="36" y="90"/>
                  </a:lnTo>
                  <a:lnTo>
                    <a:pt x="38" y="89"/>
                  </a:lnTo>
                  <a:lnTo>
                    <a:pt x="39" y="85"/>
                  </a:lnTo>
                  <a:lnTo>
                    <a:pt x="43" y="84"/>
                  </a:lnTo>
                  <a:lnTo>
                    <a:pt x="43" y="82"/>
                  </a:lnTo>
                  <a:lnTo>
                    <a:pt x="44" y="78"/>
                  </a:lnTo>
                  <a:lnTo>
                    <a:pt x="45" y="77"/>
                  </a:lnTo>
                  <a:lnTo>
                    <a:pt x="47" y="76"/>
                  </a:lnTo>
                  <a:lnTo>
                    <a:pt x="49" y="72"/>
                  </a:lnTo>
                  <a:lnTo>
                    <a:pt x="51" y="71"/>
                  </a:lnTo>
                  <a:lnTo>
                    <a:pt x="52" y="68"/>
                  </a:lnTo>
                  <a:lnTo>
                    <a:pt x="53" y="67"/>
                  </a:lnTo>
                  <a:lnTo>
                    <a:pt x="56" y="66"/>
                  </a:lnTo>
                  <a:lnTo>
                    <a:pt x="57" y="63"/>
                  </a:lnTo>
                  <a:lnTo>
                    <a:pt x="57" y="62"/>
                  </a:lnTo>
                  <a:lnTo>
                    <a:pt x="57" y="60"/>
                  </a:lnTo>
                  <a:lnTo>
                    <a:pt x="58" y="57"/>
                  </a:lnTo>
                  <a:lnTo>
                    <a:pt x="60" y="54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4" y="39"/>
                  </a:lnTo>
                  <a:lnTo>
                    <a:pt x="64" y="33"/>
                  </a:lnTo>
                  <a:lnTo>
                    <a:pt x="61" y="26"/>
                  </a:lnTo>
                  <a:lnTo>
                    <a:pt x="58" y="20"/>
                  </a:lnTo>
                  <a:lnTo>
                    <a:pt x="57" y="19"/>
                  </a:lnTo>
                  <a:lnTo>
                    <a:pt x="56" y="18"/>
                  </a:lnTo>
                  <a:lnTo>
                    <a:pt x="53" y="15"/>
                  </a:lnTo>
                  <a:lnTo>
                    <a:pt x="52" y="12"/>
                  </a:lnTo>
                  <a:lnTo>
                    <a:pt x="49" y="10"/>
                  </a:lnTo>
                  <a:lnTo>
                    <a:pt x="45" y="6"/>
                  </a:lnTo>
                  <a:lnTo>
                    <a:pt x="43" y="3"/>
                  </a:lnTo>
                  <a:lnTo>
                    <a:pt x="38" y="0"/>
                  </a:lnTo>
                  <a:lnTo>
                    <a:pt x="38" y="42"/>
                  </a:lnTo>
                  <a:lnTo>
                    <a:pt x="38" y="47"/>
                  </a:lnTo>
                  <a:lnTo>
                    <a:pt x="36" y="52"/>
                  </a:lnTo>
                  <a:lnTo>
                    <a:pt x="32" y="57"/>
                  </a:lnTo>
                  <a:lnTo>
                    <a:pt x="30" y="63"/>
                  </a:lnTo>
                  <a:lnTo>
                    <a:pt x="25" y="69"/>
                  </a:lnTo>
                  <a:lnTo>
                    <a:pt x="22" y="74"/>
                  </a:lnTo>
                  <a:lnTo>
                    <a:pt x="19" y="81"/>
                  </a:lnTo>
                  <a:lnTo>
                    <a:pt x="16" y="84"/>
                  </a:lnTo>
                  <a:lnTo>
                    <a:pt x="15" y="86"/>
                  </a:lnTo>
                  <a:lnTo>
                    <a:pt x="13" y="86"/>
                  </a:lnTo>
                  <a:lnTo>
                    <a:pt x="12" y="90"/>
                  </a:lnTo>
                  <a:lnTo>
                    <a:pt x="9" y="93"/>
                  </a:lnTo>
                  <a:lnTo>
                    <a:pt x="8" y="94"/>
                  </a:lnTo>
                  <a:lnTo>
                    <a:pt x="7" y="98"/>
                  </a:lnTo>
                  <a:lnTo>
                    <a:pt x="7" y="101"/>
                  </a:lnTo>
                  <a:lnTo>
                    <a:pt x="5" y="105"/>
                  </a:lnTo>
                  <a:lnTo>
                    <a:pt x="3" y="110"/>
                  </a:lnTo>
                  <a:lnTo>
                    <a:pt x="3" y="113"/>
                  </a:lnTo>
                  <a:lnTo>
                    <a:pt x="2" y="120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29"/>
                  </a:lnTo>
                  <a:lnTo>
                    <a:pt x="0" y="134"/>
                  </a:lnTo>
                  <a:lnTo>
                    <a:pt x="2" y="140"/>
                  </a:lnTo>
                  <a:lnTo>
                    <a:pt x="2" y="145"/>
                  </a:lnTo>
                  <a:lnTo>
                    <a:pt x="3" y="152"/>
                  </a:lnTo>
                  <a:lnTo>
                    <a:pt x="7" y="159"/>
                  </a:lnTo>
                  <a:lnTo>
                    <a:pt x="9" y="167"/>
                  </a:lnTo>
                  <a:lnTo>
                    <a:pt x="15" y="176"/>
                  </a:lnTo>
                  <a:lnTo>
                    <a:pt x="19" y="185"/>
                  </a:lnTo>
                  <a:lnTo>
                    <a:pt x="19" y="140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9" y="134"/>
                  </a:lnTo>
                  <a:lnTo>
                    <a:pt x="19" y="133"/>
                  </a:lnTo>
                  <a:lnTo>
                    <a:pt x="19" y="132"/>
                  </a:lnTo>
                  <a:lnTo>
                    <a:pt x="19" y="129"/>
                  </a:lnTo>
                  <a:lnTo>
                    <a:pt x="19" y="128"/>
                  </a:lnTo>
                  <a:lnTo>
                    <a:pt x="19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59" name="Freeform 499">
              <a:extLst>
                <a:ext uri="{FF2B5EF4-FFF2-40B4-BE49-F238E27FC236}">
                  <a16:creationId xmlns:a16="http://schemas.microsoft.com/office/drawing/2014/main" id="{7F859B73-6F04-365F-4CB3-CA43880D7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65"/>
              <a:ext cx="21" cy="62"/>
            </a:xfrm>
            <a:custGeom>
              <a:avLst/>
              <a:gdLst>
                <a:gd name="T0" fmla="*/ 19 w 64"/>
                <a:gd name="T1" fmla="*/ 125 h 185"/>
                <a:gd name="T2" fmla="*/ 21 w 64"/>
                <a:gd name="T3" fmla="*/ 121 h 185"/>
                <a:gd name="T4" fmla="*/ 22 w 64"/>
                <a:gd name="T5" fmla="*/ 116 h 185"/>
                <a:gd name="T6" fmla="*/ 23 w 64"/>
                <a:gd name="T7" fmla="*/ 111 h 185"/>
                <a:gd name="T8" fmla="*/ 27 w 64"/>
                <a:gd name="T9" fmla="*/ 106 h 185"/>
                <a:gd name="T10" fmla="*/ 29 w 64"/>
                <a:gd name="T11" fmla="*/ 101 h 185"/>
                <a:gd name="T12" fmla="*/ 31 w 64"/>
                <a:gd name="T13" fmla="*/ 97 h 185"/>
                <a:gd name="T14" fmla="*/ 35 w 64"/>
                <a:gd name="T15" fmla="*/ 93 h 185"/>
                <a:gd name="T16" fmla="*/ 38 w 64"/>
                <a:gd name="T17" fmla="*/ 89 h 185"/>
                <a:gd name="T18" fmla="*/ 43 w 64"/>
                <a:gd name="T19" fmla="*/ 84 h 185"/>
                <a:gd name="T20" fmla="*/ 44 w 64"/>
                <a:gd name="T21" fmla="*/ 78 h 185"/>
                <a:gd name="T22" fmla="*/ 47 w 64"/>
                <a:gd name="T23" fmla="*/ 76 h 185"/>
                <a:gd name="T24" fmla="*/ 51 w 64"/>
                <a:gd name="T25" fmla="*/ 71 h 185"/>
                <a:gd name="T26" fmla="*/ 53 w 64"/>
                <a:gd name="T27" fmla="*/ 67 h 185"/>
                <a:gd name="T28" fmla="*/ 57 w 64"/>
                <a:gd name="T29" fmla="*/ 63 h 185"/>
                <a:gd name="T30" fmla="*/ 57 w 64"/>
                <a:gd name="T31" fmla="*/ 60 h 185"/>
                <a:gd name="T32" fmla="*/ 60 w 64"/>
                <a:gd name="T33" fmla="*/ 54 h 185"/>
                <a:gd name="T34" fmla="*/ 64 w 64"/>
                <a:gd name="T35" fmla="*/ 45 h 185"/>
                <a:gd name="T36" fmla="*/ 64 w 64"/>
                <a:gd name="T37" fmla="*/ 33 h 185"/>
                <a:gd name="T38" fmla="*/ 58 w 64"/>
                <a:gd name="T39" fmla="*/ 20 h 185"/>
                <a:gd name="T40" fmla="*/ 56 w 64"/>
                <a:gd name="T41" fmla="*/ 18 h 185"/>
                <a:gd name="T42" fmla="*/ 52 w 64"/>
                <a:gd name="T43" fmla="*/ 12 h 185"/>
                <a:gd name="T44" fmla="*/ 45 w 64"/>
                <a:gd name="T45" fmla="*/ 6 h 185"/>
                <a:gd name="T46" fmla="*/ 38 w 64"/>
                <a:gd name="T47" fmla="*/ 0 h 185"/>
                <a:gd name="T48" fmla="*/ 38 w 64"/>
                <a:gd name="T49" fmla="*/ 47 h 185"/>
                <a:gd name="T50" fmla="*/ 32 w 64"/>
                <a:gd name="T51" fmla="*/ 57 h 185"/>
                <a:gd name="T52" fmla="*/ 25 w 64"/>
                <a:gd name="T53" fmla="*/ 69 h 185"/>
                <a:gd name="T54" fmla="*/ 19 w 64"/>
                <a:gd name="T55" fmla="*/ 81 h 185"/>
                <a:gd name="T56" fmla="*/ 15 w 64"/>
                <a:gd name="T57" fmla="*/ 86 h 185"/>
                <a:gd name="T58" fmla="*/ 12 w 64"/>
                <a:gd name="T59" fmla="*/ 90 h 185"/>
                <a:gd name="T60" fmla="*/ 8 w 64"/>
                <a:gd name="T61" fmla="*/ 94 h 185"/>
                <a:gd name="T62" fmla="*/ 7 w 64"/>
                <a:gd name="T63" fmla="*/ 101 h 185"/>
                <a:gd name="T64" fmla="*/ 3 w 64"/>
                <a:gd name="T65" fmla="*/ 110 h 185"/>
                <a:gd name="T66" fmla="*/ 2 w 64"/>
                <a:gd name="T67" fmla="*/ 120 h 185"/>
                <a:gd name="T68" fmla="*/ 0 w 64"/>
                <a:gd name="T69" fmla="*/ 128 h 185"/>
                <a:gd name="T70" fmla="*/ 0 w 64"/>
                <a:gd name="T71" fmla="*/ 134 h 185"/>
                <a:gd name="T72" fmla="*/ 2 w 64"/>
                <a:gd name="T73" fmla="*/ 145 h 185"/>
                <a:gd name="T74" fmla="*/ 7 w 64"/>
                <a:gd name="T75" fmla="*/ 159 h 185"/>
                <a:gd name="T76" fmla="*/ 15 w 64"/>
                <a:gd name="T77" fmla="*/ 176 h 185"/>
                <a:gd name="T78" fmla="*/ 19 w 64"/>
                <a:gd name="T79" fmla="*/ 140 h 185"/>
                <a:gd name="T80" fmla="*/ 19 w 64"/>
                <a:gd name="T81" fmla="*/ 136 h 185"/>
                <a:gd name="T82" fmla="*/ 19 w 64"/>
                <a:gd name="T83" fmla="*/ 133 h 185"/>
                <a:gd name="T84" fmla="*/ 19 w 64"/>
                <a:gd name="T85" fmla="*/ 129 h 185"/>
                <a:gd name="T86" fmla="*/ 19 w 64"/>
                <a:gd name="T87" fmla="*/ 12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185">
                  <a:moveTo>
                    <a:pt x="19" y="126"/>
                  </a:moveTo>
                  <a:lnTo>
                    <a:pt x="19" y="125"/>
                  </a:lnTo>
                  <a:lnTo>
                    <a:pt x="21" y="123"/>
                  </a:lnTo>
                  <a:lnTo>
                    <a:pt x="21" y="121"/>
                  </a:lnTo>
                  <a:lnTo>
                    <a:pt x="21" y="120"/>
                  </a:lnTo>
                  <a:lnTo>
                    <a:pt x="22" y="116"/>
                  </a:lnTo>
                  <a:lnTo>
                    <a:pt x="22" y="113"/>
                  </a:lnTo>
                  <a:lnTo>
                    <a:pt x="23" y="111"/>
                  </a:lnTo>
                  <a:lnTo>
                    <a:pt x="25" y="107"/>
                  </a:lnTo>
                  <a:lnTo>
                    <a:pt x="27" y="106"/>
                  </a:lnTo>
                  <a:lnTo>
                    <a:pt x="29" y="103"/>
                  </a:lnTo>
                  <a:lnTo>
                    <a:pt x="29" y="101"/>
                  </a:lnTo>
                  <a:lnTo>
                    <a:pt x="30" y="98"/>
                  </a:lnTo>
                  <a:lnTo>
                    <a:pt x="31" y="97"/>
                  </a:lnTo>
                  <a:lnTo>
                    <a:pt x="32" y="94"/>
                  </a:lnTo>
                  <a:lnTo>
                    <a:pt x="35" y="93"/>
                  </a:lnTo>
                  <a:lnTo>
                    <a:pt x="36" y="90"/>
                  </a:lnTo>
                  <a:lnTo>
                    <a:pt x="38" y="89"/>
                  </a:lnTo>
                  <a:lnTo>
                    <a:pt x="39" y="85"/>
                  </a:lnTo>
                  <a:lnTo>
                    <a:pt x="43" y="84"/>
                  </a:lnTo>
                  <a:lnTo>
                    <a:pt x="43" y="82"/>
                  </a:lnTo>
                  <a:lnTo>
                    <a:pt x="44" y="78"/>
                  </a:lnTo>
                  <a:lnTo>
                    <a:pt x="45" y="77"/>
                  </a:lnTo>
                  <a:lnTo>
                    <a:pt x="47" y="76"/>
                  </a:lnTo>
                  <a:lnTo>
                    <a:pt x="49" y="72"/>
                  </a:lnTo>
                  <a:lnTo>
                    <a:pt x="51" y="71"/>
                  </a:lnTo>
                  <a:lnTo>
                    <a:pt x="52" y="68"/>
                  </a:lnTo>
                  <a:lnTo>
                    <a:pt x="53" y="67"/>
                  </a:lnTo>
                  <a:lnTo>
                    <a:pt x="56" y="66"/>
                  </a:lnTo>
                  <a:lnTo>
                    <a:pt x="57" y="63"/>
                  </a:lnTo>
                  <a:lnTo>
                    <a:pt x="57" y="62"/>
                  </a:lnTo>
                  <a:lnTo>
                    <a:pt x="57" y="60"/>
                  </a:lnTo>
                  <a:lnTo>
                    <a:pt x="58" y="57"/>
                  </a:lnTo>
                  <a:lnTo>
                    <a:pt x="60" y="54"/>
                  </a:lnTo>
                  <a:lnTo>
                    <a:pt x="61" y="49"/>
                  </a:lnTo>
                  <a:lnTo>
                    <a:pt x="64" y="45"/>
                  </a:lnTo>
                  <a:lnTo>
                    <a:pt x="64" y="39"/>
                  </a:lnTo>
                  <a:lnTo>
                    <a:pt x="64" y="33"/>
                  </a:lnTo>
                  <a:lnTo>
                    <a:pt x="61" y="26"/>
                  </a:lnTo>
                  <a:lnTo>
                    <a:pt x="58" y="20"/>
                  </a:lnTo>
                  <a:lnTo>
                    <a:pt x="57" y="19"/>
                  </a:lnTo>
                  <a:lnTo>
                    <a:pt x="56" y="18"/>
                  </a:lnTo>
                  <a:lnTo>
                    <a:pt x="53" y="15"/>
                  </a:lnTo>
                  <a:lnTo>
                    <a:pt x="52" y="12"/>
                  </a:lnTo>
                  <a:lnTo>
                    <a:pt x="49" y="10"/>
                  </a:lnTo>
                  <a:lnTo>
                    <a:pt x="45" y="6"/>
                  </a:lnTo>
                  <a:lnTo>
                    <a:pt x="43" y="3"/>
                  </a:lnTo>
                  <a:lnTo>
                    <a:pt x="38" y="0"/>
                  </a:lnTo>
                  <a:lnTo>
                    <a:pt x="38" y="42"/>
                  </a:lnTo>
                  <a:lnTo>
                    <a:pt x="38" y="47"/>
                  </a:lnTo>
                  <a:lnTo>
                    <a:pt x="36" y="52"/>
                  </a:lnTo>
                  <a:lnTo>
                    <a:pt x="32" y="57"/>
                  </a:lnTo>
                  <a:lnTo>
                    <a:pt x="30" y="63"/>
                  </a:lnTo>
                  <a:lnTo>
                    <a:pt x="25" y="69"/>
                  </a:lnTo>
                  <a:lnTo>
                    <a:pt x="22" y="74"/>
                  </a:lnTo>
                  <a:lnTo>
                    <a:pt x="19" y="81"/>
                  </a:lnTo>
                  <a:lnTo>
                    <a:pt x="16" y="84"/>
                  </a:lnTo>
                  <a:lnTo>
                    <a:pt x="15" y="86"/>
                  </a:lnTo>
                  <a:lnTo>
                    <a:pt x="13" y="86"/>
                  </a:lnTo>
                  <a:lnTo>
                    <a:pt x="12" y="90"/>
                  </a:lnTo>
                  <a:lnTo>
                    <a:pt x="9" y="93"/>
                  </a:lnTo>
                  <a:lnTo>
                    <a:pt x="8" y="94"/>
                  </a:lnTo>
                  <a:lnTo>
                    <a:pt x="7" y="98"/>
                  </a:lnTo>
                  <a:lnTo>
                    <a:pt x="7" y="101"/>
                  </a:lnTo>
                  <a:lnTo>
                    <a:pt x="5" y="105"/>
                  </a:lnTo>
                  <a:lnTo>
                    <a:pt x="3" y="110"/>
                  </a:lnTo>
                  <a:lnTo>
                    <a:pt x="3" y="113"/>
                  </a:lnTo>
                  <a:lnTo>
                    <a:pt x="2" y="120"/>
                  </a:lnTo>
                  <a:lnTo>
                    <a:pt x="0" y="126"/>
                  </a:lnTo>
                  <a:lnTo>
                    <a:pt x="0" y="128"/>
                  </a:lnTo>
                  <a:lnTo>
                    <a:pt x="0" y="129"/>
                  </a:lnTo>
                  <a:lnTo>
                    <a:pt x="0" y="134"/>
                  </a:lnTo>
                  <a:lnTo>
                    <a:pt x="2" y="140"/>
                  </a:lnTo>
                  <a:lnTo>
                    <a:pt x="2" y="145"/>
                  </a:lnTo>
                  <a:lnTo>
                    <a:pt x="3" y="152"/>
                  </a:lnTo>
                  <a:lnTo>
                    <a:pt x="7" y="159"/>
                  </a:lnTo>
                  <a:lnTo>
                    <a:pt x="9" y="167"/>
                  </a:lnTo>
                  <a:lnTo>
                    <a:pt x="15" y="176"/>
                  </a:lnTo>
                  <a:lnTo>
                    <a:pt x="19" y="185"/>
                  </a:lnTo>
                  <a:lnTo>
                    <a:pt x="19" y="140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9" y="134"/>
                  </a:lnTo>
                  <a:lnTo>
                    <a:pt x="19" y="133"/>
                  </a:lnTo>
                  <a:lnTo>
                    <a:pt x="19" y="132"/>
                  </a:lnTo>
                  <a:lnTo>
                    <a:pt x="19" y="129"/>
                  </a:lnTo>
                  <a:lnTo>
                    <a:pt x="19" y="128"/>
                  </a:lnTo>
                  <a:lnTo>
                    <a:pt x="19" y="126"/>
                  </a:lnTo>
                </a:path>
              </a:pathLst>
            </a:custGeom>
            <a:noFill/>
            <a:ln w="7938">
              <a:solidFill>
                <a:srgbClr val="00A5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60" name="Freeform 500">
              <a:extLst>
                <a:ext uri="{FF2B5EF4-FFF2-40B4-BE49-F238E27FC236}">
                  <a16:creationId xmlns:a16="http://schemas.microsoft.com/office/drawing/2014/main" id="{B5C4CA2C-C245-6183-6CEC-A2B5D155D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" y="1397"/>
              <a:ext cx="32" cy="76"/>
            </a:xfrm>
            <a:custGeom>
              <a:avLst/>
              <a:gdLst>
                <a:gd name="T0" fmla="*/ 65 w 97"/>
                <a:gd name="T1" fmla="*/ 52 h 228"/>
                <a:gd name="T2" fmla="*/ 58 w 97"/>
                <a:gd name="T3" fmla="*/ 63 h 228"/>
                <a:gd name="T4" fmla="*/ 49 w 97"/>
                <a:gd name="T5" fmla="*/ 77 h 228"/>
                <a:gd name="T6" fmla="*/ 41 w 97"/>
                <a:gd name="T7" fmla="*/ 90 h 228"/>
                <a:gd name="T8" fmla="*/ 34 w 97"/>
                <a:gd name="T9" fmla="*/ 99 h 228"/>
                <a:gd name="T10" fmla="*/ 32 w 97"/>
                <a:gd name="T11" fmla="*/ 100 h 228"/>
                <a:gd name="T12" fmla="*/ 29 w 97"/>
                <a:gd name="T13" fmla="*/ 104 h 228"/>
                <a:gd name="T14" fmla="*/ 27 w 97"/>
                <a:gd name="T15" fmla="*/ 106 h 228"/>
                <a:gd name="T16" fmla="*/ 25 w 97"/>
                <a:gd name="T17" fmla="*/ 108 h 228"/>
                <a:gd name="T18" fmla="*/ 23 w 97"/>
                <a:gd name="T19" fmla="*/ 112 h 228"/>
                <a:gd name="T20" fmla="*/ 21 w 97"/>
                <a:gd name="T21" fmla="*/ 115 h 228"/>
                <a:gd name="T22" fmla="*/ 17 w 97"/>
                <a:gd name="T23" fmla="*/ 120 h 228"/>
                <a:gd name="T24" fmla="*/ 12 w 97"/>
                <a:gd name="T25" fmla="*/ 132 h 228"/>
                <a:gd name="T26" fmla="*/ 5 w 97"/>
                <a:gd name="T27" fmla="*/ 143 h 228"/>
                <a:gd name="T28" fmla="*/ 1 w 97"/>
                <a:gd name="T29" fmla="*/ 156 h 228"/>
                <a:gd name="T30" fmla="*/ 1 w 97"/>
                <a:gd name="T31" fmla="*/ 167 h 228"/>
                <a:gd name="T32" fmla="*/ 3 w 97"/>
                <a:gd name="T33" fmla="*/ 176 h 228"/>
                <a:gd name="T34" fmla="*/ 8 w 97"/>
                <a:gd name="T35" fmla="*/ 189 h 228"/>
                <a:gd name="T36" fmla="*/ 16 w 97"/>
                <a:gd name="T37" fmla="*/ 203 h 228"/>
                <a:gd name="T38" fmla="*/ 29 w 97"/>
                <a:gd name="T39" fmla="*/ 220 h 228"/>
                <a:gd name="T40" fmla="*/ 32 w 97"/>
                <a:gd name="T41" fmla="*/ 223 h 228"/>
                <a:gd name="T42" fmla="*/ 36 w 97"/>
                <a:gd name="T43" fmla="*/ 227 h 228"/>
                <a:gd name="T44" fmla="*/ 36 w 97"/>
                <a:gd name="T45" fmla="*/ 186 h 228"/>
                <a:gd name="T46" fmla="*/ 34 w 97"/>
                <a:gd name="T47" fmla="*/ 183 h 228"/>
                <a:gd name="T48" fmla="*/ 32 w 97"/>
                <a:gd name="T49" fmla="*/ 180 h 228"/>
                <a:gd name="T50" fmla="*/ 30 w 97"/>
                <a:gd name="T51" fmla="*/ 177 h 228"/>
                <a:gd name="T52" fmla="*/ 29 w 97"/>
                <a:gd name="T53" fmla="*/ 172 h 228"/>
                <a:gd name="T54" fmla="*/ 27 w 97"/>
                <a:gd name="T55" fmla="*/ 167 h 228"/>
                <a:gd name="T56" fmla="*/ 25 w 97"/>
                <a:gd name="T57" fmla="*/ 166 h 228"/>
                <a:gd name="T58" fmla="*/ 25 w 97"/>
                <a:gd name="T59" fmla="*/ 163 h 228"/>
                <a:gd name="T60" fmla="*/ 27 w 97"/>
                <a:gd name="T61" fmla="*/ 158 h 228"/>
                <a:gd name="T62" fmla="*/ 30 w 97"/>
                <a:gd name="T63" fmla="*/ 151 h 228"/>
                <a:gd name="T64" fmla="*/ 34 w 97"/>
                <a:gd name="T65" fmla="*/ 145 h 228"/>
                <a:gd name="T66" fmla="*/ 41 w 97"/>
                <a:gd name="T67" fmla="*/ 137 h 228"/>
                <a:gd name="T68" fmla="*/ 50 w 97"/>
                <a:gd name="T69" fmla="*/ 123 h 228"/>
                <a:gd name="T70" fmla="*/ 68 w 97"/>
                <a:gd name="T71" fmla="*/ 100 h 228"/>
                <a:gd name="T72" fmla="*/ 91 w 97"/>
                <a:gd name="T73" fmla="*/ 68 h 228"/>
                <a:gd name="T74" fmla="*/ 93 w 97"/>
                <a:gd name="T75" fmla="*/ 61 h 228"/>
                <a:gd name="T76" fmla="*/ 96 w 97"/>
                <a:gd name="T77" fmla="*/ 53 h 228"/>
                <a:gd name="T78" fmla="*/ 97 w 97"/>
                <a:gd name="T79" fmla="*/ 42 h 228"/>
                <a:gd name="T80" fmla="*/ 96 w 97"/>
                <a:gd name="T81" fmla="*/ 32 h 228"/>
                <a:gd name="T82" fmla="*/ 93 w 97"/>
                <a:gd name="T83" fmla="*/ 25 h 228"/>
                <a:gd name="T84" fmla="*/ 88 w 97"/>
                <a:gd name="T85" fmla="*/ 20 h 228"/>
                <a:gd name="T86" fmla="*/ 84 w 97"/>
                <a:gd name="T87" fmla="*/ 13 h 228"/>
                <a:gd name="T88" fmla="*/ 75 w 97"/>
                <a:gd name="T89" fmla="*/ 5 h 228"/>
                <a:gd name="T90" fmla="*/ 66 w 97"/>
                <a:gd name="T9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" h="228">
                  <a:moveTo>
                    <a:pt x="65" y="48"/>
                  </a:moveTo>
                  <a:lnTo>
                    <a:pt x="65" y="52"/>
                  </a:lnTo>
                  <a:lnTo>
                    <a:pt x="61" y="56"/>
                  </a:lnTo>
                  <a:lnTo>
                    <a:pt x="58" y="63"/>
                  </a:lnTo>
                  <a:lnTo>
                    <a:pt x="53" y="69"/>
                  </a:lnTo>
                  <a:lnTo>
                    <a:pt x="49" y="77"/>
                  </a:lnTo>
                  <a:lnTo>
                    <a:pt x="44" y="84"/>
                  </a:lnTo>
                  <a:lnTo>
                    <a:pt x="41" y="90"/>
                  </a:lnTo>
                  <a:lnTo>
                    <a:pt x="37" y="94"/>
                  </a:lnTo>
                  <a:lnTo>
                    <a:pt x="34" y="99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0" y="103"/>
                  </a:lnTo>
                  <a:lnTo>
                    <a:pt x="29" y="104"/>
                  </a:lnTo>
                  <a:lnTo>
                    <a:pt x="29" y="106"/>
                  </a:lnTo>
                  <a:lnTo>
                    <a:pt x="27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4" y="111"/>
                  </a:lnTo>
                  <a:lnTo>
                    <a:pt x="23" y="112"/>
                  </a:lnTo>
                  <a:lnTo>
                    <a:pt x="23" y="113"/>
                  </a:lnTo>
                  <a:lnTo>
                    <a:pt x="21" y="115"/>
                  </a:lnTo>
                  <a:lnTo>
                    <a:pt x="20" y="116"/>
                  </a:lnTo>
                  <a:lnTo>
                    <a:pt x="17" y="120"/>
                  </a:lnTo>
                  <a:lnTo>
                    <a:pt x="14" y="125"/>
                  </a:lnTo>
                  <a:lnTo>
                    <a:pt x="12" y="132"/>
                  </a:lnTo>
                  <a:lnTo>
                    <a:pt x="8" y="137"/>
                  </a:lnTo>
                  <a:lnTo>
                    <a:pt x="5" y="143"/>
                  </a:lnTo>
                  <a:lnTo>
                    <a:pt x="3" y="150"/>
                  </a:lnTo>
                  <a:lnTo>
                    <a:pt x="1" y="156"/>
                  </a:lnTo>
                  <a:lnTo>
                    <a:pt x="0" y="164"/>
                  </a:lnTo>
                  <a:lnTo>
                    <a:pt x="1" y="167"/>
                  </a:lnTo>
                  <a:lnTo>
                    <a:pt x="1" y="171"/>
                  </a:lnTo>
                  <a:lnTo>
                    <a:pt x="3" y="176"/>
                  </a:lnTo>
                  <a:lnTo>
                    <a:pt x="5" y="181"/>
                  </a:lnTo>
                  <a:lnTo>
                    <a:pt x="8" y="189"/>
                  </a:lnTo>
                  <a:lnTo>
                    <a:pt x="12" y="195"/>
                  </a:lnTo>
                  <a:lnTo>
                    <a:pt x="16" y="203"/>
                  </a:lnTo>
                  <a:lnTo>
                    <a:pt x="21" y="211"/>
                  </a:lnTo>
                  <a:lnTo>
                    <a:pt x="29" y="220"/>
                  </a:lnTo>
                  <a:lnTo>
                    <a:pt x="30" y="222"/>
                  </a:lnTo>
                  <a:lnTo>
                    <a:pt x="32" y="223"/>
                  </a:lnTo>
                  <a:lnTo>
                    <a:pt x="34" y="224"/>
                  </a:lnTo>
                  <a:lnTo>
                    <a:pt x="36" y="227"/>
                  </a:lnTo>
                  <a:lnTo>
                    <a:pt x="37" y="228"/>
                  </a:lnTo>
                  <a:lnTo>
                    <a:pt x="36" y="186"/>
                  </a:lnTo>
                  <a:lnTo>
                    <a:pt x="36" y="185"/>
                  </a:lnTo>
                  <a:lnTo>
                    <a:pt x="34" y="183"/>
                  </a:lnTo>
                  <a:lnTo>
                    <a:pt x="34" y="181"/>
                  </a:lnTo>
                  <a:lnTo>
                    <a:pt x="32" y="180"/>
                  </a:lnTo>
                  <a:lnTo>
                    <a:pt x="30" y="179"/>
                  </a:lnTo>
                  <a:lnTo>
                    <a:pt x="30" y="177"/>
                  </a:lnTo>
                  <a:lnTo>
                    <a:pt x="29" y="176"/>
                  </a:lnTo>
                  <a:lnTo>
                    <a:pt x="29" y="172"/>
                  </a:lnTo>
                  <a:lnTo>
                    <a:pt x="27" y="171"/>
                  </a:lnTo>
                  <a:lnTo>
                    <a:pt x="27" y="167"/>
                  </a:lnTo>
                  <a:lnTo>
                    <a:pt x="25" y="167"/>
                  </a:lnTo>
                  <a:lnTo>
                    <a:pt x="25" y="166"/>
                  </a:lnTo>
                  <a:lnTo>
                    <a:pt x="25" y="164"/>
                  </a:lnTo>
                  <a:lnTo>
                    <a:pt x="25" y="163"/>
                  </a:lnTo>
                  <a:lnTo>
                    <a:pt x="27" y="160"/>
                  </a:lnTo>
                  <a:lnTo>
                    <a:pt x="27" y="158"/>
                  </a:lnTo>
                  <a:lnTo>
                    <a:pt x="29" y="155"/>
                  </a:lnTo>
                  <a:lnTo>
                    <a:pt x="30" y="151"/>
                  </a:lnTo>
                  <a:lnTo>
                    <a:pt x="32" y="147"/>
                  </a:lnTo>
                  <a:lnTo>
                    <a:pt x="34" y="145"/>
                  </a:lnTo>
                  <a:lnTo>
                    <a:pt x="37" y="142"/>
                  </a:lnTo>
                  <a:lnTo>
                    <a:pt x="41" y="137"/>
                  </a:lnTo>
                  <a:lnTo>
                    <a:pt x="44" y="132"/>
                  </a:lnTo>
                  <a:lnTo>
                    <a:pt x="50" y="123"/>
                  </a:lnTo>
                  <a:lnTo>
                    <a:pt x="58" y="113"/>
                  </a:lnTo>
                  <a:lnTo>
                    <a:pt x="68" y="100"/>
                  </a:lnTo>
                  <a:lnTo>
                    <a:pt x="79" y="85"/>
                  </a:lnTo>
                  <a:lnTo>
                    <a:pt x="91" y="68"/>
                  </a:lnTo>
                  <a:lnTo>
                    <a:pt x="91" y="64"/>
                  </a:lnTo>
                  <a:lnTo>
                    <a:pt x="93" y="61"/>
                  </a:lnTo>
                  <a:lnTo>
                    <a:pt x="94" y="59"/>
                  </a:lnTo>
                  <a:lnTo>
                    <a:pt x="96" y="53"/>
                  </a:lnTo>
                  <a:lnTo>
                    <a:pt x="97" y="47"/>
                  </a:lnTo>
                  <a:lnTo>
                    <a:pt x="97" y="42"/>
                  </a:lnTo>
                  <a:lnTo>
                    <a:pt x="97" y="37"/>
                  </a:lnTo>
                  <a:lnTo>
                    <a:pt x="96" y="32"/>
                  </a:lnTo>
                  <a:lnTo>
                    <a:pt x="93" y="26"/>
                  </a:lnTo>
                  <a:lnTo>
                    <a:pt x="93" y="25"/>
                  </a:lnTo>
                  <a:lnTo>
                    <a:pt x="91" y="22"/>
                  </a:lnTo>
                  <a:lnTo>
                    <a:pt x="88" y="20"/>
                  </a:lnTo>
                  <a:lnTo>
                    <a:pt x="87" y="17"/>
                  </a:lnTo>
                  <a:lnTo>
                    <a:pt x="84" y="13"/>
                  </a:lnTo>
                  <a:lnTo>
                    <a:pt x="79" y="11"/>
                  </a:lnTo>
                  <a:lnTo>
                    <a:pt x="75" y="5"/>
                  </a:lnTo>
                  <a:lnTo>
                    <a:pt x="71" y="3"/>
                  </a:lnTo>
                  <a:lnTo>
                    <a:pt x="66" y="0"/>
                  </a:lnTo>
                  <a:lnTo>
                    <a:pt x="65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61" name="Freeform 501">
              <a:extLst>
                <a:ext uri="{FF2B5EF4-FFF2-40B4-BE49-F238E27FC236}">
                  <a16:creationId xmlns:a16="http://schemas.microsoft.com/office/drawing/2014/main" id="{5467E340-0BB6-AE59-6083-179A28750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" y="1397"/>
              <a:ext cx="32" cy="76"/>
            </a:xfrm>
            <a:custGeom>
              <a:avLst/>
              <a:gdLst>
                <a:gd name="T0" fmla="*/ 65 w 97"/>
                <a:gd name="T1" fmla="*/ 52 h 228"/>
                <a:gd name="T2" fmla="*/ 58 w 97"/>
                <a:gd name="T3" fmla="*/ 63 h 228"/>
                <a:gd name="T4" fmla="*/ 49 w 97"/>
                <a:gd name="T5" fmla="*/ 77 h 228"/>
                <a:gd name="T6" fmla="*/ 41 w 97"/>
                <a:gd name="T7" fmla="*/ 90 h 228"/>
                <a:gd name="T8" fmla="*/ 34 w 97"/>
                <a:gd name="T9" fmla="*/ 99 h 228"/>
                <a:gd name="T10" fmla="*/ 32 w 97"/>
                <a:gd name="T11" fmla="*/ 100 h 228"/>
                <a:gd name="T12" fmla="*/ 29 w 97"/>
                <a:gd name="T13" fmla="*/ 104 h 228"/>
                <a:gd name="T14" fmla="*/ 27 w 97"/>
                <a:gd name="T15" fmla="*/ 106 h 228"/>
                <a:gd name="T16" fmla="*/ 25 w 97"/>
                <a:gd name="T17" fmla="*/ 108 h 228"/>
                <a:gd name="T18" fmla="*/ 23 w 97"/>
                <a:gd name="T19" fmla="*/ 112 h 228"/>
                <a:gd name="T20" fmla="*/ 21 w 97"/>
                <a:gd name="T21" fmla="*/ 115 h 228"/>
                <a:gd name="T22" fmla="*/ 17 w 97"/>
                <a:gd name="T23" fmla="*/ 120 h 228"/>
                <a:gd name="T24" fmla="*/ 12 w 97"/>
                <a:gd name="T25" fmla="*/ 132 h 228"/>
                <a:gd name="T26" fmla="*/ 5 w 97"/>
                <a:gd name="T27" fmla="*/ 143 h 228"/>
                <a:gd name="T28" fmla="*/ 1 w 97"/>
                <a:gd name="T29" fmla="*/ 156 h 228"/>
                <a:gd name="T30" fmla="*/ 1 w 97"/>
                <a:gd name="T31" fmla="*/ 167 h 228"/>
                <a:gd name="T32" fmla="*/ 3 w 97"/>
                <a:gd name="T33" fmla="*/ 176 h 228"/>
                <a:gd name="T34" fmla="*/ 8 w 97"/>
                <a:gd name="T35" fmla="*/ 189 h 228"/>
                <a:gd name="T36" fmla="*/ 16 w 97"/>
                <a:gd name="T37" fmla="*/ 203 h 228"/>
                <a:gd name="T38" fmla="*/ 29 w 97"/>
                <a:gd name="T39" fmla="*/ 220 h 228"/>
                <a:gd name="T40" fmla="*/ 32 w 97"/>
                <a:gd name="T41" fmla="*/ 223 h 228"/>
                <a:gd name="T42" fmla="*/ 36 w 97"/>
                <a:gd name="T43" fmla="*/ 227 h 228"/>
                <a:gd name="T44" fmla="*/ 36 w 97"/>
                <a:gd name="T45" fmla="*/ 186 h 228"/>
                <a:gd name="T46" fmla="*/ 34 w 97"/>
                <a:gd name="T47" fmla="*/ 183 h 228"/>
                <a:gd name="T48" fmla="*/ 32 w 97"/>
                <a:gd name="T49" fmla="*/ 180 h 228"/>
                <a:gd name="T50" fmla="*/ 30 w 97"/>
                <a:gd name="T51" fmla="*/ 177 h 228"/>
                <a:gd name="T52" fmla="*/ 29 w 97"/>
                <a:gd name="T53" fmla="*/ 172 h 228"/>
                <a:gd name="T54" fmla="*/ 27 w 97"/>
                <a:gd name="T55" fmla="*/ 167 h 228"/>
                <a:gd name="T56" fmla="*/ 25 w 97"/>
                <a:gd name="T57" fmla="*/ 166 h 228"/>
                <a:gd name="T58" fmla="*/ 25 w 97"/>
                <a:gd name="T59" fmla="*/ 163 h 228"/>
                <a:gd name="T60" fmla="*/ 27 w 97"/>
                <a:gd name="T61" fmla="*/ 158 h 228"/>
                <a:gd name="T62" fmla="*/ 30 w 97"/>
                <a:gd name="T63" fmla="*/ 151 h 228"/>
                <a:gd name="T64" fmla="*/ 34 w 97"/>
                <a:gd name="T65" fmla="*/ 145 h 228"/>
                <a:gd name="T66" fmla="*/ 41 w 97"/>
                <a:gd name="T67" fmla="*/ 137 h 228"/>
                <a:gd name="T68" fmla="*/ 50 w 97"/>
                <a:gd name="T69" fmla="*/ 123 h 228"/>
                <a:gd name="T70" fmla="*/ 68 w 97"/>
                <a:gd name="T71" fmla="*/ 100 h 228"/>
                <a:gd name="T72" fmla="*/ 91 w 97"/>
                <a:gd name="T73" fmla="*/ 68 h 228"/>
                <a:gd name="T74" fmla="*/ 93 w 97"/>
                <a:gd name="T75" fmla="*/ 61 h 228"/>
                <a:gd name="T76" fmla="*/ 96 w 97"/>
                <a:gd name="T77" fmla="*/ 53 h 228"/>
                <a:gd name="T78" fmla="*/ 97 w 97"/>
                <a:gd name="T79" fmla="*/ 42 h 228"/>
                <a:gd name="T80" fmla="*/ 96 w 97"/>
                <a:gd name="T81" fmla="*/ 32 h 228"/>
                <a:gd name="T82" fmla="*/ 93 w 97"/>
                <a:gd name="T83" fmla="*/ 25 h 228"/>
                <a:gd name="T84" fmla="*/ 88 w 97"/>
                <a:gd name="T85" fmla="*/ 20 h 228"/>
                <a:gd name="T86" fmla="*/ 84 w 97"/>
                <a:gd name="T87" fmla="*/ 13 h 228"/>
                <a:gd name="T88" fmla="*/ 75 w 97"/>
                <a:gd name="T89" fmla="*/ 5 h 228"/>
                <a:gd name="T90" fmla="*/ 66 w 97"/>
                <a:gd name="T91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" h="228">
                  <a:moveTo>
                    <a:pt x="65" y="48"/>
                  </a:moveTo>
                  <a:lnTo>
                    <a:pt x="65" y="52"/>
                  </a:lnTo>
                  <a:lnTo>
                    <a:pt x="61" y="56"/>
                  </a:lnTo>
                  <a:lnTo>
                    <a:pt x="58" y="63"/>
                  </a:lnTo>
                  <a:lnTo>
                    <a:pt x="53" y="69"/>
                  </a:lnTo>
                  <a:lnTo>
                    <a:pt x="49" y="77"/>
                  </a:lnTo>
                  <a:lnTo>
                    <a:pt x="44" y="84"/>
                  </a:lnTo>
                  <a:lnTo>
                    <a:pt x="41" y="90"/>
                  </a:lnTo>
                  <a:lnTo>
                    <a:pt x="37" y="94"/>
                  </a:lnTo>
                  <a:lnTo>
                    <a:pt x="34" y="99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0" y="103"/>
                  </a:lnTo>
                  <a:lnTo>
                    <a:pt x="29" y="104"/>
                  </a:lnTo>
                  <a:lnTo>
                    <a:pt x="29" y="106"/>
                  </a:lnTo>
                  <a:lnTo>
                    <a:pt x="27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4" y="111"/>
                  </a:lnTo>
                  <a:lnTo>
                    <a:pt x="23" y="112"/>
                  </a:lnTo>
                  <a:lnTo>
                    <a:pt x="23" y="113"/>
                  </a:lnTo>
                  <a:lnTo>
                    <a:pt x="21" y="115"/>
                  </a:lnTo>
                  <a:lnTo>
                    <a:pt x="20" y="116"/>
                  </a:lnTo>
                  <a:lnTo>
                    <a:pt x="17" y="120"/>
                  </a:lnTo>
                  <a:lnTo>
                    <a:pt x="14" y="125"/>
                  </a:lnTo>
                  <a:lnTo>
                    <a:pt x="12" y="132"/>
                  </a:lnTo>
                  <a:lnTo>
                    <a:pt x="8" y="137"/>
                  </a:lnTo>
                  <a:lnTo>
                    <a:pt x="5" y="143"/>
                  </a:lnTo>
                  <a:lnTo>
                    <a:pt x="3" y="150"/>
                  </a:lnTo>
                  <a:lnTo>
                    <a:pt x="1" y="156"/>
                  </a:lnTo>
                  <a:lnTo>
                    <a:pt x="0" y="164"/>
                  </a:lnTo>
                  <a:lnTo>
                    <a:pt x="1" y="167"/>
                  </a:lnTo>
                  <a:lnTo>
                    <a:pt x="1" y="171"/>
                  </a:lnTo>
                  <a:lnTo>
                    <a:pt x="3" y="176"/>
                  </a:lnTo>
                  <a:lnTo>
                    <a:pt x="5" y="181"/>
                  </a:lnTo>
                  <a:lnTo>
                    <a:pt x="8" y="189"/>
                  </a:lnTo>
                  <a:lnTo>
                    <a:pt x="12" y="195"/>
                  </a:lnTo>
                  <a:lnTo>
                    <a:pt x="16" y="203"/>
                  </a:lnTo>
                  <a:lnTo>
                    <a:pt x="21" y="211"/>
                  </a:lnTo>
                  <a:lnTo>
                    <a:pt x="29" y="220"/>
                  </a:lnTo>
                  <a:lnTo>
                    <a:pt x="30" y="222"/>
                  </a:lnTo>
                  <a:lnTo>
                    <a:pt x="32" y="223"/>
                  </a:lnTo>
                  <a:lnTo>
                    <a:pt x="34" y="224"/>
                  </a:lnTo>
                  <a:lnTo>
                    <a:pt x="36" y="227"/>
                  </a:lnTo>
                  <a:lnTo>
                    <a:pt x="37" y="228"/>
                  </a:lnTo>
                  <a:lnTo>
                    <a:pt x="36" y="186"/>
                  </a:lnTo>
                  <a:lnTo>
                    <a:pt x="36" y="185"/>
                  </a:lnTo>
                  <a:lnTo>
                    <a:pt x="34" y="183"/>
                  </a:lnTo>
                  <a:lnTo>
                    <a:pt x="34" y="181"/>
                  </a:lnTo>
                  <a:lnTo>
                    <a:pt x="32" y="180"/>
                  </a:lnTo>
                  <a:lnTo>
                    <a:pt x="30" y="179"/>
                  </a:lnTo>
                  <a:lnTo>
                    <a:pt x="30" y="177"/>
                  </a:lnTo>
                  <a:lnTo>
                    <a:pt x="29" y="176"/>
                  </a:lnTo>
                  <a:lnTo>
                    <a:pt x="29" y="172"/>
                  </a:lnTo>
                  <a:lnTo>
                    <a:pt x="27" y="171"/>
                  </a:lnTo>
                  <a:lnTo>
                    <a:pt x="27" y="167"/>
                  </a:lnTo>
                  <a:lnTo>
                    <a:pt x="25" y="167"/>
                  </a:lnTo>
                  <a:lnTo>
                    <a:pt x="25" y="166"/>
                  </a:lnTo>
                  <a:lnTo>
                    <a:pt x="25" y="164"/>
                  </a:lnTo>
                  <a:lnTo>
                    <a:pt x="25" y="163"/>
                  </a:lnTo>
                  <a:lnTo>
                    <a:pt x="27" y="160"/>
                  </a:lnTo>
                  <a:lnTo>
                    <a:pt x="27" y="158"/>
                  </a:lnTo>
                  <a:lnTo>
                    <a:pt x="29" y="155"/>
                  </a:lnTo>
                  <a:lnTo>
                    <a:pt x="30" y="151"/>
                  </a:lnTo>
                  <a:lnTo>
                    <a:pt x="32" y="147"/>
                  </a:lnTo>
                  <a:lnTo>
                    <a:pt x="34" y="145"/>
                  </a:lnTo>
                  <a:lnTo>
                    <a:pt x="37" y="142"/>
                  </a:lnTo>
                  <a:lnTo>
                    <a:pt x="41" y="137"/>
                  </a:lnTo>
                  <a:lnTo>
                    <a:pt x="44" y="132"/>
                  </a:lnTo>
                  <a:lnTo>
                    <a:pt x="50" y="123"/>
                  </a:lnTo>
                  <a:lnTo>
                    <a:pt x="58" y="113"/>
                  </a:lnTo>
                  <a:lnTo>
                    <a:pt x="68" y="100"/>
                  </a:lnTo>
                  <a:lnTo>
                    <a:pt x="79" y="85"/>
                  </a:lnTo>
                  <a:lnTo>
                    <a:pt x="91" y="68"/>
                  </a:lnTo>
                  <a:lnTo>
                    <a:pt x="91" y="64"/>
                  </a:lnTo>
                  <a:lnTo>
                    <a:pt x="93" y="61"/>
                  </a:lnTo>
                  <a:lnTo>
                    <a:pt x="94" y="59"/>
                  </a:lnTo>
                  <a:lnTo>
                    <a:pt x="96" y="53"/>
                  </a:lnTo>
                  <a:lnTo>
                    <a:pt x="97" y="47"/>
                  </a:lnTo>
                  <a:lnTo>
                    <a:pt x="97" y="42"/>
                  </a:lnTo>
                  <a:lnTo>
                    <a:pt x="97" y="37"/>
                  </a:lnTo>
                  <a:lnTo>
                    <a:pt x="96" y="32"/>
                  </a:lnTo>
                  <a:lnTo>
                    <a:pt x="93" y="26"/>
                  </a:lnTo>
                  <a:lnTo>
                    <a:pt x="93" y="25"/>
                  </a:lnTo>
                  <a:lnTo>
                    <a:pt x="91" y="22"/>
                  </a:lnTo>
                  <a:lnTo>
                    <a:pt x="88" y="20"/>
                  </a:lnTo>
                  <a:lnTo>
                    <a:pt x="87" y="17"/>
                  </a:lnTo>
                  <a:lnTo>
                    <a:pt x="84" y="13"/>
                  </a:lnTo>
                  <a:lnTo>
                    <a:pt x="79" y="11"/>
                  </a:lnTo>
                  <a:lnTo>
                    <a:pt x="75" y="5"/>
                  </a:lnTo>
                  <a:lnTo>
                    <a:pt x="71" y="3"/>
                  </a:lnTo>
                  <a:lnTo>
                    <a:pt x="66" y="0"/>
                  </a:lnTo>
                  <a:lnTo>
                    <a:pt x="65" y="48"/>
                  </a:lnTo>
                </a:path>
              </a:pathLst>
            </a:custGeom>
            <a:noFill/>
            <a:ln w="7938">
              <a:solidFill>
                <a:srgbClr val="00A5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62" name="Freeform 502">
              <a:extLst>
                <a:ext uri="{FF2B5EF4-FFF2-40B4-BE49-F238E27FC236}">
                  <a16:creationId xmlns:a16="http://schemas.microsoft.com/office/drawing/2014/main" id="{C5EE95E0-1E29-A76F-C123-9521640D7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" y="1525"/>
              <a:ext cx="10" cy="22"/>
            </a:xfrm>
            <a:custGeom>
              <a:avLst/>
              <a:gdLst>
                <a:gd name="T0" fmla="*/ 18 w 28"/>
                <a:gd name="T1" fmla="*/ 25 h 66"/>
                <a:gd name="T2" fmla="*/ 19 w 28"/>
                <a:gd name="T3" fmla="*/ 27 h 66"/>
                <a:gd name="T4" fmla="*/ 19 w 28"/>
                <a:gd name="T5" fmla="*/ 28 h 66"/>
                <a:gd name="T6" fmla="*/ 19 w 28"/>
                <a:gd name="T7" fmla="*/ 29 h 66"/>
                <a:gd name="T8" fmla="*/ 19 w 28"/>
                <a:gd name="T9" fmla="*/ 31 h 66"/>
                <a:gd name="T10" fmla="*/ 19 w 28"/>
                <a:gd name="T11" fmla="*/ 32 h 66"/>
                <a:gd name="T12" fmla="*/ 18 w 28"/>
                <a:gd name="T13" fmla="*/ 36 h 66"/>
                <a:gd name="T14" fmla="*/ 18 w 28"/>
                <a:gd name="T15" fmla="*/ 37 h 66"/>
                <a:gd name="T16" fmla="*/ 15 w 28"/>
                <a:gd name="T17" fmla="*/ 39 h 66"/>
                <a:gd name="T18" fmla="*/ 14 w 28"/>
                <a:gd name="T19" fmla="*/ 42 h 66"/>
                <a:gd name="T20" fmla="*/ 13 w 28"/>
                <a:gd name="T21" fmla="*/ 44 h 66"/>
                <a:gd name="T22" fmla="*/ 0 w 28"/>
                <a:gd name="T23" fmla="*/ 66 h 66"/>
                <a:gd name="T24" fmla="*/ 3 w 28"/>
                <a:gd name="T25" fmla="*/ 65 h 66"/>
                <a:gd name="T26" fmla="*/ 3 w 28"/>
                <a:gd name="T27" fmla="*/ 63 h 66"/>
                <a:gd name="T28" fmla="*/ 6 w 28"/>
                <a:gd name="T29" fmla="*/ 63 h 66"/>
                <a:gd name="T30" fmla="*/ 8 w 28"/>
                <a:gd name="T31" fmla="*/ 60 h 66"/>
                <a:gd name="T32" fmla="*/ 11 w 28"/>
                <a:gd name="T33" fmla="*/ 58 h 66"/>
                <a:gd name="T34" fmla="*/ 14 w 28"/>
                <a:gd name="T35" fmla="*/ 57 h 66"/>
                <a:gd name="T36" fmla="*/ 15 w 28"/>
                <a:gd name="T37" fmla="*/ 53 h 66"/>
                <a:gd name="T38" fmla="*/ 19 w 28"/>
                <a:gd name="T39" fmla="*/ 50 h 66"/>
                <a:gd name="T40" fmla="*/ 20 w 28"/>
                <a:gd name="T41" fmla="*/ 46 h 66"/>
                <a:gd name="T42" fmla="*/ 22 w 28"/>
                <a:gd name="T43" fmla="*/ 46 h 66"/>
                <a:gd name="T44" fmla="*/ 23 w 28"/>
                <a:gd name="T45" fmla="*/ 45 h 66"/>
                <a:gd name="T46" fmla="*/ 23 w 28"/>
                <a:gd name="T47" fmla="*/ 42 h 66"/>
                <a:gd name="T48" fmla="*/ 26 w 28"/>
                <a:gd name="T49" fmla="*/ 41 h 66"/>
                <a:gd name="T50" fmla="*/ 27 w 28"/>
                <a:gd name="T51" fmla="*/ 37 h 66"/>
                <a:gd name="T52" fmla="*/ 27 w 28"/>
                <a:gd name="T53" fmla="*/ 34 h 66"/>
                <a:gd name="T54" fmla="*/ 28 w 28"/>
                <a:gd name="T55" fmla="*/ 29 h 66"/>
                <a:gd name="T56" fmla="*/ 28 w 28"/>
                <a:gd name="T57" fmla="*/ 25 h 66"/>
                <a:gd name="T58" fmla="*/ 27 w 28"/>
                <a:gd name="T59" fmla="*/ 21 h 66"/>
                <a:gd name="T60" fmla="*/ 27 w 28"/>
                <a:gd name="T61" fmla="*/ 19 h 66"/>
                <a:gd name="T62" fmla="*/ 27 w 28"/>
                <a:gd name="T63" fmla="*/ 17 h 66"/>
                <a:gd name="T64" fmla="*/ 26 w 28"/>
                <a:gd name="T65" fmla="*/ 15 h 66"/>
                <a:gd name="T66" fmla="*/ 26 w 28"/>
                <a:gd name="T67" fmla="*/ 13 h 66"/>
                <a:gd name="T68" fmla="*/ 23 w 28"/>
                <a:gd name="T69" fmla="*/ 10 h 66"/>
                <a:gd name="T70" fmla="*/ 22 w 28"/>
                <a:gd name="T71" fmla="*/ 8 h 66"/>
                <a:gd name="T72" fmla="*/ 20 w 28"/>
                <a:gd name="T73" fmla="*/ 5 h 66"/>
                <a:gd name="T74" fmla="*/ 19 w 28"/>
                <a:gd name="T75" fmla="*/ 0 h 66"/>
                <a:gd name="T76" fmla="*/ 18 w 28"/>
                <a:gd name="T77" fmla="*/ 2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" h="66">
                  <a:moveTo>
                    <a:pt x="18" y="25"/>
                  </a:moveTo>
                  <a:lnTo>
                    <a:pt x="19" y="27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9" y="32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5" y="39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0" y="66"/>
                  </a:lnTo>
                  <a:lnTo>
                    <a:pt x="3" y="65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8" y="60"/>
                  </a:lnTo>
                  <a:lnTo>
                    <a:pt x="11" y="58"/>
                  </a:lnTo>
                  <a:lnTo>
                    <a:pt x="14" y="57"/>
                  </a:lnTo>
                  <a:lnTo>
                    <a:pt x="15" y="53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3" y="42"/>
                  </a:lnTo>
                  <a:lnTo>
                    <a:pt x="26" y="41"/>
                  </a:lnTo>
                  <a:lnTo>
                    <a:pt x="27" y="37"/>
                  </a:lnTo>
                  <a:lnTo>
                    <a:pt x="27" y="34"/>
                  </a:lnTo>
                  <a:lnTo>
                    <a:pt x="28" y="29"/>
                  </a:lnTo>
                  <a:lnTo>
                    <a:pt x="28" y="25"/>
                  </a:lnTo>
                  <a:lnTo>
                    <a:pt x="27" y="21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3" y="10"/>
                  </a:lnTo>
                  <a:lnTo>
                    <a:pt x="22" y="8"/>
                  </a:lnTo>
                  <a:lnTo>
                    <a:pt x="20" y="5"/>
                  </a:lnTo>
                  <a:lnTo>
                    <a:pt x="19" y="0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63" name="Freeform 503">
              <a:extLst>
                <a:ext uri="{FF2B5EF4-FFF2-40B4-BE49-F238E27FC236}">
                  <a16:creationId xmlns:a16="http://schemas.microsoft.com/office/drawing/2014/main" id="{9E726D40-41F1-593C-4748-C0AEA5DCF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" y="1525"/>
              <a:ext cx="10" cy="22"/>
            </a:xfrm>
            <a:custGeom>
              <a:avLst/>
              <a:gdLst>
                <a:gd name="T0" fmla="*/ 18 w 28"/>
                <a:gd name="T1" fmla="*/ 25 h 66"/>
                <a:gd name="T2" fmla="*/ 19 w 28"/>
                <a:gd name="T3" fmla="*/ 27 h 66"/>
                <a:gd name="T4" fmla="*/ 19 w 28"/>
                <a:gd name="T5" fmla="*/ 28 h 66"/>
                <a:gd name="T6" fmla="*/ 19 w 28"/>
                <a:gd name="T7" fmla="*/ 29 h 66"/>
                <a:gd name="T8" fmla="*/ 19 w 28"/>
                <a:gd name="T9" fmla="*/ 31 h 66"/>
                <a:gd name="T10" fmla="*/ 19 w 28"/>
                <a:gd name="T11" fmla="*/ 32 h 66"/>
                <a:gd name="T12" fmla="*/ 18 w 28"/>
                <a:gd name="T13" fmla="*/ 36 h 66"/>
                <a:gd name="T14" fmla="*/ 18 w 28"/>
                <a:gd name="T15" fmla="*/ 37 h 66"/>
                <a:gd name="T16" fmla="*/ 15 w 28"/>
                <a:gd name="T17" fmla="*/ 39 h 66"/>
                <a:gd name="T18" fmla="*/ 14 w 28"/>
                <a:gd name="T19" fmla="*/ 42 h 66"/>
                <a:gd name="T20" fmla="*/ 13 w 28"/>
                <a:gd name="T21" fmla="*/ 44 h 66"/>
                <a:gd name="T22" fmla="*/ 0 w 28"/>
                <a:gd name="T23" fmla="*/ 66 h 66"/>
                <a:gd name="T24" fmla="*/ 3 w 28"/>
                <a:gd name="T25" fmla="*/ 65 h 66"/>
                <a:gd name="T26" fmla="*/ 3 w 28"/>
                <a:gd name="T27" fmla="*/ 63 h 66"/>
                <a:gd name="T28" fmla="*/ 6 w 28"/>
                <a:gd name="T29" fmla="*/ 63 h 66"/>
                <a:gd name="T30" fmla="*/ 8 w 28"/>
                <a:gd name="T31" fmla="*/ 60 h 66"/>
                <a:gd name="T32" fmla="*/ 11 w 28"/>
                <a:gd name="T33" fmla="*/ 58 h 66"/>
                <a:gd name="T34" fmla="*/ 14 w 28"/>
                <a:gd name="T35" fmla="*/ 57 h 66"/>
                <a:gd name="T36" fmla="*/ 15 w 28"/>
                <a:gd name="T37" fmla="*/ 53 h 66"/>
                <a:gd name="T38" fmla="*/ 19 w 28"/>
                <a:gd name="T39" fmla="*/ 50 h 66"/>
                <a:gd name="T40" fmla="*/ 20 w 28"/>
                <a:gd name="T41" fmla="*/ 46 h 66"/>
                <a:gd name="T42" fmla="*/ 22 w 28"/>
                <a:gd name="T43" fmla="*/ 46 h 66"/>
                <a:gd name="T44" fmla="*/ 23 w 28"/>
                <a:gd name="T45" fmla="*/ 45 h 66"/>
                <a:gd name="T46" fmla="*/ 23 w 28"/>
                <a:gd name="T47" fmla="*/ 42 h 66"/>
                <a:gd name="T48" fmla="*/ 26 w 28"/>
                <a:gd name="T49" fmla="*/ 41 h 66"/>
                <a:gd name="T50" fmla="*/ 27 w 28"/>
                <a:gd name="T51" fmla="*/ 37 h 66"/>
                <a:gd name="T52" fmla="*/ 27 w 28"/>
                <a:gd name="T53" fmla="*/ 34 h 66"/>
                <a:gd name="T54" fmla="*/ 28 w 28"/>
                <a:gd name="T55" fmla="*/ 29 h 66"/>
                <a:gd name="T56" fmla="*/ 28 w 28"/>
                <a:gd name="T57" fmla="*/ 25 h 66"/>
                <a:gd name="T58" fmla="*/ 27 w 28"/>
                <a:gd name="T59" fmla="*/ 21 h 66"/>
                <a:gd name="T60" fmla="*/ 27 w 28"/>
                <a:gd name="T61" fmla="*/ 19 h 66"/>
                <a:gd name="T62" fmla="*/ 27 w 28"/>
                <a:gd name="T63" fmla="*/ 17 h 66"/>
                <a:gd name="T64" fmla="*/ 26 w 28"/>
                <a:gd name="T65" fmla="*/ 15 h 66"/>
                <a:gd name="T66" fmla="*/ 26 w 28"/>
                <a:gd name="T67" fmla="*/ 13 h 66"/>
                <a:gd name="T68" fmla="*/ 23 w 28"/>
                <a:gd name="T69" fmla="*/ 10 h 66"/>
                <a:gd name="T70" fmla="*/ 22 w 28"/>
                <a:gd name="T71" fmla="*/ 8 h 66"/>
                <a:gd name="T72" fmla="*/ 20 w 28"/>
                <a:gd name="T73" fmla="*/ 5 h 66"/>
                <a:gd name="T74" fmla="*/ 19 w 28"/>
                <a:gd name="T75" fmla="*/ 0 h 66"/>
                <a:gd name="T76" fmla="*/ 18 w 28"/>
                <a:gd name="T77" fmla="*/ 2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" h="66">
                  <a:moveTo>
                    <a:pt x="18" y="25"/>
                  </a:moveTo>
                  <a:lnTo>
                    <a:pt x="19" y="27"/>
                  </a:lnTo>
                  <a:lnTo>
                    <a:pt x="19" y="28"/>
                  </a:lnTo>
                  <a:lnTo>
                    <a:pt x="19" y="29"/>
                  </a:lnTo>
                  <a:lnTo>
                    <a:pt x="19" y="31"/>
                  </a:lnTo>
                  <a:lnTo>
                    <a:pt x="19" y="32"/>
                  </a:lnTo>
                  <a:lnTo>
                    <a:pt x="18" y="36"/>
                  </a:lnTo>
                  <a:lnTo>
                    <a:pt x="18" y="37"/>
                  </a:lnTo>
                  <a:lnTo>
                    <a:pt x="15" y="39"/>
                  </a:lnTo>
                  <a:lnTo>
                    <a:pt x="14" y="42"/>
                  </a:lnTo>
                  <a:lnTo>
                    <a:pt x="13" y="44"/>
                  </a:lnTo>
                  <a:lnTo>
                    <a:pt x="0" y="66"/>
                  </a:lnTo>
                  <a:lnTo>
                    <a:pt x="3" y="65"/>
                  </a:lnTo>
                  <a:lnTo>
                    <a:pt x="3" y="63"/>
                  </a:lnTo>
                  <a:lnTo>
                    <a:pt x="6" y="63"/>
                  </a:lnTo>
                  <a:lnTo>
                    <a:pt x="8" y="60"/>
                  </a:lnTo>
                  <a:lnTo>
                    <a:pt x="11" y="58"/>
                  </a:lnTo>
                  <a:lnTo>
                    <a:pt x="14" y="57"/>
                  </a:lnTo>
                  <a:lnTo>
                    <a:pt x="15" y="53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3" y="45"/>
                  </a:lnTo>
                  <a:lnTo>
                    <a:pt x="23" y="42"/>
                  </a:lnTo>
                  <a:lnTo>
                    <a:pt x="26" y="41"/>
                  </a:lnTo>
                  <a:lnTo>
                    <a:pt x="27" y="37"/>
                  </a:lnTo>
                  <a:lnTo>
                    <a:pt x="27" y="34"/>
                  </a:lnTo>
                  <a:lnTo>
                    <a:pt x="28" y="29"/>
                  </a:lnTo>
                  <a:lnTo>
                    <a:pt x="28" y="25"/>
                  </a:lnTo>
                  <a:lnTo>
                    <a:pt x="27" y="21"/>
                  </a:lnTo>
                  <a:lnTo>
                    <a:pt x="27" y="19"/>
                  </a:lnTo>
                  <a:lnTo>
                    <a:pt x="27" y="17"/>
                  </a:lnTo>
                  <a:lnTo>
                    <a:pt x="26" y="15"/>
                  </a:lnTo>
                  <a:lnTo>
                    <a:pt x="26" y="13"/>
                  </a:lnTo>
                  <a:lnTo>
                    <a:pt x="23" y="10"/>
                  </a:lnTo>
                  <a:lnTo>
                    <a:pt x="22" y="8"/>
                  </a:lnTo>
                  <a:lnTo>
                    <a:pt x="20" y="5"/>
                  </a:lnTo>
                  <a:lnTo>
                    <a:pt x="19" y="0"/>
                  </a:lnTo>
                  <a:lnTo>
                    <a:pt x="18" y="25"/>
                  </a:lnTo>
                </a:path>
              </a:pathLst>
            </a:custGeom>
            <a:noFill/>
            <a:ln w="7938">
              <a:solidFill>
                <a:srgbClr val="00A5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rand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791" name="Picture 383">
            <a:extLst>
              <a:ext uri="{FF2B5EF4-FFF2-40B4-BE49-F238E27FC236}">
                <a16:creationId xmlns:a16="http://schemas.microsoft.com/office/drawing/2014/main" id="{D44FB9DB-DF5E-DDC9-FEAE-8359192E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7813"/>
            <a:ext cx="8153400" cy="624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1792" name="Text Box 384">
            <a:extLst>
              <a:ext uri="{FF2B5EF4-FFF2-40B4-BE49-F238E27FC236}">
                <a16:creationId xmlns:a16="http://schemas.microsoft.com/office/drawing/2014/main" id="{1DBDB683-62A6-F172-E20C-4445700E6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57800"/>
            <a:ext cx="7620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0" b="1">
                <a:solidFill>
                  <a:srgbClr val="FFFF00"/>
                </a:solidFill>
                <a:latin typeface="Arial" panose="020B0604020202020204" pitchFamily="34" charset="0"/>
              </a:rPr>
              <a:t>Transporte Rápido</a:t>
            </a:r>
          </a:p>
        </p:txBody>
      </p:sp>
    </p:spTree>
  </p:cSld>
  <p:clrMapOvr>
    <a:masterClrMapping/>
  </p:clrMapOvr>
  <p:transition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>
            <a:extLst>
              <a:ext uri="{FF2B5EF4-FFF2-40B4-BE49-F238E27FC236}">
                <a16:creationId xmlns:a16="http://schemas.microsoft.com/office/drawing/2014/main" id="{1F615898-7ACF-5298-75CB-407BBB672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3465" name="Text Box 9">
            <a:extLst>
              <a:ext uri="{FF2B5EF4-FFF2-40B4-BE49-F238E27FC236}">
                <a16:creationId xmlns:a16="http://schemas.microsoft.com/office/drawing/2014/main" id="{8DAC5AF1-3CFC-83DD-074B-F61F0C499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85800"/>
            <a:ext cx="4343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800" b="1">
                <a:solidFill>
                  <a:schemeClr val="tx2"/>
                </a:solidFill>
              </a:rPr>
              <a:t>POSTULADO</a:t>
            </a:r>
            <a:r>
              <a:rPr lang="en-US" altLang="en-US" sz="4200" b="1">
                <a:solidFill>
                  <a:schemeClr val="tx2"/>
                </a:solidFill>
              </a:rPr>
              <a:t>:</a:t>
            </a:r>
          </a:p>
        </p:txBody>
      </p:sp>
      <p:pic>
        <p:nvPicPr>
          <p:cNvPr id="403838" name="Picture 382">
            <a:extLst>
              <a:ext uri="{FF2B5EF4-FFF2-40B4-BE49-F238E27FC236}">
                <a16:creationId xmlns:a16="http://schemas.microsoft.com/office/drawing/2014/main" id="{9F18F384-8C60-7C28-F247-42E1370CF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06600"/>
            <a:ext cx="762000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9" name="Picture 5">
            <a:extLst>
              <a:ext uri="{FF2B5EF4-FFF2-40B4-BE49-F238E27FC236}">
                <a16:creationId xmlns:a16="http://schemas.microsoft.com/office/drawing/2014/main" id="{6B2C1D2C-1F79-9839-9458-372F43C5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5510" name="Picture 6">
            <a:extLst>
              <a:ext uri="{FF2B5EF4-FFF2-40B4-BE49-F238E27FC236}">
                <a16:creationId xmlns:a16="http://schemas.microsoft.com/office/drawing/2014/main" id="{2FD349A4-91AB-65AB-E894-7F289B294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57200"/>
            <a:ext cx="4362450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5511" name="Picture 7">
            <a:extLst>
              <a:ext uri="{FF2B5EF4-FFF2-40B4-BE49-F238E27FC236}">
                <a16:creationId xmlns:a16="http://schemas.microsoft.com/office/drawing/2014/main" id="{BDA5014F-47D1-B3E3-2328-635C5AEF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8150"/>
            <a:ext cx="41148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5512" name="Rectangle 8">
            <a:extLst>
              <a:ext uri="{FF2B5EF4-FFF2-40B4-BE49-F238E27FC236}">
                <a16:creationId xmlns:a16="http://schemas.microsoft.com/office/drawing/2014/main" id="{97CD357C-0E5D-2D08-22C5-644491BD6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038600"/>
            <a:ext cx="8382000" cy="2362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800000"/>
              </a:gs>
            </a:gsLst>
            <a:lin ang="5400000" scaled="1"/>
          </a:gradFill>
          <a:ln w="762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s-PR" altLang="en-US" sz="6000" b="1">
                <a:solidFill>
                  <a:srgbClr val="FFFF00"/>
                </a:solidFill>
              </a:rPr>
              <a:t>PRIORIDADES DE</a:t>
            </a:r>
          </a:p>
          <a:p>
            <a:pPr algn="ctr"/>
            <a:r>
              <a:rPr lang="es-PR" altLang="en-US" sz="6000" b="1">
                <a:solidFill>
                  <a:srgbClr val="FFFF00"/>
                </a:solidFill>
              </a:rPr>
              <a:t>TRATAMIENTO</a:t>
            </a:r>
          </a:p>
        </p:txBody>
      </p:sp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A74373A1-4F60-36DD-5B3E-744CA5CA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33" name="Text Box 5">
            <a:extLst>
              <a:ext uri="{FF2B5EF4-FFF2-40B4-BE49-F238E27FC236}">
                <a16:creationId xmlns:a16="http://schemas.microsoft.com/office/drawing/2014/main" id="{FA0F8498-FCF5-58F9-B9D7-B34B12A5D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263650"/>
            <a:ext cx="2743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en-US" sz="3300" b="1">
                <a:solidFill>
                  <a:schemeClr val="tx2"/>
                </a:solidFill>
              </a:rPr>
              <a:t>(AAOS, NSC,</a:t>
            </a:r>
          </a:p>
          <a:p>
            <a:pPr algn="ctr"/>
            <a:r>
              <a:rPr lang="pt-BR" altLang="en-US" sz="3300" b="1">
                <a:solidFill>
                  <a:schemeClr val="tx2"/>
                </a:solidFill>
              </a:rPr>
              <a:t>1993, p. 2)</a:t>
            </a:r>
            <a:endParaRPr lang="en-US" altLang="en-US" sz="3300" b="1">
              <a:solidFill>
                <a:schemeClr val="tx2"/>
              </a:solidFill>
            </a:endParaRPr>
          </a:p>
        </p:txBody>
      </p:sp>
      <p:sp>
        <p:nvSpPr>
          <p:cNvPr id="227340" name="Text Box 12">
            <a:extLst>
              <a:ext uri="{FF2B5EF4-FFF2-40B4-BE49-F238E27FC236}">
                <a16:creationId xmlns:a16="http://schemas.microsoft.com/office/drawing/2014/main" id="{AE0A2A89-83ED-AC3D-2FF8-BAD50DC75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57550"/>
            <a:ext cx="83058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" altLang="en-US" sz="4800" b="1"/>
              <a:t>La Primera Persona</a:t>
            </a:r>
          </a:p>
          <a:p>
            <a:pPr algn="ctr"/>
            <a:r>
              <a:rPr lang="es-ES" altLang="en-US" sz="4800" b="1"/>
              <a:t>Médicamente Entrenada</a:t>
            </a:r>
          </a:p>
          <a:p>
            <a:pPr algn="ctr"/>
            <a:r>
              <a:rPr lang="es-ES" altLang="en-US" sz="4800" b="1"/>
              <a:t> Presente en la Escena de la</a:t>
            </a:r>
          </a:p>
          <a:p>
            <a:pPr algn="ctr"/>
            <a:r>
              <a:rPr lang="es-ES" altLang="en-US" sz="4800" b="1"/>
              <a:t> Enfermedad Súbita o Lesión</a:t>
            </a:r>
            <a:endParaRPr lang="en-US" altLang="en-US" sz="4800" b="1"/>
          </a:p>
        </p:txBody>
      </p:sp>
      <p:pic>
        <p:nvPicPr>
          <p:cNvPr id="227341" name="Picture 13">
            <a:extLst>
              <a:ext uri="{FF2B5EF4-FFF2-40B4-BE49-F238E27FC236}">
                <a16:creationId xmlns:a16="http://schemas.microsoft.com/office/drawing/2014/main" id="{BB2B3DA8-6F9C-EBF0-5372-B95DB1B9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533400"/>
            <a:ext cx="10001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7342" name="Picture 14">
            <a:extLst>
              <a:ext uri="{FF2B5EF4-FFF2-40B4-BE49-F238E27FC236}">
                <a16:creationId xmlns:a16="http://schemas.microsoft.com/office/drawing/2014/main" id="{4BFA8690-5720-A076-9378-3DA9EA0F3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66775"/>
            <a:ext cx="47244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8" name="Picture 6">
            <a:extLst>
              <a:ext uri="{FF2B5EF4-FFF2-40B4-BE49-F238E27FC236}">
                <a16:creationId xmlns:a16="http://schemas.microsoft.com/office/drawing/2014/main" id="{BA7A5BC2-C977-D055-6622-A2A695B0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76200"/>
            <a:ext cx="10896600" cy="728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7559" name="Text Box 7">
            <a:extLst>
              <a:ext uri="{FF2B5EF4-FFF2-40B4-BE49-F238E27FC236}">
                <a16:creationId xmlns:a16="http://schemas.microsoft.com/office/drawing/2014/main" id="{55BF893D-DC8B-3193-8E4B-8E422ABB3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914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800" b="1">
                <a:solidFill>
                  <a:schemeClr val="tx2"/>
                </a:solidFill>
              </a:rPr>
              <a:t>CONDICIONES DE VIDA O MUERTE</a:t>
            </a:r>
          </a:p>
        </p:txBody>
      </p:sp>
      <p:sp>
        <p:nvSpPr>
          <p:cNvPr id="407561" name="Rectangle 9">
            <a:extLst>
              <a:ext uri="{FF2B5EF4-FFF2-40B4-BE49-F238E27FC236}">
                <a16:creationId xmlns:a16="http://schemas.microsoft.com/office/drawing/2014/main" id="{E2CDD4AA-0EAB-0F29-1632-091A991BFD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915400" cy="4876800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Dificultades Respiratorias</a:t>
            </a:r>
          </a:p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Paro Cardíaco</a:t>
            </a:r>
          </a:p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Hemorragias Descontroladas</a:t>
            </a:r>
          </a:p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Shock Severo</a:t>
            </a:r>
          </a:p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Derrames Cerebrales</a:t>
            </a:r>
          </a:p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Lesiones Severas en la Cabeza</a:t>
            </a:r>
          </a:p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Heridas Abiertas en el Pecho o Abdomen</a:t>
            </a:r>
          </a:p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Quemaduras de Tercer Grado</a:t>
            </a:r>
          </a:p>
          <a:p>
            <a:pPr>
              <a:lnSpc>
                <a:spcPct val="80000"/>
              </a:lnSpc>
              <a:buClr>
                <a:srgbClr val="FF00FF"/>
              </a:buClr>
              <a:buFont typeface="Wingdings" panose="05000000000000000000" pitchFamily="2" charset="2"/>
              <a:buChar char="ü"/>
            </a:pPr>
            <a:r>
              <a:rPr lang="es-PR" altLang="en-US" sz="3400" b="1">
                <a:solidFill>
                  <a:srgbClr val="FFFF00"/>
                </a:solidFill>
              </a:rPr>
              <a:t>Problemas Médicos Severos (Coma Diabética, Envenenamiento, entre otros)</a:t>
            </a:r>
          </a:p>
        </p:txBody>
      </p:sp>
    </p:spTree>
  </p:cSld>
  <p:clrMapOvr>
    <a:masterClrMapping/>
  </p:clrMapOvr>
  <p:transition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30" name="Picture 6">
            <a:extLst>
              <a:ext uri="{FF2B5EF4-FFF2-40B4-BE49-F238E27FC236}">
                <a16:creationId xmlns:a16="http://schemas.microsoft.com/office/drawing/2014/main" id="{C5CC3761-B371-B207-3571-EFD6D6153D5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14400" y="-152400"/>
            <a:ext cx="10668000" cy="7127875"/>
          </a:xfrm>
          <a:noFill/>
          <a:ln/>
        </p:spPr>
      </p:pic>
      <p:sp>
        <p:nvSpPr>
          <p:cNvPr id="410632" name="Text Box 8">
            <a:extLst>
              <a:ext uri="{FF2B5EF4-FFF2-40B4-BE49-F238E27FC236}">
                <a16:creationId xmlns:a16="http://schemas.microsoft.com/office/drawing/2014/main" id="{998F5229-F2D0-C805-4691-5A73F1667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4600"/>
            <a:ext cx="914400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7400" b="1">
                <a:solidFill>
                  <a:schemeClr val="bg1"/>
                </a:solidFill>
                <a:latin typeface="Arial Black" panose="020B0A04020102020204" pitchFamily="34" charset="0"/>
              </a:rPr>
              <a:t>PARO </a:t>
            </a:r>
          </a:p>
          <a:p>
            <a:pPr algn="ctr"/>
            <a:r>
              <a:rPr lang="en-US" altLang="en-US" sz="7400" b="1">
                <a:solidFill>
                  <a:schemeClr val="bg1"/>
                </a:solidFill>
                <a:latin typeface="Arial Black" panose="020B0A04020102020204" pitchFamily="34" charset="0"/>
              </a:rPr>
              <a:t>RESPIRATORIO</a:t>
            </a:r>
          </a:p>
        </p:txBody>
      </p:sp>
    </p:spTree>
  </p:cSld>
  <p:clrMapOvr>
    <a:masterClrMapping/>
  </p:clrMapOvr>
  <p:transition>
    <p:rand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1" name="Picture 5">
            <a:extLst>
              <a:ext uri="{FF2B5EF4-FFF2-40B4-BE49-F238E27FC236}">
                <a16:creationId xmlns:a16="http://schemas.microsoft.com/office/drawing/2014/main" id="{C5292351-736F-DD16-8C12-B914C5E17A31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3498850" cy="3529013"/>
          </a:xfrm>
          <a:noFill/>
          <a:ln/>
        </p:spPr>
      </p:pic>
      <p:pic>
        <p:nvPicPr>
          <p:cNvPr id="413703" name="Picture 7">
            <a:extLst>
              <a:ext uri="{FF2B5EF4-FFF2-40B4-BE49-F238E27FC236}">
                <a16:creationId xmlns:a16="http://schemas.microsoft.com/office/drawing/2014/main" id="{40E70E62-66DD-3B70-1AD6-B60E984EF53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963" y="3276600"/>
            <a:ext cx="3509963" cy="3733800"/>
          </a:xfrm>
          <a:noFill/>
          <a:ln/>
        </p:spPr>
      </p:pic>
      <p:sp>
        <p:nvSpPr>
          <p:cNvPr id="413706" name="Text Box 10">
            <a:extLst>
              <a:ext uri="{FF2B5EF4-FFF2-40B4-BE49-F238E27FC236}">
                <a16:creationId xmlns:a16="http://schemas.microsoft.com/office/drawing/2014/main" id="{D682AE5F-8C70-1CA5-E09F-A9BC1D53C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133600"/>
            <a:ext cx="56388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000" b="1">
                <a:solidFill>
                  <a:srgbClr val="FFFF00"/>
                </a:solidFill>
                <a:latin typeface="Arial" panose="020B0604020202020204" pitchFamily="34" charset="0"/>
              </a:rPr>
              <a:t>DIFICULTADES</a:t>
            </a:r>
          </a:p>
          <a:p>
            <a:pPr algn="ctr"/>
            <a:endParaRPr lang="en-US" altLang="en-US" sz="50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5000" b="1">
                <a:solidFill>
                  <a:srgbClr val="FFFF00"/>
                </a:solidFill>
                <a:latin typeface="Arial" panose="020B0604020202020204" pitchFamily="34" charset="0"/>
              </a:rPr>
              <a:t>RESPIRATORIAS</a:t>
            </a:r>
          </a:p>
        </p:txBody>
      </p:sp>
    </p:spTree>
  </p:cSld>
  <p:clrMapOvr>
    <a:masterClrMapping/>
  </p:clrMapOvr>
  <p:transition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2" name="Text Box 4">
            <a:extLst>
              <a:ext uri="{FF2B5EF4-FFF2-40B4-BE49-F238E27FC236}">
                <a16:creationId xmlns:a16="http://schemas.microsoft.com/office/drawing/2014/main" id="{D9F57FE8-3D34-DDF9-C675-7A137C0CE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812925"/>
            <a:ext cx="46482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000" b="1">
                <a:solidFill>
                  <a:srgbClr val="FFFF00"/>
                </a:solidFill>
                <a:latin typeface="Arial" panose="020B0604020202020204" pitchFamily="34" charset="0"/>
              </a:rPr>
              <a:t>PARO</a:t>
            </a:r>
          </a:p>
          <a:p>
            <a:pPr algn="ctr"/>
            <a:endParaRPr lang="en-US" altLang="en-US" sz="50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5000" b="1">
                <a:solidFill>
                  <a:srgbClr val="FFFF00"/>
                </a:solidFill>
                <a:latin typeface="Arial" panose="020B0604020202020204" pitchFamily="34" charset="0"/>
              </a:rPr>
              <a:t>CARDIACO</a:t>
            </a:r>
          </a:p>
        </p:txBody>
      </p:sp>
      <p:pic>
        <p:nvPicPr>
          <p:cNvPr id="416775" name="Picture 7">
            <a:extLst>
              <a:ext uri="{FF2B5EF4-FFF2-40B4-BE49-F238E27FC236}">
                <a16:creationId xmlns:a16="http://schemas.microsoft.com/office/drawing/2014/main" id="{FA7FEB52-2C34-ACA6-A584-F1A0133A889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6450" y="-76200"/>
            <a:ext cx="6121400" cy="701040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45" name="Picture 5">
            <a:extLst>
              <a:ext uri="{FF2B5EF4-FFF2-40B4-BE49-F238E27FC236}">
                <a16:creationId xmlns:a16="http://schemas.microsoft.com/office/drawing/2014/main" id="{DAADBF4B-D3CA-ECCC-AAF5-BEB1DE0F67E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0" y="-52388"/>
            <a:ext cx="10591800" cy="7062788"/>
          </a:xfrm>
          <a:noFill/>
          <a:ln/>
        </p:spPr>
      </p:pic>
      <p:sp>
        <p:nvSpPr>
          <p:cNvPr id="419847" name="Text Box 7">
            <a:extLst>
              <a:ext uri="{FF2B5EF4-FFF2-40B4-BE49-F238E27FC236}">
                <a16:creationId xmlns:a16="http://schemas.microsoft.com/office/drawing/2014/main" id="{9D887825-3D1F-E01B-B51E-0CCBACDB8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69925"/>
            <a:ext cx="72390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000" b="1">
                <a:solidFill>
                  <a:schemeClr val="bg1"/>
                </a:solidFill>
                <a:latin typeface="Arial Black" panose="020B0A04020102020204" pitchFamily="34" charset="0"/>
              </a:rPr>
              <a:t>HEMORRAGIAS</a:t>
            </a:r>
          </a:p>
          <a:p>
            <a:pPr algn="ctr"/>
            <a:r>
              <a:rPr lang="en-US" altLang="en-US" sz="6000" b="1">
                <a:solidFill>
                  <a:schemeClr val="bg1"/>
                </a:solidFill>
                <a:latin typeface="Arial Black" panose="020B0A04020102020204" pitchFamily="34" charset="0"/>
              </a:rPr>
              <a:t>SEVERAS</a:t>
            </a:r>
          </a:p>
        </p:txBody>
      </p:sp>
    </p:spTree>
  </p:cSld>
  <p:clrMapOvr>
    <a:masterClrMapping/>
  </p:clrMapOvr>
  <p:transition>
    <p:rand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3" name="Picture 5">
            <a:extLst>
              <a:ext uri="{FF2B5EF4-FFF2-40B4-BE49-F238E27FC236}">
                <a16:creationId xmlns:a16="http://schemas.microsoft.com/office/drawing/2014/main" id="{43DA69FB-4BAF-BECA-EB7D-B1FE78C745D9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4495800" cy="3003550"/>
          </a:xfrm>
          <a:noFill/>
          <a:ln/>
        </p:spPr>
      </p:pic>
      <p:pic>
        <p:nvPicPr>
          <p:cNvPr id="421895" name="Picture 7">
            <a:extLst>
              <a:ext uri="{FF2B5EF4-FFF2-40B4-BE49-F238E27FC236}">
                <a16:creationId xmlns:a16="http://schemas.microsoft.com/office/drawing/2014/main" id="{9A840C94-770F-8259-866E-C7799C9397A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-46038"/>
            <a:ext cx="4876800" cy="2992438"/>
          </a:xfrm>
          <a:noFill/>
          <a:ln/>
        </p:spPr>
      </p:pic>
      <p:pic>
        <p:nvPicPr>
          <p:cNvPr id="421898" name="Picture 10">
            <a:extLst>
              <a:ext uri="{FF2B5EF4-FFF2-40B4-BE49-F238E27FC236}">
                <a16:creationId xmlns:a16="http://schemas.microsoft.com/office/drawing/2014/main" id="{2A3CBC60-E3D2-7364-FA5B-366BD0819C22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95600"/>
            <a:ext cx="3106738" cy="3962400"/>
          </a:xfrm>
          <a:noFill/>
          <a:ln/>
        </p:spPr>
      </p:pic>
      <p:sp>
        <p:nvSpPr>
          <p:cNvPr id="421901" name="Text Box 13">
            <a:extLst>
              <a:ext uri="{FF2B5EF4-FFF2-40B4-BE49-F238E27FC236}">
                <a16:creationId xmlns:a16="http://schemas.microsoft.com/office/drawing/2014/main" id="{F12042A6-D337-DABB-51AE-F8442296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489325"/>
            <a:ext cx="51054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9000" b="1">
                <a:solidFill>
                  <a:srgbClr val="FFFF00"/>
                </a:solidFill>
                <a:latin typeface="Arial" panose="020B0604020202020204" pitchFamily="34" charset="0"/>
              </a:rPr>
              <a:t>SHOCK</a:t>
            </a:r>
          </a:p>
          <a:p>
            <a:pPr algn="ctr"/>
            <a:r>
              <a:rPr lang="en-US" altLang="en-US" sz="9000" b="1">
                <a:solidFill>
                  <a:srgbClr val="FFFF00"/>
                </a:solidFill>
                <a:latin typeface="Arial" panose="020B0604020202020204" pitchFamily="34" charset="0"/>
              </a:rPr>
              <a:t>SEVERO</a:t>
            </a:r>
          </a:p>
        </p:txBody>
      </p:sp>
    </p:spTree>
  </p:cSld>
  <p:clrMapOvr>
    <a:masterClrMapping/>
  </p:clrMapOvr>
  <p:transition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9" name="Text Box 5">
            <a:extLst>
              <a:ext uri="{FF2B5EF4-FFF2-40B4-BE49-F238E27FC236}">
                <a16:creationId xmlns:a16="http://schemas.microsoft.com/office/drawing/2014/main" id="{53CB3D16-FAA0-B090-40B8-4ED2A15A2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57600"/>
            <a:ext cx="8382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8200" b="1">
                <a:solidFill>
                  <a:srgbClr val="FFFF00"/>
                </a:solidFill>
                <a:latin typeface="Arial" panose="020B0604020202020204" pitchFamily="34" charset="0"/>
              </a:rPr>
              <a:t>DERRAMES CEREBRALES</a:t>
            </a:r>
          </a:p>
        </p:txBody>
      </p:sp>
      <p:pic>
        <p:nvPicPr>
          <p:cNvPr id="425995" name="Picture 11">
            <a:extLst>
              <a:ext uri="{FF2B5EF4-FFF2-40B4-BE49-F238E27FC236}">
                <a16:creationId xmlns:a16="http://schemas.microsoft.com/office/drawing/2014/main" id="{3EF34672-E97A-E1D9-94D1-BCB72B5F479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-76200"/>
            <a:ext cx="4953000" cy="3211513"/>
          </a:xfrm>
          <a:noFill/>
          <a:ln/>
        </p:spPr>
      </p:pic>
      <p:pic>
        <p:nvPicPr>
          <p:cNvPr id="425999" name="Picture 15">
            <a:extLst>
              <a:ext uri="{FF2B5EF4-FFF2-40B4-BE49-F238E27FC236}">
                <a16:creationId xmlns:a16="http://schemas.microsoft.com/office/drawing/2014/main" id="{DBB582BC-5DFC-89B5-D7D1-61E4B9E0A0AD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4495800" cy="3225800"/>
          </a:xfrm>
          <a:noFill/>
          <a:ln/>
        </p:spPr>
      </p:pic>
    </p:spTree>
  </p:cSld>
  <p:clrMapOvr>
    <a:masterClrMapping/>
  </p:clrMapOvr>
  <p:transition>
    <p:rand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87" name="Picture 7">
            <a:extLst>
              <a:ext uri="{FF2B5EF4-FFF2-40B4-BE49-F238E27FC236}">
                <a16:creationId xmlns:a16="http://schemas.microsoft.com/office/drawing/2014/main" id="{92271A5C-D4D5-34EC-DF55-39E7C67B78D4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76200"/>
            <a:ext cx="4953000" cy="3297238"/>
          </a:xfrm>
          <a:noFill/>
          <a:ln/>
        </p:spPr>
      </p:pic>
      <p:pic>
        <p:nvPicPr>
          <p:cNvPr id="430089" name="Picture 9">
            <a:extLst>
              <a:ext uri="{FF2B5EF4-FFF2-40B4-BE49-F238E27FC236}">
                <a16:creationId xmlns:a16="http://schemas.microsoft.com/office/drawing/2014/main" id="{D36651DE-FCFC-B1A7-19B6-B87429BA8B0B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3179763"/>
            <a:ext cx="4953000" cy="3695700"/>
          </a:xfrm>
          <a:noFill/>
          <a:ln/>
        </p:spPr>
      </p:pic>
      <p:sp>
        <p:nvSpPr>
          <p:cNvPr id="430093" name="Text Box 13">
            <a:extLst>
              <a:ext uri="{FF2B5EF4-FFF2-40B4-BE49-F238E27FC236}">
                <a16:creationId xmlns:a16="http://schemas.microsoft.com/office/drawing/2014/main" id="{71E7418F-6E41-2315-7BE7-56F57CE65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33400"/>
            <a:ext cx="41148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LESIONES</a:t>
            </a:r>
          </a:p>
          <a:p>
            <a:pPr algn="ctr"/>
            <a:endParaRPr lang="en-US" altLang="en-US" sz="5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SEVERAS</a:t>
            </a:r>
          </a:p>
          <a:p>
            <a:pPr algn="ctr"/>
            <a:endParaRPr lang="en-US" altLang="en-US" sz="5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EN LA</a:t>
            </a:r>
          </a:p>
          <a:p>
            <a:pPr algn="ctr"/>
            <a:endParaRPr lang="en-US" altLang="en-US" sz="5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CABEZA</a:t>
            </a:r>
          </a:p>
        </p:txBody>
      </p:sp>
    </p:spTree>
  </p:cSld>
  <p:clrMapOvr>
    <a:masterClrMapping/>
  </p:clrMapOvr>
  <p:transition>
    <p:rand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83" name="Picture 7">
            <a:extLst>
              <a:ext uri="{FF2B5EF4-FFF2-40B4-BE49-F238E27FC236}">
                <a16:creationId xmlns:a16="http://schemas.microsoft.com/office/drawing/2014/main" id="{1557463A-EA5E-C601-7A40-C2BFFF164D0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457200"/>
            <a:ext cx="7620000" cy="5103813"/>
          </a:xfrm>
          <a:noFill/>
          <a:ln/>
        </p:spPr>
      </p:pic>
      <p:sp>
        <p:nvSpPr>
          <p:cNvPr id="434185" name="Text Box 9">
            <a:extLst>
              <a:ext uri="{FF2B5EF4-FFF2-40B4-BE49-F238E27FC236}">
                <a16:creationId xmlns:a16="http://schemas.microsoft.com/office/drawing/2014/main" id="{197D6505-0DBD-C8C5-1051-02B404798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686425"/>
            <a:ext cx="8686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n-US" sz="3100" b="1">
                <a:solidFill>
                  <a:srgbClr val="FFFF00"/>
                </a:solidFill>
              </a:rPr>
              <a:t>Laceración/Avulsión del Cuero Cabelludo</a:t>
            </a:r>
          </a:p>
          <a:p>
            <a:pPr algn="ctr">
              <a:lnSpc>
                <a:spcPct val="90000"/>
              </a:lnSpc>
            </a:pPr>
            <a:r>
              <a:rPr lang="es-PR" altLang="en-US" sz="3100" b="1">
                <a:solidFill>
                  <a:srgbClr val="FFFF00"/>
                </a:solidFill>
              </a:rPr>
              <a:t>(Accidente de Automóvil)</a:t>
            </a:r>
            <a:endParaRPr lang="en-US" altLang="en-US" sz="31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2" name="Text Box 4">
            <a:extLst>
              <a:ext uri="{FF2B5EF4-FFF2-40B4-BE49-F238E27FC236}">
                <a16:creationId xmlns:a16="http://schemas.microsoft.com/office/drawing/2014/main" id="{CF1EE408-89DA-BE87-44CC-F556C294D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143000"/>
            <a:ext cx="4114800" cy="42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HERIDAS</a:t>
            </a:r>
          </a:p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ABIERTAS</a:t>
            </a:r>
          </a:p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EN EL</a:t>
            </a:r>
          </a:p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PECHO O</a:t>
            </a:r>
          </a:p>
          <a:p>
            <a:pPr algn="ctr"/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ABDOMEN</a:t>
            </a:r>
          </a:p>
        </p:txBody>
      </p:sp>
      <p:pic>
        <p:nvPicPr>
          <p:cNvPr id="437255" name="Picture 7">
            <a:extLst>
              <a:ext uri="{FF2B5EF4-FFF2-40B4-BE49-F238E27FC236}">
                <a16:creationId xmlns:a16="http://schemas.microsoft.com/office/drawing/2014/main" id="{A747AD06-ACF8-0D20-2B6F-196800F221D8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-26988"/>
            <a:ext cx="4876800" cy="3567113"/>
          </a:xfrm>
          <a:noFill/>
          <a:ln/>
        </p:spPr>
      </p:pic>
      <p:pic>
        <p:nvPicPr>
          <p:cNvPr id="437257" name="Picture 9">
            <a:extLst>
              <a:ext uri="{FF2B5EF4-FFF2-40B4-BE49-F238E27FC236}">
                <a16:creationId xmlns:a16="http://schemas.microsoft.com/office/drawing/2014/main" id="{7F3CE4E7-05C9-E840-9B75-C3C027FDF98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3367088"/>
            <a:ext cx="4876800" cy="3567112"/>
          </a:xfrm>
          <a:noFill/>
          <a:ln/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FF0000"/>
      </a:dk2>
      <a:lt2>
        <a:srgbClr val="FFFF00"/>
      </a:lt2>
      <a:accent1>
        <a:srgbClr val="00CC99"/>
      </a:accent1>
      <a:accent2>
        <a:srgbClr val="3333CC"/>
      </a:accent2>
      <a:accent3>
        <a:srgbClr val="FF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4465</TotalTime>
  <Words>1970</Words>
  <Application>Microsoft Office PowerPoint</Application>
  <PresentationFormat>On-screen Show (4:3)</PresentationFormat>
  <Paragraphs>519</Paragraphs>
  <Slides>105</Slides>
  <Notes>105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Times New Roman</vt:lpstr>
      <vt:lpstr>Arial</vt:lpstr>
      <vt:lpstr>Wingdings</vt:lpstr>
      <vt:lpstr>Arial Black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Multimedia-Desktop  &amp; Web Publishing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Introducción a los Primeros Auxilios</dc:title>
  <dc:creator>Edgar Lopategui</dc:creator>
  <cp:lastModifiedBy>Edgar Lopategui Corsino</cp:lastModifiedBy>
  <cp:revision>490</cp:revision>
  <cp:lastPrinted>1999-08-29T21:06:50Z</cp:lastPrinted>
  <dcterms:created xsi:type="dcterms:W3CDTF">1999-08-22T16:07:30Z</dcterms:created>
  <dcterms:modified xsi:type="dcterms:W3CDTF">2024-10-05T03:11:38Z</dcterms:modified>
</cp:coreProperties>
</file>